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comments/modernComment_108_12DCAB8F.xml" ContentType="application/vnd.ms-powerpoint.comments+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8"/>
  </p:notesMasterIdLst>
  <p:sldIdLst>
    <p:sldId id="256" r:id="rId2"/>
    <p:sldId id="260" r:id="rId3"/>
    <p:sldId id="262" r:id="rId4"/>
    <p:sldId id="261" r:id="rId5"/>
    <p:sldId id="274" r:id="rId6"/>
    <p:sldId id="266" r:id="rId7"/>
    <p:sldId id="270" r:id="rId8"/>
    <p:sldId id="290" r:id="rId9"/>
    <p:sldId id="264" r:id="rId10"/>
    <p:sldId id="300" r:id="rId11"/>
    <p:sldId id="295" r:id="rId12"/>
    <p:sldId id="301" r:id="rId13"/>
    <p:sldId id="302" r:id="rId14"/>
    <p:sldId id="303" r:id="rId15"/>
    <p:sldId id="268" r:id="rId16"/>
    <p:sldId id="291" r:id="rId17"/>
    <p:sldId id="289" r:id="rId18"/>
    <p:sldId id="292" r:id="rId19"/>
    <p:sldId id="283" r:id="rId20"/>
    <p:sldId id="293" r:id="rId21"/>
    <p:sldId id="304" r:id="rId22"/>
    <p:sldId id="294" r:id="rId23"/>
    <p:sldId id="296" r:id="rId24"/>
    <p:sldId id="297" r:id="rId25"/>
    <p:sldId id="298" r:id="rId26"/>
    <p:sldId id="284"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6C4B51AB-6514-823F-1566-ACD87E463A42}" name="Kunal jain" initials="Kj" userId="26cb03e2e52c1d0b"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424" autoAdjust="0"/>
    <p:restoredTop sz="94660"/>
  </p:normalViewPr>
  <p:slideViewPr>
    <p:cSldViewPr snapToGrid="0">
      <p:cViewPr>
        <p:scale>
          <a:sx n="94" d="100"/>
          <a:sy n="94" d="100"/>
        </p:scale>
        <p:origin x="1400" y="480"/>
      </p:cViewPr>
      <p:guideLst/>
    </p:cSldViewPr>
  </p:slideViewPr>
  <p:notesTextViewPr>
    <p:cViewPr>
      <p:scale>
        <a:sx n="1" d="1"/>
        <a:sy n="1" d="1"/>
      </p:scale>
      <p:origin x="0" y="0"/>
    </p:cViewPr>
  </p:notesTextViewPr>
  <p:notesViewPr>
    <p:cSldViewPr snapToGrid="0">
      <p:cViewPr varScale="1">
        <p:scale>
          <a:sx n="60" d="100"/>
          <a:sy n="60" d="100"/>
        </p:scale>
        <p:origin x="1908" y="7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8/10/relationships/authors" Targe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 Id="rId8" Type="http://schemas.openxmlformats.org/officeDocument/2006/relationships/slide" Target="slides/slide7.xml"/></Relationships>
</file>

<file path=ppt/comments/modernComment_108_12DCAB8F.xml><?xml version="1.0" encoding="utf-8"?>
<p188:cmLst xmlns:a="http://schemas.openxmlformats.org/drawingml/2006/main" xmlns:r="http://schemas.openxmlformats.org/officeDocument/2006/relationships" xmlns:p188="http://schemas.microsoft.com/office/powerpoint/2018/8/main">
  <p188:cm id="{0702D688-E097-9845-9231-F9C17FE586E1}" authorId="{6C4B51AB-6514-823F-1566-ACD87E463A42}" created="2024-02-06T11:59:31.551">
    <pc:sldMkLst xmlns:pc="http://schemas.microsoft.com/office/powerpoint/2013/main/command">
      <pc:docMk/>
      <pc:sldMk cId="316451727" sldId="264"/>
    </pc:sldMkLst>
    <p188:txBody>
      <a:bodyPr/>
      <a:lstStyle/>
      <a:p>
        <a:r>
          <a:rPr lang="en-US"/>
          <a:t>Sir, Some of these companies are our customers and some of them are our suppliers	</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54C85A4-4126-4B73-9D63-82505D6D4001}" type="datetimeFigureOut">
              <a:rPr lang="en-US" smtClean="0"/>
              <a:t>8/14/24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1348CEB-C2FF-4858-AD88-B479147C8E19}" type="slidenum">
              <a:rPr lang="en-US" smtClean="0"/>
              <a:t>‹#›</a:t>
            </a:fld>
            <a:endParaRPr lang="en-US"/>
          </a:p>
        </p:txBody>
      </p:sp>
    </p:spTree>
    <p:extLst>
      <p:ext uri="{BB962C8B-B14F-4D97-AF65-F5344CB8AC3E}">
        <p14:creationId xmlns:p14="http://schemas.microsoft.com/office/powerpoint/2010/main" val="11366692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48820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14" name="Picture Placeholder 13"/>
          <p:cNvSpPr>
            <a:spLocks noGrp="1"/>
          </p:cNvSpPr>
          <p:nvPr>
            <p:ph type="pic" sz="quarter" idx="10"/>
          </p:nvPr>
        </p:nvSpPr>
        <p:spPr>
          <a:xfrm>
            <a:off x="-403222" y="-542925"/>
            <a:ext cx="7719323" cy="4827586"/>
          </a:xfrm>
          <a:custGeom>
            <a:avLst/>
            <a:gdLst>
              <a:gd name="connsiteX0" fmla="*/ 3120936 w 7719323"/>
              <a:gd name="connsiteY0" fmla="*/ 3795711 h 4827586"/>
              <a:gd name="connsiteX1" fmla="*/ 3661761 w 7719323"/>
              <a:gd name="connsiteY1" fmla="*/ 3795711 h 4827586"/>
              <a:gd name="connsiteX2" fmla="*/ 3700391 w 7719323"/>
              <a:gd name="connsiteY2" fmla="*/ 3818928 h 4827586"/>
              <a:gd name="connsiteX3" fmla="*/ 3973378 w 7719323"/>
              <a:gd name="connsiteY3" fmla="*/ 4288432 h 4827586"/>
              <a:gd name="connsiteX4" fmla="*/ 3973378 w 7719323"/>
              <a:gd name="connsiteY4" fmla="*/ 4334866 h 4827586"/>
              <a:gd name="connsiteX5" fmla="*/ 3700391 w 7719323"/>
              <a:gd name="connsiteY5" fmla="*/ 4804369 h 4827586"/>
              <a:gd name="connsiteX6" fmla="*/ 3661761 w 7719323"/>
              <a:gd name="connsiteY6" fmla="*/ 4827586 h 4827586"/>
              <a:gd name="connsiteX7" fmla="*/ 3120936 w 7719323"/>
              <a:gd name="connsiteY7" fmla="*/ 4827586 h 4827586"/>
              <a:gd name="connsiteX8" fmla="*/ 3079731 w 7719323"/>
              <a:gd name="connsiteY8" fmla="*/ 4804369 h 4827586"/>
              <a:gd name="connsiteX9" fmla="*/ 2809318 w 7719323"/>
              <a:gd name="connsiteY9" fmla="*/ 4334866 h 4827586"/>
              <a:gd name="connsiteX10" fmla="*/ 2809318 w 7719323"/>
              <a:gd name="connsiteY10" fmla="*/ 4288432 h 4827586"/>
              <a:gd name="connsiteX11" fmla="*/ 3079731 w 7719323"/>
              <a:gd name="connsiteY11" fmla="*/ 3818928 h 4827586"/>
              <a:gd name="connsiteX12" fmla="*/ 3120936 w 7719323"/>
              <a:gd name="connsiteY12" fmla="*/ 3795711 h 4827586"/>
              <a:gd name="connsiteX13" fmla="*/ 5928064 w 7719323"/>
              <a:gd name="connsiteY13" fmla="*/ 3252786 h 4827586"/>
              <a:gd name="connsiteX14" fmla="*/ 6469617 w 7719323"/>
              <a:gd name="connsiteY14" fmla="*/ 3252786 h 4827586"/>
              <a:gd name="connsiteX15" fmla="*/ 6510878 w 7719323"/>
              <a:gd name="connsiteY15" fmla="*/ 3276039 h 4827586"/>
              <a:gd name="connsiteX16" fmla="*/ 6781655 w 7719323"/>
              <a:gd name="connsiteY16" fmla="*/ 3746265 h 4827586"/>
              <a:gd name="connsiteX17" fmla="*/ 6781655 w 7719323"/>
              <a:gd name="connsiteY17" fmla="*/ 3792771 h 4827586"/>
              <a:gd name="connsiteX18" fmla="*/ 6510878 w 7719323"/>
              <a:gd name="connsiteY18" fmla="*/ 4262996 h 4827586"/>
              <a:gd name="connsiteX19" fmla="*/ 6469617 w 7719323"/>
              <a:gd name="connsiteY19" fmla="*/ 4286249 h 4827586"/>
              <a:gd name="connsiteX20" fmla="*/ 5928064 w 7719323"/>
              <a:gd name="connsiteY20" fmla="*/ 4286249 h 4827586"/>
              <a:gd name="connsiteX21" fmla="*/ 5889382 w 7719323"/>
              <a:gd name="connsiteY21" fmla="*/ 4262996 h 4827586"/>
              <a:gd name="connsiteX22" fmla="*/ 5616028 w 7719323"/>
              <a:gd name="connsiteY22" fmla="*/ 3792771 h 4827586"/>
              <a:gd name="connsiteX23" fmla="*/ 5616028 w 7719323"/>
              <a:gd name="connsiteY23" fmla="*/ 3746265 h 4827586"/>
              <a:gd name="connsiteX24" fmla="*/ 5889382 w 7719323"/>
              <a:gd name="connsiteY24" fmla="*/ 3276039 h 4827586"/>
              <a:gd name="connsiteX25" fmla="*/ 5928064 w 7719323"/>
              <a:gd name="connsiteY25" fmla="*/ 3252786 h 4827586"/>
              <a:gd name="connsiteX26" fmla="*/ 4057990 w 7719323"/>
              <a:gd name="connsiteY26" fmla="*/ 3252786 h 4827586"/>
              <a:gd name="connsiteX27" fmla="*/ 4599543 w 7719323"/>
              <a:gd name="connsiteY27" fmla="*/ 3252786 h 4827586"/>
              <a:gd name="connsiteX28" fmla="*/ 4640804 w 7719323"/>
              <a:gd name="connsiteY28" fmla="*/ 3276039 h 4827586"/>
              <a:gd name="connsiteX29" fmla="*/ 4911580 w 7719323"/>
              <a:gd name="connsiteY29" fmla="*/ 3746265 h 4827586"/>
              <a:gd name="connsiteX30" fmla="*/ 4911580 w 7719323"/>
              <a:gd name="connsiteY30" fmla="*/ 3792771 h 4827586"/>
              <a:gd name="connsiteX31" fmla="*/ 4640804 w 7719323"/>
              <a:gd name="connsiteY31" fmla="*/ 4262996 h 4827586"/>
              <a:gd name="connsiteX32" fmla="*/ 4599543 w 7719323"/>
              <a:gd name="connsiteY32" fmla="*/ 4286249 h 4827586"/>
              <a:gd name="connsiteX33" fmla="*/ 4057990 w 7719323"/>
              <a:gd name="connsiteY33" fmla="*/ 4286249 h 4827586"/>
              <a:gd name="connsiteX34" fmla="*/ 4016729 w 7719323"/>
              <a:gd name="connsiteY34" fmla="*/ 4262996 h 4827586"/>
              <a:gd name="connsiteX35" fmla="*/ 3745953 w 7719323"/>
              <a:gd name="connsiteY35" fmla="*/ 3792771 h 4827586"/>
              <a:gd name="connsiteX36" fmla="*/ 3745953 w 7719323"/>
              <a:gd name="connsiteY36" fmla="*/ 3746265 h 4827586"/>
              <a:gd name="connsiteX37" fmla="*/ 4016729 w 7719323"/>
              <a:gd name="connsiteY37" fmla="*/ 3276039 h 4827586"/>
              <a:gd name="connsiteX38" fmla="*/ 4057990 w 7719323"/>
              <a:gd name="connsiteY38" fmla="*/ 3252786 h 4827586"/>
              <a:gd name="connsiteX39" fmla="*/ 2187916 w 7719323"/>
              <a:gd name="connsiteY39" fmla="*/ 3252786 h 4827586"/>
              <a:gd name="connsiteX40" fmla="*/ 2729468 w 7719323"/>
              <a:gd name="connsiteY40" fmla="*/ 3252786 h 4827586"/>
              <a:gd name="connsiteX41" fmla="*/ 2768150 w 7719323"/>
              <a:gd name="connsiteY41" fmla="*/ 3276039 h 4827586"/>
              <a:gd name="connsiteX42" fmla="*/ 3041505 w 7719323"/>
              <a:gd name="connsiteY42" fmla="*/ 3746265 h 4827586"/>
              <a:gd name="connsiteX43" fmla="*/ 3041505 w 7719323"/>
              <a:gd name="connsiteY43" fmla="*/ 3792771 h 4827586"/>
              <a:gd name="connsiteX44" fmla="*/ 2768150 w 7719323"/>
              <a:gd name="connsiteY44" fmla="*/ 4262996 h 4827586"/>
              <a:gd name="connsiteX45" fmla="*/ 2729468 w 7719323"/>
              <a:gd name="connsiteY45" fmla="*/ 4286249 h 4827586"/>
              <a:gd name="connsiteX46" fmla="*/ 2187916 w 7719323"/>
              <a:gd name="connsiteY46" fmla="*/ 4286249 h 4827586"/>
              <a:gd name="connsiteX47" fmla="*/ 2146654 w 7719323"/>
              <a:gd name="connsiteY47" fmla="*/ 4262996 h 4827586"/>
              <a:gd name="connsiteX48" fmla="*/ 1875878 w 7719323"/>
              <a:gd name="connsiteY48" fmla="*/ 3792771 h 4827586"/>
              <a:gd name="connsiteX49" fmla="*/ 1875878 w 7719323"/>
              <a:gd name="connsiteY49" fmla="*/ 3746265 h 4827586"/>
              <a:gd name="connsiteX50" fmla="*/ 2146654 w 7719323"/>
              <a:gd name="connsiteY50" fmla="*/ 3276039 h 4827586"/>
              <a:gd name="connsiteX51" fmla="*/ 2187916 w 7719323"/>
              <a:gd name="connsiteY51" fmla="*/ 3252786 h 4827586"/>
              <a:gd name="connsiteX52" fmla="*/ 6861086 w 7719323"/>
              <a:gd name="connsiteY52" fmla="*/ 2711449 h 4827586"/>
              <a:gd name="connsiteX53" fmla="*/ 7401911 w 7719323"/>
              <a:gd name="connsiteY53" fmla="*/ 2711449 h 4827586"/>
              <a:gd name="connsiteX54" fmla="*/ 7443116 w 7719323"/>
              <a:gd name="connsiteY54" fmla="*/ 2734666 h 4827586"/>
              <a:gd name="connsiteX55" fmla="*/ 7713529 w 7719323"/>
              <a:gd name="connsiteY55" fmla="*/ 3204169 h 4827586"/>
              <a:gd name="connsiteX56" fmla="*/ 7713529 w 7719323"/>
              <a:gd name="connsiteY56" fmla="*/ 3250604 h 4827586"/>
              <a:gd name="connsiteX57" fmla="*/ 7443116 w 7719323"/>
              <a:gd name="connsiteY57" fmla="*/ 3720107 h 4827586"/>
              <a:gd name="connsiteX58" fmla="*/ 7401911 w 7719323"/>
              <a:gd name="connsiteY58" fmla="*/ 3743324 h 4827586"/>
              <a:gd name="connsiteX59" fmla="*/ 6861086 w 7719323"/>
              <a:gd name="connsiteY59" fmla="*/ 3743324 h 4827586"/>
              <a:gd name="connsiteX60" fmla="*/ 6822456 w 7719323"/>
              <a:gd name="connsiteY60" fmla="*/ 3720107 h 4827586"/>
              <a:gd name="connsiteX61" fmla="*/ 6549468 w 7719323"/>
              <a:gd name="connsiteY61" fmla="*/ 3250604 h 4827586"/>
              <a:gd name="connsiteX62" fmla="*/ 6549468 w 7719323"/>
              <a:gd name="connsiteY62" fmla="*/ 3204169 h 4827586"/>
              <a:gd name="connsiteX63" fmla="*/ 6822456 w 7719323"/>
              <a:gd name="connsiteY63" fmla="*/ 2734666 h 4827586"/>
              <a:gd name="connsiteX64" fmla="*/ 6861086 w 7719323"/>
              <a:gd name="connsiteY64" fmla="*/ 2711449 h 4827586"/>
              <a:gd name="connsiteX65" fmla="*/ 4991011 w 7719323"/>
              <a:gd name="connsiteY65" fmla="*/ 2711449 h 4827586"/>
              <a:gd name="connsiteX66" fmla="*/ 5531836 w 7719323"/>
              <a:gd name="connsiteY66" fmla="*/ 2711449 h 4827586"/>
              <a:gd name="connsiteX67" fmla="*/ 5573040 w 7719323"/>
              <a:gd name="connsiteY67" fmla="*/ 2734666 h 4827586"/>
              <a:gd name="connsiteX68" fmla="*/ 5843453 w 7719323"/>
              <a:gd name="connsiteY68" fmla="*/ 3204169 h 4827586"/>
              <a:gd name="connsiteX69" fmla="*/ 5843453 w 7719323"/>
              <a:gd name="connsiteY69" fmla="*/ 3250604 h 4827586"/>
              <a:gd name="connsiteX70" fmla="*/ 5573040 w 7719323"/>
              <a:gd name="connsiteY70" fmla="*/ 3720107 h 4827586"/>
              <a:gd name="connsiteX71" fmla="*/ 5531836 w 7719323"/>
              <a:gd name="connsiteY71" fmla="*/ 3743324 h 4827586"/>
              <a:gd name="connsiteX72" fmla="*/ 4991011 w 7719323"/>
              <a:gd name="connsiteY72" fmla="*/ 3743324 h 4827586"/>
              <a:gd name="connsiteX73" fmla="*/ 4949807 w 7719323"/>
              <a:gd name="connsiteY73" fmla="*/ 3720107 h 4827586"/>
              <a:gd name="connsiteX74" fmla="*/ 4679393 w 7719323"/>
              <a:gd name="connsiteY74" fmla="*/ 3250604 h 4827586"/>
              <a:gd name="connsiteX75" fmla="*/ 4679393 w 7719323"/>
              <a:gd name="connsiteY75" fmla="*/ 3204169 h 4827586"/>
              <a:gd name="connsiteX76" fmla="*/ 4949807 w 7719323"/>
              <a:gd name="connsiteY76" fmla="*/ 2734666 h 4827586"/>
              <a:gd name="connsiteX77" fmla="*/ 4991011 w 7719323"/>
              <a:gd name="connsiteY77" fmla="*/ 2711449 h 4827586"/>
              <a:gd name="connsiteX78" fmla="*/ 3120936 w 7719323"/>
              <a:gd name="connsiteY78" fmla="*/ 2711449 h 4827586"/>
              <a:gd name="connsiteX79" fmla="*/ 3661761 w 7719323"/>
              <a:gd name="connsiteY79" fmla="*/ 2711449 h 4827586"/>
              <a:gd name="connsiteX80" fmla="*/ 3700391 w 7719323"/>
              <a:gd name="connsiteY80" fmla="*/ 2734666 h 4827586"/>
              <a:gd name="connsiteX81" fmla="*/ 3973378 w 7719323"/>
              <a:gd name="connsiteY81" fmla="*/ 3204169 h 4827586"/>
              <a:gd name="connsiteX82" fmla="*/ 3973378 w 7719323"/>
              <a:gd name="connsiteY82" fmla="*/ 3250604 h 4827586"/>
              <a:gd name="connsiteX83" fmla="*/ 3700391 w 7719323"/>
              <a:gd name="connsiteY83" fmla="*/ 3720107 h 4827586"/>
              <a:gd name="connsiteX84" fmla="*/ 3661761 w 7719323"/>
              <a:gd name="connsiteY84" fmla="*/ 3743324 h 4827586"/>
              <a:gd name="connsiteX85" fmla="*/ 3120936 w 7719323"/>
              <a:gd name="connsiteY85" fmla="*/ 3743324 h 4827586"/>
              <a:gd name="connsiteX86" fmla="*/ 3079731 w 7719323"/>
              <a:gd name="connsiteY86" fmla="*/ 3720107 h 4827586"/>
              <a:gd name="connsiteX87" fmla="*/ 2809318 w 7719323"/>
              <a:gd name="connsiteY87" fmla="*/ 3250604 h 4827586"/>
              <a:gd name="connsiteX88" fmla="*/ 2809318 w 7719323"/>
              <a:gd name="connsiteY88" fmla="*/ 3204169 h 4827586"/>
              <a:gd name="connsiteX89" fmla="*/ 3079731 w 7719323"/>
              <a:gd name="connsiteY89" fmla="*/ 2734666 h 4827586"/>
              <a:gd name="connsiteX90" fmla="*/ 3120936 w 7719323"/>
              <a:gd name="connsiteY90" fmla="*/ 2711449 h 4827586"/>
              <a:gd name="connsiteX91" fmla="*/ 5928064 w 7719323"/>
              <a:gd name="connsiteY91" fmla="*/ 2168524 h 4827586"/>
              <a:gd name="connsiteX92" fmla="*/ 6469617 w 7719323"/>
              <a:gd name="connsiteY92" fmla="*/ 2168524 h 4827586"/>
              <a:gd name="connsiteX93" fmla="*/ 6510878 w 7719323"/>
              <a:gd name="connsiteY93" fmla="*/ 2191777 h 4827586"/>
              <a:gd name="connsiteX94" fmla="*/ 6781655 w 7719323"/>
              <a:gd name="connsiteY94" fmla="*/ 2662003 h 4827586"/>
              <a:gd name="connsiteX95" fmla="*/ 6781655 w 7719323"/>
              <a:gd name="connsiteY95" fmla="*/ 2708509 h 4827586"/>
              <a:gd name="connsiteX96" fmla="*/ 6510878 w 7719323"/>
              <a:gd name="connsiteY96" fmla="*/ 3178734 h 4827586"/>
              <a:gd name="connsiteX97" fmla="*/ 6469617 w 7719323"/>
              <a:gd name="connsiteY97" fmla="*/ 3201987 h 4827586"/>
              <a:gd name="connsiteX98" fmla="*/ 5928064 w 7719323"/>
              <a:gd name="connsiteY98" fmla="*/ 3201987 h 4827586"/>
              <a:gd name="connsiteX99" fmla="*/ 5889382 w 7719323"/>
              <a:gd name="connsiteY99" fmla="*/ 3178734 h 4827586"/>
              <a:gd name="connsiteX100" fmla="*/ 5616028 w 7719323"/>
              <a:gd name="connsiteY100" fmla="*/ 2708509 h 4827586"/>
              <a:gd name="connsiteX101" fmla="*/ 5616028 w 7719323"/>
              <a:gd name="connsiteY101" fmla="*/ 2662003 h 4827586"/>
              <a:gd name="connsiteX102" fmla="*/ 5889382 w 7719323"/>
              <a:gd name="connsiteY102" fmla="*/ 2191777 h 4827586"/>
              <a:gd name="connsiteX103" fmla="*/ 5928064 w 7719323"/>
              <a:gd name="connsiteY103" fmla="*/ 2168524 h 4827586"/>
              <a:gd name="connsiteX104" fmla="*/ 4057990 w 7719323"/>
              <a:gd name="connsiteY104" fmla="*/ 2168524 h 4827586"/>
              <a:gd name="connsiteX105" fmla="*/ 4599543 w 7719323"/>
              <a:gd name="connsiteY105" fmla="*/ 2168524 h 4827586"/>
              <a:gd name="connsiteX106" fmla="*/ 4640804 w 7719323"/>
              <a:gd name="connsiteY106" fmla="*/ 2191777 h 4827586"/>
              <a:gd name="connsiteX107" fmla="*/ 4911580 w 7719323"/>
              <a:gd name="connsiteY107" fmla="*/ 2662003 h 4827586"/>
              <a:gd name="connsiteX108" fmla="*/ 4911580 w 7719323"/>
              <a:gd name="connsiteY108" fmla="*/ 2708509 h 4827586"/>
              <a:gd name="connsiteX109" fmla="*/ 4640804 w 7719323"/>
              <a:gd name="connsiteY109" fmla="*/ 3178734 h 4827586"/>
              <a:gd name="connsiteX110" fmla="*/ 4599543 w 7719323"/>
              <a:gd name="connsiteY110" fmla="*/ 3201987 h 4827586"/>
              <a:gd name="connsiteX111" fmla="*/ 4057990 w 7719323"/>
              <a:gd name="connsiteY111" fmla="*/ 3201987 h 4827586"/>
              <a:gd name="connsiteX112" fmla="*/ 4016729 w 7719323"/>
              <a:gd name="connsiteY112" fmla="*/ 3178734 h 4827586"/>
              <a:gd name="connsiteX113" fmla="*/ 3745954 w 7719323"/>
              <a:gd name="connsiteY113" fmla="*/ 2708509 h 4827586"/>
              <a:gd name="connsiteX114" fmla="*/ 3745954 w 7719323"/>
              <a:gd name="connsiteY114" fmla="*/ 2662003 h 4827586"/>
              <a:gd name="connsiteX115" fmla="*/ 4016729 w 7719323"/>
              <a:gd name="connsiteY115" fmla="*/ 2191777 h 4827586"/>
              <a:gd name="connsiteX116" fmla="*/ 4057990 w 7719323"/>
              <a:gd name="connsiteY116" fmla="*/ 2168524 h 4827586"/>
              <a:gd name="connsiteX117" fmla="*/ 2187916 w 7719323"/>
              <a:gd name="connsiteY117" fmla="*/ 2168524 h 4827586"/>
              <a:gd name="connsiteX118" fmla="*/ 2729468 w 7719323"/>
              <a:gd name="connsiteY118" fmla="*/ 2168524 h 4827586"/>
              <a:gd name="connsiteX119" fmla="*/ 2768150 w 7719323"/>
              <a:gd name="connsiteY119" fmla="*/ 2191777 h 4827586"/>
              <a:gd name="connsiteX120" fmla="*/ 3041505 w 7719323"/>
              <a:gd name="connsiteY120" fmla="*/ 2662003 h 4827586"/>
              <a:gd name="connsiteX121" fmla="*/ 3041505 w 7719323"/>
              <a:gd name="connsiteY121" fmla="*/ 2708509 h 4827586"/>
              <a:gd name="connsiteX122" fmla="*/ 2768150 w 7719323"/>
              <a:gd name="connsiteY122" fmla="*/ 3178734 h 4827586"/>
              <a:gd name="connsiteX123" fmla="*/ 2729468 w 7719323"/>
              <a:gd name="connsiteY123" fmla="*/ 3201987 h 4827586"/>
              <a:gd name="connsiteX124" fmla="*/ 2187916 w 7719323"/>
              <a:gd name="connsiteY124" fmla="*/ 3201987 h 4827586"/>
              <a:gd name="connsiteX125" fmla="*/ 2146654 w 7719323"/>
              <a:gd name="connsiteY125" fmla="*/ 3178734 h 4827586"/>
              <a:gd name="connsiteX126" fmla="*/ 1875878 w 7719323"/>
              <a:gd name="connsiteY126" fmla="*/ 2708509 h 4827586"/>
              <a:gd name="connsiteX127" fmla="*/ 1875878 w 7719323"/>
              <a:gd name="connsiteY127" fmla="*/ 2662003 h 4827586"/>
              <a:gd name="connsiteX128" fmla="*/ 2146654 w 7719323"/>
              <a:gd name="connsiteY128" fmla="*/ 2191777 h 4827586"/>
              <a:gd name="connsiteX129" fmla="*/ 2187916 w 7719323"/>
              <a:gd name="connsiteY129" fmla="*/ 2168524 h 4827586"/>
              <a:gd name="connsiteX130" fmla="*/ 315101 w 7719323"/>
              <a:gd name="connsiteY130" fmla="*/ 2168524 h 4827586"/>
              <a:gd name="connsiteX131" fmla="*/ 858957 w 7719323"/>
              <a:gd name="connsiteY131" fmla="*/ 2168524 h 4827586"/>
              <a:gd name="connsiteX132" fmla="*/ 897620 w 7719323"/>
              <a:gd name="connsiteY132" fmla="*/ 2191777 h 4827586"/>
              <a:gd name="connsiteX133" fmla="*/ 1168259 w 7719323"/>
              <a:gd name="connsiteY133" fmla="*/ 2662003 h 4827586"/>
              <a:gd name="connsiteX134" fmla="*/ 1168259 w 7719323"/>
              <a:gd name="connsiteY134" fmla="*/ 2708509 h 4827586"/>
              <a:gd name="connsiteX135" fmla="*/ 897620 w 7719323"/>
              <a:gd name="connsiteY135" fmla="*/ 3178734 h 4827586"/>
              <a:gd name="connsiteX136" fmla="*/ 858957 w 7719323"/>
              <a:gd name="connsiteY136" fmla="*/ 3201987 h 4827586"/>
              <a:gd name="connsiteX137" fmla="*/ 315101 w 7719323"/>
              <a:gd name="connsiteY137" fmla="*/ 3201987 h 4827586"/>
              <a:gd name="connsiteX138" fmla="*/ 276439 w 7719323"/>
              <a:gd name="connsiteY138" fmla="*/ 3178734 h 4827586"/>
              <a:gd name="connsiteX139" fmla="*/ 5799 w 7719323"/>
              <a:gd name="connsiteY139" fmla="*/ 2708509 h 4827586"/>
              <a:gd name="connsiteX140" fmla="*/ 5799 w 7719323"/>
              <a:gd name="connsiteY140" fmla="*/ 2662003 h 4827586"/>
              <a:gd name="connsiteX141" fmla="*/ 276439 w 7719323"/>
              <a:gd name="connsiteY141" fmla="*/ 2191777 h 4827586"/>
              <a:gd name="connsiteX142" fmla="*/ 315101 w 7719323"/>
              <a:gd name="connsiteY142" fmla="*/ 2168524 h 4827586"/>
              <a:gd name="connsiteX143" fmla="*/ 6861086 w 7719323"/>
              <a:gd name="connsiteY143" fmla="*/ 1627186 h 4827586"/>
              <a:gd name="connsiteX144" fmla="*/ 7401911 w 7719323"/>
              <a:gd name="connsiteY144" fmla="*/ 1627186 h 4827586"/>
              <a:gd name="connsiteX145" fmla="*/ 7443116 w 7719323"/>
              <a:gd name="connsiteY145" fmla="*/ 1650403 h 4827586"/>
              <a:gd name="connsiteX146" fmla="*/ 7713529 w 7719323"/>
              <a:gd name="connsiteY146" fmla="*/ 2119906 h 4827586"/>
              <a:gd name="connsiteX147" fmla="*/ 7713529 w 7719323"/>
              <a:gd name="connsiteY147" fmla="*/ 2166341 h 4827586"/>
              <a:gd name="connsiteX148" fmla="*/ 7443116 w 7719323"/>
              <a:gd name="connsiteY148" fmla="*/ 2635844 h 4827586"/>
              <a:gd name="connsiteX149" fmla="*/ 7401911 w 7719323"/>
              <a:gd name="connsiteY149" fmla="*/ 2659061 h 4827586"/>
              <a:gd name="connsiteX150" fmla="*/ 6861086 w 7719323"/>
              <a:gd name="connsiteY150" fmla="*/ 2659061 h 4827586"/>
              <a:gd name="connsiteX151" fmla="*/ 6822456 w 7719323"/>
              <a:gd name="connsiteY151" fmla="*/ 2635844 h 4827586"/>
              <a:gd name="connsiteX152" fmla="*/ 6549468 w 7719323"/>
              <a:gd name="connsiteY152" fmla="*/ 2166341 h 4827586"/>
              <a:gd name="connsiteX153" fmla="*/ 6549468 w 7719323"/>
              <a:gd name="connsiteY153" fmla="*/ 2119906 h 4827586"/>
              <a:gd name="connsiteX154" fmla="*/ 6822456 w 7719323"/>
              <a:gd name="connsiteY154" fmla="*/ 1650403 h 4827586"/>
              <a:gd name="connsiteX155" fmla="*/ 6861086 w 7719323"/>
              <a:gd name="connsiteY155" fmla="*/ 1627186 h 4827586"/>
              <a:gd name="connsiteX156" fmla="*/ 4991011 w 7719323"/>
              <a:gd name="connsiteY156" fmla="*/ 1627186 h 4827586"/>
              <a:gd name="connsiteX157" fmla="*/ 5531835 w 7719323"/>
              <a:gd name="connsiteY157" fmla="*/ 1627186 h 4827586"/>
              <a:gd name="connsiteX158" fmla="*/ 5573040 w 7719323"/>
              <a:gd name="connsiteY158" fmla="*/ 1650403 h 4827586"/>
              <a:gd name="connsiteX159" fmla="*/ 5843453 w 7719323"/>
              <a:gd name="connsiteY159" fmla="*/ 2119906 h 4827586"/>
              <a:gd name="connsiteX160" fmla="*/ 5843453 w 7719323"/>
              <a:gd name="connsiteY160" fmla="*/ 2166341 h 4827586"/>
              <a:gd name="connsiteX161" fmla="*/ 5573040 w 7719323"/>
              <a:gd name="connsiteY161" fmla="*/ 2635844 h 4827586"/>
              <a:gd name="connsiteX162" fmla="*/ 5531835 w 7719323"/>
              <a:gd name="connsiteY162" fmla="*/ 2659061 h 4827586"/>
              <a:gd name="connsiteX163" fmla="*/ 4991011 w 7719323"/>
              <a:gd name="connsiteY163" fmla="*/ 2659061 h 4827586"/>
              <a:gd name="connsiteX164" fmla="*/ 4949807 w 7719323"/>
              <a:gd name="connsiteY164" fmla="*/ 2635844 h 4827586"/>
              <a:gd name="connsiteX165" fmla="*/ 4679393 w 7719323"/>
              <a:gd name="connsiteY165" fmla="*/ 2166341 h 4827586"/>
              <a:gd name="connsiteX166" fmla="*/ 4679393 w 7719323"/>
              <a:gd name="connsiteY166" fmla="*/ 2119906 h 4827586"/>
              <a:gd name="connsiteX167" fmla="*/ 4949807 w 7719323"/>
              <a:gd name="connsiteY167" fmla="*/ 1650403 h 4827586"/>
              <a:gd name="connsiteX168" fmla="*/ 4991011 w 7719323"/>
              <a:gd name="connsiteY168" fmla="*/ 1627186 h 4827586"/>
              <a:gd name="connsiteX169" fmla="*/ 3120936 w 7719323"/>
              <a:gd name="connsiteY169" fmla="*/ 1627186 h 4827586"/>
              <a:gd name="connsiteX170" fmla="*/ 3661761 w 7719323"/>
              <a:gd name="connsiteY170" fmla="*/ 1627186 h 4827586"/>
              <a:gd name="connsiteX171" fmla="*/ 3700391 w 7719323"/>
              <a:gd name="connsiteY171" fmla="*/ 1650403 h 4827586"/>
              <a:gd name="connsiteX172" fmla="*/ 3973379 w 7719323"/>
              <a:gd name="connsiteY172" fmla="*/ 2119906 h 4827586"/>
              <a:gd name="connsiteX173" fmla="*/ 3973379 w 7719323"/>
              <a:gd name="connsiteY173" fmla="*/ 2166341 h 4827586"/>
              <a:gd name="connsiteX174" fmla="*/ 3700391 w 7719323"/>
              <a:gd name="connsiteY174" fmla="*/ 2635844 h 4827586"/>
              <a:gd name="connsiteX175" fmla="*/ 3661761 w 7719323"/>
              <a:gd name="connsiteY175" fmla="*/ 2659061 h 4827586"/>
              <a:gd name="connsiteX176" fmla="*/ 3120936 w 7719323"/>
              <a:gd name="connsiteY176" fmla="*/ 2659061 h 4827586"/>
              <a:gd name="connsiteX177" fmla="*/ 3079731 w 7719323"/>
              <a:gd name="connsiteY177" fmla="*/ 2635844 h 4827586"/>
              <a:gd name="connsiteX178" fmla="*/ 2809318 w 7719323"/>
              <a:gd name="connsiteY178" fmla="*/ 2166341 h 4827586"/>
              <a:gd name="connsiteX179" fmla="*/ 2809318 w 7719323"/>
              <a:gd name="connsiteY179" fmla="*/ 2119906 h 4827586"/>
              <a:gd name="connsiteX180" fmla="*/ 3079731 w 7719323"/>
              <a:gd name="connsiteY180" fmla="*/ 1650403 h 4827586"/>
              <a:gd name="connsiteX181" fmla="*/ 3120936 w 7719323"/>
              <a:gd name="connsiteY181" fmla="*/ 1627186 h 4827586"/>
              <a:gd name="connsiteX182" fmla="*/ 1248124 w 7719323"/>
              <a:gd name="connsiteY182" fmla="*/ 1627186 h 4827586"/>
              <a:gd name="connsiteX183" fmla="*/ 1791247 w 7719323"/>
              <a:gd name="connsiteY183" fmla="*/ 1627186 h 4827586"/>
              <a:gd name="connsiteX184" fmla="*/ 1829858 w 7719323"/>
              <a:gd name="connsiteY184" fmla="*/ 1650403 h 4827586"/>
              <a:gd name="connsiteX185" fmla="*/ 2100133 w 7719323"/>
              <a:gd name="connsiteY185" fmla="*/ 2119906 h 4827586"/>
              <a:gd name="connsiteX186" fmla="*/ 2100133 w 7719323"/>
              <a:gd name="connsiteY186" fmla="*/ 2166341 h 4827586"/>
              <a:gd name="connsiteX187" fmla="*/ 1829858 w 7719323"/>
              <a:gd name="connsiteY187" fmla="*/ 2635844 h 4827586"/>
              <a:gd name="connsiteX188" fmla="*/ 1791247 w 7719323"/>
              <a:gd name="connsiteY188" fmla="*/ 2659061 h 4827586"/>
              <a:gd name="connsiteX189" fmla="*/ 1248124 w 7719323"/>
              <a:gd name="connsiteY189" fmla="*/ 2659061 h 4827586"/>
              <a:gd name="connsiteX190" fmla="*/ 1209514 w 7719323"/>
              <a:gd name="connsiteY190" fmla="*/ 2635844 h 4827586"/>
              <a:gd name="connsiteX191" fmla="*/ 939239 w 7719323"/>
              <a:gd name="connsiteY191" fmla="*/ 2166341 h 4827586"/>
              <a:gd name="connsiteX192" fmla="*/ 939239 w 7719323"/>
              <a:gd name="connsiteY192" fmla="*/ 2119906 h 4827586"/>
              <a:gd name="connsiteX193" fmla="*/ 1209514 w 7719323"/>
              <a:gd name="connsiteY193" fmla="*/ 1650403 h 4827586"/>
              <a:gd name="connsiteX194" fmla="*/ 1248124 w 7719323"/>
              <a:gd name="connsiteY194" fmla="*/ 1627186 h 4827586"/>
              <a:gd name="connsiteX195" fmla="*/ 2187916 w 7719323"/>
              <a:gd name="connsiteY195" fmla="*/ 1084263 h 4827586"/>
              <a:gd name="connsiteX196" fmla="*/ 2729468 w 7719323"/>
              <a:gd name="connsiteY196" fmla="*/ 1084263 h 4827586"/>
              <a:gd name="connsiteX197" fmla="*/ 2768150 w 7719323"/>
              <a:gd name="connsiteY197" fmla="*/ 1107516 h 4827586"/>
              <a:gd name="connsiteX198" fmla="*/ 3041505 w 7719323"/>
              <a:gd name="connsiteY198" fmla="*/ 1577740 h 4827586"/>
              <a:gd name="connsiteX199" fmla="*/ 3041505 w 7719323"/>
              <a:gd name="connsiteY199" fmla="*/ 1624246 h 4827586"/>
              <a:gd name="connsiteX200" fmla="*/ 2768150 w 7719323"/>
              <a:gd name="connsiteY200" fmla="*/ 2094471 h 4827586"/>
              <a:gd name="connsiteX201" fmla="*/ 2729468 w 7719323"/>
              <a:gd name="connsiteY201" fmla="*/ 2117724 h 4827586"/>
              <a:gd name="connsiteX202" fmla="*/ 2187916 w 7719323"/>
              <a:gd name="connsiteY202" fmla="*/ 2117724 h 4827586"/>
              <a:gd name="connsiteX203" fmla="*/ 2146654 w 7719323"/>
              <a:gd name="connsiteY203" fmla="*/ 2094471 h 4827586"/>
              <a:gd name="connsiteX204" fmla="*/ 1875878 w 7719323"/>
              <a:gd name="connsiteY204" fmla="*/ 1624246 h 4827586"/>
              <a:gd name="connsiteX205" fmla="*/ 1875878 w 7719323"/>
              <a:gd name="connsiteY205" fmla="*/ 1577740 h 4827586"/>
              <a:gd name="connsiteX206" fmla="*/ 2146654 w 7719323"/>
              <a:gd name="connsiteY206" fmla="*/ 1107516 h 4827586"/>
              <a:gd name="connsiteX207" fmla="*/ 2187916 w 7719323"/>
              <a:gd name="connsiteY207" fmla="*/ 1084263 h 4827586"/>
              <a:gd name="connsiteX208" fmla="*/ 315101 w 7719323"/>
              <a:gd name="connsiteY208" fmla="*/ 1084263 h 4827586"/>
              <a:gd name="connsiteX209" fmla="*/ 858957 w 7719323"/>
              <a:gd name="connsiteY209" fmla="*/ 1084263 h 4827586"/>
              <a:gd name="connsiteX210" fmla="*/ 897620 w 7719323"/>
              <a:gd name="connsiteY210" fmla="*/ 1107516 h 4827586"/>
              <a:gd name="connsiteX211" fmla="*/ 1168259 w 7719323"/>
              <a:gd name="connsiteY211" fmla="*/ 1577740 h 4827586"/>
              <a:gd name="connsiteX212" fmla="*/ 1168259 w 7719323"/>
              <a:gd name="connsiteY212" fmla="*/ 1624246 h 4827586"/>
              <a:gd name="connsiteX213" fmla="*/ 897620 w 7719323"/>
              <a:gd name="connsiteY213" fmla="*/ 2094471 h 4827586"/>
              <a:gd name="connsiteX214" fmla="*/ 858957 w 7719323"/>
              <a:gd name="connsiteY214" fmla="*/ 2117724 h 4827586"/>
              <a:gd name="connsiteX215" fmla="*/ 315101 w 7719323"/>
              <a:gd name="connsiteY215" fmla="*/ 2117724 h 4827586"/>
              <a:gd name="connsiteX216" fmla="*/ 276439 w 7719323"/>
              <a:gd name="connsiteY216" fmla="*/ 2094471 h 4827586"/>
              <a:gd name="connsiteX217" fmla="*/ 5799 w 7719323"/>
              <a:gd name="connsiteY217" fmla="*/ 1624246 h 4827586"/>
              <a:gd name="connsiteX218" fmla="*/ 5799 w 7719323"/>
              <a:gd name="connsiteY218" fmla="*/ 1577740 h 4827586"/>
              <a:gd name="connsiteX219" fmla="*/ 276439 w 7719323"/>
              <a:gd name="connsiteY219" fmla="*/ 1107516 h 4827586"/>
              <a:gd name="connsiteX220" fmla="*/ 315101 w 7719323"/>
              <a:gd name="connsiteY220" fmla="*/ 1084263 h 4827586"/>
              <a:gd name="connsiteX221" fmla="*/ 5928064 w 7719323"/>
              <a:gd name="connsiteY221" fmla="*/ 1084262 h 4827586"/>
              <a:gd name="connsiteX222" fmla="*/ 6469617 w 7719323"/>
              <a:gd name="connsiteY222" fmla="*/ 1084262 h 4827586"/>
              <a:gd name="connsiteX223" fmla="*/ 6510878 w 7719323"/>
              <a:gd name="connsiteY223" fmla="*/ 1107515 h 4827586"/>
              <a:gd name="connsiteX224" fmla="*/ 6781654 w 7719323"/>
              <a:gd name="connsiteY224" fmla="*/ 1577740 h 4827586"/>
              <a:gd name="connsiteX225" fmla="*/ 6781654 w 7719323"/>
              <a:gd name="connsiteY225" fmla="*/ 1624246 h 4827586"/>
              <a:gd name="connsiteX226" fmla="*/ 6510878 w 7719323"/>
              <a:gd name="connsiteY226" fmla="*/ 2094471 h 4827586"/>
              <a:gd name="connsiteX227" fmla="*/ 6469617 w 7719323"/>
              <a:gd name="connsiteY227" fmla="*/ 2117724 h 4827586"/>
              <a:gd name="connsiteX228" fmla="*/ 5928064 w 7719323"/>
              <a:gd name="connsiteY228" fmla="*/ 2117724 h 4827586"/>
              <a:gd name="connsiteX229" fmla="*/ 5889382 w 7719323"/>
              <a:gd name="connsiteY229" fmla="*/ 2094471 h 4827586"/>
              <a:gd name="connsiteX230" fmla="*/ 5616028 w 7719323"/>
              <a:gd name="connsiteY230" fmla="*/ 1624246 h 4827586"/>
              <a:gd name="connsiteX231" fmla="*/ 5616028 w 7719323"/>
              <a:gd name="connsiteY231" fmla="*/ 1577740 h 4827586"/>
              <a:gd name="connsiteX232" fmla="*/ 5889382 w 7719323"/>
              <a:gd name="connsiteY232" fmla="*/ 1107515 h 4827586"/>
              <a:gd name="connsiteX233" fmla="*/ 5928064 w 7719323"/>
              <a:gd name="connsiteY233" fmla="*/ 1084262 h 4827586"/>
              <a:gd name="connsiteX234" fmla="*/ 1245376 w 7719323"/>
              <a:gd name="connsiteY234" fmla="*/ 542925 h 4827586"/>
              <a:gd name="connsiteX235" fmla="*/ 1789232 w 7719323"/>
              <a:gd name="connsiteY235" fmla="*/ 542925 h 4827586"/>
              <a:gd name="connsiteX236" fmla="*/ 1827895 w 7719323"/>
              <a:gd name="connsiteY236" fmla="*/ 566142 h 4827586"/>
              <a:gd name="connsiteX237" fmla="*/ 2098534 w 7719323"/>
              <a:gd name="connsiteY237" fmla="*/ 1035645 h 4827586"/>
              <a:gd name="connsiteX238" fmla="*/ 2098534 w 7719323"/>
              <a:gd name="connsiteY238" fmla="*/ 1082080 h 4827586"/>
              <a:gd name="connsiteX239" fmla="*/ 1827895 w 7719323"/>
              <a:gd name="connsiteY239" fmla="*/ 1551582 h 4827586"/>
              <a:gd name="connsiteX240" fmla="*/ 1789232 w 7719323"/>
              <a:gd name="connsiteY240" fmla="*/ 1574799 h 4827586"/>
              <a:gd name="connsiteX241" fmla="*/ 1245376 w 7719323"/>
              <a:gd name="connsiteY241" fmla="*/ 1574799 h 4827586"/>
              <a:gd name="connsiteX242" fmla="*/ 1206714 w 7719323"/>
              <a:gd name="connsiteY242" fmla="*/ 1551582 h 4827586"/>
              <a:gd name="connsiteX243" fmla="*/ 936074 w 7719323"/>
              <a:gd name="connsiteY243" fmla="*/ 1082080 h 4827586"/>
              <a:gd name="connsiteX244" fmla="*/ 936074 w 7719323"/>
              <a:gd name="connsiteY244" fmla="*/ 1035645 h 4827586"/>
              <a:gd name="connsiteX245" fmla="*/ 1206714 w 7719323"/>
              <a:gd name="connsiteY245" fmla="*/ 566142 h 4827586"/>
              <a:gd name="connsiteX246" fmla="*/ 1245376 w 7719323"/>
              <a:gd name="connsiteY246" fmla="*/ 542925 h 4827586"/>
              <a:gd name="connsiteX247" fmla="*/ 3120936 w 7719323"/>
              <a:gd name="connsiteY247" fmla="*/ 542924 h 4827586"/>
              <a:gd name="connsiteX248" fmla="*/ 3661761 w 7719323"/>
              <a:gd name="connsiteY248" fmla="*/ 542924 h 4827586"/>
              <a:gd name="connsiteX249" fmla="*/ 3700391 w 7719323"/>
              <a:gd name="connsiteY249" fmla="*/ 566142 h 4827586"/>
              <a:gd name="connsiteX250" fmla="*/ 3973379 w 7719323"/>
              <a:gd name="connsiteY250" fmla="*/ 1035645 h 4827586"/>
              <a:gd name="connsiteX251" fmla="*/ 3973379 w 7719323"/>
              <a:gd name="connsiteY251" fmla="*/ 1082079 h 4827586"/>
              <a:gd name="connsiteX252" fmla="*/ 3700391 w 7719323"/>
              <a:gd name="connsiteY252" fmla="*/ 1551582 h 4827586"/>
              <a:gd name="connsiteX253" fmla="*/ 3661761 w 7719323"/>
              <a:gd name="connsiteY253" fmla="*/ 1574799 h 4827586"/>
              <a:gd name="connsiteX254" fmla="*/ 3120936 w 7719323"/>
              <a:gd name="connsiteY254" fmla="*/ 1574799 h 4827586"/>
              <a:gd name="connsiteX255" fmla="*/ 3079731 w 7719323"/>
              <a:gd name="connsiteY255" fmla="*/ 1551582 h 4827586"/>
              <a:gd name="connsiteX256" fmla="*/ 2809318 w 7719323"/>
              <a:gd name="connsiteY256" fmla="*/ 1082079 h 4827586"/>
              <a:gd name="connsiteX257" fmla="*/ 2809318 w 7719323"/>
              <a:gd name="connsiteY257" fmla="*/ 1035645 h 4827586"/>
              <a:gd name="connsiteX258" fmla="*/ 3079731 w 7719323"/>
              <a:gd name="connsiteY258" fmla="*/ 566142 h 4827586"/>
              <a:gd name="connsiteX259" fmla="*/ 3120936 w 7719323"/>
              <a:gd name="connsiteY259" fmla="*/ 542924 h 4827586"/>
              <a:gd name="connsiteX260" fmla="*/ 4057990 w 7719323"/>
              <a:gd name="connsiteY260" fmla="*/ 0 h 4827586"/>
              <a:gd name="connsiteX261" fmla="*/ 4599543 w 7719323"/>
              <a:gd name="connsiteY261" fmla="*/ 0 h 4827586"/>
              <a:gd name="connsiteX262" fmla="*/ 4640804 w 7719323"/>
              <a:gd name="connsiteY262" fmla="*/ 23253 h 4827586"/>
              <a:gd name="connsiteX263" fmla="*/ 4911580 w 7719323"/>
              <a:gd name="connsiteY263" fmla="*/ 493479 h 4827586"/>
              <a:gd name="connsiteX264" fmla="*/ 4911580 w 7719323"/>
              <a:gd name="connsiteY264" fmla="*/ 539985 h 4827586"/>
              <a:gd name="connsiteX265" fmla="*/ 4640804 w 7719323"/>
              <a:gd name="connsiteY265" fmla="*/ 1010210 h 4827586"/>
              <a:gd name="connsiteX266" fmla="*/ 4599543 w 7719323"/>
              <a:gd name="connsiteY266" fmla="*/ 1033463 h 4827586"/>
              <a:gd name="connsiteX267" fmla="*/ 4057990 w 7719323"/>
              <a:gd name="connsiteY267" fmla="*/ 1033463 h 4827586"/>
              <a:gd name="connsiteX268" fmla="*/ 4016729 w 7719323"/>
              <a:gd name="connsiteY268" fmla="*/ 1010210 h 4827586"/>
              <a:gd name="connsiteX269" fmla="*/ 3745953 w 7719323"/>
              <a:gd name="connsiteY269" fmla="*/ 539985 h 4827586"/>
              <a:gd name="connsiteX270" fmla="*/ 3745953 w 7719323"/>
              <a:gd name="connsiteY270" fmla="*/ 493479 h 4827586"/>
              <a:gd name="connsiteX271" fmla="*/ 4016729 w 7719323"/>
              <a:gd name="connsiteY271" fmla="*/ 23253 h 4827586"/>
              <a:gd name="connsiteX272" fmla="*/ 4057990 w 7719323"/>
              <a:gd name="connsiteY272" fmla="*/ 0 h 4827586"/>
              <a:gd name="connsiteX273" fmla="*/ 2185898 w 7719323"/>
              <a:gd name="connsiteY273" fmla="*/ 0 h 4827586"/>
              <a:gd name="connsiteX274" fmla="*/ 2726723 w 7719323"/>
              <a:gd name="connsiteY274" fmla="*/ 0 h 4827586"/>
              <a:gd name="connsiteX275" fmla="*/ 2765353 w 7719323"/>
              <a:gd name="connsiteY275" fmla="*/ 23253 h 4827586"/>
              <a:gd name="connsiteX276" fmla="*/ 3035765 w 7719323"/>
              <a:gd name="connsiteY276" fmla="*/ 493479 h 4827586"/>
              <a:gd name="connsiteX277" fmla="*/ 3035765 w 7719323"/>
              <a:gd name="connsiteY277" fmla="*/ 539985 h 4827586"/>
              <a:gd name="connsiteX278" fmla="*/ 2765353 w 7719323"/>
              <a:gd name="connsiteY278" fmla="*/ 1010210 h 4827586"/>
              <a:gd name="connsiteX279" fmla="*/ 2726723 w 7719323"/>
              <a:gd name="connsiteY279" fmla="*/ 1033464 h 4827586"/>
              <a:gd name="connsiteX280" fmla="*/ 2185898 w 7719323"/>
              <a:gd name="connsiteY280" fmla="*/ 1033464 h 4827586"/>
              <a:gd name="connsiteX281" fmla="*/ 2144692 w 7719323"/>
              <a:gd name="connsiteY281" fmla="*/ 1010210 h 4827586"/>
              <a:gd name="connsiteX282" fmla="*/ 1874280 w 7719323"/>
              <a:gd name="connsiteY282" fmla="*/ 539985 h 4827586"/>
              <a:gd name="connsiteX283" fmla="*/ 1874280 w 7719323"/>
              <a:gd name="connsiteY283" fmla="*/ 493479 h 4827586"/>
              <a:gd name="connsiteX284" fmla="*/ 2144692 w 7719323"/>
              <a:gd name="connsiteY284" fmla="*/ 23253 h 4827586"/>
              <a:gd name="connsiteX285" fmla="*/ 2185898 w 7719323"/>
              <a:gd name="connsiteY285" fmla="*/ 0 h 4827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Lst>
            <a:rect l="l" t="t" r="r" b="b"/>
            <a:pathLst>
              <a:path w="7719323" h="4827586">
                <a:moveTo>
                  <a:pt x="3120936" y="3795711"/>
                </a:moveTo>
                <a:cubicBezTo>
                  <a:pt x="3661761" y="3795711"/>
                  <a:pt x="3661761" y="3795711"/>
                  <a:pt x="3661761" y="3795711"/>
                </a:cubicBezTo>
                <a:cubicBezTo>
                  <a:pt x="3677213" y="3795711"/>
                  <a:pt x="3692665" y="3806030"/>
                  <a:pt x="3700391" y="3818928"/>
                </a:cubicBezTo>
                <a:cubicBezTo>
                  <a:pt x="3973378" y="4288432"/>
                  <a:pt x="3973378" y="4288432"/>
                  <a:pt x="3973378" y="4288432"/>
                </a:cubicBezTo>
                <a:cubicBezTo>
                  <a:pt x="3981105" y="4303910"/>
                  <a:pt x="3981105" y="4321967"/>
                  <a:pt x="3973378" y="4334866"/>
                </a:cubicBezTo>
                <a:cubicBezTo>
                  <a:pt x="3700391" y="4804369"/>
                  <a:pt x="3700391" y="4804369"/>
                  <a:pt x="3700391" y="4804369"/>
                </a:cubicBezTo>
                <a:cubicBezTo>
                  <a:pt x="3692665" y="4819847"/>
                  <a:pt x="3677213" y="4827586"/>
                  <a:pt x="3661761" y="4827586"/>
                </a:cubicBezTo>
                <a:cubicBezTo>
                  <a:pt x="3120936" y="4827586"/>
                  <a:pt x="3120936" y="4827586"/>
                  <a:pt x="3120936" y="4827586"/>
                </a:cubicBezTo>
                <a:cubicBezTo>
                  <a:pt x="3102909" y="4827586"/>
                  <a:pt x="3087457" y="4819847"/>
                  <a:pt x="3079731" y="4804369"/>
                </a:cubicBezTo>
                <a:cubicBezTo>
                  <a:pt x="2809318" y="4334866"/>
                  <a:pt x="2809318" y="4334866"/>
                  <a:pt x="2809318" y="4334866"/>
                </a:cubicBezTo>
                <a:cubicBezTo>
                  <a:pt x="2801592" y="4321967"/>
                  <a:pt x="2801592" y="4303910"/>
                  <a:pt x="2809318" y="4288432"/>
                </a:cubicBezTo>
                <a:cubicBezTo>
                  <a:pt x="3079731" y="3818928"/>
                  <a:pt x="3079731" y="3818928"/>
                  <a:pt x="3079731" y="3818928"/>
                </a:cubicBezTo>
                <a:cubicBezTo>
                  <a:pt x="3087457" y="3806030"/>
                  <a:pt x="3102909" y="3795711"/>
                  <a:pt x="3120936" y="3795711"/>
                </a:cubicBezTo>
                <a:close/>
                <a:moveTo>
                  <a:pt x="5928064" y="3252786"/>
                </a:moveTo>
                <a:cubicBezTo>
                  <a:pt x="6469617" y="3252786"/>
                  <a:pt x="6469617" y="3252786"/>
                  <a:pt x="6469617" y="3252786"/>
                </a:cubicBezTo>
                <a:cubicBezTo>
                  <a:pt x="6487669" y="3252786"/>
                  <a:pt x="6503142" y="3263121"/>
                  <a:pt x="6510878" y="3276039"/>
                </a:cubicBezTo>
                <a:cubicBezTo>
                  <a:pt x="6781655" y="3746265"/>
                  <a:pt x="6781655" y="3746265"/>
                  <a:pt x="6781655" y="3746265"/>
                </a:cubicBezTo>
                <a:cubicBezTo>
                  <a:pt x="6789391" y="3761767"/>
                  <a:pt x="6789391" y="3779852"/>
                  <a:pt x="6781655" y="3792771"/>
                </a:cubicBezTo>
                <a:cubicBezTo>
                  <a:pt x="6510878" y="4262996"/>
                  <a:pt x="6510878" y="4262996"/>
                  <a:pt x="6510878" y="4262996"/>
                </a:cubicBezTo>
                <a:cubicBezTo>
                  <a:pt x="6503142" y="4278498"/>
                  <a:pt x="6487669" y="4286249"/>
                  <a:pt x="6469617" y="4286249"/>
                </a:cubicBezTo>
                <a:cubicBezTo>
                  <a:pt x="5928064" y="4286249"/>
                  <a:pt x="5928064" y="4286249"/>
                  <a:pt x="5928064" y="4286249"/>
                </a:cubicBezTo>
                <a:cubicBezTo>
                  <a:pt x="5912592" y="4286249"/>
                  <a:pt x="5897119" y="4278498"/>
                  <a:pt x="5889382" y="4262996"/>
                </a:cubicBezTo>
                <a:cubicBezTo>
                  <a:pt x="5616028" y="3792771"/>
                  <a:pt x="5616028" y="3792771"/>
                  <a:pt x="5616028" y="3792771"/>
                </a:cubicBezTo>
                <a:cubicBezTo>
                  <a:pt x="5608292" y="3779852"/>
                  <a:pt x="5608292" y="3761767"/>
                  <a:pt x="5616028" y="3746265"/>
                </a:cubicBezTo>
                <a:cubicBezTo>
                  <a:pt x="5889382" y="3276039"/>
                  <a:pt x="5889382" y="3276039"/>
                  <a:pt x="5889382" y="3276039"/>
                </a:cubicBezTo>
                <a:cubicBezTo>
                  <a:pt x="5897119" y="3263121"/>
                  <a:pt x="5912592" y="3252786"/>
                  <a:pt x="5928064" y="3252786"/>
                </a:cubicBezTo>
                <a:close/>
                <a:moveTo>
                  <a:pt x="4057990" y="3252786"/>
                </a:moveTo>
                <a:cubicBezTo>
                  <a:pt x="4599543" y="3252786"/>
                  <a:pt x="4599543" y="3252786"/>
                  <a:pt x="4599543" y="3252786"/>
                </a:cubicBezTo>
                <a:cubicBezTo>
                  <a:pt x="4617595" y="3252786"/>
                  <a:pt x="4630488" y="3263121"/>
                  <a:pt x="4640804" y="3276039"/>
                </a:cubicBezTo>
                <a:cubicBezTo>
                  <a:pt x="4911580" y="3746265"/>
                  <a:pt x="4911580" y="3746265"/>
                  <a:pt x="4911580" y="3746265"/>
                </a:cubicBezTo>
                <a:cubicBezTo>
                  <a:pt x="4919316" y="3761767"/>
                  <a:pt x="4919316" y="3779852"/>
                  <a:pt x="4911580" y="3792771"/>
                </a:cubicBezTo>
                <a:cubicBezTo>
                  <a:pt x="4640804" y="4262996"/>
                  <a:pt x="4640804" y="4262996"/>
                  <a:pt x="4640804" y="4262996"/>
                </a:cubicBezTo>
                <a:cubicBezTo>
                  <a:pt x="4630488" y="4278498"/>
                  <a:pt x="4617595" y="4286249"/>
                  <a:pt x="4599543" y="4286249"/>
                </a:cubicBezTo>
                <a:cubicBezTo>
                  <a:pt x="4057990" y="4286249"/>
                  <a:pt x="4057990" y="4286249"/>
                  <a:pt x="4057990" y="4286249"/>
                </a:cubicBezTo>
                <a:cubicBezTo>
                  <a:pt x="4039939" y="4286249"/>
                  <a:pt x="4027045" y="4278498"/>
                  <a:pt x="4016729" y="4262996"/>
                </a:cubicBezTo>
                <a:cubicBezTo>
                  <a:pt x="3745953" y="3792771"/>
                  <a:pt x="3745953" y="3792771"/>
                  <a:pt x="3745953" y="3792771"/>
                </a:cubicBezTo>
                <a:cubicBezTo>
                  <a:pt x="3738217" y="3779852"/>
                  <a:pt x="3738217" y="3761767"/>
                  <a:pt x="3745953" y="3746265"/>
                </a:cubicBezTo>
                <a:cubicBezTo>
                  <a:pt x="4016729" y="3276039"/>
                  <a:pt x="4016729" y="3276039"/>
                  <a:pt x="4016729" y="3276039"/>
                </a:cubicBezTo>
                <a:cubicBezTo>
                  <a:pt x="4027045" y="3263121"/>
                  <a:pt x="4039939" y="3252786"/>
                  <a:pt x="4057990" y="3252786"/>
                </a:cubicBezTo>
                <a:close/>
                <a:moveTo>
                  <a:pt x="2187916" y="3252786"/>
                </a:moveTo>
                <a:cubicBezTo>
                  <a:pt x="2729468" y="3252786"/>
                  <a:pt x="2729468" y="3252786"/>
                  <a:pt x="2729468" y="3252786"/>
                </a:cubicBezTo>
                <a:cubicBezTo>
                  <a:pt x="2744941" y="3252786"/>
                  <a:pt x="2760414" y="3263121"/>
                  <a:pt x="2768150" y="3276039"/>
                </a:cubicBezTo>
                <a:cubicBezTo>
                  <a:pt x="3041505" y="3746265"/>
                  <a:pt x="3041505" y="3746265"/>
                  <a:pt x="3041505" y="3746265"/>
                </a:cubicBezTo>
                <a:cubicBezTo>
                  <a:pt x="3049242" y="3761767"/>
                  <a:pt x="3049242" y="3779852"/>
                  <a:pt x="3041505" y="3792771"/>
                </a:cubicBezTo>
                <a:cubicBezTo>
                  <a:pt x="2768150" y="4262996"/>
                  <a:pt x="2768150" y="4262996"/>
                  <a:pt x="2768150" y="4262996"/>
                </a:cubicBezTo>
                <a:cubicBezTo>
                  <a:pt x="2760414" y="4278498"/>
                  <a:pt x="2744941" y="4286249"/>
                  <a:pt x="2729468" y="4286249"/>
                </a:cubicBezTo>
                <a:cubicBezTo>
                  <a:pt x="2187916" y="4286249"/>
                  <a:pt x="2187916" y="4286249"/>
                  <a:pt x="2187916" y="4286249"/>
                </a:cubicBezTo>
                <a:cubicBezTo>
                  <a:pt x="2169864" y="4286249"/>
                  <a:pt x="2154391" y="4278498"/>
                  <a:pt x="2146654" y="4262996"/>
                </a:cubicBezTo>
                <a:cubicBezTo>
                  <a:pt x="1875878" y="3792771"/>
                  <a:pt x="1875878" y="3792771"/>
                  <a:pt x="1875878" y="3792771"/>
                </a:cubicBezTo>
                <a:cubicBezTo>
                  <a:pt x="1868142" y="3779852"/>
                  <a:pt x="1868142" y="3761767"/>
                  <a:pt x="1875878" y="3746265"/>
                </a:cubicBezTo>
                <a:cubicBezTo>
                  <a:pt x="2146654" y="3276039"/>
                  <a:pt x="2146654" y="3276039"/>
                  <a:pt x="2146654" y="3276039"/>
                </a:cubicBezTo>
                <a:cubicBezTo>
                  <a:pt x="2154391" y="3263121"/>
                  <a:pt x="2169864" y="3252786"/>
                  <a:pt x="2187916" y="3252786"/>
                </a:cubicBezTo>
                <a:close/>
                <a:moveTo>
                  <a:pt x="6861086" y="2711449"/>
                </a:moveTo>
                <a:cubicBezTo>
                  <a:pt x="7401911" y="2711449"/>
                  <a:pt x="7401911" y="2711449"/>
                  <a:pt x="7401911" y="2711449"/>
                </a:cubicBezTo>
                <a:cubicBezTo>
                  <a:pt x="7419938" y="2711449"/>
                  <a:pt x="7435390" y="2721768"/>
                  <a:pt x="7443116" y="2734666"/>
                </a:cubicBezTo>
                <a:cubicBezTo>
                  <a:pt x="7713529" y="3204169"/>
                  <a:pt x="7713529" y="3204169"/>
                  <a:pt x="7713529" y="3204169"/>
                </a:cubicBezTo>
                <a:cubicBezTo>
                  <a:pt x="7721255" y="3219648"/>
                  <a:pt x="7721255" y="3237705"/>
                  <a:pt x="7713529" y="3250604"/>
                </a:cubicBezTo>
                <a:cubicBezTo>
                  <a:pt x="7443116" y="3720107"/>
                  <a:pt x="7443116" y="3720107"/>
                  <a:pt x="7443116" y="3720107"/>
                </a:cubicBezTo>
                <a:cubicBezTo>
                  <a:pt x="7435390" y="3735585"/>
                  <a:pt x="7419938" y="3743324"/>
                  <a:pt x="7401911" y="3743324"/>
                </a:cubicBezTo>
                <a:cubicBezTo>
                  <a:pt x="6861086" y="3743324"/>
                  <a:pt x="6861086" y="3743324"/>
                  <a:pt x="6861086" y="3743324"/>
                </a:cubicBezTo>
                <a:cubicBezTo>
                  <a:pt x="6845634" y="3743324"/>
                  <a:pt x="6830182" y="3735585"/>
                  <a:pt x="6822456" y="3720107"/>
                </a:cubicBezTo>
                <a:cubicBezTo>
                  <a:pt x="6549468" y="3250604"/>
                  <a:pt x="6549468" y="3250604"/>
                  <a:pt x="6549468" y="3250604"/>
                </a:cubicBezTo>
                <a:cubicBezTo>
                  <a:pt x="6541742" y="3237705"/>
                  <a:pt x="6541742" y="3219648"/>
                  <a:pt x="6549468" y="3204169"/>
                </a:cubicBezTo>
                <a:cubicBezTo>
                  <a:pt x="6822456" y="2734666"/>
                  <a:pt x="6822456" y="2734666"/>
                  <a:pt x="6822456" y="2734666"/>
                </a:cubicBezTo>
                <a:cubicBezTo>
                  <a:pt x="6830182" y="2721768"/>
                  <a:pt x="6845634" y="2711449"/>
                  <a:pt x="6861086" y="2711449"/>
                </a:cubicBezTo>
                <a:close/>
                <a:moveTo>
                  <a:pt x="4991011" y="2711449"/>
                </a:moveTo>
                <a:cubicBezTo>
                  <a:pt x="5531836" y="2711449"/>
                  <a:pt x="5531836" y="2711449"/>
                  <a:pt x="5531836" y="2711449"/>
                </a:cubicBezTo>
                <a:cubicBezTo>
                  <a:pt x="5549863" y="2711449"/>
                  <a:pt x="5562739" y="2721768"/>
                  <a:pt x="5573040" y="2734666"/>
                </a:cubicBezTo>
                <a:cubicBezTo>
                  <a:pt x="5843453" y="3204169"/>
                  <a:pt x="5843453" y="3204169"/>
                  <a:pt x="5843453" y="3204169"/>
                </a:cubicBezTo>
                <a:cubicBezTo>
                  <a:pt x="5851179" y="3219648"/>
                  <a:pt x="5851179" y="3237705"/>
                  <a:pt x="5843453" y="3250604"/>
                </a:cubicBezTo>
                <a:cubicBezTo>
                  <a:pt x="5573040" y="3720107"/>
                  <a:pt x="5573040" y="3720107"/>
                  <a:pt x="5573040" y="3720107"/>
                </a:cubicBezTo>
                <a:cubicBezTo>
                  <a:pt x="5562739" y="3735585"/>
                  <a:pt x="5549863" y="3743324"/>
                  <a:pt x="5531836" y="3743324"/>
                </a:cubicBezTo>
                <a:cubicBezTo>
                  <a:pt x="4991011" y="3743324"/>
                  <a:pt x="4991011" y="3743324"/>
                  <a:pt x="4991011" y="3743324"/>
                </a:cubicBezTo>
                <a:cubicBezTo>
                  <a:pt x="4972983" y="3743324"/>
                  <a:pt x="4960106" y="3735585"/>
                  <a:pt x="4949807" y="3720107"/>
                </a:cubicBezTo>
                <a:cubicBezTo>
                  <a:pt x="4679393" y="3250604"/>
                  <a:pt x="4679393" y="3250604"/>
                  <a:pt x="4679393" y="3250604"/>
                </a:cubicBezTo>
                <a:cubicBezTo>
                  <a:pt x="4671666" y="3237705"/>
                  <a:pt x="4671666" y="3219648"/>
                  <a:pt x="4679393" y="3204169"/>
                </a:cubicBezTo>
                <a:cubicBezTo>
                  <a:pt x="4949807" y="2734666"/>
                  <a:pt x="4949807" y="2734666"/>
                  <a:pt x="4949807" y="2734666"/>
                </a:cubicBezTo>
                <a:cubicBezTo>
                  <a:pt x="4960106" y="2721768"/>
                  <a:pt x="4972983" y="2711449"/>
                  <a:pt x="4991011" y="2711449"/>
                </a:cubicBezTo>
                <a:close/>
                <a:moveTo>
                  <a:pt x="3120936" y="2711449"/>
                </a:moveTo>
                <a:cubicBezTo>
                  <a:pt x="3661761" y="2711449"/>
                  <a:pt x="3661761" y="2711449"/>
                  <a:pt x="3661761" y="2711449"/>
                </a:cubicBezTo>
                <a:cubicBezTo>
                  <a:pt x="3677213" y="2711449"/>
                  <a:pt x="3692665" y="2721768"/>
                  <a:pt x="3700391" y="2734666"/>
                </a:cubicBezTo>
                <a:cubicBezTo>
                  <a:pt x="3973378" y="3204169"/>
                  <a:pt x="3973378" y="3204169"/>
                  <a:pt x="3973378" y="3204169"/>
                </a:cubicBezTo>
                <a:cubicBezTo>
                  <a:pt x="3981105" y="3219648"/>
                  <a:pt x="3981105" y="3237705"/>
                  <a:pt x="3973378" y="3250604"/>
                </a:cubicBezTo>
                <a:cubicBezTo>
                  <a:pt x="3700391" y="3720107"/>
                  <a:pt x="3700391" y="3720107"/>
                  <a:pt x="3700391" y="3720107"/>
                </a:cubicBezTo>
                <a:cubicBezTo>
                  <a:pt x="3692665" y="3735585"/>
                  <a:pt x="3677213" y="3743324"/>
                  <a:pt x="3661761" y="3743324"/>
                </a:cubicBezTo>
                <a:cubicBezTo>
                  <a:pt x="3120936" y="3743324"/>
                  <a:pt x="3120936" y="3743324"/>
                  <a:pt x="3120936" y="3743324"/>
                </a:cubicBezTo>
                <a:cubicBezTo>
                  <a:pt x="3102909" y="3743324"/>
                  <a:pt x="3087457" y="3735585"/>
                  <a:pt x="3079731" y="3720107"/>
                </a:cubicBezTo>
                <a:cubicBezTo>
                  <a:pt x="2809318" y="3250604"/>
                  <a:pt x="2809318" y="3250604"/>
                  <a:pt x="2809318" y="3250604"/>
                </a:cubicBezTo>
                <a:cubicBezTo>
                  <a:pt x="2801592" y="3237705"/>
                  <a:pt x="2801592" y="3219648"/>
                  <a:pt x="2809318" y="3204169"/>
                </a:cubicBezTo>
                <a:cubicBezTo>
                  <a:pt x="3079731" y="2734666"/>
                  <a:pt x="3079731" y="2734666"/>
                  <a:pt x="3079731" y="2734666"/>
                </a:cubicBezTo>
                <a:cubicBezTo>
                  <a:pt x="3087457" y="2721768"/>
                  <a:pt x="3102909" y="2711449"/>
                  <a:pt x="3120936" y="2711449"/>
                </a:cubicBezTo>
                <a:close/>
                <a:moveTo>
                  <a:pt x="5928064" y="2168524"/>
                </a:moveTo>
                <a:cubicBezTo>
                  <a:pt x="6469617" y="2168524"/>
                  <a:pt x="6469617" y="2168524"/>
                  <a:pt x="6469617" y="2168524"/>
                </a:cubicBezTo>
                <a:cubicBezTo>
                  <a:pt x="6487669" y="2168524"/>
                  <a:pt x="6503142" y="2178859"/>
                  <a:pt x="6510878" y="2191777"/>
                </a:cubicBezTo>
                <a:cubicBezTo>
                  <a:pt x="6781655" y="2662003"/>
                  <a:pt x="6781655" y="2662003"/>
                  <a:pt x="6781655" y="2662003"/>
                </a:cubicBezTo>
                <a:cubicBezTo>
                  <a:pt x="6789391" y="2677505"/>
                  <a:pt x="6789391" y="2695590"/>
                  <a:pt x="6781655" y="2708509"/>
                </a:cubicBezTo>
                <a:cubicBezTo>
                  <a:pt x="6510878" y="3178734"/>
                  <a:pt x="6510878" y="3178734"/>
                  <a:pt x="6510878" y="3178734"/>
                </a:cubicBezTo>
                <a:cubicBezTo>
                  <a:pt x="6503142" y="3194236"/>
                  <a:pt x="6487669" y="3201987"/>
                  <a:pt x="6469617" y="3201987"/>
                </a:cubicBezTo>
                <a:cubicBezTo>
                  <a:pt x="5928064" y="3201987"/>
                  <a:pt x="5928064" y="3201987"/>
                  <a:pt x="5928064" y="3201987"/>
                </a:cubicBezTo>
                <a:cubicBezTo>
                  <a:pt x="5912592" y="3201987"/>
                  <a:pt x="5897119" y="3194236"/>
                  <a:pt x="5889382" y="3178734"/>
                </a:cubicBezTo>
                <a:cubicBezTo>
                  <a:pt x="5616028" y="2708509"/>
                  <a:pt x="5616028" y="2708509"/>
                  <a:pt x="5616028" y="2708509"/>
                </a:cubicBezTo>
                <a:cubicBezTo>
                  <a:pt x="5608292" y="2695590"/>
                  <a:pt x="5608292" y="2677505"/>
                  <a:pt x="5616028" y="2662003"/>
                </a:cubicBezTo>
                <a:cubicBezTo>
                  <a:pt x="5889382" y="2191777"/>
                  <a:pt x="5889382" y="2191777"/>
                  <a:pt x="5889382" y="2191777"/>
                </a:cubicBezTo>
                <a:cubicBezTo>
                  <a:pt x="5897119" y="2178859"/>
                  <a:pt x="5912592" y="2168524"/>
                  <a:pt x="5928064" y="2168524"/>
                </a:cubicBezTo>
                <a:close/>
                <a:moveTo>
                  <a:pt x="4057990" y="2168524"/>
                </a:moveTo>
                <a:cubicBezTo>
                  <a:pt x="4599543" y="2168524"/>
                  <a:pt x="4599543" y="2168524"/>
                  <a:pt x="4599543" y="2168524"/>
                </a:cubicBezTo>
                <a:cubicBezTo>
                  <a:pt x="4617595" y="2168524"/>
                  <a:pt x="4630488" y="2178859"/>
                  <a:pt x="4640804" y="2191777"/>
                </a:cubicBezTo>
                <a:cubicBezTo>
                  <a:pt x="4911580" y="2662003"/>
                  <a:pt x="4911580" y="2662003"/>
                  <a:pt x="4911580" y="2662003"/>
                </a:cubicBezTo>
                <a:cubicBezTo>
                  <a:pt x="4919316" y="2677505"/>
                  <a:pt x="4919316" y="2695590"/>
                  <a:pt x="4911580" y="2708509"/>
                </a:cubicBezTo>
                <a:cubicBezTo>
                  <a:pt x="4640804" y="3178734"/>
                  <a:pt x="4640804" y="3178734"/>
                  <a:pt x="4640804" y="3178734"/>
                </a:cubicBezTo>
                <a:cubicBezTo>
                  <a:pt x="4630488" y="3194236"/>
                  <a:pt x="4617595" y="3201987"/>
                  <a:pt x="4599543" y="3201987"/>
                </a:cubicBezTo>
                <a:cubicBezTo>
                  <a:pt x="4057990" y="3201987"/>
                  <a:pt x="4057990" y="3201987"/>
                  <a:pt x="4057990" y="3201987"/>
                </a:cubicBezTo>
                <a:cubicBezTo>
                  <a:pt x="4039939" y="3201987"/>
                  <a:pt x="4027045" y="3194236"/>
                  <a:pt x="4016729" y="3178734"/>
                </a:cubicBezTo>
                <a:cubicBezTo>
                  <a:pt x="3745954" y="2708509"/>
                  <a:pt x="3745954" y="2708509"/>
                  <a:pt x="3745954" y="2708509"/>
                </a:cubicBezTo>
                <a:cubicBezTo>
                  <a:pt x="3738217" y="2695590"/>
                  <a:pt x="3738217" y="2677505"/>
                  <a:pt x="3745954" y="2662003"/>
                </a:cubicBezTo>
                <a:cubicBezTo>
                  <a:pt x="4016729" y="2191777"/>
                  <a:pt x="4016729" y="2191777"/>
                  <a:pt x="4016729" y="2191777"/>
                </a:cubicBezTo>
                <a:cubicBezTo>
                  <a:pt x="4027045" y="2178859"/>
                  <a:pt x="4039939" y="2168524"/>
                  <a:pt x="4057990" y="2168524"/>
                </a:cubicBezTo>
                <a:close/>
                <a:moveTo>
                  <a:pt x="2187916" y="2168524"/>
                </a:moveTo>
                <a:cubicBezTo>
                  <a:pt x="2729468" y="2168524"/>
                  <a:pt x="2729468" y="2168524"/>
                  <a:pt x="2729468" y="2168524"/>
                </a:cubicBezTo>
                <a:cubicBezTo>
                  <a:pt x="2744941" y="2168524"/>
                  <a:pt x="2760414" y="2178859"/>
                  <a:pt x="2768150" y="2191777"/>
                </a:cubicBezTo>
                <a:cubicBezTo>
                  <a:pt x="3041505" y="2662003"/>
                  <a:pt x="3041505" y="2662003"/>
                  <a:pt x="3041505" y="2662003"/>
                </a:cubicBezTo>
                <a:cubicBezTo>
                  <a:pt x="3049242" y="2677505"/>
                  <a:pt x="3049242" y="2695590"/>
                  <a:pt x="3041505" y="2708509"/>
                </a:cubicBezTo>
                <a:cubicBezTo>
                  <a:pt x="2768150" y="3178734"/>
                  <a:pt x="2768150" y="3178734"/>
                  <a:pt x="2768150" y="3178734"/>
                </a:cubicBezTo>
                <a:cubicBezTo>
                  <a:pt x="2760414" y="3194236"/>
                  <a:pt x="2744941" y="3201987"/>
                  <a:pt x="2729468" y="3201987"/>
                </a:cubicBezTo>
                <a:cubicBezTo>
                  <a:pt x="2187916" y="3201987"/>
                  <a:pt x="2187916" y="3201987"/>
                  <a:pt x="2187916" y="3201987"/>
                </a:cubicBezTo>
                <a:cubicBezTo>
                  <a:pt x="2169864" y="3201987"/>
                  <a:pt x="2154391" y="3194236"/>
                  <a:pt x="2146654" y="3178734"/>
                </a:cubicBezTo>
                <a:cubicBezTo>
                  <a:pt x="1875878" y="2708509"/>
                  <a:pt x="1875878" y="2708509"/>
                  <a:pt x="1875878" y="2708509"/>
                </a:cubicBezTo>
                <a:cubicBezTo>
                  <a:pt x="1868142" y="2695590"/>
                  <a:pt x="1868142" y="2677505"/>
                  <a:pt x="1875878" y="2662003"/>
                </a:cubicBezTo>
                <a:cubicBezTo>
                  <a:pt x="2146654" y="2191777"/>
                  <a:pt x="2146654" y="2191777"/>
                  <a:pt x="2146654" y="2191777"/>
                </a:cubicBezTo>
                <a:cubicBezTo>
                  <a:pt x="2154391" y="2178859"/>
                  <a:pt x="2169864" y="2168524"/>
                  <a:pt x="2187916" y="2168524"/>
                </a:cubicBezTo>
                <a:close/>
                <a:moveTo>
                  <a:pt x="315101" y="2168524"/>
                </a:moveTo>
                <a:cubicBezTo>
                  <a:pt x="858957" y="2168524"/>
                  <a:pt x="858957" y="2168524"/>
                  <a:pt x="858957" y="2168524"/>
                </a:cubicBezTo>
                <a:cubicBezTo>
                  <a:pt x="874422" y="2168524"/>
                  <a:pt x="889887" y="2178859"/>
                  <a:pt x="897620" y="2191777"/>
                </a:cubicBezTo>
                <a:cubicBezTo>
                  <a:pt x="1168259" y="2662003"/>
                  <a:pt x="1168259" y="2662003"/>
                  <a:pt x="1168259" y="2662003"/>
                </a:cubicBezTo>
                <a:cubicBezTo>
                  <a:pt x="1175992" y="2677505"/>
                  <a:pt x="1175992" y="2695590"/>
                  <a:pt x="1168259" y="2708509"/>
                </a:cubicBezTo>
                <a:cubicBezTo>
                  <a:pt x="897620" y="3178734"/>
                  <a:pt x="897620" y="3178734"/>
                  <a:pt x="897620" y="3178734"/>
                </a:cubicBezTo>
                <a:cubicBezTo>
                  <a:pt x="889887" y="3194236"/>
                  <a:pt x="874422" y="3201987"/>
                  <a:pt x="858957" y="3201987"/>
                </a:cubicBezTo>
                <a:cubicBezTo>
                  <a:pt x="315101" y="3201987"/>
                  <a:pt x="315101" y="3201987"/>
                  <a:pt x="315101" y="3201987"/>
                </a:cubicBezTo>
                <a:cubicBezTo>
                  <a:pt x="299636" y="3201987"/>
                  <a:pt x="284171" y="3194236"/>
                  <a:pt x="276439" y="3178734"/>
                </a:cubicBezTo>
                <a:cubicBezTo>
                  <a:pt x="5799" y="2708509"/>
                  <a:pt x="5799" y="2708509"/>
                  <a:pt x="5799" y="2708509"/>
                </a:cubicBezTo>
                <a:cubicBezTo>
                  <a:pt x="-1933" y="2695590"/>
                  <a:pt x="-1933" y="2677505"/>
                  <a:pt x="5799" y="2662003"/>
                </a:cubicBezTo>
                <a:cubicBezTo>
                  <a:pt x="276439" y="2191777"/>
                  <a:pt x="276439" y="2191777"/>
                  <a:pt x="276439" y="2191777"/>
                </a:cubicBezTo>
                <a:cubicBezTo>
                  <a:pt x="284171" y="2178859"/>
                  <a:pt x="299636" y="2168524"/>
                  <a:pt x="315101" y="2168524"/>
                </a:cubicBezTo>
                <a:close/>
                <a:moveTo>
                  <a:pt x="6861086" y="1627186"/>
                </a:moveTo>
                <a:cubicBezTo>
                  <a:pt x="7401911" y="1627186"/>
                  <a:pt x="7401911" y="1627186"/>
                  <a:pt x="7401911" y="1627186"/>
                </a:cubicBezTo>
                <a:cubicBezTo>
                  <a:pt x="7419938" y="1627186"/>
                  <a:pt x="7435390" y="1637505"/>
                  <a:pt x="7443116" y="1650403"/>
                </a:cubicBezTo>
                <a:cubicBezTo>
                  <a:pt x="7713529" y="2119906"/>
                  <a:pt x="7713529" y="2119906"/>
                  <a:pt x="7713529" y="2119906"/>
                </a:cubicBezTo>
                <a:cubicBezTo>
                  <a:pt x="7721255" y="2135385"/>
                  <a:pt x="7721255" y="2153442"/>
                  <a:pt x="7713529" y="2166341"/>
                </a:cubicBezTo>
                <a:cubicBezTo>
                  <a:pt x="7443116" y="2635844"/>
                  <a:pt x="7443116" y="2635844"/>
                  <a:pt x="7443116" y="2635844"/>
                </a:cubicBezTo>
                <a:cubicBezTo>
                  <a:pt x="7435390" y="2651322"/>
                  <a:pt x="7419938" y="2659061"/>
                  <a:pt x="7401911" y="2659061"/>
                </a:cubicBezTo>
                <a:cubicBezTo>
                  <a:pt x="6861086" y="2659061"/>
                  <a:pt x="6861086" y="2659061"/>
                  <a:pt x="6861086" y="2659061"/>
                </a:cubicBezTo>
                <a:cubicBezTo>
                  <a:pt x="6845634" y="2659061"/>
                  <a:pt x="6830182" y="2651322"/>
                  <a:pt x="6822456" y="2635844"/>
                </a:cubicBezTo>
                <a:cubicBezTo>
                  <a:pt x="6549468" y="2166341"/>
                  <a:pt x="6549468" y="2166341"/>
                  <a:pt x="6549468" y="2166341"/>
                </a:cubicBezTo>
                <a:cubicBezTo>
                  <a:pt x="6541742" y="2153442"/>
                  <a:pt x="6541742" y="2135385"/>
                  <a:pt x="6549468" y="2119906"/>
                </a:cubicBezTo>
                <a:cubicBezTo>
                  <a:pt x="6822456" y="1650403"/>
                  <a:pt x="6822456" y="1650403"/>
                  <a:pt x="6822456" y="1650403"/>
                </a:cubicBezTo>
                <a:cubicBezTo>
                  <a:pt x="6830182" y="1637505"/>
                  <a:pt x="6845634" y="1627186"/>
                  <a:pt x="6861086" y="1627186"/>
                </a:cubicBezTo>
                <a:close/>
                <a:moveTo>
                  <a:pt x="4991011" y="1627186"/>
                </a:moveTo>
                <a:cubicBezTo>
                  <a:pt x="5531835" y="1627186"/>
                  <a:pt x="5531835" y="1627186"/>
                  <a:pt x="5531835" y="1627186"/>
                </a:cubicBezTo>
                <a:cubicBezTo>
                  <a:pt x="5549863" y="1627186"/>
                  <a:pt x="5562739" y="1637505"/>
                  <a:pt x="5573040" y="1650403"/>
                </a:cubicBezTo>
                <a:cubicBezTo>
                  <a:pt x="5843453" y="2119906"/>
                  <a:pt x="5843453" y="2119906"/>
                  <a:pt x="5843453" y="2119906"/>
                </a:cubicBezTo>
                <a:cubicBezTo>
                  <a:pt x="5851179" y="2135385"/>
                  <a:pt x="5851179" y="2153442"/>
                  <a:pt x="5843453" y="2166341"/>
                </a:cubicBezTo>
                <a:cubicBezTo>
                  <a:pt x="5573040" y="2635844"/>
                  <a:pt x="5573040" y="2635844"/>
                  <a:pt x="5573040" y="2635844"/>
                </a:cubicBezTo>
                <a:cubicBezTo>
                  <a:pt x="5562739" y="2651322"/>
                  <a:pt x="5549863" y="2659061"/>
                  <a:pt x="5531835" y="2659061"/>
                </a:cubicBezTo>
                <a:cubicBezTo>
                  <a:pt x="4991011" y="2659061"/>
                  <a:pt x="4991011" y="2659061"/>
                  <a:pt x="4991011" y="2659061"/>
                </a:cubicBezTo>
                <a:cubicBezTo>
                  <a:pt x="4972983" y="2659061"/>
                  <a:pt x="4960106" y="2651322"/>
                  <a:pt x="4949807" y="2635844"/>
                </a:cubicBezTo>
                <a:cubicBezTo>
                  <a:pt x="4679393" y="2166341"/>
                  <a:pt x="4679393" y="2166341"/>
                  <a:pt x="4679393" y="2166341"/>
                </a:cubicBezTo>
                <a:cubicBezTo>
                  <a:pt x="4671666" y="2153442"/>
                  <a:pt x="4671666" y="2135385"/>
                  <a:pt x="4679393" y="2119906"/>
                </a:cubicBezTo>
                <a:cubicBezTo>
                  <a:pt x="4949807" y="1650403"/>
                  <a:pt x="4949807" y="1650403"/>
                  <a:pt x="4949807" y="1650403"/>
                </a:cubicBezTo>
                <a:cubicBezTo>
                  <a:pt x="4960106" y="1637505"/>
                  <a:pt x="4972983" y="1627186"/>
                  <a:pt x="4991011" y="1627186"/>
                </a:cubicBezTo>
                <a:close/>
                <a:moveTo>
                  <a:pt x="3120936" y="1627186"/>
                </a:moveTo>
                <a:cubicBezTo>
                  <a:pt x="3661761" y="1627186"/>
                  <a:pt x="3661761" y="1627186"/>
                  <a:pt x="3661761" y="1627186"/>
                </a:cubicBezTo>
                <a:cubicBezTo>
                  <a:pt x="3677213" y="1627186"/>
                  <a:pt x="3692665" y="1637505"/>
                  <a:pt x="3700391" y="1650403"/>
                </a:cubicBezTo>
                <a:cubicBezTo>
                  <a:pt x="3973379" y="2119906"/>
                  <a:pt x="3973379" y="2119906"/>
                  <a:pt x="3973379" y="2119906"/>
                </a:cubicBezTo>
                <a:cubicBezTo>
                  <a:pt x="3981105" y="2135385"/>
                  <a:pt x="3981105" y="2153442"/>
                  <a:pt x="3973379" y="2166341"/>
                </a:cubicBezTo>
                <a:cubicBezTo>
                  <a:pt x="3700391" y="2635844"/>
                  <a:pt x="3700391" y="2635844"/>
                  <a:pt x="3700391" y="2635844"/>
                </a:cubicBezTo>
                <a:cubicBezTo>
                  <a:pt x="3692665" y="2651322"/>
                  <a:pt x="3677213" y="2659061"/>
                  <a:pt x="3661761" y="2659061"/>
                </a:cubicBezTo>
                <a:cubicBezTo>
                  <a:pt x="3120936" y="2659061"/>
                  <a:pt x="3120936" y="2659061"/>
                  <a:pt x="3120936" y="2659061"/>
                </a:cubicBezTo>
                <a:cubicBezTo>
                  <a:pt x="3102909" y="2659061"/>
                  <a:pt x="3087457" y="2651322"/>
                  <a:pt x="3079731" y="2635844"/>
                </a:cubicBezTo>
                <a:cubicBezTo>
                  <a:pt x="2809318" y="2166341"/>
                  <a:pt x="2809318" y="2166341"/>
                  <a:pt x="2809318" y="2166341"/>
                </a:cubicBezTo>
                <a:cubicBezTo>
                  <a:pt x="2801592" y="2153442"/>
                  <a:pt x="2801592" y="2135385"/>
                  <a:pt x="2809318" y="2119906"/>
                </a:cubicBezTo>
                <a:cubicBezTo>
                  <a:pt x="3079731" y="1650403"/>
                  <a:pt x="3079731" y="1650403"/>
                  <a:pt x="3079731" y="1650403"/>
                </a:cubicBezTo>
                <a:cubicBezTo>
                  <a:pt x="3087457" y="1637505"/>
                  <a:pt x="3102909" y="1627186"/>
                  <a:pt x="3120936" y="1627186"/>
                </a:cubicBezTo>
                <a:close/>
                <a:moveTo>
                  <a:pt x="1248124" y="1627186"/>
                </a:moveTo>
                <a:cubicBezTo>
                  <a:pt x="1791247" y="1627186"/>
                  <a:pt x="1791247" y="1627186"/>
                  <a:pt x="1791247" y="1627186"/>
                </a:cubicBezTo>
                <a:cubicBezTo>
                  <a:pt x="1806692" y="1627186"/>
                  <a:pt x="1822136" y="1637505"/>
                  <a:pt x="1829858" y="1650403"/>
                </a:cubicBezTo>
                <a:cubicBezTo>
                  <a:pt x="2100133" y="2119906"/>
                  <a:pt x="2100133" y="2119906"/>
                  <a:pt x="2100133" y="2119906"/>
                </a:cubicBezTo>
                <a:cubicBezTo>
                  <a:pt x="2107855" y="2135385"/>
                  <a:pt x="2107855" y="2153442"/>
                  <a:pt x="2100133" y="2166341"/>
                </a:cubicBezTo>
                <a:cubicBezTo>
                  <a:pt x="1829858" y="2635844"/>
                  <a:pt x="1829858" y="2635844"/>
                  <a:pt x="1829858" y="2635844"/>
                </a:cubicBezTo>
                <a:cubicBezTo>
                  <a:pt x="1822136" y="2651322"/>
                  <a:pt x="1806692" y="2659061"/>
                  <a:pt x="1791247" y="2659061"/>
                </a:cubicBezTo>
                <a:cubicBezTo>
                  <a:pt x="1248124" y="2659061"/>
                  <a:pt x="1248124" y="2659061"/>
                  <a:pt x="1248124" y="2659061"/>
                </a:cubicBezTo>
                <a:cubicBezTo>
                  <a:pt x="1232680" y="2659061"/>
                  <a:pt x="1217236" y="2651322"/>
                  <a:pt x="1209514" y="2635844"/>
                </a:cubicBezTo>
                <a:cubicBezTo>
                  <a:pt x="939239" y="2166341"/>
                  <a:pt x="939239" y="2166341"/>
                  <a:pt x="939239" y="2166341"/>
                </a:cubicBezTo>
                <a:cubicBezTo>
                  <a:pt x="931517" y="2153442"/>
                  <a:pt x="931517" y="2135385"/>
                  <a:pt x="939239" y="2119906"/>
                </a:cubicBezTo>
                <a:cubicBezTo>
                  <a:pt x="1209514" y="1650403"/>
                  <a:pt x="1209514" y="1650403"/>
                  <a:pt x="1209514" y="1650403"/>
                </a:cubicBezTo>
                <a:cubicBezTo>
                  <a:pt x="1217236" y="1637505"/>
                  <a:pt x="1232680" y="1627186"/>
                  <a:pt x="1248124" y="1627186"/>
                </a:cubicBezTo>
                <a:close/>
                <a:moveTo>
                  <a:pt x="2187916" y="1084263"/>
                </a:moveTo>
                <a:cubicBezTo>
                  <a:pt x="2729468" y="1084263"/>
                  <a:pt x="2729468" y="1084263"/>
                  <a:pt x="2729468" y="1084263"/>
                </a:cubicBezTo>
                <a:cubicBezTo>
                  <a:pt x="2744941" y="1084263"/>
                  <a:pt x="2760414" y="1094597"/>
                  <a:pt x="2768150" y="1107516"/>
                </a:cubicBezTo>
                <a:cubicBezTo>
                  <a:pt x="3041505" y="1577740"/>
                  <a:pt x="3041505" y="1577740"/>
                  <a:pt x="3041505" y="1577740"/>
                </a:cubicBezTo>
                <a:cubicBezTo>
                  <a:pt x="3049242" y="1593242"/>
                  <a:pt x="3049242" y="1611327"/>
                  <a:pt x="3041505" y="1624246"/>
                </a:cubicBezTo>
                <a:cubicBezTo>
                  <a:pt x="2768150" y="2094471"/>
                  <a:pt x="2768150" y="2094471"/>
                  <a:pt x="2768150" y="2094471"/>
                </a:cubicBezTo>
                <a:cubicBezTo>
                  <a:pt x="2760414" y="2109973"/>
                  <a:pt x="2744941" y="2117724"/>
                  <a:pt x="2729468" y="2117724"/>
                </a:cubicBezTo>
                <a:cubicBezTo>
                  <a:pt x="2187916" y="2117724"/>
                  <a:pt x="2187916" y="2117724"/>
                  <a:pt x="2187916" y="2117724"/>
                </a:cubicBezTo>
                <a:cubicBezTo>
                  <a:pt x="2169864" y="2117724"/>
                  <a:pt x="2154391" y="2109973"/>
                  <a:pt x="2146654" y="2094471"/>
                </a:cubicBezTo>
                <a:cubicBezTo>
                  <a:pt x="1875878" y="1624246"/>
                  <a:pt x="1875878" y="1624246"/>
                  <a:pt x="1875878" y="1624246"/>
                </a:cubicBezTo>
                <a:cubicBezTo>
                  <a:pt x="1868142" y="1611327"/>
                  <a:pt x="1868142" y="1593242"/>
                  <a:pt x="1875878" y="1577740"/>
                </a:cubicBezTo>
                <a:cubicBezTo>
                  <a:pt x="2146654" y="1107516"/>
                  <a:pt x="2146654" y="1107516"/>
                  <a:pt x="2146654" y="1107516"/>
                </a:cubicBezTo>
                <a:cubicBezTo>
                  <a:pt x="2154391" y="1094597"/>
                  <a:pt x="2169864" y="1084263"/>
                  <a:pt x="2187916" y="1084263"/>
                </a:cubicBezTo>
                <a:close/>
                <a:moveTo>
                  <a:pt x="315101" y="1084263"/>
                </a:moveTo>
                <a:cubicBezTo>
                  <a:pt x="858957" y="1084263"/>
                  <a:pt x="858957" y="1084263"/>
                  <a:pt x="858957" y="1084263"/>
                </a:cubicBezTo>
                <a:cubicBezTo>
                  <a:pt x="874422" y="1084263"/>
                  <a:pt x="889887" y="1094597"/>
                  <a:pt x="897620" y="1107516"/>
                </a:cubicBezTo>
                <a:cubicBezTo>
                  <a:pt x="1168259" y="1577740"/>
                  <a:pt x="1168259" y="1577740"/>
                  <a:pt x="1168259" y="1577740"/>
                </a:cubicBezTo>
                <a:cubicBezTo>
                  <a:pt x="1175992" y="1593242"/>
                  <a:pt x="1175992" y="1611327"/>
                  <a:pt x="1168259" y="1624246"/>
                </a:cubicBezTo>
                <a:cubicBezTo>
                  <a:pt x="897620" y="2094471"/>
                  <a:pt x="897620" y="2094471"/>
                  <a:pt x="897620" y="2094471"/>
                </a:cubicBezTo>
                <a:cubicBezTo>
                  <a:pt x="889887" y="2109973"/>
                  <a:pt x="874422" y="2117724"/>
                  <a:pt x="858957" y="2117724"/>
                </a:cubicBezTo>
                <a:cubicBezTo>
                  <a:pt x="315101" y="2117724"/>
                  <a:pt x="315101" y="2117724"/>
                  <a:pt x="315101" y="2117724"/>
                </a:cubicBezTo>
                <a:cubicBezTo>
                  <a:pt x="299636" y="2117724"/>
                  <a:pt x="284171" y="2109973"/>
                  <a:pt x="276439" y="2094471"/>
                </a:cubicBezTo>
                <a:cubicBezTo>
                  <a:pt x="5799" y="1624246"/>
                  <a:pt x="5799" y="1624246"/>
                  <a:pt x="5799" y="1624246"/>
                </a:cubicBezTo>
                <a:cubicBezTo>
                  <a:pt x="-1933" y="1611327"/>
                  <a:pt x="-1933" y="1593242"/>
                  <a:pt x="5799" y="1577740"/>
                </a:cubicBezTo>
                <a:cubicBezTo>
                  <a:pt x="276439" y="1107516"/>
                  <a:pt x="276439" y="1107516"/>
                  <a:pt x="276439" y="1107516"/>
                </a:cubicBezTo>
                <a:cubicBezTo>
                  <a:pt x="284171" y="1094597"/>
                  <a:pt x="299636" y="1084263"/>
                  <a:pt x="315101" y="1084263"/>
                </a:cubicBezTo>
                <a:close/>
                <a:moveTo>
                  <a:pt x="5928064" y="1084262"/>
                </a:moveTo>
                <a:cubicBezTo>
                  <a:pt x="6469617" y="1084262"/>
                  <a:pt x="6469617" y="1084262"/>
                  <a:pt x="6469617" y="1084262"/>
                </a:cubicBezTo>
                <a:cubicBezTo>
                  <a:pt x="6487668" y="1084262"/>
                  <a:pt x="6503142" y="1094597"/>
                  <a:pt x="6510878" y="1107515"/>
                </a:cubicBezTo>
                <a:cubicBezTo>
                  <a:pt x="6781654" y="1577740"/>
                  <a:pt x="6781654" y="1577740"/>
                  <a:pt x="6781654" y="1577740"/>
                </a:cubicBezTo>
                <a:cubicBezTo>
                  <a:pt x="6789391" y="1593242"/>
                  <a:pt x="6789391" y="1611327"/>
                  <a:pt x="6781654" y="1624246"/>
                </a:cubicBezTo>
                <a:cubicBezTo>
                  <a:pt x="6510878" y="2094471"/>
                  <a:pt x="6510878" y="2094471"/>
                  <a:pt x="6510878" y="2094471"/>
                </a:cubicBezTo>
                <a:cubicBezTo>
                  <a:pt x="6503142" y="2109973"/>
                  <a:pt x="6487668" y="2117724"/>
                  <a:pt x="6469617" y="2117724"/>
                </a:cubicBezTo>
                <a:cubicBezTo>
                  <a:pt x="5928064" y="2117724"/>
                  <a:pt x="5928064" y="2117724"/>
                  <a:pt x="5928064" y="2117724"/>
                </a:cubicBezTo>
                <a:cubicBezTo>
                  <a:pt x="5912592" y="2117724"/>
                  <a:pt x="5897118" y="2109973"/>
                  <a:pt x="5889382" y="2094471"/>
                </a:cubicBezTo>
                <a:cubicBezTo>
                  <a:pt x="5616028" y="1624246"/>
                  <a:pt x="5616028" y="1624246"/>
                  <a:pt x="5616028" y="1624246"/>
                </a:cubicBezTo>
                <a:cubicBezTo>
                  <a:pt x="5608292" y="1611327"/>
                  <a:pt x="5608292" y="1593242"/>
                  <a:pt x="5616028" y="1577740"/>
                </a:cubicBezTo>
                <a:cubicBezTo>
                  <a:pt x="5889382" y="1107515"/>
                  <a:pt x="5889382" y="1107515"/>
                  <a:pt x="5889382" y="1107515"/>
                </a:cubicBezTo>
                <a:cubicBezTo>
                  <a:pt x="5897118" y="1094597"/>
                  <a:pt x="5912592" y="1084262"/>
                  <a:pt x="5928064" y="1084262"/>
                </a:cubicBezTo>
                <a:close/>
                <a:moveTo>
                  <a:pt x="1245376" y="542925"/>
                </a:moveTo>
                <a:cubicBezTo>
                  <a:pt x="1789232" y="542925"/>
                  <a:pt x="1789232" y="542925"/>
                  <a:pt x="1789232" y="542925"/>
                </a:cubicBezTo>
                <a:cubicBezTo>
                  <a:pt x="1804697" y="542925"/>
                  <a:pt x="1820162" y="553244"/>
                  <a:pt x="1827895" y="566142"/>
                </a:cubicBezTo>
                <a:cubicBezTo>
                  <a:pt x="2098534" y="1035645"/>
                  <a:pt x="2098534" y="1035645"/>
                  <a:pt x="2098534" y="1035645"/>
                </a:cubicBezTo>
                <a:cubicBezTo>
                  <a:pt x="2106267" y="1051124"/>
                  <a:pt x="2106267" y="1069181"/>
                  <a:pt x="2098534" y="1082080"/>
                </a:cubicBezTo>
                <a:cubicBezTo>
                  <a:pt x="1827895" y="1551582"/>
                  <a:pt x="1827895" y="1551582"/>
                  <a:pt x="1827895" y="1551582"/>
                </a:cubicBezTo>
                <a:cubicBezTo>
                  <a:pt x="1820162" y="1567060"/>
                  <a:pt x="1804697" y="1574799"/>
                  <a:pt x="1789232" y="1574799"/>
                </a:cubicBezTo>
                <a:cubicBezTo>
                  <a:pt x="1245376" y="1574799"/>
                  <a:pt x="1245376" y="1574799"/>
                  <a:pt x="1245376" y="1574799"/>
                </a:cubicBezTo>
                <a:cubicBezTo>
                  <a:pt x="1229911" y="1574799"/>
                  <a:pt x="1214446" y="1567060"/>
                  <a:pt x="1206714" y="1551582"/>
                </a:cubicBezTo>
                <a:cubicBezTo>
                  <a:pt x="936074" y="1082080"/>
                  <a:pt x="936074" y="1082080"/>
                  <a:pt x="936074" y="1082080"/>
                </a:cubicBezTo>
                <a:cubicBezTo>
                  <a:pt x="928342" y="1069181"/>
                  <a:pt x="928342" y="1051124"/>
                  <a:pt x="936074" y="1035645"/>
                </a:cubicBezTo>
                <a:cubicBezTo>
                  <a:pt x="1206714" y="566142"/>
                  <a:pt x="1206714" y="566142"/>
                  <a:pt x="1206714" y="566142"/>
                </a:cubicBezTo>
                <a:cubicBezTo>
                  <a:pt x="1214446" y="553244"/>
                  <a:pt x="1229911" y="542925"/>
                  <a:pt x="1245376" y="542925"/>
                </a:cubicBezTo>
                <a:close/>
                <a:moveTo>
                  <a:pt x="3120936" y="542924"/>
                </a:moveTo>
                <a:cubicBezTo>
                  <a:pt x="3661761" y="542924"/>
                  <a:pt x="3661761" y="542924"/>
                  <a:pt x="3661761" y="542924"/>
                </a:cubicBezTo>
                <a:cubicBezTo>
                  <a:pt x="3677213" y="542924"/>
                  <a:pt x="3692665" y="553243"/>
                  <a:pt x="3700391" y="566142"/>
                </a:cubicBezTo>
                <a:cubicBezTo>
                  <a:pt x="3973379" y="1035645"/>
                  <a:pt x="3973379" y="1035645"/>
                  <a:pt x="3973379" y="1035645"/>
                </a:cubicBezTo>
                <a:cubicBezTo>
                  <a:pt x="3981105" y="1051123"/>
                  <a:pt x="3981105" y="1069181"/>
                  <a:pt x="3973379" y="1082079"/>
                </a:cubicBezTo>
                <a:cubicBezTo>
                  <a:pt x="3700391" y="1551582"/>
                  <a:pt x="3700391" y="1551582"/>
                  <a:pt x="3700391" y="1551582"/>
                </a:cubicBezTo>
                <a:cubicBezTo>
                  <a:pt x="3692665" y="1567060"/>
                  <a:pt x="3677213" y="1574799"/>
                  <a:pt x="3661761" y="1574799"/>
                </a:cubicBezTo>
                <a:cubicBezTo>
                  <a:pt x="3120936" y="1574799"/>
                  <a:pt x="3120936" y="1574799"/>
                  <a:pt x="3120936" y="1574799"/>
                </a:cubicBezTo>
                <a:cubicBezTo>
                  <a:pt x="3102909" y="1574799"/>
                  <a:pt x="3087457" y="1567060"/>
                  <a:pt x="3079731" y="1551582"/>
                </a:cubicBezTo>
                <a:cubicBezTo>
                  <a:pt x="2809318" y="1082079"/>
                  <a:pt x="2809318" y="1082079"/>
                  <a:pt x="2809318" y="1082079"/>
                </a:cubicBezTo>
                <a:cubicBezTo>
                  <a:pt x="2801592" y="1069181"/>
                  <a:pt x="2801592" y="1051123"/>
                  <a:pt x="2809318" y="1035645"/>
                </a:cubicBezTo>
                <a:cubicBezTo>
                  <a:pt x="3079731" y="566142"/>
                  <a:pt x="3079731" y="566142"/>
                  <a:pt x="3079731" y="566142"/>
                </a:cubicBezTo>
                <a:cubicBezTo>
                  <a:pt x="3087457" y="553243"/>
                  <a:pt x="3102909" y="542924"/>
                  <a:pt x="3120936" y="542924"/>
                </a:cubicBezTo>
                <a:close/>
                <a:moveTo>
                  <a:pt x="4057990" y="0"/>
                </a:moveTo>
                <a:cubicBezTo>
                  <a:pt x="4599543" y="0"/>
                  <a:pt x="4599543" y="0"/>
                  <a:pt x="4599543" y="0"/>
                </a:cubicBezTo>
                <a:cubicBezTo>
                  <a:pt x="4617594" y="0"/>
                  <a:pt x="4630488" y="10335"/>
                  <a:pt x="4640804" y="23253"/>
                </a:cubicBezTo>
                <a:cubicBezTo>
                  <a:pt x="4911580" y="493479"/>
                  <a:pt x="4911580" y="493479"/>
                  <a:pt x="4911580" y="493479"/>
                </a:cubicBezTo>
                <a:cubicBezTo>
                  <a:pt x="4919316" y="508981"/>
                  <a:pt x="4919316" y="527066"/>
                  <a:pt x="4911580" y="539985"/>
                </a:cubicBezTo>
                <a:cubicBezTo>
                  <a:pt x="4640804" y="1010210"/>
                  <a:pt x="4640804" y="1010210"/>
                  <a:pt x="4640804" y="1010210"/>
                </a:cubicBezTo>
                <a:cubicBezTo>
                  <a:pt x="4630488" y="1025712"/>
                  <a:pt x="4617594" y="1033463"/>
                  <a:pt x="4599543" y="1033463"/>
                </a:cubicBezTo>
                <a:cubicBezTo>
                  <a:pt x="4057990" y="1033463"/>
                  <a:pt x="4057990" y="1033463"/>
                  <a:pt x="4057990" y="1033463"/>
                </a:cubicBezTo>
                <a:cubicBezTo>
                  <a:pt x="4039939" y="1033463"/>
                  <a:pt x="4027045" y="1025712"/>
                  <a:pt x="4016729" y="1010210"/>
                </a:cubicBezTo>
                <a:cubicBezTo>
                  <a:pt x="3745953" y="539985"/>
                  <a:pt x="3745953" y="539985"/>
                  <a:pt x="3745953" y="539985"/>
                </a:cubicBezTo>
                <a:cubicBezTo>
                  <a:pt x="3738217" y="527066"/>
                  <a:pt x="3738217" y="508981"/>
                  <a:pt x="3745953" y="493479"/>
                </a:cubicBezTo>
                <a:cubicBezTo>
                  <a:pt x="4016729" y="23253"/>
                  <a:pt x="4016729" y="23253"/>
                  <a:pt x="4016729" y="23253"/>
                </a:cubicBezTo>
                <a:cubicBezTo>
                  <a:pt x="4027045" y="10335"/>
                  <a:pt x="4039939" y="0"/>
                  <a:pt x="4057990" y="0"/>
                </a:cubicBezTo>
                <a:close/>
                <a:moveTo>
                  <a:pt x="2185898" y="0"/>
                </a:moveTo>
                <a:cubicBezTo>
                  <a:pt x="2726723" y="0"/>
                  <a:pt x="2726723" y="0"/>
                  <a:pt x="2726723" y="0"/>
                </a:cubicBezTo>
                <a:cubicBezTo>
                  <a:pt x="2742175" y="0"/>
                  <a:pt x="2757627" y="10335"/>
                  <a:pt x="2765353" y="23253"/>
                </a:cubicBezTo>
                <a:cubicBezTo>
                  <a:pt x="3035765" y="493479"/>
                  <a:pt x="3035765" y="493479"/>
                  <a:pt x="3035765" y="493479"/>
                </a:cubicBezTo>
                <a:cubicBezTo>
                  <a:pt x="3046067" y="508981"/>
                  <a:pt x="3046067" y="527066"/>
                  <a:pt x="3035765" y="539985"/>
                </a:cubicBezTo>
                <a:cubicBezTo>
                  <a:pt x="2765353" y="1010210"/>
                  <a:pt x="2765353" y="1010210"/>
                  <a:pt x="2765353" y="1010210"/>
                </a:cubicBezTo>
                <a:cubicBezTo>
                  <a:pt x="2757627" y="1025712"/>
                  <a:pt x="2742175" y="1033464"/>
                  <a:pt x="2726723" y="1033464"/>
                </a:cubicBezTo>
                <a:cubicBezTo>
                  <a:pt x="2185898" y="1033464"/>
                  <a:pt x="2185898" y="1033464"/>
                  <a:pt x="2185898" y="1033464"/>
                </a:cubicBezTo>
                <a:cubicBezTo>
                  <a:pt x="2167870" y="1033464"/>
                  <a:pt x="2152418" y="1025712"/>
                  <a:pt x="2144692" y="1010210"/>
                </a:cubicBezTo>
                <a:cubicBezTo>
                  <a:pt x="1874280" y="539985"/>
                  <a:pt x="1874280" y="539985"/>
                  <a:pt x="1874280" y="539985"/>
                </a:cubicBezTo>
                <a:cubicBezTo>
                  <a:pt x="1866554" y="527066"/>
                  <a:pt x="1866554" y="508981"/>
                  <a:pt x="1874280" y="493479"/>
                </a:cubicBezTo>
                <a:cubicBezTo>
                  <a:pt x="2144692" y="23253"/>
                  <a:pt x="2144692" y="23253"/>
                  <a:pt x="2144692" y="23253"/>
                </a:cubicBezTo>
                <a:cubicBezTo>
                  <a:pt x="2152418" y="10335"/>
                  <a:pt x="2167870" y="0"/>
                  <a:pt x="2185898" y="0"/>
                </a:cubicBezTo>
                <a:close/>
              </a:path>
            </a:pathLst>
          </a:custGeom>
        </p:spPr>
        <p:txBody>
          <a:bodyPr wrap="square">
            <a:noAutofit/>
          </a:bodyPr>
          <a:lstStyle/>
          <a:p>
            <a:endParaRPr lang="en-US"/>
          </a:p>
        </p:txBody>
      </p:sp>
      <p:sp>
        <p:nvSpPr>
          <p:cNvPr id="11" name="Picture Placeholder 10"/>
          <p:cNvSpPr>
            <a:spLocks noGrp="1"/>
          </p:cNvSpPr>
          <p:nvPr>
            <p:ph type="pic" sz="quarter" idx="11"/>
          </p:nvPr>
        </p:nvSpPr>
        <p:spPr>
          <a:xfrm>
            <a:off x="8180901" y="3497942"/>
            <a:ext cx="4011099" cy="3360058"/>
          </a:xfrm>
          <a:custGeom>
            <a:avLst/>
            <a:gdLst>
              <a:gd name="connsiteX0" fmla="*/ 1511113 w 4011099"/>
              <a:gd name="connsiteY0" fmla="*/ 0 h 3360058"/>
              <a:gd name="connsiteX1" fmla="*/ 3858014 w 4011099"/>
              <a:gd name="connsiteY1" fmla="*/ 0 h 3360058"/>
              <a:gd name="connsiteX2" fmla="*/ 4011099 w 4011099"/>
              <a:gd name="connsiteY2" fmla="*/ 0 h 3360058"/>
              <a:gd name="connsiteX3" fmla="*/ 4011099 w 4011099"/>
              <a:gd name="connsiteY3" fmla="*/ 3360058 h 3360058"/>
              <a:gd name="connsiteX4" fmla="*/ 483884 w 4011099"/>
              <a:gd name="connsiteY4" fmla="*/ 3360058 h 3360058"/>
              <a:gd name="connsiteX5" fmla="*/ 455419 w 4011099"/>
              <a:gd name="connsiteY5" fmla="*/ 3310753 h 3360058"/>
              <a:gd name="connsiteX6" fmla="*/ 28928 w 4011099"/>
              <a:gd name="connsiteY6" fmla="*/ 2572009 h 3360058"/>
              <a:gd name="connsiteX7" fmla="*/ 28928 w 4011099"/>
              <a:gd name="connsiteY7" fmla="*/ 2351235 h 3360058"/>
              <a:gd name="connsiteX8" fmla="*/ 1321018 w 4011099"/>
              <a:gd name="connsiteY8" fmla="*/ 110387 h 3360058"/>
              <a:gd name="connsiteX9" fmla="*/ 1511113 w 4011099"/>
              <a:gd name="connsiteY9" fmla="*/ 0 h 3360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11099" h="3360058">
                <a:moveTo>
                  <a:pt x="1511113" y="0"/>
                </a:moveTo>
                <a:cubicBezTo>
                  <a:pt x="1511113" y="0"/>
                  <a:pt x="1511113" y="0"/>
                  <a:pt x="3858014" y="0"/>
                </a:cubicBezTo>
                <a:lnTo>
                  <a:pt x="4011099" y="0"/>
                </a:lnTo>
                <a:lnTo>
                  <a:pt x="4011099" y="3360058"/>
                </a:lnTo>
                <a:lnTo>
                  <a:pt x="483884" y="3360058"/>
                </a:lnTo>
                <a:lnTo>
                  <a:pt x="455419" y="3310753"/>
                </a:lnTo>
                <a:cubicBezTo>
                  <a:pt x="331762" y="3096561"/>
                  <a:pt x="190440" y="2851770"/>
                  <a:pt x="28928" y="2572009"/>
                </a:cubicBezTo>
                <a:cubicBezTo>
                  <a:pt x="-9642" y="2503017"/>
                  <a:pt x="-9642" y="2417467"/>
                  <a:pt x="28928" y="2351235"/>
                </a:cubicBezTo>
                <a:cubicBezTo>
                  <a:pt x="28928" y="2351235"/>
                  <a:pt x="28928" y="2351235"/>
                  <a:pt x="1321018" y="110387"/>
                </a:cubicBezTo>
                <a:cubicBezTo>
                  <a:pt x="1359588" y="41395"/>
                  <a:pt x="1431218" y="0"/>
                  <a:pt x="1511113" y="0"/>
                </a:cubicBezTo>
                <a:close/>
              </a:path>
            </a:pathLst>
          </a:custGeom>
        </p:spPr>
        <p:txBody>
          <a:bodyPr wrap="square">
            <a:noAutofit/>
          </a:bodyPr>
          <a:lstStyle/>
          <a:p>
            <a:endParaRPr lang="en-US"/>
          </a:p>
        </p:txBody>
      </p:sp>
    </p:spTree>
    <p:extLst>
      <p:ext uri="{BB962C8B-B14F-4D97-AF65-F5344CB8AC3E}">
        <p14:creationId xmlns:p14="http://schemas.microsoft.com/office/powerpoint/2010/main" val="7071532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33" name="Picture Placeholder 32"/>
          <p:cNvSpPr>
            <a:spLocks noGrp="1"/>
          </p:cNvSpPr>
          <p:nvPr>
            <p:ph type="pic" sz="quarter" idx="12"/>
          </p:nvPr>
        </p:nvSpPr>
        <p:spPr>
          <a:xfrm>
            <a:off x="7202592" y="1279574"/>
            <a:ext cx="3943786" cy="3693225"/>
          </a:xfrm>
          <a:custGeom>
            <a:avLst/>
            <a:gdLst>
              <a:gd name="connsiteX0" fmla="*/ 2575200 w 3943786"/>
              <a:gd name="connsiteY0" fmla="*/ 2966557 h 3693225"/>
              <a:gd name="connsiteX1" fmla="*/ 2956430 w 3943786"/>
              <a:gd name="connsiteY1" fmla="*/ 2966557 h 3693225"/>
              <a:gd name="connsiteX2" fmla="*/ 2984504 w 3943786"/>
              <a:gd name="connsiteY2" fmla="*/ 2982859 h 3693225"/>
              <a:gd name="connsiteX3" fmla="*/ 3175323 w 3943786"/>
              <a:gd name="connsiteY3" fmla="*/ 3313793 h 3693225"/>
              <a:gd name="connsiteX4" fmla="*/ 3175323 w 3943786"/>
              <a:gd name="connsiteY4" fmla="*/ 3346397 h 3693225"/>
              <a:gd name="connsiteX5" fmla="*/ 2984504 w 3943786"/>
              <a:gd name="connsiteY5" fmla="*/ 3676923 h 3693225"/>
              <a:gd name="connsiteX6" fmla="*/ 2956430 w 3943786"/>
              <a:gd name="connsiteY6" fmla="*/ 3693225 h 3693225"/>
              <a:gd name="connsiteX7" fmla="*/ 2575200 w 3943786"/>
              <a:gd name="connsiteY7" fmla="*/ 3693225 h 3693225"/>
              <a:gd name="connsiteX8" fmla="*/ 2547126 w 3943786"/>
              <a:gd name="connsiteY8" fmla="*/ 3676923 h 3693225"/>
              <a:gd name="connsiteX9" fmla="*/ 2356307 w 3943786"/>
              <a:gd name="connsiteY9" fmla="*/ 3346397 h 3693225"/>
              <a:gd name="connsiteX10" fmla="*/ 2356307 w 3943786"/>
              <a:gd name="connsiteY10" fmla="*/ 3313793 h 3693225"/>
              <a:gd name="connsiteX11" fmla="*/ 2547126 w 3943786"/>
              <a:gd name="connsiteY11" fmla="*/ 2982859 h 3693225"/>
              <a:gd name="connsiteX12" fmla="*/ 2575200 w 3943786"/>
              <a:gd name="connsiteY12" fmla="*/ 2966557 h 3693225"/>
              <a:gd name="connsiteX13" fmla="*/ 804908 w 3943786"/>
              <a:gd name="connsiteY13" fmla="*/ 693713 h 3693225"/>
              <a:gd name="connsiteX14" fmla="*/ 2179927 w 3943786"/>
              <a:gd name="connsiteY14" fmla="*/ 693713 h 3693225"/>
              <a:gd name="connsiteX15" fmla="*/ 2281182 w 3943786"/>
              <a:gd name="connsiteY15" fmla="*/ 752512 h 3693225"/>
              <a:gd name="connsiteX16" fmla="*/ 2969426 w 3943786"/>
              <a:gd name="connsiteY16" fmla="*/ 1946119 h 3693225"/>
              <a:gd name="connsiteX17" fmla="*/ 2969426 w 3943786"/>
              <a:gd name="connsiteY17" fmla="*/ 2063716 h 3693225"/>
              <a:gd name="connsiteX18" fmla="*/ 2281182 w 3943786"/>
              <a:gd name="connsiteY18" fmla="*/ 3255853 h 3693225"/>
              <a:gd name="connsiteX19" fmla="*/ 2179927 w 3943786"/>
              <a:gd name="connsiteY19" fmla="*/ 3314651 h 3693225"/>
              <a:gd name="connsiteX20" fmla="*/ 804908 w 3943786"/>
              <a:gd name="connsiteY20" fmla="*/ 3314651 h 3693225"/>
              <a:gd name="connsiteX21" fmla="*/ 703652 w 3943786"/>
              <a:gd name="connsiteY21" fmla="*/ 3255853 h 3693225"/>
              <a:gd name="connsiteX22" fmla="*/ 15409 w 3943786"/>
              <a:gd name="connsiteY22" fmla="*/ 2063716 h 3693225"/>
              <a:gd name="connsiteX23" fmla="*/ 15409 w 3943786"/>
              <a:gd name="connsiteY23" fmla="*/ 1946119 h 3693225"/>
              <a:gd name="connsiteX24" fmla="*/ 703652 w 3943786"/>
              <a:gd name="connsiteY24" fmla="*/ 752512 h 3693225"/>
              <a:gd name="connsiteX25" fmla="*/ 804908 w 3943786"/>
              <a:gd name="connsiteY25" fmla="*/ 693713 h 3693225"/>
              <a:gd name="connsiteX26" fmla="*/ 2789815 w 3943786"/>
              <a:gd name="connsiteY26" fmla="*/ 0 h 3693225"/>
              <a:gd name="connsiteX27" fmla="*/ 3517699 w 3943786"/>
              <a:gd name="connsiteY27" fmla="*/ 0 h 3693225"/>
              <a:gd name="connsiteX28" fmla="*/ 3571299 w 3943786"/>
              <a:gd name="connsiteY28" fmla="*/ 31126 h 3693225"/>
              <a:gd name="connsiteX29" fmla="*/ 3935630 w 3943786"/>
              <a:gd name="connsiteY29" fmla="*/ 662977 h 3693225"/>
              <a:gd name="connsiteX30" fmla="*/ 3935630 w 3943786"/>
              <a:gd name="connsiteY30" fmla="*/ 725228 h 3693225"/>
              <a:gd name="connsiteX31" fmla="*/ 3571299 w 3943786"/>
              <a:gd name="connsiteY31" fmla="*/ 1356301 h 3693225"/>
              <a:gd name="connsiteX32" fmla="*/ 3517699 w 3943786"/>
              <a:gd name="connsiteY32" fmla="*/ 1387426 h 3693225"/>
              <a:gd name="connsiteX33" fmla="*/ 2789815 w 3943786"/>
              <a:gd name="connsiteY33" fmla="*/ 1387426 h 3693225"/>
              <a:gd name="connsiteX34" fmla="*/ 2736215 w 3943786"/>
              <a:gd name="connsiteY34" fmla="*/ 1356301 h 3693225"/>
              <a:gd name="connsiteX35" fmla="*/ 2371885 w 3943786"/>
              <a:gd name="connsiteY35" fmla="*/ 725228 h 3693225"/>
              <a:gd name="connsiteX36" fmla="*/ 2371885 w 3943786"/>
              <a:gd name="connsiteY36" fmla="*/ 662977 h 3693225"/>
              <a:gd name="connsiteX37" fmla="*/ 2736215 w 3943786"/>
              <a:gd name="connsiteY37" fmla="*/ 31126 h 3693225"/>
              <a:gd name="connsiteX38" fmla="*/ 2789815 w 3943786"/>
              <a:gd name="connsiteY38" fmla="*/ 0 h 3693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943786" h="3693225">
                <a:moveTo>
                  <a:pt x="2575200" y="2966557"/>
                </a:moveTo>
                <a:cubicBezTo>
                  <a:pt x="2575200" y="2966557"/>
                  <a:pt x="2575200" y="2966557"/>
                  <a:pt x="2956430" y="2966557"/>
                </a:cubicBezTo>
                <a:cubicBezTo>
                  <a:pt x="2968230" y="2966557"/>
                  <a:pt x="2978808" y="2972671"/>
                  <a:pt x="2984504" y="2982859"/>
                </a:cubicBezTo>
                <a:cubicBezTo>
                  <a:pt x="2984504" y="2982859"/>
                  <a:pt x="2984504" y="2982859"/>
                  <a:pt x="3175323" y="3313793"/>
                </a:cubicBezTo>
                <a:cubicBezTo>
                  <a:pt x="3181019" y="3323574"/>
                  <a:pt x="3181019" y="3336208"/>
                  <a:pt x="3175323" y="3346397"/>
                </a:cubicBezTo>
                <a:cubicBezTo>
                  <a:pt x="3175323" y="3346397"/>
                  <a:pt x="3175323" y="3346397"/>
                  <a:pt x="2984504" y="3676923"/>
                </a:cubicBezTo>
                <a:cubicBezTo>
                  <a:pt x="2978808" y="3687112"/>
                  <a:pt x="2968230" y="3693225"/>
                  <a:pt x="2956430" y="3693225"/>
                </a:cubicBezTo>
                <a:cubicBezTo>
                  <a:pt x="2956430" y="3693225"/>
                  <a:pt x="2956430" y="3693225"/>
                  <a:pt x="2575200" y="3693225"/>
                </a:cubicBezTo>
                <a:cubicBezTo>
                  <a:pt x="2563400" y="3693225"/>
                  <a:pt x="2552822" y="3687112"/>
                  <a:pt x="2547126" y="3676923"/>
                </a:cubicBezTo>
                <a:cubicBezTo>
                  <a:pt x="2547126" y="3676923"/>
                  <a:pt x="2547126" y="3676923"/>
                  <a:pt x="2356307" y="3346397"/>
                </a:cubicBezTo>
                <a:cubicBezTo>
                  <a:pt x="2350611" y="3336208"/>
                  <a:pt x="2350611" y="3323574"/>
                  <a:pt x="2356307" y="3313793"/>
                </a:cubicBezTo>
                <a:cubicBezTo>
                  <a:pt x="2356307" y="3313793"/>
                  <a:pt x="2356307" y="3313793"/>
                  <a:pt x="2547126" y="2982859"/>
                </a:cubicBezTo>
                <a:cubicBezTo>
                  <a:pt x="2552822" y="2972671"/>
                  <a:pt x="2563400" y="2966557"/>
                  <a:pt x="2575200" y="2966557"/>
                </a:cubicBezTo>
                <a:close/>
                <a:moveTo>
                  <a:pt x="804908" y="693713"/>
                </a:moveTo>
                <a:cubicBezTo>
                  <a:pt x="804908" y="693713"/>
                  <a:pt x="804908" y="693713"/>
                  <a:pt x="2179927" y="693713"/>
                </a:cubicBezTo>
                <a:cubicBezTo>
                  <a:pt x="2222483" y="693713"/>
                  <a:pt x="2260638" y="715762"/>
                  <a:pt x="2281182" y="752512"/>
                </a:cubicBezTo>
                <a:cubicBezTo>
                  <a:pt x="2281182" y="752512"/>
                  <a:pt x="2281182" y="752512"/>
                  <a:pt x="2969426" y="1946119"/>
                </a:cubicBezTo>
                <a:cubicBezTo>
                  <a:pt x="2989970" y="1981398"/>
                  <a:pt x="2989970" y="2026967"/>
                  <a:pt x="2969426" y="2063716"/>
                </a:cubicBezTo>
                <a:cubicBezTo>
                  <a:pt x="2969426" y="2063716"/>
                  <a:pt x="2969426" y="2063716"/>
                  <a:pt x="2281182" y="3255853"/>
                </a:cubicBezTo>
                <a:cubicBezTo>
                  <a:pt x="2260638" y="3292602"/>
                  <a:pt x="2222483" y="3314651"/>
                  <a:pt x="2179927" y="3314651"/>
                </a:cubicBezTo>
                <a:cubicBezTo>
                  <a:pt x="2179927" y="3314651"/>
                  <a:pt x="2179927" y="3314651"/>
                  <a:pt x="804908" y="3314651"/>
                </a:cubicBezTo>
                <a:cubicBezTo>
                  <a:pt x="762351" y="3314651"/>
                  <a:pt x="724197" y="3292602"/>
                  <a:pt x="703652" y="3255853"/>
                </a:cubicBezTo>
                <a:cubicBezTo>
                  <a:pt x="703652" y="3255853"/>
                  <a:pt x="703652" y="3255853"/>
                  <a:pt x="15409" y="2063716"/>
                </a:cubicBezTo>
                <a:cubicBezTo>
                  <a:pt x="-5136" y="2026967"/>
                  <a:pt x="-5136" y="1981398"/>
                  <a:pt x="15409" y="1946119"/>
                </a:cubicBezTo>
                <a:cubicBezTo>
                  <a:pt x="15409" y="1946119"/>
                  <a:pt x="15409" y="1946119"/>
                  <a:pt x="703652" y="752512"/>
                </a:cubicBezTo>
                <a:cubicBezTo>
                  <a:pt x="724197" y="715762"/>
                  <a:pt x="762351" y="693713"/>
                  <a:pt x="804908" y="693713"/>
                </a:cubicBezTo>
                <a:close/>
                <a:moveTo>
                  <a:pt x="2789815" y="0"/>
                </a:moveTo>
                <a:cubicBezTo>
                  <a:pt x="2789815" y="0"/>
                  <a:pt x="2789815" y="0"/>
                  <a:pt x="3517699" y="0"/>
                </a:cubicBezTo>
                <a:cubicBezTo>
                  <a:pt x="3540226" y="0"/>
                  <a:pt x="3560424" y="11672"/>
                  <a:pt x="3571299" y="31126"/>
                </a:cubicBezTo>
                <a:cubicBezTo>
                  <a:pt x="3571299" y="31126"/>
                  <a:pt x="3571299" y="31126"/>
                  <a:pt x="3935630" y="662977"/>
                </a:cubicBezTo>
                <a:cubicBezTo>
                  <a:pt x="3946505" y="681652"/>
                  <a:pt x="3946505" y="705774"/>
                  <a:pt x="3935630" y="725228"/>
                </a:cubicBezTo>
                <a:cubicBezTo>
                  <a:pt x="3935630" y="725228"/>
                  <a:pt x="3935630" y="725228"/>
                  <a:pt x="3571299" y="1356301"/>
                </a:cubicBezTo>
                <a:cubicBezTo>
                  <a:pt x="3560424" y="1375754"/>
                  <a:pt x="3540226" y="1387426"/>
                  <a:pt x="3517699" y="1387426"/>
                </a:cubicBezTo>
                <a:cubicBezTo>
                  <a:pt x="3517699" y="1387426"/>
                  <a:pt x="3517699" y="1387426"/>
                  <a:pt x="2789815" y="1387426"/>
                </a:cubicBezTo>
                <a:cubicBezTo>
                  <a:pt x="2767288" y="1387426"/>
                  <a:pt x="2747090" y="1375754"/>
                  <a:pt x="2736215" y="1356301"/>
                </a:cubicBezTo>
                <a:cubicBezTo>
                  <a:pt x="2736215" y="1356301"/>
                  <a:pt x="2736215" y="1356301"/>
                  <a:pt x="2371885" y="725228"/>
                </a:cubicBezTo>
                <a:cubicBezTo>
                  <a:pt x="2361009" y="705774"/>
                  <a:pt x="2361009" y="681652"/>
                  <a:pt x="2371885" y="662977"/>
                </a:cubicBezTo>
                <a:cubicBezTo>
                  <a:pt x="2371885" y="662977"/>
                  <a:pt x="2371885" y="662977"/>
                  <a:pt x="2736215" y="31126"/>
                </a:cubicBezTo>
                <a:cubicBezTo>
                  <a:pt x="2747090" y="11672"/>
                  <a:pt x="2767288" y="0"/>
                  <a:pt x="2789815" y="0"/>
                </a:cubicBezTo>
                <a:close/>
              </a:path>
            </a:pathLst>
          </a:custGeom>
        </p:spPr>
        <p:txBody>
          <a:bodyPr wrap="square">
            <a:noAutofit/>
          </a:bodyPr>
          <a:lstStyle/>
          <a:p>
            <a:endParaRPr lang="en-US"/>
          </a:p>
        </p:txBody>
      </p:sp>
      <p:sp>
        <p:nvSpPr>
          <p:cNvPr id="34" name="Freeform 33"/>
          <p:cNvSpPr>
            <a:spLocks noChangeAspect="1"/>
          </p:cNvSpPr>
          <p:nvPr userDrawn="1"/>
        </p:nvSpPr>
        <p:spPr bwMode="auto">
          <a:xfrm>
            <a:off x="7202592" y="1973287"/>
            <a:ext cx="2984834" cy="2620938"/>
          </a:xfrm>
          <a:custGeom>
            <a:avLst/>
            <a:gdLst>
              <a:gd name="connsiteX0" fmla="*/ 804908 w 2984834"/>
              <a:gd name="connsiteY0" fmla="*/ 0 h 2620938"/>
              <a:gd name="connsiteX1" fmla="*/ 2179927 w 2984834"/>
              <a:gd name="connsiteY1" fmla="*/ 0 h 2620938"/>
              <a:gd name="connsiteX2" fmla="*/ 2281182 w 2984834"/>
              <a:gd name="connsiteY2" fmla="*/ 58799 h 2620938"/>
              <a:gd name="connsiteX3" fmla="*/ 2969426 w 2984834"/>
              <a:gd name="connsiteY3" fmla="*/ 1252406 h 2620938"/>
              <a:gd name="connsiteX4" fmla="*/ 2969426 w 2984834"/>
              <a:gd name="connsiteY4" fmla="*/ 1370003 h 2620938"/>
              <a:gd name="connsiteX5" fmla="*/ 2281182 w 2984834"/>
              <a:gd name="connsiteY5" fmla="*/ 2562140 h 2620938"/>
              <a:gd name="connsiteX6" fmla="*/ 2179927 w 2984834"/>
              <a:gd name="connsiteY6" fmla="*/ 2620938 h 2620938"/>
              <a:gd name="connsiteX7" fmla="*/ 804908 w 2984834"/>
              <a:gd name="connsiteY7" fmla="*/ 2620938 h 2620938"/>
              <a:gd name="connsiteX8" fmla="*/ 703652 w 2984834"/>
              <a:gd name="connsiteY8" fmla="*/ 2562140 h 2620938"/>
              <a:gd name="connsiteX9" fmla="*/ 15409 w 2984834"/>
              <a:gd name="connsiteY9" fmla="*/ 1370003 h 2620938"/>
              <a:gd name="connsiteX10" fmla="*/ 15409 w 2984834"/>
              <a:gd name="connsiteY10" fmla="*/ 1252406 h 2620938"/>
              <a:gd name="connsiteX11" fmla="*/ 703652 w 2984834"/>
              <a:gd name="connsiteY11" fmla="*/ 58799 h 2620938"/>
              <a:gd name="connsiteX12" fmla="*/ 804908 w 2984834"/>
              <a:gd name="connsiteY12" fmla="*/ 0 h 2620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84834" h="2620938">
                <a:moveTo>
                  <a:pt x="804908" y="0"/>
                </a:moveTo>
                <a:cubicBezTo>
                  <a:pt x="804908" y="0"/>
                  <a:pt x="804908" y="0"/>
                  <a:pt x="2179927" y="0"/>
                </a:cubicBezTo>
                <a:cubicBezTo>
                  <a:pt x="2222483" y="0"/>
                  <a:pt x="2260638" y="22049"/>
                  <a:pt x="2281182" y="58799"/>
                </a:cubicBezTo>
                <a:cubicBezTo>
                  <a:pt x="2281182" y="58799"/>
                  <a:pt x="2281182" y="58799"/>
                  <a:pt x="2969426" y="1252406"/>
                </a:cubicBezTo>
                <a:cubicBezTo>
                  <a:pt x="2989970" y="1287685"/>
                  <a:pt x="2989970" y="1333254"/>
                  <a:pt x="2969426" y="1370003"/>
                </a:cubicBezTo>
                <a:cubicBezTo>
                  <a:pt x="2969426" y="1370003"/>
                  <a:pt x="2969426" y="1370003"/>
                  <a:pt x="2281182" y="2562140"/>
                </a:cubicBezTo>
                <a:cubicBezTo>
                  <a:pt x="2260638" y="2598889"/>
                  <a:pt x="2222483" y="2620938"/>
                  <a:pt x="2179927" y="2620938"/>
                </a:cubicBezTo>
                <a:cubicBezTo>
                  <a:pt x="2179927" y="2620938"/>
                  <a:pt x="2179927" y="2620938"/>
                  <a:pt x="804908" y="2620938"/>
                </a:cubicBezTo>
                <a:cubicBezTo>
                  <a:pt x="762351" y="2620938"/>
                  <a:pt x="724197" y="2598889"/>
                  <a:pt x="703652" y="2562140"/>
                </a:cubicBezTo>
                <a:cubicBezTo>
                  <a:pt x="703652" y="2562140"/>
                  <a:pt x="703652" y="2562140"/>
                  <a:pt x="15409" y="1370003"/>
                </a:cubicBezTo>
                <a:cubicBezTo>
                  <a:pt x="-5136" y="1333254"/>
                  <a:pt x="-5136" y="1287685"/>
                  <a:pt x="15409" y="1252406"/>
                </a:cubicBezTo>
                <a:cubicBezTo>
                  <a:pt x="15409" y="1252406"/>
                  <a:pt x="15409" y="1252406"/>
                  <a:pt x="703652" y="58799"/>
                </a:cubicBezTo>
                <a:cubicBezTo>
                  <a:pt x="724197" y="22049"/>
                  <a:pt x="762351" y="0"/>
                  <a:pt x="804908" y="0"/>
                </a:cubicBezTo>
                <a:close/>
              </a:path>
            </a:pathLst>
          </a:custGeom>
          <a:solidFill>
            <a:schemeClr val="bg1"/>
          </a:solidFill>
          <a:ln>
            <a:noFill/>
          </a:ln>
          <a:effectLst>
            <a:outerShdw blurRad="63500" sx="102000" sy="102000" algn="ctr" rotWithShape="0">
              <a:prstClr val="black">
                <a:alpha val="35000"/>
              </a:prstClr>
            </a:outerShdw>
          </a:effectLst>
        </p:spPr>
        <p:txBody>
          <a:bodyPr vert="horz" wrap="square" lIns="91440" tIns="45720" rIns="91440" bIns="45720" numCol="1" anchor="t" anchorCtr="0" compatLnSpc="1">
            <a:prstTxWarp prst="textNoShape">
              <a:avLst/>
            </a:prstTxWarp>
            <a:noAutofit/>
          </a:bodyPr>
          <a:lstStyle/>
          <a:p>
            <a:endParaRPr lang="en-US"/>
          </a:p>
        </p:txBody>
      </p:sp>
      <p:sp>
        <p:nvSpPr>
          <p:cNvPr id="14" name="Picture Placeholder 13"/>
          <p:cNvSpPr>
            <a:spLocks noGrp="1"/>
          </p:cNvSpPr>
          <p:nvPr>
            <p:ph type="pic" sz="quarter" idx="11"/>
          </p:nvPr>
        </p:nvSpPr>
        <p:spPr>
          <a:xfrm>
            <a:off x="4853092" y="614387"/>
            <a:ext cx="2984834" cy="2620938"/>
          </a:xfrm>
          <a:custGeom>
            <a:avLst/>
            <a:gdLst>
              <a:gd name="connsiteX0" fmla="*/ 804908 w 2984834"/>
              <a:gd name="connsiteY0" fmla="*/ 0 h 2620938"/>
              <a:gd name="connsiteX1" fmla="*/ 2179927 w 2984834"/>
              <a:gd name="connsiteY1" fmla="*/ 0 h 2620938"/>
              <a:gd name="connsiteX2" fmla="*/ 2281182 w 2984834"/>
              <a:gd name="connsiteY2" fmla="*/ 58798 h 2620938"/>
              <a:gd name="connsiteX3" fmla="*/ 2969426 w 2984834"/>
              <a:gd name="connsiteY3" fmla="*/ 1252406 h 2620938"/>
              <a:gd name="connsiteX4" fmla="*/ 2969426 w 2984834"/>
              <a:gd name="connsiteY4" fmla="*/ 1370002 h 2620938"/>
              <a:gd name="connsiteX5" fmla="*/ 2281182 w 2984834"/>
              <a:gd name="connsiteY5" fmla="*/ 2562140 h 2620938"/>
              <a:gd name="connsiteX6" fmla="*/ 2179927 w 2984834"/>
              <a:gd name="connsiteY6" fmla="*/ 2620938 h 2620938"/>
              <a:gd name="connsiteX7" fmla="*/ 804908 w 2984834"/>
              <a:gd name="connsiteY7" fmla="*/ 2620938 h 2620938"/>
              <a:gd name="connsiteX8" fmla="*/ 703652 w 2984834"/>
              <a:gd name="connsiteY8" fmla="*/ 2562140 h 2620938"/>
              <a:gd name="connsiteX9" fmla="*/ 15409 w 2984834"/>
              <a:gd name="connsiteY9" fmla="*/ 1370002 h 2620938"/>
              <a:gd name="connsiteX10" fmla="*/ 15409 w 2984834"/>
              <a:gd name="connsiteY10" fmla="*/ 1252406 h 2620938"/>
              <a:gd name="connsiteX11" fmla="*/ 703652 w 2984834"/>
              <a:gd name="connsiteY11" fmla="*/ 58798 h 2620938"/>
              <a:gd name="connsiteX12" fmla="*/ 804908 w 2984834"/>
              <a:gd name="connsiteY12" fmla="*/ 0 h 2620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84834" h="2620938">
                <a:moveTo>
                  <a:pt x="804908" y="0"/>
                </a:moveTo>
                <a:cubicBezTo>
                  <a:pt x="804908" y="0"/>
                  <a:pt x="804908" y="0"/>
                  <a:pt x="2179927" y="0"/>
                </a:cubicBezTo>
                <a:cubicBezTo>
                  <a:pt x="2222483" y="0"/>
                  <a:pt x="2260638" y="22049"/>
                  <a:pt x="2281182" y="58798"/>
                </a:cubicBezTo>
                <a:cubicBezTo>
                  <a:pt x="2281182" y="58798"/>
                  <a:pt x="2281182" y="58798"/>
                  <a:pt x="2969426" y="1252406"/>
                </a:cubicBezTo>
                <a:cubicBezTo>
                  <a:pt x="2989970" y="1287685"/>
                  <a:pt x="2989970" y="1333253"/>
                  <a:pt x="2969426" y="1370002"/>
                </a:cubicBezTo>
                <a:cubicBezTo>
                  <a:pt x="2969426" y="1370002"/>
                  <a:pt x="2969426" y="1370002"/>
                  <a:pt x="2281182" y="2562140"/>
                </a:cubicBezTo>
                <a:cubicBezTo>
                  <a:pt x="2260638" y="2598889"/>
                  <a:pt x="2222483" y="2620938"/>
                  <a:pt x="2179927" y="2620938"/>
                </a:cubicBezTo>
                <a:cubicBezTo>
                  <a:pt x="2179927" y="2620938"/>
                  <a:pt x="2179927" y="2620938"/>
                  <a:pt x="804908" y="2620938"/>
                </a:cubicBezTo>
                <a:cubicBezTo>
                  <a:pt x="762351" y="2620938"/>
                  <a:pt x="724197" y="2598889"/>
                  <a:pt x="703652" y="2562140"/>
                </a:cubicBezTo>
                <a:cubicBezTo>
                  <a:pt x="703652" y="2562140"/>
                  <a:pt x="703652" y="2562140"/>
                  <a:pt x="15409" y="1370002"/>
                </a:cubicBezTo>
                <a:cubicBezTo>
                  <a:pt x="-5136" y="1333253"/>
                  <a:pt x="-5136" y="1287685"/>
                  <a:pt x="15409" y="1252406"/>
                </a:cubicBezTo>
                <a:cubicBezTo>
                  <a:pt x="15409" y="1252406"/>
                  <a:pt x="15409" y="1252406"/>
                  <a:pt x="703652" y="58798"/>
                </a:cubicBezTo>
                <a:cubicBezTo>
                  <a:pt x="724197" y="22049"/>
                  <a:pt x="762351" y="0"/>
                  <a:pt x="804908" y="0"/>
                </a:cubicBezTo>
                <a:close/>
              </a:path>
            </a:pathLst>
          </a:custGeom>
        </p:spPr>
        <p:txBody>
          <a:bodyPr wrap="square">
            <a:noAutofit/>
          </a:bodyPr>
          <a:lstStyle/>
          <a:p>
            <a:endParaRPr lang="en-US"/>
          </a:p>
        </p:txBody>
      </p:sp>
      <p:sp>
        <p:nvSpPr>
          <p:cNvPr id="11" name="Picture Placeholder 10"/>
          <p:cNvSpPr>
            <a:spLocks noGrp="1"/>
          </p:cNvSpPr>
          <p:nvPr>
            <p:ph type="pic" sz="quarter" idx="10"/>
          </p:nvPr>
        </p:nvSpPr>
        <p:spPr>
          <a:xfrm>
            <a:off x="1243570" y="1246916"/>
            <a:ext cx="2984834" cy="2620938"/>
          </a:xfrm>
          <a:custGeom>
            <a:avLst/>
            <a:gdLst>
              <a:gd name="connsiteX0" fmla="*/ 804907 w 2984834"/>
              <a:gd name="connsiteY0" fmla="*/ 0 h 2620938"/>
              <a:gd name="connsiteX1" fmla="*/ 2179927 w 2984834"/>
              <a:gd name="connsiteY1" fmla="*/ 0 h 2620938"/>
              <a:gd name="connsiteX2" fmla="*/ 2281182 w 2984834"/>
              <a:gd name="connsiteY2" fmla="*/ 58799 h 2620938"/>
              <a:gd name="connsiteX3" fmla="*/ 2969426 w 2984834"/>
              <a:gd name="connsiteY3" fmla="*/ 1252406 h 2620938"/>
              <a:gd name="connsiteX4" fmla="*/ 2969426 w 2984834"/>
              <a:gd name="connsiteY4" fmla="*/ 1370003 h 2620938"/>
              <a:gd name="connsiteX5" fmla="*/ 2281182 w 2984834"/>
              <a:gd name="connsiteY5" fmla="*/ 2562140 h 2620938"/>
              <a:gd name="connsiteX6" fmla="*/ 2179927 w 2984834"/>
              <a:gd name="connsiteY6" fmla="*/ 2620938 h 2620938"/>
              <a:gd name="connsiteX7" fmla="*/ 804907 w 2984834"/>
              <a:gd name="connsiteY7" fmla="*/ 2620938 h 2620938"/>
              <a:gd name="connsiteX8" fmla="*/ 703652 w 2984834"/>
              <a:gd name="connsiteY8" fmla="*/ 2562140 h 2620938"/>
              <a:gd name="connsiteX9" fmla="*/ 15409 w 2984834"/>
              <a:gd name="connsiteY9" fmla="*/ 1370003 h 2620938"/>
              <a:gd name="connsiteX10" fmla="*/ 15409 w 2984834"/>
              <a:gd name="connsiteY10" fmla="*/ 1252406 h 2620938"/>
              <a:gd name="connsiteX11" fmla="*/ 703652 w 2984834"/>
              <a:gd name="connsiteY11" fmla="*/ 58799 h 2620938"/>
              <a:gd name="connsiteX12" fmla="*/ 804907 w 2984834"/>
              <a:gd name="connsiteY12" fmla="*/ 0 h 2620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84834" h="2620938">
                <a:moveTo>
                  <a:pt x="804907" y="0"/>
                </a:moveTo>
                <a:cubicBezTo>
                  <a:pt x="804907" y="0"/>
                  <a:pt x="804907" y="0"/>
                  <a:pt x="2179927" y="0"/>
                </a:cubicBezTo>
                <a:cubicBezTo>
                  <a:pt x="2222483" y="0"/>
                  <a:pt x="2260638" y="22049"/>
                  <a:pt x="2281182" y="58799"/>
                </a:cubicBezTo>
                <a:cubicBezTo>
                  <a:pt x="2281182" y="58799"/>
                  <a:pt x="2281182" y="58799"/>
                  <a:pt x="2969426" y="1252406"/>
                </a:cubicBezTo>
                <a:cubicBezTo>
                  <a:pt x="2989970" y="1287685"/>
                  <a:pt x="2989970" y="1333254"/>
                  <a:pt x="2969426" y="1370003"/>
                </a:cubicBezTo>
                <a:cubicBezTo>
                  <a:pt x="2969426" y="1370003"/>
                  <a:pt x="2969426" y="1370003"/>
                  <a:pt x="2281182" y="2562140"/>
                </a:cubicBezTo>
                <a:cubicBezTo>
                  <a:pt x="2260638" y="2598889"/>
                  <a:pt x="2222483" y="2620938"/>
                  <a:pt x="2179927" y="2620938"/>
                </a:cubicBezTo>
                <a:cubicBezTo>
                  <a:pt x="2179927" y="2620938"/>
                  <a:pt x="2179927" y="2620938"/>
                  <a:pt x="804907" y="2620938"/>
                </a:cubicBezTo>
                <a:cubicBezTo>
                  <a:pt x="762351" y="2620938"/>
                  <a:pt x="724197" y="2598889"/>
                  <a:pt x="703652" y="2562140"/>
                </a:cubicBezTo>
                <a:cubicBezTo>
                  <a:pt x="703652" y="2562140"/>
                  <a:pt x="703652" y="2562140"/>
                  <a:pt x="15409" y="1370003"/>
                </a:cubicBezTo>
                <a:cubicBezTo>
                  <a:pt x="-5136" y="1333254"/>
                  <a:pt x="-5136" y="1287685"/>
                  <a:pt x="15409" y="1252406"/>
                </a:cubicBezTo>
                <a:cubicBezTo>
                  <a:pt x="15409" y="1252406"/>
                  <a:pt x="15409" y="1252406"/>
                  <a:pt x="703652" y="58799"/>
                </a:cubicBezTo>
                <a:cubicBezTo>
                  <a:pt x="724197" y="22049"/>
                  <a:pt x="762351" y="0"/>
                  <a:pt x="804907" y="0"/>
                </a:cubicBezTo>
                <a:close/>
              </a:path>
            </a:pathLst>
          </a:custGeom>
        </p:spPr>
        <p:txBody>
          <a:bodyPr wrap="square">
            <a:noAutofit/>
          </a:bodyPr>
          <a:lstStyle/>
          <a:p>
            <a:endParaRPr lang="en-US"/>
          </a:p>
        </p:txBody>
      </p:sp>
      <p:sp>
        <p:nvSpPr>
          <p:cNvPr id="28" name="Picture Placeholder 27"/>
          <p:cNvSpPr>
            <a:spLocks noGrp="1"/>
          </p:cNvSpPr>
          <p:nvPr>
            <p:ph type="pic" sz="quarter" idx="13"/>
          </p:nvPr>
        </p:nvSpPr>
        <p:spPr>
          <a:xfrm>
            <a:off x="4853092" y="3332187"/>
            <a:ext cx="2984834" cy="2620938"/>
          </a:xfrm>
          <a:custGeom>
            <a:avLst/>
            <a:gdLst>
              <a:gd name="connsiteX0" fmla="*/ 804908 w 2984834"/>
              <a:gd name="connsiteY0" fmla="*/ 0 h 2620938"/>
              <a:gd name="connsiteX1" fmla="*/ 2179927 w 2984834"/>
              <a:gd name="connsiteY1" fmla="*/ 0 h 2620938"/>
              <a:gd name="connsiteX2" fmla="*/ 2281182 w 2984834"/>
              <a:gd name="connsiteY2" fmla="*/ 58799 h 2620938"/>
              <a:gd name="connsiteX3" fmla="*/ 2969426 w 2984834"/>
              <a:gd name="connsiteY3" fmla="*/ 1252406 h 2620938"/>
              <a:gd name="connsiteX4" fmla="*/ 2969426 w 2984834"/>
              <a:gd name="connsiteY4" fmla="*/ 1370003 h 2620938"/>
              <a:gd name="connsiteX5" fmla="*/ 2281182 w 2984834"/>
              <a:gd name="connsiteY5" fmla="*/ 2562140 h 2620938"/>
              <a:gd name="connsiteX6" fmla="*/ 2179927 w 2984834"/>
              <a:gd name="connsiteY6" fmla="*/ 2620938 h 2620938"/>
              <a:gd name="connsiteX7" fmla="*/ 804908 w 2984834"/>
              <a:gd name="connsiteY7" fmla="*/ 2620938 h 2620938"/>
              <a:gd name="connsiteX8" fmla="*/ 703652 w 2984834"/>
              <a:gd name="connsiteY8" fmla="*/ 2562140 h 2620938"/>
              <a:gd name="connsiteX9" fmla="*/ 15409 w 2984834"/>
              <a:gd name="connsiteY9" fmla="*/ 1370003 h 2620938"/>
              <a:gd name="connsiteX10" fmla="*/ 15409 w 2984834"/>
              <a:gd name="connsiteY10" fmla="*/ 1252406 h 2620938"/>
              <a:gd name="connsiteX11" fmla="*/ 703652 w 2984834"/>
              <a:gd name="connsiteY11" fmla="*/ 58799 h 2620938"/>
              <a:gd name="connsiteX12" fmla="*/ 804908 w 2984834"/>
              <a:gd name="connsiteY12" fmla="*/ 0 h 2620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84834" h="2620938">
                <a:moveTo>
                  <a:pt x="804908" y="0"/>
                </a:moveTo>
                <a:cubicBezTo>
                  <a:pt x="804908" y="0"/>
                  <a:pt x="804908" y="0"/>
                  <a:pt x="2179927" y="0"/>
                </a:cubicBezTo>
                <a:cubicBezTo>
                  <a:pt x="2222483" y="0"/>
                  <a:pt x="2260638" y="22050"/>
                  <a:pt x="2281182" y="58799"/>
                </a:cubicBezTo>
                <a:cubicBezTo>
                  <a:pt x="2281182" y="58799"/>
                  <a:pt x="2281182" y="58799"/>
                  <a:pt x="2969426" y="1252406"/>
                </a:cubicBezTo>
                <a:cubicBezTo>
                  <a:pt x="2989970" y="1287685"/>
                  <a:pt x="2989970" y="1333254"/>
                  <a:pt x="2969426" y="1370003"/>
                </a:cubicBezTo>
                <a:cubicBezTo>
                  <a:pt x="2969426" y="1370003"/>
                  <a:pt x="2969426" y="1370003"/>
                  <a:pt x="2281182" y="2562140"/>
                </a:cubicBezTo>
                <a:cubicBezTo>
                  <a:pt x="2260638" y="2598889"/>
                  <a:pt x="2222483" y="2620938"/>
                  <a:pt x="2179927" y="2620938"/>
                </a:cubicBezTo>
                <a:cubicBezTo>
                  <a:pt x="2179927" y="2620938"/>
                  <a:pt x="2179927" y="2620938"/>
                  <a:pt x="804908" y="2620938"/>
                </a:cubicBezTo>
                <a:cubicBezTo>
                  <a:pt x="762351" y="2620938"/>
                  <a:pt x="724197" y="2598889"/>
                  <a:pt x="703652" y="2562140"/>
                </a:cubicBezTo>
                <a:cubicBezTo>
                  <a:pt x="703652" y="2562140"/>
                  <a:pt x="703652" y="2562140"/>
                  <a:pt x="15409" y="1370003"/>
                </a:cubicBezTo>
                <a:cubicBezTo>
                  <a:pt x="-5136" y="1333254"/>
                  <a:pt x="-5136" y="1287685"/>
                  <a:pt x="15409" y="1252406"/>
                </a:cubicBezTo>
                <a:cubicBezTo>
                  <a:pt x="15409" y="1252406"/>
                  <a:pt x="15409" y="1252406"/>
                  <a:pt x="703652" y="58799"/>
                </a:cubicBezTo>
                <a:cubicBezTo>
                  <a:pt x="724197" y="22050"/>
                  <a:pt x="762351" y="0"/>
                  <a:pt x="804908" y="0"/>
                </a:cubicBezTo>
                <a:close/>
              </a:path>
            </a:pathLst>
          </a:custGeom>
        </p:spPr>
        <p:txBody>
          <a:bodyPr wrap="square">
            <a:noAutofit/>
          </a:bodyPr>
          <a:lstStyle/>
          <a:p>
            <a:endParaRPr lang="en-US"/>
          </a:p>
        </p:txBody>
      </p:sp>
    </p:spTree>
    <p:extLst>
      <p:ext uri="{BB962C8B-B14F-4D97-AF65-F5344CB8AC3E}">
        <p14:creationId xmlns:p14="http://schemas.microsoft.com/office/powerpoint/2010/main" val="113652314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3" name="Picture Placeholder 22"/>
          <p:cNvSpPr>
            <a:spLocks noGrp="1"/>
          </p:cNvSpPr>
          <p:nvPr>
            <p:ph type="pic" sz="quarter" idx="12"/>
          </p:nvPr>
        </p:nvSpPr>
        <p:spPr>
          <a:xfrm>
            <a:off x="9292424" y="-943467"/>
            <a:ext cx="3878222" cy="3405410"/>
          </a:xfrm>
          <a:custGeom>
            <a:avLst/>
            <a:gdLst>
              <a:gd name="connsiteX0" fmla="*/ 1045824 w 3878222"/>
              <a:gd name="connsiteY0" fmla="*/ 0 h 3405410"/>
              <a:gd name="connsiteX1" fmla="*/ 2832399 w 3878222"/>
              <a:gd name="connsiteY1" fmla="*/ 0 h 3405410"/>
              <a:gd name="connsiteX2" fmla="*/ 2963961 w 3878222"/>
              <a:gd name="connsiteY2" fmla="*/ 76397 h 3405410"/>
              <a:gd name="connsiteX3" fmla="*/ 3858202 w 3878222"/>
              <a:gd name="connsiteY3" fmla="*/ 1627263 h 3405410"/>
              <a:gd name="connsiteX4" fmla="*/ 3858202 w 3878222"/>
              <a:gd name="connsiteY4" fmla="*/ 1780057 h 3405410"/>
              <a:gd name="connsiteX5" fmla="*/ 2963961 w 3878222"/>
              <a:gd name="connsiteY5" fmla="*/ 3329013 h 3405410"/>
              <a:gd name="connsiteX6" fmla="*/ 2832399 w 3878222"/>
              <a:gd name="connsiteY6" fmla="*/ 3405410 h 3405410"/>
              <a:gd name="connsiteX7" fmla="*/ 1045824 w 3878222"/>
              <a:gd name="connsiteY7" fmla="*/ 3405410 h 3405410"/>
              <a:gd name="connsiteX8" fmla="*/ 914262 w 3878222"/>
              <a:gd name="connsiteY8" fmla="*/ 3329013 h 3405410"/>
              <a:gd name="connsiteX9" fmla="*/ 20021 w 3878222"/>
              <a:gd name="connsiteY9" fmla="*/ 1780057 h 3405410"/>
              <a:gd name="connsiteX10" fmla="*/ 20021 w 3878222"/>
              <a:gd name="connsiteY10" fmla="*/ 1627263 h 3405410"/>
              <a:gd name="connsiteX11" fmla="*/ 914262 w 3878222"/>
              <a:gd name="connsiteY11" fmla="*/ 76397 h 3405410"/>
              <a:gd name="connsiteX12" fmla="*/ 1045824 w 3878222"/>
              <a:gd name="connsiteY12" fmla="*/ 0 h 3405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78222" h="3405410">
                <a:moveTo>
                  <a:pt x="1045824" y="0"/>
                </a:moveTo>
                <a:cubicBezTo>
                  <a:pt x="1045824" y="0"/>
                  <a:pt x="1045824" y="0"/>
                  <a:pt x="2832399" y="0"/>
                </a:cubicBezTo>
                <a:cubicBezTo>
                  <a:pt x="2887693" y="0"/>
                  <a:pt x="2937268" y="28649"/>
                  <a:pt x="2963961" y="76397"/>
                </a:cubicBezTo>
                <a:cubicBezTo>
                  <a:pt x="2963961" y="76397"/>
                  <a:pt x="2963961" y="76397"/>
                  <a:pt x="3858202" y="1627263"/>
                </a:cubicBezTo>
                <a:cubicBezTo>
                  <a:pt x="3884896" y="1673101"/>
                  <a:pt x="3884896" y="1732309"/>
                  <a:pt x="3858202" y="1780057"/>
                </a:cubicBezTo>
                <a:cubicBezTo>
                  <a:pt x="3858202" y="1780057"/>
                  <a:pt x="3858202" y="1780057"/>
                  <a:pt x="2963961" y="3329013"/>
                </a:cubicBezTo>
                <a:cubicBezTo>
                  <a:pt x="2937268" y="3376761"/>
                  <a:pt x="2887693" y="3405410"/>
                  <a:pt x="2832399" y="3405410"/>
                </a:cubicBezTo>
                <a:cubicBezTo>
                  <a:pt x="2832399" y="3405410"/>
                  <a:pt x="2832399" y="3405410"/>
                  <a:pt x="1045824" y="3405410"/>
                </a:cubicBezTo>
                <a:cubicBezTo>
                  <a:pt x="990530" y="3405410"/>
                  <a:pt x="940956" y="3376761"/>
                  <a:pt x="914262" y="3329013"/>
                </a:cubicBezTo>
                <a:cubicBezTo>
                  <a:pt x="914262" y="3329013"/>
                  <a:pt x="914262" y="3329013"/>
                  <a:pt x="20021" y="1780057"/>
                </a:cubicBezTo>
                <a:cubicBezTo>
                  <a:pt x="-6673" y="1732309"/>
                  <a:pt x="-6673" y="1673101"/>
                  <a:pt x="20021" y="1627263"/>
                </a:cubicBezTo>
                <a:cubicBezTo>
                  <a:pt x="20021" y="1627263"/>
                  <a:pt x="20021" y="1627263"/>
                  <a:pt x="914262" y="76397"/>
                </a:cubicBezTo>
                <a:cubicBezTo>
                  <a:pt x="940956" y="28649"/>
                  <a:pt x="990530" y="0"/>
                  <a:pt x="1045824" y="0"/>
                </a:cubicBezTo>
                <a:close/>
              </a:path>
            </a:pathLst>
          </a:custGeom>
        </p:spPr>
        <p:txBody>
          <a:bodyPr wrap="square">
            <a:noAutofit/>
          </a:bodyPr>
          <a:lstStyle/>
          <a:p>
            <a:endParaRPr lang="en-US"/>
          </a:p>
        </p:txBody>
      </p:sp>
      <p:sp>
        <p:nvSpPr>
          <p:cNvPr id="20" name="Picture Placeholder 19"/>
          <p:cNvSpPr>
            <a:spLocks noGrp="1"/>
          </p:cNvSpPr>
          <p:nvPr>
            <p:ph type="pic" sz="quarter" idx="11"/>
          </p:nvPr>
        </p:nvSpPr>
        <p:spPr>
          <a:xfrm>
            <a:off x="9292424" y="2626336"/>
            <a:ext cx="3878222" cy="3405410"/>
          </a:xfrm>
          <a:custGeom>
            <a:avLst/>
            <a:gdLst>
              <a:gd name="connsiteX0" fmla="*/ 1045824 w 3878222"/>
              <a:gd name="connsiteY0" fmla="*/ 0 h 3405410"/>
              <a:gd name="connsiteX1" fmla="*/ 2832399 w 3878222"/>
              <a:gd name="connsiteY1" fmla="*/ 0 h 3405410"/>
              <a:gd name="connsiteX2" fmla="*/ 2963961 w 3878222"/>
              <a:gd name="connsiteY2" fmla="*/ 76397 h 3405410"/>
              <a:gd name="connsiteX3" fmla="*/ 3858202 w 3878222"/>
              <a:gd name="connsiteY3" fmla="*/ 1627263 h 3405410"/>
              <a:gd name="connsiteX4" fmla="*/ 3858202 w 3878222"/>
              <a:gd name="connsiteY4" fmla="*/ 1780057 h 3405410"/>
              <a:gd name="connsiteX5" fmla="*/ 2963961 w 3878222"/>
              <a:gd name="connsiteY5" fmla="*/ 3329013 h 3405410"/>
              <a:gd name="connsiteX6" fmla="*/ 2832399 w 3878222"/>
              <a:gd name="connsiteY6" fmla="*/ 3405410 h 3405410"/>
              <a:gd name="connsiteX7" fmla="*/ 1045824 w 3878222"/>
              <a:gd name="connsiteY7" fmla="*/ 3405410 h 3405410"/>
              <a:gd name="connsiteX8" fmla="*/ 914262 w 3878222"/>
              <a:gd name="connsiteY8" fmla="*/ 3329013 h 3405410"/>
              <a:gd name="connsiteX9" fmla="*/ 20021 w 3878222"/>
              <a:gd name="connsiteY9" fmla="*/ 1780057 h 3405410"/>
              <a:gd name="connsiteX10" fmla="*/ 20021 w 3878222"/>
              <a:gd name="connsiteY10" fmla="*/ 1627263 h 3405410"/>
              <a:gd name="connsiteX11" fmla="*/ 914262 w 3878222"/>
              <a:gd name="connsiteY11" fmla="*/ 76397 h 3405410"/>
              <a:gd name="connsiteX12" fmla="*/ 1045824 w 3878222"/>
              <a:gd name="connsiteY12" fmla="*/ 0 h 3405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78222" h="3405410">
                <a:moveTo>
                  <a:pt x="1045824" y="0"/>
                </a:moveTo>
                <a:cubicBezTo>
                  <a:pt x="1045824" y="0"/>
                  <a:pt x="1045824" y="0"/>
                  <a:pt x="2832399" y="0"/>
                </a:cubicBezTo>
                <a:cubicBezTo>
                  <a:pt x="2887693" y="0"/>
                  <a:pt x="2937268" y="28649"/>
                  <a:pt x="2963961" y="76397"/>
                </a:cubicBezTo>
                <a:cubicBezTo>
                  <a:pt x="2963961" y="76397"/>
                  <a:pt x="2963961" y="76397"/>
                  <a:pt x="3858202" y="1627263"/>
                </a:cubicBezTo>
                <a:cubicBezTo>
                  <a:pt x="3884896" y="1673101"/>
                  <a:pt x="3884896" y="1732309"/>
                  <a:pt x="3858202" y="1780057"/>
                </a:cubicBezTo>
                <a:cubicBezTo>
                  <a:pt x="3858202" y="1780057"/>
                  <a:pt x="3858202" y="1780057"/>
                  <a:pt x="2963961" y="3329013"/>
                </a:cubicBezTo>
                <a:cubicBezTo>
                  <a:pt x="2937268" y="3376761"/>
                  <a:pt x="2887693" y="3405410"/>
                  <a:pt x="2832399" y="3405410"/>
                </a:cubicBezTo>
                <a:cubicBezTo>
                  <a:pt x="2832399" y="3405410"/>
                  <a:pt x="2832399" y="3405410"/>
                  <a:pt x="1045824" y="3405410"/>
                </a:cubicBezTo>
                <a:cubicBezTo>
                  <a:pt x="990530" y="3405410"/>
                  <a:pt x="940956" y="3376761"/>
                  <a:pt x="914262" y="3329013"/>
                </a:cubicBezTo>
                <a:cubicBezTo>
                  <a:pt x="914262" y="3329013"/>
                  <a:pt x="914262" y="3329013"/>
                  <a:pt x="20021" y="1780057"/>
                </a:cubicBezTo>
                <a:cubicBezTo>
                  <a:pt x="-6673" y="1732309"/>
                  <a:pt x="-6673" y="1673101"/>
                  <a:pt x="20021" y="1627263"/>
                </a:cubicBezTo>
                <a:cubicBezTo>
                  <a:pt x="20021" y="1627263"/>
                  <a:pt x="20021" y="1627263"/>
                  <a:pt x="914262" y="76397"/>
                </a:cubicBezTo>
                <a:cubicBezTo>
                  <a:pt x="940956" y="28649"/>
                  <a:pt x="990530" y="0"/>
                  <a:pt x="1045824" y="0"/>
                </a:cubicBezTo>
                <a:close/>
              </a:path>
            </a:pathLst>
          </a:custGeom>
        </p:spPr>
        <p:txBody>
          <a:bodyPr wrap="square">
            <a:noAutofit/>
          </a:bodyPr>
          <a:lstStyle/>
          <a:p>
            <a:endParaRPr lang="en-US"/>
          </a:p>
        </p:txBody>
      </p:sp>
      <p:sp>
        <p:nvSpPr>
          <p:cNvPr id="17" name="Picture Placeholder 16"/>
          <p:cNvSpPr>
            <a:spLocks noGrp="1"/>
          </p:cNvSpPr>
          <p:nvPr>
            <p:ph type="pic" sz="quarter" idx="10"/>
          </p:nvPr>
        </p:nvSpPr>
        <p:spPr>
          <a:xfrm>
            <a:off x="6194363" y="4411237"/>
            <a:ext cx="3878222" cy="3405410"/>
          </a:xfrm>
          <a:custGeom>
            <a:avLst/>
            <a:gdLst>
              <a:gd name="connsiteX0" fmla="*/ 1045824 w 3878222"/>
              <a:gd name="connsiteY0" fmla="*/ 0 h 3405410"/>
              <a:gd name="connsiteX1" fmla="*/ 2832399 w 3878222"/>
              <a:gd name="connsiteY1" fmla="*/ 0 h 3405410"/>
              <a:gd name="connsiteX2" fmla="*/ 2963961 w 3878222"/>
              <a:gd name="connsiteY2" fmla="*/ 76398 h 3405410"/>
              <a:gd name="connsiteX3" fmla="*/ 3858202 w 3878222"/>
              <a:gd name="connsiteY3" fmla="*/ 1627263 h 3405410"/>
              <a:gd name="connsiteX4" fmla="*/ 3858202 w 3878222"/>
              <a:gd name="connsiteY4" fmla="*/ 1780057 h 3405410"/>
              <a:gd name="connsiteX5" fmla="*/ 2963961 w 3878222"/>
              <a:gd name="connsiteY5" fmla="*/ 3329013 h 3405410"/>
              <a:gd name="connsiteX6" fmla="*/ 2832399 w 3878222"/>
              <a:gd name="connsiteY6" fmla="*/ 3405410 h 3405410"/>
              <a:gd name="connsiteX7" fmla="*/ 1045824 w 3878222"/>
              <a:gd name="connsiteY7" fmla="*/ 3405410 h 3405410"/>
              <a:gd name="connsiteX8" fmla="*/ 914262 w 3878222"/>
              <a:gd name="connsiteY8" fmla="*/ 3329013 h 3405410"/>
              <a:gd name="connsiteX9" fmla="*/ 20021 w 3878222"/>
              <a:gd name="connsiteY9" fmla="*/ 1780057 h 3405410"/>
              <a:gd name="connsiteX10" fmla="*/ 20021 w 3878222"/>
              <a:gd name="connsiteY10" fmla="*/ 1627263 h 3405410"/>
              <a:gd name="connsiteX11" fmla="*/ 914262 w 3878222"/>
              <a:gd name="connsiteY11" fmla="*/ 76398 h 3405410"/>
              <a:gd name="connsiteX12" fmla="*/ 1045824 w 3878222"/>
              <a:gd name="connsiteY12" fmla="*/ 0 h 3405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78222" h="3405410">
                <a:moveTo>
                  <a:pt x="1045824" y="0"/>
                </a:moveTo>
                <a:cubicBezTo>
                  <a:pt x="1045824" y="0"/>
                  <a:pt x="1045824" y="0"/>
                  <a:pt x="2832399" y="0"/>
                </a:cubicBezTo>
                <a:cubicBezTo>
                  <a:pt x="2887693" y="0"/>
                  <a:pt x="2937267" y="28649"/>
                  <a:pt x="2963961" y="76398"/>
                </a:cubicBezTo>
                <a:cubicBezTo>
                  <a:pt x="2963961" y="76398"/>
                  <a:pt x="2963961" y="76398"/>
                  <a:pt x="3858202" y="1627263"/>
                </a:cubicBezTo>
                <a:cubicBezTo>
                  <a:pt x="3884896" y="1673101"/>
                  <a:pt x="3884896" y="1732309"/>
                  <a:pt x="3858202" y="1780057"/>
                </a:cubicBezTo>
                <a:cubicBezTo>
                  <a:pt x="3858202" y="1780057"/>
                  <a:pt x="3858202" y="1780057"/>
                  <a:pt x="2963961" y="3329013"/>
                </a:cubicBezTo>
                <a:cubicBezTo>
                  <a:pt x="2937267" y="3376761"/>
                  <a:pt x="2887693" y="3405410"/>
                  <a:pt x="2832399" y="3405410"/>
                </a:cubicBezTo>
                <a:cubicBezTo>
                  <a:pt x="2832399" y="3405410"/>
                  <a:pt x="2832399" y="3405410"/>
                  <a:pt x="1045824" y="3405410"/>
                </a:cubicBezTo>
                <a:cubicBezTo>
                  <a:pt x="990530" y="3405410"/>
                  <a:pt x="940956" y="3376761"/>
                  <a:pt x="914262" y="3329013"/>
                </a:cubicBezTo>
                <a:cubicBezTo>
                  <a:pt x="914262" y="3329013"/>
                  <a:pt x="914262" y="3329013"/>
                  <a:pt x="20021" y="1780057"/>
                </a:cubicBezTo>
                <a:cubicBezTo>
                  <a:pt x="-6673" y="1732309"/>
                  <a:pt x="-6673" y="1673101"/>
                  <a:pt x="20021" y="1627263"/>
                </a:cubicBezTo>
                <a:cubicBezTo>
                  <a:pt x="20021" y="1627263"/>
                  <a:pt x="20021" y="1627263"/>
                  <a:pt x="914262" y="76398"/>
                </a:cubicBezTo>
                <a:cubicBezTo>
                  <a:pt x="940956" y="28649"/>
                  <a:pt x="990530" y="0"/>
                  <a:pt x="1045824" y="0"/>
                </a:cubicBezTo>
                <a:close/>
              </a:path>
            </a:pathLst>
          </a:custGeom>
        </p:spPr>
        <p:txBody>
          <a:bodyPr wrap="square">
            <a:noAutofit/>
          </a:bodyPr>
          <a:lstStyle/>
          <a:p>
            <a:endParaRPr lang="en-US"/>
          </a:p>
        </p:txBody>
      </p:sp>
    </p:spTree>
    <p:extLst>
      <p:ext uri="{BB962C8B-B14F-4D97-AF65-F5344CB8AC3E}">
        <p14:creationId xmlns:p14="http://schemas.microsoft.com/office/powerpoint/2010/main" val="339534407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4189814" y="0"/>
            <a:ext cx="8002186" cy="5370286"/>
          </a:xfrm>
          <a:custGeom>
            <a:avLst/>
            <a:gdLst>
              <a:gd name="connsiteX0" fmla="*/ 642716 w 8002186"/>
              <a:gd name="connsiteY0" fmla="*/ 0 h 5370286"/>
              <a:gd name="connsiteX1" fmla="*/ 8002186 w 8002186"/>
              <a:gd name="connsiteY1" fmla="*/ 0 h 5370286"/>
              <a:gd name="connsiteX2" fmla="*/ 8002186 w 8002186"/>
              <a:gd name="connsiteY2" fmla="*/ 3854761 h 5370286"/>
              <a:gd name="connsiteX3" fmla="*/ 7955402 w 8002186"/>
              <a:gd name="connsiteY3" fmla="*/ 3935798 h 5370286"/>
              <a:gd name="connsiteX4" fmla="*/ 7234906 w 8002186"/>
              <a:gd name="connsiteY4" fmla="*/ 5183803 h 5370286"/>
              <a:gd name="connsiteX5" fmla="*/ 6913768 w 8002186"/>
              <a:gd name="connsiteY5" fmla="*/ 5370286 h 5370286"/>
              <a:gd name="connsiteX6" fmla="*/ 2552812 w 8002186"/>
              <a:gd name="connsiteY6" fmla="*/ 5370286 h 5370286"/>
              <a:gd name="connsiteX7" fmla="*/ 2231675 w 8002186"/>
              <a:gd name="connsiteY7" fmla="*/ 5183803 h 5370286"/>
              <a:gd name="connsiteX8" fmla="*/ 48870 w 8002186"/>
              <a:gd name="connsiteY8" fmla="*/ 1402863 h 5370286"/>
              <a:gd name="connsiteX9" fmla="*/ 48870 w 8002186"/>
              <a:gd name="connsiteY9" fmla="*/ 1029897 h 5370286"/>
              <a:gd name="connsiteX10" fmla="*/ 581781 w 8002186"/>
              <a:gd name="connsiteY10" fmla="*/ 105678 h 5370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002186" h="5370286">
                <a:moveTo>
                  <a:pt x="642716" y="0"/>
                </a:moveTo>
                <a:lnTo>
                  <a:pt x="8002186" y="0"/>
                </a:lnTo>
                <a:lnTo>
                  <a:pt x="8002186" y="3854761"/>
                </a:lnTo>
                <a:lnTo>
                  <a:pt x="7955402" y="3935798"/>
                </a:lnTo>
                <a:cubicBezTo>
                  <a:pt x="7746501" y="4297645"/>
                  <a:pt x="7507757" y="4711186"/>
                  <a:pt x="7234906" y="5183803"/>
                </a:cubicBezTo>
                <a:cubicBezTo>
                  <a:pt x="7169747" y="5300355"/>
                  <a:pt x="7048739" y="5370286"/>
                  <a:pt x="6913768" y="5370286"/>
                </a:cubicBezTo>
                <a:cubicBezTo>
                  <a:pt x="6913768" y="5370286"/>
                  <a:pt x="6913768" y="5370286"/>
                  <a:pt x="2552812" y="5370286"/>
                </a:cubicBezTo>
                <a:cubicBezTo>
                  <a:pt x="2417841" y="5370286"/>
                  <a:pt x="2296833" y="5300355"/>
                  <a:pt x="2231675" y="5183803"/>
                </a:cubicBezTo>
                <a:cubicBezTo>
                  <a:pt x="2231675" y="5183803"/>
                  <a:pt x="2231675" y="5183803"/>
                  <a:pt x="48870" y="1402863"/>
                </a:cubicBezTo>
                <a:cubicBezTo>
                  <a:pt x="-16289" y="1286311"/>
                  <a:pt x="-16289" y="1141787"/>
                  <a:pt x="48870" y="1029897"/>
                </a:cubicBezTo>
                <a:cubicBezTo>
                  <a:pt x="48870" y="1029897"/>
                  <a:pt x="48870" y="1029897"/>
                  <a:pt x="581781" y="105678"/>
                </a:cubicBezTo>
                <a:close/>
              </a:path>
            </a:pathLst>
          </a:custGeom>
        </p:spPr>
        <p:txBody>
          <a:bodyPr wrap="square">
            <a:noAutofit/>
          </a:bodyPr>
          <a:lstStyle/>
          <a:p>
            <a:endParaRPr lang="en-US"/>
          </a:p>
        </p:txBody>
      </p:sp>
      <p:sp>
        <p:nvSpPr>
          <p:cNvPr id="13" name="Picture Placeholder 12"/>
          <p:cNvSpPr>
            <a:spLocks noGrp="1"/>
          </p:cNvSpPr>
          <p:nvPr>
            <p:ph type="pic" sz="quarter" idx="11"/>
          </p:nvPr>
        </p:nvSpPr>
        <p:spPr>
          <a:xfrm>
            <a:off x="8336914" y="3468610"/>
            <a:ext cx="3591731" cy="3153850"/>
          </a:xfrm>
          <a:custGeom>
            <a:avLst/>
            <a:gdLst>
              <a:gd name="connsiteX0" fmla="*/ 968567 w 3591731"/>
              <a:gd name="connsiteY0" fmla="*/ 0 h 3153850"/>
              <a:gd name="connsiteX1" fmla="*/ 2623165 w 3591731"/>
              <a:gd name="connsiteY1" fmla="*/ 0 h 3153850"/>
              <a:gd name="connsiteX2" fmla="*/ 2745008 w 3591731"/>
              <a:gd name="connsiteY2" fmla="*/ 70754 h 3153850"/>
              <a:gd name="connsiteX3" fmla="*/ 3573190 w 3591731"/>
              <a:gd name="connsiteY3" fmla="*/ 1507056 h 3153850"/>
              <a:gd name="connsiteX4" fmla="*/ 3573190 w 3591731"/>
              <a:gd name="connsiteY4" fmla="*/ 1648563 h 3153850"/>
              <a:gd name="connsiteX5" fmla="*/ 2745008 w 3591731"/>
              <a:gd name="connsiteY5" fmla="*/ 3083096 h 3153850"/>
              <a:gd name="connsiteX6" fmla="*/ 2623165 w 3591731"/>
              <a:gd name="connsiteY6" fmla="*/ 3153850 h 3153850"/>
              <a:gd name="connsiteX7" fmla="*/ 968567 w 3591731"/>
              <a:gd name="connsiteY7" fmla="*/ 3153850 h 3153850"/>
              <a:gd name="connsiteX8" fmla="*/ 846724 w 3591731"/>
              <a:gd name="connsiteY8" fmla="*/ 3083096 h 3153850"/>
              <a:gd name="connsiteX9" fmla="*/ 18542 w 3591731"/>
              <a:gd name="connsiteY9" fmla="*/ 1648563 h 3153850"/>
              <a:gd name="connsiteX10" fmla="*/ 18542 w 3591731"/>
              <a:gd name="connsiteY10" fmla="*/ 1507056 h 3153850"/>
              <a:gd name="connsiteX11" fmla="*/ 846724 w 3591731"/>
              <a:gd name="connsiteY11" fmla="*/ 70754 h 3153850"/>
              <a:gd name="connsiteX12" fmla="*/ 968567 w 3591731"/>
              <a:gd name="connsiteY12" fmla="*/ 0 h 3153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91731" h="3153850">
                <a:moveTo>
                  <a:pt x="968567" y="0"/>
                </a:moveTo>
                <a:cubicBezTo>
                  <a:pt x="968567" y="0"/>
                  <a:pt x="968567" y="0"/>
                  <a:pt x="2623165" y="0"/>
                </a:cubicBezTo>
                <a:cubicBezTo>
                  <a:pt x="2674375" y="0"/>
                  <a:pt x="2720287" y="26533"/>
                  <a:pt x="2745008" y="70754"/>
                </a:cubicBezTo>
                <a:cubicBezTo>
                  <a:pt x="2745008" y="70754"/>
                  <a:pt x="2745008" y="70754"/>
                  <a:pt x="3573190" y="1507056"/>
                </a:cubicBezTo>
                <a:cubicBezTo>
                  <a:pt x="3597912" y="1549508"/>
                  <a:pt x="3597912" y="1604342"/>
                  <a:pt x="3573190" y="1648563"/>
                </a:cubicBezTo>
                <a:cubicBezTo>
                  <a:pt x="3573190" y="1648563"/>
                  <a:pt x="3573190" y="1648563"/>
                  <a:pt x="2745008" y="3083096"/>
                </a:cubicBezTo>
                <a:cubicBezTo>
                  <a:pt x="2720287" y="3127317"/>
                  <a:pt x="2674375" y="3153850"/>
                  <a:pt x="2623165" y="3153850"/>
                </a:cubicBezTo>
                <a:cubicBezTo>
                  <a:pt x="2623165" y="3153850"/>
                  <a:pt x="2623165" y="3153850"/>
                  <a:pt x="968567" y="3153850"/>
                </a:cubicBezTo>
                <a:cubicBezTo>
                  <a:pt x="917358" y="3153850"/>
                  <a:pt x="871446" y="3127317"/>
                  <a:pt x="846724" y="3083096"/>
                </a:cubicBezTo>
                <a:cubicBezTo>
                  <a:pt x="846724" y="3083096"/>
                  <a:pt x="846724" y="3083096"/>
                  <a:pt x="18542" y="1648563"/>
                </a:cubicBezTo>
                <a:cubicBezTo>
                  <a:pt x="-6180" y="1604342"/>
                  <a:pt x="-6180" y="1549508"/>
                  <a:pt x="18542" y="1507056"/>
                </a:cubicBezTo>
                <a:cubicBezTo>
                  <a:pt x="18542" y="1507056"/>
                  <a:pt x="18542" y="1507056"/>
                  <a:pt x="846724" y="70754"/>
                </a:cubicBezTo>
                <a:cubicBezTo>
                  <a:pt x="871446" y="26533"/>
                  <a:pt x="917358" y="0"/>
                  <a:pt x="968567" y="0"/>
                </a:cubicBezTo>
                <a:close/>
              </a:path>
            </a:pathLst>
          </a:custGeom>
        </p:spPr>
        <p:txBody>
          <a:bodyPr wrap="square">
            <a:noAutofit/>
          </a:bodyPr>
          <a:lstStyle/>
          <a:p>
            <a:endParaRPr lang="en-US"/>
          </a:p>
        </p:txBody>
      </p:sp>
    </p:spTree>
    <p:extLst>
      <p:ext uri="{BB962C8B-B14F-4D97-AF65-F5344CB8AC3E}">
        <p14:creationId xmlns:p14="http://schemas.microsoft.com/office/powerpoint/2010/main" val="128014172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14" name="Picture Placeholder 13"/>
          <p:cNvSpPr>
            <a:spLocks noGrp="1"/>
          </p:cNvSpPr>
          <p:nvPr>
            <p:ph type="pic" sz="quarter" idx="10"/>
          </p:nvPr>
        </p:nvSpPr>
        <p:spPr>
          <a:xfrm>
            <a:off x="7574130" y="551024"/>
            <a:ext cx="4617871" cy="5755952"/>
          </a:xfrm>
          <a:custGeom>
            <a:avLst/>
            <a:gdLst>
              <a:gd name="connsiteX0" fmla="*/ 1767689 w 4617871"/>
              <a:gd name="connsiteY0" fmla="*/ 0 h 5755952"/>
              <a:gd name="connsiteX1" fmla="*/ 4513076 w 4617871"/>
              <a:gd name="connsiteY1" fmla="*/ 0 h 5755952"/>
              <a:gd name="connsiteX2" fmla="*/ 4617871 w 4617871"/>
              <a:gd name="connsiteY2" fmla="*/ 0 h 5755952"/>
              <a:gd name="connsiteX3" fmla="*/ 4617871 w 4617871"/>
              <a:gd name="connsiteY3" fmla="*/ 5755952 h 5755952"/>
              <a:gd name="connsiteX4" fmla="*/ 4534548 w 4617871"/>
              <a:gd name="connsiteY4" fmla="*/ 5755952 h 5755952"/>
              <a:gd name="connsiteX5" fmla="*/ 1767689 w 4617871"/>
              <a:gd name="connsiteY5" fmla="*/ 5755952 h 5755952"/>
              <a:gd name="connsiteX6" fmla="*/ 1545318 w 4617871"/>
              <a:gd name="connsiteY6" fmla="*/ 5626823 h 5755952"/>
              <a:gd name="connsiteX7" fmla="*/ 33840 w 4617871"/>
              <a:gd name="connsiteY7" fmla="*/ 3008720 h 5755952"/>
              <a:gd name="connsiteX8" fmla="*/ 33840 w 4617871"/>
              <a:gd name="connsiteY8" fmla="*/ 2750461 h 5755952"/>
              <a:gd name="connsiteX9" fmla="*/ 1545318 w 4617871"/>
              <a:gd name="connsiteY9" fmla="*/ 129130 h 5755952"/>
              <a:gd name="connsiteX10" fmla="*/ 1767689 w 4617871"/>
              <a:gd name="connsiteY10" fmla="*/ 0 h 5755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17871" h="5755952">
                <a:moveTo>
                  <a:pt x="1767689" y="0"/>
                </a:moveTo>
                <a:cubicBezTo>
                  <a:pt x="1767689" y="0"/>
                  <a:pt x="1767689" y="0"/>
                  <a:pt x="4513076" y="0"/>
                </a:cubicBezTo>
                <a:lnTo>
                  <a:pt x="4617871" y="0"/>
                </a:lnTo>
                <a:lnTo>
                  <a:pt x="4617871" y="5755952"/>
                </a:lnTo>
                <a:lnTo>
                  <a:pt x="4534548" y="5755952"/>
                </a:lnTo>
                <a:cubicBezTo>
                  <a:pt x="4209425" y="5755952"/>
                  <a:pt x="3466288" y="5755952"/>
                  <a:pt x="1767689" y="5755952"/>
                </a:cubicBezTo>
                <a:cubicBezTo>
                  <a:pt x="1674228" y="5755952"/>
                  <a:pt x="1590436" y="5707529"/>
                  <a:pt x="1545318" y="5626823"/>
                </a:cubicBezTo>
                <a:cubicBezTo>
                  <a:pt x="1545318" y="5626823"/>
                  <a:pt x="1545318" y="5626823"/>
                  <a:pt x="33840" y="3008720"/>
                </a:cubicBezTo>
                <a:cubicBezTo>
                  <a:pt x="-11279" y="2928014"/>
                  <a:pt x="-11279" y="2827938"/>
                  <a:pt x="33840" y="2750461"/>
                </a:cubicBezTo>
                <a:cubicBezTo>
                  <a:pt x="33840" y="2750461"/>
                  <a:pt x="33840" y="2750461"/>
                  <a:pt x="1545318" y="129130"/>
                </a:cubicBezTo>
                <a:cubicBezTo>
                  <a:pt x="1590436" y="48424"/>
                  <a:pt x="1674228" y="0"/>
                  <a:pt x="1767689" y="0"/>
                </a:cubicBezTo>
                <a:close/>
              </a:path>
            </a:pathLst>
          </a:custGeom>
        </p:spPr>
        <p:txBody>
          <a:bodyPr wrap="square">
            <a:noAutofit/>
          </a:bodyPr>
          <a:lstStyle/>
          <a:p>
            <a:endParaRPr lang="en-US"/>
          </a:p>
        </p:txBody>
      </p:sp>
    </p:spTree>
    <p:extLst>
      <p:ext uri="{BB962C8B-B14F-4D97-AF65-F5344CB8AC3E}">
        <p14:creationId xmlns:p14="http://schemas.microsoft.com/office/powerpoint/2010/main" val="172309454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8_Custom Layout">
    <p:spTree>
      <p:nvGrpSpPr>
        <p:cNvPr id="1" name=""/>
        <p:cNvGrpSpPr/>
        <p:nvPr/>
      </p:nvGrpSpPr>
      <p:grpSpPr>
        <a:xfrm>
          <a:off x="0" y="0"/>
          <a:ext cx="0" cy="0"/>
          <a:chOff x="0" y="0"/>
          <a:chExt cx="0" cy="0"/>
        </a:xfrm>
      </p:grpSpPr>
      <p:sp>
        <p:nvSpPr>
          <p:cNvPr id="10" name="Picture Placeholder 9"/>
          <p:cNvSpPr>
            <a:spLocks noGrp="1"/>
          </p:cNvSpPr>
          <p:nvPr>
            <p:ph type="pic" sz="quarter" idx="11"/>
          </p:nvPr>
        </p:nvSpPr>
        <p:spPr>
          <a:xfrm>
            <a:off x="622319" y="1499111"/>
            <a:ext cx="4399318" cy="4664538"/>
          </a:xfrm>
          <a:custGeom>
            <a:avLst/>
            <a:gdLst>
              <a:gd name="connsiteX0" fmla="*/ 0 w 4399318"/>
              <a:gd name="connsiteY0" fmla="*/ 0 h 4664538"/>
              <a:gd name="connsiteX1" fmla="*/ 3511379 w 4399318"/>
              <a:gd name="connsiteY1" fmla="*/ 0 h 4664538"/>
              <a:gd name="connsiteX2" fmla="*/ 3622390 w 4399318"/>
              <a:gd name="connsiteY2" fmla="*/ 192524 h 4664538"/>
              <a:gd name="connsiteX3" fmla="*/ 4336771 w 4399318"/>
              <a:gd name="connsiteY3" fmla="*/ 1431465 h 4664538"/>
              <a:gd name="connsiteX4" fmla="*/ 4336771 w 4399318"/>
              <a:gd name="connsiteY4" fmla="*/ 1908821 h 4664538"/>
              <a:gd name="connsiteX5" fmla="*/ 2838266 w 4399318"/>
              <a:gd name="connsiteY5" fmla="*/ 4504453 h 4664538"/>
              <a:gd name="connsiteX6" fmla="*/ 2745846 w 4399318"/>
              <a:gd name="connsiteY6" fmla="*/ 4664538 h 4664538"/>
              <a:gd name="connsiteX7" fmla="*/ 0 w 4399318"/>
              <a:gd name="connsiteY7" fmla="*/ 4664538 h 4664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99318" h="4664538">
                <a:moveTo>
                  <a:pt x="0" y="0"/>
                </a:moveTo>
                <a:lnTo>
                  <a:pt x="3511379" y="0"/>
                </a:lnTo>
                <a:lnTo>
                  <a:pt x="3622390" y="192524"/>
                </a:lnTo>
                <a:cubicBezTo>
                  <a:pt x="3837497" y="565581"/>
                  <a:pt x="4074857" y="977231"/>
                  <a:pt x="4336771" y="1431465"/>
                </a:cubicBezTo>
                <a:cubicBezTo>
                  <a:pt x="4420167" y="1574672"/>
                  <a:pt x="4420167" y="1759647"/>
                  <a:pt x="4336771" y="1908821"/>
                </a:cubicBezTo>
                <a:cubicBezTo>
                  <a:pt x="4336771" y="1908821"/>
                  <a:pt x="4336771" y="1908821"/>
                  <a:pt x="2838266" y="4504453"/>
                </a:cubicBezTo>
                <a:lnTo>
                  <a:pt x="2745846" y="4664538"/>
                </a:lnTo>
                <a:lnTo>
                  <a:pt x="0" y="4664538"/>
                </a:lnTo>
                <a:close/>
              </a:path>
            </a:pathLst>
          </a:custGeom>
        </p:spPr>
        <p:txBody>
          <a:bodyPr wrap="square">
            <a:noAutofit/>
          </a:bodyPr>
          <a:lstStyle/>
          <a:p>
            <a:endParaRPr lang="en-US"/>
          </a:p>
        </p:txBody>
      </p:sp>
      <p:sp>
        <p:nvSpPr>
          <p:cNvPr id="7" name="Picture Placeholder 6"/>
          <p:cNvSpPr>
            <a:spLocks noGrp="1"/>
          </p:cNvSpPr>
          <p:nvPr>
            <p:ph type="pic" sz="quarter" idx="10"/>
          </p:nvPr>
        </p:nvSpPr>
        <p:spPr>
          <a:xfrm>
            <a:off x="2" y="0"/>
            <a:ext cx="4488237" cy="6858000"/>
          </a:xfrm>
          <a:custGeom>
            <a:avLst/>
            <a:gdLst>
              <a:gd name="connsiteX0" fmla="*/ 0 w 4488237"/>
              <a:gd name="connsiteY0" fmla="*/ 0 h 6858000"/>
              <a:gd name="connsiteX1" fmla="*/ 2735900 w 4488237"/>
              <a:gd name="connsiteY1" fmla="*/ 0 h 6858000"/>
              <a:gd name="connsiteX2" fmla="*/ 2810552 w 4488237"/>
              <a:gd name="connsiteY2" fmla="*/ 129467 h 6858000"/>
              <a:gd name="connsiteX3" fmla="*/ 4425690 w 4488237"/>
              <a:gd name="connsiteY3" fmla="*/ 2930576 h 6858000"/>
              <a:gd name="connsiteX4" fmla="*/ 4425690 w 4488237"/>
              <a:gd name="connsiteY4" fmla="*/ 3407932 h 6858000"/>
              <a:gd name="connsiteX5" fmla="*/ 2554094 w 4488237"/>
              <a:gd name="connsiteY5" fmla="*/ 6649814 h 6858000"/>
              <a:gd name="connsiteX6" fmla="*/ 2433904 w 4488237"/>
              <a:gd name="connsiteY6" fmla="*/ 6858000 h 6858000"/>
              <a:gd name="connsiteX7" fmla="*/ 0 w 4488237"/>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88237" h="6858000">
                <a:moveTo>
                  <a:pt x="0" y="0"/>
                </a:moveTo>
                <a:lnTo>
                  <a:pt x="2735900" y="0"/>
                </a:lnTo>
                <a:lnTo>
                  <a:pt x="2810552" y="129467"/>
                </a:lnTo>
                <a:cubicBezTo>
                  <a:pt x="3203423" y="810817"/>
                  <a:pt x="3727252" y="1719285"/>
                  <a:pt x="4425690" y="2930576"/>
                </a:cubicBezTo>
                <a:cubicBezTo>
                  <a:pt x="4509086" y="3073783"/>
                  <a:pt x="4509086" y="3258758"/>
                  <a:pt x="4425690" y="3407932"/>
                </a:cubicBezTo>
                <a:cubicBezTo>
                  <a:pt x="4425690" y="3407932"/>
                  <a:pt x="4425690" y="3407932"/>
                  <a:pt x="2554094" y="6649814"/>
                </a:cubicBezTo>
                <a:lnTo>
                  <a:pt x="2433904" y="6858000"/>
                </a:lnTo>
                <a:lnTo>
                  <a:pt x="0" y="6858000"/>
                </a:lnTo>
                <a:close/>
              </a:path>
            </a:pathLst>
          </a:custGeom>
        </p:spPr>
        <p:txBody>
          <a:bodyPr wrap="square">
            <a:noAutofit/>
          </a:bodyPr>
          <a:lstStyle/>
          <a:p>
            <a:endParaRPr lang="en-US"/>
          </a:p>
        </p:txBody>
      </p:sp>
    </p:spTree>
    <p:extLst>
      <p:ext uri="{BB962C8B-B14F-4D97-AF65-F5344CB8AC3E}">
        <p14:creationId xmlns:p14="http://schemas.microsoft.com/office/powerpoint/2010/main" val="336024700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9_Custom Layout">
    <p:spTree>
      <p:nvGrpSpPr>
        <p:cNvPr id="1" name=""/>
        <p:cNvGrpSpPr/>
        <p:nvPr/>
      </p:nvGrpSpPr>
      <p:grpSpPr>
        <a:xfrm>
          <a:off x="0" y="0"/>
          <a:ext cx="0" cy="0"/>
          <a:chOff x="0" y="0"/>
          <a:chExt cx="0" cy="0"/>
        </a:xfrm>
      </p:grpSpPr>
      <p:sp>
        <p:nvSpPr>
          <p:cNvPr id="9" name="Picture Placeholder 2"/>
          <p:cNvSpPr>
            <a:spLocks noGrp="1"/>
          </p:cNvSpPr>
          <p:nvPr>
            <p:ph type="pic" sz="quarter" idx="11"/>
          </p:nvPr>
        </p:nvSpPr>
        <p:spPr>
          <a:xfrm>
            <a:off x="0" y="0"/>
            <a:ext cx="12192000" cy="6858000"/>
          </a:xfrm>
        </p:spPr>
        <p:txBody>
          <a:bodyPr/>
          <a:lstStyle/>
          <a:p>
            <a:endParaRPr lang="en-US"/>
          </a:p>
        </p:txBody>
      </p:sp>
      <p:sp>
        <p:nvSpPr>
          <p:cNvPr id="8" name="Picture Placeholder 7"/>
          <p:cNvSpPr>
            <a:spLocks noGrp="1"/>
          </p:cNvSpPr>
          <p:nvPr>
            <p:ph type="pic" sz="quarter" idx="10"/>
          </p:nvPr>
        </p:nvSpPr>
        <p:spPr>
          <a:xfrm>
            <a:off x="7366496" y="1504950"/>
            <a:ext cx="4382370" cy="3848100"/>
          </a:xfrm>
          <a:custGeom>
            <a:avLst/>
            <a:gdLst>
              <a:gd name="connsiteX0" fmla="*/ 1181775 w 4382370"/>
              <a:gd name="connsiteY0" fmla="*/ 0 h 3848100"/>
              <a:gd name="connsiteX1" fmla="*/ 3200595 w 4382370"/>
              <a:gd name="connsiteY1" fmla="*/ 0 h 3848100"/>
              <a:gd name="connsiteX2" fmla="*/ 3349260 w 4382370"/>
              <a:gd name="connsiteY2" fmla="*/ 86329 h 3848100"/>
              <a:gd name="connsiteX3" fmla="*/ 4359747 w 4382370"/>
              <a:gd name="connsiteY3" fmla="*/ 1838801 h 3848100"/>
              <a:gd name="connsiteX4" fmla="*/ 4359747 w 4382370"/>
              <a:gd name="connsiteY4" fmla="*/ 2011458 h 3848100"/>
              <a:gd name="connsiteX5" fmla="*/ 3349260 w 4382370"/>
              <a:gd name="connsiteY5" fmla="*/ 3761771 h 3848100"/>
              <a:gd name="connsiteX6" fmla="*/ 3200595 w 4382370"/>
              <a:gd name="connsiteY6" fmla="*/ 3848100 h 3848100"/>
              <a:gd name="connsiteX7" fmla="*/ 1181775 w 4382370"/>
              <a:gd name="connsiteY7" fmla="*/ 3848100 h 3848100"/>
              <a:gd name="connsiteX8" fmla="*/ 1033110 w 4382370"/>
              <a:gd name="connsiteY8" fmla="*/ 3761771 h 3848100"/>
              <a:gd name="connsiteX9" fmla="*/ 22623 w 4382370"/>
              <a:gd name="connsiteY9" fmla="*/ 2011458 h 3848100"/>
              <a:gd name="connsiteX10" fmla="*/ 22623 w 4382370"/>
              <a:gd name="connsiteY10" fmla="*/ 1838801 h 3848100"/>
              <a:gd name="connsiteX11" fmla="*/ 1033110 w 4382370"/>
              <a:gd name="connsiteY11" fmla="*/ 86329 h 3848100"/>
              <a:gd name="connsiteX12" fmla="*/ 1181775 w 4382370"/>
              <a:gd name="connsiteY12" fmla="*/ 0 h 384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82370" h="3848100">
                <a:moveTo>
                  <a:pt x="1181775" y="0"/>
                </a:moveTo>
                <a:cubicBezTo>
                  <a:pt x="1181775" y="0"/>
                  <a:pt x="1181775" y="0"/>
                  <a:pt x="3200595" y="0"/>
                </a:cubicBezTo>
                <a:cubicBezTo>
                  <a:pt x="3263078" y="0"/>
                  <a:pt x="3319096" y="32373"/>
                  <a:pt x="3349260" y="86329"/>
                </a:cubicBezTo>
                <a:cubicBezTo>
                  <a:pt x="3349260" y="86329"/>
                  <a:pt x="3349260" y="86329"/>
                  <a:pt x="4359747" y="1838801"/>
                </a:cubicBezTo>
                <a:cubicBezTo>
                  <a:pt x="4389911" y="1890598"/>
                  <a:pt x="4389911" y="1957503"/>
                  <a:pt x="4359747" y="2011458"/>
                </a:cubicBezTo>
                <a:cubicBezTo>
                  <a:pt x="4359747" y="2011458"/>
                  <a:pt x="4359747" y="2011458"/>
                  <a:pt x="3349260" y="3761771"/>
                </a:cubicBezTo>
                <a:cubicBezTo>
                  <a:pt x="3319096" y="3815727"/>
                  <a:pt x="3263078" y="3848100"/>
                  <a:pt x="3200595" y="3848100"/>
                </a:cubicBezTo>
                <a:cubicBezTo>
                  <a:pt x="3200595" y="3848100"/>
                  <a:pt x="3200595" y="3848100"/>
                  <a:pt x="1181775" y="3848100"/>
                </a:cubicBezTo>
                <a:cubicBezTo>
                  <a:pt x="1119293" y="3848100"/>
                  <a:pt x="1063274" y="3815727"/>
                  <a:pt x="1033110" y="3761771"/>
                </a:cubicBezTo>
                <a:cubicBezTo>
                  <a:pt x="1033110" y="3761771"/>
                  <a:pt x="1033110" y="3761771"/>
                  <a:pt x="22623" y="2011458"/>
                </a:cubicBezTo>
                <a:cubicBezTo>
                  <a:pt x="-7541" y="1957503"/>
                  <a:pt x="-7541" y="1890598"/>
                  <a:pt x="22623" y="1838801"/>
                </a:cubicBezTo>
                <a:cubicBezTo>
                  <a:pt x="22623" y="1838801"/>
                  <a:pt x="22623" y="1838801"/>
                  <a:pt x="1033110" y="86329"/>
                </a:cubicBezTo>
                <a:cubicBezTo>
                  <a:pt x="1063274" y="32373"/>
                  <a:pt x="1119293" y="0"/>
                  <a:pt x="1181775" y="0"/>
                </a:cubicBezTo>
                <a:close/>
              </a:path>
            </a:pathLst>
          </a:custGeom>
        </p:spPr>
        <p:txBody>
          <a:bodyPr wrap="square">
            <a:noAutofit/>
          </a:bodyPr>
          <a:lstStyle/>
          <a:p>
            <a:endParaRPr lang="en-US"/>
          </a:p>
        </p:txBody>
      </p:sp>
    </p:spTree>
    <p:extLst>
      <p:ext uri="{BB962C8B-B14F-4D97-AF65-F5344CB8AC3E}">
        <p14:creationId xmlns:p14="http://schemas.microsoft.com/office/powerpoint/2010/main" val="73358155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0_Custom Layout">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5832476" y="1748173"/>
            <a:ext cx="5411186" cy="4114804"/>
          </a:xfrm>
          <a:custGeom>
            <a:avLst/>
            <a:gdLst>
              <a:gd name="connsiteX0" fmla="*/ 7158415 w 9033253"/>
              <a:gd name="connsiteY0" fmla="*/ 4851400 h 6869113"/>
              <a:gd name="connsiteX1" fmla="*/ 7391778 w 9033253"/>
              <a:gd name="connsiteY1" fmla="*/ 4851400 h 6869113"/>
              <a:gd name="connsiteX2" fmla="*/ 7391778 w 9033253"/>
              <a:gd name="connsiteY2" fmla="*/ 5548313 h 6869113"/>
              <a:gd name="connsiteX3" fmla="*/ 8315702 w 9033253"/>
              <a:gd name="connsiteY3" fmla="*/ 5548313 h 6869113"/>
              <a:gd name="connsiteX4" fmla="*/ 8315702 w 9033253"/>
              <a:gd name="connsiteY4" fmla="*/ 4851400 h 6869113"/>
              <a:gd name="connsiteX5" fmla="*/ 8549065 w 9033253"/>
              <a:gd name="connsiteY5" fmla="*/ 4851400 h 6869113"/>
              <a:gd name="connsiteX6" fmla="*/ 8549065 w 9033253"/>
              <a:gd name="connsiteY6" fmla="*/ 6473825 h 6869113"/>
              <a:gd name="connsiteX7" fmla="*/ 8315702 w 9033253"/>
              <a:gd name="connsiteY7" fmla="*/ 6473825 h 6869113"/>
              <a:gd name="connsiteX8" fmla="*/ 8315702 w 9033253"/>
              <a:gd name="connsiteY8" fmla="*/ 5748338 h 6869113"/>
              <a:gd name="connsiteX9" fmla="*/ 7391778 w 9033253"/>
              <a:gd name="connsiteY9" fmla="*/ 5748338 h 6869113"/>
              <a:gd name="connsiteX10" fmla="*/ 7391778 w 9033253"/>
              <a:gd name="connsiteY10" fmla="*/ 6473825 h 6869113"/>
              <a:gd name="connsiteX11" fmla="*/ 7158415 w 9033253"/>
              <a:gd name="connsiteY11" fmla="*/ 6473825 h 6869113"/>
              <a:gd name="connsiteX12" fmla="*/ 3284915 w 9033253"/>
              <a:gd name="connsiteY12" fmla="*/ 4851400 h 6869113"/>
              <a:gd name="connsiteX13" fmla="*/ 3519865 w 9033253"/>
              <a:gd name="connsiteY13" fmla="*/ 4851400 h 6869113"/>
              <a:gd name="connsiteX14" fmla="*/ 3519865 w 9033253"/>
              <a:gd name="connsiteY14" fmla="*/ 6473825 h 6869113"/>
              <a:gd name="connsiteX15" fmla="*/ 3284915 w 9033253"/>
              <a:gd name="connsiteY15" fmla="*/ 6473825 h 6869113"/>
              <a:gd name="connsiteX16" fmla="*/ 5660651 w 9033253"/>
              <a:gd name="connsiteY16" fmla="*/ 4833938 h 6869113"/>
              <a:gd name="connsiteX17" fmla="*/ 6183605 w 9033253"/>
              <a:gd name="connsiteY17" fmla="*/ 4979026 h 6869113"/>
              <a:gd name="connsiteX18" fmla="*/ 6105718 w 9033253"/>
              <a:gd name="connsiteY18" fmla="*/ 5163176 h 6869113"/>
              <a:gd name="connsiteX19" fmla="*/ 5660651 w 9033253"/>
              <a:gd name="connsiteY19" fmla="*/ 5029249 h 6869113"/>
              <a:gd name="connsiteX20" fmla="*/ 5271217 w 9033253"/>
              <a:gd name="connsiteY20" fmla="*/ 5285943 h 6869113"/>
              <a:gd name="connsiteX21" fmla="*/ 6250365 w 9033253"/>
              <a:gd name="connsiteY21" fmla="*/ 6033703 h 6869113"/>
              <a:gd name="connsiteX22" fmla="*/ 5621708 w 9033253"/>
              <a:gd name="connsiteY22" fmla="*/ 6491288 h 6869113"/>
              <a:gd name="connsiteX23" fmla="*/ 5004177 w 9033253"/>
              <a:gd name="connsiteY23" fmla="*/ 6290397 h 6869113"/>
              <a:gd name="connsiteX24" fmla="*/ 5087627 w 9033253"/>
              <a:gd name="connsiteY24" fmla="*/ 6106247 h 6869113"/>
              <a:gd name="connsiteX25" fmla="*/ 5621708 w 9033253"/>
              <a:gd name="connsiteY25" fmla="*/ 6295978 h 6869113"/>
              <a:gd name="connsiteX26" fmla="*/ 6022268 w 9033253"/>
              <a:gd name="connsiteY26" fmla="*/ 6044864 h 6869113"/>
              <a:gd name="connsiteX27" fmla="*/ 5043121 w 9033253"/>
              <a:gd name="connsiteY27" fmla="*/ 5297103 h 6869113"/>
              <a:gd name="connsiteX28" fmla="*/ 5660651 w 9033253"/>
              <a:gd name="connsiteY28" fmla="*/ 4833938 h 6869113"/>
              <a:gd name="connsiteX29" fmla="*/ 6740902 w 9033253"/>
              <a:gd name="connsiteY29" fmla="*/ 4762500 h 6869113"/>
              <a:gd name="connsiteX30" fmla="*/ 6807577 w 9033253"/>
              <a:gd name="connsiteY30" fmla="*/ 4829379 h 6869113"/>
              <a:gd name="connsiteX31" fmla="*/ 6807577 w 9033253"/>
              <a:gd name="connsiteY31" fmla="*/ 6780009 h 6869113"/>
              <a:gd name="connsiteX32" fmla="*/ 6740902 w 9033253"/>
              <a:gd name="connsiteY32" fmla="*/ 6846888 h 6869113"/>
              <a:gd name="connsiteX33" fmla="*/ 6674227 w 9033253"/>
              <a:gd name="connsiteY33" fmla="*/ 6780009 h 6869113"/>
              <a:gd name="connsiteX34" fmla="*/ 6674227 w 9033253"/>
              <a:gd name="connsiteY34" fmla="*/ 4829379 h 6869113"/>
              <a:gd name="connsiteX35" fmla="*/ 6740902 w 9033253"/>
              <a:gd name="connsiteY35" fmla="*/ 4762500 h 6869113"/>
              <a:gd name="connsiteX36" fmla="*/ 4515227 w 9033253"/>
              <a:gd name="connsiteY36" fmla="*/ 4762500 h 6869113"/>
              <a:gd name="connsiteX37" fmla="*/ 4581902 w 9033253"/>
              <a:gd name="connsiteY37" fmla="*/ 4829379 h 6869113"/>
              <a:gd name="connsiteX38" fmla="*/ 4581902 w 9033253"/>
              <a:gd name="connsiteY38" fmla="*/ 6780009 h 6869113"/>
              <a:gd name="connsiteX39" fmla="*/ 4515227 w 9033253"/>
              <a:gd name="connsiteY39" fmla="*/ 6846888 h 6869113"/>
              <a:gd name="connsiteX40" fmla="*/ 4448552 w 9033253"/>
              <a:gd name="connsiteY40" fmla="*/ 6780009 h 6869113"/>
              <a:gd name="connsiteX41" fmla="*/ 4448552 w 9033253"/>
              <a:gd name="connsiteY41" fmla="*/ 4829379 h 6869113"/>
              <a:gd name="connsiteX42" fmla="*/ 4515227 w 9033253"/>
              <a:gd name="connsiteY42" fmla="*/ 4762500 h 6869113"/>
              <a:gd name="connsiteX43" fmla="*/ 7018817 w 9033253"/>
              <a:gd name="connsiteY43" fmla="*/ 4483100 h 6869113"/>
              <a:gd name="connsiteX44" fmla="*/ 8966476 w 9033253"/>
              <a:gd name="connsiteY44" fmla="*/ 4483100 h 6869113"/>
              <a:gd name="connsiteX45" fmla="*/ 9033253 w 9033253"/>
              <a:gd name="connsiteY45" fmla="*/ 4549775 h 6869113"/>
              <a:gd name="connsiteX46" fmla="*/ 8966476 w 9033253"/>
              <a:gd name="connsiteY46" fmla="*/ 4616450 h 6869113"/>
              <a:gd name="connsiteX47" fmla="*/ 7018817 w 9033253"/>
              <a:gd name="connsiteY47" fmla="*/ 4616450 h 6869113"/>
              <a:gd name="connsiteX48" fmla="*/ 6952040 w 9033253"/>
              <a:gd name="connsiteY48" fmla="*/ 4549775 h 6869113"/>
              <a:gd name="connsiteX49" fmla="*/ 7018817 w 9033253"/>
              <a:gd name="connsiteY49" fmla="*/ 4483100 h 6869113"/>
              <a:gd name="connsiteX50" fmla="*/ 4793158 w 9033253"/>
              <a:gd name="connsiteY50" fmla="*/ 4483100 h 6869113"/>
              <a:gd name="connsiteX51" fmla="*/ 6462972 w 9033253"/>
              <a:gd name="connsiteY51" fmla="*/ 4483100 h 6869113"/>
              <a:gd name="connsiteX52" fmla="*/ 6529765 w 9033253"/>
              <a:gd name="connsiteY52" fmla="*/ 4549775 h 6869113"/>
              <a:gd name="connsiteX53" fmla="*/ 6462972 w 9033253"/>
              <a:gd name="connsiteY53" fmla="*/ 4616450 h 6869113"/>
              <a:gd name="connsiteX54" fmla="*/ 4793158 w 9033253"/>
              <a:gd name="connsiteY54" fmla="*/ 4616450 h 6869113"/>
              <a:gd name="connsiteX55" fmla="*/ 4726365 w 9033253"/>
              <a:gd name="connsiteY55" fmla="*/ 4549775 h 6869113"/>
              <a:gd name="connsiteX56" fmla="*/ 4793158 w 9033253"/>
              <a:gd name="connsiteY56" fmla="*/ 4483100 h 6869113"/>
              <a:gd name="connsiteX57" fmla="*/ 5628063 w 9033253"/>
              <a:gd name="connsiteY57" fmla="*/ 2860674 h 6869113"/>
              <a:gd name="connsiteX58" fmla="*/ 5277226 w 9033253"/>
              <a:gd name="connsiteY58" fmla="*/ 3652837 h 6869113"/>
              <a:gd name="connsiteX59" fmla="*/ 5972551 w 9033253"/>
              <a:gd name="connsiteY59" fmla="*/ 3652837 h 6869113"/>
              <a:gd name="connsiteX60" fmla="*/ 7418764 w 9033253"/>
              <a:gd name="connsiteY60" fmla="*/ 2822574 h 6869113"/>
              <a:gd name="connsiteX61" fmla="*/ 7418764 w 9033253"/>
              <a:gd name="connsiteY61" fmla="*/ 3552824 h 6869113"/>
              <a:gd name="connsiteX62" fmla="*/ 7808070 w 9033253"/>
              <a:gd name="connsiteY62" fmla="*/ 3552824 h 6869113"/>
              <a:gd name="connsiteX63" fmla="*/ 8258552 w 9033253"/>
              <a:gd name="connsiteY63" fmla="*/ 3190486 h 6869113"/>
              <a:gd name="connsiteX64" fmla="*/ 7808070 w 9033253"/>
              <a:gd name="connsiteY64" fmla="*/ 2822574 h 6869113"/>
              <a:gd name="connsiteX65" fmla="*/ 7418764 w 9033253"/>
              <a:gd name="connsiteY65" fmla="*/ 2822574 h 6869113"/>
              <a:gd name="connsiteX66" fmla="*/ 7185402 w 9033253"/>
              <a:gd name="connsiteY66" fmla="*/ 2620963 h 6869113"/>
              <a:gd name="connsiteX67" fmla="*/ 7819569 w 9033253"/>
              <a:gd name="connsiteY67" fmla="*/ 2620963 h 6869113"/>
              <a:gd name="connsiteX68" fmla="*/ 8492676 w 9033253"/>
              <a:gd name="connsiteY68" fmla="*/ 3189649 h 6869113"/>
              <a:gd name="connsiteX69" fmla="*/ 8136652 w 9033253"/>
              <a:gd name="connsiteY69" fmla="*/ 3697004 h 6869113"/>
              <a:gd name="connsiteX70" fmla="*/ 8520490 w 9033253"/>
              <a:gd name="connsiteY70" fmla="*/ 4243388 h 6869113"/>
              <a:gd name="connsiteX71" fmla="*/ 8270161 w 9033253"/>
              <a:gd name="connsiteY71" fmla="*/ 4243388 h 6869113"/>
              <a:gd name="connsiteX72" fmla="*/ 7919700 w 9033253"/>
              <a:gd name="connsiteY72" fmla="*/ 3747182 h 6869113"/>
              <a:gd name="connsiteX73" fmla="*/ 7819569 w 9033253"/>
              <a:gd name="connsiteY73" fmla="*/ 3752758 h 6869113"/>
              <a:gd name="connsiteX74" fmla="*/ 7419042 w 9033253"/>
              <a:gd name="connsiteY74" fmla="*/ 3752758 h 6869113"/>
              <a:gd name="connsiteX75" fmla="*/ 7419042 w 9033253"/>
              <a:gd name="connsiteY75" fmla="*/ 4243388 h 6869113"/>
              <a:gd name="connsiteX76" fmla="*/ 7185402 w 9033253"/>
              <a:gd name="connsiteY76" fmla="*/ 4243388 h 6869113"/>
              <a:gd name="connsiteX77" fmla="*/ 7185402 w 9033253"/>
              <a:gd name="connsiteY77" fmla="*/ 2620963 h 6869113"/>
              <a:gd name="connsiteX78" fmla="*/ 5510590 w 9033253"/>
              <a:gd name="connsiteY78" fmla="*/ 2620963 h 6869113"/>
              <a:gd name="connsiteX79" fmla="*/ 5739190 w 9033253"/>
              <a:gd name="connsiteY79" fmla="*/ 2620963 h 6869113"/>
              <a:gd name="connsiteX80" fmla="*/ 6472615 w 9033253"/>
              <a:gd name="connsiteY80" fmla="*/ 4243388 h 6869113"/>
              <a:gd name="connsiteX81" fmla="*/ 6234490 w 9033253"/>
              <a:gd name="connsiteY81" fmla="*/ 4243388 h 6869113"/>
              <a:gd name="connsiteX82" fmla="*/ 6056690 w 9033253"/>
              <a:gd name="connsiteY82" fmla="*/ 3836988 h 6869113"/>
              <a:gd name="connsiteX83" fmla="*/ 5193090 w 9033253"/>
              <a:gd name="connsiteY83" fmla="*/ 3836988 h 6869113"/>
              <a:gd name="connsiteX84" fmla="*/ 5015290 w 9033253"/>
              <a:gd name="connsiteY84" fmla="*/ 4243388 h 6869113"/>
              <a:gd name="connsiteX85" fmla="*/ 4781927 w 9033253"/>
              <a:gd name="connsiteY85" fmla="*/ 4243388 h 6869113"/>
              <a:gd name="connsiteX86" fmla="*/ 6740902 w 9033253"/>
              <a:gd name="connsiteY86" fmla="*/ 2532064 h 6869113"/>
              <a:gd name="connsiteX87" fmla="*/ 6807577 w 9033253"/>
              <a:gd name="connsiteY87" fmla="*/ 2598974 h 6869113"/>
              <a:gd name="connsiteX88" fmla="*/ 6807577 w 9033253"/>
              <a:gd name="connsiteY88" fmla="*/ 4271728 h 6869113"/>
              <a:gd name="connsiteX89" fmla="*/ 6740902 w 9033253"/>
              <a:gd name="connsiteY89" fmla="*/ 4338638 h 6869113"/>
              <a:gd name="connsiteX90" fmla="*/ 6674227 w 9033253"/>
              <a:gd name="connsiteY90" fmla="*/ 4271728 h 6869113"/>
              <a:gd name="connsiteX91" fmla="*/ 6674227 w 9033253"/>
              <a:gd name="connsiteY91" fmla="*/ 2598974 h 6869113"/>
              <a:gd name="connsiteX92" fmla="*/ 6740902 w 9033253"/>
              <a:gd name="connsiteY92" fmla="*/ 2532064 h 6869113"/>
              <a:gd name="connsiteX93" fmla="*/ 7018817 w 9033253"/>
              <a:gd name="connsiteY93" fmla="*/ 2252663 h 6869113"/>
              <a:gd name="connsiteX94" fmla="*/ 8966476 w 9033253"/>
              <a:gd name="connsiteY94" fmla="*/ 2252663 h 6869113"/>
              <a:gd name="connsiteX95" fmla="*/ 9033253 w 9033253"/>
              <a:gd name="connsiteY95" fmla="*/ 2320133 h 6869113"/>
              <a:gd name="connsiteX96" fmla="*/ 8966476 w 9033253"/>
              <a:gd name="connsiteY96" fmla="*/ 2387602 h 6869113"/>
              <a:gd name="connsiteX97" fmla="*/ 7018817 w 9033253"/>
              <a:gd name="connsiteY97" fmla="*/ 2387602 h 6869113"/>
              <a:gd name="connsiteX98" fmla="*/ 6952040 w 9033253"/>
              <a:gd name="connsiteY98" fmla="*/ 2320133 h 6869113"/>
              <a:gd name="connsiteX99" fmla="*/ 7018817 w 9033253"/>
              <a:gd name="connsiteY99" fmla="*/ 2252663 h 6869113"/>
              <a:gd name="connsiteX100" fmla="*/ 4793158 w 9033253"/>
              <a:gd name="connsiteY100" fmla="*/ 2252663 h 6869113"/>
              <a:gd name="connsiteX101" fmla="*/ 6462972 w 9033253"/>
              <a:gd name="connsiteY101" fmla="*/ 2252663 h 6869113"/>
              <a:gd name="connsiteX102" fmla="*/ 6529765 w 9033253"/>
              <a:gd name="connsiteY102" fmla="*/ 2320133 h 6869113"/>
              <a:gd name="connsiteX103" fmla="*/ 6462972 w 9033253"/>
              <a:gd name="connsiteY103" fmla="*/ 2387602 h 6869113"/>
              <a:gd name="connsiteX104" fmla="*/ 4793158 w 9033253"/>
              <a:gd name="connsiteY104" fmla="*/ 2387602 h 6869113"/>
              <a:gd name="connsiteX105" fmla="*/ 4726365 w 9033253"/>
              <a:gd name="connsiteY105" fmla="*/ 2320133 h 6869113"/>
              <a:gd name="connsiteX106" fmla="*/ 4793158 w 9033253"/>
              <a:gd name="connsiteY106" fmla="*/ 2252663 h 6869113"/>
              <a:gd name="connsiteX107" fmla="*/ 5628063 w 9033253"/>
              <a:gd name="connsiteY107" fmla="*/ 630237 h 6869113"/>
              <a:gd name="connsiteX108" fmla="*/ 5277226 w 9033253"/>
              <a:gd name="connsiteY108" fmla="*/ 1422400 h 6869113"/>
              <a:gd name="connsiteX109" fmla="*/ 5972551 w 9033253"/>
              <a:gd name="connsiteY109" fmla="*/ 1422400 h 6869113"/>
              <a:gd name="connsiteX110" fmla="*/ 5510590 w 9033253"/>
              <a:gd name="connsiteY110" fmla="*/ 390526 h 6869113"/>
              <a:gd name="connsiteX111" fmla="*/ 5739190 w 9033253"/>
              <a:gd name="connsiteY111" fmla="*/ 390526 h 6869113"/>
              <a:gd name="connsiteX112" fmla="*/ 6472615 w 9033253"/>
              <a:gd name="connsiteY112" fmla="*/ 2012951 h 6869113"/>
              <a:gd name="connsiteX113" fmla="*/ 6234490 w 9033253"/>
              <a:gd name="connsiteY113" fmla="*/ 2012951 h 6869113"/>
              <a:gd name="connsiteX114" fmla="*/ 6056690 w 9033253"/>
              <a:gd name="connsiteY114" fmla="*/ 1606551 h 6869113"/>
              <a:gd name="connsiteX115" fmla="*/ 5193090 w 9033253"/>
              <a:gd name="connsiteY115" fmla="*/ 1606551 h 6869113"/>
              <a:gd name="connsiteX116" fmla="*/ 5015290 w 9033253"/>
              <a:gd name="connsiteY116" fmla="*/ 2012951 h 6869113"/>
              <a:gd name="connsiteX117" fmla="*/ 4781927 w 9033253"/>
              <a:gd name="connsiteY117" fmla="*/ 2012951 h 6869113"/>
              <a:gd name="connsiteX118" fmla="*/ 6990140 w 9033253"/>
              <a:gd name="connsiteY118" fmla="*/ 390525 h 6869113"/>
              <a:gd name="connsiteX119" fmla="*/ 7180640 w 9033253"/>
              <a:gd name="connsiteY119" fmla="*/ 390525 h 6869113"/>
              <a:gd name="connsiteX120" fmla="*/ 7858503 w 9033253"/>
              <a:gd name="connsiteY120" fmla="*/ 1533526 h 6869113"/>
              <a:gd name="connsiteX121" fmla="*/ 8520490 w 9033253"/>
              <a:gd name="connsiteY121" fmla="*/ 390525 h 6869113"/>
              <a:gd name="connsiteX122" fmla="*/ 8709403 w 9033253"/>
              <a:gd name="connsiteY122" fmla="*/ 390525 h 6869113"/>
              <a:gd name="connsiteX123" fmla="*/ 8715753 w 9033253"/>
              <a:gd name="connsiteY123" fmla="*/ 2012951 h 6869113"/>
              <a:gd name="connsiteX124" fmla="*/ 8493503 w 9033253"/>
              <a:gd name="connsiteY124" fmla="*/ 2012951 h 6869113"/>
              <a:gd name="connsiteX125" fmla="*/ 8487153 w 9033253"/>
              <a:gd name="connsiteY125" fmla="*/ 831850 h 6869113"/>
              <a:gd name="connsiteX126" fmla="*/ 7902953 w 9033253"/>
              <a:gd name="connsiteY126" fmla="*/ 1817688 h 6869113"/>
              <a:gd name="connsiteX127" fmla="*/ 7798178 w 9033253"/>
              <a:gd name="connsiteY127" fmla="*/ 1817688 h 6869113"/>
              <a:gd name="connsiteX128" fmla="*/ 7213978 w 9033253"/>
              <a:gd name="connsiteY128" fmla="*/ 836613 h 6869113"/>
              <a:gd name="connsiteX129" fmla="*/ 7213978 w 9033253"/>
              <a:gd name="connsiteY129" fmla="*/ 2012951 h 6869113"/>
              <a:gd name="connsiteX130" fmla="*/ 6990140 w 9033253"/>
              <a:gd name="connsiteY130" fmla="*/ 2012951 h 6869113"/>
              <a:gd name="connsiteX131" fmla="*/ 6740902 w 9033253"/>
              <a:gd name="connsiteY131" fmla="*/ 23814 h 6869113"/>
              <a:gd name="connsiteX132" fmla="*/ 6807577 w 9033253"/>
              <a:gd name="connsiteY132" fmla="*/ 90693 h 6869113"/>
              <a:gd name="connsiteX133" fmla="*/ 6807577 w 9033253"/>
              <a:gd name="connsiteY133" fmla="*/ 2041324 h 6869113"/>
              <a:gd name="connsiteX134" fmla="*/ 6740902 w 9033253"/>
              <a:gd name="connsiteY134" fmla="*/ 2108203 h 6869113"/>
              <a:gd name="connsiteX135" fmla="*/ 6674227 w 9033253"/>
              <a:gd name="connsiteY135" fmla="*/ 2041324 h 6869113"/>
              <a:gd name="connsiteX136" fmla="*/ 6674227 w 9033253"/>
              <a:gd name="connsiteY136" fmla="*/ 90693 h 6869113"/>
              <a:gd name="connsiteX137" fmla="*/ 6740902 w 9033253"/>
              <a:gd name="connsiteY137" fmla="*/ 23814 h 6869113"/>
              <a:gd name="connsiteX138" fmla="*/ 2117122 w 9033253"/>
              <a:gd name="connsiteY138" fmla="*/ 0 h 6869113"/>
              <a:gd name="connsiteX139" fmla="*/ 2456529 w 9033253"/>
              <a:gd name="connsiteY139" fmla="*/ 0 h 6869113"/>
              <a:gd name="connsiteX140" fmla="*/ 4426203 w 9033253"/>
              <a:gd name="connsiteY140" fmla="*/ 0 h 6869113"/>
              <a:gd name="connsiteX141" fmla="*/ 4515228 w 9033253"/>
              <a:gd name="connsiteY141" fmla="*/ 89209 h 6869113"/>
              <a:gd name="connsiteX142" fmla="*/ 4515228 w 9033253"/>
              <a:gd name="connsiteY142" fmla="*/ 4460463 h 6869113"/>
              <a:gd name="connsiteX143" fmla="*/ 4426203 w 9033253"/>
              <a:gd name="connsiteY143" fmla="*/ 4549672 h 6869113"/>
              <a:gd name="connsiteX144" fmla="*/ 2634578 w 9033253"/>
              <a:gd name="connsiteY144" fmla="*/ 4549672 h 6869113"/>
              <a:gd name="connsiteX145" fmla="*/ 2545554 w 9033253"/>
              <a:gd name="connsiteY145" fmla="*/ 4549672 h 6869113"/>
              <a:gd name="connsiteX146" fmla="*/ 2456529 w 9033253"/>
              <a:gd name="connsiteY146" fmla="*/ 4638881 h 6869113"/>
              <a:gd name="connsiteX147" fmla="*/ 2456529 w 9033253"/>
              <a:gd name="connsiteY147" fmla="*/ 4739242 h 6869113"/>
              <a:gd name="connsiteX148" fmla="*/ 2456529 w 9033253"/>
              <a:gd name="connsiteY148" fmla="*/ 6779904 h 6869113"/>
              <a:gd name="connsiteX149" fmla="*/ 2367504 w 9033253"/>
              <a:gd name="connsiteY149" fmla="*/ 6869113 h 6869113"/>
              <a:gd name="connsiteX150" fmla="*/ 2117122 w 9033253"/>
              <a:gd name="connsiteY150" fmla="*/ 6869113 h 6869113"/>
              <a:gd name="connsiteX151" fmla="*/ 1855611 w 9033253"/>
              <a:gd name="connsiteY151" fmla="*/ 6712997 h 6869113"/>
              <a:gd name="connsiteX152" fmla="*/ 41731 w 9033253"/>
              <a:gd name="connsiteY152" fmla="*/ 3590673 h 6869113"/>
              <a:gd name="connsiteX153" fmla="*/ 41731 w 9033253"/>
              <a:gd name="connsiteY153" fmla="*/ 3278440 h 6869113"/>
              <a:gd name="connsiteX154" fmla="*/ 1855611 w 9033253"/>
              <a:gd name="connsiteY154" fmla="*/ 150541 h 6869113"/>
              <a:gd name="connsiteX155" fmla="*/ 2117122 w 9033253"/>
              <a:gd name="connsiteY155" fmla="*/ 0 h 6869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Lst>
            <a:rect l="l" t="t" r="r" b="b"/>
            <a:pathLst>
              <a:path w="9033253" h="6869113">
                <a:moveTo>
                  <a:pt x="7158415" y="4851400"/>
                </a:moveTo>
                <a:lnTo>
                  <a:pt x="7391778" y="4851400"/>
                </a:lnTo>
                <a:lnTo>
                  <a:pt x="7391778" y="5548313"/>
                </a:lnTo>
                <a:lnTo>
                  <a:pt x="8315702" y="5548313"/>
                </a:lnTo>
                <a:lnTo>
                  <a:pt x="8315702" y="4851400"/>
                </a:lnTo>
                <a:lnTo>
                  <a:pt x="8549065" y="4851400"/>
                </a:lnTo>
                <a:lnTo>
                  <a:pt x="8549065" y="6473825"/>
                </a:lnTo>
                <a:lnTo>
                  <a:pt x="8315702" y="6473825"/>
                </a:lnTo>
                <a:lnTo>
                  <a:pt x="8315702" y="5748338"/>
                </a:lnTo>
                <a:lnTo>
                  <a:pt x="7391778" y="5748338"/>
                </a:lnTo>
                <a:lnTo>
                  <a:pt x="7391778" y="6473825"/>
                </a:lnTo>
                <a:lnTo>
                  <a:pt x="7158415" y="6473825"/>
                </a:lnTo>
                <a:close/>
                <a:moveTo>
                  <a:pt x="3284915" y="4851400"/>
                </a:moveTo>
                <a:lnTo>
                  <a:pt x="3519865" y="4851400"/>
                </a:lnTo>
                <a:lnTo>
                  <a:pt x="3519865" y="6473825"/>
                </a:lnTo>
                <a:lnTo>
                  <a:pt x="3284915" y="6473825"/>
                </a:lnTo>
                <a:close/>
                <a:moveTo>
                  <a:pt x="5660651" y="4833938"/>
                </a:moveTo>
                <a:cubicBezTo>
                  <a:pt x="5849805" y="4833938"/>
                  <a:pt x="6050085" y="4884161"/>
                  <a:pt x="6183605" y="4979026"/>
                </a:cubicBezTo>
                <a:cubicBezTo>
                  <a:pt x="6105718" y="5163176"/>
                  <a:pt x="6105718" y="5163176"/>
                  <a:pt x="6105718" y="5163176"/>
                </a:cubicBezTo>
                <a:cubicBezTo>
                  <a:pt x="5966635" y="5073891"/>
                  <a:pt x="5805298" y="5029249"/>
                  <a:pt x="5660651" y="5029249"/>
                </a:cubicBezTo>
                <a:cubicBezTo>
                  <a:pt x="5388047" y="5029249"/>
                  <a:pt x="5271217" y="5146435"/>
                  <a:pt x="5271217" y="5285943"/>
                </a:cubicBezTo>
                <a:cubicBezTo>
                  <a:pt x="5271217" y="5682144"/>
                  <a:pt x="6250365" y="5436611"/>
                  <a:pt x="6250365" y="6033703"/>
                </a:cubicBezTo>
                <a:cubicBezTo>
                  <a:pt x="6250365" y="6279237"/>
                  <a:pt x="6050085" y="6491288"/>
                  <a:pt x="5621708" y="6491288"/>
                </a:cubicBezTo>
                <a:cubicBezTo>
                  <a:pt x="5376921" y="6491288"/>
                  <a:pt x="5132134" y="6407584"/>
                  <a:pt x="5004177" y="6290397"/>
                </a:cubicBezTo>
                <a:cubicBezTo>
                  <a:pt x="5087627" y="6106247"/>
                  <a:pt x="5087627" y="6106247"/>
                  <a:pt x="5087627" y="6106247"/>
                </a:cubicBezTo>
                <a:cubicBezTo>
                  <a:pt x="5210021" y="6217853"/>
                  <a:pt x="5415864" y="6295978"/>
                  <a:pt x="5621708" y="6295978"/>
                </a:cubicBezTo>
                <a:cubicBezTo>
                  <a:pt x="5905438" y="6295978"/>
                  <a:pt x="6022268" y="6184372"/>
                  <a:pt x="6022268" y="6044864"/>
                </a:cubicBezTo>
                <a:cubicBezTo>
                  <a:pt x="6022268" y="5648662"/>
                  <a:pt x="5043121" y="5899776"/>
                  <a:pt x="5043121" y="5297103"/>
                </a:cubicBezTo>
                <a:cubicBezTo>
                  <a:pt x="5043121" y="5045990"/>
                  <a:pt x="5237837" y="4833938"/>
                  <a:pt x="5660651" y="4833938"/>
                </a:cubicBezTo>
                <a:close/>
                <a:moveTo>
                  <a:pt x="6740902" y="4762500"/>
                </a:moveTo>
                <a:cubicBezTo>
                  <a:pt x="6779796" y="4762500"/>
                  <a:pt x="6807577" y="4790366"/>
                  <a:pt x="6807577" y="4829379"/>
                </a:cubicBezTo>
                <a:lnTo>
                  <a:pt x="6807577" y="6780009"/>
                </a:lnTo>
                <a:cubicBezTo>
                  <a:pt x="6807577" y="6813449"/>
                  <a:pt x="6779796" y="6846888"/>
                  <a:pt x="6740902" y="6846888"/>
                </a:cubicBezTo>
                <a:cubicBezTo>
                  <a:pt x="6702008" y="6846888"/>
                  <a:pt x="6674227" y="6813449"/>
                  <a:pt x="6674227" y="6780009"/>
                </a:cubicBezTo>
                <a:cubicBezTo>
                  <a:pt x="6674227" y="6780009"/>
                  <a:pt x="6674227" y="6780009"/>
                  <a:pt x="6674227" y="4829379"/>
                </a:cubicBezTo>
                <a:cubicBezTo>
                  <a:pt x="6674227" y="4790366"/>
                  <a:pt x="6702008" y="4762500"/>
                  <a:pt x="6740902" y="4762500"/>
                </a:cubicBezTo>
                <a:close/>
                <a:moveTo>
                  <a:pt x="4515227" y="4762500"/>
                </a:moveTo>
                <a:cubicBezTo>
                  <a:pt x="4554121" y="4762500"/>
                  <a:pt x="4581902" y="4790366"/>
                  <a:pt x="4581902" y="4829379"/>
                </a:cubicBezTo>
                <a:lnTo>
                  <a:pt x="4581902" y="6780009"/>
                </a:lnTo>
                <a:cubicBezTo>
                  <a:pt x="4581902" y="6813449"/>
                  <a:pt x="4554121" y="6846888"/>
                  <a:pt x="4515227" y="6846888"/>
                </a:cubicBezTo>
                <a:cubicBezTo>
                  <a:pt x="4476333" y="6846888"/>
                  <a:pt x="4448552" y="6813449"/>
                  <a:pt x="4448552" y="6780009"/>
                </a:cubicBezTo>
                <a:cubicBezTo>
                  <a:pt x="4448552" y="6780009"/>
                  <a:pt x="4448552" y="6780009"/>
                  <a:pt x="4448552" y="4829379"/>
                </a:cubicBezTo>
                <a:cubicBezTo>
                  <a:pt x="4448552" y="4790366"/>
                  <a:pt x="4476333" y="4762500"/>
                  <a:pt x="4515227" y="4762500"/>
                </a:cubicBezTo>
                <a:close/>
                <a:moveTo>
                  <a:pt x="7018817" y="4483100"/>
                </a:moveTo>
                <a:cubicBezTo>
                  <a:pt x="7018817" y="4483100"/>
                  <a:pt x="7018817" y="4483100"/>
                  <a:pt x="8966476" y="4483100"/>
                </a:cubicBezTo>
                <a:cubicBezTo>
                  <a:pt x="9005429" y="4483100"/>
                  <a:pt x="9033253" y="4510881"/>
                  <a:pt x="9033253" y="4549775"/>
                </a:cubicBezTo>
                <a:cubicBezTo>
                  <a:pt x="9033253" y="4583112"/>
                  <a:pt x="9005429" y="4616450"/>
                  <a:pt x="8966476" y="4616450"/>
                </a:cubicBezTo>
                <a:cubicBezTo>
                  <a:pt x="8966476" y="4616450"/>
                  <a:pt x="8966476" y="4616450"/>
                  <a:pt x="7018817" y="4616450"/>
                </a:cubicBezTo>
                <a:cubicBezTo>
                  <a:pt x="6979864" y="4616450"/>
                  <a:pt x="6952040" y="4583112"/>
                  <a:pt x="6952040" y="4549775"/>
                </a:cubicBezTo>
                <a:cubicBezTo>
                  <a:pt x="6952040" y="4510881"/>
                  <a:pt x="6979864" y="4483100"/>
                  <a:pt x="7018817" y="4483100"/>
                </a:cubicBezTo>
                <a:close/>
                <a:moveTo>
                  <a:pt x="4793158" y="4483100"/>
                </a:moveTo>
                <a:cubicBezTo>
                  <a:pt x="4793158" y="4483100"/>
                  <a:pt x="4793158" y="4483100"/>
                  <a:pt x="6462972" y="4483100"/>
                </a:cubicBezTo>
                <a:cubicBezTo>
                  <a:pt x="6501935" y="4483100"/>
                  <a:pt x="6529765" y="4510881"/>
                  <a:pt x="6529765" y="4549775"/>
                </a:cubicBezTo>
                <a:cubicBezTo>
                  <a:pt x="6529765" y="4583112"/>
                  <a:pt x="6501935" y="4616450"/>
                  <a:pt x="6462972" y="4616450"/>
                </a:cubicBezTo>
                <a:cubicBezTo>
                  <a:pt x="6462972" y="4616450"/>
                  <a:pt x="6462972" y="4616450"/>
                  <a:pt x="4793158" y="4616450"/>
                </a:cubicBezTo>
                <a:cubicBezTo>
                  <a:pt x="4754195" y="4616450"/>
                  <a:pt x="4726365" y="4583112"/>
                  <a:pt x="4726365" y="4549775"/>
                </a:cubicBezTo>
                <a:cubicBezTo>
                  <a:pt x="4726365" y="4510881"/>
                  <a:pt x="4754195" y="4483100"/>
                  <a:pt x="4793158" y="4483100"/>
                </a:cubicBezTo>
                <a:close/>
                <a:moveTo>
                  <a:pt x="5628063" y="2860674"/>
                </a:moveTo>
                <a:lnTo>
                  <a:pt x="5277226" y="3652837"/>
                </a:lnTo>
                <a:lnTo>
                  <a:pt x="5972551" y="3652837"/>
                </a:lnTo>
                <a:close/>
                <a:moveTo>
                  <a:pt x="7418764" y="2822574"/>
                </a:moveTo>
                <a:cubicBezTo>
                  <a:pt x="7418764" y="3552824"/>
                  <a:pt x="7418764" y="3552824"/>
                  <a:pt x="7418764" y="3552824"/>
                </a:cubicBezTo>
                <a:cubicBezTo>
                  <a:pt x="7808070" y="3552824"/>
                  <a:pt x="7808070" y="3552824"/>
                  <a:pt x="7808070" y="3552824"/>
                </a:cubicBezTo>
                <a:cubicBezTo>
                  <a:pt x="8102830" y="3552824"/>
                  <a:pt x="8258552" y="3419038"/>
                  <a:pt x="8258552" y="3190486"/>
                </a:cubicBezTo>
                <a:cubicBezTo>
                  <a:pt x="8258552" y="2956360"/>
                  <a:pt x="8102830" y="2822574"/>
                  <a:pt x="7808070" y="2822574"/>
                </a:cubicBezTo>
                <a:cubicBezTo>
                  <a:pt x="7418764" y="2822574"/>
                  <a:pt x="7418764" y="2822574"/>
                  <a:pt x="7418764" y="2822574"/>
                </a:cubicBezTo>
                <a:close/>
                <a:moveTo>
                  <a:pt x="7185402" y="2620963"/>
                </a:moveTo>
                <a:cubicBezTo>
                  <a:pt x="7819569" y="2620963"/>
                  <a:pt x="7819569" y="2620963"/>
                  <a:pt x="7819569" y="2620963"/>
                </a:cubicBezTo>
                <a:cubicBezTo>
                  <a:pt x="8236784" y="2620963"/>
                  <a:pt x="8492676" y="2838401"/>
                  <a:pt x="8492676" y="3189649"/>
                </a:cubicBezTo>
                <a:cubicBezTo>
                  <a:pt x="8492676" y="3434963"/>
                  <a:pt x="8364730" y="3618949"/>
                  <a:pt x="8136652" y="3697004"/>
                </a:cubicBezTo>
                <a:cubicBezTo>
                  <a:pt x="8520490" y="4243388"/>
                  <a:pt x="8520490" y="4243388"/>
                  <a:pt x="8520490" y="4243388"/>
                </a:cubicBezTo>
                <a:lnTo>
                  <a:pt x="8270161" y="4243388"/>
                </a:lnTo>
                <a:cubicBezTo>
                  <a:pt x="7919700" y="3747182"/>
                  <a:pt x="7919700" y="3747182"/>
                  <a:pt x="7919700" y="3747182"/>
                </a:cubicBezTo>
                <a:cubicBezTo>
                  <a:pt x="7886323" y="3747182"/>
                  <a:pt x="7852946" y="3752758"/>
                  <a:pt x="7819569" y="3752758"/>
                </a:cubicBezTo>
                <a:cubicBezTo>
                  <a:pt x="7419042" y="3752758"/>
                  <a:pt x="7419042" y="3752758"/>
                  <a:pt x="7419042" y="3752758"/>
                </a:cubicBezTo>
                <a:cubicBezTo>
                  <a:pt x="7419042" y="4243388"/>
                  <a:pt x="7419042" y="4243388"/>
                  <a:pt x="7419042" y="4243388"/>
                </a:cubicBezTo>
                <a:cubicBezTo>
                  <a:pt x="7185402" y="4243388"/>
                  <a:pt x="7185402" y="4243388"/>
                  <a:pt x="7185402" y="4243388"/>
                </a:cubicBezTo>
                <a:cubicBezTo>
                  <a:pt x="7185402" y="2620963"/>
                  <a:pt x="7185402" y="2620963"/>
                  <a:pt x="7185402" y="2620963"/>
                </a:cubicBezTo>
                <a:close/>
                <a:moveTo>
                  <a:pt x="5510590" y="2620963"/>
                </a:moveTo>
                <a:lnTo>
                  <a:pt x="5739190" y="2620963"/>
                </a:lnTo>
                <a:lnTo>
                  <a:pt x="6472615" y="4243388"/>
                </a:lnTo>
                <a:lnTo>
                  <a:pt x="6234490" y="4243388"/>
                </a:lnTo>
                <a:lnTo>
                  <a:pt x="6056690" y="3836988"/>
                </a:lnTo>
                <a:lnTo>
                  <a:pt x="5193090" y="3836988"/>
                </a:lnTo>
                <a:lnTo>
                  <a:pt x="5015290" y="4243388"/>
                </a:lnTo>
                <a:lnTo>
                  <a:pt x="4781927" y="4243388"/>
                </a:lnTo>
                <a:close/>
                <a:moveTo>
                  <a:pt x="6740902" y="2532064"/>
                </a:moveTo>
                <a:cubicBezTo>
                  <a:pt x="6779796" y="2532064"/>
                  <a:pt x="6807577" y="2559943"/>
                  <a:pt x="6807577" y="2598974"/>
                </a:cubicBezTo>
                <a:lnTo>
                  <a:pt x="6807577" y="4271728"/>
                </a:lnTo>
                <a:cubicBezTo>
                  <a:pt x="6807577" y="4305183"/>
                  <a:pt x="6779796" y="4338638"/>
                  <a:pt x="6740902" y="4338638"/>
                </a:cubicBezTo>
                <a:cubicBezTo>
                  <a:pt x="6702008" y="4338638"/>
                  <a:pt x="6674227" y="4305183"/>
                  <a:pt x="6674227" y="4271728"/>
                </a:cubicBezTo>
                <a:cubicBezTo>
                  <a:pt x="6674227" y="4271728"/>
                  <a:pt x="6674227" y="4271728"/>
                  <a:pt x="6674227" y="2598974"/>
                </a:cubicBezTo>
                <a:cubicBezTo>
                  <a:pt x="6674227" y="2559943"/>
                  <a:pt x="6702008" y="2532064"/>
                  <a:pt x="6740902" y="2532064"/>
                </a:cubicBezTo>
                <a:close/>
                <a:moveTo>
                  <a:pt x="7018817" y="2252663"/>
                </a:moveTo>
                <a:cubicBezTo>
                  <a:pt x="7018817" y="2252663"/>
                  <a:pt x="7018817" y="2252663"/>
                  <a:pt x="8966476" y="2252663"/>
                </a:cubicBezTo>
                <a:cubicBezTo>
                  <a:pt x="9005429" y="2252663"/>
                  <a:pt x="9033253" y="2280775"/>
                  <a:pt x="9033253" y="2320133"/>
                </a:cubicBezTo>
                <a:cubicBezTo>
                  <a:pt x="9033253" y="2353868"/>
                  <a:pt x="9005429" y="2387602"/>
                  <a:pt x="8966476" y="2387602"/>
                </a:cubicBezTo>
                <a:cubicBezTo>
                  <a:pt x="8966476" y="2387602"/>
                  <a:pt x="8966476" y="2387602"/>
                  <a:pt x="7018817" y="2387602"/>
                </a:cubicBezTo>
                <a:cubicBezTo>
                  <a:pt x="6979864" y="2387602"/>
                  <a:pt x="6952040" y="2353868"/>
                  <a:pt x="6952040" y="2320133"/>
                </a:cubicBezTo>
                <a:cubicBezTo>
                  <a:pt x="6952040" y="2280775"/>
                  <a:pt x="6979864" y="2252663"/>
                  <a:pt x="7018817" y="2252663"/>
                </a:cubicBezTo>
                <a:close/>
                <a:moveTo>
                  <a:pt x="4793158" y="2252663"/>
                </a:moveTo>
                <a:cubicBezTo>
                  <a:pt x="4793158" y="2252663"/>
                  <a:pt x="4793158" y="2252663"/>
                  <a:pt x="6462972" y="2252663"/>
                </a:cubicBezTo>
                <a:cubicBezTo>
                  <a:pt x="6501935" y="2252663"/>
                  <a:pt x="6529765" y="2280775"/>
                  <a:pt x="6529765" y="2320133"/>
                </a:cubicBezTo>
                <a:cubicBezTo>
                  <a:pt x="6529765" y="2353867"/>
                  <a:pt x="6501935" y="2387602"/>
                  <a:pt x="6462972" y="2387602"/>
                </a:cubicBezTo>
                <a:cubicBezTo>
                  <a:pt x="6462972" y="2387602"/>
                  <a:pt x="6462972" y="2387602"/>
                  <a:pt x="4793158" y="2387602"/>
                </a:cubicBezTo>
                <a:cubicBezTo>
                  <a:pt x="4754195" y="2387602"/>
                  <a:pt x="4726365" y="2353867"/>
                  <a:pt x="4726365" y="2320133"/>
                </a:cubicBezTo>
                <a:cubicBezTo>
                  <a:pt x="4726365" y="2280775"/>
                  <a:pt x="4754195" y="2252663"/>
                  <a:pt x="4793158" y="2252663"/>
                </a:cubicBezTo>
                <a:close/>
                <a:moveTo>
                  <a:pt x="5628063" y="630237"/>
                </a:moveTo>
                <a:lnTo>
                  <a:pt x="5277226" y="1422400"/>
                </a:lnTo>
                <a:lnTo>
                  <a:pt x="5972551" y="1422400"/>
                </a:lnTo>
                <a:close/>
                <a:moveTo>
                  <a:pt x="5510590" y="390526"/>
                </a:moveTo>
                <a:lnTo>
                  <a:pt x="5739190" y="390526"/>
                </a:lnTo>
                <a:lnTo>
                  <a:pt x="6472615" y="2012951"/>
                </a:lnTo>
                <a:lnTo>
                  <a:pt x="6234490" y="2012951"/>
                </a:lnTo>
                <a:lnTo>
                  <a:pt x="6056690" y="1606551"/>
                </a:lnTo>
                <a:lnTo>
                  <a:pt x="5193090" y="1606551"/>
                </a:lnTo>
                <a:lnTo>
                  <a:pt x="5015290" y="2012951"/>
                </a:lnTo>
                <a:lnTo>
                  <a:pt x="4781927" y="2012951"/>
                </a:lnTo>
                <a:close/>
                <a:moveTo>
                  <a:pt x="6990140" y="390525"/>
                </a:moveTo>
                <a:lnTo>
                  <a:pt x="7180640" y="390525"/>
                </a:lnTo>
                <a:lnTo>
                  <a:pt x="7858503" y="1533526"/>
                </a:lnTo>
                <a:lnTo>
                  <a:pt x="8520490" y="390525"/>
                </a:lnTo>
                <a:lnTo>
                  <a:pt x="8709403" y="390525"/>
                </a:lnTo>
                <a:lnTo>
                  <a:pt x="8715753" y="2012951"/>
                </a:lnTo>
                <a:lnTo>
                  <a:pt x="8493503" y="2012951"/>
                </a:lnTo>
                <a:lnTo>
                  <a:pt x="8487153" y="831850"/>
                </a:lnTo>
                <a:lnTo>
                  <a:pt x="7902953" y="1817688"/>
                </a:lnTo>
                <a:lnTo>
                  <a:pt x="7798178" y="1817688"/>
                </a:lnTo>
                <a:lnTo>
                  <a:pt x="7213978" y="836613"/>
                </a:lnTo>
                <a:lnTo>
                  <a:pt x="7213978" y="2012951"/>
                </a:lnTo>
                <a:lnTo>
                  <a:pt x="6990140" y="2012951"/>
                </a:lnTo>
                <a:close/>
                <a:moveTo>
                  <a:pt x="6740902" y="23814"/>
                </a:moveTo>
                <a:cubicBezTo>
                  <a:pt x="6779796" y="23814"/>
                  <a:pt x="6807577" y="51681"/>
                  <a:pt x="6807577" y="90693"/>
                </a:cubicBezTo>
                <a:lnTo>
                  <a:pt x="6807577" y="2041324"/>
                </a:lnTo>
                <a:cubicBezTo>
                  <a:pt x="6807577" y="2074763"/>
                  <a:pt x="6779796" y="2108203"/>
                  <a:pt x="6740902" y="2108203"/>
                </a:cubicBezTo>
                <a:cubicBezTo>
                  <a:pt x="6702008" y="2108203"/>
                  <a:pt x="6674227" y="2074763"/>
                  <a:pt x="6674227" y="2041324"/>
                </a:cubicBezTo>
                <a:cubicBezTo>
                  <a:pt x="6674227" y="2041324"/>
                  <a:pt x="6674227" y="2041324"/>
                  <a:pt x="6674227" y="90693"/>
                </a:cubicBezTo>
                <a:cubicBezTo>
                  <a:pt x="6674227" y="51681"/>
                  <a:pt x="6702008" y="23814"/>
                  <a:pt x="6740902" y="23814"/>
                </a:cubicBezTo>
                <a:close/>
                <a:moveTo>
                  <a:pt x="2117122" y="0"/>
                </a:moveTo>
                <a:cubicBezTo>
                  <a:pt x="2117122" y="0"/>
                  <a:pt x="2117122" y="0"/>
                  <a:pt x="2456529" y="0"/>
                </a:cubicBezTo>
                <a:cubicBezTo>
                  <a:pt x="2756988" y="0"/>
                  <a:pt x="3335649" y="0"/>
                  <a:pt x="4426203" y="0"/>
                </a:cubicBezTo>
                <a:cubicBezTo>
                  <a:pt x="4476280" y="0"/>
                  <a:pt x="4515228" y="39029"/>
                  <a:pt x="4515228" y="89209"/>
                </a:cubicBezTo>
                <a:cubicBezTo>
                  <a:pt x="4515228" y="89209"/>
                  <a:pt x="4515228" y="89209"/>
                  <a:pt x="4515228" y="4460463"/>
                </a:cubicBezTo>
                <a:cubicBezTo>
                  <a:pt x="4515228" y="4510643"/>
                  <a:pt x="4476280" y="4549672"/>
                  <a:pt x="4426203" y="4549672"/>
                </a:cubicBezTo>
                <a:cubicBezTo>
                  <a:pt x="4426203" y="4549672"/>
                  <a:pt x="4426203" y="4549672"/>
                  <a:pt x="2634578" y="4549672"/>
                </a:cubicBezTo>
                <a:cubicBezTo>
                  <a:pt x="2634578" y="4549672"/>
                  <a:pt x="2634578" y="4549672"/>
                  <a:pt x="2545554" y="4549672"/>
                </a:cubicBezTo>
                <a:cubicBezTo>
                  <a:pt x="2495477" y="4549672"/>
                  <a:pt x="2456529" y="4588701"/>
                  <a:pt x="2456529" y="4638881"/>
                </a:cubicBezTo>
                <a:cubicBezTo>
                  <a:pt x="2456529" y="4638881"/>
                  <a:pt x="2456529" y="4638881"/>
                  <a:pt x="2456529" y="4739242"/>
                </a:cubicBezTo>
                <a:cubicBezTo>
                  <a:pt x="2456529" y="4739242"/>
                  <a:pt x="2456529" y="4739242"/>
                  <a:pt x="2456529" y="6779904"/>
                </a:cubicBezTo>
                <a:cubicBezTo>
                  <a:pt x="2456529" y="6830084"/>
                  <a:pt x="2417580" y="6869113"/>
                  <a:pt x="2367504" y="6869113"/>
                </a:cubicBezTo>
                <a:cubicBezTo>
                  <a:pt x="2284043" y="6869113"/>
                  <a:pt x="2206146" y="6869113"/>
                  <a:pt x="2117122" y="6869113"/>
                </a:cubicBezTo>
                <a:cubicBezTo>
                  <a:pt x="2005841" y="6869113"/>
                  <a:pt x="1905688" y="6807782"/>
                  <a:pt x="1855611" y="6712997"/>
                </a:cubicBezTo>
                <a:cubicBezTo>
                  <a:pt x="1855611" y="6712997"/>
                  <a:pt x="1855611" y="6712997"/>
                  <a:pt x="41731" y="3590673"/>
                </a:cubicBezTo>
                <a:cubicBezTo>
                  <a:pt x="-13910" y="3490312"/>
                  <a:pt x="-13910" y="3373225"/>
                  <a:pt x="41731" y="3278440"/>
                </a:cubicBezTo>
                <a:cubicBezTo>
                  <a:pt x="41731" y="3278440"/>
                  <a:pt x="41731" y="3278440"/>
                  <a:pt x="1855611" y="150541"/>
                </a:cubicBezTo>
                <a:cubicBezTo>
                  <a:pt x="1905688" y="55756"/>
                  <a:pt x="2005841" y="0"/>
                  <a:pt x="2117122" y="0"/>
                </a:cubicBezTo>
                <a:close/>
              </a:path>
            </a:pathLst>
          </a:custGeom>
        </p:spPr>
        <p:txBody>
          <a:bodyPr wrap="square">
            <a:noAutofit/>
          </a:bodyPr>
          <a:lstStyle/>
          <a:p>
            <a:endParaRPr lang="en-US"/>
          </a:p>
        </p:txBody>
      </p:sp>
    </p:spTree>
    <p:extLst>
      <p:ext uri="{BB962C8B-B14F-4D97-AF65-F5344CB8AC3E}">
        <p14:creationId xmlns:p14="http://schemas.microsoft.com/office/powerpoint/2010/main" val="92565616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2_Custom Layout">
    <p:spTree>
      <p:nvGrpSpPr>
        <p:cNvPr id="1" name=""/>
        <p:cNvGrpSpPr/>
        <p:nvPr/>
      </p:nvGrpSpPr>
      <p:grpSpPr>
        <a:xfrm>
          <a:off x="0" y="0"/>
          <a:ext cx="0" cy="0"/>
          <a:chOff x="0" y="0"/>
          <a:chExt cx="0" cy="0"/>
        </a:xfrm>
      </p:grpSpPr>
      <p:sp>
        <p:nvSpPr>
          <p:cNvPr id="15" name="Picture Placeholder 14"/>
          <p:cNvSpPr>
            <a:spLocks noGrp="1"/>
          </p:cNvSpPr>
          <p:nvPr>
            <p:ph type="pic" sz="quarter" idx="12"/>
          </p:nvPr>
        </p:nvSpPr>
        <p:spPr>
          <a:xfrm>
            <a:off x="420815" y="983732"/>
            <a:ext cx="2274925" cy="1997578"/>
          </a:xfrm>
          <a:custGeom>
            <a:avLst/>
            <a:gdLst>
              <a:gd name="connsiteX0" fmla="*/ 613470 w 2274925"/>
              <a:gd name="connsiteY0" fmla="*/ 0 h 1997578"/>
              <a:gd name="connsiteX1" fmla="*/ 1661456 w 2274925"/>
              <a:gd name="connsiteY1" fmla="*/ 0 h 1997578"/>
              <a:gd name="connsiteX2" fmla="*/ 1738629 w 2274925"/>
              <a:gd name="connsiteY2" fmla="*/ 44814 h 1997578"/>
              <a:gd name="connsiteX3" fmla="*/ 2263182 w 2274925"/>
              <a:gd name="connsiteY3" fmla="*/ 954535 h 1997578"/>
              <a:gd name="connsiteX4" fmla="*/ 2263182 w 2274925"/>
              <a:gd name="connsiteY4" fmla="*/ 1044163 h 1997578"/>
              <a:gd name="connsiteX5" fmla="*/ 1738629 w 2274925"/>
              <a:gd name="connsiteY5" fmla="*/ 1952764 h 1997578"/>
              <a:gd name="connsiteX6" fmla="*/ 1661456 w 2274925"/>
              <a:gd name="connsiteY6" fmla="*/ 1997578 h 1997578"/>
              <a:gd name="connsiteX7" fmla="*/ 613470 w 2274925"/>
              <a:gd name="connsiteY7" fmla="*/ 1997578 h 1997578"/>
              <a:gd name="connsiteX8" fmla="*/ 536297 w 2274925"/>
              <a:gd name="connsiteY8" fmla="*/ 1952764 h 1997578"/>
              <a:gd name="connsiteX9" fmla="*/ 11744 w 2274925"/>
              <a:gd name="connsiteY9" fmla="*/ 1044163 h 1997578"/>
              <a:gd name="connsiteX10" fmla="*/ 11744 w 2274925"/>
              <a:gd name="connsiteY10" fmla="*/ 954535 h 1997578"/>
              <a:gd name="connsiteX11" fmla="*/ 536297 w 2274925"/>
              <a:gd name="connsiteY11" fmla="*/ 44814 h 1997578"/>
              <a:gd name="connsiteX12" fmla="*/ 613470 w 2274925"/>
              <a:gd name="connsiteY12" fmla="*/ 0 h 1997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74925" h="1997578">
                <a:moveTo>
                  <a:pt x="613470" y="0"/>
                </a:moveTo>
                <a:cubicBezTo>
                  <a:pt x="1661456" y="0"/>
                  <a:pt x="1661456" y="0"/>
                  <a:pt x="1661456" y="0"/>
                </a:cubicBezTo>
                <a:cubicBezTo>
                  <a:pt x="1693891" y="0"/>
                  <a:pt x="1722971" y="16805"/>
                  <a:pt x="1738629" y="44814"/>
                </a:cubicBezTo>
                <a:cubicBezTo>
                  <a:pt x="2263182" y="954535"/>
                  <a:pt x="2263182" y="954535"/>
                  <a:pt x="2263182" y="954535"/>
                </a:cubicBezTo>
                <a:cubicBezTo>
                  <a:pt x="2278840" y="981424"/>
                  <a:pt x="2278840" y="1016155"/>
                  <a:pt x="2263182" y="1044163"/>
                </a:cubicBezTo>
                <a:cubicBezTo>
                  <a:pt x="1738629" y="1952764"/>
                  <a:pt x="1738629" y="1952764"/>
                  <a:pt x="1738629" y="1952764"/>
                </a:cubicBezTo>
                <a:cubicBezTo>
                  <a:pt x="1722971" y="1980773"/>
                  <a:pt x="1693891" y="1997578"/>
                  <a:pt x="1661456" y="1997578"/>
                </a:cubicBezTo>
                <a:cubicBezTo>
                  <a:pt x="613470" y="1997578"/>
                  <a:pt x="613470" y="1997578"/>
                  <a:pt x="613470" y="1997578"/>
                </a:cubicBezTo>
                <a:cubicBezTo>
                  <a:pt x="581035" y="1997578"/>
                  <a:pt x="551955" y="1980773"/>
                  <a:pt x="536297" y="1952764"/>
                </a:cubicBezTo>
                <a:cubicBezTo>
                  <a:pt x="11744" y="1044163"/>
                  <a:pt x="11744" y="1044163"/>
                  <a:pt x="11744" y="1044163"/>
                </a:cubicBezTo>
                <a:cubicBezTo>
                  <a:pt x="-3914" y="1016155"/>
                  <a:pt x="-3914" y="981424"/>
                  <a:pt x="11744" y="954535"/>
                </a:cubicBezTo>
                <a:cubicBezTo>
                  <a:pt x="536297" y="44814"/>
                  <a:pt x="536297" y="44814"/>
                  <a:pt x="536297" y="44814"/>
                </a:cubicBezTo>
                <a:cubicBezTo>
                  <a:pt x="551955" y="16805"/>
                  <a:pt x="581035" y="0"/>
                  <a:pt x="613470" y="0"/>
                </a:cubicBezTo>
                <a:close/>
              </a:path>
            </a:pathLst>
          </a:custGeom>
        </p:spPr>
        <p:txBody>
          <a:bodyPr wrap="square">
            <a:noAutofit/>
          </a:bodyPr>
          <a:lstStyle/>
          <a:p>
            <a:endParaRPr lang="en-US"/>
          </a:p>
        </p:txBody>
      </p:sp>
      <p:sp>
        <p:nvSpPr>
          <p:cNvPr id="12" name="Picture Placeholder 11"/>
          <p:cNvSpPr>
            <a:spLocks noGrp="1"/>
          </p:cNvSpPr>
          <p:nvPr>
            <p:ph type="pic" sz="quarter" idx="11"/>
          </p:nvPr>
        </p:nvSpPr>
        <p:spPr>
          <a:xfrm>
            <a:off x="5746416" y="3134676"/>
            <a:ext cx="1609557" cy="1413328"/>
          </a:xfrm>
          <a:custGeom>
            <a:avLst/>
            <a:gdLst>
              <a:gd name="connsiteX0" fmla="*/ 434043 w 1609557"/>
              <a:gd name="connsiteY0" fmla="*/ 0 h 1413328"/>
              <a:gd name="connsiteX1" fmla="*/ 1175515 w 1609557"/>
              <a:gd name="connsiteY1" fmla="*/ 0 h 1413328"/>
              <a:gd name="connsiteX2" fmla="*/ 1230117 w 1609557"/>
              <a:gd name="connsiteY2" fmla="*/ 31707 h 1413328"/>
              <a:gd name="connsiteX3" fmla="*/ 1601249 w 1609557"/>
              <a:gd name="connsiteY3" fmla="*/ 675354 h 1413328"/>
              <a:gd name="connsiteX4" fmla="*/ 1601249 w 1609557"/>
              <a:gd name="connsiteY4" fmla="*/ 738767 h 1413328"/>
              <a:gd name="connsiteX5" fmla="*/ 1230117 w 1609557"/>
              <a:gd name="connsiteY5" fmla="*/ 1381621 h 1413328"/>
              <a:gd name="connsiteX6" fmla="*/ 1175515 w 1609557"/>
              <a:gd name="connsiteY6" fmla="*/ 1413328 h 1413328"/>
              <a:gd name="connsiteX7" fmla="*/ 434043 w 1609557"/>
              <a:gd name="connsiteY7" fmla="*/ 1413328 h 1413328"/>
              <a:gd name="connsiteX8" fmla="*/ 379442 w 1609557"/>
              <a:gd name="connsiteY8" fmla="*/ 1381621 h 1413328"/>
              <a:gd name="connsiteX9" fmla="*/ 8310 w 1609557"/>
              <a:gd name="connsiteY9" fmla="*/ 738767 h 1413328"/>
              <a:gd name="connsiteX10" fmla="*/ 8310 w 1609557"/>
              <a:gd name="connsiteY10" fmla="*/ 675354 h 1413328"/>
              <a:gd name="connsiteX11" fmla="*/ 379442 w 1609557"/>
              <a:gd name="connsiteY11" fmla="*/ 31707 h 1413328"/>
              <a:gd name="connsiteX12" fmla="*/ 434043 w 1609557"/>
              <a:gd name="connsiteY12" fmla="*/ 0 h 1413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09557" h="1413328">
                <a:moveTo>
                  <a:pt x="434043" y="0"/>
                </a:moveTo>
                <a:cubicBezTo>
                  <a:pt x="1175515" y="0"/>
                  <a:pt x="1175515" y="0"/>
                  <a:pt x="1175515" y="0"/>
                </a:cubicBezTo>
                <a:cubicBezTo>
                  <a:pt x="1198464" y="0"/>
                  <a:pt x="1219038" y="11890"/>
                  <a:pt x="1230117" y="31707"/>
                </a:cubicBezTo>
                <a:cubicBezTo>
                  <a:pt x="1601249" y="675354"/>
                  <a:pt x="1601249" y="675354"/>
                  <a:pt x="1601249" y="675354"/>
                </a:cubicBezTo>
                <a:cubicBezTo>
                  <a:pt x="1612327" y="694378"/>
                  <a:pt x="1612327" y="718951"/>
                  <a:pt x="1601249" y="738767"/>
                </a:cubicBezTo>
                <a:cubicBezTo>
                  <a:pt x="1230117" y="1381621"/>
                  <a:pt x="1230117" y="1381621"/>
                  <a:pt x="1230117" y="1381621"/>
                </a:cubicBezTo>
                <a:cubicBezTo>
                  <a:pt x="1219038" y="1401438"/>
                  <a:pt x="1198464" y="1413328"/>
                  <a:pt x="1175515" y="1413328"/>
                </a:cubicBezTo>
                <a:cubicBezTo>
                  <a:pt x="434043" y="1413328"/>
                  <a:pt x="434043" y="1413328"/>
                  <a:pt x="434043" y="1413328"/>
                </a:cubicBezTo>
                <a:cubicBezTo>
                  <a:pt x="411095" y="1413328"/>
                  <a:pt x="390520" y="1401438"/>
                  <a:pt x="379442" y="1381621"/>
                </a:cubicBezTo>
                <a:cubicBezTo>
                  <a:pt x="8310" y="738767"/>
                  <a:pt x="8310" y="738767"/>
                  <a:pt x="8310" y="738767"/>
                </a:cubicBezTo>
                <a:cubicBezTo>
                  <a:pt x="-2769" y="718951"/>
                  <a:pt x="-2769" y="694378"/>
                  <a:pt x="8310" y="675354"/>
                </a:cubicBezTo>
                <a:cubicBezTo>
                  <a:pt x="379442" y="31707"/>
                  <a:pt x="379442" y="31707"/>
                  <a:pt x="379442" y="31707"/>
                </a:cubicBezTo>
                <a:cubicBezTo>
                  <a:pt x="390520" y="11890"/>
                  <a:pt x="411095" y="0"/>
                  <a:pt x="434043" y="0"/>
                </a:cubicBezTo>
                <a:close/>
              </a:path>
            </a:pathLst>
          </a:custGeom>
        </p:spPr>
        <p:txBody>
          <a:bodyPr wrap="square">
            <a:noAutofit/>
          </a:bodyPr>
          <a:lstStyle/>
          <a:p>
            <a:endParaRPr lang="en-US"/>
          </a:p>
        </p:txBody>
      </p:sp>
      <p:sp>
        <p:nvSpPr>
          <p:cNvPr id="9" name="Picture Placeholder 8"/>
          <p:cNvSpPr>
            <a:spLocks noGrp="1"/>
          </p:cNvSpPr>
          <p:nvPr>
            <p:ph type="pic" sz="quarter" idx="10"/>
          </p:nvPr>
        </p:nvSpPr>
        <p:spPr>
          <a:xfrm>
            <a:off x="2194322" y="1372922"/>
            <a:ext cx="3880485" cy="3407396"/>
          </a:xfrm>
          <a:custGeom>
            <a:avLst/>
            <a:gdLst>
              <a:gd name="connsiteX0" fmla="*/ 1046434 w 3880485"/>
              <a:gd name="connsiteY0" fmla="*/ 0 h 3407396"/>
              <a:gd name="connsiteX1" fmla="*/ 2834052 w 3880485"/>
              <a:gd name="connsiteY1" fmla="*/ 0 h 3407396"/>
              <a:gd name="connsiteX2" fmla="*/ 2965691 w 3880485"/>
              <a:gd name="connsiteY2" fmla="*/ 76442 h 3407396"/>
              <a:gd name="connsiteX3" fmla="*/ 3860454 w 3880485"/>
              <a:gd name="connsiteY3" fmla="*/ 1628212 h 3407396"/>
              <a:gd name="connsiteX4" fmla="*/ 3860454 w 3880485"/>
              <a:gd name="connsiteY4" fmla="*/ 1781096 h 3407396"/>
              <a:gd name="connsiteX5" fmla="*/ 2965691 w 3880485"/>
              <a:gd name="connsiteY5" fmla="*/ 3330954 h 3407396"/>
              <a:gd name="connsiteX6" fmla="*/ 2834052 w 3880485"/>
              <a:gd name="connsiteY6" fmla="*/ 3407396 h 3407396"/>
              <a:gd name="connsiteX7" fmla="*/ 1046434 w 3880485"/>
              <a:gd name="connsiteY7" fmla="*/ 3407396 h 3407396"/>
              <a:gd name="connsiteX8" fmla="*/ 914795 w 3880485"/>
              <a:gd name="connsiteY8" fmla="*/ 3330954 h 3407396"/>
              <a:gd name="connsiteX9" fmla="*/ 20032 w 3880485"/>
              <a:gd name="connsiteY9" fmla="*/ 1781096 h 3407396"/>
              <a:gd name="connsiteX10" fmla="*/ 20032 w 3880485"/>
              <a:gd name="connsiteY10" fmla="*/ 1628212 h 3407396"/>
              <a:gd name="connsiteX11" fmla="*/ 914795 w 3880485"/>
              <a:gd name="connsiteY11" fmla="*/ 76442 h 3407396"/>
              <a:gd name="connsiteX12" fmla="*/ 1046434 w 3880485"/>
              <a:gd name="connsiteY12" fmla="*/ 0 h 3407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80485" h="3407396">
                <a:moveTo>
                  <a:pt x="1046434" y="0"/>
                </a:moveTo>
                <a:cubicBezTo>
                  <a:pt x="2834052" y="0"/>
                  <a:pt x="2834052" y="0"/>
                  <a:pt x="2834052" y="0"/>
                </a:cubicBezTo>
                <a:cubicBezTo>
                  <a:pt x="2889379" y="0"/>
                  <a:pt x="2938982" y="28666"/>
                  <a:pt x="2965691" y="76442"/>
                </a:cubicBezTo>
                <a:cubicBezTo>
                  <a:pt x="3860454" y="1628212"/>
                  <a:pt x="3860454" y="1628212"/>
                  <a:pt x="3860454" y="1628212"/>
                </a:cubicBezTo>
                <a:cubicBezTo>
                  <a:pt x="3887163" y="1674077"/>
                  <a:pt x="3887163" y="1733319"/>
                  <a:pt x="3860454" y="1781096"/>
                </a:cubicBezTo>
                <a:cubicBezTo>
                  <a:pt x="2965691" y="3330954"/>
                  <a:pt x="2965691" y="3330954"/>
                  <a:pt x="2965691" y="3330954"/>
                </a:cubicBezTo>
                <a:cubicBezTo>
                  <a:pt x="2938982" y="3378730"/>
                  <a:pt x="2889379" y="3407396"/>
                  <a:pt x="2834052" y="3407396"/>
                </a:cubicBezTo>
                <a:cubicBezTo>
                  <a:pt x="1046434" y="3407396"/>
                  <a:pt x="1046434" y="3407396"/>
                  <a:pt x="1046434" y="3407396"/>
                </a:cubicBezTo>
                <a:cubicBezTo>
                  <a:pt x="991108" y="3407396"/>
                  <a:pt x="941505" y="3378730"/>
                  <a:pt x="914795" y="3330954"/>
                </a:cubicBezTo>
                <a:cubicBezTo>
                  <a:pt x="20032" y="1781096"/>
                  <a:pt x="20032" y="1781096"/>
                  <a:pt x="20032" y="1781096"/>
                </a:cubicBezTo>
                <a:cubicBezTo>
                  <a:pt x="-6677" y="1733319"/>
                  <a:pt x="-6677" y="1674077"/>
                  <a:pt x="20032" y="1628212"/>
                </a:cubicBezTo>
                <a:cubicBezTo>
                  <a:pt x="914795" y="76442"/>
                  <a:pt x="914795" y="76442"/>
                  <a:pt x="914795" y="76442"/>
                </a:cubicBezTo>
                <a:cubicBezTo>
                  <a:pt x="941505" y="28666"/>
                  <a:pt x="991108" y="0"/>
                  <a:pt x="1046434" y="0"/>
                </a:cubicBezTo>
                <a:close/>
              </a:path>
            </a:pathLst>
          </a:custGeom>
        </p:spPr>
        <p:txBody>
          <a:bodyPr wrap="square">
            <a:noAutofit/>
          </a:bodyPr>
          <a:lstStyle/>
          <a:p>
            <a:endParaRPr lang="en-US"/>
          </a:p>
        </p:txBody>
      </p:sp>
    </p:spTree>
    <p:extLst>
      <p:ext uri="{BB962C8B-B14F-4D97-AF65-F5344CB8AC3E}">
        <p14:creationId xmlns:p14="http://schemas.microsoft.com/office/powerpoint/2010/main" val="40096754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1_Custom Layout">
    <p:spTree>
      <p:nvGrpSpPr>
        <p:cNvPr id="1" name=""/>
        <p:cNvGrpSpPr/>
        <p:nvPr/>
      </p:nvGrpSpPr>
      <p:grpSpPr>
        <a:xfrm>
          <a:off x="0" y="0"/>
          <a:ext cx="0" cy="0"/>
          <a:chOff x="0" y="0"/>
          <a:chExt cx="0" cy="0"/>
        </a:xfrm>
      </p:grpSpPr>
      <p:sp>
        <p:nvSpPr>
          <p:cNvPr id="6" name="Picture Placeholder 5"/>
          <p:cNvSpPr>
            <a:spLocks noGrp="1"/>
          </p:cNvSpPr>
          <p:nvPr>
            <p:ph type="pic" sz="quarter" idx="11"/>
          </p:nvPr>
        </p:nvSpPr>
        <p:spPr>
          <a:xfrm>
            <a:off x="166361" y="2330360"/>
            <a:ext cx="5156265" cy="4527640"/>
          </a:xfrm>
          <a:custGeom>
            <a:avLst/>
            <a:gdLst>
              <a:gd name="connsiteX0" fmla="*/ 1390468 w 5156265"/>
              <a:gd name="connsiteY0" fmla="*/ 0 h 4527640"/>
              <a:gd name="connsiteX1" fmla="*/ 3765798 w 5156265"/>
              <a:gd name="connsiteY1" fmla="*/ 0 h 4527640"/>
              <a:gd name="connsiteX2" fmla="*/ 3940715 w 5156265"/>
              <a:gd name="connsiteY2" fmla="*/ 101574 h 4527640"/>
              <a:gd name="connsiteX3" fmla="*/ 5129648 w 5156265"/>
              <a:gd name="connsiteY3" fmla="*/ 2163516 h 4527640"/>
              <a:gd name="connsiteX4" fmla="*/ 5129648 w 5156265"/>
              <a:gd name="connsiteY4" fmla="*/ 2366663 h 4527640"/>
              <a:gd name="connsiteX5" fmla="*/ 3940715 w 5156265"/>
              <a:gd name="connsiteY5" fmla="*/ 4426067 h 4527640"/>
              <a:gd name="connsiteX6" fmla="*/ 3765798 w 5156265"/>
              <a:gd name="connsiteY6" fmla="*/ 4527640 h 4527640"/>
              <a:gd name="connsiteX7" fmla="*/ 1390468 w 5156265"/>
              <a:gd name="connsiteY7" fmla="*/ 4527640 h 4527640"/>
              <a:gd name="connsiteX8" fmla="*/ 1215551 w 5156265"/>
              <a:gd name="connsiteY8" fmla="*/ 4426067 h 4527640"/>
              <a:gd name="connsiteX9" fmla="*/ 26619 w 5156265"/>
              <a:gd name="connsiteY9" fmla="*/ 2366663 h 4527640"/>
              <a:gd name="connsiteX10" fmla="*/ 26619 w 5156265"/>
              <a:gd name="connsiteY10" fmla="*/ 2163516 h 4527640"/>
              <a:gd name="connsiteX11" fmla="*/ 1215551 w 5156265"/>
              <a:gd name="connsiteY11" fmla="*/ 101574 h 4527640"/>
              <a:gd name="connsiteX12" fmla="*/ 1390468 w 5156265"/>
              <a:gd name="connsiteY12" fmla="*/ 0 h 4527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156265" h="4527640">
                <a:moveTo>
                  <a:pt x="1390468" y="0"/>
                </a:moveTo>
                <a:cubicBezTo>
                  <a:pt x="3765798" y="0"/>
                  <a:pt x="3765798" y="0"/>
                  <a:pt x="3765798" y="0"/>
                </a:cubicBezTo>
                <a:cubicBezTo>
                  <a:pt x="3839314" y="0"/>
                  <a:pt x="3905225" y="38090"/>
                  <a:pt x="3940715" y="101574"/>
                </a:cubicBezTo>
                <a:cubicBezTo>
                  <a:pt x="5129648" y="2163516"/>
                  <a:pt x="5129648" y="2163516"/>
                  <a:pt x="5129648" y="2163516"/>
                </a:cubicBezTo>
                <a:cubicBezTo>
                  <a:pt x="5165138" y="2224460"/>
                  <a:pt x="5165138" y="2303180"/>
                  <a:pt x="5129648" y="2366663"/>
                </a:cubicBezTo>
                <a:cubicBezTo>
                  <a:pt x="3940715" y="4426067"/>
                  <a:pt x="3940715" y="4426067"/>
                  <a:pt x="3940715" y="4426067"/>
                </a:cubicBezTo>
                <a:cubicBezTo>
                  <a:pt x="3905225" y="4489550"/>
                  <a:pt x="3839314" y="4527640"/>
                  <a:pt x="3765798" y="4527640"/>
                </a:cubicBezTo>
                <a:cubicBezTo>
                  <a:pt x="1390468" y="4527640"/>
                  <a:pt x="1390468" y="4527640"/>
                  <a:pt x="1390468" y="4527640"/>
                </a:cubicBezTo>
                <a:cubicBezTo>
                  <a:pt x="1316952" y="4527640"/>
                  <a:pt x="1251041" y="4489550"/>
                  <a:pt x="1215551" y="4426067"/>
                </a:cubicBezTo>
                <a:cubicBezTo>
                  <a:pt x="26619" y="2366663"/>
                  <a:pt x="26619" y="2366663"/>
                  <a:pt x="26619" y="2366663"/>
                </a:cubicBezTo>
                <a:cubicBezTo>
                  <a:pt x="-8872" y="2303180"/>
                  <a:pt x="-8872" y="2224460"/>
                  <a:pt x="26619" y="2163516"/>
                </a:cubicBezTo>
                <a:cubicBezTo>
                  <a:pt x="1215551" y="101574"/>
                  <a:pt x="1215551" y="101574"/>
                  <a:pt x="1215551" y="101574"/>
                </a:cubicBezTo>
                <a:cubicBezTo>
                  <a:pt x="1251041" y="38090"/>
                  <a:pt x="1316952" y="0"/>
                  <a:pt x="1390468" y="0"/>
                </a:cubicBezTo>
                <a:close/>
              </a:path>
            </a:pathLst>
          </a:custGeom>
        </p:spPr>
        <p:txBody>
          <a:bodyPr wrap="square">
            <a:noAutofit/>
          </a:bodyPr>
          <a:lstStyle/>
          <a:p>
            <a:endParaRPr lang="en-US"/>
          </a:p>
        </p:txBody>
      </p:sp>
      <p:sp>
        <p:nvSpPr>
          <p:cNvPr id="7" name="Picture Placeholder 6"/>
          <p:cNvSpPr>
            <a:spLocks noGrp="1"/>
          </p:cNvSpPr>
          <p:nvPr>
            <p:ph type="pic" sz="quarter" idx="10"/>
          </p:nvPr>
        </p:nvSpPr>
        <p:spPr>
          <a:xfrm>
            <a:off x="170862" y="2"/>
            <a:ext cx="5147262" cy="2227939"/>
          </a:xfrm>
          <a:custGeom>
            <a:avLst/>
            <a:gdLst>
              <a:gd name="connsiteX0" fmla="*/ 0 w 5147262"/>
              <a:gd name="connsiteY0" fmla="*/ 0 h 2227939"/>
              <a:gd name="connsiteX1" fmla="*/ 5147262 w 5147262"/>
              <a:gd name="connsiteY1" fmla="*/ 0 h 2227939"/>
              <a:gd name="connsiteX2" fmla="*/ 5145109 w 5147262"/>
              <a:gd name="connsiteY2" fmla="*/ 17009 h 2227939"/>
              <a:gd name="connsiteX3" fmla="*/ 5125145 w 5147262"/>
              <a:gd name="connsiteY3" fmla="*/ 66962 h 2227939"/>
              <a:gd name="connsiteX4" fmla="*/ 3936213 w 5147262"/>
              <a:gd name="connsiteY4" fmla="*/ 2126366 h 2227939"/>
              <a:gd name="connsiteX5" fmla="*/ 3761296 w 5147262"/>
              <a:gd name="connsiteY5" fmla="*/ 2227939 h 2227939"/>
              <a:gd name="connsiteX6" fmla="*/ 1385966 w 5147262"/>
              <a:gd name="connsiteY6" fmla="*/ 2227939 h 2227939"/>
              <a:gd name="connsiteX7" fmla="*/ 1211049 w 5147262"/>
              <a:gd name="connsiteY7" fmla="*/ 2126366 h 2227939"/>
              <a:gd name="connsiteX8" fmla="*/ 22117 w 5147262"/>
              <a:gd name="connsiteY8" fmla="*/ 66962 h 2227939"/>
              <a:gd name="connsiteX9" fmla="*/ 2153 w 5147262"/>
              <a:gd name="connsiteY9" fmla="*/ 17009 h 2227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47262" h="2227939">
                <a:moveTo>
                  <a:pt x="0" y="0"/>
                </a:moveTo>
                <a:lnTo>
                  <a:pt x="5147262" y="0"/>
                </a:lnTo>
                <a:lnTo>
                  <a:pt x="5145109" y="17009"/>
                </a:lnTo>
                <a:cubicBezTo>
                  <a:pt x="5140672" y="34268"/>
                  <a:pt x="5134018" y="51091"/>
                  <a:pt x="5125145" y="66962"/>
                </a:cubicBezTo>
                <a:cubicBezTo>
                  <a:pt x="3936213" y="2126366"/>
                  <a:pt x="3936213" y="2126366"/>
                  <a:pt x="3936213" y="2126366"/>
                </a:cubicBezTo>
                <a:cubicBezTo>
                  <a:pt x="3900723" y="2189849"/>
                  <a:pt x="3834812" y="2227939"/>
                  <a:pt x="3761296" y="2227939"/>
                </a:cubicBezTo>
                <a:cubicBezTo>
                  <a:pt x="1385966" y="2227939"/>
                  <a:pt x="1385966" y="2227939"/>
                  <a:pt x="1385966" y="2227939"/>
                </a:cubicBezTo>
                <a:cubicBezTo>
                  <a:pt x="1312450" y="2227939"/>
                  <a:pt x="1246539" y="2189849"/>
                  <a:pt x="1211049" y="2126366"/>
                </a:cubicBezTo>
                <a:cubicBezTo>
                  <a:pt x="22117" y="66962"/>
                  <a:pt x="22117" y="66962"/>
                  <a:pt x="22117" y="66962"/>
                </a:cubicBezTo>
                <a:cubicBezTo>
                  <a:pt x="13244" y="51091"/>
                  <a:pt x="6590" y="34268"/>
                  <a:pt x="2153" y="17009"/>
                </a:cubicBezTo>
                <a:close/>
              </a:path>
            </a:pathLst>
          </a:custGeom>
        </p:spPr>
        <p:txBody>
          <a:bodyPr wrap="square">
            <a:noAutofit/>
          </a:bodyPr>
          <a:lstStyle/>
          <a:p>
            <a:endParaRPr lang="en-US"/>
          </a:p>
        </p:txBody>
      </p:sp>
    </p:spTree>
    <p:extLst>
      <p:ext uri="{BB962C8B-B14F-4D97-AF65-F5344CB8AC3E}">
        <p14:creationId xmlns:p14="http://schemas.microsoft.com/office/powerpoint/2010/main" val="17108405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1" name="Picture Placeholder 40"/>
          <p:cNvSpPr>
            <a:spLocks noGrp="1"/>
          </p:cNvSpPr>
          <p:nvPr>
            <p:ph type="pic" sz="quarter" idx="10"/>
          </p:nvPr>
        </p:nvSpPr>
        <p:spPr>
          <a:xfrm>
            <a:off x="1" y="0"/>
            <a:ext cx="7259277" cy="6858000"/>
          </a:xfrm>
          <a:custGeom>
            <a:avLst/>
            <a:gdLst>
              <a:gd name="connsiteX0" fmla="*/ 352177 w 7259277"/>
              <a:gd name="connsiteY0" fmla="*/ 4725988 h 6858000"/>
              <a:gd name="connsiteX1" fmla="*/ 784505 w 7259277"/>
              <a:gd name="connsiteY1" fmla="*/ 5476112 h 6858000"/>
              <a:gd name="connsiteX2" fmla="*/ 961554 w 7259277"/>
              <a:gd name="connsiteY2" fmla="*/ 5579151 h 6858000"/>
              <a:gd name="connsiteX3" fmla="*/ 2756745 w 7259277"/>
              <a:gd name="connsiteY3" fmla="*/ 5579151 h 6858000"/>
              <a:gd name="connsiteX4" fmla="*/ 3106724 w 7259277"/>
              <a:gd name="connsiteY4" fmla="*/ 6189141 h 6858000"/>
              <a:gd name="connsiteX5" fmla="*/ 3106724 w 7259277"/>
              <a:gd name="connsiteY5" fmla="*/ 6271572 h 6858000"/>
              <a:gd name="connsiteX6" fmla="*/ 2825753 w 7259277"/>
              <a:gd name="connsiteY6" fmla="*/ 6757740 h 6858000"/>
              <a:gd name="connsiteX7" fmla="*/ 2767810 w 7259277"/>
              <a:gd name="connsiteY7" fmla="*/ 6858000 h 6858000"/>
              <a:gd name="connsiteX8" fmla="*/ 0 w 7259277"/>
              <a:gd name="connsiteY8" fmla="*/ 6858000 h 6858000"/>
              <a:gd name="connsiteX9" fmla="*/ 0 w 7259277"/>
              <a:gd name="connsiteY9" fmla="*/ 5336470 h 6858000"/>
              <a:gd name="connsiteX10" fmla="*/ 15121 w 7259277"/>
              <a:gd name="connsiteY10" fmla="*/ 5310258 h 6858000"/>
              <a:gd name="connsiteX11" fmla="*/ 352177 w 7259277"/>
              <a:gd name="connsiteY11" fmla="*/ 4725988 h 6858000"/>
              <a:gd name="connsiteX12" fmla="*/ 0 w 7259277"/>
              <a:gd name="connsiteY12" fmla="*/ 0 h 6858000"/>
              <a:gd name="connsiteX13" fmla="*/ 6242963 w 7259277"/>
              <a:gd name="connsiteY13" fmla="*/ 0 h 6858000"/>
              <a:gd name="connsiteX14" fmla="*/ 6287089 w 7259277"/>
              <a:gd name="connsiteY14" fmla="*/ 76600 h 6858000"/>
              <a:gd name="connsiteX15" fmla="*/ 7246929 w 7259277"/>
              <a:gd name="connsiteY15" fmla="*/ 1742815 h 6858000"/>
              <a:gd name="connsiteX16" fmla="*/ 7246929 w 7259277"/>
              <a:gd name="connsiteY16" fmla="*/ 1825244 h 6858000"/>
              <a:gd name="connsiteX17" fmla="*/ 5176626 w 7259277"/>
              <a:gd name="connsiteY17" fmla="*/ 5415024 h 6858000"/>
              <a:gd name="connsiteX18" fmla="*/ 5106655 w 7259277"/>
              <a:gd name="connsiteY18" fmla="*/ 5456238 h 6858000"/>
              <a:gd name="connsiteX19" fmla="*/ 961931 w 7259277"/>
              <a:gd name="connsiteY19" fmla="*/ 5456238 h 6858000"/>
              <a:gd name="connsiteX20" fmla="*/ 891961 w 7259277"/>
              <a:gd name="connsiteY20" fmla="*/ 5415024 h 6858000"/>
              <a:gd name="connsiteX21" fmla="*/ 18552 w 7259277"/>
              <a:gd name="connsiteY21" fmla="*/ 3900586 h 6858000"/>
              <a:gd name="connsiteX22" fmla="*/ 0 w 7259277"/>
              <a:gd name="connsiteY22" fmla="*/ 386841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259277" h="6858000">
                <a:moveTo>
                  <a:pt x="352177" y="4725988"/>
                </a:moveTo>
                <a:cubicBezTo>
                  <a:pt x="352177" y="4725988"/>
                  <a:pt x="352177" y="4725988"/>
                  <a:pt x="784505" y="5476112"/>
                </a:cubicBezTo>
                <a:cubicBezTo>
                  <a:pt x="821562" y="5542057"/>
                  <a:pt x="887441" y="5579151"/>
                  <a:pt x="961554" y="5579151"/>
                </a:cubicBezTo>
                <a:cubicBezTo>
                  <a:pt x="961554" y="5579151"/>
                  <a:pt x="961554" y="5579151"/>
                  <a:pt x="2756745" y="5579151"/>
                </a:cubicBezTo>
                <a:lnTo>
                  <a:pt x="3106724" y="6189141"/>
                </a:lnTo>
                <a:cubicBezTo>
                  <a:pt x="3123194" y="6213870"/>
                  <a:pt x="3123194" y="6242721"/>
                  <a:pt x="3106724" y="6271572"/>
                </a:cubicBezTo>
                <a:cubicBezTo>
                  <a:pt x="3106724" y="6271572"/>
                  <a:pt x="3106724" y="6271572"/>
                  <a:pt x="2825753" y="6757740"/>
                </a:cubicBezTo>
                <a:lnTo>
                  <a:pt x="2767810" y="6858000"/>
                </a:lnTo>
                <a:lnTo>
                  <a:pt x="0" y="6858000"/>
                </a:lnTo>
                <a:lnTo>
                  <a:pt x="0" y="5336470"/>
                </a:lnTo>
                <a:lnTo>
                  <a:pt x="15121" y="5310258"/>
                </a:lnTo>
                <a:cubicBezTo>
                  <a:pt x="109013" y="5147502"/>
                  <a:pt x="220291" y="4954606"/>
                  <a:pt x="352177" y="4725988"/>
                </a:cubicBezTo>
                <a:close/>
                <a:moveTo>
                  <a:pt x="0" y="0"/>
                </a:moveTo>
                <a:lnTo>
                  <a:pt x="6242963" y="0"/>
                </a:lnTo>
                <a:lnTo>
                  <a:pt x="6287089" y="76600"/>
                </a:lnTo>
                <a:cubicBezTo>
                  <a:pt x="6543350" y="521451"/>
                  <a:pt x="6858747" y="1068959"/>
                  <a:pt x="7246929" y="1742815"/>
                </a:cubicBezTo>
                <a:cubicBezTo>
                  <a:pt x="7263393" y="1767544"/>
                  <a:pt x="7263393" y="1796394"/>
                  <a:pt x="7246929" y="1825244"/>
                </a:cubicBezTo>
                <a:cubicBezTo>
                  <a:pt x="7246929" y="1825244"/>
                  <a:pt x="7246929" y="1825244"/>
                  <a:pt x="5176626" y="5415024"/>
                </a:cubicBezTo>
                <a:cubicBezTo>
                  <a:pt x="5160163" y="5439752"/>
                  <a:pt x="5135467" y="5456238"/>
                  <a:pt x="5106655" y="5456238"/>
                </a:cubicBezTo>
                <a:cubicBezTo>
                  <a:pt x="5106655" y="5456238"/>
                  <a:pt x="5106655" y="5456238"/>
                  <a:pt x="961931" y="5456238"/>
                </a:cubicBezTo>
                <a:cubicBezTo>
                  <a:pt x="933120" y="5456238"/>
                  <a:pt x="904308" y="5439752"/>
                  <a:pt x="891961" y="5415024"/>
                </a:cubicBezTo>
                <a:cubicBezTo>
                  <a:pt x="891961" y="5415024"/>
                  <a:pt x="891961" y="5415024"/>
                  <a:pt x="18552" y="3900586"/>
                </a:cubicBezTo>
                <a:lnTo>
                  <a:pt x="0" y="3868419"/>
                </a:lnTo>
                <a:close/>
              </a:path>
            </a:pathLst>
          </a:custGeom>
        </p:spPr>
        <p:txBody>
          <a:bodyPr wrap="square">
            <a:noAutofit/>
          </a:bodyPr>
          <a:lstStyle/>
          <a:p>
            <a:endParaRPr lang="en-US"/>
          </a:p>
        </p:txBody>
      </p:sp>
    </p:spTree>
    <p:extLst>
      <p:ext uri="{BB962C8B-B14F-4D97-AF65-F5344CB8AC3E}">
        <p14:creationId xmlns:p14="http://schemas.microsoft.com/office/powerpoint/2010/main" val="292537414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11" name="Picture Placeholder 10"/>
          <p:cNvSpPr>
            <a:spLocks noGrp="1"/>
          </p:cNvSpPr>
          <p:nvPr>
            <p:ph type="pic" sz="quarter" idx="10"/>
          </p:nvPr>
        </p:nvSpPr>
        <p:spPr>
          <a:xfrm>
            <a:off x="745915" y="838093"/>
            <a:ext cx="6167678" cy="5415752"/>
          </a:xfrm>
          <a:custGeom>
            <a:avLst/>
            <a:gdLst>
              <a:gd name="connsiteX0" fmla="*/ 1663211 w 6167678"/>
              <a:gd name="connsiteY0" fmla="*/ 0 h 5415752"/>
              <a:gd name="connsiteX1" fmla="*/ 4504467 w 6167678"/>
              <a:gd name="connsiteY1" fmla="*/ 0 h 5415752"/>
              <a:gd name="connsiteX2" fmla="*/ 4713695 w 6167678"/>
              <a:gd name="connsiteY2" fmla="*/ 121498 h 5415752"/>
              <a:gd name="connsiteX3" fmla="*/ 6135839 w 6167678"/>
              <a:gd name="connsiteY3" fmla="*/ 2587897 h 5415752"/>
              <a:gd name="connsiteX4" fmla="*/ 6135839 w 6167678"/>
              <a:gd name="connsiteY4" fmla="*/ 2830892 h 5415752"/>
              <a:gd name="connsiteX5" fmla="*/ 4713695 w 6167678"/>
              <a:gd name="connsiteY5" fmla="*/ 5294255 h 5415752"/>
              <a:gd name="connsiteX6" fmla="*/ 4504467 w 6167678"/>
              <a:gd name="connsiteY6" fmla="*/ 5415752 h 5415752"/>
              <a:gd name="connsiteX7" fmla="*/ 1663211 w 6167678"/>
              <a:gd name="connsiteY7" fmla="*/ 5415752 h 5415752"/>
              <a:gd name="connsiteX8" fmla="*/ 1453983 w 6167678"/>
              <a:gd name="connsiteY8" fmla="*/ 5294255 h 5415752"/>
              <a:gd name="connsiteX9" fmla="*/ 31839 w 6167678"/>
              <a:gd name="connsiteY9" fmla="*/ 2830892 h 5415752"/>
              <a:gd name="connsiteX10" fmla="*/ 31839 w 6167678"/>
              <a:gd name="connsiteY10" fmla="*/ 2587897 h 5415752"/>
              <a:gd name="connsiteX11" fmla="*/ 1453983 w 6167678"/>
              <a:gd name="connsiteY11" fmla="*/ 121498 h 5415752"/>
              <a:gd name="connsiteX12" fmla="*/ 1663211 w 6167678"/>
              <a:gd name="connsiteY12" fmla="*/ 0 h 54157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167678" h="5415752">
                <a:moveTo>
                  <a:pt x="1663211" y="0"/>
                </a:moveTo>
                <a:cubicBezTo>
                  <a:pt x="1663211" y="0"/>
                  <a:pt x="1663211" y="0"/>
                  <a:pt x="4504467" y="0"/>
                </a:cubicBezTo>
                <a:cubicBezTo>
                  <a:pt x="4592404" y="0"/>
                  <a:pt x="4671243" y="45562"/>
                  <a:pt x="4713695" y="121498"/>
                </a:cubicBezTo>
                <a:cubicBezTo>
                  <a:pt x="4713695" y="121498"/>
                  <a:pt x="4713695" y="121498"/>
                  <a:pt x="6135839" y="2587897"/>
                </a:cubicBezTo>
                <a:cubicBezTo>
                  <a:pt x="6178291" y="2660796"/>
                  <a:pt x="6178291" y="2754956"/>
                  <a:pt x="6135839" y="2830892"/>
                </a:cubicBezTo>
                <a:cubicBezTo>
                  <a:pt x="6135839" y="2830892"/>
                  <a:pt x="6135839" y="2830892"/>
                  <a:pt x="4713695" y="5294255"/>
                </a:cubicBezTo>
                <a:cubicBezTo>
                  <a:pt x="4671243" y="5370191"/>
                  <a:pt x="4592404" y="5415752"/>
                  <a:pt x="4504467" y="5415752"/>
                </a:cubicBezTo>
                <a:cubicBezTo>
                  <a:pt x="4504467" y="5415752"/>
                  <a:pt x="4504467" y="5415752"/>
                  <a:pt x="1663211" y="5415752"/>
                </a:cubicBezTo>
                <a:cubicBezTo>
                  <a:pt x="1575275" y="5415752"/>
                  <a:pt x="1496435" y="5370191"/>
                  <a:pt x="1453983" y="5294255"/>
                </a:cubicBezTo>
                <a:cubicBezTo>
                  <a:pt x="1453983" y="5294255"/>
                  <a:pt x="1453983" y="5294255"/>
                  <a:pt x="31839" y="2830892"/>
                </a:cubicBezTo>
                <a:cubicBezTo>
                  <a:pt x="-10613" y="2754956"/>
                  <a:pt x="-10613" y="2660796"/>
                  <a:pt x="31839" y="2587897"/>
                </a:cubicBezTo>
                <a:cubicBezTo>
                  <a:pt x="31839" y="2587897"/>
                  <a:pt x="31839" y="2587897"/>
                  <a:pt x="1453983" y="121498"/>
                </a:cubicBezTo>
                <a:cubicBezTo>
                  <a:pt x="1496435" y="45562"/>
                  <a:pt x="1575275" y="0"/>
                  <a:pt x="1663211" y="0"/>
                </a:cubicBezTo>
                <a:close/>
              </a:path>
            </a:pathLst>
          </a:custGeom>
        </p:spPr>
        <p:txBody>
          <a:bodyPr wrap="square">
            <a:noAutofit/>
          </a:bodyPr>
          <a:lstStyle/>
          <a:p>
            <a:endParaRPr lang="en-US"/>
          </a:p>
        </p:txBody>
      </p:sp>
    </p:spTree>
    <p:extLst>
      <p:ext uri="{BB962C8B-B14F-4D97-AF65-F5344CB8AC3E}">
        <p14:creationId xmlns:p14="http://schemas.microsoft.com/office/powerpoint/2010/main" val="85249542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21" name="Picture Placeholder 20"/>
          <p:cNvSpPr>
            <a:spLocks noGrp="1"/>
          </p:cNvSpPr>
          <p:nvPr>
            <p:ph type="pic" sz="quarter" idx="13"/>
          </p:nvPr>
        </p:nvSpPr>
        <p:spPr>
          <a:xfrm>
            <a:off x="10241280" y="4573315"/>
            <a:ext cx="960120" cy="1679220"/>
          </a:xfrm>
          <a:custGeom>
            <a:avLst/>
            <a:gdLst>
              <a:gd name="connsiteX0" fmla="*/ 0 w 960120"/>
              <a:gd name="connsiteY0" fmla="*/ 0 h 1679220"/>
              <a:gd name="connsiteX1" fmla="*/ 960120 w 960120"/>
              <a:gd name="connsiteY1" fmla="*/ 0 h 1679220"/>
              <a:gd name="connsiteX2" fmla="*/ 960120 w 960120"/>
              <a:gd name="connsiteY2" fmla="*/ 1679220 h 1679220"/>
              <a:gd name="connsiteX3" fmla="*/ 0 w 960120"/>
              <a:gd name="connsiteY3" fmla="*/ 1679220 h 1679220"/>
            </a:gdLst>
            <a:ahLst/>
            <a:cxnLst>
              <a:cxn ang="0">
                <a:pos x="connsiteX0" y="connsiteY0"/>
              </a:cxn>
              <a:cxn ang="0">
                <a:pos x="connsiteX1" y="connsiteY1"/>
              </a:cxn>
              <a:cxn ang="0">
                <a:pos x="connsiteX2" y="connsiteY2"/>
              </a:cxn>
              <a:cxn ang="0">
                <a:pos x="connsiteX3" y="connsiteY3"/>
              </a:cxn>
            </a:cxnLst>
            <a:rect l="l" t="t" r="r" b="b"/>
            <a:pathLst>
              <a:path w="960120" h="1679220">
                <a:moveTo>
                  <a:pt x="0" y="0"/>
                </a:moveTo>
                <a:lnTo>
                  <a:pt x="960120" y="0"/>
                </a:lnTo>
                <a:lnTo>
                  <a:pt x="960120" y="1679220"/>
                </a:lnTo>
                <a:lnTo>
                  <a:pt x="0" y="1679220"/>
                </a:lnTo>
                <a:close/>
              </a:path>
            </a:pathLst>
          </a:custGeom>
        </p:spPr>
        <p:txBody>
          <a:bodyPr wrap="square">
            <a:noAutofit/>
          </a:bodyPr>
          <a:lstStyle/>
          <a:p>
            <a:endParaRPr lang="en-US"/>
          </a:p>
        </p:txBody>
      </p:sp>
      <p:sp>
        <p:nvSpPr>
          <p:cNvPr id="18" name="Picture Placeholder 17"/>
          <p:cNvSpPr>
            <a:spLocks noGrp="1"/>
          </p:cNvSpPr>
          <p:nvPr>
            <p:ph type="pic" sz="quarter" idx="12"/>
          </p:nvPr>
        </p:nvSpPr>
        <p:spPr>
          <a:xfrm>
            <a:off x="10241280" y="2589390"/>
            <a:ext cx="960120" cy="1679220"/>
          </a:xfrm>
          <a:custGeom>
            <a:avLst/>
            <a:gdLst>
              <a:gd name="connsiteX0" fmla="*/ 0 w 960120"/>
              <a:gd name="connsiteY0" fmla="*/ 0 h 1679220"/>
              <a:gd name="connsiteX1" fmla="*/ 960120 w 960120"/>
              <a:gd name="connsiteY1" fmla="*/ 0 h 1679220"/>
              <a:gd name="connsiteX2" fmla="*/ 960120 w 960120"/>
              <a:gd name="connsiteY2" fmla="*/ 1679220 h 1679220"/>
              <a:gd name="connsiteX3" fmla="*/ 0 w 960120"/>
              <a:gd name="connsiteY3" fmla="*/ 1679220 h 1679220"/>
            </a:gdLst>
            <a:ahLst/>
            <a:cxnLst>
              <a:cxn ang="0">
                <a:pos x="connsiteX0" y="connsiteY0"/>
              </a:cxn>
              <a:cxn ang="0">
                <a:pos x="connsiteX1" y="connsiteY1"/>
              </a:cxn>
              <a:cxn ang="0">
                <a:pos x="connsiteX2" y="connsiteY2"/>
              </a:cxn>
              <a:cxn ang="0">
                <a:pos x="connsiteX3" y="connsiteY3"/>
              </a:cxn>
            </a:cxnLst>
            <a:rect l="l" t="t" r="r" b="b"/>
            <a:pathLst>
              <a:path w="960120" h="1679220">
                <a:moveTo>
                  <a:pt x="0" y="0"/>
                </a:moveTo>
                <a:lnTo>
                  <a:pt x="960120" y="0"/>
                </a:lnTo>
                <a:lnTo>
                  <a:pt x="960120" y="1679220"/>
                </a:lnTo>
                <a:lnTo>
                  <a:pt x="0" y="1679220"/>
                </a:lnTo>
                <a:close/>
              </a:path>
            </a:pathLst>
          </a:custGeom>
        </p:spPr>
        <p:txBody>
          <a:bodyPr wrap="square">
            <a:noAutofit/>
          </a:bodyPr>
          <a:lstStyle/>
          <a:p>
            <a:endParaRPr lang="en-US"/>
          </a:p>
        </p:txBody>
      </p:sp>
      <p:sp>
        <p:nvSpPr>
          <p:cNvPr id="15" name="Picture Placeholder 14"/>
          <p:cNvSpPr>
            <a:spLocks noGrp="1"/>
          </p:cNvSpPr>
          <p:nvPr>
            <p:ph type="pic" sz="quarter" idx="11"/>
          </p:nvPr>
        </p:nvSpPr>
        <p:spPr>
          <a:xfrm>
            <a:off x="10241280" y="605465"/>
            <a:ext cx="960120" cy="1679220"/>
          </a:xfrm>
          <a:custGeom>
            <a:avLst/>
            <a:gdLst>
              <a:gd name="connsiteX0" fmla="*/ 0 w 960120"/>
              <a:gd name="connsiteY0" fmla="*/ 0 h 1679220"/>
              <a:gd name="connsiteX1" fmla="*/ 960120 w 960120"/>
              <a:gd name="connsiteY1" fmla="*/ 0 h 1679220"/>
              <a:gd name="connsiteX2" fmla="*/ 960120 w 960120"/>
              <a:gd name="connsiteY2" fmla="*/ 1679220 h 1679220"/>
              <a:gd name="connsiteX3" fmla="*/ 0 w 960120"/>
              <a:gd name="connsiteY3" fmla="*/ 1679220 h 1679220"/>
            </a:gdLst>
            <a:ahLst/>
            <a:cxnLst>
              <a:cxn ang="0">
                <a:pos x="connsiteX0" y="connsiteY0"/>
              </a:cxn>
              <a:cxn ang="0">
                <a:pos x="connsiteX1" y="connsiteY1"/>
              </a:cxn>
              <a:cxn ang="0">
                <a:pos x="connsiteX2" y="connsiteY2"/>
              </a:cxn>
              <a:cxn ang="0">
                <a:pos x="connsiteX3" y="connsiteY3"/>
              </a:cxn>
            </a:cxnLst>
            <a:rect l="l" t="t" r="r" b="b"/>
            <a:pathLst>
              <a:path w="960120" h="1679220">
                <a:moveTo>
                  <a:pt x="0" y="0"/>
                </a:moveTo>
                <a:lnTo>
                  <a:pt x="960120" y="0"/>
                </a:lnTo>
                <a:lnTo>
                  <a:pt x="960120" y="1679220"/>
                </a:lnTo>
                <a:lnTo>
                  <a:pt x="0" y="1679220"/>
                </a:lnTo>
                <a:close/>
              </a:path>
            </a:pathLst>
          </a:custGeom>
        </p:spPr>
        <p:txBody>
          <a:bodyPr wrap="square">
            <a:noAutofit/>
          </a:bodyPr>
          <a:lstStyle/>
          <a:p>
            <a:endParaRPr lang="en-US"/>
          </a:p>
        </p:txBody>
      </p:sp>
      <p:sp>
        <p:nvSpPr>
          <p:cNvPr id="12" name="Picture Placeholder 11"/>
          <p:cNvSpPr>
            <a:spLocks noGrp="1"/>
          </p:cNvSpPr>
          <p:nvPr>
            <p:ph type="pic" sz="quarter" idx="10"/>
          </p:nvPr>
        </p:nvSpPr>
        <p:spPr>
          <a:xfrm>
            <a:off x="-1389584" y="-821956"/>
            <a:ext cx="4363874" cy="3831856"/>
          </a:xfrm>
          <a:custGeom>
            <a:avLst/>
            <a:gdLst>
              <a:gd name="connsiteX0" fmla="*/ 1176787 w 4363874"/>
              <a:gd name="connsiteY0" fmla="*/ 0 h 3831856"/>
              <a:gd name="connsiteX1" fmla="*/ 3187087 w 4363874"/>
              <a:gd name="connsiteY1" fmla="*/ 0 h 3831856"/>
              <a:gd name="connsiteX2" fmla="*/ 3335124 w 4363874"/>
              <a:gd name="connsiteY2" fmla="*/ 85964 h 3831856"/>
              <a:gd name="connsiteX3" fmla="*/ 4341347 w 4363874"/>
              <a:gd name="connsiteY3" fmla="*/ 1831038 h 3831856"/>
              <a:gd name="connsiteX4" fmla="*/ 4341347 w 4363874"/>
              <a:gd name="connsiteY4" fmla="*/ 2002967 h 3831856"/>
              <a:gd name="connsiteX5" fmla="*/ 3335124 w 4363874"/>
              <a:gd name="connsiteY5" fmla="*/ 3745892 h 3831856"/>
              <a:gd name="connsiteX6" fmla="*/ 3187087 w 4363874"/>
              <a:gd name="connsiteY6" fmla="*/ 3831856 h 3831856"/>
              <a:gd name="connsiteX7" fmla="*/ 1176787 w 4363874"/>
              <a:gd name="connsiteY7" fmla="*/ 3831856 h 3831856"/>
              <a:gd name="connsiteX8" fmla="*/ 1028750 w 4363874"/>
              <a:gd name="connsiteY8" fmla="*/ 3745892 h 3831856"/>
              <a:gd name="connsiteX9" fmla="*/ 22528 w 4363874"/>
              <a:gd name="connsiteY9" fmla="*/ 2002967 h 3831856"/>
              <a:gd name="connsiteX10" fmla="*/ 22528 w 4363874"/>
              <a:gd name="connsiteY10" fmla="*/ 1831038 h 3831856"/>
              <a:gd name="connsiteX11" fmla="*/ 1028750 w 4363874"/>
              <a:gd name="connsiteY11" fmla="*/ 85964 h 3831856"/>
              <a:gd name="connsiteX12" fmla="*/ 1176787 w 4363874"/>
              <a:gd name="connsiteY12" fmla="*/ 0 h 3831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63874" h="3831856">
                <a:moveTo>
                  <a:pt x="1176787" y="0"/>
                </a:moveTo>
                <a:cubicBezTo>
                  <a:pt x="1176787" y="0"/>
                  <a:pt x="1176787" y="0"/>
                  <a:pt x="3187087" y="0"/>
                </a:cubicBezTo>
                <a:cubicBezTo>
                  <a:pt x="3249305" y="0"/>
                  <a:pt x="3305088" y="32237"/>
                  <a:pt x="3335124" y="85964"/>
                </a:cubicBezTo>
                <a:cubicBezTo>
                  <a:pt x="3335124" y="85964"/>
                  <a:pt x="3335124" y="85964"/>
                  <a:pt x="4341347" y="1831038"/>
                </a:cubicBezTo>
                <a:cubicBezTo>
                  <a:pt x="4371383" y="1882617"/>
                  <a:pt x="4371383" y="1949239"/>
                  <a:pt x="4341347" y="2002967"/>
                </a:cubicBezTo>
                <a:cubicBezTo>
                  <a:pt x="4341347" y="2002967"/>
                  <a:pt x="4341347" y="2002967"/>
                  <a:pt x="3335124" y="3745892"/>
                </a:cubicBezTo>
                <a:cubicBezTo>
                  <a:pt x="3305088" y="3799620"/>
                  <a:pt x="3249305" y="3831856"/>
                  <a:pt x="3187087" y="3831856"/>
                </a:cubicBezTo>
                <a:cubicBezTo>
                  <a:pt x="3187087" y="3831856"/>
                  <a:pt x="3187087" y="3831856"/>
                  <a:pt x="1176787" y="3831856"/>
                </a:cubicBezTo>
                <a:cubicBezTo>
                  <a:pt x="1114569" y="3831856"/>
                  <a:pt x="1058787" y="3799620"/>
                  <a:pt x="1028750" y="3745892"/>
                </a:cubicBezTo>
                <a:cubicBezTo>
                  <a:pt x="1028750" y="3745892"/>
                  <a:pt x="1028750" y="3745892"/>
                  <a:pt x="22528" y="2002967"/>
                </a:cubicBezTo>
                <a:cubicBezTo>
                  <a:pt x="-7509" y="1949239"/>
                  <a:pt x="-7509" y="1882617"/>
                  <a:pt x="22528" y="1831038"/>
                </a:cubicBezTo>
                <a:cubicBezTo>
                  <a:pt x="22528" y="1831038"/>
                  <a:pt x="22528" y="1831038"/>
                  <a:pt x="1028750" y="85964"/>
                </a:cubicBezTo>
                <a:cubicBezTo>
                  <a:pt x="1058787" y="32237"/>
                  <a:pt x="1114569" y="0"/>
                  <a:pt x="1176787" y="0"/>
                </a:cubicBezTo>
                <a:close/>
              </a:path>
            </a:pathLst>
          </a:custGeom>
        </p:spPr>
        <p:txBody>
          <a:bodyPr wrap="square">
            <a:noAutofit/>
          </a:bodyPr>
          <a:lstStyle/>
          <a:p>
            <a:endParaRPr lang="en-US"/>
          </a:p>
        </p:txBody>
      </p:sp>
    </p:spTree>
    <p:extLst>
      <p:ext uri="{BB962C8B-B14F-4D97-AF65-F5344CB8AC3E}">
        <p14:creationId xmlns:p14="http://schemas.microsoft.com/office/powerpoint/2010/main" val="378800503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14" name="Picture Placeholder 13"/>
          <p:cNvSpPr>
            <a:spLocks noGrp="1"/>
          </p:cNvSpPr>
          <p:nvPr>
            <p:ph type="pic" sz="quarter" idx="10"/>
          </p:nvPr>
        </p:nvSpPr>
        <p:spPr>
          <a:xfrm>
            <a:off x="0" y="0"/>
            <a:ext cx="12192000" cy="3429000"/>
          </a:xfrm>
          <a:custGeom>
            <a:avLst/>
            <a:gdLst>
              <a:gd name="connsiteX0" fmla="*/ 0 w 12192000"/>
              <a:gd name="connsiteY0" fmla="*/ 0 h 3429000"/>
              <a:gd name="connsiteX1" fmla="*/ 12192000 w 12192000"/>
              <a:gd name="connsiteY1" fmla="*/ 0 h 3429000"/>
              <a:gd name="connsiteX2" fmla="*/ 12192000 w 12192000"/>
              <a:gd name="connsiteY2" fmla="*/ 3429000 h 3429000"/>
              <a:gd name="connsiteX3" fmla="*/ 0 w 12192000"/>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12192000" h="3429000">
                <a:moveTo>
                  <a:pt x="0" y="0"/>
                </a:moveTo>
                <a:lnTo>
                  <a:pt x="12192000" y="0"/>
                </a:lnTo>
                <a:lnTo>
                  <a:pt x="12192000" y="3429000"/>
                </a:lnTo>
                <a:lnTo>
                  <a:pt x="0" y="3429000"/>
                </a:lnTo>
                <a:close/>
              </a:path>
            </a:pathLst>
          </a:custGeom>
        </p:spPr>
        <p:txBody>
          <a:bodyPr wrap="square">
            <a:noAutofit/>
          </a:bodyPr>
          <a:lstStyle/>
          <a:p>
            <a:endParaRPr lang="en-US"/>
          </a:p>
        </p:txBody>
      </p:sp>
      <p:sp>
        <p:nvSpPr>
          <p:cNvPr id="18" name="Picture Placeholder 17"/>
          <p:cNvSpPr>
            <a:spLocks noGrp="1"/>
          </p:cNvSpPr>
          <p:nvPr>
            <p:ph type="pic" sz="quarter" idx="11"/>
          </p:nvPr>
        </p:nvSpPr>
        <p:spPr>
          <a:xfrm>
            <a:off x="7131207" y="543694"/>
            <a:ext cx="1553782" cy="3495587"/>
          </a:xfrm>
          <a:custGeom>
            <a:avLst/>
            <a:gdLst>
              <a:gd name="connsiteX0" fmla="*/ 0 w 1553782"/>
              <a:gd name="connsiteY0" fmla="*/ 0 h 3495587"/>
              <a:gd name="connsiteX1" fmla="*/ 761520 w 1553782"/>
              <a:gd name="connsiteY1" fmla="*/ 0 h 3495587"/>
              <a:gd name="connsiteX2" fmla="*/ 800406 w 1553782"/>
              <a:gd name="connsiteY2" fmla="*/ 67439 h 3495587"/>
              <a:gd name="connsiteX3" fmla="*/ 1529419 w 1553782"/>
              <a:gd name="connsiteY3" fmla="*/ 1331752 h 3495587"/>
              <a:gd name="connsiteX4" fmla="*/ 1529419 w 1553782"/>
              <a:gd name="connsiteY4" fmla="*/ 1517688 h 3495587"/>
              <a:gd name="connsiteX5" fmla="*/ 441213 w 1553782"/>
              <a:gd name="connsiteY5" fmla="*/ 3402619 h 3495587"/>
              <a:gd name="connsiteX6" fmla="*/ 281115 w 1553782"/>
              <a:gd name="connsiteY6" fmla="*/ 3495587 h 3495587"/>
              <a:gd name="connsiteX7" fmla="*/ 83597 w 1553782"/>
              <a:gd name="connsiteY7" fmla="*/ 3495587 h 3495587"/>
              <a:gd name="connsiteX8" fmla="*/ 0 w 1553782"/>
              <a:gd name="connsiteY8" fmla="*/ 3495587 h 3495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3782" h="3495587">
                <a:moveTo>
                  <a:pt x="0" y="0"/>
                </a:moveTo>
                <a:lnTo>
                  <a:pt x="761520" y="0"/>
                </a:lnTo>
                <a:lnTo>
                  <a:pt x="800406" y="67439"/>
                </a:lnTo>
                <a:cubicBezTo>
                  <a:pt x="1529419" y="1331752"/>
                  <a:pt x="1529419" y="1331752"/>
                  <a:pt x="1529419" y="1331752"/>
                </a:cubicBezTo>
                <a:cubicBezTo>
                  <a:pt x="1561903" y="1387533"/>
                  <a:pt x="1561903" y="1459583"/>
                  <a:pt x="1529419" y="1517688"/>
                </a:cubicBezTo>
                <a:cubicBezTo>
                  <a:pt x="441213" y="3402619"/>
                  <a:pt x="441213" y="3402619"/>
                  <a:pt x="441213" y="3402619"/>
                </a:cubicBezTo>
                <a:cubicBezTo>
                  <a:pt x="408729" y="3460724"/>
                  <a:pt x="348402" y="3495587"/>
                  <a:pt x="281115" y="3495587"/>
                </a:cubicBezTo>
                <a:cubicBezTo>
                  <a:pt x="213174" y="3495587"/>
                  <a:pt x="147357" y="3495587"/>
                  <a:pt x="83597" y="3495587"/>
                </a:cubicBezTo>
                <a:lnTo>
                  <a:pt x="0" y="3495587"/>
                </a:lnTo>
                <a:close/>
              </a:path>
            </a:pathLst>
          </a:custGeom>
        </p:spPr>
        <p:txBody>
          <a:bodyPr wrap="square">
            <a:noAutofit/>
          </a:bodyPr>
          <a:lstStyle/>
          <a:p>
            <a:endParaRPr lang="en-US"/>
          </a:p>
        </p:txBody>
      </p:sp>
    </p:spTree>
    <p:extLst>
      <p:ext uri="{BB962C8B-B14F-4D97-AF65-F5344CB8AC3E}">
        <p14:creationId xmlns:p14="http://schemas.microsoft.com/office/powerpoint/2010/main" val="311720164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3_Custom Layout">
    <p:spTree>
      <p:nvGrpSpPr>
        <p:cNvPr id="1" name=""/>
        <p:cNvGrpSpPr/>
        <p:nvPr/>
      </p:nvGrpSpPr>
      <p:grpSpPr>
        <a:xfrm>
          <a:off x="0" y="0"/>
          <a:ext cx="0" cy="0"/>
          <a:chOff x="0" y="0"/>
          <a:chExt cx="0" cy="0"/>
        </a:xfrm>
      </p:grpSpPr>
      <p:sp>
        <p:nvSpPr>
          <p:cNvPr id="19" name="Picture Placeholder 18"/>
          <p:cNvSpPr>
            <a:spLocks noGrp="1"/>
          </p:cNvSpPr>
          <p:nvPr>
            <p:ph type="pic" sz="quarter" idx="10"/>
          </p:nvPr>
        </p:nvSpPr>
        <p:spPr>
          <a:xfrm>
            <a:off x="850295" y="933323"/>
            <a:ext cx="2053427" cy="1803083"/>
          </a:xfrm>
          <a:custGeom>
            <a:avLst/>
            <a:gdLst>
              <a:gd name="connsiteX0" fmla="*/ 553739 w 2053427"/>
              <a:gd name="connsiteY0" fmla="*/ 0 h 1803083"/>
              <a:gd name="connsiteX1" fmla="*/ 1499689 w 2053427"/>
              <a:gd name="connsiteY1" fmla="*/ 0 h 1803083"/>
              <a:gd name="connsiteX2" fmla="*/ 1569348 w 2053427"/>
              <a:gd name="connsiteY2" fmla="*/ 40451 h 1803083"/>
              <a:gd name="connsiteX3" fmla="*/ 2042827 w 2053427"/>
              <a:gd name="connsiteY3" fmla="*/ 861597 h 1803083"/>
              <a:gd name="connsiteX4" fmla="*/ 2042827 w 2053427"/>
              <a:gd name="connsiteY4" fmla="*/ 942498 h 1803083"/>
              <a:gd name="connsiteX5" fmla="*/ 1569348 w 2053427"/>
              <a:gd name="connsiteY5" fmla="*/ 1762633 h 1803083"/>
              <a:gd name="connsiteX6" fmla="*/ 1499689 w 2053427"/>
              <a:gd name="connsiteY6" fmla="*/ 1803083 h 1803083"/>
              <a:gd name="connsiteX7" fmla="*/ 553739 w 2053427"/>
              <a:gd name="connsiteY7" fmla="*/ 1803083 h 1803083"/>
              <a:gd name="connsiteX8" fmla="*/ 484080 w 2053427"/>
              <a:gd name="connsiteY8" fmla="*/ 1762633 h 1803083"/>
              <a:gd name="connsiteX9" fmla="*/ 10601 w 2053427"/>
              <a:gd name="connsiteY9" fmla="*/ 942498 h 1803083"/>
              <a:gd name="connsiteX10" fmla="*/ 10601 w 2053427"/>
              <a:gd name="connsiteY10" fmla="*/ 861597 h 1803083"/>
              <a:gd name="connsiteX11" fmla="*/ 484080 w 2053427"/>
              <a:gd name="connsiteY11" fmla="*/ 40451 h 1803083"/>
              <a:gd name="connsiteX12" fmla="*/ 553739 w 2053427"/>
              <a:gd name="connsiteY12" fmla="*/ 0 h 1803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53427" h="1803083">
                <a:moveTo>
                  <a:pt x="553739" y="0"/>
                </a:moveTo>
                <a:cubicBezTo>
                  <a:pt x="1499689" y="0"/>
                  <a:pt x="1499689" y="0"/>
                  <a:pt x="1499689" y="0"/>
                </a:cubicBezTo>
                <a:cubicBezTo>
                  <a:pt x="1528966" y="0"/>
                  <a:pt x="1555214" y="15169"/>
                  <a:pt x="1569348" y="40451"/>
                </a:cubicBezTo>
                <a:cubicBezTo>
                  <a:pt x="2042827" y="861597"/>
                  <a:pt x="2042827" y="861597"/>
                  <a:pt x="2042827" y="861597"/>
                </a:cubicBezTo>
                <a:cubicBezTo>
                  <a:pt x="2056961" y="885867"/>
                  <a:pt x="2056961" y="917216"/>
                  <a:pt x="2042827" y="942498"/>
                </a:cubicBezTo>
                <a:cubicBezTo>
                  <a:pt x="1569348" y="1762633"/>
                  <a:pt x="1569348" y="1762633"/>
                  <a:pt x="1569348" y="1762633"/>
                </a:cubicBezTo>
                <a:cubicBezTo>
                  <a:pt x="1555214" y="1787914"/>
                  <a:pt x="1528966" y="1803083"/>
                  <a:pt x="1499689" y="1803083"/>
                </a:cubicBezTo>
                <a:cubicBezTo>
                  <a:pt x="553739" y="1803083"/>
                  <a:pt x="553739" y="1803083"/>
                  <a:pt x="553739" y="1803083"/>
                </a:cubicBezTo>
                <a:cubicBezTo>
                  <a:pt x="524462" y="1803083"/>
                  <a:pt x="498214" y="1787914"/>
                  <a:pt x="484080" y="1762633"/>
                </a:cubicBezTo>
                <a:cubicBezTo>
                  <a:pt x="10601" y="942498"/>
                  <a:pt x="10601" y="942498"/>
                  <a:pt x="10601" y="942498"/>
                </a:cubicBezTo>
                <a:cubicBezTo>
                  <a:pt x="-3533" y="917216"/>
                  <a:pt x="-3533" y="885867"/>
                  <a:pt x="10601" y="861597"/>
                </a:cubicBezTo>
                <a:cubicBezTo>
                  <a:pt x="484080" y="40451"/>
                  <a:pt x="484080" y="40451"/>
                  <a:pt x="484080" y="40451"/>
                </a:cubicBezTo>
                <a:cubicBezTo>
                  <a:pt x="498214" y="15169"/>
                  <a:pt x="524462" y="0"/>
                  <a:pt x="553739" y="0"/>
                </a:cubicBezTo>
                <a:close/>
              </a:path>
            </a:pathLst>
          </a:custGeom>
        </p:spPr>
        <p:txBody>
          <a:bodyPr wrap="square">
            <a:noAutofit/>
          </a:bodyPr>
          <a:lstStyle/>
          <a:p>
            <a:endParaRPr lang="en-US"/>
          </a:p>
        </p:txBody>
      </p:sp>
      <p:sp>
        <p:nvSpPr>
          <p:cNvPr id="20" name="Picture Placeholder 19"/>
          <p:cNvSpPr>
            <a:spLocks noGrp="1"/>
          </p:cNvSpPr>
          <p:nvPr>
            <p:ph type="pic" sz="quarter" idx="11"/>
          </p:nvPr>
        </p:nvSpPr>
        <p:spPr>
          <a:xfrm>
            <a:off x="850295" y="3710387"/>
            <a:ext cx="2053427" cy="1803083"/>
          </a:xfrm>
          <a:custGeom>
            <a:avLst/>
            <a:gdLst>
              <a:gd name="connsiteX0" fmla="*/ 553739 w 2053427"/>
              <a:gd name="connsiteY0" fmla="*/ 0 h 1803083"/>
              <a:gd name="connsiteX1" fmla="*/ 1499689 w 2053427"/>
              <a:gd name="connsiteY1" fmla="*/ 0 h 1803083"/>
              <a:gd name="connsiteX2" fmla="*/ 1569348 w 2053427"/>
              <a:gd name="connsiteY2" fmla="*/ 40451 h 1803083"/>
              <a:gd name="connsiteX3" fmla="*/ 2042827 w 2053427"/>
              <a:gd name="connsiteY3" fmla="*/ 861597 h 1803083"/>
              <a:gd name="connsiteX4" fmla="*/ 2042827 w 2053427"/>
              <a:gd name="connsiteY4" fmla="*/ 942498 h 1803083"/>
              <a:gd name="connsiteX5" fmla="*/ 1569348 w 2053427"/>
              <a:gd name="connsiteY5" fmla="*/ 1762633 h 1803083"/>
              <a:gd name="connsiteX6" fmla="*/ 1499689 w 2053427"/>
              <a:gd name="connsiteY6" fmla="*/ 1803083 h 1803083"/>
              <a:gd name="connsiteX7" fmla="*/ 553739 w 2053427"/>
              <a:gd name="connsiteY7" fmla="*/ 1803083 h 1803083"/>
              <a:gd name="connsiteX8" fmla="*/ 484080 w 2053427"/>
              <a:gd name="connsiteY8" fmla="*/ 1762633 h 1803083"/>
              <a:gd name="connsiteX9" fmla="*/ 10601 w 2053427"/>
              <a:gd name="connsiteY9" fmla="*/ 942498 h 1803083"/>
              <a:gd name="connsiteX10" fmla="*/ 10601 w 2053427"/>
              <a:gd name="connsiteY10" fmla="*/ 861597 h 1803083"/>
              <a:gd name="connsiteX11" fmla="*/ 484080 w 2053427"/>
              <a:gd name="connsiteY11" fmla="*/ 40451 h 1803083"/>
              <a:gd name="connsiteX12" fmla="*/ 553739 w 2053427"/>
              <a:gd name="connsiteY12" fmla="*/ 0 h 1803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53427" h="1803083">
                <a:moveTo>
                  <a:pt x="553739" y="0"/>
                </a:moveTo>
                <a:cubicBezTo>
                  <a:pt x="1499689" y="0"/>
                  <a:pt x="1499689" y="0"/>
                  <a:pt x="1499689" y="0"/>
                </a:cubicBezTo>
                <a:cubicBezTo>
                  <a:pt x="1528966" y="0"/>
                  <a:pt x="1555214" y="15169"/>
                  <a:pt x="1569348" y="40451"/>
                </a:cubicBezTo>
                <a:cubicBezTo>
                  <a:pt x="2042827" y="861597"/>
                  <a:pt x="2042827" y="861597"/>
                  <a:pt x="2042827" y="861597"/>
                </a:cubicBezTo>
                <a:cubicBezTo>
                  <a:pt x="2056961" y="885867"/>
                  <a:pt x="2056961" y="917216"/>
                  <a:pt x="2042827" y="942498"/>
                </a:cubicBezTo>
                <a:cubicBezTo>
                  <a:pt x="1569348" y="1762633"/>
                  <a:pt x="1569348" y="1762633"/>
                  <a:pt x="1569348" y="1762633"/>
                </a:cubicBezTo>
                <a:cubicBezTo>
                  <a:pt x="1555214" y="1787914"/>
                  <a:pt x="1528966" y="1803083"/>
                  <a:pt x="1499689" y="1803083"/>
                </a:cubicBezTo>
                <a:cubicBezTo>
                  <a:pt x="553739" y="1803083"/>
                  <a:pt x="553739" y="1803083"/>
                  <a:pt x="553739" y="1803083"/>
                </a:cubicBezTo>
                <a:cubicBezTo>
                  <a:pt x="524462" y="1803083"/>
                  <a:pt x="498214" y="1787914"/>
                  <a:pt x="484080" y="1762633"/>
                </a:cubicBezTo>
                <a:cubicBezTo>
                  <a:pt x="10601" y="942498"/>
                  <a:pt x="10601" y="942498"/>
                  <a:pt x="10601" y="942498"/>
                </a:cubicBezTo>
                <a:cubicBezTo>
                  <a:pt x="-3533" y="917216"/>
                  <a:pt x="-3533" y="885867"/>
                  <a:pt x="10601" y="861597"/>
                </a:cubicBezTo>
                <a:cubicBezTo>
                  <a:pt x="484080" y="40451"/>
                  <a:pt x="484080" y="40451"/>
                  <a:pt x="484080" y="40451"/>
                </a:cubicBezTo>
                <a:cubicBezTo>
                  <a:pt x="498214" y="15169"/>
                  <a:pt x="524462" y="0"/>
                  <a:pt x="553739" y="0"/>
                </a:cubicBezTo>
                <a:close/>
              </a:path>
            </a:pathLst>
          </a:custGeom>
        </p:spPr>
        <p:txBody>
          <a:bodyPr wrap="square">
            <a:noAutofit/>
          </a:bodyPr>
          <a:lstStyle/>
          <a:p>
            <a:endParaRPr lang="en-US"/>
          </a:p>
        </p:txBody>
      </p:sp>
      <p:sp>
        <p:nvSpPr>
          <p:cNvPr id="17" name="Picture Placeholder 16"/>
          <p:cNvSpPr>
            <a:spLocks noGrp="1"/>
          </p:cNvSpPr>
          <p:nvPr>
            <p:ph type="pic" sz="quarter" idx="12"/>
          </p:nvPr>
        </p:nvSpPr>
        <p:spPr>
          <a:xfrm>
            <a:off x="3580168" y="933323"/>
            <a:ext cx="2053427" cy="1803083"/>
          </a:xfrm>
          <a:custGeom>
            <a:avLst/>
            <a:gdLst>
              <a:gd name="connsiteX0" fmla="*/ 553739 w 2053427"/>
              <a:gd name="connsiteY0" fmla="*/ 0 h 1803083"/>
              <a:gd name="connsiteX1" fmla="*/ 1499689 w 2053427"/>
              <a:gd name="connsiteY1" fmla="*/ 0 h 1803083"/>
              <a:gd name="connsiteX2" fmla="*/ 1569348 w 2053427"/>
              <a:gd name="connsiteY2" fmla="*/ 40451 h 1803083"/>
              <a:gd name="connsiteX3" fmla="*/ 2042828 w 2053427"/>
              <a:gd name="connsiteY3" fmla="*/ 861597 h 1803083"/>
              <a:gd name="connsiteX4" fmla="*/ 2042828 w 2053427"/>
              <a:gd name="connsiteY4" fmla="*/ 942498 h 1803083"/>
              <a:gd name="connsiteX5" fmla="*/ 1569348 w 2053427"/>
              <a:gd name="connsiteY5" fmla="*/ 1762633 h 1803083"/>
              <a:gd name="connsiteX6" fmla="*/ 1499689 w 2053427"/>
              <a:gd name="connsiteY6" fmla="*/ 1803083 h 1803083"/>
              <a:gd name="connsiteX7" fmla="*/ 553739 w 2053427"/>
              <a:gd name="connsiteY7" fmla="*/ 1803083 h 1803083"/>
              <a:gd name="connsiteX8" fmla="*/ 484080 w 2053427"/>
              <a:gd name="connsiteY8" fmla="*/ 1762633 h 1803083"/>
              <a:gd name="connsiteX9" fmla="*/ 10601 w 2053427"/>
              <a:gd name="connsiteY9" fmla="*/ 942498 h 1803083"/>
              <a:gd name="connsiteX10" fmla="*/ 10601 w 2053427"/>
              <a:gd name="connsiteY10" fmla="*/ 861597 h 1803083"/>
              <a:gd name="connsiteX11" fmla="*/ 484080 w 2053427"/>
              <a:gd name="connsiteY11" fmla="*/ 40451 h 1803083"/>
              <a:gd name="connsiteX12" fmla="*/ 553739 w 2053427"/>
              <a:gd name="connsiteY12" fmla="*/ 0 h 1803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53427" h="1803083">
                <a:moveTo>
                  <a:pt x="553739" y="0"/>
                </a:moveTo>
                <a:cubicBezTo>
                  <a:pt x="1499689" y="0"/>
                  <a:pt x="1499689" y="0"/>
                  <a:pt x="1499689" y="0"/>
                </a:cubicBezTo>
                <a:cubicBezTo>
                  <a:pt x="1528966" y="0"/>
                  <a:pt x="1555214" y="15169"/>
                  <a:pt x="1569348" y="40451"/>
                </a:cubicBezTo>
                <a:cubicBezTo>
                  <a:pt x="2042828" y="861597"/>
                  <a:pt x="2042828" y="861597"/>
                  <a:pt x="2042828" y="861597"/>
                </a:cubicBezTo>
                <a:cubicBezTo>
                  <a:pt x="2056961" y="885867"/>
                  <a:pt x="2056961" y="917216"/>
                  <a:pt x="2042828" y="942498"/>
                </a:cubicBezTo>
                <a:cubicBezTo>
                  <a:pt x="1569348" y="1762633"/>
                  <a:pt x="1569348" y="1762633"/>
                  <a:pt x="1569348" y="1762633"/>
                </a:cubicBezTo>
                <a:cubicBezTo>
                  <a:pt x="1555214" y="1787914"/>
                  <a:pt x="1528966" y="1803083"/>
                  <a:pt x="1499689" y="1803083"/>
                </a:cubicBezTo>
                <a:cubicBezTo>
                  <a:pt x="553739" y="1803083"/>
                  <a:pt x="553739" y="1803083"/>
                  <a:pt x="553739" y="1803083"/>
                </a:cubicBezTo>
                <a:cubicBezTo>
                  <a:pt x="524462" y="1803083"/>
                  <a:pt x="498214" y="1787914"/>
                  <a:pt x="484080" y="1762633"/>
                </a:cubicBezTo>
                <a:cubicBezTo>
                  <a:pt x="10601" y="942498"/>
                  <a:pt x="10601" y="942498"/>
                  <a:pt x="10601" y="942498"/>
                </a:cubicBezTo>
                <a:cubicBezTo>
                  <a:pt x="-3533" y="917216"/>
                  <a:pt x="-3533" y="885867"/>
                  <a:pt x="10601" y="861597"/>
                </a:cubicBezTo>
                <a:cubicBezTo>
                  <a:pt x="484080" y="40451"/>
                  <a:pt x="484080" y="40451"/>
                  <a:pt x="484080" y="40451"/>
                </a:cubicBezTo>
                <a:cubicBezTo>
                  <a:pt x="498214" y="15169"/>
                  <a:pt x="524462" y="0"/>
                  <a:pt x="553739" y="0"/>
                </a:cubicBezTo>
                <a:close/>
              </a:path>
            </a:pathLst>
          </a:custGeom>
        </p:spPr>
        <p:txBody>
          <a:bodyPr wrap="square">
            <a:noAutofit/>
          </a:bodyPr>
          <a:lstStyle/>
          <a:p>
            <a:endParaRPr lang="en-US"/>
          </a:p>
        </p:txBody>
      </p:sp>
      <p:sp>
        <p:nvSpPr>
          <p:cNvPr id="18" name="Picture Placeholder 17"/>
          <p:cNvSpPr>
            <a:spLocks noGrp="1"/>
          </p:cNvSpPr>
          <p:nvPr>
            <p:ph type="pic" sz="quarter" idx="13"/>
          </p:nvPr>
        </p:nvSpPr>
        <p:spPr>
          <a:xfrm>
            <a:off x="3580168" y="3710387"/>
            <a:ext cx="2053427" cy="1803083"/>
          </a:xfrm>
          <a:custGeom>
            <a:avLst/>
            <a:gdLst>
              <a:gd name="connsiteX0" fmla="*/ 553739 w 2053427"/>
              <a:gd name="connsiteY0" fmla="*/ 0 h 1803083"/>
              <a:gd name="connsiteX1" fmla="*/ 1499689 w 2053427"/>
              <a:gd name="connsiteY1" fmla="*/ 0 h 1803083"/>
              <a:gd name="connsiteX2" fmla="*/ 1569348 w 2053427"/>
              <a:gd name="connsiteY2" fmla="*/ 40451 h 1803083"/>
              <a:gd name="connsiteX3" fmla="*/ 2042828 w 2053427"/>
              <a:gd name="connsiteY3" fmla="*/ 861597 h 1803083"/>
              <a:gd name="connsiteX4" fmla="*/ 2042828 w 2053427"/>
              <a:gd name="connsiteY4" fmla="*/ 942498 h 1803083"/>
              <a:gd name="connsiteX5" fmla="*/ 1569348 w 2053427"/>
              <a:gd name="connsiteY5" fmla="*/ 1762633 h 1803083"/>
              <a:gd name="connsiteX6" fmla="*/ 1499689 w 2053427"/>
              <a:gd name="connsiteY6" fmla="*/ 1803083 h 1803083"/>
              <a:gd name="connsiteX7" fmla="*/ 553739 w 2053427"/>
              <a:gd name="connsiteY7" fmla="*/ 1803083 h 1803083"/>
              <a:gd name="connsiteX8" fmla="*/ 484080 w 2053427"/>
              <a:gd name="connsiteY8" fmla="*/ 1762633 h 1803083"/>
              <a:gd name="connsiteX9" fmla="*/ 10601 w 2053427"/>
              <a:gd name="connsiteY9" fmla="*/ 942498 h 1803083"/>
              <a:gd name="connsiteX10" fmla="*/ 10601 w 2053427"/>
              <a:gd name="connsiteY10" fmla="*/ 861597 h 1803083"/>
              <a:gd name="connsiteX11" fmla="*/ 484080 w 2053427"/>
              <a:gd name="connsiteY11" fmla="*/ 40451 h 1803083"/>
              <a:gd name="connsiteX12" fmla="*/ 553739 w 2053427"/>
              <a:gd name="connsiteY12" fmla="*/ 0 h 1803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53427" h="1803083">
                <a:moveTo>
                  <a:pt x="553739" y="0"/>
                </a:moveTo>
                <a:cubicBezTo>
                  <a:pt x="1499689" y="0"/>
                  <a:pt x="1499689" y="0"/>
                  <a:pt x="1499689" y="0"/>
                </a:cubicBezTo>
                <a:cubicBezTo>
                  <a:pt x="1528966" y="0"/>
                  <a:pt x="1555214" y="15169"/>
                  <a:pt x="1569348" y="40451"/>
                </a:cubicBezTo>
                <a:cubicBezTo>
                  <a:pt x="2042828" y="861597"/>
                  <a:pt x="2042828" y="861597"/>
                  <a:pt x="2042828" y="861597"/>
                </a:cubicBezTo>
                <a:cubicBezTo>
                  <a:pt x="2056961" y="885867"/>
                  <a:pt x="2056961" y="917216"/>
                  <a:pt x="2042828" y="942498"/>
                </a:cubicBezTo>
                <a:cubicBezTo>
                  <a:pt x="1569348" y="1762633"/>
                  <a:pt x="1569348" y="1762633"/>
                  <a:pt x="1569348" y="1762633"/>
                </a:cubicBezTo>
                <a:cubicBezTo>
                  <a:pt x="1555214" y="1787914"/>
                  <a:pt x="1528966" y="1803083"/>
                  <a:pt x="1499689" y="1803083"/>
                </a:cubicBezTo>
                <a:cubicBezTo>
                  <a:pt x="553739" y="1803083"/>
                  <a:pt x="553739" y="1803083"/>
                  <a:pt x="553739" y="1803083"/>
                </a:cubicBezTo>
                <a:cubicBezTo>
                  <a:pt x="524462" y="1803083"/>
                  <a:pt x="498214" y="1787914"/>
                  <a:pt x="484080" y="1762633"/>
                </a:cubicBezTo>
                <a:cubicBezTo>
                  <a:pt x="10601" y="942498"/>
                  <a:pt x="10601" y="942498"/>
                  <a:pt x="10601" y="942498"/>
                </a:cubicBezTo>
                <a:cubicBezTo>
                  <a:pt x="-3533" y="917216"/>
                  <a:pt x="-3533" y="885867"/>
                  <a:pt x="10601" y="861597"/>
                </a:cubicBezTo>
                <a:cubicBezTo>
                  <a:pt x="484080" y="40451"/>
                  <a:pt x="484080" y="40451"/>
                  <a:pt x="484080" y="40451"/>
                </a:cubicBezTo>
                <a:cubicBezTo>
                  <a:pt x="498214" y="15169"/>
                  <a:pt x="524462" y="0"/>
                  <a:pt x="553739" y="0"/>
                </a:cubicBezTo>
                <a:close/>
              </a:path>
            </a:pathLst>
          </a:custGeom>
        </p:spPr>
        <p:txBody>
          <a:bodyPr wrap="square">
            <a:noAutofit/>
          </a:bodyPr>
          <a:lstStyle/>
          <a:p>
            <a:endParaRPr lang="en-US"/>
          </a:p>
        </p:txBody>
      </p:sp>
      <p:sp>
        <p:nvSpPr>
          <p:cNvPr id="15" name="Picture Placeholder 14"/>
          <p:cNvSpPr>
            <a:spLocks noGrp="1"/>
          </p:cNvSpPr>
          <p:nvPr>
            <p:ph type="pic" sz="quarter" idx="15"/>
          </p:nvPr>
        </p:nvSpPr>
        <p:spPr>
          <a:xfrm>
            <a:off x="6310040" y="933323"/>
            <a:ext cx="2053427" cy="1803083"/>
          </a:xfrm>
          <a:custGeom>
            <a:avLst/>
            <a:gdLst>
              <a:gd name="connsiteX0" fmla="*/ 553739 w 2053427"/>
              <a:gd name="connsiteY0" fmla="*/ 0 h 1803083"/>
              <a:gd name="connsiteX1" fmla="*/ 1499689 w 2053427"/>
              <a:gd name="connsiteY1" fmla="*/ 0 h 1803083"/>
              <a:gd name="connsiteX2" fmla="*/ 1569348 w 2053427"/>
              <a:gd name="connsiteY2" fmla="*/ 40451 h 1803083"/>
              <a:gd name="connsiteX3" fmla="*/ 2042828 w 2053427"/>
              <a:gd name="connsiteY3" fmla="*/ 861597 h 1803083"/>
              <a:gd name="connsiteX4" fmla="*/ 2042828 w 2053427"/>
              <a:gd name="connsiteY4" fmla="*/ 942498 h 1803083"/>
              <a:gd name="connsiteX5" fmla="*/ 1569348 w 2053427"/>
              <a:gd name="connsiteY5" fmla="*/ 1762633 h 1803083"/>
              <a:gd name="connsiteX6" fmla="*/ 1499689 w 2053427"/>
              <a:gd name="connsiteY6" fmla="*/ 1803083 h 1803083"/>
              <a:gd name="connsiteX7" fmla="*/ 553739 w 2053427"/>
              <a:gd name="connsiteY7" fmla="*/ 1803083 h 1803083"/>
              <a:gd name="connsiteX8" fmla="*/ 484080 w 2053427"/>
              <a:gd name="connsiteY8" fmla="*/ 1762633 h 1803083"/>
              <a:gd name="connsiteX9" fmla="*/ 10601 w 2053427"/>
              <a:gd name="connsiteY9" fmla="*/ 942498 h 1803083"/>
              <a:gd name="connsiteX10" fmla="*/ 10601 w 2053427"/>
              <a:gd name="connsiteY10" fmla="*/ 861597 h 1803083"/>
              <a:gd name="connsiteX11" fmla="*/ 484080 w 2053427"/>
              <a:gd name="connsiteY11" fmla="*/ 40451 h 1803083"/>
              <a:gd name="connsiteX12" fmla="*/ 553739 w 2053427"/>
              <a:gd name="connsiteY12" fmla="*/ 0 h 1803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53427" h="1803083">
                <a:moveTo>
                  <a:pt x="553739" y="0"/>
                </a:moveTo>
                <a:cubicBezTo>
                  <a:pt x="1499689" y="0"/>
                  <a:pt x="1499689" y="0"/>
                  <a:pt x="1499689" y="0"/>
                </a:cubicBezTo>
                <a:cubicBezTo>
                  <a:pt x="1528966" y="0"/>
                  <a:pt x="1555214" y="15169"/>
                  <a:pt x="1569348" y="40451"/>
                </a:cubicBezTo>
                <a:cubicBezTo>
                  <a:pt x="2042828" y="861597"/>
                  <a:pt x="2042828" y="861597"/>
                  <a:pt x="2042828" y="861597"/>
                </a:cubicBezTo>
                <a:cubicBezTo>
                  <a:pt x="2056961" y="885867"/>
                  <a:pt x="2056961" y="917216"/>
                  <a:pt x="2042828" y="942498"/>
                </a:cubicBezTo>
                <a:cubicBezTo>
                  <a:pt x="1569348" y="1762633"/>
                  <a:pt x="1569348" y="1762633"/>
                  <a:pt x="1569348" y="1762633"/>
                </a:cubicBezTo>
                <a:cubicBezTo>
                  <a:pt x="1555214" y="1787914"/>
                  <a:pt x="1528966" y="1803083"/>
                  <a:pt x="1499689" y="1803083"/>
                </a:cubicBezTo>
                <a:cubicBezTo>
                  <a:pt x="553739" y="1803083"/>
                  <a:pt x="553739" y="1803083"/>
                  <a:pt x="553739" y="1803083"/>
                </a:cubicBezTo>
                <a:cubicBezTo>
                  <a:pt x="524462" y="1803083"/>
                  <a:pt x="498214" y="1787914"/>
                  <a:pt x="484080" y="1762633"/>
                </a:cubicBezTo>
                <a:cubicBezTo>
                  <a:pt x="10601" y="942498"/>
                  <a:pt x="10601" y="942498"/>
                  <a:pt x="10601" y="942498"/>
                </a:cubicBezTo>
                <a:cubicBezTo>
                  <a:pt x="-3533" y="917216"/>
                  <a:pt x="-3533" y="885867"/>
                  <a:pt x="10601" y="861597"/>
                </a:cubicBezTo>
                <a:cubicBezTo>
                  <a:pt x="484080" y="40451"/>
                  <a:pt x="484080" y="40451"/>
                  <a:pt x="484080" y="40451"/>
                </a:cubicBezTo>
                <a:cubicBezTo>
                  <a:pt x="498214" y="15169"/>
                  <a:pt x="524462" y="0"/>
                  <a:pt x="553739" y="0"/>
                </a:cubicBezTo>
                <a:close/>
              </a:path>
            </a:pathLst>
          </a:custGeom>
        </p:spPr>
        <p:txBody>
          <a:bodyPr wrap="square">
            <a:noAutofit/>
          </a:bodyPr>
          <a:lstStyle/>
          <a:p>
            <a:endParaRPr lang="en-US"/>
          </a:p>
        </p:txBody>
      </p:sp>
    </p:spTree>
    <p:extLst>
      <p:ext uri="{BB962C8B-B14F-4D97-AF65-F5344CB8AC3E}">
        <p14:creationId xmlns:p14="http://schemas.microsoft.com/office/powerpoint/2010/main" val="384131412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4_Custom Layout">
    <p:spTree>
      <p:nvGrpSpPr>
        <p:cNvPr id="1" name=""/>
        <p:cNvGrpSpPr/>
        <p:nvPr/>
      </p:nvGrpSpPr>
      <p:grpSpPr>
        <a:xfrm>
          <a:off x="0" y="0"/>
          <a:ext cx="0" cy="0"/>
          <a:chOff x="0" y="0"/>
          <a:chExt cx="0" cy="0"/>
        </a:xfrm>
      </p:grpSpPr>
      <p:sp>
        <p:nvSpPr>
          <p:cNvPr id="24" name="Picture Placeholder 23"/>
          <p:cNvSpPr>
            <a:spLocks noGrp="1"/>
          </p:cNvSpPr>
          <p:nvPr>
            <p:ph type="pic" sz="quarter" idx="11"/>
          </p:nvPr>
        </p:nvSpPr>
        <p:spPr>
          <a:xfrm>
            <a:off x="0" y="0"/>
            <a:ext cx="3951510" cy="6858000"/>
          </a:xfrm>
          <a:custGeom>
            <a:avLst/>
            <a:gdLst>
              <a:gd name="connsiteX0" fmla="*/ 0 w 3951510"/>
              <a:gd name="connsiteY0" fmla="*/ 0 h 6858000"/>
              <a:gd name="connsiteX1" fmla="*/ 3951510 w 3951510"/>
              <a:gd name="connsiteY1" fmla="*/ 0 h 6858000"/>
              <a:gd name="connsiteX2" fmla="*/ 3951510 w 3951510"/>
              <a:gd name="connsiteY2" fmla="*/ 6858000 h 6858000"/>
              <a:gd name="connsiteX3" fmla="*/ 0 w 395151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951510" h="6858000">
                <a:moveTo>
                  <a:pt x="0" y="0"/>
                </a:moveTo>
                <a:lnTo>
                  <a:pt x="3951510" y="0"/>
                </a:lnTo>
                <a:lnTo>
                  <a:pt x="3951510" y="6858000"/>
                </a:lnTo>
                <a:lnTo>
                  <a:pt x="0" y="6858000"/>
                </a:lnTo>
                <a:close/>
              </a:path>
            </a:pathLst>
          </a:custGeom>
        </p:spPr>
        <p:txBody>
          <a:bodyPr wrap="square">
            <a:noAutofit/>
          </a:bodyPr>
          <a:lstStyle/>
          <a:p>
            <a:endParaRPr lang="en-US"/>
          </a:p>
        </p:txBody>
      </p:sp>
    </p:spTree>
    <p:extLst>
      <p:ext uri="{BB962C8B-B14F-4D97-AF65-F5344CB8AC3E}">
        <p14:creationId xmlns:p14="http://schemas.microsoft.com/office/powerpoint/2010/main" val="80844453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5_Custom Layout">
    <p:spTree>
      <p:nvGrpSpPr>
        <p:cNvPr id="1" name=""/>
        <p:cNvGrpSpPr/>
        <p:nvPr/>
      </p:nvGrpSpPr>
      <p:grpSpPr>
        <a:xfrm>
          <a:off x="0" y="0"/>
          <a:ext cx="0" cy="0"/>
          <a:chOff x="0" y="0"/>
          <a:chExt cx="0" cy="0"/>
        </a:xfrm>
      </p:grpSpPr>
      <p:sp>
        <p:nvSpPr>
          <p:cNvPr id="6" name="Picture Placeholder 554"/>
          <p:cNvSpPr>
            <a:spLocks noGrp="1"/>
          </p:cNvSpPr>
          <p:nvPr>
            <p:ph type="pic" sz="quarter" idx="12"/>
          </p:nvPr>
        </p:nvSpPr>
        <p:spPr>
          <a:xfrm>
            <a:off x="4276209" y="1218217"/>
            <a:ext cx="7227372" cy="4515230"/>
          </a:xfrm>
        </p:spPr>
      </p:sp>
    </p:spTree>
    <p:extLst>
      <p:ext uri="{BB962C8B-B14F-4D97-AF65-F5344CB8AC3E}">
        <p14:creationId xmlns:p14="http://schemas.microsoft.com/office/powerpoint/2010/main" val="58976013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6_Custom Layout">
    <p:spTree>
      <p:nvGrpSpPr>
        <p:cNvPr id="1" name=""/>
        <p:cNvGrpSpPr/>
        <p:nvPr/>
      </p:nvGrpSpPr>
      <p:grpSpPr>
        <a:xfrm>
          <a:off x="0" y="0"/>
          <a:ext cx="0" cy="0"/>
          <a:chOff x="0" y="0"/>
          <a:chExt cx="0" cy="0"/>
        </a:xfrm>
      </p:grpSpPr>
      <p:sp>
        <p:nvSpPr>
          <p:cNvPr id="6" name="Picture Placeholder 3"/>
          <p:cNvSpPr>
            <a:spLocks noGrp="1"/>
          </p:cNvSpPr>
          <p:nvPr>
            <p:ph type="pic" sz="quarter" idx="11"/>
          </p:nvPr>
        </p:nvSpPr>
        <p:spPr>
          <a:xfrm rot="19680000">
            <a:off x="-824838" y="1233333"/>
            <a:ext cx="3448852" cy="6067734"/>
          </a:xfrm>
          <a:custGeom>
            <a:avLst/>
            <a:gdLst>
              <a:gd name="connsiteX0" fmla="*/ 0 w 3514408"/>
              <a:gd name="connsiteY0" fmla="*/ 0 h 6440281"/>
              <a:gd name="connsiteX1" fmla="*/ 3514408 w 3514408"/>
              <a:gd name="connsiteY1" fmla="*/ 0 h 6440281"/>
              <a:gd name="connsiteX2" fmla="*/ 3514408 w 3514408"/>
              <a:gd name="connsiteY2" fmla="*/ 6440281 h 6440281"/>
              <a:gd name="connsiteX3" fmla="*/ 0 w 3514408"/>
              <a:gd name="connsiteY3" fmla="*/ 6440281 h 6440281"/>
              <a:gd name="connsiteX4" fmla="*/ 0 w 3514408"/>
              <a:gd name="connsiteY4" fmla="*/ 0 h 6440281"/>
              <a:gd name="connsiteX0" fmla="*/ 119812 w 3514408"/>
              <a:gd name="connsiteY0" fmla="*/ 0 h 6440292"/>
              <a:gd name="connsiteX1" fmla="*/ 3514408 w 3514408"/>
              <a:gd name="connsiteY1" fmla="*/ 11 h 6440292"/>
              <a:gd name="connsiteX2" fmla="*/ 3514408 w 3514408"/>
              <a:gd name="connsiteY2" fmla="*/ 6440292 h 6440292"/>
              <a:gd name="connsiteX3" fmla="*/ 0 w 3514408"/>
              <a:gd name="connsiteY3" fmla="*/ 6440292 h 6440292"/>
              <a:gd name="connsiteX4" fmla="*/ 119812 w 3514408"/>
              <a:gd name="connsiteY4" fmla="*/ 0 h 6440292"/>
              <a:gd name="connsiteX0" fmla="*/ 0 w 3394596"/>
              <a:gd name="connsiteY0" fmla="*/ 0 h 6440292"/>
              <a:gd name="connsiteX1" fmla="*/ 3394596 w 3394596"/>
              <a:gd name="connsiteY1" fmla="*/ 11 h 6440292"/>
              <a:gd name="connsiteX2" fmla="*/ 3394596 w 3394596"/>
              <a:gd name="connsiteY2" fmla="*/ 6440292 h 6440292"/>
              <a:gd name="connsiteX3" fmla="*/ 12075 w 3394596"/>
              <a:gd name="connsiteY3" fmla="*/ 6013535 h 6440292"/>
              <a:gd name="connsiteX4" fmla="*/ 0 w 3394596"/>
              <a:gd name="connsiteY4" fmla="*/ 0 h 6440292"/>
              <a:gd name="connsiteX0" fmla="*/ 0 w 3394596"/>
              <a:gd name="connsiteY0" fmla="*/ 0 h 6032397"/>
              <a:gd name="connsiteX1" fmla="*/ 3394596 w 3394596"/>
              <a:gd name="connsiteY1" fmla="*/ 11 h 6032397"/>
              <a:gd name="connsiteX2" fmla="*/ 3364941 w 3394596"/>
              <a:gd name="connsiteY2" fmla="*/ 6032397 h 6032397"/>
              <a:gd name="connsiteX3" fmla="*/ 12075 w 3394596"/>
              <a:gd name="connsiteY3" fmla="*/ 6013535 h 6032397"/>
              <a:gd name="connsiteX4" fmla="*/ 0 w 3394596"/>
              <a:gd name="connsiteY4" fmla="*/ 0 h 6032397"/>
              <a:gd name="connsiteX0" fmla="*/ 24469 w 3419065"/>
              <a:gd name="connsiteY0" fmla="*/ 0 h 6043728"/>
              <a:gd name="connsiteX1" fmla="*/ 3419065 w 3419065"/>
              <a:gd name="connsiteY1" fmla="*/ 11 h 6043728"/>
              <a:gd name="connsiteX2" fmla="*/ 3389410 w 3419065"/>
              <a:gd name="connsiteY2" fmla="*/ 6032397 h 6043728"/>
              <a:gd name="connsiteX3" fmla="*/ 0 w 3419065"/>
              <a:gd name="connsiteY3" fmla="*/ 6043728 h 6043728"/>
              <a:gd name="connsiteX4" fmla="*/ 24469 w 3419065"/>
              <a:gd name="connsiteY4" fmla="*/ 0 h 6043728"/>
              <a:gd name="connsiteX0" fmla="*/ 46685 w 3441281"/>
              <a:gd name="connsiteY0" fmla="*/ 0 h 6032397"/>
              <a:gd name="connsiteX1" fmla="*/ 3441281 w 3441281"/>
              <a:gd name="connsiteY1" fmla="*/ 11 h 6032397"/>
              <a:gd name="connsiteX2" fmla="*/ 3411626 w 3441281"/>
              <a:gd name="connsiteY2" fmla="*/ 6032397 h 6032397"/>
              <a:gd name="connsiteX3" fmla="*/ 0 w 3441281"/>
              <a:gd name="connsiteY3" fmla="*/ 6007384 h 6032397"/>
              <a:gd name="connsiteX4" fmla="*/ 46685 w 3441281"/>
              <a:gd name="connsiteY4" fmla="*/ 0 h 6032397"/>
              <a:gd name="connsiteX0" fmla="*/ 54256 w 3448852"/>
              <a:gd name="connsiteY0" fmla="*/ 0 h 6032397"/>
              <a:gd name="connsiteX1" fmla="*/ 3448852 w 3448852"/>
              <a:gd name="connsiteY1" fmla="*/ 11 h 6032397"/>
              <a:gd name="connsiteX2" fmla="*/ 3419197 w 3448852"/>
              <a:gd name="connsiteY2" fmla="*/ 6032397 h 6032397"/>
              <a:gd name="connsiteX3" fmla="*/ 0 w 3448852"/>
              <a:gd name="connsiteY3" fmla="*/ 6019500 h 6032397"/>
              <a:gd name="connsiteX4" fmla="*/ 54256 w 3448852"/>
              <a:gd name="connsiteY4" fmla="*/ 0 h 6032397"/>
              <a:gd name="connsiteX0" fmla="*/ 42642 w 3448852"/>
              <a:gd name="connsiteY0" fmla="*/ 0 h 6067734"/>
              <a:gd name="connsiteX1" fmla="*/ 3448852 w 3448852"/>
              <a:gd name="connsiteY1" fmla="*/ 35348 h 6067734"/>
              <a:gd name="connsiteX2" fmla="*/ 3419197 w 3448852"/>
              <a:gd name="connsiteY2" fmla="*/ 6067734 h 6067734"/>
              <a:gd name="connsiteX3" fmla="*/ 0 w 3448852"/>
              <a:gd name="connsiteY3" fmla="*/ 6054837 h 6067734"/>
              <a:gd name="connsiteX4" fmla="*/ 42642 w 3448852"/>
              <a:gd name="connsiteY4" fmla="*/ 0 h 6067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8852" h="6067734">
                <a:moveTo>
                  <a:pt x="42642" y="0"/>
                </a:moveTo>
                <a:lnTo>
                  <a:pt x="3448852" y="35348"/>
                </a:lnTo>
                <a:lnTo>
                  <a:pt x="3419197" y="6067734"/>
                </a:lnTo>
                <a:lnTo>
                  <a:pt x="0" y="6054837"/>
                </a:lnTo>
                <a:cubicBezTo>
                  <a:pt x="8156" y="4040261"/>
                  <a:pt x="34486" y="2014576"/>
                  <a:pt x="42642" y="0"/>
                </a:cubicBezTo>
                <a:close/>
              </a:path>
            </a:pathLst>
          </a:custGeom>
        </p:spPr>
        <p:txBody>
          <a:bodyPr/>
          <a:lstStyle/>
          <a:p>
            <a:endParaRPr lang="id-ID"/>
          </a:p>
        </p:txBody>
      </p:sp>
      <p:sp>
        <p:nvSpPr>
          <p:cNvPr id="7" name="Picture Placeholder 3"/>
          <p:cNvSpPr>
            <a:spLocks noGrp="1"/>
          </p:cNvSpPr>
          <p:nvPr>
            <p:ph type="pic" sz="quarter" idx="10"/>
          </p:nvPr>
        </p:nvSpPr>
        <p:spPr>
          <a:xfrm rot="19680000">
            <a:off x="2848413" y="-1129367"/>
            <a:ext cx="3451376" cy="6070763"/>
          </a:xfrm>
          <a:custGeom>
            <a:avLst/>
            <a:gdLst>
              <a:gd name="connsiteX0" fmla="*/ 0 w 3514408"/>
              <a:gd name="connsiteY0" fmla="*/ 0 h 6440281"/>
              <a:gd name="connsiteX1" fmla="*/ 3514408 w 3514408"/>
              <a:gd name="connsiteY1" fmla="*/ 0 h 6440281"/>
              <a:gd name="connsiteX2" fmla="*/ 3514408 w 3514408"/>
              <a:gd name="connsiteY2" fmla="*/ 6440281 h 6440281"/>
              <a:gd name="connsiteX3" fmla="*/ 0 w 3514408"/>
              <a:gd name="connsiteY3" fmla="*/ 6440281 h 6440281"/>
              <a:gd name="connsiteX4" fmla="*/ 0 w 3514408"/>
              <a:gd name="connsiteY4" fmla="*/ 0 h 6440281"/>
              <a:gd name="connsiteX0" fmla="*/ 119812 w 3514408"/>
              <a:gd name="connsiteY0" fmla="*/ 0 h 6440292"/>
              <a:gd name="connsiteX1" fmla="*/ 3514408 w 3514408"/>
              <a:gd name="connsiteY1" fmla="*/ 11 h 6440292"/>
              <a:gd name="connsiteX2" fmla="*/ 3514408 w 3514408"/>
              <a:gd name="connsiteY2" fmla="*/ 6440292 h 6440292"/>
              <a:gd name="connsiteX3" fmla="*/ 0 w 3514408"/>
              <a:gd name="connsiteY3" fmla="*/ 6440292 h 6440292"/>
              <a:gd name="connsiteX4" fmla="*/ 119812 w 3514408"/>
              <a:gd name="connsiteY4" fmla="*/ 0 h 6440292"/>
              <a:gd name="connsiteX0" fmla="*/ 0 w 3394596"/>
              <a:gd name="connsiteY0" fmla="*/ 0 h 6440292"/>
              <a:gd name="connsiteX1" fmla="*/ 3394596 w 3394596"/>
              <a:gd name="connsiteY1" fmla="*/ 11 h 6440292"/>
              <a:gd name="connsiteX2" fmla="*/ 3394596 w 3394596"/>
              <a:gd name="connsiteY2" fmla="*/ 6440292 h 6440292"/>
              <a:gd name="connsiteX3" fmla="*/ 12075 w 3394596"/>
              <a:gd name="connsiteY3" fmla="*/ 6013535 h 6440292"/>
              <a:gd name="connsiteX4" fmla="*/ 0 w 3394596"/>
              <a:gd name="connsiteY4" fmla="*/ 0 h 6440292"/>
              <a:gd name="connsiteX0" fmla="*/ 0 w 3394596"/>
              <a:gd name="connsiteY0" fmla="*/ 0 h 6032397"/>
              <a:gd name="connsiteX1" fmla="*/ 3394596 w 3394596"/>
              <a:gd name="connsiteY1" fmla="*/ 11 h 6032397"/>
              <a:gd name="connsiteX2" fmla="*/ 3364941 w 3394596"/>
              <a:gd name="connsiteY2" fmla="*/ 6032397 h 6032397"/>
              <a:gd name="connsiteX3" fmla="*/ 12075 w 3394596"/>
              <a:gd name="connsiteY3" fmla="*/ 6013535 h 6032397"/>
              <a:gd name="connsiteX4" fmla="*/ 0 w 3394596"/>
              <a:gd name="connsiteY4" fmla="*/ 0 h 6032397"/>
              <a:gd name="connsiteX0" fmla="*/ 24469 w 3419065"/>
              <a:gd name="connsiteY0" fmla="*/ 0 h 6043728"/>
              <a:gd name="connsiteX1" fmla="*/ 3419065 w 3419065"/>
              <a:gd name="connsiteY1" fmla="*/ 11 h 6043728"/>
              <a:gd name="connsiteX2" fmla="*/ 3389410 w 3419065"/>
              <a:gd name="connsiteY2" fmla="*/ 6032397 h 6043728"/>
              <a:gd name="connsiteX3" fmla="*/ 0 w 3419065"/>
              <a:gd name="connsiteY3" fmla="*/ 6043728 h 6043728"/>
              <a:gd name="connsiteX4" fmla="*/ 24469 w 3419065"/>
              <a:gd name="connsiteY4" fmla="*/ 0 h 6043728"/>
              <a:gd name="connsiteX0" fmla="*/ 10332 w 3419065"/>
              <a:gd name="connsiteY0" fmla="*/ 0 h 6075026"/>
              <a:gd name="connsiteX1" fmla="*/ 3419065 w 3419065"/>
              <a:gd name="connsiteY1" fmla="*/ 31309 h 6075026"/>
              <a:gd name="connsiteX2" fmla="*/ 3389410 w 3419065"/>
              <a:gd name="connsiteY2" fmla="*/ 6063695 h 6075026"/>
              <a:gd name="connsiteX3" fmla="*/ 0 w 3419065"/>
              <a:gd name="connsiteY3" fmla="*/ 6075026 h 6075026"/>
              <a:gd name="connsiteX4" fmla="*/ 10332 w 3419065"/>
              <a:gd name="connsiteY4" fmla="*/ 0 h 6075026"/>
              <a:gd name="connsiteX0" fmla="*/ 42643 w 3451376"/>
              <a:gd name="connsiteY0" fmla="*/ 0 h 6063695"/>
              <a:gd name="connsiteX1" fmla="*/ 3451376 w 3451376"/>
              <a:gd name="connsiteY1" fmla="*/ 31309 h 6063695"/>
              <a:gd name="connsiteX2" fmla="*/ 3421721 w 3451376"/>
              <a:gd name="connsiteY2" fmla="*/ 6063695 h 6063695"/>
              <a:gd name="connsiteX3" fmla="*/ 0 w 3451376"/>
              <a:gd name="connsiteY3" fmla="*/ 6054836 h 6063695"/>
              <a:gd name="connsiteX4" fmla="*/ 42643 w 3451376"/>
              <a:gd name="connsiteY4" fmla="*/ 0 h 6063695"/>
              <a:gd name="connsiteX0" fmla="*/ 42643 w 3451376"/>
              <a:gd name="connsiteY0" fmla="*/ 0 h 6079850"/>
              <a:gd name="connsiteX1" fmla="*/ 3451376 w 3451376"/>
              <a:gd name="connsiteY1" fmla="*/ 31309 h 6079850"/>
              <a:gd name="connsiteX2" fmla="*/ 3411626 w 3451376"/>
              <a:gd name="connsiteY2" fmla="*/ 6079850 h 6079850"/>
              <a:gd name="connsiteX3" fmla="*/ 0 w 3451376"/>
              <a:gd name="connsiteY3" fmla="*/ 6054836 h 6079850"/>
              <a:gd name="connsiteX4" fmla="*/ 42643 w 3451376"/>
              <a:gd name="connsiteY4" fmla="*/ 0 h 6079850"/>
              <a:gd name="connsiteX0" fmla="*/ 42643 w 3451376"/>
              <a:gd name="connsiteY0" fmla="*/ 0 h 6070763"/>
              <a:gd name="connsiteX1" fmla="*/ 3451376 w 3451376"/>
              <a:gd name="connsiteY1" fmla="*/ 31309 h 6070763"/>
              <a:gd name="connsiteX2" fmla="*/ 3406072 w 3451376"/>
              <a:gd name="connsiteY2" fmla="*/ 6070763 h 6070763"/>
              <a:gd name="connsiteX3" fmla="*/ 0 w 3451376"/>
              <a:gd name="connsiteY3" fmla="*/ 6054836 h 6070763"/>
              <a:gd name="connsiteX4" fmla="*/ 42643 w 3451376"/>
              <a:gd name="connsiteY4" fmla="*/ 0 h 60707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51376" h="6070763">
                <a:moveTo>
                  <a:pt x="42643" y="0"/>
                </a:moveTo>
                <a:lnTo>
                  <a:pt x="3451376" y="31309"/>
                </a:lnTo>
                <a:lnTo>
                  <a:pt x="3406072" y="6070763"/>
                </a:lnTo>
                <a:lnTo>
                  <a:pt x="0" y="6054836"/>
                </a:lnTo>
                <a:cubicBezTo>
                  <a:pt x="8156" y="4040260"/>
                  <a:pt x="34487" y="2014576"/>
                  <a:pt x="42643" y="0"/>
                </a:cubicBezTo>
                <a:close/>
              </a:path>
            </a:pathLst>
          </a:custGeom>
        </p:spPr>
        <p:txBody>
          <a:bodyPr/>
          <a:lstStyle/>
          <a:p>
            <a:endParaRPr lang="id-ID"/>
          </a:p>
        </p:txBody>
      </p:sp>
    </p:spTree>
    <p:extLst>
      <p:ext uri="{BB962C8B-B14F-4D97-AF65-F5344CB8AC3E}">
        <p14:creationId xmlns:p14="http://schemas.microsoft.com/office/powerpoint/2010/main" val="69241180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7_Custom Layout">
    <p:spTree>
      <p:nvGrpSpPr>
        <p:cNvPr id="1" name=""/>
        <p:cNvGrpSpPr/>
        <p:nvPr/>
      </p:nvGrpSpPr>
      <p:grpSpPr>
        <a:xfrm>
          <a:off x="0" y="0"/>
          <a:ext cx="0" cy="0"/>
          <a:chOff x="0" y="0"/>
          <a:chExt cx="0" cy="0"/>
        </a:xfrm>
      </p:grpSpPr>
      <p:sp>
        <p:nvSpPr>
          <p:cNvPr id="28" name="Picture Placeholder 27"/>
          <p:cNvSpPr>
            <a:spLocks noGrp="1"/>
          </p:cNvSpPr>
          <p:nvPr>
            <p:ph type="pic" sz="quarter" idx="11"/>
          </p:nvPr>
        </p:nvSpPr>
        <p:spPr>
          <a:xfrm>
            <a:off x="0" y="0"/>
            <a:ext cx="6562032" cy="6858000"/>
          </a:xfrm>
          <a:custGeom>
            <a:avLst/>
            <a:gdLst>
              <a:gd name="connsiteX0" fmla="*/ 0 w 6562032"/>
              <a:gd name="connsiteY0" fmla="*/ 0 h 6858000"/>
              <a:gd name="connsiteX1" fmla="*/ 6562032 w 6562032"/>
              <a:gd name="connsiteY1" fmla="*/ 0 h 6858000"/>
              <a:gd name="connsiteX2" fmla="*/ 6542118 w 6562032"/>
              <a:gd name="connsiteY2" fmla="*/ 34536 h 6858000"/>
              <a:gd name="connsiteX3" fmla="*/ 4169585 w 6562032"/>
              <a:gd name="connsiteY3" fmla="*/ 4149175 h 6858000"/>
              <a:gd name="connsiteX4" fmla="*/ 4169585 w 6562032"/>
              <a:gd name="connsiteY4" fmla="*/ 4787906 h 6858000"/>
              <a:gd name="connsiteX5" fmla="*/ 5266918 w 6562032"/>
              <a:gd name="connsiteY5" fmla="*/ 6688646 h 6858000"/>
              <a:gd name="connsiteX6" fmla="*/ 5364690 w 6562032"/>
              <a:gd name="connsiteY6" fmla="*/ 6858000 h 6858000"/>
              <a:gd name="connsiteX7" fmla="*/ 0 w 6562032"/>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62032" h="6858000">
                <a:moveTo>
                  <a:pt x="0" y="0"/>
                </a:moveTo>
                <a:lnTo>
                  <a:pt x="6562032" y="0"/>
                </a:lnTo>
                <a:lnTo>
                  <a:pt x="6542118" y="34536"/>
                </a:lnTo>
                <a:cubicBezTo>
                  <a:pt x="4169585" y="4149175"/>
                  <a:pt x="4169585" y="4149175"/>
                  <a:pt x="4169585" y="4149175"/>
                </a:cubicBezTo>
                <a:cubicBezTo>
                  <a:pt x="4057996" y="4340794"/>
                  <a:pt x="4057996" y="4588302"/>
                  <a:pt x="4169585" y="4787906"/>
                </a:cubicBezTo>
                <a:cubicBezTo>
                  <a:pt x="4578452" y="5496123"/>
                  <a:pt x="4942599" y="6126879"/>
                  <a:pt x="5266918" y="6688646"/>
                </a:cubicBezTo>
                <a:lnTo>
                  <a:pt x="5364690" y="6858000"/>
                </a:lnTo>
                <a:lnTo>
                  <a:pt x="0" y="6858000"/>
                </a:lnTo>
                <a:close/>
              </a:path>
            </a:pathLst>
          </a:custGeom>
        </p:spPr>
        <p:txBody>
          <a:bodyPr wrap="square">
            <a:noAutofit/>
          </a:bodyPr>
          <a:lstStyle/>
          <a:p>
            <a:endParaRPr lang="en-US"/>
          </a:p>
        </p:txBody>
      </p:sp>
    </p:spTree>
    <p:extLst>
      <p:ext uri="{BB962C8B-B14F-4D97-AF65-F5344CB8AC3E}">
        <p14:creationId xmlns:p14="http://schemas.microsoft.com/office/powerpoint/2010/main" val="33032807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8_Custom Layout">
    <p:spTree>
      <p:nvGrpSpPr>
        <p:cNvPr id="1" name=""/>
        <p:cNvGrpSpPr/>
        <p:nvPr/>
      </p:nvGrpSpPr>
      <p:grpSpPr>
        <a:xfrm>
          <a:off x="0" y="0"/>
          <a:ext cx="0" cy="0"/>
          <a:chOff x="0" y="0"/>
          <a:chExt cx="0" cy="0"/>
        </a:xfrm>
      </p:grpSpPr>
      <p:sp>
        <p:nvSpPr>
          <p:cNvPr id="19" name="Picture Placeholder 18"/>
          <p:cNvSpPr>
            <a:spLocks noGrp="1"/>
          </p:cNvSpPr>
          <p:nvPr>
            <p:ph type="pic" sz="quarter" idx="10"/>
          </p:nvPr>
        </p:nvSpPr>
        <p:spPr>
          <a:xfrm>
            <a:off x="1" y="0"/>
            <a:ext cx="8106106" cy="6858000"/>
          </a:xfrm>
          <a:custGeom>
            <a:avLst/>
            <a:gdLst>
              <a:gd name="connsiteX0" fmla="*/ 0 w 8106106"/>
              <a:gd name="connsiteY0" fmla="*/ 0 h 6858000"/>
              <a:gd name="connsiteX1" fmla="*/ 5629968 w 8106106"/>
              <a:gd name="connsiteY1" fmla="*/ 0 h 6858000"/>
              <a:gd name="connsiteX2" fmla="*/ 5649882 w 8106106"/>
              <a:gd name="connsiteY2" fmla="*/ 34536 h 6858000"/>
              <a:gd name="connsiteX3" fmla="*/ 8022415 w 8106106"/>
              <a:gd name="connsiteY3" fmla="*/ 4149175 h 6858000"/>
              <a:gd name="connsiteX4" fmla="*/ 8022415 w 8106106"/>
              <a:gd name="connsiteY4" fmla="*/ 4787906 h 6858000"/>
              <a:gd name="connsiteX5" fmla="*/ 6925082 w 8106106"/>
              <a:gd name="connsiteY5" fmla="*/ 6688646 h 6858000"/>
              <a:gd name="connsiteX6" fmla="*/ 6827311 w 8106106"/>
              <a:gd name="connsiteY6" fmla="*/ 6858000 h 6858000"/>
              <a:gd name="connsiteX7" fmla="*/ 0 w 8106106"/>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06106" h="6858000">
                <a:moveTo>
                  <a:pt x="0" y="0"/>
                </a:moveTo>
                <a:lnTo>
                  <a:pt x="5629968" y="0"/>
                </a:lnTo>
                <a:lnTo>
                  <a:pt x="5649882" y="34536"/>
                </a:lnTo>
                <a:cubicBezTo>
                  <a:pt x="8022415" y="4149175"/>
                  <a:pt x="8022415" y="4149175"/>
                  <a:pt x="8022415" y="4149175"/>
                </a:cubicBezTo>
                <a:cubicBezTo>
                  <a:pt x="8134004" y="4340794"/>
                  <a:pt x="8134004" y="4588302"/>
                  <a:pt x="8022415" y="4787906"/>
                </a:cubicBezTo>
                <a:cubicBezTo>
                  <a:pt x="7613548" y="5496123"/>
                  <a:pt x="7249401" y="6126879"/>
                  <a:pt x="6925082" y="6688646"/>
                </a:cubicBezTo>
                <a:lnTo>
                  <a:pt x="6827311" y="6858000"/>
                </a:lnTo>
                <a:lnTo>
                  <a:pt x="0" y="6858000"/>
                </a:lnTo>
                <a:close/>
              </a:path>
            </a:pathLst>
          </a:custGeom>
        </p:spPr>
        <p:txBody>
          <a:bodyPr wrap="square">
            <a:noAutofit/>
          </a:bodyPr>
          <a:lstStyle/>
          <a:p>
            <a:endParaRPr lang="en-US"/>
          </a:p>
        </p:txBody>
      </p:sp>
    </p:spTree>
    <p:extLst>
      <p:ext uri="{BB962C8B-B14F-4D97-AF65-F5344CB8AC3E}">
        <p14:creationId xmlns:p14="http://schemas.microsoft.com/office/powerpoint/2010/main" val="18964962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1500267" y="1504950"/>
            <a:ext cx="4382370" cy="3848100"/>
          </a:xfrm>
          <a:custGeom>
            <a:avLst/>
            <a:gdLst>
              <a:gd name="connsiteX0" fmla="*/ 1181775 w 4382370"/>
              <a:gd name="connsiteY0" fmla="*/ 0 h 3848100"/>
              <a:gd name="connsiteX1" fmla="*/ 3200595 w 4382370"/>
              <a:gd name="connsiteY1" fmla="*/ 0 h 3848100"/>
              <a:gd name="connsiteX2" fmla="*/ 3349260 w 4382370"/>
              <a:gd name="connsiteY2" fmla="*/ 86329 h 3848100"/>
              <a:gd name="connsiteX3" fmla="*/ 4359747 w 4382370"/>
              <a:gd name="connsiteY3" fmla="*/ 1838801 h 3848100"/>
              <a:gd name="connsiteX4" fmla="*/ 4359747 w 4382370"/>
              <a:gd name="connsiteY4" fmla="*/ 2011458 h 3848100"/>
              <a:gd name="connsiteX5" fmla="*/ 3349260 w 4382370"/>
              <a:gd name="connsiteY5" fmla="*/ 3761771 h 3848100"/>
              <a:gd name="connsiteX6" fmla="*/ 3200595 w 4382370"/>
              <a:gd name="connsiteY6" fmla="*/ 3848100 h 3848100"/>
              <a:gd name="connsiteX7" fmla="*/ 1181775 w 4382370"/>
              <a:gd name="connsiteY7" fmla="*/ 3848100 h 3848100"/>
              <a:gd name="connsiteX8" fmla="*/ 1033110 w 4382370"/>
              <a:gd name="connsiteY8" fmla="*/ 3761771 h 3848100"/>
              <a:gd name="connsiteX9" fmla="*/ 22623 w 4382370"/>
              <a:gd name="connsiteY9" fmla="*/ 2011458 h 3848100"/>
              <a:gd name="connsiteX10" fmla="*/ 22623 w 4382370"/>
              <a:gd name="connsiteY10" fmla="*/ 1838801 h 3848100"/>
              <a:gd name="connsiteX11" fmla="*/ 1033110 w 4382370"/>
              <a:gd name="connsiteY11" fmla="*/ 86329 h 3848100"/>
              <a:gd name="connsiteX12" fmla="*/ 1181775 w 4382370"/>
              <a:gd name="connsiteY12" fmla="*/ 0 h 384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82370" h="3848100">
                <a:moveTo>
                  <a:pt x="1181775" y="0"/>
                </a:moveTo>
                <a:cubicBezTo>
                  <a:pt x="1181775" y="0"/>
                  <a:pt x="1181775" y="0"/>
                  <a:pt x="3200595" y="0"/>
                </a:cubicBezTo>
                <a:cubicBezTo>
                  <a:pt x="3263078" y="0"/>
                  <a:pt x="3319096" y="32373"/>
                  <a:pt x="3349260" y="86329"/>
                </a:cubicBezTo>
                <a:cubicBezTo>
                  <a:pt x="3349260" y="86329"/>
                  <a:pt x="3349260" y="86329"/>
                  <a:pt x="4359747" y="1838801"/>
                </a:cubicBezTo>
                <a:cubicBezTo>
                  <a:pt x="4389911" y="1890598"/>
                  <a:pt x="4389911" y="1957503"/>
                  <a:pt x="4359747" y="2011458"/>
                </a:cubicBezTo>
                <a:cubicBezTo>
                  <a:pt x="4359747" y="2011458"/>
                  <a:pt x="4359747" y="2011458"/>
                  <a:pt x="3349260" y="3761771"/>
                </a:cubicBezTo>
                <a:cubicBezTo>
                  <a:pt x="3319096" y="3815727"/>
                  <a:pt x="3263078" y="3848100"/>
                  <a:pt x="3200595" y="3848100"/>
                </a:cubicBezTo>
                <a:cubicBezTo>
                  <a:pt x="3200595" y="3848100"/>
                  <a:pt x="3200595" y="3848100"/>
                  <a:pt x="1181775" y="3848100"/>
                </a:cubicBezTo>
                <a:cubicBezTo>
                  <a:pt x="1119293" y="3848100"/>
                  <a:pt x="1063274" y="3815727"/>
                  <a:pt x="1033110" y="3761771"/>
                </a:cubicBezTo>
                <a:cubicBezTo>
                  <a:pt x="1033110" y="3761771"/>
                  <a:pt x="1033110" y="3761771"/>
                  <a:pt x="22623" y="2011458"/>
                </a:cubicBezTo>
                <a:cubicBezTo>
                  <a:pt x="-7541" y="1957503"/>
                  <a:pt x="-7541" y="1890598"/>
                  <a:pt x="22623" y="1838801"/>
                </a:cubicBezTo>
                <a:cubicBezTo>
                  <a:pt x="22623" y="1838801"/>
                  <a:pt x="22623" y="1838801"/>
                  <a:pt x="1033110" y="86329"/>
                </a:cubicBezTo>
                <a:cubicBezTo>
                  <a:pt x="1063274" y="32373"/>
                  <a:pt x="1119293" y="0"/>
                  <a:pt x="1181775" y="0"/>
                </a:cubicBezTo>
                <a:close/>
              </a:path>
            </a:pathLst>
          </a:custGeom>
        </p:spPr>
        <p:txBody>
          <a:bodyPr wrap="square">
            <a:noAutofit/>
          </a:bodyPr>
          <a:lstStyle/>
          <a:p>
            <a:endParaRPr lang="en-US"/>
          </a:p>
        </p:txBody>
      </p:sp>
    </p:spTree>
    <p:extLst>
      <p:ext uri="{BB962C8B-B14F-4D97-AF65-F5344CB8AC3E}">
        <p14:creationId xmlns:p14="http://schemas.microsoft.com/office/powerpoint/2010/main" val="35278497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7706507" y="566058"/>
            <a:ext cx="6154099" cy="5403825"/>
          </a:xfrm>
          <a:custGeom>
            <a:avLst/>
            <a:gdLst>
              <a:gd name="connsiteX0" fmla="*/ 1659550 w 6154099"/>
              <a:gd name="connsiteY0" fmla="*/ 0 h 5403825"/>
              <a:gd name="connsiteX1" fmla="*/ 4494550 w 6154099"/>
              <a:gd name="connsiteY1" fmla="*/ 0 h 5403825"/>
              <a:gd name="connsiteX2" fmla="*/ 4703317 w 6154099"/>
              <a:gd name="connsiteY2" fmla="*/ 121230 h 5403825"/>
              <a:gd name="connsiteX3" fmla="*/ 6122331 w 6154099"/>
              <a:gd name="connsiteY3" fmla="*/ 2582198 h 5403825"/>
              <a:gd name="connsiteX4" fmla="*/ 6122331 w 6154099"/>
              <a:gd name="connsiteY4" fmla="*/ 2824658 h 5403825"/>
              <a:gd name="connsiteX5" fmla="*/ 4703317 w 6154099"/>
              <a:gd name="connsiteY5" fmla="*/ 5282595 h 5403825"/>
              <a:gd name="connsiteX6" fmla="*/ 4494550 w 6154099"/>
              <a:gd name="connsiteY6" fmla="*/ 5403825 h 5403825"/>
              <a:gd name="connsiteX7" fmla="*/ 1659550 w 6154099"/>
              <a:gd name="connsiteY7" fmla="*/ 5403825 h 5403825"/>
              <a:gd name="connsiteX8" fmla="*/ 1450783 w 6154099"/>
              <a:gd name="connsiteY8" fmla="*/ 5282595 h 5403825"/>
              <a:gd name="connsiteX9" fmla="*/ 31770 w 6154099"/>
              <a:gd name="connsiteY9" fmla="*/ 2824658 h 5403825"/>
              <a:gd name="connsiteX10" fmla="*/ 31770 w 6154099"/>
              <a:gd name="connsiteY10" fmla="*/ 2582198 h 5403825"/>
              <a:gd name="connsiteX11" fmla="*/ 1450783 w 6154099"/>
              <a:gd name="connsiteY11" fmla="*/ 121230 h 5403825"/>
              <a:gd name="connsiteX12" fmla="*/ 1659550 w 6154099"/>
              <a:gd name="connsiteY12" fmla="*/ 0 h 540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154099" h="5403825">
                <a:moveTo>
                  <a:pt x="1659550" y="0"/>
                </a:moveTo>
                <a:cubicBezTo>
                  <a:pt x="1659550" y="0"/>
                  <a:pt x="1659550" y="0"/>
                  <a:pt x="4494550" y="0"/>
                </a:cubicBezTo>
                <a:cubicBezTo>
                  <a:pt x="4582293" y="0"/>
                  <a:pt x="4660959" y="45461"/>
                  <a:pt x="4703317" y="121230"/>
                </a:cubicBezTo>
                <a:cubicBezTo>
                  <a:pt x="4703317" y="121230"/>
                  <a:pt x="4703317" y="121230"/>
                  <a:pt x="6122331" y="2582198"/>
                </a:cubicBezTo>
                <a:cubicBezTo>
                  <a:pt x="6164689" y="2654936"/>
                  <a:pt x="6164689" y="2748889"/>
                  <a:pt x="6122331" y="2824658"/>
                </a:cubicBezTo>
                <a:cubicBezTo>
                  <a:pt x="6122331" y="2824658"/>
                  <a:pt x="6122331" y="2824658"/>
                  <a:pt x="4703317" y="5282595"/>
                </a:cubicBezTo>
                <a:cubicBezTo>
                  <a:pt x="4660959" y="5358364"/>
                  <a:pt x="4582293" y="5403825"/>
                  <a:pt x="4494550" y="5403825"/>
                </a:cubicBezTo>
                <a:cubicBezTo>
                  <a:pt x="4494550" y="5403825"/>
                  <a:pt x="4494550" y="5403825"/>
                  <a:pt x="1659550" y="5403825"/>
                </a:cubicBezTo>
                <a:cubicBezTo>
                  <a:pt x="1571807" y="5403825"/>
                  <a:pt x="1493141" y="5358364"/>
                  <a:pt x="1450783" y="5282595"/>
                </a:cubicBezTo>
                <a:cubicBezTo>
                  <a:pt x="1450783" y="5282595"/>
                  <a:pt x="1450783" y="5282595"/>
                  <a:pt x="31770" y="2824658"/>
                </a:cubicBezTo>
                <a:cubicBezTo>
                  <a:pt x="-10589" y="2748889"/>
                  <a:pt x="-10589" y="2654936"/>
                  <a:pt x="31770" y="2582198"/>
                </a:cubicBezTo>
                <a:cubicBezTo>
                  <a:pt x="31770" y="2582198"/>
                  <a:pt x="31770" y="2582198"/>
                  <a:pt x="1450783" y="121230"/>
                </a:cubicBezTo>
                <a:cubicBezTo>
                  <a:pt x="1493141" y="45461"/>
                  <a:pt x="1571807" y="0"/>
                  <a:pt x="1659550" y="0"/>
                </a:cubicBezTo>
                <a:close/>
              </a:path>
            </a:pathLst>
          </a:custGeom>
        </p:spPr>
        <p:txBody>
          <a:bodyPr wrap="square">
            <a:noAutofit/>
          </a:bodyPr>
          <a:lstStyle/>
          <a:p>
            <a:endParaRPr lang="en-US"/>
          </a:p>
        </p:txBody>
      </p:sp>
      <p:sp>
        <p:nvSpPr>
          <p:cNvPr id="17" name="Picture Placeholder 16"/>
          <p:cNvSpPr>
            <a:spLocks noGrp="1"/>
          </p:cNvSpPr>
          <p:nvPr>
            <p:ph type="pic" sz="quarter" idx="11"/>
          </p:nvPr>
        </p:nvSpPr>
        <p:spPr>
          <a:xfrm>
            <a:off x="5826084" y="4746170"/>
            <a:ext cx="3401943" cy="2111830"/>
          </a:xfrm>
          <a:custGeom>
            <a:avLst/>
            <a:gdLst>
              <a:gd name="connsiteX0" fmla="*/ 917387 w 3401943"/>
              <a:gd name="connsiteY0" fmla="*/ 0 h 2111830"/>
              <a:gd name="connsiteX1" fmla="*/ 2484556 w 3401943"/>
              <a:gd name="connsiteY1" fmla="*/ 0 h 2111830"/>
              <a:gd name="connsiteX2" fmla="*/ 2599961 w 3401943"/>
              <a:gd name="connsiteY2" fmla="*/ 67015 h 2111830"/>
              <a:gd name="connsiteX3" fmla="*/ 3384381 w 3401943"/>
              <a:gd name="connsiteY3" fmla="*/ 1427421 h 2111830"/>
              <a:gd name="connsiteX4" fmla="*/ 3384381 w 3401943"/>
              <a:gd name="connsiteY4" fmla="*/ 1561451 h 2111830"/>
              <a:gd name="connsiteX5" fmla="*/ 3129483 w 3401943"/>
              <a:gd name="connsiteY5" fmla="*/ 2002973 h 2111830"/>
              <a:gd name="connsiteX6" fmla="*/ 3066637 w 3401943"/>
              <a:gd name="connsiteY6" fmla="*/ 2111830 h 2111830"/>
              <a:gd name="connsiteX7" fmla="*/ 335306 w 3401943"/>
              <a:gd name="connsiteY7" fmla="*/ 2111830 h 2111830"/>
              <a:gd name="connsiteX8" fmla="*/ 276482 w 3401943"/>
              <a:gd name="connsiteY8" fmla="*/ 2009939 h 2111830"/>
              <a:gd name="connsiteX9" fmla="*/ 17562 w 3401943"/>
              <a:gd name="connsiteY9" fmla="*/ 1561451 h 2111830"/>
              <a:gd name="connsiteX10" fmla="*/ 17562 w 3401943"/>
              <a:gd name="connsiteY10" fmla="*/ 1427421 h 2111830"/>
              <a:gd name="connsiteX11" fmla="*/ 801982 w 3401943"/>
              <a:gd name="connsiteY11" fmla="*/ 67015 h 2111830"/>
              <a:gd name="connsiteX12" fmla="*/ 917387 w 3401943"/>
              <a:gd name="connsiteY12" fmla="*/ 0 h 2111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01943" h="2111830">
                <a:moveTo>
                  <a:pt x="917387" y="0"/>
                </a:moveTo>
                <a:cubicBezTo>
                  <a:pt x="917387" y="0"/>
                  <a:pt x="917387" y="0"/>
                  <a:pt x="2484556" y="0"/>
                </a:cubicBezTo>
                <a:cubicBezTo>
                  <a:pt x="2533060" y="0"/>
                  <a:pt x="2576545" y="25131"/>
                  <a:pt x="2599961" y="67015"/>
                </a:cubicBezTo>
                <a:cubicBezTo>
                  <a:pt x="2599961" y="67015"/>
                  <a:pt x="2599961" y="67015"/>
                  <a:pt x="3384381" y="1427421"/>
                </a:cubicBezTo>
                <a:cubicBezTo>
                  <a:pt x="3407797" y="1467630"/>
                  <a:pt x="3407797" y="1519567"/>
                  <a:pt x="3384381" y="1561451"/>
                </a:cubicBezTo>
                <a:cubicBezTo>
                  <a:pt x="3384381" y="1561451"/>
                  <a:pt x="3384381" y="1561451"/>
                  <a:pt x="3129483" y="2002973"/>
                </a:cubicBezTo>
                <a:lnTo>
                  <a:pt x="3066637" y="2111830"/>
                </a:lnTo>
                <a:lnTo>
                  <a:pt x="335306" y="2111830"/>
                </a:lnTo>
                <a:lnTo>
                  <a:pt x="276482" y="2009939"/>
                </a:lnTo>
                <a:cubicBezTo>
                  <a:pt x="201411" y="1879904"/>
                  <a:pt x="115615" y="1731293"/>
                  <a:pt x="17562" y="1561451"/>
                </a:cubicBezTo>
                <a:cubicBezTo>
                  <a:pt x="-5854" y="1519567"/>
                  <a:pt x="-5854" y="1467630"/>
                  <a:pt x="17562" y="1427421"/>
                </a:cubicBezTo>
                <a:cubicBezTo>
                  <a:pt x="17562" y="1427421"/>
                  <a:pt x="17562" y="1427421"/>
                  <a:pt x="801982" y="67015"/>
                </a:cubicBezTo>
                <a:cubicBezTo>
                  <a:pt x="825398" y="25131"/>
                  <a:pt x="868884" y="0"/>
                  <a:pt x="917387" y="0"/>
                </a:cubicBezTo>
                <a:close/>
              </a:path>
            </a:pathLst>
          </a:custGeom>
        </p:spPr>
        <p:txBody>
          <a:bodyPr wrap="square">
            <a:noAutofit/>
          </a:bodyPr>
          <a:lstStyle/>
          <a:p>
            <a:endParaRPr lang="en-US"/>
          </a:p>
        </p:txBody>
      </p:sp>
    </p:spTree>
    <p:extLst>
      <p:ext uri="{BB962C8B-B14F-4D97-AF65-F5344CB8AC3E}">
        <p14:creationId xmlns:p14="http://schemas.microsoft.com/office/powerpoint/2010/main" val="7657702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Title Slide">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0" y="0"/>
            <a:ext cx="6927862" cy="6358848"/>
          </a:xfrm>
          <a:custGeom>
            <a:avLst/>
            <a:gdLst>
              <a:gd name="connsiteX0" fmla="*/ 0 w 6927862"/>
              <a:gd name="connsiteY0" fmla="*/ 0 h 6358848"/>
              <a:gd name="connsiteX1" fmla="*/ 6032527 w 6927862"/>
              <a:gd name="connsiteY1" fmla="*/ 0 h 6358848"/>
              <a:gd name="connsiteX2" fmla="*/ 6058984 w 6927862"/>
              <a:gd name="connsiteY2" fmla="*/ 45884 h 6358848"/>
              <a:gd name="connsiteX3" fmla="*/ 6872673 w 6927862"/>
              <a:gd name="connsiteY3" fmla="*/ 1457051 h 6358848"/>
              <a:gd name="connsiteX4" fmla="*/ 6872673 w 6927862"/>
              <a:gd name="connsiteY4" fmla="*/ 1878258 h 6358848"/>
              <a:gd name="connsiteX5" fmla="*/ 4407533 w 6927862"/>
              <a:gd name="connsiteY5" fmla="*/ 6148244 h 6358848"/>
              <a:gd name="connsiteX6" fmla="*/ 4044858 w 6927862"/>
              <a:gd name="connsiteY6" fmla="*/ 6358848 h 6358848"/>
              <a:gd name="connsiteX7" fmla="*/ 379196 w 6927862"/>
              <a:gd name="connsiteY7" fmla="*/ 6358848 h 6358848"/>
              <a:gd name="connsiteX8" fmla="*/ 0 w 6927862"/>
              <a:gd name="connsiteY8" fmla="*/ 6358848 h 6358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27862" h="6358848">
                <a:moveTo>
                  <a:pt x="0" y="0"/>
                </a:moveTo>
                <a:lnTo>
                  <a:pt x="6032527" y="0"/>
                </a:lnTo>
                <a:lnTo>
                  <a:pt x="6058984" y="45884"/>
                </a:lnTo>
                <a:cubicBezTo>
                  <a:pt x="6294906" y="455039"/>
                  <a:pt x="6564531" y="922645"/>
                  <a:pt x="6872673" y="1457051"/>
                </a:cubicBezTo>
                <a:cubicBezTo>
                  <a:pt x="6946259" y="1583413"/>
                  <a:pt x="6946259" y="1746631"/>
                  <a:pt x="6872673" y="1878258"/>
                </a:cubicBezTo>
                <a:cubicBezTo>
                  <a:pt x="6872673" y="1878258"/>
                  <a:pt x="6872673" y="1878258"/>
                  <a:pt x="4407533" y="6148244"/>
                </a:cubicBezTo>
                <a:cubicBezTo>
                  <a:pt x="4333947" y="6279872"/>
                  <a:pt x="4197287" y="6358848"/>
                  <a:pt x="4044858" y="6358848"/>
                </a:cubicBezTo>
                <a:cubicBezTo>
                  <a:pt x="4044858" y="6358848"/>
                  <a:pt x="4044858" y="6358848"/>
                  <a:pt x="379196" y="6358848"/>
                </a:cubicBezTo>
                <a:lnTo>
                  <a:pt x="0" y="6358848"/>
                </a:lnTo>
                <a:close/>
              </a:path>
            </a:pathLst>
          </a:custGeom>
        </p:spPr>
        <p:txBody>
          <a:bodyPr wrap="square">
            <a:noAutofit/>
          </a:bodyPr>
          <a:lstStyle/>
          <a:p>
            <a:endParaRPr lang="en-US"/>
          </a:p>
        </p:txBody>
      </p:sp>
    </p:spTree>
    <p:extLst>
      <p:ext uri="{BB962C8B-B14F-4D97-AF65-F5344CB8AC3E}">
        <p14:creationId xmlns:p14="http://schemas.microsoft.com/office/powerpoint/2010/main" val="40625972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6_Title Slide">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6087236" y="2876550"/>
            <a:ext cx="6104764" cy="3981450"/>
          </a:xfrm>
          <a:custGeom>
            <a:avLst/>
            <a:gdLst>
              <a:gd name="connsiteX0" fmla="*/ 1926470 w 6104764"/>
              <a:gd name="connsiteY0" fmla="*/ 0 h 3981450"/>
              <a:gd name="connsiteX1" fmla="*/ 5217450 w 6104764"/>
              <a:gd name="connsiteY1" fmla="*/ 0 h 3981450"/>
              <a:gd name="connsiteX2" fmla="*/ 5459796 w 6104764"/>
              <a:gd name="connsiteY2" fmla="*/ 140729 h 3981450"/>
              <a:gd name="connsiteX3" fmla="*/ 6071431 w 6104764"/>
              <a:gd name="connsiteY3" fmla="*/ 1201476 h 3981450"/>
              <a:gd name="connsiteX4" fmla="*/ 6104764 w 6104764"/>
              <a:gd name="connsiteY4" fmla="*/ 1259286 h 3981450"/>
              <a:gd name="connsiteX5" fmla="*/ 6104764 w 6104764"/>
              <a:gd name="connsiteY5" fmla="*/ 3981450 h 3981450"/>
              <a:gd name="connsiteX6" fmla="*/ 442429 w 6104764"/>
              <a:gd name="connsiteY6" fmla="*/ 3981450 h 3981450"/>
              <a:gd name="connsiteX7" fmla="*/ 326836 w 6104764"/>
              <a:gd name="connsiteY7" fmla="*/ 3781226 h 3981450"/>
              <a:gd name="connsiteX8" fmla="*/ 36879 w 6104764"/>
              <a:gd name="connsiteY8" fmla="*/ 3278977 h 3981450"/>
              <a:gd name="connsiteX9" fmla="*/ 36879 w 6104764"/>
              <a:gd name="connsiteY9" fmla="*/ 2997520 h 3981450"/>
              <a:gd name="connsiteX10" fmla="*/ 1684125 w 6104764"/>
              <a:gd name="connsiteY10" fmla="*/ 140729 h 3981450"/>
              <a:gd name="connsiteX11" fmla="*/ 1926470 w 6104764"/>
              <a:gd name="connsiteY11" fmla="*/ 0 h 398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04764" h="3981450">
                <a:moveTo>
                  <a:pt x="1926470" y="0"/>
                </a:moveTo>
                <a:cubicBezTo>
                  <a:pt x="1926470" y="0"/>
                  <a:pt x="1926470" y="0"/>
                  <a:pt x="5217450" y="0"/>
                </a:cubicBezTo>
                <a:cubicBezTo>
                  <a:pt x="5319306" y="0"/>
                  <a:pt x="5410624" y="52774"/>
                  <a:pt x="5459796" y="140729"/>
                </a:cubicBezTo>
                <a:cubicBezTo>
                  <a:pt x="5459796" y="140729"/>
                  <a:pt x="5459796" y="140729"/>
                  <a:pt x="6071431" y="1201476"/>
                </a:cubicBezTo>
                <a:lnTo>
                  <a:pt x="6104764" y="1259286"/>
                </a:lnTo>
                <a:lnTo>
                  <a:pt x="6104764" y="3981450"/>
                </a:lnTo>
                <a:lnTo>
                  <a:pt x="442429" y="3981450"/>
                </a:lnTo>
                <a:lnTo>
                  <a:pt x="326836" y="3781226"/>
                </a:lnTo>
                <a:cubicBezTo>
                  <a:pt x="236350" y="3624491"/>
                  <a:pt x="139832" y="3457307"/>
                  <a:pt x="36879" y="3278977"/>
                </a:cubicBezTo>
                <a:cubicBezTo>
                  <a:pt x="-12293" y="3191021"/>
                  <a:pt x="-12293" y="3081957"/>
                  <a:pt x="36879" y="2997520"/>
                </a:cubicBezTo>
                <a:cubicBezTo>
                  <a:pt x="36879" y="2997520"/>
                  <a:pt x="36879" y="2997520"/>
                  <a:pt x="1684125" y="140729"/>
                </a:cubicBezTo>
                <a:cubicBezTo>
                  <a:pt x="1733296" y="52774"/>
                  <a:pt x="1824615" y="0"/>
                  <a:pt x="1926470" y="0"/>
                </a:cubicBezTo>
                <a:close/>
              </a:path>
            </a:pathLst>
          </a:custGeom>
        </p:spPr>
        <p:txBody>
          <a:bodyPr wrap="square">
            <a:noAutofit/>
          </a:bodyPr>
          <a:lstStyle/>
          <a:p>
            <a:endParaRPr lang="en-US"/>
          </a:p>
        </p:txBody>
      </p:sp>
    </p:spTree>
    <p:extLst>
      <p:ext uri="{BB962C8B-B14F-4D97-AF65-F5344CB8AC3E}">
        <p14:creationId xmlns:p14="http://schemas.microsoft.com/office/powerpoint/2010/main" val="14144765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5522828" y="1101686"/>
            <a:ext cx="6079505" cy="5338324"/>
          </a:xfrm>
          <a:custGeom>
            <a:avLst/>
            <a:gdLst>
              <a:gd name="connsiteX0" fmla="*/ 1639434 w 6079505"/>
              <a:gd name="connsiteY0" fmla="*/ 0 h 5338324"/>
              <a:gd name="connsiteX1" fmla="*/ 4440071 w 6079505"/>
              <a:gd name="connsiteY1" fmla="*/ 0 h 5338324"/>
              <a:gd name="connsiteX2" fmla="*/ 4646309 w 6079505"/>
              <a:gd name="connsiteY2" fmla="*/ 119761 h 5338324"/>
              <a:gd name="connsiteX3" fmla="*/ 6048122 w 6079505"/>
              <a:gd name="connsiteY3" fmla="*/ 2550899 h 5338324"/>
              <a:gd name="connsiteX4" fmla="*/ 6048122 w 6079505"/>
              <a:gd name="connsiteY4" fmla="*/ 2790420 h 5338324"/>
              <a:gd name="connsiteX5" fmla="*/ 4646309 w 6079505"/>
              <a:gd name="connsiteY5" fmla="*/ 5218564 h 5338324"/>
              <a:gd name="connsiteX6" fmla="*/ 4440071 w 6079505"/>
              <a:gd name="connsiteY6" fmla="*/ 5338324 h 5338324"/>
              <a:gd name="connsiteX7" fmla="*/ 1639434 w 6079505"/>
              <a:gd name="connsiteY7" fmla="*/ 5338324 h 5338324"/>
              <a:gd name="connsiteX8" fmla="*/ 1433198 w 6079505"/>
              <a:gd name="connsiteY8" fmla="*/ 5218564 h 5338324"/>
              <a:gd name="connsiteX9" fmla="*/ 31384 w 6079505"/>
              <a:gd name="connsiteY9" fmla="*/ 2790420 h 5338324"/>
              <a:gd name="connsiteX10" fmla="*/ 31384 w 6079505"/>
              <a:gd name="connsiteY10" fmla="*/ 2550899 h 5338324"/>
              <a:gd name="connsiteX11" fmla="*/ 1433198 w 6079505"/>
              <a:gd name="connsiteY11" fmla="*/ 119761 h 5338324"/>
              <a:gd name="connsiteX12" fmla="*/ 1639434 w 6079505"/>
              <a:gd name="connsiteY12" fmla="*/ 0 h 5338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079505" h="5338324">
                <a:moveTo>
                  <a:pt x="1639434" y="0"/>
                </a:moveTo>
                <a:cubicBezTo>
                  <a:pt x="1639434" y="0"/>
                  <a:pt x="1639434" y="0"/>
                  <a:pt x="4440071" y="0"/>
                </a:cubicBezTo>
                <a:cubicBezTo>
                  <a:pt x="4526751" y="0"/>
                  <a:pt x="4604463" y="44910"/>
                  <a:pt x="4646309" y="119761"/>
                </a:cubicBezTo>
                <a:cubicBezTo>
                  <a:pt x="4646309" y="119761"/>
                  <a:pt x="4646309" y="119761"/>
                  <a:pt x="6048122" y="2550899"/>
                </a:cubicBezTo>
                <a:cubicBezTo>
                  <a:pt x="6089967" y="2622755"/>
                  <a:pt x="6089967" y="2715569"/>
                  <a:pt x="6048122" y="2790420"/>
                </a:cubicBezTo>
                <a:cubicBezTo>
                  <a:pt x="6048122" y="2790420"/>
                  <a:pt x="6048122" y="2790420"/>
                  <a:pt x="4646309" y="5218564"/>
                </a:cubicBezTo>
                <a:cubicBezTo>
                  <a:pt x="4604463" y="5293414"/>
                  <a:pt x="4526751" y="5338324"/>
                  <a:pt x="4440071" y="5338324"/>
                </a:cubicBezTo>
                <a:cubicBezTo>
                  <a:pt x="4440071" y="5338324"/>
                  <a:pt x="4440071" y="5338324"/>
                  <a:pt x="1639434" y="5338324"/>
                </a:cubicBezTo>
                <a:cubicBezTo>
                  <a:pt x="1552755" y="5338324"/>
                  <a:pt x="1475043" y="5293414"/>
                  <a:pt x="1433198" y="5218564"/>
                </a:cubicBezTo>
                <a:cubicBezTo>
                  <a:pt x="1433198" y="5218564"/>
                  <a:pt x="1433198" y="5218564"/>
                  <a:pt x="31384" y="2790420"/>
                </a:cubicBezTo>
                <a:cubicBezTo>
                  <a:pt x="-10461" y="2715569"/>
                  <a:pt x="-10461" y="2622755"/>
                  <a:pt x="31384" y="2550899"/>
                </a:cubicBezTo>
                <a:cubicBezTo>
                  <a:pt x="31384" y="2550899"/>
                  <a:pt x="31384" y="2550899"/>
                  <a:pt x="1433198" y="119761"/>
                </a:cubicBezTo>
                <a:cubicBezTo>
                  <a:pt x="1475043" y="44910"/>
                  <a:pt x="1552755" y="0"/>
                  <a:pt x="1639434" y="0"/>
                </a:cubicBezTo>
                <a:close/>
              </a:path>
            </a:pathLst>
          </a:custGeom>
        </p:spPr>
        <p:txBody>
          <a:bodyPr wrap="square">
            <a:noAutofit/>
          </a:bodyPr>
          <a:lstStyle/>
          <a:p>
            <a:endParaRPr lang="en-US"/>
          </a:p>
        </p:txBody>
      </p:sp>
    </p:spTree>
    <p:extLst>
      <p:ext uri="{BB962C8B-B14F-4D97-AF65-F5344CB8AC3E}">
        <p14:creationId xmlns:p14="http://schemas.microsoft.com/office/powerpoint/2010/main" val="19190897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8_Title Slide">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6781212" y="1"/>
            <a:ext cx="5410788" cy="4007607"/>
          </a:xfrm>
          <a:custGeom>
            <a:avLst/>
            <a:gdLst>
              <a:gd name="connsiteX0" fmla="*/ 237850 w 5410788"/>
              <a:gd name="connsiteY0" fmla="*/ 0 h 4007607"/>
              <a:gd name="connsiteX1" fmla="*/ 5410788 w 5410788"/>
              <a:gd name="connsiteY1" fmla="*/ 0 h 4007607"/>
              <a:gd name="connsiteX2" fmla="*/ 5410788 w 5410788"/>
              <a:gd name="connsiteY2" fmla="*/ 4007607 h 4007607"/>
              <a:gd name="connsiteX3" fmla="*/ 5380163 w 5410788"/>
              <a:gd name="connsiteY3" fmla="*/ 4007607 h 4007607"/>
              <a:gd name="connsiteX4" fmla="*/ 2156587 w 5410788"/>
              <a:gd name="connsiteY4" fmla="*/ 4007607 h 4007607"/>
              <a:gd name="connsiteX5" fmla="*/ 1885293 w 5410788"/>
              <a:gd name="connsiteY5" fmla="*/ 3850069 h 4007607"/>
              <a:gd name="connsiteX6" fmla="*/ 41284 w 5410788"/>
              <a:gd name="connsiteY6" fmla="*/ 655978 h 4007607"/>
              <a:gd name="connsiteX7" fmla="*/ 41284 w 5410788"/>
              <a:gd name="connsiteY7" fmla="*/ 340901 h 4007607"/>
              <a:gd name="connsiteX8" fmla="*/ 231211 w 5410788"/>
              <a:gd name="connsiteY8" fmla="*/ 11514 h 4007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410788" h="4007607">
                <a:moveTo>
                  <a:pt x="237850" y="0"/>
                </a:moveTo>
                <a:lnTo>
                  <a:pt x="5410788" y="0"/>
                </a:lnTo>
                <a:lnTo>
                  <a:pt x="5410788" y="4007607"/>
                </a:lnTo>
                <a:lnTo>
                  <a:pt x="5380163" y="4007607"/>
                </a:lnTo>
                <a:cubicBezTo>
                  <a:pt x="4919652" y="4007607"/>
                  <a:pt x="3998631" y="4007607"/>
                  <a:pt x="2156587" y="4007607"/>
                </a:cubicBezTo>
                <a:cubicBezTo>
                  <a:pt x="2042565" y="4007607"/>
                  <a:pt x="1940338" y="3948530"/>
                  <a:pt x="1885293" y="3850069"/>
                </a:cubicBezTo>
                <a:cubicBezTo>
                  <a:pt x="1885293" y="3850069"/>
                  <a:pt x="1885293" y="3850069"/>
                  <a:pt x="41284" y="655978"/>
                </a:cubicBezTo>
                <a:cubicBezTo>
                  <a:pt x="-13761" y="557516"/>
                  <a:pt x="-13761" y="435424"/>
                  <a:pt x="41284" y="340901"/>
                </a:cubicBezTo>
                <a:cubicBezTo>
                  <a:pt x="41284" y="340901"/>
                  <a:pt x="41284" y="340901"/>
                  <a:pt x="231211" y="11514"/>
                </a:cubicBezTo>
                <a:close/>
              </a:path>
            </a:pathLst>
          </a:custGeom>
        </p:spPr>
        <p:txBody>
          <a:bodyPr wrap="square">
            <a:noAutofit/>
          </a:bodyPr>
          <a:lstStyle/>
          <a:p>
            <a:endParaRPr lang="en-US"/>
          </a:p>
        </p:txBody>
      </p:sp>
    </p:spTree>
    <p:extLst>
      <p:ext uri="{BB962C8B-B14F-4D97-AF65-F5344CB8AC3E}">
        <p14:creationId xmlns:p14="http://schemas.microsoft.com/office/powerpoint/2010/main" val="27448175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7_Title Slide">
    <p:spTree>
      <p:nvGrpSpPr>
        <p:cNvPr id="1" name=""/>
        <p:cNvGrpSpPr/>
        <p:nvPr/>
      </p:nvGrpSpPr>
      <p:grpSpPr>
        <a:xfrm>
          <a:off x="0" y="0"/>
          <a:ext cx="0" cy="0"/>
          <a:chOff x="0" y="0"/>
          <a:chExt cx="0" cy="0"/>
        </a:xfrm>
      </p:grpSpPr>
      <p:sp>
        <p:nvSpPr>
          <p:cNvPr id="7" name="Picture Placeholder 6"/>
          <p:cNvSpPr>
            <a:spLocks noGrp="1"/>
          </p:cNvSpPr>
          <p:nvPr>
            <p:ph type="pic" sz="quarter" idx="11"/>
          </p:nvPr>
        </p:nvSpPr>
        <p:spPr>
          <a:xfrm>
            <a:off x="1540542" y="1"/>
            <a:ext cx="7474329" cy="4243885"/>
          </a:xfrm>
          <a:custGeom>
            <a:avLst/>
            <a:gdLst>
              <a:gd name="connsiteX0" fmla="*/ 509640 w 7474329"/>
              <a:gd name="connsiteY0" fmla="*/ 0 h 4243885"/>
              <a:gd name="connsiteX1" fmla="*/ 6964692 w 7474329"/>
              <a:gd name="connsiteY1" fmla="*/ 0 h 4243885"/>
              <a:gd name="connsiteX2" fmla="*/ 6995053 w 7474329"/>
              <a:gd name="connsiteY2" fmla="*/ 52655 h 4243885"/>
              <a:gd name="connsiteX3" fmla="*/ 7435746 w 7474329"/>
              <a:gd name="connsiteY3" fmla="*/ 816940 h 4243885"/>
              <a:gd name="connsiteX4" fmla="*/ 7435746 w 7474329"/>
              <a:gd name="connsiteY4" fmla="*/ 1111415 h 4243885"/>
              <a:gd name="connsiteX5" fmla="*/ 5712314 w 7474329"/>
              <a:gd name="connsiteY5" fmla="*/ 4096648 h 4243885"/>
              <a:gd name="connsiteX6" fmla="*/ 5458760 w 7474329"/>
              <a:gd name="connsiteY6" fmla="*/ 4243885 h 4243885"/>
              <a:gd name="connsiteX7" fmla="*/ 2015571 w 7474329"/>
              <a:gd name="connsiteY7" fmla="*/ 4243885 h 4243885"/>
              <a:gd name="connsiteX8" fmla="*/ 1762017 w 7474329"/>
              <a:gd name="connsiteY8" fmla="*/ 4096648 h 4243885"/>
              <a:gd name="connsiteX9" fmla="*/ 38585 w 7474329"/>
              <a:gd name="connsiteY9" fmla="*/ 1111415 h 4243885"/>
              <a:gd name="connsiteX10" fmla="*/ 38585 w 7474329"/>
              <a:gd name="connsiteY10" fmla="*/ 816940 h 4243885"/>
              <a:gd name="connsiteX11" fmla="*/ 459345 w 7474329"/>
              <a:gd name="connsiteY11" fmla="*/ 87225 h 4243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74329" h="4243885">
                <a:moveTo>
                  <a:pt x="509640" y="0"/>
                </a:moveTo>
                <a:lnTo>
                  <a:pt x="6964692" y="0"/>
                </a:lnTo>
                <a:lnTo>
                  <a:pt x="6995053" y="52655"/>
                </a:lnTo>
                <a:cubicBezTo>
                  <a:pt x="7127750" y="282789"/>
                  <a:pt x="7274174" y="536730"/>
                  <a:pt x="7435746" y="816940"/>
                </a:cubicBezTo>
                <a:cubicBezTo>
                  <a:pt x="7487191" y="905283"/>
                  <a:pt x="7487191" y="1019392"/>
                  <a:pt x="7435746" y="1111415"/>
                </a:cubicBezTo>
                <a:cubicBezTo>
                  <a:pt x="7435746" y="1111415"/>
                  <a:pt x="7435746" y="1111415"/>
                  <a:pt x="5712314" y="4096648"/>
                </a:cubicBezTo>
                <a:cubicBezTo>
                  <a:pt x="5660868" y="4188671"/>
                  <a:pt x="5565326" y="4243885"/>
                  <a:pt x="5458760" y="4243885"/>
                </a:cubicBezTo>
                <a:cubicBezTo>
                  <a:pt x="5458760" y="4243885"/>
                  <a:pt x="5458760" y="4243885"/>
                  <a:pt x="2015571" y="4243885"/>
                </a:cubicBezTo>
                <a:cubicBezTo>
                  <a:pt x="1909005" y="4243885"/>
                  <a:pt x="1813463" y="4188671"/>
                  <a:pt x="1762017" y="4096648"/>
                </a:cubicBezTo>
                <a:cubicBezTo>
                  <a:pt x="1762017" y="4096648"/>
                  <a:pt x="1762017" y="4096648"/>
                  <a:pt x="38585" y="1111415"/>
                </a:cubicBezTo>
                <a:cubicBezTo>
                  <a:pt x="-12861" y="1019392"/>
                  <a:pt x="-12861" y="905283"/>
                  <a:pt x="38585" y="816940"/>
                </a:cubicBezTo>
                <a:cubicBezTo>
                  <a:pt x="38585" y="816940"/>
                  <a:pt x="38585" y="816940"/>
                  <a:pt x="459345" y="87225"/>
                </a:cubicBezTo>
                <a:close/>
              </a:path>
            </a:pathLst>
          </a:custGeom>
        </p:spPr>
        <p:txBody>
          <a:bodyPr wrap="square">
            <a:noAutofit/>
          </a:bodyPr>
          <a:lstStyle/>
          <a:p>
            <a:endParaRPr lang="en-US"/>
          </a:p>
        </p:txBody>
      </p:sp>
    </p:spTree>
    <p:extLst>
      <p:ext uri="{BB962C8B-B14F-4D97-AF65-F5344CB8AC3E}">
        <p14:creationId xmlns:p14="http://schemas.microsoft.com/office/powerpoint/2010/main" val="26915035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9BDE6B-0E72-4326-98C1-7BE3405F85B0}" type="datetimeFigureOut">
              <a:rPr lang="en-US" smtClean="0"/>
              <a:t>8/14/24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1309348-C8C2-4E06-98BD-221993FA7CEE}" type="slidenum">
              <a:rPr lang="en-US" smtClean="0"/>
              <a:t>‹#›</a:t>
            </a:fld>
            <a:endParaRPr lang="en-US"/>
          </a:p>
        </p:txBody>
      </p:sp>
    </p:spTree>
    <p:extLst>
      <p:ext uri="{BB962C8B-B14F-4D97-AF65-F5344CB8AC3E}">
        <p14:creationId xmlns:p14="http://schemas.microsoft.com/office/powerpoint/2010/main" val="193013867"/>
      </p:ext>
    </p:extLst>
  </p:cSld>
  <p:clrMap bg1="lt1" tx1="dk1" bg2="lt2" tx2="dk2" accent1="accent1" accent2="accent2" accent3="accent3" accent4="accent4" accent5="accent5" accent6="accent6" hlink="hlink" folHlink="folHlink"/>
  <p:sldLayoutIdLst>
    <p:sldLayoutId id="2147483651" r:id="rId1"/>
    <p:sldLayoutId id="2147483649" r:id="rId2"/>
    <p:sldLayoutId id="2147483654" r:id="rId3"/>
    <p:sldLayoutId id="2147483652" r:id="rId4"/>
    <p:sldLayoutId id="2147483655" r:id="rId5"/>
    <p:sldLayoutId id="2147483656" r:id="rId6"/>
    <p:sldLayoutId id="2147483650" r:id="rId7"/>
    <p:sldLayoutId id="2147483666" r:id="rId8"/>
    <p:sldLayoutId id="2147483657" r:id="rId9"/>
    <p:sldLayoutId id="2147483658" r:id="rId10"/>
    <p:sldLayoutId id="2147483659" r:id="rId11"/>
    <p:sldLayoutId id="2147483653" r:id="rId12"/>
    <p:sldLayoutId id="2147483662" r:id="rId13"/>
    <p:sldLayoutId id="2147483664" r:id="rId14"/>
    <p:sldLayoutId id="2147483665" r:id="rId15"/>
    <p:sldLayoutId id="2147483667" r:id="rId16"/>
    <p:sldLayoutId id="2147483668" r:id="rId17"/>
    <p:sldLayoutId id="2147483670" r:id="rId18"/>
    <p:sldLayoutId id="2147483669" r:id="rId19"/>
    <p:sldLayoutId id="2147483660" r:id="rId20"/>
    <p:sldLayoutId id="2147483661" r:id="rId21"/>
    <p:sldLayoutId id="2147483663" r:id="rId22"/>
    <p:sldLayoutId id="2147483671" r:id="rId23"/>
    <p:sldLayoutId id="2147483672" r:id="rId24"/>
    <p:sldLayoutId id="2147483673" r:id="rId25"/>
    <p:sldLayoutId id="2147483674" r:id="rId26"/>
    <p:sldLayoutId id="2147483675" r:id="rId27"/>
    <p:sldLayoutId id="2147483676" r:id="rId2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26.png"/><Relationship Id="rId1" Type="http://schemas.openxmlformats.org/officeDocument/2006/relationships/slideLayout" Target="../slideLayouts/slideLayout14.xml"/><Relationship Id="rId4" Type="http://schemas.openxmlformats.org/officeDocument/2006/relationships/image" Target="../media/image28.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4.png"/><Relationship Id="rId1" Type="http://schemas.openxmlformats.org/officeDocument/2006/relationships/slideLayout" Target="../slideLayouts/slideLayout11.xml"/><Relationship Id="rId5" Type="http://schemas.openxmlformats.org/officeDocument/2006/relationships/image" Target="../media/image31.jpg"/><Relationship Id="rId4" Type="http://schemas.openxmlformats.org/officeDocument/2006/relationships/image" Target="../media/image30.jpg"/></Relationships>
</file>

<file path=ppt/slides/_rels/slide16.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Layout" Target="../slideLayouts/slideLayout11.xml"/><Relationship Id="rId5" Type="http://schemas.openxmlformats.org/officeDocument/2006/relationships/image" Target="../media/image35.jpeg"/><Relationship Id="rId4" Type="http://schemas.openxmlformats.org/officeDocument/2006/relationships/image" Target="../media/image34.png"/></Relationships>
</file>

<file path=ppt/slides/_rels/slide17.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g"/><Relationship Id="rId1" Type="http://schemas.openxmlformats.org/officeDocument/2006/relationships/slideLayout" Target="../slideLayouts/slideLayout11.xml"/><Relationship Id="rId5" Type="http://schemas.openxmlformats.org/officeDocument/2006/relationships/image" Target="../media/image39.jpg"/><Relationship Id="rId4" Type="http://schemas.openxmlformats.org/officeDocument/2006/relationships/image" Target="../media/image38.png"/></Relationships>
</file>

<file path=ppt/slides/_rels/slide18.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image" Target="../media/image40.jpg"/><Relationship Id="rId1" Type="http://schemas.openxmlformats.org/officeDocument/2006/relationships/slideLayout" Target="../slideLayouts/slideLayout11.xml"/><Relationship Id="rId5" Type="http://schemas.openxmlformats.org/officeDocument/2006/relationships/image" Target="../media/image43.png"/><Relationship Id="rId4" Type="http://schemas.openxmlformats.org/officeDocument/2006/relationships/image" Target="../media/image42.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image" Target="../media/image47.emf"/><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2" Type="http://schemas.openxmlformats.org/officeDocument/2006/relationships/image" Target="../media/image49.emf"/><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8.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1.xml"/></Relationships>
</file>

<file path=ppt/slides/_rels/slide7.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Layout" Target="../slideLayouts/slideLayout23.xml"/><Relationship Id="rId6" Type="http://schemas.openxmlformats.org/officeDocument/2006/relationships/image" Target="../media/image14.JPG"/><Relationship Id="rId5" Type="http://schemas.openxmlformats.org/officeDocument/2006/relationships/image" Target="../media/image13.jpg"/><Relationship Id="rId4" Type="http://schemas.openxmlformats.org/officeDocument/2006/relationships/image" Target="../media/image12.jpg"/></Relationships>
</file>

<file path=ppt/slides/_rels/slide8.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slideLayout" Target="../slideLayouts/slideLayout23.xml"/><Relationship Id="rId6" Type="http://schemas.openxmlformats.org/officeDocument/2006/relationships/image" Target="../media/image19.jpg"/><Relationship Id="rId5" Type="http://schemas.openxmlformats.org/officeDocument/2006/relationships/image" Target="../media/image18.jpg"/><Relationship Id="rId4" Type="http://schemas.openxmlformats.org/officeDocument/2006/relationships/image" Target="../media/image17.jpg"/></Relationships>
</file>

<file path=ppt/slides/_rels/slide9.xml.rels><?xml version="1.0" encoding="UTF-8" standalone="yes"?>
<Relationships xmlns="http://schemas.openxmlformats.org/package/2006/relationships"><Relationship Id="rId8" Type="http://schemas.openxmlformats.org/officeDocument/2006/relationships/image" Target="../media/image25.jpeg"/><Relationship Id="rId3" Type="http://schemas.openxmlformats.org/officeDocument/2006/relationships/image" Target="../media/image20.png"/><Relationship Id="rId7" Type="http://schemas.openxmlformats.org/officeDocument/2006/relationships/image" Target="../media/image24.png"/><Relationship Id="rId2" Type="http://schemas.microsoft.com/office/2018/10/relationships/comments" Target="../comments/modernComment_108_12DCAB8F.xml"/><Relationship Id="rId1" Type="http://schemas.openxmlformats.org/officeDocument/2006/relationships/slideLayout" Target="../slideLayouts/slideLayout10.xml"/><Relationship Id="rId6" Type="http://schemas.openxmlformats.org/officeDocument/2006/relationships/image" Target="../media/image23.png"/><Relationship Id="rId5" Type="http://schemas.openxmlformats.org/officeDocument/2006/relationships/image" Target="../media/image22.jpeg"/><Relationship Id="rId4" Type="http://schemas.openxmlformats.org/officeDocument/2006/relationships/image" Target="../media/image21.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Freeform 89"/>
          <p:cNvSpPr>
            <a:spLocks/>
          </p:cNvSpPr>
          <p:nvPr/>
        </p:nvSpPr>
        <p:spPr bwMode="auto">
          <a:xfrm>
            <a:off x="1" y="4725988"/>
            <a:ext cx="3119076" cy="2132012"/>
          </a:xfrm>
          <a:custGeom>
            <a:avLst/>
            <a:gdLst>
              <a:gd name="connsiteX0" fmla="*/ 352177 w 3119076"/>
              <a:gd name="connsiteY0" fmla="*/ 0 h 2132012"/>
              <a:gd name="connsiteX1" fmla="*/ 784505 w 3119076"/>
              <a:gd name="connsiteY1" fmla="*/ 750124 h 2132012"/>
              <a:gd name="connsiteX2" fmla="*/ 961554 w 3119076"/>
              <a:gd name="connsiteY2" fmla="*/ 853163 h 2132012"/>
              <a:gd name="connsiteX3" fmla="*/ 2756745 w 3119076"/>
              <a:gd name="connsiteY3" fmla="*/ 853163 h 2132012"/>
              <a:gd name="connsiteX4" fmla="*/ 3106724 w 3119076"/>
              <a:gd name="connsiteY4" fmla="*/ 1463153 h 2132012"/>
              <a:gd name="connsiteX5" fmla="*/ 3106724 w 3119076"/>
              <a:gd name="connsiteY5" fmla="*/ 1545584 h 2132012"/>
              <a:gd name="connsiteX6" fmla="*/ 2825753 w 3119076"/>
              <a:gd name="connsiteY6" fmla="*/ 2031752 h 2132012"/>
              <a:gd name="connsiteX7" fmla="*/ 2767810 w 3119076"/>
              <a:gd name="connsiteY7" fmla="*/ 2132012 h 2132012"/>
              <a:gd name="connsiteX8" fmla="*/ 0 w 3119076"/>
              <a:gd name="connsiteY8" fmla="*/ 2132012 h 2132012"/>
              <a:gd name="connsiteX9" fmla="*/ 0 w 3119076"/>
              <a:gd name="connsiteY9" fmla="*/ 610482 h 2132012"/>
              <a:gd name="connsiteX10" fmla="*/ 15121 w 3119076"/>
              <a:gd name="connsiteY10" fmla="*/ 584270 h 2132012"/>
              <a:gd name="connsiteX11" fmla="*/ 352177 w 3119076"/>
              <a:gd name="connsiteY11" fmla="*/ 0 h 2132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19076" h="2132012">
                <a:moveTo>
                  <a:pt x="352177" y="0"/>
                </a:moveTo>
                <a:cubicBezTo>
                  <a:pt x="352177" y="0"/>
                  <a:pt x="352177" y="0"/>
                  <a:pt x="784505" y="750124"/>
                </a:cubicBezTo>
                <a:cubicBezTo>
                  <a:pt x="821562" y="816069"/>
                  <a:pt x="887441" y="853163"/>
                  <a:pt x="961554" y="853163"/>
                </a:cubicBezTo>
                <a:cubicBezTo>
                  <a:pt x="961554" y="853163"/>
                  <a:pt x="961554" y="853163"/>
                  <a:pt x="2756745" y="853163"/>
                </a:cubicBezTo>
                <a:lnTo>
                  <a:pt x="3106724" y="1463153"/>
                </a:lnTo>
                <a:cubicBezTo>
                  <a:pt x="3123194" y="1487882"/>
                  <a:pt x="3123194" y="1516733"/>
                  <a:pt x="3106724" y="1545584"/>
                </a:cubicBezTo>
                <a:cubicBezTo>
                  <a:pt x="3106724" y="1545584"/>
                  <a:pt x="3106724" y="1545584"/>
                  <a:pt x="2825753" y="2031752"/>
                </a:cubicBezTo>
                <a:lnTo>
                  <a:pt x="2767810" y="2132012"/>
                </a:lnTo>
                <a:lnTo>
                  <a:pt x="0" y="2132012"/>
                </a:lnTo>
                <a:lnTo>
                  <a:pt x="0" y="610482"/>
                </a:lnTo>
                <a:lnTo>
                  <a:pt x="15121" y="584270"/>
                </a:lnTo>
                <a:cubicBezTo>
                  <a:pt x="109013" y="421514"/>
                  <a:pt x="220291" y="228618"/>
                  <a:pt x="352177" y="0"/>
                </a:cubicBezTo>
                <a:close/>
              </a:path>
            </a:pathLst>
          </a:custGeom>
          <a:solidFill>
            <a:schemeClr val="accent2">
              <a:alpha val="35000"/>
            </a:schemeClr>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30" name="Freeform 5"/>
          <p:cNvSpPr>
            <a:spLocks noChangeAspect="1"/>
          </p:cNvSpPr>
          <p:nvPr/>
        </p:nvSpPr>
        <p:spPr bwMode="auto">
          <a:xfrm>
            <a:off x="3644126" y="4015199"/>
            <a:ext cx="2900322" cy="2538000"/>
          </a:xfrm>
          <a:custGeom>
            <a:avLst/>
            <a:gdLst>
              <a:gd name="T0" fmla="*/ 1489 w 2041"/>
              <a:gd name="T1" fmla="*/ 0 h 1783"/>
              <a:gd name="T2" fmla="*/ 552 w 2041"/>
              <a:gd name="T3" fmla="*/ 0 h 1783"/>
              <a:gd name="T4" fmla="*/ 483 w 2041"/>
              <a:gd name="T5" fmla="*/ 40 h 1783"/>
              <a:gd name="T6" fmla="*/ 14 w 2041"/>
              <a:gd name="T7" fmla="*/ 852 h 1783"/>
              <a:gd name="T8" fmla="*/ 14 w 2041"/>
              <a:gd name="T9" fmla="*/ 932 h 1783"/>
              <a:gd name="T10" fmla="*/ 483 w 2041"/>
              <a:gd name="T11" fmla="*/ 1743 h 1783"/>
              <a:gd name="T12" fmla="*/ 552 w 2041"/>
              <a:gd name="T13" fmla="*/ 1783 h 1783"/>
              <a:gd name="T14" fmla="*/ 1489 w 2041"/>
              <a:gd name="T15" fmla="*/ 1783 h 1783"/>
              <a:gd name="T16" fmla="*/ 1558 w 2041"/>
              <a:gd name="T17" fmla="*/ 1743 h 1783"/>
              <a:gd name="T18" fmla="*/ 2027 w 2041"/>
              <a:gd name="T19" fmla="*/ 932 h 1783"/>
              <a:gd name="T20" fmla="*/ 2027 w 2041"/>
              <a:gd name="T21" fmla="*/ 852 h 1783"/>
              <a:gd name="T22" fmla="*/ 1558 w 2041"/>
              <a:gd name="T23" fmla="*/ 40 h 1783"/>
              <a:gd name="T24" fmla="*/ 1489 w 2041"/>
              <a:gd name="T25" fmla="*/ 0 h 17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41" h="1783">
                <a:moveTo>
                  <a:pt x="1489" y="0"/>
                </a:moveTo>
                <a:cubicBezTo>
                  <a:pt x="552" y="0"/>
                  <a:pt x="552" y="0"/>
                  <a:pt x="552" y="0"/>
                </a:cubicBezTo>
                <a:cubicBezTo>
                  <a:pt x="523" y="0"/>
                  <a:pt x="497" y="15"/>
                  <a:pt x="483" y="40"/>
                </a:cubicBezTo>
                <a:cubicBezTo>
                  <a:pt x="14" y="852"/>
                  <a:pt x="14" y="852"/>
                  <a:pt x="14" y="852"/>
                </a:cubicBezTo>
                <a:cubicBezTo>
                  <a:pt x="0" y="876"/>
                  <a:pt x="0" y="907"/>
                  <a:pt x="14" y="932"/>
                </a:cubicBezTo>
                <a:cubicBezTo>
                  <a:pt x="483" y="1743"/>
                  <a:pt x="483" y="1743"/>
                  <a:pt x="483" y="1743"/>
                </a:cubicBezTo>
                <a:cubicBezTo>
                  <a:pt x="497" y="1768"/>
                  <a:pt x="523" y="1783"/>
                  <a:pt x="552" y="1783"/>
                </a:cubicBezTo>
                <a:cubicBezTo>
                  <a:pt x="1489" y="1783"/>
                  <a:pt x="1489" y="1783"/>
                  <a:pt x="1489" y="1783"/>
                </a:cubicBezTo>
                <a:cubicBezTo>
                  <a:pt x="1518" y="1783"/>
                  <a:pt x="1544" y="1768"/>
                  <a:pt x="1558" y="1743"/>
                </a:cubicBezTo>
                <a:cubicBezTo>
                  <a:pt x="2027" y="932"/>
                  <a:pt x="2027" y="932"/>
                  <a:pt x="2027" y="932"/>
                </a:cubicBezTo>
                <a:cubicBezTo>
                  <a:pt x="2041" y="907"/>
                  <a:pt x="2041" y="876"/>
                  <a:pt x="2027" y="852"/>
                </a:cubicBezTo>
                <a:cubicBezTo>
                  <a:pt x="1558" y="40"/>
                  <a:pt x="1558" y="40"/>
                  <a:pt x="1558" y="40"/>
                </a:cubicBezTo>
                <a:cubicBezTo>
                  <a:pt x="1544" y="15"/>
                  <a:pt x="1518" y="0"/>
                  <a:pt x="1489" y="0"/>
                </a:cubicBezTo>
                <a:close/>
              </a:path>
            </a:pathLst>
          </a:custGeom>
          <a:solidFill>
            <a:schemeClr val="accent2">
              <a:alpha val="90000"/>
            </a:schemeClr>
          </a:solidFill>
          <a:ln>
            <a:noFill/>
          </a:ln>
          <a:effectLst>
            <a:outerShdw blurRad="127000" sx="101000" sy="101000" algn="ctr" rotWithShape="0">
              <a:prstClr val="black">
                <a:alpha val="35000"/>
              </a:prstClr>
            </a:outerShdw>
          </a:effectLst>
        </p:spPr>
        <p:txBody>
          <a:bodyPr vert="horz" wrap="square" lIns="91440" tIns="45720" rIns="91440" bIns="45720" numCol="1" anchor="t" anchorCtr="0" compatLnSpc="1">
            <a:prstTxWarp prst="textNoShape">
              <a:avLst/>
            </a:prstTxWarp>
          </a:bodyPr>
          <a:lstStyle/>
          <a:p>
            <a:endParaRPr lang="en-US"/>
          </a:p>
        </p:txBody>
      </p:sp>
      <p:pic>
        <p:nvPicPr>
          <p:cNvPr id="19" name="Picture 18" descr="A black rectangular sign with red letters&#10;&#10;Description automatically generated">
            <a:extLst>
              <a:ext uri="{FF2B5EF4-FFF2-40B4-BE49-F238E27FC236}">
                <a16:creationId xmlns:a16="http://schemas.microsoft.com/office/drawing/2014/main" id="{7D4A74C0-8830-47C8-EB13-055C001394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18442" y="227230"/>
            <a:ext cx="1496934" cy="605011"/>
          </a:xfrm>
          <a:prstGeom prst="rect">
            <a:avLst/>
          </a:prstGeom>
        </p:spPr>
      </p:pic>
      <p:sp>
        <p:nvSpPr>
          <p:cNvPr id="20" name="TextBox 19">
            <a:extLst>
              <a:ext uri="{FF2B5EF4-FFF2-40B4-BE49-F238E27FC236}">
                <a16:creationId xmlns:a16="http://schemas.microsoft.com/office/drawing/2014/main" id="{C0E1C083-8E39-68AF-C5CE-ECDD09A88C38}"/>
              </a:ext>
            </a:extLst>
          </p:cNvPr>
          <p:cNvSpPr txBox="1"/>
          <p:nvPr/>
        </p:nvSpPr>
        <p:spPr>
          <a:xfrm>
            <a:off x="6915505" y="5782328"/>
            <a:ext cx="5065810" cy="461665"/>
          </a:xfrm>
          <a:prstGeom prst="rect">
            <a:avLst/>
          </a:prstGeom>
          <a:noFill/>
        </p:spPr>
        <p:txBody>
          <a:bodyPr wrap="none" rtlCol="0">
            <a:spAutoFit/>
          </a:bodyPr>
          <a:lstStyle/>
          <a:p>
            <a:r>
              <a:rPr lang="en-US" sz="2400" dirty="0" err="1">
                <a:latin typeface="Montserrat" panose="00000500000000000000" pitchFamily="50" charset="0"/>
                <a:ea typeface="Lato" panose="020F0502020204030203" pitchFamily="34" charset="0"/>
                <a:cs typeface="Lato" panose="020F0502020204030203" pitchFamily="34" charset="0"/>
              </a:rPr>
              <a:t>Refracast</a:t>
            </a:r>
            <a:r>
              <a:rPr lang="en-US" sz="2400" dirty="0">
                <a:solidFill>
                  <a:schemeClr val="accent2">
                    <a:lumMod val="75000"/>
                  </a:schemeClr>
                </a:solidFill>
                <a:latin typeface="Montserrat" panose="00000500000000000000" pitchFamily="50" charset="0"/>
                <a:ea typeface="Lato" panose="020F0502020204030203" pitchFamily="34" charset="0"/>
                <a:cs typeface="Lato" panose="020F0502020204030203" pitchFamily="34" charset="0"/>
              </a:rPr>
              <a:t> </a:t>
            </a:r>
            <a:r>
              <a:rPr lang="en-US" sz="2400" dirty="0" err="1">
                <a:solidFill>
                  <a:schemeClr val="accent2">
                    <a:lumMod val="75000"/>
                  </a:schemeClr>
                </a:solidFill>
                <a:latin typeface="Montserrat" panose="00000500000000000000" pitchFamily="50" charset="0"/>
                <a:ea typeface="Lato" panose="020F0502020204030203" pitchFamily="34" charset="0"/>
                <a:cs typeface="Lato" panose="020F0502020204030203" pitchFamily="34" charset="0"/>
              </a:rPr>
              <a:t>Metallurgicals</a:t>
            </a:r>
            <a:r>
              <a:rPr lang="en-US" sz="2400" dirty="0">
                <a:solidFill>
                  <a:schemeClr val="accent2">
                    <a:lumMod val="75000"/>
                  </a:schemeClr>
                </a:solidFill>
                <a:latin typeface="Montserrat" panose="00000500000000000000" pitchFamily="50" charset="0"/>
                <a:ea typeface="Lato" panose="020F0502020204030203" pitchFamily="34" charset="0"/>
                <a:cs typeface="Lato" panose="020F0502020204030203" pitchFamily="34" charset="0"/>
              </a:rPr>
              <a:t> Pvt Ltd</a:t>
            </a:r>
          </a:p>
        </p:txBody>
      </p:sp>
      <p:sp>
        <p:nvSpPr>
          <p:cNvPr id="22" name="TextBox 21">
            <a:extLst>
              <a:ext uri="{FF2B5EF4-FFF2-40B4-BE49-F238E27FC236}">
                <a16:creationId xmlns:a16="http://schemas.microsoft.com/office/drawing/2014/main" id="{5BCD8D8D-BE8A-83E8-5F15-E0FA03AD237E}"/>
              </a:ext>
            </a:extLst>
          </p:cNvPr>
          <p:cNvSpPr txBox="1"/>
          <p:nvPr/>
        </p:nvSpPr>
        <p:spPr>
          <a:xfrm>
            <a:off x="7259278" y="3429000"/>
            <a:ext cx="4382261" cy="523220"/>
          </a:xfrm>
          <a:prstGeom prst="rect">
            <a:avLst/>
          </a:prstGeom>
          <a:noFill/>
        </p:spPr>
        <p:txBody>
          <a:bodyPr wrap="square">
            <a:spAutoFit/>
          </a:bodyPr>
          <a:lstStyle/>
          <a:p>
            <a:r>
              <a:rPr lang="en-US" sz="2800" dirty="0">
                <a:solidFill>
                  <a:schemeClr val="accent2">
                    <a:lumMod val="75000"/>
                  </a:schemeClr>
                </a:solidFill>
                <a:latin typeface="Montserrat Medium" panose="00000600000000000000" pitchFamily="50" charset="0"/>
              </a:rPr>
              <a:t>CORPORATE</a:t>
            </a:r>
            <a:r>
              <a:rPr lang="en-US" sz="2800" dirty="0">
                <a:solidFill>
                  <a:schemeClr val="tx1">
                    <a:lumMod val="75000"/>
                    <a:lumOff val="25000"/>
                  </a:schemeClr>
                </a:solidFill>
                <a:latin typeface="Montserrat Medium" panose="00000600000000000000" pitchFamily="50" charset="0"/>
              </a:rPr>
              <a:t> PROFILE</a:t>
            </a:r>
          </a:p>
        </p:txBody>
      </p:sp>
      <p:sp>
        <p:nvSpPr>
          <p:cNvPr id="23" name="Rectangle 22">
            <a:extLst>
              <a:ext uri="{FF2B5EF4-FFF2-40B4-BE49-F238E27FC236}">
                <a16:creationId xmlns:a16="http://schemas.microsoft.com/office/drawing/2014/main" id="{19B49B0E-4BB8-459B-3D7E-7F324BD35355}"/>
              </a:ext>
            </a:extLst>
          </p:cNvPr>
          <p:cNvSpPr/>
          <p:nvPr/>
        </p:nvSpPr>
        <p:spPr>
          <a:xfrm flipV="1">
            <a:off x="7416311" y="3858671"/>
            <a:ext cx="3979570" cy="156527"/>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31" name="Freeform 5"/>
          <p:cNvSpPr>
            <a:spLocks noChangeAspect="1"/>
          </p:cNvSpPr>
          <p:nvPr/>
        </p:nvSpPr>
        <p:spPr bwMode="auto">
          <a:xfrm>
            <a:off x="6674705" y="227230"/>
            <a:ext cx="741606" cy="648960"/>
          </a:xfrm>
          <a:custGeom>
            <a:avLst/>
            <a:gdLst>
              <a:gd name="T0" fmla="*/ 1489 w 2041"/>
              <a:gd name="T1" fmla="*/ 0 h 1783"/>
              <a:gd name="T2" fmla="*/ 552 w 2041"/>
              <a:gd name="T3" fmla="*/ 0 h 1783"/>
              <a:gd name="T4" fmla="*/ 483 w 2041"/>
              <a:gd name="T5" fmla="*/ 40 h 1783"/>
              <a:gd name="T6" fmla="*/ 14 w 2041"/>
              <a:gd name="T7" fmla="*/ 852 h 1783"/>
              <a:gd name="T8" fmla="*/ 14 w 2041"/>
              <a:gd name="T9" fmla="*/ 932 h 1783"/>
              <a:gd name="T10" fmla="*/ 483 w 2041"/>
              <a:gd name="T11" fmla="*/ 1743 h 1783"/>
              <a:gd name="T12" fmla="*/ 552 w 2041"/>
              <a:gd name="T13" fmla="*/ 1783 h 1783"/>
              <a:gd name="T14" fmla="*/ 1489 w 2041"/>
              <a:gd name="T15" fmla="*/ 1783 h 1783"/>
              <a:gd name="T16" fmla="*/ 1558 w 2041"/>
              <a:gd name="T17" fmla="*/ 1743 h 1783"/>
              <a:gd name="T18" fmla="*/ 2027 w 2041"/>
              <a:gd name="T19" fmla="*/ 932 h 1783"/>
              <a:gd name="T20" fmla="*/ 2027 w 2041"/>
              <a:gd name="T21" fmla="*/ 852 h 1783"/>
              <a:gd name="T22" fmla="*/ 1558 w 2041"/>
              <a:gd name="T23" fmla="*/ 40 h 1783"/>
              <a:gd name="T24" fmla="*/ 1489 w 2041"/>
              <a:gd name="T25" fmla="*/ 0 h 17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41" h="1783">
                <a:moveTo>
                  <a:pt x="1489" y="0"/>
                </a:moveTo>
                <a:cubicBezTo>
                  <a:pt x="552" y="0"/>
                  <a:pt x="552" y="0"/>
                  <a:pt x="552" y="0"/>
                </a:cubicBezTo>
                <a:cubicBezTo>
                  <a:pt x="523" y="0"/>
                  <a:pt x="497" y="15"/>
                  <a:pt x="483" y="40"/>
                </a:cubicBezTo>
                <a:cubicBezTo>
                  <a:pt x="14" y="852"/>
                  <a:pt x="14" y="852"/>
                  <a:pt x="14" y="852"/>
                </a:cubicBezTo>
                <a:cubicBezTo>
                  <a:pt x="0" y="876"/>
                  <a:pt x="0" y="907"/>
                  <a:pt x="14" y="932"/>
                </a:cubicBezTo>
                <a:cubicBezTo>
                  <a:pt x="483" y="1743"/>
                  <a:pt x="483" y="1743"/>
                  <a:pt x="483" y="1743"/>
                </a:cubicBezTo>
                <a:cubicBezTo>
                  <a:pt x="497" y="1768"/>
                  <a:pt x="523" y="1783"/>
                  <a:pt x="552" y="1783"/>
                </a:cubicBezTo>
                <a:cubicBezTo>
                  <a:pt x="1489" y="1783"/>
                  <a:pt x="1489" y="1783"/>
                  <a:pt x="1489" y="1783"/>
                </a:cubicBezTo>
                <a:cubicBezTo>
                  <a:pt x="1518" y="1783"/>
                  <a:pt x="1544" y="1768"/>
                  <a:pt x="1558" y="1743"/>
                </a:cubicBezTo>
                <a:cubicBezTo>
                  <a:pt x="2027" y="932"/>
                  <a:pt x="2027" y="932"/>
                  <a:pt x="2027" y="932"/>
                </a:cubicBezTo>
                <a:cubicBezTo>
                  <a:pt x="2041" y="907"/>
                  <a:pt x="2041" y="876"/>
                  <a:pt x="2027" y="852"/>
                </a:cubicBezTo>
                <a:cubicBezTo>
                  <a:pt x="1558" y="40"/>
                  <a:pt x="1558" y="40"/>
                  <a:pt x="1558" y="40"/>
                </a:cubicBezTo>
                <a:cubicBezTo>
                  <a:pt x="1544" y="15"/>
                  <a:pt x="1518" y="0"/>
                  <a:pt x="1489" y="0"/>
                </a:cubicBezTo>
                <a:close/>
              </a:path>
            </a:pathLst>
          </a:custGeom>
          <a:solidFill>
            <a:schemeClr val="accent2">
              <a:lumMod val="75000"/>
            </a:schemeClr>
          </a:solidFill>
          <a:ln>
            <a:noFill/>
          </a:ln>
          <a:effectLst/>
        </p:spPr>
        <p:txBody>
          <a:bodyPr vert="horz" wrap="square" lIns="91440" tIns="45720" rIns="91440" bIns="45720" numCol="1" anchor="t" anchorCtr="0" compatLnSpc="1">
            <a:prstTxWarp prst="textNoShape">
              <a:avLst/>
            </a:prstTxWarp>
          </a:bodyPr>
          <a:lstStyle/>
          <a:p>
            <a:endParaRPr lang="en-US"/>
          </a:p>
        </p:txBody>
      </p:sp>
      <p:sp>
        <p:nvSpPr>
          <p:cNvPr id="10" name="TextBox 9">
            <a:extLst>
              <a:ext uri="{FF2B5EF4-FFF2-40B4-BE49-F238E27FC236}">
                <a16:creationId xmlns:a16="http://schemas.microsoft.com/office/drawing/2014/main" id="{2FA163DF-7316-9C38-7AB4-CA52D1718E4D}"/>
              </a:ext>
            </a:extLst>
          </p:cNvPr>
          <p:cNvSpPr txBox="1"/>
          <p:nvPr/>
        </p:nvSpPr>
        <p:spPr>
          <a:xfrm>
            <a:off x="8551983" y="6271489"/>
            <a:ext cx="2257349" cy="369332"/>
          </a:xfrm>
          <a:prstGeom prst="rect">
            <a:avLst/>
          </a:prstGeom>
          <a:noFill/>
        </p:spPr>
        <p:txBody>
          <a:bodyPr wrap="square">
            <a:spAutoFit/>
          </a:bodyPr>
          <a:lstStyle/>
          <a:p>
            <a:r>
              <a:rPr lang="en-US" sz="1800" dirty="0">
                <a:latin typeface="Montserrat Medium" panose="00000600000000000000" pitchFamily="50" charset="0"/>
              </a:rPr>
              <a:t>INDIA</a:t>
            </a:r>
          </a:p>
        </p:txBody>
      </p:sp>
      <p:sp>
        <p:nvSpPr>
          <p:cNvPr id="12" name="TextBox 11">
            <a:extLst>
              <a:ext uri="{FF2B5EF4-FFF2-40B4-BE49-F238E27FC236}">
                <a16:creationId xmlns:a16="http://schemas.microsoft.com/office/drawing/2014/main" id="{E7024E2C-7511-4A19-EC97-210BE848205A}"/>
              </a:ext>
            </a:extLst>
          </p:cNvPr>
          <p:cNvSpPr txBox="1"/>
          <p:nvPr/>
        </p:nvSpPr>
        <p:spPr>
          <a:xfrm>
            <a:off x="8726851" y="5306935"/>
            <a:ext cx="583814" cy="461665"/>
          </a:xfrm>
          <a:prstGeom prst="rect">
            <a:avLst/>
          </a:prstGeom>
          <a:noFill/>
        </p:spPr>
        <p:txBody>
          <a:bodyPr wrap="none" rtlCol="0">
            <a:spAutoFit/>
          </a:bodyPr>
          <a:lstStyle/>
          <a:p>
            <a:r>
              <a:rPr lang="en-US" sz="2400" dirty="0">
                <a:latin typeface="Montserrat" panose="00000500000000000000" pitchFamily="50" charset="0"/>
                <a:ea typeface="Lato" panose="020F0502020204030203" pitchFamily="34" charset="0"/>
                <a:cs typeface="Lato" panose="020F0502020204030203" pitchFamily="34" charset="0"/>
              </a:rPr>
              <a:t>By</a:t>
            </a:r>
          </a:p>
        </p:txBody>
      </p:sp>
      <p:pic>
        <p:nvPicPr>
          <p:cNvPr id="24" name="Picture Placeholder 23" descr="A pile of round objects&#10;&#10;Description automatically generated">
            <a:extLst>
              <a:ext uri="{FF2B5EF4-FFF2-40B4-BE49-F238E27FC236}">
                <a16:creationId xmlns:a16="http://schemas.microsoft.com/office/drawing/2014/main" id="{19E17541-851B-1542-E363-3BAEB8376DC0}"/>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23536" r="23536"/>
          <a:stretch>
            <a:fillRect/>
          </a:stretch>
        </p:blipFill>
        <p:spPr/>
      </p:pic>
    </p:spTree>
    <p:extLst>
      <p:ext uri="{BB962C8B-B14F-4D97-AF65-F5344CB8AC3E}">
        <p14:creationId xmlns:p14="http://schemas.microsoft.com/office/powerpoint/2010/main" val="29956472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Freeform 24"/>
          <p:cNvSpPr>
            <a:spLocks noChangeAspect="1"/>
          </p:cNvSpPr>
          <p:nvPr/>
        </p:nvSpPr>
        <p:spPr bwMode="auto">
          <a:xfrm>
            <a:off x="5307532" y="5020277"/>
            <a:ext cx="1878828" cy="1644116"/>
          </a:xfrm>
          <a:custGeom>
            <a:avLst/>
            <a:gdLst>
              <a:gd name="T0" fmla="*/ 1489 w 2041"/>
              <a:gd name="T1" fmla="*/ 0 h 1783"/>
              <a:gd name="T2" fmla="*/ 552 w 2041"/>
              <a:gd name="T3" fmla="*/ 0 h 1783"/>
              <a:gd name="T4" fmla="*/ 483 w 2041"/>
              <a:gd name="T5" fmla="*/ 40 h 1783"/>
              <a:gd name="T6" fmla="*/ 14 w 2041"/>
              <a:gd name="T7" fmla="*/ 852 h 1783"/>
              <a:gd name="T8" fmla="*/ 14 w 2041"/>
              <a:gd name="T9" fmla="*/ 932 h 1783"/>
              <a:gd name="T10" fmla="*/ 483 w 2041"/>
              <a:gd name="T11" fmla="*/ 1743 h 1783"/>
              <a:gd name="T12" fmla="*/ 552 w 2041"/>
              <a:gd name="T13" fmla="*/ 1783 h 1783"/>
              <a:gd name="T14" fmla="*/ 1489 w 2041"/>
              <a:gd name="T15" fmla="*/ 1783 h 1783"/>
              <a:gd name="T16" fmla="*/ 1558 w 2041"/>
              <a:gd name="T17" fmla="*/ 1743 h 1783"/>
              <a:gd name="T18" fmla="*/ 2027 w 2041"/>
              <a:gd name="T19" fmla="*/ 932 h 1783"/>
              <a:gd name="T20" fmla="*/ 2027 w 2041"/>
              <a:gd name="T21" fmla="*/ 852 h 1783"/>
              <a:gd name="T22" fmla="*/ 1558 w 2041"/>
              <a:gd name="T23" fmla="*/ 40 h 1783"/>
              <a:gd name="T24" fmla="*/ 1489 w 2041"/>
              <a:gd name="T25" fmla="*/ 0 h 17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41" h="1783">
                <a:moveTo>
                  <a:pt x="1489" y="0"/>
                </a:moveTo>
                <a:cubicBezTo>
                  <a:pt x="552" y="0"/>
                  <a:pt x="552" y="0"/>
                  <a:pt x="552" y="0"/>
                </a:cubicBezTo>
                <a:cubicBezTo>
                  <a:pt x="523" y="0"/>
                  <a:pt x="497" y="15"/>
                  <a:pt x="483" y="40"/>
                </a:cubicBezTo>
                <a:cubicBezTo>
                  <a:pt x="14" y="852"/>
                  <a:pt x="14" y="852"/>
                  <a:pt x="14" y="852"/>
                </a:cubicBezTo>
                <a:cubicBezTo>
                  <a:pt x="0" y="876"/>
                  <a:pt x="0" y="907"/>
                  <a:pt x="14" y="932"/>
                </a:cubicBezTo>
                <a:cubicBezTo>
                  <a:pt x="483" y="1743"/>
                  <a:pt x="483" y="1743"/>
                  <a:pt x="483" y="1743"/>
                </a:cubicBezTo>
                <a:cubicBezTo>
                  <a:pt x="497" y="1768"/>
                  <a:pt x="523" y="1783"/>
                  <a:pt x="552" y="1783"/>
                </a:cubicBezTo>
                <a:cubicBezTo>
                  <a:pt x="1489" y="1783"/>
                  <a:pt x="1489" y="1783"/>
                  <a:pt x="1489" y="1783"/>
                </a:cubicBezTo>
                <a:cubicBezTo>
                  <a:pt x="1518" y="1783"/>
                  <a:pt x="1544" y="1768"/>
                  <a:pt x="1558" y="1743"/>
                </a:cubicBezTo>
                <a:cubicBezTo>
                  <a:pt x="2027" y="932"/>
                  <a:pt x="2027" y="932"/>
                  <a:pt x="2027" y="932"/>
                </a:cubicBezTo>
                <a:cubicBezTo>
                  <a:pt x="2041" y="907"/>
                  <a:pt x="2041" y="876"/>
                  <a:pt x="2027" y="852"/>
                </a:cubicBezTo>
                <a:cubicBezTo>
                  <a:pt x="1558" y="40"/>
                  <a:pt x="1558" y="40"/>
                  <a:pt x="1558" y="40"/>
                </a:cubicBezTo>
                <a:cubicBezTo>
                  <a:pt x="1544" y="15"/>
                  <a:pt x="1518" y="0"/>
                  <a:pt x="1489" y="0"/>
                </a:cubicBezTo>
                <a:close/>
              </a:path>
            </a:pathLst>
          </a:custGeom>
          <a:solidFill>
            <a:schemeClr val="accent2">
              <a:lumMod val="75000"/>
              <a:alpha val="90000"/>
            </a:schemeClr>
          </a:solidFill>
          <a:ln>
            <a:noFill/>
          </a:ln>
          <a:effectLst>
            <a:outerShdw blurRad="127000" sx="101000" sy="101000" algn="ctr" rotWithShape="0">
              <a:prstClr val="black">
                <a:alpha val="35000"/>
              </a:prstClr>
            </a:outerShdw>
          </a:effectLst>
        </p:spPr>
        <p:txBody>
          <a:bodyPr vert="horz" wrap="square" lIns="91440" tIns="45720" rIns="91440" bIns="45720" numCol="1" anchor="t" anchorCtr="0" compatLnSpc="1">
            <a:prstTxWarp prst="textNoShape">
              <a:avLst/>
            </a:prstTxWarp>
          </a:bodyPr>
          <a:lstStyle/>
          <a:p>
            <a:endParaRPr lang="en-US"/>
          </a:p>
        </p:txBody>
      </p:sp>
      <p:sp>
        <p:nvSpPr>
          <p:cNvPr id="31" name="TextBox 30"/>
          <p:cNvSpPr txBox="1"/>
          <p:nvPr/>
        </p:nvSpPr>
        <p:spPr>
          <a:xfrm>
            <a:off x="735658" y="5259298"/>
            <a:ext cx="8038050" cy="954107"/>
          </a:xfrm>
          <a:prstGeom prst="rect">
            <a:avLst/>
          </a:prstGeom>
          <a:noFill/>
        </p:spPr>
        <p:txBody>
          <a:bodyPr wrap="square" rtlCol="0">
            <a:spAutoFit/>
          </a:bodyPr>
          <a:lstStyle/>
          <a:p>
            <a:r>
              <a:rPr lang="en-US" sz="2800" dirty="0">
                <a:solidFill>
                  <a:schemeClr val="tx1">
                    <a:lumMod val="65000"/>
                    <a:lumOff val="35000"/>
                  </a:schemeClr>
                </a:solidFill>
                <a:latin typeface="Montserrat Light" panose="00000400000000000000" pitchFamily="50" charset="0"/>
              </a:rPr>
              <a:t>TRANS </a:t>
            </a:r>
            <a:endParaRPr lang="en-US" sz="2800" dirty="0">
              <a:solidFill>
                <a:schemeClr val="accent2">
                  <a:lumMod val="75000"/>
                </a:schemeClr>
              </a:solidFill>
              <a:latin typeface="Montserrat Medium" panose="00000600000000000000" pitchFamily="50" charset="0"/>
            </a:endParaRPr>
          </a:p>
          <a:p>
            <a:r>
              <a:rPr lang="en-US" sz="2800" dirty="0">
                <a:solidFill>
                  <a:schemeClr val="accent2">
                    <a:lumMod val="75000"/>
                  </a:schemeClr>
                </a:solidFill>
                <a:latin typeface="Montserrat Medium" panose="00000600000000000000" pitchFamily="50" charset="0"/>
              </a:rPr>
              <a:t>BOUNDARY</a:t>
            </a:r>
            <a:r>
              <a:rPr lang="en-US" sz="2800" dirty="0">
                <a:solidFill>
                  <a:schemeClr val="tx1">
                    <a:lumMod val="75000"/>
                    <a:lumOff val="25000"/>
                  </a:schemeClr>
                </a:solidFill>
                <a:latin typeface="Montserrat Medium" panose="00000600000000000000" pitchFamily="50" charset="0"/>
              </a:rPr>
              <a:t>MOVEMENT</a:t>
            </a:r>
          </a:p>
        </p:txBody>
      </p:sp>
      <p:sp>
        <p:nvSpPr>
          <p:cNvPr id="32" name="Rectangle 31"/>
          <p:cNvSpPr/>
          <p:nvPr/>
        </p:nvSpPr>
        <p:spPr>
          <a:xfrm>
            <a:off x="888646" y="6320897"/>
            <a:ext cx="1260000" cy="360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55" name="Rectangle 54"/>
          <p:cNvSpPr/>
          <p:nvPr/>
        </p:nvSpPr>
        <p:spPr>
          <a:xfrm>
            <a:off x="764322" y="3376133"/>
            <a:ext cx="11154974" cy="1348574"/>
          </a:xfrm>
          <a:prstGeom prst="rect">
            <a:avLst/>
          </a:prstGeom>
        </p:spPr>
        <p:txBody>
          <a:bodyPr wrap="square">
            <a:spAutoFit/>
          </a:bodyPr>
          <a:lstStyle/>
          <a:p>
            <a:pPr>
              <a:lnSpc>
                <a:spcPct val="150000"/>
              </a:lnSpc>
              <a:buFont typeface="Wingdings" pitchFamily="2" charset="2"/>
              <a:buNone/>
            </a:pPr>
            <a:r>
              <a:rPr lang="en-US" altLang="en-US" sz="1400" dirty="0">
                <a:latin typeface="Montserrat Medium" panose="00000600000000000000" pitchFamily="50" charset="0"/>
              </a:rPr>
              <a:t>We follow the norms and procedures laid down by Government of India, which in turn is governed by </a:t>
            </a:r>
            <a:r>
              <a:rPr lang="en-US" altLang="en-US" sz="1400" b="1" dirty="0">
                <a:solidFill>
                  <a:schemeClr val="accent6">
                    <a:lumMod val="50000"/>
                  </a:schemeClr>
                </a:solidFill>
                <a:latin typeface="Montserrat Medium" panose="00000600000000000000" pitchFamily="50" charset="0"/>
              </a:rPr>
              <a:t>BASEL Convention Norms </a:t>
            </a:r>
            <a:r>
              <a:rPr lang="en-US" altLang="en-US" sz="1400" dirty="0">
                <a:latin typeface="Montserrat Medium" panose="00000600000000000000" pitchFamily="50" charset="0"/>
              </a:rPr>
              <a:t>for Hazardous Waste Management and Recycling. Accordingly, we  has been given permanent registration and authorization by Environmental Conservation board under the Ministry of Environment , Forest &amp; Climate Change ,  Govt. Of India (MOEF&amp;CC) to procure, process and dispose the products of Hazardous Waste .</a:t>
            </a:r>
          </a:p>
        </p:txBody>
      </p:sp>
      <p:pic>
        <p:nvPicPr>
          <p:cNvPr id="3" name="Picture 2" descr="A blue truck with a blue trailer&#10;&#10;Description automatically generated">
            <a:extLst>
              <a:ext uri="{FF2B5EF4-FFF2-40B4-BE49-F238E27FC236}">
                <a16:creationId xmlns:a16="http://schemas.microsoft.com/office/drawing/2014/main" id="{35423DA5-2A33-CA03-4324-0F07C1CCD876}"/>
              </a:ext>
            </a:extLst>
          </p:cNvPr>
          <p:cNvPicPr>
            <a:picLocks noChangeAspect="1"/>
          </p:cNvPicPr>
          <p:nvPr/>
        </p:nvPicPr>
        <p:blipFill rotWithShape="1">
          <a:blip r:embed="rId2">
            <a:extLst>
              <a:ext uri="{28A0092B-C50C-407E-A947-70E740481C1C}">
                <a14:useLocalDpi xmlns:a14="http://schemas.microsoft.com/office/drawing/2010/main" val="0"/>
              </a:ext>
            </a:extLst>
          </a:blip>
          <a:srcRect l="5548" t="25646" b="13609"/>
          <a:stretch/>
        </p:blipFill>
        <p:spPr>
          <a:xfrm>
            <a:off x="8110360" y="721062"/>
            <a:ext cx="3808936" cy="2407941"/>
          </a:xfrm>
          <a:prstGeom prst="rect">
            <a:avLst/>
          </a:prstGeom>
        </p:spPr>
      </p:pic>
      <p:pic>
        <p:nvPicPr>
          <p:cNvPr id="6" name="Picture 5" descr="A group of black barrels with yellow numbers&#10;&#10;Description automatically generated">
            <a:extLst>
              <a:ext uri="{FF2B5EF4-FFF2-40B4-BE49-F238E27FC236}">
                <a16:creationId xmlns:a16="http://schemas.microsoft.com/office/drawing/2014/main" id="{2C81899C-5582-892D-AC86-DFA46D4D03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3722" y="931574"/>
            <a:ext cx="2895600" cy="2057400"/>
          </a:xfrm>
          <a:prstGeom prst="rect">
            <a:avLst/>
          </a:prstGeom>
        </p:spPr>
      </p:pic>
      <p:pic>
        <p:nvPicPr>
          <p:cNvPr id="7" name="Picture 6" descr="A large white container with open doors&#10;&#10;Description automatically generated">
            <a:extLst>
              <a:ext uri="{FF2B5EF4-FFF2-40B4-BE49-F238E27FC236}">
                <a16:creationId xmlns:a16="http://schemas.microsoft.com/office/drawing/2014/main" id="{913F7B58-504D-D84E-8AF3-377B8421CA1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09953" y="721062"/>
            <a:ext cx="3368234" cy="2407941"/>
          </a:xfrm>
          <a:prstGeom prst="rect">
            <a:avLst/>
          </a:prstGeom>
        </p:spPr>
      </p:pic>
      <p:grpSp>
        <p:nvGrpSpPr>
          <p:cNvPr id="8" name="Group 7">
            <a:extLst>
              <a:ext uri="{FF2B5EF4-FFF2-40B4-BE49-F238E27FC236}">
                <a16:creationId xmlns:a16="http://schemas.microsoft.com/office/drawing/2014/main" id="{F3E485FE-12F9-36DE-5241-B69B7077E843}"/>
              </a:ext>
            </a:extLst>
          </p:cNvPr>
          <p:cNvGrpSpPr/>
          <p:nvPr/>
        </p:nvGrpSpPr>
        <p:grpSpPr>
          <a:xfrm rot="5400000">
            <a:off x="5959754" y="5556075"/>
            <a:ext cx="574384" cy="572520"/>
            <a:chOff x="9053513" y="484188"/>
            <a:chExt cx="490538" cy="488950"/>
          </a:xfrm>
          <a:solidFill>
            <a:schemeClr val="bg1"/>
          </a:solidFill>
        </p:grpSpPr>
        <p:sp>
          <p:nvSpPr>
            <p:cNvPr id="9" name="Freeform 5">
              <a:extLst>
                <a:ext uri="{FF2B5EF4-FFF2-40B4-BE49-F238E27FC236}">
                  <a16:creationId xmlns:a16="http://schemas.microsoft.com/office/drawing/2014/main" id="{917D75C2-D08E-AA36-9E61-1589C696ECD1}"/>
                </a:ext>
              </a:extLst>
            </p:cNvPr>
            <p:cNvSpPr>
              <a:spLocks noEditPoints="1"/>
            </p:cNvSpPr>
            <p:nvPr/>
          </p:nvSpPr>
          <p:spPr bwMode="auto">
            <a:xfrm>
              <a:off x="9053513" y="484188"/>
              <a:ext cx="152400" cy="488950"/>
            </a:xfrm>
            <a:custGeom>
              <a:avLst/>
              <a:gdLst>
                <a:gd name="T0" fmla="*/ 32 w 40"/>
                <a:gd name="T1" fmla="*/ 24 h 128"/>
                <a:gd name="T2" fmla="*/ 32 w 40"/>
                <a:gd name="T3" fmla="*/ 12 h 128"/>
                <a:gd name="T4" fmla="*/ 20 w 40"/>
                <a:gd name="T5" fmla="*/ 0 h 128"/>
                <a:gd name="T6" fmla="*/ 8 w 40"/>
                <a:gd name="T7" fmla="*/ 12 h 128"/>
                <a:gd name="T8" fmla="*/ 8 w 40"/>
                <a:gd name="T9" fmla="*/ 24 h 128"/>
                <a:gd name="T10" fmla="*/ 0 w 40"/>
                <a:gd name="T11" fmla="*/ 40 h 128"/>
                <a:gd name="T12" fmla="*/ 8 w 40"/>
                <a:gd name="T13" fmla="*/ 56 h 128"/>
                <a:gd name="T14" fmla="*/ 8 w 40"/>
                <a:gd name="T15" fmla="*/ 116 h 128"/>
                <a:gd name="T16" fmla="*/ 20 w 40"/>
                <a:gd name="T17" fmla="*/ 128 h 128"/>
                <a:gd name="T18" fmla="*/ 32 w 40"/>
                <a:gd name="T19" fmla="*/ 116 h 128"/>
                <a:gd name="T20" fmla="*/ 32 w 40"/>
                <a:gd name="T21" fmla="*/ 56 h 128"/>
                <a:gd name="T22" fmla="*/ 40 w 40"/>
                <a:gd name="T23" fmla="*/ 40 h 128"/>
                <a:gd name="T24" fmla="*/ 32 w 40"/>
                <a:gd name="T25" fmla="*/ 24 h 128"/>
                <a:gd name="T26" fmla="*/ 16 w 40"/>
                <a:gd name="T27" fmla="*/ 12 h 128"/>
                <a:gd name="T28" fmla="*/ 20 w 40"/>
                <a:gd name="T29" fmla="*/ 8 h 128"/>
                <a:gd name="T30" fmla="*/ 24 w 40"/>
                <a:gd name="T31" fmla="*/ 12 h 128"/>
                <a:gd name="T32" fmla="*/ 24 w 40"/>
                <a:gd name="T33" fmla="*/ 20 h 128"/>
                <a:gd name="T34" fmla="*/ 20 w 40"/>
                <a:gd name="T35" fmla="*/ 20 h 128"/>
                <a:gd name="T36" fmla="*/ 16 w 40"/>
                <a:gd name="T37" fmla="*/ 20 h 128"/>
                <a:gd name="T38" fmla="*/ 16 w 40"/>
                <a:gd name="T39" fmla="*/ 12 h 128"/>
                <a:gd name="T40" fmla="*/ 24 w 40"/>
                <a:gd name="T41" fmla="*/ 116 h 128"/>
                <a:gd name="T42" fmla="*/ 20 w 40"/>
                <a:gd name="T43" fmla="*/ 120 h 128"/>
                <a:gd name="T44" fmla="*/ 16 w 40"/>
                <a:gd name="T45" fmla="*/ 116 h 128"/>
                <a:gd name="T46" fmla="*/ 16 w 40"/>
                <a:gd name="T47" fmla="*/ 60 h 128"/>
                <a:gd name="T48" fmla="*/ 20 w 40"/>
                <a:gd name="T49" fmla="*/ 60 h 128"/>
                <a:gd name="T50" fmla="*/ 24 w 40"/>
                <a:gd name="T51" fmla="*/ 60 h 128"/>
                <a:gd name="T52" fmla="*/ 24 w 40"/>
                <a:gd name="T53" fmla="*/ 116 h 128"/>
                <a:gd name="T54" fmla="*/ 31 w 40"/>
                <a:gd name="T55" fmla="*/ 43 h 128"/>
                <a:gd name="T56" fmla="*/ 31 w 40"/>
                <a:gd name="T57" fmla="*/ 44 h 128"/>
                <a:gd name="T58" fmla="*/ 30 w 40"/>
                <a:gd name="T59" fmla="*/ 47 h 128"/>
                <a:gd name="T60" fmla="*/ 30 w 40"/>
                <a:gd name="T61" fmla="*/ 47 h 128"/>
                <a:gd name="T62" fmla="*/ 27 w 40"/>
                <a:gd name="T63" fmla="*/ 50 h 128"/>
                <a:gd name="T64" fmla="*/ 27 w 40"/>
                <a:gd name="T65" fmla="*/ 50 h 128"/>
                <a:gd name="T66" fmla="*/ 24 w 40"/>
                <a:gd name="T67" fmla="*/ 51 h 128"/>
                <a:gd name="T68" fmla="*/ 20 w 40"/>
                <a:gd name="T69" fmla="*/ 52 h 128"/>
                <a:gd name="T70" fmla="*/ 16 w 40"/>
                <a:gd name="T71" fmla="*/ 51 h 128"/>
                <a:gd name="T72" fmla="*/ 13 w 40"/>
                <a:gd name="T73" fmla="*/ 50 h 128"/>
                <a:gd name="T74" fmla="*/ 13 w 40"/>
                <a:gd name="T75" fmla="*/ 50 h 128"/>
                <a:gd name="T76" fmla="*/ 10 w 40"/>
                <a:gd name="T77" fmla="*/ 47 h 128"/>
                <a:gd name="T78" fmla="*/ 10 w 40"/>
                <a:gd name="T79" fmla="*/ 47 h 128"/>
                <a:gd name="T80" fmla="*/ 9 w 40"/>
                <a:gd name="T81" fmla="*/ 44 h 128"/>
                <a:gd name="T82" fmla="*/ 9 w 40"/>
                <a:gd name="T83" fmla="*/ 43 h 128"/>
                <a:gd name="T84" fmla="*/ 8 w 40"/>
                <a:gd name="T85" fmla="*/ 40 h 128"/>
                <a:gd name="T86" fmla="*/ 9 w 40"/>
                <a:gd name="T87" fmla="*/ 37 h 128"/>
                <a:gd name="T88" fmla="*/ 9 w 40"/>
                <a:gd name="T89" fmla="*/ 36 h 128"/>
                <a:gd name="T90" fmla="*/ 10 w 40"/>
                <a:gd name="T91" fmla="*/ 33 h 128"/>
                <a:gd name="T92" fmla="*/ 10 w 40"/>
                <a:gd name="T93" fmla="*/ 33 h 128"/>
                <a:gd name="T94" fmla="*/ 13 w 40"/>
                <a:gd name="T95" fmla="*/ 30 h 128"/>
                <a:gd name="T96" fmla="*/ 13 w 40"/>
                <a:gd name="T97" fmla="*/ 30 h 128"/>
                <a:gd name="T98" fmla="*/ 16 w 40"/>
                <a:gd name="T99" fmla="*/ 29 h 128"/>
                <a:gd name="T100" fmla="*/ 20 w 40"/>
                <a:gd name="T101" fmla="*/ 28 h 128"/>
                <a:gd name="T102" fmla="*/ 24 w 40"/>
                <a:gd name="T103" fmla="*/ 29 h 128"/>
                <a:gd name="T104" fmla="*/ 27 w 40"/>
                <a:gd name="T105" fmla="*/ 30 h 128"/>
                <a:gd name="T106" fmla="*/ 27 w 40"/>
                <a:gd name="T107" fmla="*/ 30 h 128"/>
                <a:gd name="T108" fmla="*/ 30 w 40"/>
                <a:gd name="T109" fmla="*/ 33 h 128"/>
                <a:gd name="T110" fmla="*/ 30 w 40"/>
                <a:gd name="T111" fmla="*/ 33 h 128"/>
                <a:gd name="T112" fmla="*/ 31 w 40"/>
                <a:gd name="T113" fmla="*/ 36 h 128"/>
                <a:gd name="T114" fmla="*/ 31 w 40"/>
                <a:gd name="T115" fmla="*/ 37 h 128"/>
                <a:gd name="T116" fmla="*/ 32 w 40"/>
                <a:gd name="T117" fmla="*/ 40 h 128"/>
                <a:gd name="T118" fmla="*/ 31 w 40"/>
                <a:gd name="T119" fmla="*/ 4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0" h="128">
                  <a:moveTo>
                    <a:pt x="32" y="24"/>
                  </a:moveTo>
                  <a:cubicBezTo>
                    <a:pt x="32" y="12"/>
                    <a:pt x="32" y="12"/>
                    <a:pt x="32" y="12"/>
                  </a:cubicBezTo>
                  <a:cubicBezTo>
                    <a:pt x="32" y="5"/>
                    <a:pt x="27" y="0"/>
                    <a:pt x="20" y="0"/>
                  </a:cubicBezTo>
                  <a:cubicBezTo>
                    <a:pt x="13" y="0"/>
                    <a:pt x="8" y="5"/>
                    <a:pt x="8" y="12"/>
                  </a:cubicBezTo>
                  <a:cubicBezTo>
                    <a:pt x="8" y="24"/>
                    <a:pt x="8" y="24"/>
                    <a:pt x="8" y="24"/>
                  </a:cubicBezTo>
                  <a:cubicBezTo>
                    <a:pt x="3" y="28"/>
                    <a:pt x="0" y="33"/>
                    <a:pt x="0" y="40"/>
                  </a:cubicBezTo>
                  <a:cubicBezTo>
                    <a:pt x="0" y="47"/>
                    <a:pt x="3" y="52"/>
                    <a:pt x="8" y="56"/>
                  </a:cubicBezTo>
                  <a:cubicBezTo>
                    <a:pt x="8" y="116"/>
                    <a:pt x="8" y="116"/>
                    <a:pt x="8" y="116"/>
                  </a:cubicBezTo>
                  <a:cubicBezTo>
                    <a:pt x="8" y="123"/>
                    <a:pt x="13" y="128"/>
                    <a:pt x="20" y="128"/>
                  </a:cubicBezTo>
                  <a:cubicBezTo>
                    <a:pt x="27" y="128"/>
                    <a:pt x="32" y="123"/>
                    <a:pt x="32" y="116"/>
                  </a:cubicBezTo>
                  <a:cubicBezTo>
                    <a:pt x="32" y="56"/>
                    <a:pt x="32" y="56"/>
                    <a:pt x="32" y="56"/>
                  </a:cubicBezTo>
                  <a:cubicBezTo>
                    <a:pt x="37" y="52"/>
                    <a:pt x="40" y="47"/>
                    <a:pt x="40" y="40"/>
                  </a:cubicBezTo>
                  <a:cubicBezTo>
                    <a:pt x="40" y="33"/>
                    <a:pt x="37" y="28"/>
                    <a:pt x="32" y="24"/>
                  </a:cubicBezTo>
                  <a:close/>
                  <a:moveTo>
                    <a:pt x="16" y="12"/>
                  </a:moveTo>
                  <a:cubicBezTo>
                    <a:pt x="16" y="10"/>
                    <a:pt x="18" y="8"/>
                    <a:pt x="20" y="8"/>
                  </a:cubicBezTo>
                  <a:cubicBezTo>
                    <a:pt x="22" y="8"/>
                    <a:pt x="24" y="10"/>
                    <a:pt x="24" y="12"/>
                  </a:cubicBezTo>
                  <a:cubicBezTo>
                    <a:pt x="24" y="20"/>
                    <a:pt x="24" y="20"/>
                    <a:pt x="24" y="20"/>
                  </a:cubicBezTo>
                  <a:cubicBezTo>
                    <a:pt x="23" y="20"/>
                    <a:pt x="21" y="20"/>
                    <a:pt x="20" y="20"/>
                  </a:cubicBezTo>
                  <a:cubicBezTo>
                    <a:pt x="19" y="20"/>
                    <a:pt x="17" y="20"/>
                    <a:pt x="16" y="20"/>
                  </a:cubicBezTo>
                  <a:lnTo>
                    <a:pt x="16" y="12"/>
                  </a:lnTo>
                  <a:close/>
                  <a:moveTo>
                    <a:pt x="24" y="116"/>
                  </a:moveTo>
                  <a:cubicBezTo>
                    <a:pt x="24" y="118"/>
                    <a:pt x="22" y="120"/>
                    <a:pt x="20" y="120"/>
                  </a:cubicBezTo>
                  <a:cubicBezTo>
                    <a:pt x="18" y="120"/>
                    <a:pt x="16" y="118"/>
                    <a:pt x="16" y="116"/>
                  </a:cubicBezTo>
                  <a:cubicBezTo>
                    <a:pt x="16" y="60"/>
                    <a:pt x="16" y="60"/>
                    <a:pt x="16" y="60"/>
                  </a:cubicBezTo>
                  <a:cubicBezTo>
                    <a:pt x="17" y="60"/>
                    <a:pt x="19" y="60"/>
                    <a:pt x="20" y="60"/>
                  </a:cubicBezTo>
                  <a:cubicBezTo>
                    <a:pt x="21" y="60"/>
                    <a:pt x="23" y="60"/>
                    <a:pt x="24" y="60"/>
                  </a:cubicBezTo>
                  <a:lnTo>
                    <a:pt x="24" y="116"/>
                  </a:lnTo>
                  <a:close/>
                  <a:moveTo>
                    <a:pt x="31" y="43"/>
                  </a:moveTo>
                  <a:cubicBezTo>
                    <a:pt x="31" y="44"/>
                    <a:pt x="31" y="44"/>
                    <a:pt x="31" y="44"/>
                  </a:cubicBezTo>
                  <a:cubicBezTo>
                    <a:pt x="31" y="45"/>
                    <a:pt x="30" y="46"/>
                    <a:pt x="30" y="47"/>
                  </a:cubicBezTo>
                  <a:cubicBezTo>
                    <a:pt x="30" y="47"/>
                    <a:pt x="30" y="47"/>
                    <a:pt x="30" y="47"/>
                  </a:cubicBezTo>
                  <a:cubicBezTo>
                    <a:pt x="29" y="48"/>
                    <a:pt x="28" y="49"/>
                    <a:pt x="27" y="50"/>
                  </a:cubicBezTo>
                  <a:cubicBezTo>
                    <a:pt x="27" y="50"/>
                    <a:pt x="27" y="50"/>
                    <a:pt x="27" y="50"/>
                  </a:cubicBezTo>
                  <a:cubicBezTo>
                    <a:pt x="26" y="50"/>
                    <a:pt x="25" y="51"/>
                    <a:pt x="24" y="51"/>
                  </a:cubicBezTo>
                  <a:cubicBezTo>
                    <a:pt x="23" y="52"/>
                    <a:pt x="21" y="52"/>
                    <a:pt x="20" y="52"/>
                  </a:cubicBezTo>
                  <a:cubicBezTo>
                    <a:pt x="19" y="52"/>
                    <a:pt x="17" y="52"/>
                    <a:pt x="16" y="51"/>
                  </a:cubicBezTo>
                  <a:cubicBezTo>
                    <a:pt x="15" y="51"/>
                    <a:pt x="14" y="50"/>
                    <a:pt x="13" y="50"/>
                  </a:cubicBezTo>
                  <a:cubicBezTo>
                    <a:pt x="13" y="50"/>
                    <a:pt x="13" y="50"/>
                    <a:pt x="13" y="50"/>
                  </a:cubicBezTo>
                  <a:cubicBezTo>
                    <a:pt x="12" y="49"/>
                    <a:pt x="11" y="48"/>
                    <a:pt x="10" y="47"/>
                  </a:cubicBezTo>
                  <a:cubicBezTo>
                    <a:pt x="10" y="47"/>
                    <a:pt x="10" y="47"/>
                    <a:pt x="10" y="47"/>
                  </a:cubicBezTo>
                  <a:cubicBezTo>
                    <a:pt x="10" y="46"/>
                    <a:pt x="9" y="45"/>
                    <a:pt x="9" y="44"/>
                  </a:cubicBezTo>
                  <a:cubicBezTo>
                    <a:pt x="9" y="44"/>
                    <a:pt x="9" y="44"/>
                    <a:pt x="9" y="43"/>
                  </a:cubicBezTo>
                  <a:cubicBezTo>
                    <a:pt x="8" y="42"/>
                    <a:pt x="8" y="41"/>
                    <a:pt x="8" y="40"/>
                  </a:cubicBezTo>
                  <a:cubicBezTo>
                    <a:pt x="8" y="39"/>
                    <a:pt x="8" y="38"/>
                    <a:pt x="9" y="37"/>
                  </a:cubicBezTo>
                  <a:cubicBezTo>
                    <a:pt x="9" y="36"/>
                    <a:pt x="9" y="36"/>
                    <a:pt x="9" y="36"/>
                  </a:cubicBezTo>
                  <a:cubicBezTo>
                    <a:pt x="9" y="35"/>
                    <a:pt x="10" y="34"/>
                    <a:pt x="10" y="33"/>
                  </a:cubicBezTo>
                  <a:cubicBezTo>
                    <a:pt x="10" y="33"/>
                    <a:pt x="10" y="33"/>
                    <a:pt x="10" y="33"/>
                  </a:cubicBezTo>
                  <a:cubicBezTo>
                    <a:pt x="11" y="32"/>
                    <a:pt x="12" y="31"/>
                    <a:pt x="13" y="30"/>
                  </a:cubicBezTo>
                  <a:cubicBezTo>
                    <a:pt x="13" y="30"/>
                    <a:pt x="13" y="30"/>
                    <a:pt x="13" y="30"/>
                  </a:cubicBezTo>
                  <a:cubicBezTo>
                    <a:pt x="14" y="30"/>
                    <a:pt x="15" y="29"/>
                    <a:pt x="16" y="29"/>
                  </a:cubicBezTo>
                  <a:cubicBezTo>
                    <a:pt x="17" y="28"/>
                    <a:pt x="19" y="28"/>
                    <a:pt x="20" y="28"/>
                  </a:cubicBezTo>
                  <a:cubicBezTo>
                    <a:pt x="21" y="28"/>
                    <a:pt x="23" y="28"/>
                    <a:pt x="24" y="29"/>
                  </a:cubicBezTo>
                  <a:cubicBezTo>
                    <a:pt x="25" y="29"/>
                    <a:pt x="26" y="30"/>
                    <a:pt x="27" y="30"/>
                  </a:cubicBezTo>
                  <a:cubicBezTo>
                    <a:pt x="27" y="30"/>
                    <a:pt x="27" y="30"/>
                    <a:pt x="27" y="30"/>
                  </a:cubicBezTo>
                  <a:cubicBezTo>
                    <a:pt x="28" y="31"/>
                    <a:pt x="29" y="32"/>
                    <a:pt x="30" y="33"/>
                  </a:cubicBezTo>
                  <a:cubicBezTo>
                    <a:pt x="30" y="33"/>
                    <a:pt x="30" y="33"/>
                    <a:pt x="30" y="33"/>
                  </a:cubicBezTo>
                  <a:cubicBezTo>
                    <a:pt x="30" y="34"/>
                    <a:pt x="31" y="35"/>
                    <a:pt x="31" y="36"/>
                  </a:cubicBezTo>
                  <a:cubicBezTo>
                    <a:pt x="31" y="36"/>
                    <a:pt x="31" y="36"/>
                    <a:pt x="31" y="37"/>
                  </a:cubicBezTo>
                  <a:cubicBezTo>
                    <a:pt x="32" y="38"/>
                    <a:pt x="32" y="39"/>
                    <a:pt x="32" y="40"/>
                  </a:cubicBezTo>
                  <a:cubicBezTo>
                    <a:pt x="32" y="41"/>
                    <a:pt x="32" y="42"/>
                    <a:pt x="31"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0" name="Freeform 6">
              <a:extLst>
                <a:ext uri="{FF2B5EF4-FFF2-40B4-BE49-F238E27FC236}">
                  <a16:creationId xmlns:a16="http://schemas.microsoft.com/office/drawing/2014/main" id="{7F7780EC-1DF5-7734-250D-BAE4B6269675}"/>
                </a:ext>
              </a:extLst>
            </p:cNvPr>
            <p:cNvSpPr>
              <a:spLocks noEditPoints="1"/>
            </p:cNvSpPr>
            <p:nvPr/>
          </p:nvSpPr>
          <p:spPr bwMode="auto">
            <a:xfrm>
              <a:off x="9390063" y="484188"/>
              <a:ext cx="153988" cy="488950"/>
            </a:xfrm>
            <a:custGeom>
              <a:avLst/>
              <a:gdLst>
                <a:gd name="T0" fmla="*/ 32 w 40"/>
                <a:gd name="T1" fmla="*/ 24 h 128"/>
                <a:gd name="T2" fmla="*/ 32 w 40"/>
                <a:gd name="T3" fmla="*/ 12 h 128"/>
                <a:gd name="T4" fmla="*/ 20 w 40"/>
                <a:gd name="T5" fmla="*/ 0 h 128"/>
                <a:gd name="T6" fmla="*/ 8 w 40"/>
                <a:gd name="T7" fmla="*/ 12 h 128"/>
                <a:gd name="T8" fmla="*/ 8 w 40"/>
                <a:gd name="T9" fmla="*/ 24 h 128"/>
                <a:gd name="T10" fmla="*/ 0 w 40"/>
                <a:gd name="T11" fmla="*/ 40 h 128"/>
                <a:gd name="T12" fmla="*/ 8 w 40"/>
                <a:gd name="T13" fmla="*/ 56 h 128"/>
                <a:gd name="T14" fmla="*/ 8 w 40"/>
                <a:gd name="T15" fmla="*/ 116 h 128"/>
                <a:gd name="T16" fmla="*/ 20 w 40"/>
                <a:gd name="T17" fmla="*/ 128 h 128"/>
                <a:gd name="T18" fmla="*/ 32 w 40"/>
                <a:gd name="T19" fmla="*/ 116 h 128"/>
                <a:gd name="T20" fmla="*/ 32 w 40"/>
                <a:gd name="T21" fmla="*/ 56 h 128"/>
                <a:gd name="T22" fmla="*/ 40 w 40"/>
                <a:gd name="T23" fmla="*/ 40 h 128"/>
                <a:gd name="T24" fmla="*/ 32 w 40"/>
                <a:gd name="T25" fmla="*/ 24 h 128"/>
                <a:gd name="T26" fmla="*/ 16 w 40"/>
                <a:gd name="T27" fmla="*/ 12 h 128"/>
                <a:gd name="T28" fmla="*/ 20 w 40"/>
                <a:gd name="T29" fmla="*/ 8 h 128"/>
                <a:gd name="T30" fmla="*/ 24 w 40"/>
                <a:gd name="T31" fmla="*/ 12 h 128"/>
                <a:gd name="T32" fmla="*/ 24 w 40"/>
                <a:gd name="T33" fmla="*/ 20 h 128"/>
                <a:gd name="T34" fmla="*/ 20 w 40"/>
                <a:gd name="T35" fmla="*/ 20 h 128"/>
                <a:gd name="T36" fmla="*/ 16 w 40"/>
                <a:gd name="T37" fmla="*/ 20 h 128"/>
                <a:gd name="T38" fmla="*/ 16 w 40"/>
                <a:gd name="T39" fmla="*/ 12 h 128"/>
                <a:gd name="T40" fmla="*/ 24 w 40"/>
                <a:gd name="T41" fmla="*/ 116 h 128"/>
                <a:gd name="T42" fmla="*/ 20 w 40"/>
                <a:gd name="T43" fmla="*/ 120 h 128"/>
                <a:gd name="T44" fmla="*/ 16 w 40"/>
                <a:gd name="T45" fmla="*/ 116 h 128"/>
                <a:gd name="T46" fmla="*/ 16 w 40"/>
                <a:gd name="T47" fmla="*/ 60 h 128"/>
                <a:gd name="T48" fmla="*/ 20 w 40"/>
                <a:gd name="T49" fmla="*/ 60 h 128"/>
                <a:gd name="T50" fmla="*/ 24 w 40"/>
                <a:gd name="T51" fmla="*/ 60 h 128"/>
                <a:gd name="T52" fmla="*/ 24 w 40"/>
                <a:gd name="T53" fmla="*/ 116 h 128"/>
                <a:gd name="T54" fmla="*/ 31 w 40"/>
                <a:gd name="T55" fmla="*/ 43 h 128"/>
                <a:gd name="T56" fmla="*/ 31 w 40"/>
                <a:gd name="T57" fmla="*/ 44 h 128"/>
                <a:gd name="T58" fmla="*/ 30 w 40"/>
                <a:gd name="T59" fmla="*/ 47 h 128"/>
                <a:gd name="T60" fmla="*/ 30 w 40"/>
                <a:gd name="T61" fmla="*/ 47 h 128"/>
                <a:gd name="T62" fmla="*/ 27 w 40"/>
                <a:gd name="T63" fmla="*/ 50 h 128"/>
                <a:gd name="T64" fmla="*/ 27 w 40"/>
                <a:gd name="T65" fmla="*/ 50 h 128"/>
                <a:gd name="T66" fmla="*/ 24 w 40"/>
                <a:gd name="T67" fmla="*/ 51 h 128"/>
                <a:gd name="T68" fmla="*/ 20 w 40"/>
                <a:gd name="T69" fmla="*/ 52 h 128"/>
                <a:gd name="T70" fmla="*/ 16 w 40"/>
                <a:gd name="T71" fmla="*/ 51 h 128"/>
                <a:gd name="T72" fmla="*/ 13 w 40"/>
                <a:gd name="T73" fmla="*/ 50 h 128"/>
                <a:gd name="T74" fmla="*/ 13 w 40"/>
                <a:gd name="T75" fmla="*/ 50 h 128"/>
                <a:gd name="T76" fmla="*/ 10 w 40"/>
                <a:gd name="T77" fmla="*/ 47 h 128"/>
                <a:gd name="T78" fmla="*/ 10 w 40"/>
                <a:gd name="T79" fmla="*/ 47 h 128"/>
                <a:gd name="T80" fmla="*/ 9 w 40"/>
                <a:gd name="T81" fmla="*/ 44 h 128"/>
                <a:gd name="T82" fmla="*/ 9 w 40"/>
                <a:gd name="T83" fmla="*/ 43 h 128"/>
                <a:gd name="T84" fmla="*/ 8 w 40"/>
                <a:gd name="T85" fmla="*/ 40 h 128"/>
                <a:gd name="T86" fmla="*/ 9 w 40"/>
                <a:gd name="T87" fmla="*/ 37 h 128"/>
                <a:gd name="T88" fmla="*/ 9 w 40"/>
                <a:gd name="T89" fmla="*/ 36 h 128"/>
                <a:gd name="T90" fmla="*/ 10 w 40"/>
                <a:gd name="T91" fmla="*/ 33 h 128"/>
                <a:gd name="T92" fmla="*/ 10 w 40"/>
                <a:gd name="T93" fmla="*/ 33 h 128"/>
                <a:gd name="T94" fmla="*/ 13 w 40"/>
                <a:gd name="T95" fmla="*/ 30 h 128"/>
                <a:gd name="T96" fmla="*/ 13 w 40"/>
                <a:gd name="T97" fmla="*/ 30 h 128"/>
                <a:gd name="T98" fmla="*/ 16 w 40"/>
                <a:gd name="T99" fmla="*/ 29 h 128"/>
                <a:gd name="T100" fmla="*/ 20 w 40"/>
                <a:gd name="T101" fmla="*/ 28 h 128"/>
                <a:gd name="T102" fmla="*/ 24 w 40"/>
                <a:gd name="T103" fmla="*/ 29 h 128"/>
                <a:gd name="T104" fmla="*/ 27 w 40"/>
                <a:gd name="T105" fmla="*/ 30 h 128"/>
                <a:gd name="T106" fmla="*/ 27 w 40"/>
                <a:gd name="T107" fmla="*/ 30 h 128"/>
                <a:gd name="T108" fmla="*/ 30 w 40"/>
                <a:gd name="T109" fmla="*/ 33 h 128"/>
                <a:gd name="T110" fmla="*/ 30 w 40"/>
                <a:gd name="T111" fmla="*/ 33 h 128"/>
                <a:gd name="T112" fmla="*/ 31 w 40"/>
                <a:gd name="T113" fmla="*/ 36 h 128"/>
                <a:gd name="T114" fmla="*/ 31 w 40"/>
                <a:gd name="T115" fmla="*/ 37 h 128"/>
                <a:gd name="T116" fmla="*/ 32 w 40"/>
                <a:gd name="T117" fmla="*/ 40 h 128"/>
                <a:gd name="T118" fmla="*/ 31 w 40"/>
                <a:gd name="T119" fmla="*/ 4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0" h="128">
                  <a:moveTo>
                    <a:pt x="32" y="24"/>
                  </a:moveTo>
                  <a:cubicBezTo>
                    <a:pt x="32" y="12"/>
                    <a:pt x="32" y="12"/>
                    <a:pt x="32" y="12"/>
                  </a:cubicBezTo>
                  <a:cubicBezTo>
                    <a:pt x="32" y="5"/>
                    <a:pt x="27" y="0"/>
                    <a:pt x="20" y="0"/>
                  </a:cubicBezTo>
                  <a:cubicBezTo>
                    <a:pt x="13" y="0"/>
                    <a:pt x="8" y="5"/>
                    <a:pt x="8" y="12"/>
                  </a:cubicBezTo>
                  <a:cubicBezTo>
                    <a:pt x="8" y="24"/>
                    <a:pt x="8" y="24"/>
                    <a:pt x="8" y="24"/>
                  </a:cubicBezTo>
                  <a:cubicBezTo>
                    <a:pt x="3" y="28"/>
                    <a:pt x="0" y="33"/>
                    <a:pt x="0" y="40"/>
                  </a:cubicBezTo>
                  <a:cubicBezTo>
                    <a:pt x="0" y="47"/>
                    <a:pt x="3" y="52"/>
                    <a:pt x="8" y="56"/>
                  </a:cubicBezTo>
                  <a:cubicBezTo>
                    <a:pt x="8" y="116"/>
                    <a:pt x="8" y="116"/>
                    <a:pt x="8" y="116"/>
                  </a:cubicBezTo>
                  <a:cubicBezTo>
                    <a:pt x="8" y="123"/>
                    <a:pt x="13" y="128"/>
                    <a:pt x="20" y="128"/>
                  </a:cubicBezTo>
                  <a:cubicBezTo>
                    <a:pt x="27" y="128"/>
                    <a:pt x="32" y="123"/>
                    <a:pt x="32" y="116"/>
                  </a:cubicBezTo>
                  <a:cubicBezTo>
                    <a:pt x="32" y="56"/>
                    <a:pt x="32" y="56"/>
                    <a:pt x="32" y="56"/>
                  </a:cubicBezTo>
                  <a:cubicBezTo>
                    <a:pt x="37" y="52"/>
                    <a:pt x="40" y="47"/>
                    <a:pt x="40" y="40"/>
                  </a:cubicBezTo>
                  <a:cubicBezTo>
                    <a:pt x="40" y="33"/>
                    <a:pt x="37" y="28"/>
                    <a:pt x="32" y="24"/>
                  </a:cubicBezTo>
                  <a:close/>
                  <a:moveTo>
                    <a:pt x="16" y="12"/>
                  </a:moveTo>
                  <a:cubicBezTo>
                    <a:pt x="16" y="10"/>
                    <a:pt x="18" y="8"/>
                    <a:pt x="20" y="8"/>
                  </a:cubicBezTo>
                  <a:cubicBezTo>
                    <a:pt x="22" y="8"/>
                    <a:pt x="24" y="10"/>
                    <a:pt x="24" y="12"/>
                  </a:cubicBezTo>
                  <a:cubicBezTo>
                    <a:pt x="24" y="20"/>
                    <a:pt x="24" y="20"/>
                    <a:pt x="24" y="20"/>
                  </a:cubicBezTo>
                  <a:cubicBezTo>
                    <a:pt x="23" y="20"/>
                    <a:pt x="21" y="20"/>
                    <a:pt x="20" y="20"/>
                  </a:cubicBezTo>
                  <a:cubicBezTo>
                    <a:pt x="19" y="20"/>
                    <a:pt x="17" y="20"/>
                    <a:pt x="16" y="20"/>
                  </a:cubicBezTo>
                  <a:lnTo>
                    <a:pt x="16" y="12"/>
                  </a:lnTo>
                  <a:close/>
                  <a:moveTo>
                    <a:pt x="24" y="116"/>
                  </a:moveTo>
                  <a:cubicBezTo>
                    <a:pt x="24" y="118"/>
                    <a:pt x="22" y="120"/>
                    <a:pt x="20" y="120"/>
                  </a:cubicBezTo>
                  <a:cubicBezTo>
                    <a:pt x="18" y="120"/>
                    <a:pt x="16" y="118"/>
                    <a:pt x="16" y="116"/>
                  </a:cubicBezTo>
                  <a:cubicBezTo>
                    <a:pt x="16" y="60"/>
                    <a:pt x="16" y="60"/>
                    <a:pt x="16" y="60"/>
                  </a:cubicBezTo>
                  <a:cubicBezTo>
                    <a:pt x="17" y="60"/>
                    <a:pt x="19" y="60"/>
                    <a:pt x="20" y="60"/>
                  </a:cubicBezTo>
                  <a:cubicBezTo>
                    <a:pt x="21" y="60"/>
                    <a:pt x="23" y="60"/>
                    <a:pt x="24" y="60"/>
                  </a:cubicBezTo>
                  <a:lnTo>
                    <a:pt x="24" y="116"/>
                  </a:lnTo>
                  <a:close/>
                  <a:moveTo>
                    <a:pt x="31" y="43"/>
                  </a:moveTo>
                  <a:cubicBezTo>
                    <a:pt x="31" y="44"/>
                    <a:pt x="31" y="44"/>
                    <a:pt x="31" y="44"/>
                  </a:cubicBezTo>
                  <a:cubicBezTo>
                    <a:pt x="31" y="45"/>
                    <a:pt x="30" y="46"/>
                    <a:pt x="30" y="47"/>
                  </a:cubicBezTo>
                  <a:cubicBezTo>
                    <a:pt x="30" y="47"/>
                    <a:pt x="30" y="47"/>
                    <a:pt x="30" y="47"/>
                  </a:cubicBezTo>
                  <a:cubicBezTo>
                    <a:pt x="29" y="48"/>
                    <a:pt x="28" y="49"/>
                    <a:pt x="27" y="50"/>
                  </a:cubicBezTo>
                  <a:cubicBezTo>
                    <a:pt x="27" y="50"/>
                    <a:pt x="27" y="50"/>
                    <a:pt x="27" y="50"/>
                  </a:cubicBezTo>
                  <a:cubicBezTo>
                    <a:pt x="26" y="50"/>
                    <a:pt x="25" y="51"/>
                    <a:pt x="24" y="51"/>
                  </a:cubicBezTo>
                  <a:cubicBezTo>
                    <a:pt x="23" y="52"/>
                    <a:pt x="21" y="52"/>
                    <a:pt x="20" y="52"/>
                  </a:cubicBezTo>
                  <a:cubicBezTo>
                    <a:pt x="19" y="52"/>
                    <a:pt x="17" y="52"/>
                    <a:pt x="16" y="51"/>
                  </a:cubicBezTo>
                  <a:cubicBezTo>
                    <a:pt x="15" y="51"/>
                    <a:pt x="14" y="50"/>
                    <a:pt x="13" y="50"/>
                  </a:cubicBezTo>
                  <a:cubicBezTo>
                    <a:pt x="13" y="50"/>
                    <a:pt x="13" y="50"/>
                    <a:pt x="13" y="50"/>
                  </a:cubicBezTo>
                  <a:cubicBezTo>
                    <a:pt x="12" y="49"/>
                    <a:pt x="11" y="48"/>
                    <a:pt x="10" y="47"/>
                  </a:cubicBezTo>
                  <a:cubicBezTo>
                    <a:pt x="10" y="47"/>
                    <a:pt x="10" y="47"/>
                    <a:pt x="10" y="47"/>
                  </a:cubicBezTo>
                  <a:cubicBezTo>
                    <a:pt x="10" y="46"/>
                    <a:pt x="9" y="45"/>
                    <a:pt x="9" y="44"/>
                  </a:cubicBezTo>
                  <a:cubicBezTo>
                    <a:pt x="9" y="44"/>
                    <a:pt x="9" y="44"/>
                    <a:pt x="9" y="43"/>
                  </a:cubicBezTo>
                  <a:cubicBezTo>
                    <a:pt x="8" y="42"/>
                    <a:pt x="8" y="41"/>
                    <a:pt x="8" y="40"/>
                  </a:cubicBezTo>
                  <a:cubicBezTo>
                    <a:pt x="8" y="39"/>
                    <a:pt x="8" y="38"/>
                    <a:pt x="9" y="37"/>
                  </a:cubicBezTo>
                  <a:cubicBezTo>
                    <a:pt x="9" y="36"/>
                    <a:pt x="9" y="36"/>
                    <a:pt x="9" y="36"/>
                  </a:cubicBezTo>
                  <a:cubicBezTo>
                    <a:pt x="9" y="35"/>
                    <a:pt x="10" y="34"/>
                    <a:pt x="10" y="33"/>
                  </a:cubicBezTo>
                  <a:cubicBezTo>
                    <a:pt x="10" y="33"/>
                    <a:pt x="10" y="33"/>
                    <a:pt x="10" y="33"/>
                  </a:cubicBezTo>
                  <a:cubicBezTo>
                    <a:pt x="11" y="32"/>
                    <a:pt x="12" y="31"/>
                    <a:pt x="13" y="30"/>
                  </a:cubicBezTo>
                  <a:cubicBezTo>
                    <a:pt x="13" y="30"/>
                    <a:pt x="13" y="30"/>
                    <a:pt x="13" y="30"/>
                  </a:cubicBezTo>
                  <a:cubicBezTo>
                    <a:pt x="14" y="30"/>
                    <a:pt x="15" y="29"/>
                    <a:pt x="16" y="29"/>
                  </a:cubicBezTo>
                  <a:cubicBezTo>
                    <a:pt x="17" y="28"/>
                    <a:pt x="19" y="28"/>
                    <a:pt x="20" y="28"/>
                  </a:cubicBezTo>
                  <a:cubicBezTo>
                    <a:pt x="21" y="28"/>
                    <a:pt x="23" y="28"/>
                    <a:pt x="24" y="29"/>
                  </a:cubicBezTo>
                  <a:cubicBezTo>
                    <a:pt x="25" y="29"/>
                    <a:pt x="26" y="30"/>
                    <a:pt x="27" y="30"/>
                  </a:cubicBezTo>
                  <a:cubicBezTo>
                    <a:pt x="27" y="30"/>
                    <a:pt x="27" y="30"/>
                    <a:pt x="27" y="30"/>
                  </a:cubicBezTo>
                  <a:cubicBezTo>
                    <a:pt x="28" y="31"/>
                    <a:pt x="29" y="32"/>
                    <a:pt x="30" y="33"/>
                  </a:cubicBezTo>
                  <a:cubicBezTo>
                    <a:pt x="30" y="33"/>
                    <a:pt x="30" y="33"/>
                    <a:pt x="30" y="33"/>
                  </a:cubicBezTo>
                  <a:cubicBezTo>
                    <a:pt x="30" y="34"/>
                    <a:pt x="31" y="35"/>
                    <a:pt x="31" y="36"/>
                  </a:cubicBezTo>
                  <a:cubicBezTo>
                    <a:pt x="31" y="36"/>
                    <a:pt x="31" y="36"/>
                    <a:pt x="31" y="37"/>
                  </a:cubicBezTo>
                  <a:cubicBezTo>
                    <a:pt x="32" y="38"/>
                    <a:pt x="32" y="39"/>
                    <a:pt x="32" y="40"/>
                  </a:cubicBezTo>
                  <a:cubicBezTo>
                    <a:pt x="32" y="41"/>
                    <a:pt x="32" y="42"/>
                    <a:pt x="31"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1" name="Freeform 7">
              <a:extLst>
                <a:ext uri="{FF2B5EF4-FFF2-40B4-BE49-F238E27FC236}">
                  <a16:creationId xmlns:a16="http://schemas.microsoft.com/office/drawing/2014/main" id="{50507A80-95CF-77D4-A8E8-6D5A01DBCA24}"/>
                </a:ext>
              </a:extLst>
            </p:cNvPr>
            <p:cNvSpPr>
              <a:spLocks noEditPoints="1"/>
            </p:cNvSpPr>
            <p:nvPr/>
          </p:nvSpPr>
          <p:spPr bwMode="auto">
            <a:xfrm>
              <a:off x="9221788" y="484188"/>
              <a:ext cx="153988" cy="488950"/>
            </a:xfrm>
            <a:custGeom>
              <a:avLst/>
              <a:gdLst>
                <a:gd name="T0" fmla="*/ 32 w 40"/>
                <a:gd name="T1" fmla="*/ 72 h 128"/>
                <a:gd name="T2" fmla="*/ 32 w 40"/>
                <a:gd name="T3" fmla="*/ 12 h 128"/>
                <a:gd name="T4" fmla="*/ 20 w 40"/>
                <a:gd name="T5" fmla="*/ 0 h 128"/>
                <a:gd name="T6" fmla="*/ 8 w 40"/>
                <a:gd name="T7" fmla="*/ 12 h 128"/>
                <a:gd name="T8" fmla="*/ 8 w 40"/>
                <a:gd name="T9" fmla="*/ 72 h 128"/>
                <a:gd name="T10" fmla="*/ 0 w 40"/>
                <a:gd name="T11" fmla="*/ 88 h 128"/>
                <a:gd name="T12" fmla="*/ 8 w 40"/>
                <a:gd name="T13" fmla="*/ 104 h 128"/>
                <a:gd name="T14" fmla="*/ 8 w 40"/>
                <a:gd name="T15" fmla="*/ 116 h 128"/>
                <a:gd name="T16" fmla="*/ 20 w 40"/>
                <a:gd name="T17" fmla="*/ 128 h 128"/>
                <a:gd name="T18" fmla="*/ 32 w 40"/>
                <a:gd name="T19" fmla="*/ 116 h 128"/>
                <a:gd name="T20" fmla="*/ 32 w 40"/>
                <a:gd name="T21" fmla="*/ 104 h 128"/>
                <a:gd name="T22" fmla="*/ 40 w 40"/>
                <a:gd name="T23" fmla="*/ 88 h 128"/>
                <a:gd name="T24" fmla="*/ 32 w 40"/>
                <a:gd name="T25" fmla="*/ 72 h 128"/>
                <a:gd name="T26" fmla="*/ 16 w 40"/>
                <a:gd name="T27" fmla="*/ 12 h 128"/>
                <a:gd name="T28" fmla="*/ 20 w 40"/>
                <a:gd name="T29" fmla="*/ 8 h 128"/>
                <a:gd name="T30" fmla="*/ 24 w 40"/>
                <a:gd name="T31" fmla="*/ 12 h 128"/>
                <a:gd name="T32" fmla="*/ 24 w 40"/>
                <a:gd name="T33" fmla="*/ 68 h 128"/>
                <a:gd name="T34" fmla="*/ 20 w 40"/>
                <a:gd name="T35" fmla="*/ 68 h 128"/>
                <a:gd name="T36" fmla="*/ 16 w 40"/>
                <a:gd name="T37" fmla="*/ 68 h 128"/>
                <a:gd name="T38" fmla="*/ 16 w 40"/>
                <a:gd name="T39" fmla="*/ 12 h 128"/>
                <a:gd name="T40" fmla="*/ 24 w 40"/>
                <a:gd name="T41" fmla="*/ 116 h 128"/>
                <a:gd name="T42" fmla="*/ 20 w 40"/>
                <a:gd name="T43" fmla="*/ 120 h 128"/>
                <a:gd name="T44" fmla="*/ 16 w 40"/>
                <a:gd name="T45" fmla="*/ 116 h 128"/>
                <a:gd name="T46" fmla="*/ 16 w 40"/>
                <a:gd name="T47" fmla="*/ 108 h 128"/>
                <a:gd name="T48" fmla="*/ 20 w 40"/>
                <a:gd name="T49" fmla="*/ 108 h 128"/>
                <a:gd name="T50" fmla="*/ 24 w 40"/>
                <a:gd name="T51" fmla="*/ 108 h 128"/>
                <a:gd name="T52" fmla="*/ 24 w 40"/>
                <a:gd name="T53" fmla="*/ 116 h 128"/>
                <a:gd name="T54" fmla="*/ 31 w 40"/>
                <a:gd name="T55" fmla="*/ 91 h 128"/>
                <a:gd name="T56" fmla="*/ 31 w 40"/>
                <a:gd name="T57" fmla="*/ 92 h 128"/>
                <a:gd name="T58" fmla="*/ 30 w 40"/>
                <a:gd name="T59" fmla="*/ 95 h 128"/>
                <a:gd name="T60" fmla="*/ 30 w 40"/>
                <a:gd name="T61" fmla="*/ 95 h 128"/>
                <a:gd name="T62" fmla="*/ 27 w 40"/>
                <a:gd name="T63" fmla="*/ 98 h 128"/>
                <a:gd name="T64" fmla="*/ 27 w 40"/>
                <a:gd name="T65" fmla="*/ 98 h 128"/>
                <a:gd name="T66" fmla="*/ 24 w 40"/>
                <a:gd name="T67" fmla="*/ 99 h 128"/>
                <a:gd name="T68" fmla="*/ 20 w 40"/>
                <a:gd name="T69" fmla="*/ 100 h 128"/>
                <a:gd name="T70" fmla="*/ 16 w 40"/>
                <a:gd name="T71" fmla="*/ 99 h 128"/>
                <a:gd name="T72" fmla="*/ 13 w 40"/>
                <a:gd name="T73" fmla="*/ 98 h 128"/>
                <a:gd name="T74" fmla="*/ 13 w 40"/>
                <a:gd name="T75" fmla="*/ 98 h 128"/>
                <a:gd name="T76" fmla="*/ 10 w 40"/>
                <a:gd name="T77" fmla="*/ 95 h 128"/>
                <a:gd name="T78" fmla="*/ 10 w 40"/>
                <a:gd name="T79" fmla="*/ 95 h 128"/>
                <a:gd name="T80" fmla="*/ 9 w 40"/>
                <a:gd name="T81" fmla="*/ 92 h 128"/>
                <a:gd name="T82" fmla="*/ 9 w 40"/>
                <a:gd name="T83" fmla="*/ 91 h 128"/>
                <a:gd name="T84" fmla="*/ 8 w 40"/>
                <a:gd name="T85" fmla="*/ 88 h 128"/>
                <a:gd name="T86" fmla="*/ 9 w 40"/>
                <a:gd name="T87" fmla="*/ 85 h 128"/>
                <a:gd name="T88" fmla="*/ 9 w 40"/>
                <a:gd name="T89" fmla="*/ 84 h 128"/>
                <a:gd name="T90" fmla="*/ 10 w 40"/>
                <a:gd name="T91" fmla="*/ 81 h 128"/>
                <a:gd name="T92" fmla="*/ 10 w 40"/>
                <a:gd name="T93" fmla="*/ 81 h 128"/>
                <a:gd name="T94" fmla="*/ 13 w 40"/>
                <a:gd name="T95" fmla="*/ 78 h 128"/>
                <a:gd name="T96" fmla="*/ 13 w 40"/>
                <a:gd name="T97" fmla="*/ 78 h 128"/>
                <a:gd name="T98" fmla="*/ 16 w 40"/>
                <a:gd name="T99" fmla="*/ 77 h 128"/>
                <a:gd name="T100" fmla="*/ 20 w 40"/>
                <a:gd name="T101" fmla="*/ 76 h 128"/>
                <a:gd name="T102" fmla="*/ 24 w 40"/>
                <a:gd name="T103" fmla="*/ 77 h 128"/>
                <a:gd name="T104" fmla="*/ 27 w 40"/>
                <a:gd name="T105" fmla="*/ 78 h 128"/>
                <a:gd name="T106" fmla="*/ 27 w 40"/>
                <a:gd name="T107" fmla="*/ 78 h 128"/>
                <a:gd name="T108" fmla="*/ 30 w 40"/>
                <a:gd name="T109" fmla="*/ 81 h 128"/>
                <a:gd name="T110" fmla="*/ 30 w 40"/>
                <a:gd name="T111" fmla="*/ 81 h 128"/>
                <a:gd name="T112" fmla="*/ 31 w 40"/>
                <a:gd name="T113" fmla="*/ 84 h 128"/>
                <a:gd name="T114" fmla="*/ 31 w 40"/>
                <a:gd name="T115" fmla="*/ 85 h 128"/>
                <a:gd name="T116" fmla="*/ 32 w 40"/>
                <a:gd name="T117" fmla="*/ 88 h 128"/>
                <a:gd name="T118" fmla="*/ 31 w 40"/>
                <a:gd name="T119" fmla="*/ 91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0" h="128">
                  <a:moveTo>
                    <a:pt x="32" y="72"/>
                  </a:moveTo>
                  <a:cubicBezTo>
                    <a:pt x="32" y="12"/>
                    <a:pt x="32" y="12"/>
                    <a:pt x="32" y="12"/>
                  </a:cubicBezTo>
                  <a:cubicBezTo>
                    <a:pt x="32" y="5"/>
                    <a:pt x="27" y="0"/>
                    <a:pt x="20" y="0"/>
                  </a:cubicBezTo>
                  <a:cubicBezTo>
                    <a:pt x="13" y="0"/>
                    <a:pt x="8" y="5"/>
                    <a:pt x="8" y="12"/>
                  </a:cubicBezTo>
                  <a:cubicBezTo>
                    <a:pt x="8" y="72"/>
                    <a:pt x="8" y="72"/>
                    <a:pt x="8" y="72"/>
                  </a:cubicBezTo>
                  <a:cubicBezTo>
                    <a:pt x="3" y="76"/>
                    <a:pt x="0" y="81"/>
                    <a:pt x="0" y="88"/>
                  </a:cubicBezTo>
                  <a:cubicBezTo>
                    <a:pt x="0" y="95"/>
                    <a:pt x="3" y="100"/>
                    <a:pt x="8" y="104"/>
                  </a:cubicBezTo>
                  <a:cubicBezTo>
                    <a:pt x="8" y="116"/>
                    <a:pt x="8" y="116"/>
                    <a:pt x="8" y="116"/>
                  </a:cubicBezTo>
                  <a:cubicBezTo>
                    <a:pt x="8" y="123"/>
                    <a:pt x="13" y="128"/>
                    <a:pt x="20" y="128"/>
                  </a:cubicBezTo>
                  <a:cubicBezTo>
                    <a:pt x="27" y="128"/>
                    <a:pt x="32" y="123"/>
                    <a:pt x="32" y="116"/>
                  </a:cubicBezTo>
                  <a:cubicBezTo>
                    <a:pt x="32" y="104"/>
                    <a:pt x="32" y="104"/>
                    <a:pt x="32" y="104"/>
                  </a:cubicBezTo>
                  <a:cubicBezTo>
                    <a:pt x="37" y="100"/>
                    <a:pt x="40" y="95"/>
                    <a:pt x="40" y="88"/>
                  </a:cubicBezTo>
                  <a:cubicBezTo>
                    <a:pt x="40" y="81"/>
                    <a:pt x="37" y="76"/>
                    <a:pt x="32" y="72"/>
                  </a:cubicBezTo>
                  <a:close/>
                  <a:moveTo>
                    <a:pt x="16" y="12"/>
                  </a:moveTo>
                  <a:cubicBezTo>
                    <a:pt x="16" y="10"/>
                    <a:pt x="18" y="8"/>
                    <a:pt x="20" y="8"/>
                  </a:cubicBezTo>
                  <a:cubicBezTo>
                    <a:pt x="22" y="8"/>
                    <a:pt x="24" y="10"/>
                    <a:pt x="24" y="12"/>
                  </a:cubicBezTo>
                  <a:cubicBezTo>
                    <a:pt x="24" y="68"/>
                    <a:pt x="24" y="68"/>
                    <a:pt x="24" y="68"/>
                  </a:cubicBezTo>
                  <a:cubicBezTo>
                    <a:pt x="23" y="68"/>
                    <a:pt x="21" y="68"/>
                    <a:pt x="20" y="68"/>
                  </a:cubicBezTo>
                  <a:cubicBezTo>
                    <a:pt x="19" y="68"/>
                    <a:pt x="17" y="68"/>
                    <a:pt x="16" y="68"/>
                  </a:cubicBezTo>
                  <a:lnTo>
                    <a:pt x="16" y="12"/>
                  </a:lnTo>
                  <a:close/>
                  <a:moveTo>
                    <a:pt x="24" y="116"/>
                  </a:moveTo>
                  <a:cubicBezTo>
                    <a:pt x="24" y="118"/>
                    <a:pt x="22" y="120"/>
                    <a:pt x="20" y="120"/>
                  </a:cubicBezTo>
                  <a:cubicBezTo>
                    <a:pt x="18" y="120"/>
                    <a:pt x="16" y="118"/>
                    <a:pt x="16" y="116"/>
                  </a:cubicBezTo>
                  <a:cubicBezTo>
                    <a:pt x="16" y="108"/>
                    <a:pt x="16" y="108"/>
                    <a:pt x="16" y="108"/>
                  </a:cubicBezTo>
                  <a:cubicBezTo>
                    <a:pt x="17" y="108"/>
                    <a:pt x="19" y="108"/>
                    <a:pt x="20" y="108"/>
                  </a:cubicBezTo>
                  <a:cubicBezTo>
                    <a:pt x="21" y="108"/>
                    <a:pt x="23" y="108"/>
                    <a:pt x="24" y="108"/>
                  </a:cubicBezTo>
                  <a:lnTo>
                    <a:pt x="24" y="116"/>
                  </a:lnTo>
                  <a:close/>
                  <a:moveTo>
                    <a:pt x="31" y="91"/>
                  </a:moveTo>
                  <a:cubicBezTo>
                    <a:pt x="31" y="92"/>
                    <a:pt x="31" y="92"/>
                    <a:pt x="31" y="92"/>
                  </a:cubicBezTo>
                  <a:cubicBezTo>
                    <a:pt x="31" y="93"/>
                    <a:pt x="30" y="94"/>
                    <a:pt x="30" y="95"/>
                  </a:cubicBezTo>
                  <a:cubicBezTo>
                    <a:pt x="30" y="95"/>
                    <a:pt x="30" y="95"/>
                    <a:pt x="30" y="95"/>
                  </a:cubicBezTo>
                  <a:cubicBezTo>
                    <a:pt x="29" y="96"/>
                    <a:pt x="28" y="97"/>
                    <a:pt x="27" y="98"/>
                  </a:cubicBezTo>
                  <a:cubicBezTo>
                    <a:pt x="27" y="98"/>
                    <a:pt x="27" y="98"/>
                    <a:pt x="27" y="98"/>
                  </a:cubicBezTo>
                  <a:cubicBezTo>
                    <a:pt x="26" y="98"/>
                    <a:pt x="25" y="99"/>
                    <a:pt x="24" y="99"/>
                  </a:cubicBezTo>
                  <a:cubicBezTo>
                    <a:pt x="23" y="100"/>
                    <a:pt x="21" y="100"/>
                    <a:pt x="20" y="100"/>
                  </a:cubicBezTo>
                  <a:cubicBezTo>
                    <a:pt x="19" y="100"/>
                    <a:pt x="17" y="100"/>
                    <a:pt x="16" y="99"/>
                  </a:cubicBezTo>
                  <a:cubicBezTo>
                    <a:pt x="15" y="99"/>
                    <a:pt x="14" y="98"/>
                    <a:pt x="13" y="98"/>
                  </a:cubicBezTo>
                  <a:cubicBezTo>
                    <a:pt x="13" y="98"/>
                    <a:pt x="13" y="98"/>
                    <a:pt x="13" y="98"/>
                  </a:cubicBezTo>
                  <a:cubicBezTo>
                    <a:pt x="12" y="97"/>
                    <a:pt x="11" y="96"/>
                    <a:pt x="10" y="95"/>
                  </a:cubicBezTo>
                  <a:cubicBezTo>
                    <a:pt x="10" y="95"/>
                    <a:pt x="10" y="95"/>
                    <a:pt x="10" y="95"/>
                  </a:cubicBezTo>
                  <a:cubicBezTo>
                    <a:pt x="10" y="94"/>
                    <a:pt x="9" y="93"/>
                    <a:pt x="9" y="92"/>
                  </a:cubicBezTo>
                  <a:cubicBezTo>
                    <a:pt x="9" y="92"/>
                    <a:pt x="9" y="92"/>
                    <a:pt x="9" y="91"/>
                  </a:cubicBezTo>
                  <a:cubicBezTo>
                    <a:pt x="8" y="90"/>
                    <a:pt x="8" y="89"/>
                    <a:pt x="8" y="88"/>
                  </a:cubicBezTo>
                  <a:cubicBezTo>
                    <a:pt x="8" y="87"/>
                    <a:pt x="8" y="86"/>
                    <a:pt x="9" y="85"/>
                  </a:cubicBezTo>
                  <a:cubicBezTo>
                    <a:pt x="9" y="84"/>
                    <a:pt x="9" y="84"/>
                    <a:pt x="9" y="84"/>
                  </a:cubicBezTo>
                  <a:cubicBezTo>
                    <a:pt x="9" y="83"/>
                    <a:pt x="10" y="82"/>
                    <a:pt x="10" y="81"/>
                  </a:cubicBezTo>
                  <a:cubicBezTo>
                    <a:pt x="10" y="81"/>
                    <a:pt x="10" y="81"/>
                    <a:pt x="10" y="81"/>
                  </a:cubicBezTo>
                  <a:cubicBezTo>
                    <a:pt x="11" y="80"/>
                    <a:pt x="12" y="79"/>
                    <a:pt x="13" y="78"/>
                  </a:cubicBezTo>
                  <a:cubicBezTo>
                    <a:pt x="13" y="78"/>
                    <a:pt x="13" y="78"/>
                    <a:pt x="13" y="78"/>
                  </a:cubicBezTo>
                  <a:cubicBezTo>
                    <a:pt x="14" y="78"/>
                    <a:pt x="15" y="77"/>
                    <a:pt x="16" y="77"/>
                  </a:cubicBezTo>
                  <a:cubicBezTo>
                    <a:pt x="17" y="76"/>
                    <a:pt x="19" y="76"/>
                    <a:pt x="20" y="76"/>
                  </a:cubicBezTo>
                  <a:cubicBezTo>
                    <a:pt x="21" y="76"/>
                    <a:pt x="23" y="76"/>
                    <a:pt x="24" y="77"/>
                  </a:cubicBezTo>
                  <a:cubicBezTo>
                    <a:pt x="25" y="77"/>
                    <a:pt x="26" y="78"/>
                    <a:pt x="27" y="78"/>
                  </a:cubicBezTo>
                  <a:cubicBezTo>
                    <a:pt x="27" y="78"/>
                    <a:pt x="27" y="78"/>
                    <a:pt x="27" y="78"/>
                  </a:cubicBezTo>
                  <a:cubicBezTo>
                    <a:pt x="28" y="79"/>
                    <a:pt x="29" y="80"/>
                    <a:pt x="30" y="81"/>
                  </a:cubicBezTo>
                  <a:cubicBezTo>
                    <a:pt x="30" y="81"/>
                    <a:pt x="30" y="81"/>
                    <a:pt x="30" y="81"/>
                  </a:cubicBezTo>
                  <a:cubicBezTo>
                    <a:pt x="30" y="82"/>
                    <a:pt x="31" y="83"/>
                    <a:pt x="31" y="84"/>
                  </a:cubicBezTo>
                  <a:cubicBezTo>
                    <a:pt x="31" y="84"/>
                    <a:pt x="31" y="84"/>
                    <a:pt x="31" y="85"/>
                  </a:cubicBezTo>
                  <a:cubicBezTo>
                    <a:pt x="32" y="86"/>
                    <a:pt x="32" y="87"/>
                    <a:pt x="32" y="88"/>
                  </a:cubicBezTo>
                  <a:cubicBezTo>
                    <a:pt x="32" y="89"/>
                    <a:pt x="32" y="90"/>
                    <a:pt x="31" y="9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spTree>
    <p:extLst>
      <p:ext uri="{BB962C8B-B14F-4D97-AF65-F5344CB8AC3E}">
        <p14:creationId xmlns:p14="http://schemas.microsoft.com/office/powerpoint/2010/main" val="33110002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Freeform 24"/>
          <p:cNvSpPr>
            <a:spLocks noChangeAspect="1"/>
          </p:cNvSpPr>
          <p:nvPr/>
        </p:nvSpPr>
        <p:spPr bwMode="auto">
          <a:xfrm>
            <a:off x="5307532" y="5020277"/>
            <a:ext cx="1878828" cy="1644116"/>
          </a:xfrm>
          <a:custGeom>
            <a:avLst/>
            <a:gdLst>
              <a:gd name="T0" fmla="*/ 1489 w 2041"/>
              <a:gd name="T1" fmla="*/ 0 h 1783"/>
              <a:gd name="T2" fmla="*/ 552 w 2041"/>
              <a:gd name="T3" fmla="*/ 0 h 1783"/>
              <a:gd name="T4" fmla="*/ 483 w 2041"/>
              <a:gd name="T5" fmla="*/ 40 h 1783"/>
              <a:gd name="T6" fmla="*/ 14 w 2041"/>
              <a:gd name="T7" fmla="*/ 852 h 1783"/>
              <a:gd name="T8" fmla="*/ 14 w 2041"/>
              <a:gd name="T9" fmla="*/ 932 h 1783"/>
              <a:gd name="T10" fmla="*/ 483 w 2041"/>
              <a:gd name="T11" fmla="*/ 1743 h 1783"/>
              <a:gd name="T12" fmla="*/ 552 w 2041"/>
              <a:gd name="T13" fmla="*/ 1783 h 1783"/>
              <a:gd name="T14" fmla="*/ 1489 w 2041"/>
              <a:gd name="T15" fmla="*/ 1783 h 1783"/>
              <a:gd name="T16" fmla="*/ 1558 w 2041"/>
              <a:gd name="T17" fmla="*/ 1743 h 1783"/>
              <a:gd name="T18" fmla="*/ 2027 w 2041"/>
              <a:gd name="T19" fmla="*/ 932 h 1783"/>
              <a:gd name="T20" fmla="*/ 2027 w 2041"/>
              <a:gd name="T21" fmla="*/ 852 h 1783"/>
              <a:gd name="T22" fmla="*/ 1558 w 2041"/>
              <a:gd name="T23" fmla="*/ 40 h 1783"/>
              <a:gd name="T24" fmla="*/ 1489 w 2041"/>
              <a:gd name="T25" fmla="*/ 0 h 17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41" h="1783">
                <a:moveTo>
                  <a:pt x="1489" y="0"/>
                </a:moveTo>
                <a:cubicBezTo>
                  <a:pt x="552" y="0"/>
                  <a:pt x="552" y="0"/>
                  <a:pt x="552" y="0"/>
                </a:cubicBezTo>
                <a:cubicBezTo>
                  <a:pt x="523" y="0"/>
                  <a:pt x="497" y="15"/>
                  <a:pt x="483" y="40"/>
                </a:cubicBezTo>
                <a:cubicBezTo>
                  <a:pt x="14" y="852"/>
                  <a:pt x="14" y="852"/>
                  <a:pt x="14" y="852"/>
                </a:cubicBezTo>
                <a:cubicBezTo>
                  <a:pt x="0" y="876"/>
                  <a:pt x="0" y="907"/>
                  <a:pt x="14" y="932"/>
                </a:cubicBezTo>
                <a:cubicBezTo>
                  <a:pt x="483" y="1743"/>
                  <a:pt x="483" y="1743"/>
                  <a:pt x="483" y="1743"/>
                </a:cubicBezTo>
                <a:cubicBezTo>
                  <a:pt x="497" y="1768"/>
                  <a:pt x="523" y="1783"/>
                  <a:pt x="552" y="1783"/>
                </a:cubicBezTo>
                <a:cubicBezTo>
                  <a:pt x="1489" y="1783"/>
                  <a:pt x="1489" y="1783"/>
                  <a:pt x="1489" y="1783"/>
                </a:cubicBezTo>
                <a:cubicBezTo>
                  <a:pt x="1518" y="1783"/>
                  <a:pt x="1544" y="1768"/>
                  <a:pt x="1558" y="1743"/>
                </a:cubicBezTo>
                <a:cubicBezTo>
                  <a:pt x="2027" y="932"/>
                  <a:pt x="2027" y="932"/>
                  <a:pt x="2027" y="932"/>
                </a:cubicBezTo>
                <a:cubicBezTo>
                  <a:pt x="2041" y="907"/>
                  <a:pt x="2041" y="876"/>
                  <a:pt x="2027" y="852"/>
                </a:cubicBezTo>
                <a:cubicBezTo>
                  <a:pt x="1558" y="40"/>
                  <a:pt x="1558" y="40"/>
                  <a:pt x="1558" y="40"/>
                </a:cubicBezTo>
                <a:cubicBezTo>
                  <a:pt x="1544" y="15"/>
                  <a:pt x="1518" y="0"/>
                  <a:pt x="1489" y="0"/>
                </a:cubicBezTo>
                <a:close/>
              </a:path>
            </a:pathLst>
          </a:custGeom>
          <a:solidFill>
            <a:schemeClr val="accent2">
              <a:lumMod val="75000"/>
              <a:alpha val="90000"/>
            </a:schemeClr>
          </a:solidFill>
          <a:ln>
            <a:noFill/>
          </a:ln>
          <a:effectLst>
            <a:outerShdw blurRad="127000" sx="101000" sy="101000" algn="ctr" rotWithShape="0">
              <a:prstClr val="black">
                <a:alpha val="35000"/>
              </a:prstClr>
            </a:outerShdw>
          </a:effectLst>
        </p:spPr>
        <p:txBody>
          <a:bodyPr vert="horz" wrap="square" lIns="91440" tIns="45720" rIns="91440" bIns="45720" numCol="1" anchor="t" anchorCtr="0" compatLnSpc="1">
            <a:prstTxWarp prst="textNoShape">
              <a:avLst/>
            </a:prstTxWarp>
          </a:bodyPr>
          <a:lstStyle/>
          <a:p>
            <a:endParaRPr lang="en-US"/>
          </a:p>
        </p:txBody>
      </p:sp>
      <p:sp>
        <p:nvSpPr>
          <p:cNvPr id="31" name="TextBox 30"/>
          <p:cNvSpPr txBox="1"/>
          <p:nvPr/>
        </p:nvSpPr>
        <p:spPr>
          <a:xfrm>
            <a:off x="735658" y="5259298"/>
            <a:ext cx="8038050" cy="954107"/>
          </a:xfrm>
          <a:prstGeom prst="rect">
            <a:avLst/>
          </a:prstGeom>
          <a:noFill/>
        </p:spPr>
        <p:txBody>
          <a:bodyPr wrap="square" rtlCol="0">
            <a:spAutoFit/>
          </a:bodyPr>
          <a:lstStyle/>
          <a:p>
            <a:r>
              <a:rPr lang="en-US" sz="2800" dirty="0">
                <a:solidFill>
                  <a:schemeClr val="tx1">
                    <a:lumMod val="65000"/>
                    <a:lumOff val="35000"/>
                  </a:schemeClr>
                </a:solidFill>
                <a:latin typeface="Montserrat Light" panose="00000400000000000000" pitchFamily="50" charset="0"/>
              </a:rPr>
              <a:t>TRANS </a:t>
            </a:r>
            <a:endParaRPr lang="en-US" sz="2800" dirty="0">
              <a:solidFill>
                <a:schemeClr val="accent2">
                  <a:lumMod val="75000"/>
                </a:schemeClr>
              </a:solidFill>
              <a:latin typeface="Montserrat Medium" panose="00000600000000000000" pitchFamily="50" charset="0"/>
            </a:endParaRPr>
          </a:p>
          <a:p>
            <a:r>
              <a:rPr lang="en-US" sz="2800" dirty="0">
                <a:solidFill>
                  <a:schemeClr val="accent2">
                    <a:lumMod val="75000"/>
                  </a:schemeClr>
                </a:solidFill>
                <a:latin typeface="Montserrat Medium" panose="00000600000000000000" pitchFamily="50" charset="0"/>
              </a:rPr>
              <a:t>BOUNDARY</a:t>
            </a:r>
            <a:r>
              <a:rPr lang="en-US" sz="2800" dirty="0">
                <a:solidFill>
                  <a:schemeClr val="tx1">
                    <a:lumMod val="75000"/>
                    <a:lumOff val="25000"/>
                  </a:schemeClr>
                </a:solidFill>
                <a:latin typeface="Montserrat Medium" panose="00000600000000000000" pitchFamily="50" charset="0"/>
              </a:rPr>
              <a:t>MOVEMENT</a:t>
            </a:r>
          </a:p>
        </p:txBody>
      </p:sp>
      <p:sp>
        <p:nvSpPr>
          <p:cNvPr id="32" name="Rectangle 31"/>
          <p:cNvSpPr/>
          <p:nvPr/>
        </p:nvSpPr>
        <p:spPr>
          <a:xfrm>
            <a:off x="888646" y="6320897"/>
            <a:ext cx="1260000" cy="360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grpSp>
        <p:nvGrpSpPr>
          <p:cNvPr id="8" name="Group 7">
            <a:extLst>
              <a:ext uri="{FF2B5EF4-FFF2-40B4-BE49-F238E27FC236}">
                <a16:creationId xmlns:a16="http://schemas.microsoft.com/office/drawing/2014/main" id="{F3E485FE-12F9-36DE-5241-B69B7077E843}"/>
              </a:ext>
            </a:extLst>
          </p:cNvPr>
          <p:cNvGrpSpPr/>
          <p:nvPr/>
        </p:nvGrpSpPr>
        <p:grpSpPr>
          <a:xfrm rot="5400000">
            <a:off x="5959754" y="5556075"/>
            <a:ext cx="574384" cy="572520"/>
            <a:chOff x="9053513" y="484188"/>
            <a:chExt cx="490538" cy="488950"/>
          </a:xfrm>
          <a:solidFill>
            <a:schemeClr val="bg1"/>
          </a:solidFill>
        </p:grpSpPr>
        <p:sp>
          <p:nvSpPr>
            <p:cNvPr id="9" name="Freeform 5">
              <a:extLst>
                <a:ext uri="{FF2B5EF4-FFF2-40B4-BE49-F238E27FC236}">
                  <a16:creationId xmlns:a16="http://schemas.microsoft.com/office/drawing/2014/main" id="{917D75C2-D08E-AA36-9E61-1589C696ECD1}"/>
                </a:ext>
              </a:extLst>
            </p:cNvPr>
            <p:cNvSpPr>
              <a:spLocks noEditPoints="1"/>
            </p:cNvSpPr>
            <p:nvPr/>
          </p:nvSpPr>
          <p:spPr bwMode="auto">
            <a:xfrm>
              <a:off x="9053513" y="484188"/>
              <a:ext cx="152400" cy="488950"/>
            </a:xfrm>
            <a:custGeom>
              <a:avLst/>
              <a:gdLst>
                <a:gd name="T0" fmla="*/ 32 w 40"/>
                <a:gd name="T1" fmla="*/ 24 h 128"/>
                <a:gd name="T2" fmla="*/ 32 w 40"/>
                <a:gd name="T3" fmla="*/ 12 h 128"/>
                <a:gd name="T4" fmla="*/ 20 w 40"/>
                <a:gd name="T5" fmla="*/ 0 h 128"/>
                <a:gd name="T6" fmla="*/ 8 w 40"/>
                <a:gd name="T7" fmla="*/ 12 h 128"/>
                <a:gd name="T8" fmla="*/ 8 w 40"/>
                <a:gd name="T9" fmla="*/ 24 h 128"/>
                <a:gd name="T10" fmla="*/ 0 w 40"/>
                <a:gd name="T11" fmla="*/ 40 h 128"/>
                <a:gd name="T12" fmla="*/ 8 w 40"/>
                <a:gd name="T13" fmla="*/ 56 h 128"/>
                <a:gd name="T14" fmla="*/ 8 w 40"/>
                <a:gd name="T15" fmla="*/ 116 h 128"/>
                <a:gd name="T16" fmla="*/ 20 w 40"/>
                <a:gd name="T17" fmla="*/ 128 h 128"/>
                <a:gd name="T18" fmla="*/ 32 w 40"/>
                <a:gd name="T19" fmla="*/ 116 h 128"/>
                <a:gd name="T20" fmla="*/ 32 w 40"/>
                <a:gd name="T21" fmla="*/ 56 h 128"/>
                <a:gd name="T22" fmla="*/ 40 w 40"/>
                <a:gd name="T23" fmla="*/ 40 h 128"/>
                <a:gd name="T24" fmla="*/ 32 w 40"/>
                <a:gd name="T25" fmla="*/ 24 h 128"/>
                <a:gd name="T26" fmla="*/ 16 w 40"/>
                <a:gd name="T27" fmla="*/ 12 h 128"/>
                <a:gd name="T28" fmla="*/ 20 w 40"/>
                <a:gd name="T29" fmla="*/ 8 h 128"/>
                <a:gd name="T30" fmla="*/ 24 w 40"/>
                <a:gd name="T31" fmla="*/ 12 h 128"/>
                <a:gd name="T32" fmla="*/ 24 w 40"/>
                <a:gd name="T33" fmla="*/ 20 h 128"/>
                <a:gd name="T34" fmla="*/ 20 w 40"/>
                <a:gd name="T35" fmla="*/ 20 h 128"/>
                <a:gd name="T36" fmla="*/ 16 w 40"/>
                <a:gd name="T37" fmla="*/ 20 h 128"/>
                <a:gd name="T38" fmla="*/ 16 w 40"/>
                <a:gd name="T39" fmla="*/ 12 h 128"/>
                <a:gd name="T40" fmla="*/ 24 w 40"/>
                <a:gd name="T41" fmla="*/ 116 h 128"/>
                <a:gd name="T42" fmla="*/ 20 w 40"/>
                <a:gd name="T43" fmla="*/ 120 h 128"/>
                <a:gd name="T44" fmla="*/ 16 w 40"/>
                <a:gd name="T45" fmla="*/ 116 h 128"/>
                <a:gd name="T46" fmla="*/ 16 w 40"/>
                <a:gd name="T47" fmla="*/ 60 h 128"/>
                <a:gd name="T48" fmla="*/ 20 w 40"/>
                <a:gd name="T49" fmla="*/ 60 h 128"/>
                <a:gd name="T50" fmla="*/ 24 w 40"/>
                <a:gd name="T51" fmla="*/ 60 h 128"/>
                <a:gd name="T52" fmla="*/ 24 w 40"/>
                <a:gd name="T53" fmla="*/ 116 h 128"/>
                <a:gd name="T54" fmla="*/ 31 w 40"/>
                <a:gd name="T55" fmla="*/ 43 h 128"/>
                <a:gd name="T56" fmla="*/ 31 w 40"/>
                <a:gd name="T57" fmla="*/ 44 h 128"/>
                <a:gd name="T58" fmla="*/ 30 w 40"/>
                <a:gd name="T59" fmla="*/ 47 h 128"/>
                <a:gd name="T60" fmla="*/ 30 w 40"/>
                <a:gd name="T61" fmla="*/ 47 h 128"/>
                <a:gd name="T62" fmla="*/ 27 w 40"/>
                <a:gd name="T63" fmla="*/ 50 h 128"/>
                <a:gd name="T64" fmla="*/ 27 w 40"/>
                <a:gd name="T65" fmla="*/ 50 h 128"/>
                <a:gd name="T66" fmla="*/ 24 w 40"/>
                <a:gd name="T67" fmla="*/ 51 h 128"/>
                <a:gd name="T68" fmla="*/ 20 w 40"/>
                <a:gd name="T69" fmla="*/ 52 h 128"/>
                <a:gd name="T70" fmla="*/ 16 w 40"/>
                <a:gd name="T71" fmla="*/ 51 h 128"/>
                <a:gd name="T72" fmla="*/ 13 w 40"/>
                <a:gd name="T73" fmla="*/ 50 h 128"/>
                <a:gd name="T74" fmla="*/ 13 w 40"/>
                <a:gd name="T75" fmla="*/ 50 h 128"/>
                <a:gd name="T76" fmla="*/ 10 w 40"/>
                <a:gd name="T77" fmla="*/ 47 h 128"/>
                <a:gd name="T78" fmla="*/ 10 w 40"/>
                <a:gd name="T79" fmla="*/ 47 h 128"/>
                <a:gd name="T80" fmla="*/ 9 w 40"/>
                <a:gd name="T81" fmla="*/ 44 h 128"/>
                <a:gd name="T82" fmla="*/ 9 w 40"/>
                <a:gd name="T83" fmla="*/ 43 h 128"/>
                <a:gd name="T84" fmla="*/ 8 w 40"/>
                <a:gd name="T85" fmla="*/ 40 h 128"/>
                <a:gd name="T86" fmla="*/ 9 w 40"/>
                <a:gd name="T87" fmla="*/ 37 h 128"/>
                <a:gd name="T88" fmla="*/ 9 w 40"/>
                <a:gd name="T89" fmla="*/ 36 h 128"/>
                <a:gd name="T90" fmla="*/ 10 w 40"/>
                <a:gd name="T91" fmla="*/ 33 h 128"/>
                <a:gd name="T92" fmla="*/ 10 w 40"/>
                <a:gd name="T93" fmla="*/ 33 h 128"/>
                <a:gd name="T94" fmla="*/ 13 w 40"/>
                <a:gd name="T95" fmla="*/ 30 h 128"/>
                <a:gd name="T96" fmla="*/ 13 w 40"/>
                <a:gd name="T97" fmla="*/ 30 h 128"/>
                <a:gd name="T98" fmla="*/ 16 w 40"/>
                <a:gd name="T99" fmla="*/ 29 h 128"/>
                <a:gd name="T100" fmla="*/ 20 w 40"/>
                <a:gd name="T101" fmla="*/ 28 h 128"/>
                <a:gd name="T102" fmla="*/ 24 w 40"/>
                <a:gd name="T103" fmla="*/ 29 h 128"/>
                <a:gd name="T104" fmla="*/ 27 w 40"/>
                <a:gd name="T105" fmla="*/ 30 h 128"/>
                <a:gd name="T106" fmla="*/ 27 w 40"/>
                <a:gd name="T107" fmla="*/ 30 h 128"/>
                <a:gd name="T108" fmla="*/ 30 w 40"/>
                <a:gd name="T109" fmla="*/ 33 h 128"/>
                <a:gd name="T110" fmla="*/ 30 w 40"/>
                <a:gd name="T111" fmla="*/ 33 h 128"/>
                <a:gd name="T112" fmla="*/ 31 w 40"/>
                <a:gd name="T113" fmla="*/ 36 h 128"/>
                <a:gd name="T114" fmla="*/ 31 w 40"/>
                <a:gd name="T115" fmla="*/ 37 h 128"/>
                <a:gd name="T116" fmla="*/ 32 w 40"/>
                <a:gd name="T117" fmla="*/ 40 h 128"/>
                <a:gd name="T118" fmla="*/ 31 w 40"/>
                <a:gd name="T119" fmla="*/ 4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0" h="128">
                  <a:moveTo>
                    <a:pt x="32" y="24"/>
                  </a:moveTo>
                  <a:cubicBezTo>
                    <a:pt x="32" y="12"/>
                    <a:pt x="32" y="12"/>
                    <a:pt x="32" y="12"/>
                  </a:cubicBezTo>
                  <a:cubicBezTo>
                    <a:pt x="32" y="5"/>
                    <a:pt x="27" y="0"/>
                    <a:pt x="20" y="0"/>
                  </a:cubicBezTo>
                  <a:cubicBezTo>
                    <a:pt x="13" y="0"/>
                    <a:pt x="8" y="5"/>
                    <a:pt x="8" y="12"/>
                  </a:cubicBezTo>
                  <a:cubicBezTo>
                    <a:pt x="8" y="24"/>
                    <a:pt x="8" y="24"/>
                    <a:pt x="8" y="24"/>
                  </a:cubicBezTo>
                  <a:cubicBezTo>
                    <a:pt x="3" y="28"/>
                    <a:pt x="0" y="33"/>
                    <a:pt x="0" y="40"/>
                  </a:cubicBezTo>
                  <a:cubicBezTo>
                    <a:pt x="0" y="47"/>
                    <a:pt x="3" y="52"/>
                    <a:pt x="8" y="56"/>
                  </a:cubicBezTo>
                  <a:cubicBezTo>
                    <a:pt x="8" y="116"/>
                    <a:pt x="8" y="116"/>
                    <a:pt x="8" y="116"/>
                  </a:cubicBezTo>
                  <a:cubicBezTo>
                    <a:pt x="8" y="123"/>
                    <a:pt x="13" y="128"/>
                    <a:pt x="20" y="128"/>
                  </a:cubicBezTo>
                  <a:cubicBezTo>
                    <a:pt x="27" y="128"/>
                    <a:pt x="32" y="123"/>
                    <a:pt x="32" y="116"/>
                  </a:cubicBezTo>
                  <a:cubicBezTo>
                    <a:pt x="32" y="56"/>
                    <a:pt x="32" y="56"/>
                    <a:pt x="32" y="56"/>
                  </a:cubicBezTo>
                  <a:cubicBezTo>
                    <a:pt x="37" y="52"/>
                    <a:pt x="40" y="47"/>
                    <a:pt x="40" y="40"/>
                  </a:cubicBezTo>
                  <a:cubicBezTo>
                    <a:pt x="40" y="33"/>
                    <a:pt x="37" y="28"/>
                    <a:pt x="32" y="24"/>
                  </a:cubicBezTo>
                  <a:close/>
                  <a:moveTo>
                    <a:pt x="16" y="12"/>
                  </a:moveTo>
                  <a:cubicBezTo>
                    <a:pt x="16" y="10"/>
                    <a:pt x="18" y="8"/>
                    <a:pt x="20" y="8"/>
                  </a:cubicBezTo>
                  <a:cubicBezTo>
                    <a:pt x="22" y="8"/>
                    <a:pt x="24" y="10"/>
                    <a:pt x="24" y="12"/>
                  </a:cubicBezTo>
                  <a:cubicBezTo>
                    <a:pt x="24" y="20"/>
                    <a:pt x="24" y="20"/>
                    <a:pt x="24" y="20"/>
                  </a:cubicBezTo>
                  <a:cubicBezTo>
                    <a:pt x="23" y="20"/>
                    <a:pt x="21" y="20"/>
                    <a:pt x="20" y="20"/>
                  </a:cubicBezTo>
                  <a:cubicBezTo>
                    <a:pt x="19" y="20"/>
                    <a:pt x="17" y="20"/>
                    <a:pt x="16" y="20"/>
                  </a:cubicBezTo>
                  <a:lnTo>
                    <a:pt x="16" y="12"/>
                  </a:lnTo>
                  <a:close/>
                  <a:moveTo>
                    <a:pt x="24" y="116"/>
                  </a:moveTo>
                  <a:cubicBezTo>
                    <a:pt x="24" y="118"/>
                    <a:pt x="22" y="120"/>
                    <a:pt x="20" y="120"/>
                  </a:cubicBezTo>
                  <a:cubicBezTo>
                    <a:pt x="18" y="120"/>
                    <a:pt x="16" y="118"/>
                    <a:pt x="16" y="116"/>
                  </a:cubicBezTo>
                  <a:cubicBezTo>
                    <a:pt x="16" y="60"/>
                    <a:pt x="16" y="60"/>
                    <a:pt x="16" y="60"/>
                  </a:cubicBezTo>
                  <a:cubicBezTo>
                    <a:pt x="17" y="60"/>
                    <a:pt x="19" y="60"/>
                    <a:pt x="20" y="60"/>
                  </a:cubicBezTo>
                  <a:cubicBezTo>
                    <a:pt x="21" y="60"/>
                    <a:pt x="23" y="60"/>
                    <a:pt x="24" y="60"/>
                  </a:cubicBezTo>
                  <a:lnTo>
                    <a:pt x="24" y="116"/>
                  </a:lnTo>
                  <a:close/>
                  <a:moveTo>
                    <a:pt x="31" y="43"/>
                  </a:moveTo>
                  <a:cubicBezTo>
                    <a:pt x="31" y="44"/>
                    <a:pt x="31" y="44"/>
                    <a:pt x="31" y="44"/>
                  </a:cubicBezTo>
                  <a:cubicBezTo>
                    <a:pt x="31" y="45"/>
                    <a:pt x="30" y="46"/>
                    <a:pt x="30" y="47"/>
                  </a:cubicBezTo>
                  <a:cubicBezTo>
                    <a:pt x="30" y="47"/>
                    <a:pt x="30" y="47"/>
                    <a:pt x="30" y="47"/>
                  </a:cubicBezTo>
                  <a:cubicBezTo>
                    <a:pt x="29" y="48"/>
                    <a:pt x="28" y="49"/>
                    <a:pt x="27" y="50"/>
                  </a:cubicBezTo>
                  <a:cubicBezTo>
                    <a:pt x="27" y="50"/>
                    <a:pt x="27" y="50"/>
                    <a:pt x="27" y="50"/>
                  </a:cubicBezTo>
                  <a:cubicBezTo>
                    <a:pt x="26" y="50"/>
                    <a:pt x="25" y="51"/>
                    <a:pt x="24" y="51"/>
                  </a:cubicBezTo>
                  <a:cubicBezTo>
                    <a:pt x="23" y="52"/>
                    <a:pt x="21" y="52"/>
                    <a:pt x="20" y="52"/>
                  </a:cubicBezTo>
                  <a:cubicBezTo>
                    <a:pt x="19" y="52"/>
                    <a:pt x="17" y="52"/>
                    <a:pt x="16" y="51"/>
                  </a:cubicBezTo>
                  <a:cubicBezTo>
                    <a:pt x="15" y="51"/>
                    <a:pt x="14" y="50"/>
                    <a:pt x="13" y="50"/>
                  </a:cubicBezTo>
                  <a:cubicBezTo>
                    <a:pt x="13" y="50"/>
                    <a:pt x="13" y="50"/>
                    <a:pt x="13" y="50"/>
                  </a:cubicBezTo>
                  <a:cubicBezTo>
                    <a:pt x="12" y="49"/>
                    <a:pt x="11" y="48"/>
                    <a:pt x="10" y="47"/>
                  </a:cubicBezTo>
                  <a:cubicBezTo>
                    <a:pt x="10" y="47"/>
                    <a:pt x="10" y="47"/>
                    <a:pt x="10" y="47"/>
                  </a:cubicBezTo>
                  <a:cubicBezTo>
                    <a:pt x="10" y="46"/>
                    <a:pt x="9" y="45"/>
                    <a:pt x="9" y="44"/>
                  </a:cubicBezTo>
                  <a:cubicBezTo>
                    <a:pt x="9" y="44"/>
                    <a:pt x="9" y="44"/>
                    <a:pt x="9" y="43"/>
                  </a:cubicBezTo>
                  <a:cubicBezTo>
                    <a:pt x="8" y="42"/>
                    <a:pt x="8" y="41"/>
                    <a:pt x="8" y="40"/>
                  </a:cubicBezTo>
                  <a:cubicBezTo>
                    <a:pt x="8" y="39"/>
                    <a:pt x="8" y="38"/>
                    <a:pt x="9" y="37"/>
                  </a:cubicBezTo>
                  <a:cubicBezTo>
                    <a:pt x="9" y="36"/>
                    <a:pt x="9" y="36"/>
                    <a:pt x="9" y="36"/>
                  </a:cubicBezTo>
                  <a:cubicBezTo>
                    <a:pt x="9" y="35"/>
                    <a:pt x="10" y="34"/>
                    <a:pt x="10" y="33"/>
                  </a:cubicBezTo>
                  <a:cubicBezTo>
                    <a:pt x="10" y="33"/>
                    <a:pt x="10" y="33"/>
                    <a:pt x="10" y="33"/>
                  </a:cubicBezTo>
                  <a:cubicBezTo>
                    <a:pt x="11" y="32"/>
                    <a:pt x="12" y="31"/>
                    <a:pt x="13" y="30"/>
                  </a:cubicBezTo>
                  <a:cubicBezTo>
                    <a:pt x="13" y="30"/>
                    <a:pt x="13" y="30"/>
                    <a:pt x="13" y="30"/>
                  </a:cubicBezTo>
                  <a:cubicBezTo>
                    <a:pt x="14" y="30"/>
                    <a:pt x="15" y="29"/>
                    <a:pt x="16" y="29"/>
                  </a:cubicBezTo>
                  <a:cubicBezTo>
                    <a:pt x="17" y="28"/>
                    <a:pt x="19" y="28"/>
                    <a:pt x="20" y="28"/>
                  </a:cubicBezTo>
                  <a:cubicBezTo>
                    <a:pt x="21" y="28"/>
                    <a:pt x="23" y="28"/>
                    <a:pt x="24" y="29"/>
                  </a:cubicBezTo>
                  <a:cubicBezTo>
                    <a:pt x="25" y="29"/>
                    <a:pt x="26" y="30"/>
                    <a:pt x="27" y="30"/>
                  </a:cubicBezTo>
                  <a:cubicBezTo>
                    <a:pt x="27" y="30"/>
                    <a:pt x="27" y="30"/>
                    <a:pt x="27" y="30"/>
                  </a:cubicBezTo>
                  <a:cubicBezTo>
                    <a:pt x="28" y="31"/>
                    <a:pt x="29" y="32"/>
                    <a:pt x="30" y="33"/>
                  </a:cubicBezTo>
                  <a:cubicBezTo>
                    <a:pt x="30" y="33"/>
                    <a:pt x="30" y="33"/>
                    <a:pt x="30" y="33"/>
                  </a:cubicBezTo>
                  <a:cubicBezTo>
                    <a:pt x="30" y="34"/>
                    <a:pt x="31" y="35"/>
                    <a:pt x="31" y="36"/>
                  </a:cubicBezTo>
                  <a:cubicBezTo>
                    <a:pt x="31" y="36"/>
                    <a:pt x="31" y="36"/>
                    <a:pt x="31" y="37"/>
                  </a:cubicBezTo>
                  <a:cubicBezTo>
                    <a:pt x="32" y="38"/>
                    <a:pt x="32" y="39"/>
                    <a:pt x="32" y="40"/>
                  </a:cubicBezTo>
                  <a:cubicBezTo>
                    <a:pt x="32" y="41"/>
                    <a:pt x="32" y="42"/>
                    <a:pt x="31"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0" name="Freeform 6">
              <a:extLst>
                <a:ext uri="{FF2B5EF4-FFF2-40B4-BE49-F238E27FC236}">
                  <a16:creationId xmlns:a16="http://schemas.microsoft.com/office/drawing/2014/main" id="{7F7780EC-1DF5-7734-250D-BAE4B6269675}"/>
                </a:ext>
              </a:extLst>
            </p:cNvPr>
            <p:cNvSpPr>
              <a:spLocks noEditPoints="1"/>
            </p:cNvSpPr>
            <p:nvPr/>
          </p:nvSpPr>
          <p:spPr bwMode="auto">
            <a:xfrm>
              <a:off x="9390063" y="484188"/>
              <a:ext cx="153988" cy="488950"/>
            </a:xfrm>
            <a:custGeom>
              <a:avLst/>
              <a:gdLst>
                <a:gd name="T0" fmla="*/ 32 w 40"/>
                <a:gd name="T1" fmla="*/ 24 h 128"/>
                <a:gd name="T2" fmla="*/ 32 w 40"/>
                <a:gd name="T3" fmla="*/ 12 h 128"/>
                <a:gd name="T4" fmla="*/ 20 w 40"/>
                <a:gd name="T5" fmla="*/ 0 h 128"/>
                <a:gd name="T6" fmla="*/ 8 w 40"/>
                <a:gd name="T7" fmla="*/ 12 h 128"/>
                <a:gd name="T8" fmla="*/ 8 w 40"/>
                <a:gd name="T9" fmla="*/ 24 h 128"/>
                <a:gd name="T10" fmla="*/ 0 w 40"/>
                <a:gd name="T11" fmla="*/ 40 h 128"/>
                <a:gd name="T12" fmla="*/ 8 w 40"/>
                <a:gd name="T13" fmla="*/ 56 h 128"/>
                <a:gd name="T14" fmla="*/ 8 w 40"/>
                <a:gd name="T15" fmla="*/ 116 h 128"/>
                <a:gd name="T16" fmla="*/ 20 w 40"/>
                <a:gd name="T17" fmla="*/ 128 h 128"/>
                <a:gd name="T18" fmla="*/ 32 w 40"/>
                <a:gd name="T19" fmla="*/ 116 h 128"/>
                <a:gd name="T20" fmla="*/ 32 w 40"/>
                <a:gd name="T21" fmla="*/ 56 h 128"/>
                <a:gd name="T22" fmla="*/ 40 w 40"/>
                <a:gd name="T23" fmla="*/ 40 h 128"/>
                <a:gd name="T24" fmla="*/ 32 w 40"/>
                <a:gd name="T25" fmla="*/ 24 h 128"/>
                <a:gd name="T26" fmla="*/ 16 w 40"/>
                <a:gd name="T27" fmla="*/ 12 h 128"/>
                <a:gd name="T28" fmla="*/ 20 w 40"/>
                <a:gd name="T29" fmla="*/ 8 h 128"/>
                <a:gd name="T30" fmla="*/ 24 w 40"/>
                <a:gd name="T31" fmla="*/ 12 h 128"/>
                <a:gd name="T32" fmla="*/ 24 w 40"/>
                <a:gd name="T33" fmla="*/ 20 h 128"/>
                <a:gd name="T34" fmla="*/ 20 w 40"/>
                <a:gd name="T35" fmla="*/ 20 h 128"/>
                <a:gd name="T36" fmla="*/ 16 w 40"/>
                <a:gd name="T37" fmla="*/ 20 h 128"/>
                <a:gd name="T38" fmla="*/ 16 w 40"/>
                <a:gd name="T39" fmla="*/ 12 h 128"/>
                <a:gd name="T40" fmla="*/ 24 w 40"/>
                <a:gd name="T41" fmla="*/ 116 h 128"/>
                <a:gd name="T42" fmla="*/ 20 w 40"/>
                <a:gd name="T43" fmla="*/ 120 h 128"/>
                <a:gd name="T44" fmla="*/ 16 w 40"/>
                <a:gd name="T45" fmla="*/ 116 h 128"/>
                <a:gd name="T46" fmla="*/ 16 w 40"/>
                <a:gd name="T47" fmla="*/ 60 h 128"/>
                <a:gd name="T48" fmla="*/ 20 w 40"/>
                <a:gd name="T49" fmla="*/ 60 h 128"/>
                <a:gd name="T50" fmla="*/ 24 w 40"/>
                <a:gd name="T51" fmla="*/ 60 h 128"/>
                <a:gd name="T52" fmla="*/ 24 w 40"/>
                <a:gd name="T53" fmla="*/ 116 h 128"/>
                <a:gd name="T54" fmla="*/ 31 w 40"/>
                <a:gd name="T55" fmla="*/ 43 h 128"/>
                <a:gd name="T56" fmla="*/ 31 w 40"/>
                <a:gd name="T57" fmla="*/ 44 h 128"/>
                <a:gd name="T58" fmla="*/ 30 w 40"/>
                <a:gd name="T59" fmla="*/ 47 h 128"/>
                <a:gd name="T60" fmla="*/ 30 w 40"/>
                <a:gd name="T61" fmla="*/ 47 h 128"/>
                <a:gd name="T62" fmla="*/ 27 w 40"/>
                <a:gd name="T63" fmla="*/ 50 h 128"/>
                <a:gd name="T64" fmla="*/ 27 w 40"/>
                <a:gd name="T65" fmla="*/ 50 h 128"/>
                <a:gd name="T66" fmla="*/ 24 w 40"/>
                <a:gd name="T67" fmla="*/ 51 h 128"/>
                <a:gd name="T68" fmla="*/ 20 w 40"/>
                <a:gd name="T69" fmla="*/ 52 h 128"/>
                <a:gd name="T70" fmla="*/ 16 w 40"/>
                <a:gd name="T71" fmla="*/ 51 h 128"/>
                <a:gd name="T72" fmla="*/ 13 w 40"/>
                <a:gd name="T73" fmla="*/ 50 h 128"/>
                <a:gd name="T74" fmla="*/ 13 w 40"/>
                <a:gd name="T75" fmla="*/ 50 h 128"/>
                <a:gd name="T76" fmla="*/ 10 w 40"/>
                <a:gd name="T77" fmla="*/ 47 h 128"/>
                <a:gd name="T78" fmla="*/ 10 w 40"/>
                <a:gd name="T79" fmla="*/ 47 h 128"/>
                <a:gd name="T80" fmla="*/ 9 w 40"/>
                <a:gd name="T81" fmla="*/ 44 h 128"/>
                <a:gd name="T82" fmla="*/ 9 w 40"/>
                <a:gd name="T83" fmla="*/ 43 h 128"/>
                <a:gd name="T84" fmla="*/ 8 w 40"/>
                <a:gd name="T85" fmla="*/ 40 h 128"/>
                <a:gd name="T86" fmla="*/ 9 w 40"/>
                <a:gd name="T87" fmla="*/ 37 h 128"/>
                <a:gd name="T88" fmla="*/ 9 w 40"/>
                <a:gd name="T89" fmla="*/ 36 h 128"/>
                <a:gd name="T90" fmla="*/ 10 w 40"/>
                <a:gd name="T91" fmla="*/ 33 h 128"/>
                <a:gd name="T92" fmla="*/ 10 w 40"/>
                <a:gd name="T93" fmla="*/ 33 h 128"/>
                <a:gd name="T94" fmla="*/ 13 w 40"/>
                <a:gd name="T95" fmla="*/ 30 h 128"/>
                <a:gd name="T96" fmla="*/ 13 w 40"/>
                <a:gd name="T97" fmla="*/ 30 h 128"/>
                <a:gd name="T98" fmla="*/ 16 w 40"/>
                <a:gd name="T99" fmla="*/ 29 h 128"/>
                <a:gd name="T100" fmla="*/ 20 w 40"/>
                <a:gd name="T101" fmla="*/ 28 h 128"/>
                <a:gd name="T102" fmla="*/ 24 w 40"/>
                <a:gd name="T103" fmla="*/ 29 h 128"/>
                <a:gd name="T104" fmla="*/ 27 w 40"/>
                <a:gd name="T105" fmla="*/ 30 h 128"/>
                <a:gd name="T106" fmla="*/ 27 w 40"/>
                <a:gd name="T107" fmla="*/ 30 h 128"/>
                <a:gd name="T108" fmla="*/ 30 w 40"/>
                <a:gd name="T109" fmla="*/ 33 h 128"/>
                <a:gd name="T110" fmla="*/ 30 w 40"/>
                <a:gd name="T111" fmla="*/ 33 h 128"/>
                <a:gd name="T112" fmla="*/ 31 w 40"/>
                <a:gd name="T113" fmla="*/ 36 h 128"/>
                <a:gd name="T114" fmla="*/ 31 w 40"/>
                <a:gd name="T115" fmla="*/ 37 h 128"/>
                <a:gd name="T116" fmla="*/ 32 w 40"/>
                <a:gd name="T117" fmla="*/ 40 h 128"/>
                <a:gd name="T118" fmla="*/ 31 w 40"/>
                <a:gd name="T119" fmla="*/ 4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0" h="128">
                  <a:moveTo>
                    <a:pt x="32" y="24"/>
                  </a:moveTo>
                  <a:cubicBezTo>
                    <a:pt x="32" y="12"/>
                    <a:pt x="32" y="12"/>
                    <a:pt x="32" y="12"/>
                  </a:cubicBezTo>
                  <a:cubicBezTo>
                    <a:pt x="32" y="5"/>
                    <a:pt x="27" y="0"/>
                    <a:pt x="20" y="0"/>
                  </a:cubicBezTo>
                  <a:cubicBezTo>
                    <a:pt x="13" y="0"/>
                    <a:pt x="8" y="5"/>
                    <a:pt x="8" y="12"/>
                  </a:cubicBezTo>
                  <a:cubicBezTo>
                    <a:pt x="8" y="24"/>
                    <a:pt x="8" y="24"/>
                    <a:pt x="8" y="24"/>
                  </a:cubicBezTo>
                  <a:cubicBezTo>
                    <a:pt x="3" y="28"/>
                    <a:pt x="0" y="33"/>
                    <a:pt x="0" y="40"/>
                  </a:cubicBezTo>
                  <a:cubicBezTo>
                    <a:pt x="0" y="47"/>
                    <a:pt x="3" y="52"/>
                    <a:pt x="8" y="56"/>
                  </a:cubicBezTo>
                  <a:cubicBezTo>
                    <a:pt x="8" y="116"/>
                    <a:pt x="8" y="116"/>
                    <a:pt x="8" y="116"/>
                  </a:cubicBezTo>
                  <a:cubicBezTo>
                    <a:pt x="8" y="123"/>
                    <a:pt x="13" y="128"/>
                    <a:pt x="20" y="128"/>
                  </a:cubicBezTo>
                  <a:cubicBezTo>
                    <a:pt x="27" y="128"/>
                    <a:pt x="32" y="123"/>
                    <a:pt x="32" y="116"/>
                  </a:cubicBezTo>
                  <a:cubicBezTo>
                    <a:pt x="32" y="56"/>
                    <a:pt x="32" y="56"/>
                    <a:pt x="32" y="56"/>
                  </a:cubicBezTo>
                  <a:cubicBezTo>
                    <a:pt x="37" y="52"/>
                    <a:pt x="40" y="47"/>
                    <a:pt x="40" y="40"/>
                  </a:cubicBezTo>
                  <a:cubicBezTo>
                    <a:pt x="40" y="33"/>
                    <a:pt x="37" y="28"/>
                    <a:pt x="32" y="24"/>
                  </a:cubicBezTo>
                  <a:close/>
                  <a:moveTo>
                    <a:pt x="16" y="12"/>
                  </a:moveTo>
                  <a:cubicBezTo>
                    <a:pt x="16" y="10"/>
                    <a:pt x="18" y="8"/>
                    <a:pt x="20" y="8"/>
                  </a:cubicBezTo>
                  <a:cubicBezTo>
                    <a:pt x="22" y="8"/>
                    <a:pt x="24" y="10"/>
                    <a:pt x="24" y="12"/>
                  </a:cubicBezTo>
                  <a:cubicBezTo>
                    <a:pt x="24" y="20"/>
                    <a:pt x="24" y="20"/>
                    <a:pt x="24" y="20"/>
                  </a:cubicBezTo>
                  <a:cubicBezTo>
                    <a:pt x="23" y="20"/>
                    <a:pt x="21" y="20"/>
                    <a:pt x="20" y="20"/>
                  </a:cubicBezTo>
                  <a:cubicBezTo>
                    <a:pt x="19" y="20"/>
                    <a:pt x="17" y="20"/>
                    <a:pt x="16" y="20"/>
                  </a:cubicBezTo>
                  <a:lnTo>
                    <a:pt x="16" y="12"/>
                  </a:lnTo>
                  <a:close/>
                  <a:moveTo>
                    <a:pt x="24" y="116"/>
                  </a:moveTo>
                  <a:cubicBezTo>
                    <a:pt x="24" y="118"/>
                    <a:pt x="22" y="120"/>
                    <a:pt x="20" y="120"/>
                  </a:cubicBezTo>
                  <a:cubicBezTo>
                    <a:pt x="18" y="120"/>
                    <a:pt x="16" y="118"/>
                    <a:pt x="16" y="116"/>
                  </a:cubicBezTo>
                  <a:cubicBezTo>
                    <a:pt x="16" y="60"/>
                    <a:pt x="16" y="60"/>
                    <a:pt x="16" y="60"/>
                  </a:cubicBezTo>
                  <a:cubicBezTo>
                    <a:pt x="17" y="60"/>
                    <a:pt x="19" y="60"/>
                    <a:pt x="20" y="60"/>
                  </a:cubicBezTo>
                  <a:cubicBezTo>
                    <a:pt x="21" y="60"/>
                    <a:pt x="23" y="60"/>
                    <a:pt x="24" y="60"/>
                  </a:cubicBezTo>
                  <a:lnTo>
                    <a:pt x="24" y="116"/>
                  </a:lnTo>
                  <a:close/>
                  <a:moveTo>
                    <a:pt x="31" y="43"/>
                  </a:moveTo>
                  <a:cubicBezTo>
                    <a:pt x="31" y="44"/>
                    <a:pt x="31" y="44"/>
                    <a:pt x="31" y="44"/>
                  </a:cubicBezTo>
                  <a:cubicBezTo>
                    <a:pt x="31" y="45"/>
                    <a:pt x="30" y="46"/>
                    <a:pt x="30" y="47"/>
                  </a:cubicBezTo>
                  <a:cubicBezTo>
                    <a:pt x="30" y="47"/>
                    <a:pt x="30" y="47"/>
                    <a:pt x="30" y="47"/>
                  </a:cubicBezTo>
                  <a:cubicBezTo>
                    <a:pt x="29" y="48"/>
                    <a:pt x="28" y="49"/>
                    <a:pt x="27" y="50"/>
                  </a:cubicBezTo>
                  <a:cubicBezTo>
                    <a:pt x="27" y="50"/>
                    <a:pt x="27" y="50"/>
                    <a:pt x="27" y="50"/>
                  </a:cubicBezTo>
                  <a:cubicBezTo>
                    <a:pt x="26" y="50"/>
                    <a:pt x="25" y="51"/>
                    <a:pt x="24" y="51"/>
                  </a:cubicBezTo>
                  <a:cubicBezTo>
                    <a:pt x="23" y="52"/>
                    <a:pt x="21" y="52"/>
                    <a:pt x="20" y="52"/>
                  </a:cubicBezTo>
                  <a:cubicBezTo>
                    <a:pt x="19" y="52"/>
                    <a:pt x="17" y="52"/>
                    <a:pt x="16" y="51"/>
                  </a:cubicBezTo>
                  <a:cubicBezTo>
                    <a:pt x="15" y="51"/>
                    <a:pt x="14" y="50"/>
                    <a:pt x="13" y="50"/>
                  </a:cubicBezTo>
                  <a:cubicBezTo>
                    <a:pt x="13" y="50"/>
                    <a:pt x="13" y="50"/>
                    <a:pt x="13" y="50"/>
                  </a:cubicBezTo>
                  <a:cubicBezTo>
                    <a:pt x="12" y="49"/>
                    <a:pt x="11" y="48"/>
                    <a:pt x="10" y="47"/>
                  </a:cubicBezTo>
                  <a:cubicBezTo>
                    <a:pt x="10" y="47"/>
                    <a:pt x="10" y="47"/>
                    <a:pt x="10" y="47"/>
                  </a:cubicBezTo>
                  <a:cubicBezTo>
                    <a:pt x="10" y="46"/>
                    <a:pt x="9" y="45"/>
                    <a:pt x="9" y="44"/>
                  </a:cubicBezTo>
                  <a:cubicBezTo>
                    <a:pt x="9" y="44"/>
                    <a:pt x="9" y="44"/>
                    <a:pt x="9" y="43"/>
                  </a:cubicBezTo>
                  <a:cubicBezTo>
                    <a:pt x="8" y="42"/>
                    <a:pt x="8" y="41"/>
                    <a:pt x="8" y="40"/>
                  </a:cubicBezTo>
                  <a:cubicBezTo>
                    <a:pt x="8" y="39"/>
                    <a:pt x="8" y="38"/>
                    <a:pt x="9" y="37"/>
                  </a:cubicBezTo>
                  <a:cubicBezTo>
                    <a:pt x="9" y="36"/>
                    <a:pt x="9" y="36"/>
                    <a:pt x="9" y="36"/>
                  </a:cubicBezTo>
                  <a:cubicBezTo>
                    <a:pt x="9" y="35"/>
                    <a:pt x="10" y="34"/>
                    <a:pt x="10" y="33"/>
                  </a:cubicBezTo>
                  <a:cubicBezTo>
                    <a:pt x="10" y="33"/>
                    <a:pt x="10" y="33"/>
                    <a:pt x="10" y="33"/>
                  </a:cubicBezTo>
                  <a:cubicBezTo>
                    <a:pt x="11" y="32"/>
                    <a:pt x="12" y="31"/>
                    <a:pt x="13" y="30"/>
                  </a:cubicBezTo>
                  <a:cubicBezTo>
                    <a:pt x="13" y="30"/>
                    <a:pt x="13" y="30"/>
                    <a:pt x="13" y="30"/>
                  </a:cubicBezTo>
                  <a:cubicBezTo>
                    <a:pt x="14" y="30"/>
                    <a:pt x="15" y="29"/>
                    <a:pt x="16" y="29"/>
                  </a:cubicBezTo>
                  <a:cubicBezTo>
                    <a:pt x="17" y="28"/>
                    <a:pt x="19" y="28"/>
                    <a:pt x="20" y="28"/>
                  </a:cubicBezTo>
                  <a:cubicBezTo>
                    <a:pt x="21" y="28"/>
                    <a:pt x="23" y="28"/>
                    <a:pt x="24" y="29"/>
                  </a:cubicBezTo>
                  <a:cubicBezTo>
                    <a:pt x="25" y="29"/>
                    <a:pt x="26" y="30"/>
                    <a:pt x="27" y="30"/>
                  </a:cubicBezTo>
                  <a:cubicBezTo>
                    <a:pt x="27" y="30"/>
                    <a:pt x="27" y="30"/>
                    <a:pt x="27" y="30"/>
                  </a:cubicBezTo>
                  <a:cubicBezTo>
                    <a:pt x="28" y="31"/>
                    <a:pt x="29" y="32"/>
                    <a:pt x="30" y="33"/>
                  </a:cubicBezTo>
                  <a:cubicBezTo>
                    <a:pt x="30" y="33"/>
                    <a:pt x="30" y="33"/>
                    <a:pt x="30" y="33"/>
                  </a:cubicBezTo>
                  <a:cubicBezTo>
                    <a:pt x="30" y="34"/>
                    <a:pt x="31" y="35"/>
                    <a:pt x="31" y="36"/>
                  </a:cubicBezTo>
                  <a:cubicBezTo>
                    <a:pt x="31" y="36"/>
                    <a:pt x="31" y="36"/>
                    <a:pt x="31" y="37"/>
                  </a:cubicBezTo>
                  <a:cubicBezTo>
                    <a:pt x="32" y="38"/>
                    <a:pt x="32" y="39"/>
                    <a:pt x="32" y="40"/>
                  </a:cubicBezTo>
                  <a:cubicBezTo>
                    <a:pt x="32" y="41"/>
                    <a:pt x="32" y="42"/>
                    <a:pt x="31"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1" name="Freeform 7">
              <a:extLst>
                <a:ext uri="{FF2B5EF4-FFF2-40B4-BE49-F238E27FC236}">
                  <a16:creationId xmlns:a16="http://schemas.microsoft.com/office/drawing/2014/main" id="{50507A80-95CF-77D4-A8E8-6D5A01DBCA24}"/>
                </a:ext>
              </a:extLst>
            </p:cNvPr>
            <p:cNvSpPr>
              <a:spLocks noEditPoints="1"/>
            </p:cNvSpPr>
            <p:nvPr/>
          </p:nvSpPr>
          <p:spPr bwMode="auto">
            <a:xfrm>
              <a:off x="9221788" y="484188"/>
              <a:ext cx="153988" cy="488950"/>
            </a:xfrm>
            <a:custGeom>
              <a:avLst/>
              <a:gdLst>
                <a:gd name="T0" fmla="*/ 32 w 40"/>
                <a:gd name="T1" fmla="*/ 72 h 128"/>
                <a:gd name="T2" fmla="*/ 32 w 40"/>
                <a:gd name="T3" fmla="*/ 12 h 128"/>
                <a:gd name="T4" fmla="*/ 20 w 40"/>
                <a:gd name="T5" fmla="*/ 0 h 128"/>
                <a:gd name="T6" fmla="*/ 8 w 40"/>
                <a:gd name="T7" fmla="*/ 12 h 128"/>
                <a:gd name="T8" fmla="*/ 8 w 40"/>
                <a:gd name="T9" fmla="*/ 72 h 128"/>
                <a:gd name="T10" fmla="*/ 0 w 40"/>
                <a:gd name="T11" fmla="*/ 88 h 128"/>
                <a:gd name="T12" fmla="*/ 8 w 40"/>
                <a:gd name="T13" fmla="*/ 104 h 128"/>
                <a:gd name="T14" fmla="*/ 8 w 40"/>
                <a:gd name="T15" fmla="*/ 116 h 128"/>
                <a:gd name="T16" fmla="*/ 20 w 40"/>
                <a:gd name="T17" fmla="*/ 128 h 128"/>
                <a:gd name="T18" fmla="*/ 32 w 40"/>
                <a:gd name="T19" fmla="*/ 116 h 128"/>
                <a:gd name="T20" fmla="*/ 32 w 40"/>
                <a:gd name="T21" fmla="*/ 104 h 128"/>
                <a:gd name="T22" fmla="*/ 40 w 40"/>
                <a:gd name="T23" fmla="*/ 88 h 128"/>
                <a:gd name="T24" fmla="*/ 32 w 40"/>
                <a:gd name="T25" fmla="*/ 72 h 128"/>
                <a:gd name="T26" fmla="*/ 16 w 40"/>
                <a:gd name="T27" fmla="*/ 12 h 128"/>
                <a:gd name="T28" fmla="*/ 20 w 40"/>
                <a:gd name="T29" fmla="*/ 8 h 128"/>
                <a:gd name="T30" fmla="*/ 24 w 40"/>
                <a:gd name="T31" fmla="*/ 12 h 128"/>
                <a:gd name="T32" fmla="*/ 24 w 40"/>
                <a:gd name="T33" fmla="*/ 68 h 128"/>
                <a:gd name="T34" fmla="*/ 20 w 40"/>
                <a:gd name="T35" fmla="*/ 68 h 128"/>
                <a:gd name="T36" fmla="*/ 16 w 40"/>
                <a:gd name="T37" fmla="*/ 68 h 128"/>
                <a:gd name="T38" fmla="*/ 16 w 40"/>
                <a:gd name="T39" fmla="*/ 12 h 128"/>
                <a:gd name="T40" fmla="*/ 24 w 40"/>
                <a:gd name="T41" fmla="*/ 116 h 128"/>
                <a:gd name="T42" fmla="*/ 20 w 40"/>
                <a:gd name="T43" fmla="*/ 120 h 128"/>
                <a:gd name="T44" fmla="*/ 16 w 40"/>
                <a:gd name="T45" fmla="*/ 116 h 128"/>
                <a:gd name="T46" fmla="*/ 16 w 40"/>
                <a:gd name="T47" fmla="*/ 108 h 128"/>
                <a:gd name="T48" fmla="*/ 20 w 40"/>
                <a:gd name="T49" fmla="*/ 108 h 128"/>
                <a:gd name="T50" fmla="*/ 24 w 40"/>
                <a:gd name="T51" fmla="*/ 108 h 128"/>
                <a:gd name="T52" fmla="*/ 24 w 40"/>
                <a:gd name="T53" fmla="*/ 116 h 128"/>
                <a:gd name="T54" fmla="*/ 31 w 40"/>
                <a:gd name="T55" fmla="*/ 91 h 128"/>
                <a:gd name="T56" fmla="*/ 31 w 40"/>
                <a:gd name="T57" fmla="*/ 92 h 128"/>
                <a:gd name="T58" fmla="*/ 30 w 40"/>
                <a:gd name="T59" fmla="*/ 95 h 128"/>
                <a:gd name="T60" fmla="*/ 30 w 40"/>
                <a:gd name="T61" fmla="*/ 95 h 128"/>
                <a:gd name="T62" fmla="*/ 27 w 40"/>
                <a:gd name="T63" fmla="*/ 98 h 128"/>
                <a:gd name="T64" fmla="*/ 27 w 40"/>
                <a:gd name="T65" fmla="*/ 98 h 128"/>
                <a:gd name="T66" fmla="*/ 24 w 40"/>
                <a:gd name="T67" fmla="*/ 99 h 128"/>
                <a:gd name="T68" fmla="*/ 20 w 40"/>
                <a:gd name="T69" fmla="*/ 100 h 128"/>
                <a:gd name="T70" fmla="*/ 16 w 40"/>
                <a:gd name="T71" fmla="*/ 99 h 128"/>
                <a:gd name="T72" fmla="*/ 13 w 40"/>
                <a:gd name="T73" fmla="*/ 98 h 128"/>
                <a:gd name="T74" fmla="*/ 13 w 40"/>
                <a:gd name="T75" fmla="*/ 98 h 128"/>
                <a:gd name="T76" fmla="*/ 10 w 40"/>
                <a:gd name="T77" fmla="*/ 95 h 128"/>
                <a:gd name="T78" fmla="*/ 10 w 40"/>
                <a:gd name="T79" fmla="*/ 95 h 128"/>
                <a:gd name="T80" fmla="*/ 9 w 40"/>
                <a:gd name="T81" fmla="*/ 92 h 128"/>
                <a:gd name="T82" fmla="*/ 9 w 40"/>
                <a:gd name="T83" fmla="*/ 91 h 128"/>
                <a:gd name="T84" fmla="*/ 8 w 40"/>
                <a:gd name="T85" fmla="*/ 88 h 128"/>
                <a:gd name="T86" fmla="*/ 9 w 40"/>
                <a:gd name="T87" fmla="*/ 85 h 128"/>
                <a:gd name="T88" fmla="*/ 9 w 40"/>
                <a:gd name="T89" fmla="*/ 84 h 128"/>
                <a:gd name="T90" fmla="*/ 10 w 40"/>
                <a:gd name="T91" fmla="*/ 81 h 128"/>
                <a:gd name="T92" fmla="*/ 10 w 40"/>
                <a:gd name="T93" fmla="*/ 81 h 128"/>
                <a:gd name="T94" fmla="*/ 13 w 40"/>
                <a:gd name="T95" fmla="*/ 78 h 128"/>
                <a:gd name="T96" fmla="*/ 13 w 40"/>
                <a:gd name="T97" fmla="*/ 78 h 128"/>
                <a:gd name="T98" fmla="*/ 16 w 40"/>
                <a:gd name="T99" fmla="*/ 77 h 128"/>
                <a:gd name="T100" fmla="*/ 20 w 40"/>
                <a:gd name="T101" fmla="*/ 76 h 128"/>
                <a:gd name="T102" fmla="*/ 24 w 40"/>
                <a:gd name="T103" fmla="*/ 77 h 128"/>
                <a:gd name="T104" fmla="*/ 27 w 40"/>
                <a:gd name="T105" fmla="*/ 78 h 128"/>
                <a:gd name="T106" fmla="*/ 27 w 40"/>
                <a:gd name="T107" fmla="*/ 78 h 128"/>
                <a:gd name="T108" fmla="*/ 30 w 40"/>
                <a:gd name="T109" fmla="*/ 81 h 128"/>
                <a:gd name="T110" fmla="*/ 30 w 40"/>
                <a:gd name="T111" fmla="*/ 81 h 128"/>
                <a:gd name="T112" fmla="*/ 31 w 40"/>
                <a:gd name="T113" fmla="*/ 84 h 128"/>
                <a:gd name="T114" fmla="*/ 31 w 40"/>
                <a:gd name="T115" fmla="*/ 85 h 128"/>
                <a:gd name="T116" fmla="*/ 32 w 40"/>
                <a:gd name="T117" fmla="*/ 88 h 128"/>
                <a:gd name="T118" fmla="*/ 31 w 40"/>
                <a:gd name="T119" fmla="*/ 91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0" h="128">
                  <a:moveTo>
                    <a:pt x="32" y="72"/>
                  </a:moveTo>
                  <a:cubicBezTo>
                    <a:pt x="32" y="12"/>
                    <a:pt x="32" y="12"/>
                    <a:pt x="32" y="12"/>
                  </a:cubicBezTo>
                  <a:cubicBezTo>
                    <a:pt x="32" y="5"/>
                    <a:pt x="27" y="0"/>
                    <a:pt x="20" y="0"/>
                  </a:cubicBezTo>
                  <a:cubicBezTo>
                    <a:pt x="13" y="0"/>
                    <a:pt x="8" y="5"/>
                    <a:pt x="8" y="12"/>
                  </a:cubicBezTo>
                  <a:cubicBezTo>
                    <a:pt x="8" y="72"/>
                    <a:pt x="8" y="72"/>
                    <a:pt x="8" y="72"/>
                  </a:cubicBezTo>
                  <a:cubicBezTo>
                    <a:pt x="3" y="76"/>
                    <a:pt x="0" y="81"/>
                    <a:pt x="0" y="88"/>
                  </a:cubicBezTo>
                  <a:cubicBezTo>
                    <a:pt x="0" y="95"/>
                    <a:pt x="3" y="100"/>
                    <a:pt x="8" y="104"/>
                  </a:cubicBezTo>
                  <a:cubicBezTo>
                    <a:pt x="8" y="116"/>
                    <a:pt x="8" y="116"/>
                    <a:pt x="8" y="116"/>
                  </a:cubicBezTo>
                  <a:cubicBezTo>
                    <a:pt x="8" y="123"/>
                    <a:pt x="13" y="128"/>
                    <a:pt x="20" y="128"/>
                  </a:cubicBezTo>
                  <a:cubicBezTo>
                    <a:pt x="27" y="128"/>
                    <a:pt x="32" y="123"/>
                    <a:pt x="32" y="116"/>
                  </a:cubicBezTo>
                  <a:cubicBezTo>
                    <a:pt x="32" y="104"/>
                    <a:pt x="32" y="104"/>
                    <a:pt x="32" y="104"/>
                  </a:cubicBezTo>
                  <a:cubicBezTo>
                    <a:pt x="37" y="100"/>
                    <a:pt x="40" y="95"/>
                    <a:pt x="40" y="88"/>
                  </a:cubicBezTo>
                  <a:cubicBezTo>
                    <a:pt x="40" y="81"/>
                    <a:pt x="37" y="76"/>
                    <a:pt x="32" y="72"/>
                  </a:cubicBezTo>
                  <a:close/>
                  <a:moveTo>
                    <a:pt x="16" y="12"/>
                  </a:moveTo>
                  <a:cubicBezTo>
                    <a:pt x="16" y="10"/>
                    <a:pt x="18" y="8"/>
                    <a:pt x="20" y="8"/>
                  </a:cubicBezTo>
                  <a:cubicBezTo>
                    <a:pt x="22" y="8"/>
                    <a:pt x="24" y="10"/>
                    <a:pt x="24" y="12"/>
                  </a:cubicBezTo>
                  <a:cubicBezTo>
                    <a:pt x="24" y="68"/>
                    <a:pt x="24" y="68"/>
                    <a:pt x="24" y="68"/>
                  </a:cubicBezTo>
                  <a:cubicBezTo>
                    <a:pt x="23" y="68"/>
                    <a:pt x="21" y="68"/>
                    <a:pt x="20" y="68"/>
                  </a:cubicBezTo>
                  <a:cubicBezTo>
                    <a:pt x="19" y="68"/>
                    <a:pt x="17" y="68"/>
                    <a:pt x="16" y="68"/>
                  </a:cubicBezTo>
                  <a:lnTo>
                    <a:pt x="16" y="12"/>
                  </a:lnTo>
                  <a:close/>
                  <a:moveTo>
                    <a:pt x="24" y="116"/>
                  </a:moveTo>
                  <a:cubicBezTo>
                    <a:pt x="24" y="118"/>
                    <a:pt x="22" y="120"/>
                    <a:pt x="20" y="120"/>
                  </a:cubicBezTo>
                  <a:cubicBezTo>
                    <a:pt x="18" y="120"/>
                    <a:pt x="16" y="118"/>
                    <a:pt x="16" y="116"/>
                  </a:cubicBezTo>
                  <a:cubicBezTo>
                    <a:pt x="16" y="108"/>
                    <a:pt x="16" y="108"/>
                    <a:pt x="16" y="108"/>
                  </a:cubicBezTo>
                  <a:cubicBezTo>
                    <a:pt x="17" y="108"/>
                    <a:pt x="19" y="108"/>
                    <a:pt x="20" y="108"/>
                  </a:cubicBezTo>
                  <a:cubicBezTo>
                    <a:pt x="21" y="108"/>
                    <a:pt x="23" y="108"/>
                    <a:pt x="24" y="108"/>
                  </a:cubicBezTo>
                  <a:lnTo>
                    <a:pt x="24" y="116"/>
                  </a:lnTo>
                  <a:close/>
                  <a:moveTo>
                    <a:pt x="31" y="91"/>
                  </a:moveTo>
                  <a:cubicBezTo>
                    <a:pt x="31" y="92"/>
                    <a:pt x="31" y="92"/>
                    <a:pt x="31" y="92"/>
                  </a:cubicBezTo>
                  <a:cubicBezTo>
                    <a:pt x="31" y="93"/>
                    <a:pt x="30" y="94"/>
                    <a:pt x="30" y="95"/>
                  </a:cubicBezTo>
                  <a:cubicBezTo>
                    <a:pt x="30" y="95"/>
                    <a:pt x="30" y="95"/>
                    <a:pt x="30" y="95"/>
                  </a:cubicBezTo>
                  <a:cubicBezTo>
                    <a:pt x="29" y="96"/>
                    <a:pt x="28" y="97"/>
                    <a:pt x="27" y="98"/>
                  </a:cubicBezTo>
                  <a:cubicBezTo>
                    <a:pt x="27" y="98"/>
                    <a:pt x="27" y="98"/>
                    <a:pt x="27" y="98"/>
                  </a:cubicBezTo>
                  <a:cubicBezTo>
                    <a:pt x="26" y="98"/>
                    <a:pt x="25" y="99"/>
                    <a:pt x="24" y="99"/>
                  </a:cubicBezTo>
                  <a:cubicBezTo>
                    <a:pt x="23" y="100"/>
                    <a:pt x="21" y="100"/>
                    <a:pt x="20" y="100"/>
                  </a:cubicBezTo>
                  <a:cubicBezTo>
                    <a:pt x="19" y="100"/>
                    <a:pt x="17" y="100"/>
                    <a:pt x="16" y="99"/>
                  </a:cubicBezTo>
                  <a:cubicBezTo>
                    <a:pt x="15" y="99"/>
                    <a:pt x="14" y="98"/>
                    <a:pt x="13" y="98"/>
                  </a:cubicBezTo>
                  <a:cubicBezTo>
                    <a:pt x="13" y="98"/>
                    <a:pt x="13" y="98"/>
                    <a:pt x="13" y="98"/>
                  </a:cubicBezTo>
                  <a:cubicBezTo>
                    <a:pt x="12" y="97"/>
                    <a:pt x="11" y="96"/>
                    <a:pt x="10" y="95"/>
                  </a:cubicBezTo>
                  <a:cubicBezTo>
                    <a:pt x="10" y="95"/>
                    <a:pt x="10" y="95"/>
                    <a:pt x="10" y="95"/>
                  </a:cubicBezTo>
                  <a:cubicBezTo>
                    <a:pt x="10" y="94"/>
                    <a:pt x="9" y="93"/>
                    <a:pt x="9" y="92"/>
                  </a:cubicBezTo>
                  <a:cubicBezTo>
                    <a:pt x="9" y="92"/>
                    <a:pt x="9" y="92"/>
                    <a:pt x="9" y="91"/>
                  </a:cubicBezTo>
                  <a:cubicBezTo>
                    <a:pt x="8" y="90"/>
                    <a:pt x="8" y="89"/>
                    <a:pt x="8" y="88"/>
                  </a:cubicBezTo>
                  <a:cubicBezTo>
                    <a:pt x="8" y="87"/>
                    <a:pt x="8" y="86"/>
                    <a:pt x="9" y="85"/>
                  </a:cubicBezTo>
                  <a:cubicBezTo>
                    <a:pt x="9" y="84"/>
                    <a:pt x="9" y="84"/>
                    <a:pt x="9" y="84"/>
                  </a:cubicBezTo>
                  <a:cubicBezTo>
                    <a:pt x="9" y="83"/>
                    <a:pt x="10" y="82"/>
                    <a:pt x="10" y="81"/>
                  </a:cubicBezTo>
                  <a:cubicBezTo>
                    <a:pt x="10" y="81"/>
                    <a:pt x="10" y="81"/>
                    <a:pt x="10" y="81"/>
                  </a:cubicBezTo>
                  <a:cubicBezTo>
                    <a:pt x="11" y="80"/>
                    <a:pt x="12" y="79"/>
                    <a:pt x="13" y="78"/>
                  </a:cubicBezTo>
                  <a:cubicBezTo>
                    <a:pt x="13" y="78"/>
                    <a:pt x="13" y="78"/>
                    <a:pt x="13" y="78"/>
                  </a:cubicBezTo>
                  <a:cubicBezTo>
                    <a:pt x="14" y="78"/>
                    <a:pt x="15" y="77"/>
                    <a:pt x="16" y="77"/>
                  </a:cubicBezTo>
                  <a:cubicBezTo>
                    <a:pt x="17" y="76"/>
                    <a:pt x="19" y="76"/>
                    <a:pt x="20" y="76"/>
                  </a:cubicBezTo>
                  <a:cubicBezTo>
                    <a:pt x="21" y="76"/>
                    <a:pt x="23" y="76"/>
                    <a:pt x="24" y="77"/>
                  </a:cubicBezTo>
                  <a:cubicBezTo>
                    <a:pt x="25" y="77"/>
                    <a:pt x="26" y="78"/>
                    <a:pt x="27" y="78"/>
                  </a:cubicBezTo>
                  <a:cubicBezTo>
                    <a:pt x="27" y="78"/>
                    <a:pt x="27" y="78"/>
                    <a:pt x="27" y="78"/>
                  </a:cubicBezTo>
                  <a:cubicBezTo>
                    <a:pt x="28" y="79"/>
                    <a:pt x="29" y="80"/>
                    <a:pt x="30" y="81"/>
                  </a:cubicBezTo>
                  <a:cubicBezTo>
                    <a:pt x="30" y="81"/>
                    <a:pt x="30" y="81"/>
                    <a:pt x="30" y="81"/>
                  </a:cubicBezTo>
                  <a:cubicBezTo>
                    <a:pt x="30" y="82"/>
                    <a:pt x="31" y="83"/>
                    <a:pt x="31" y="84"/>
                  </a:cubicBezTo>
                  <a:cubicBezTo>
                    <a:pt x="31" y="84"/>
                    <a:pt x="31" y="84"/>
                    <a:pt x="31" y="85"/>
                  </a:cubicBezTo>
                  <a:cubicBezTo>
                    <a:pt x="32" y="86"/>
                    <a:pt x="32" y="87"/>
                    <a:pt x="32" y="88"/>
                  </a:cubicBezTo>
                  <a:cubicBezTo>
                    <a:pt x="32" y="89"/>
                    <a:pt x="32" y="90"/>
                    <a:pt x="31" y="9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sp>
        <p:nvSpPr>
          <p:cNvPr id="2" name="TextBox 1">
            <a:extLst>
              <a:ext uri="{FF2B5EF4-FFF2-40B4-BE49-F238E27FC236}">
                <a16:creationId xmlns:a16="http://schemas.microsoft.com/office/drawing/2014/main" id="{F0EF4EF3-A4C0-E1A3-507E-9BA8EE8EE058}"/>
              </a:ext>
            </a:extLst>
          </p:cNvPr>
          <p:cNvSpPr txBox="1"/>
          <p:nvPr/>
        </p:nvSpPr>
        <p:spPr>
          <a:xfrm>
            <a:off x="3256561" y="93988"/>
            <a:ext cx="4342856" cy="1446550"/>
          </a:xfrm>
          <a:prstGeom prst="rect">
            <a:avLst/>
          </a:prstGeom>
          <a:noFill/>
        </p:spPr>
        <p:txBody>
          <a:bodyPr wrap="none" rtlCol="0">
            <a:spAutoFit/>
          </a:bodyPr>
          <a:lstStyle/>
          <a:p>
            <a:r>
              <a:rPr lang="en-US" sz="4400" dirty="0">
                <a:solidFill>
                  <a:schemeClr val="accent2">
                    <a:lumMod val="75000"/>
                  </a:schemeClr>
                </a:solidFill>
                <a:latin typeface="Montserrat Medium" panose="00000600000000000000" pitchFamily="50" charset="0"/>
              </a:rPr>
              <a:t>STAGE-1</a:t>
            </a:r>
            <a:endParaRPr lang="en-US" sz="4400" dirty="0">
              <a:solidFill>
                <a:schemeClr val="tx1">
                  <a:lumMod val="75000"/>
                  <a:lumOff val="25000"/>
                </a:schemeClr>
              </a:solidFill>
              <a:latin typeface="Montserrat Medium" panose="00000600000000000000" pitchFamily="50" charset="0"/>
            </a:endParaRPr>
          </a:p>
          <a:p>
            <a:r>
              <a:rPr lang="en-US" sz="4400" dirty="0">
                <a:solidFill>
                  <a:schemeClr val="tx1">
                    <a:lumMod val="65000"/>
                    <a:lumOff val="35000"/>
                  </a:schemeClr>
                </a:solidFill>
                <a:latin typeface="Montserrat Light" panose="00000400000000000000" pitchFamily="50" charset="0"/>
              </a:rPr>
              <a:t>NOTIFICATION</a:t>
            </a:r>
            <a:endParaRPr lang="en-US" sz="1600" dirty="0">
              <a:solidFill>
                <a:schemeClr val="tx1">
                  <a:lumMod val="65000"/>
                  <a:lumOff val="35000"/>
                </a:schemeClr>
              </a:solidFill>
              <a:latin typeface="Montserrat Light" panose="00000400000000000000" pitchFamily="50" charset="0"/>
            </a:endParaRPr>
          </a:p>
        </p:txBody>
      </p:sp>
      <p:sp>
        <p:nvSpPr>
          <p:cNvPr id="4" name="Rectangle 3">
            <a:extLst>
              <a:ext uri="{FF2B5EF4-FFF2-40B4-BE49-F238E27FC236}">
                <a16:creationId xmlns:a16="http://schemas.microsoft.com/office/drawing/2014/main" id="{108EB393-0501-89CB-F2A0-3D2447FC2B7E}"/>
              </a:ext>
            </a:extLst>
          </p:cNvPr>
          <p:cNvSpPr/>
          <p:nvPr/>
        </p:nvSpPr>
        <p:spPr>
          <a:xfrm>
            <a:off x="7350558" y="5227251"/>
            <a:ext cx="3499454" cy="923330"/>
          </a:xfrm>
          <a:prstGeom prst="rect">
            <a:avLst/>
          </a:prstGeom>
        </p:spPr>
        <p:txBody>
          <a:bodyPr wrap="square">
            <a:spAutoFit/>
          </a:bodyPr>
          <a:lstStyle/>
          <a:p>
            <a:r>
              <a:rPr lang="en-US" dirty="0">
                <a:latin typeface="Lato" panose="020F0502020204030203" pitchFamily="34" charset="0"/>
                <a:ea typeface="Lato" panose="020F0502020204030203" pitchFamily="34" charset="0"/>
                <a:cs typeface="Lato" panose="020F0502020204030203" pitchFamily="34" charset="0"/>
              </a:rPr>
              <a:t>ENVIORNMENTALLY SOUND MANAGEMENT-ESM </a:t>
            </a:r>
          </a:p>
          <a:p>
            <a:r>
              <a:rPr lang="en-US" dirty="0">
                <a:solidFill>
                  <a:schemeClr val="accent2">
                    <a:lumMod val="75000"/>
                  </a:schemeClr>
                </a:solidFill>
                <a:latin typeface="Lato" panose="020F0502020204030203" pitchFamily="34" charset="0"/>
                <a:ea typeface="Lato" panose="020F0502020204030203" pitchFamily="34" charset="0"/>
                <a:cs typeface="Lato" panose="020F0502020204030203" pitchFamily="34" charset="0"/>
              </a:rPr>
              <a:t> AS PER BASEL CONVENTION</a:t>
            </a:r>
          </a:p>
        </p:txBody>
      </p:sp>
      <p:grpSp>
        <p:nvGrpSpPr>
          <p:cNvPr id="13" name="Group 12">
            <a:extLst>
              <a:ext uri="{FF2B5EF4-FFF2-40B4-BE49-F238E27FC236}">
                <a16:creationId xmlns:a16="http://schemas.microsoft.com/office/drawing/2014/main" id="{9229232D-A81B-C2DE-110F-2687F6C8F2CB}"/>
              </a:ext>
            </a:extLst>
          </p:cNvPr>
          <p:cNvGrpSpPr/>
          <p:nvPr/>
        </p:nvGrpSpPr>
        <p:grpSpPr>
          <a:xfrm>
            <a:off x="1037733" y="1812476"/>
            <a:ext cx="1563188" cy="315394"/>
            <a:chOff x="2675035" y="4617493"/>
            <a:chExt cx="1563188" cy="315394"/>
          </a:xfrm>
        </p:grpSpPr>
        <p:sp>
          <p:nvSpPr>
            <p:cNvPr id="5" name="Rounded Rectangle 4">
              <a:extLst>
                <a:ext uri="{FF2B5EF4-FFF2-40B4-BE49-F238E27FC236}">
                  <a16:creationId xmlns:a16="http://schemas.microsoft.com/office/drawing/2014/main" id="{C9D171A6-E9B5-E60C-5BDE-446195B554AF}"/>
                </a:ext>
              </a:extLst>
            </p:cNvPr>
            <p:cNvSpPr/>
            <p:nvPr/>
          </p:nvSpPr>
          <p:spPr>
            <a:xfrm>
              <a:off x="2675035" y="4637612"/>
              <a:ext cx="1563188" cy="295275"/>
            </a:xfrm>
            <a:prstGeom prst="roundRect">
              <a:avLst>
                <a:gd name="adj" fmla="val 4247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C828DE1A-5F8A-1E37-1717-494F6E0E2E0A}"/>
                </a:ext>
              </a:extLst>
            </p:cNvPr>
            <p:cNvSpPr txBox="1"/>
            <p:nvPr/>
          </p:nvSpPr>
          <p:spPr>
            <a:xfrm>
              <a:off x="2770027" y="4617493"/>
              <a:ext cx="1351653" cy="307777"/>
            </a:xfrm>
            <a:prstGeom prst="rect">
              <a:avLst/>
            </a:prstGeom>
            <a:noFill/>
          </p:spPr>
          <p:txBody>
            <a:bodyPr wrap="none" rtlCol="0">
              <a:spAutoFit/>
            </a:bodyPr>
            <a:lstStyle/>
            <a:p>
              <a:pPr algn="ctr"/>
              <a:r>
                <a:rPr lang="en-US" sz="1400" dirty="0">
                  <a:solidFill>
                    <a:schemeClr val="bg1"/>
                  </a:solidFill>
                  <a:latin typeface="Montserrat" panose="00000500000000000000" pitchFamily="50" charset="0"/>
                  <a:ea typeface="Lato" panose="020F0502020204030203" pitchFamily="34" charset="0"/>
                  <a:cs typeface="Lato" panose="020F0502020204030203" pitchFamily="34" charset="0"/>
                </a:rPr>
                <a:t>GENERATOR</a:t>
              </a:r>
            </a:p>
          </p:txBody>
        </p:sp>
      </p:grpSp>
      <p:grpSp>
        <p:nvGrpSpPr>
          <p:cNvPr id="14" name="Group 13">
            <a:extLst>
              <a:ext uri="{FF2B5EF4-FFF2-40B4-BE49-F238E27FC236}">
                <a16:creationId xmlns:a16="http://schemas.microsoft.com/office/drawing/2014/main" id="{ECEBDE27-63EB-A37D-EEF2-5BD40FD7425D}"/>
              </a:ext>
            </a:extLst>
          </p:cNvPr>
          <p:cNvGrpSpPr/>
          <p:nvPr/>
        </p:nvGrpSpPr>
        <p:grpSpPr>
          <a:xfrm>
            <a:off x="6304812" y="1762271"/>
            <a:ext cx="3986381" cy="315394"/>
            <a:chOff x="1692950" y="4617493"/>
            <a:chExt cx="3243354" cy="315394"/>
          </a:xfrm>
        </p:grpSpPr>
        <p:sp>
          <p:nvSpPr>
            <p:cNvPr id="15" name="Rounded Rectangle 14">
              <a:extLst>
                <a:ext uri="{FF2B5EF4-FFF2-40B4-BE49-F238E27FC236}">
                  <a16:creationId xmlns:a16="http://schemas.microsoft.com/office/drawing/2014/main" id="{226BF887-199A-9A18-0898-70C8FF56C703}"/>
                </a:ext>
              </a:extLst>
            </p:cNvPr>
            <p:cNvSpPr/>
            <p:nvPr/>
          </p:nvSpPr>
          <p:spPr>
            <a:xfrm>
              <a:off x="2347683" y="4637612"/>
              <a:ext cx="1890541" cy="295275"/>
            </a:xfrm>
            <a:prstGeom prst="roundRect">
              <a:avLst>
                <a:gd name="adj" fmla="val 4247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0AEB81E6-3009-EC31-BDF8-4F4ED19534FE}"/>
                </a:ext>
              </a:extLst>
            </p:cNvPr>
            <p:cNvSpPr txBox="1"/>
            <p:nvPr/>
          </p:nvSpPr>
          <p:spPr>
            <a:xfrm>
              <a:off x="1692950" y="4617493"/>
              <a:ext cx="3243354" cy="307777"/>
            </a:xfrm>
            <a:prstGeom prst="rect">
              <a:avLst/>
            </a:prstGeom>
            <a:noFill/>
          </p:spPr>
          <p:txBody>
            <a:bodyPr wrap="square" rtlCol="0">
              <a:spAutoFit/>
            </a:bodyPr>
            <a:lstStyle/>
            <a:p>
              <a:pPr algn="ctr"/>
              <a:r>
                <a:rPr lang="en-US" sz="1400" dirty="0">
                  <a:solidFill>
                    <a:schemeClr val="bg1"/>
                  </a:solidFill>
                  <a:latin typeface="Montserrat" panose="00000500000000000000" pitchFamily="50" charset="0"/>
                  <a:ea typeface="Lato" panose="020F0502020204030203" pitchFamily="34" charset="0"/>
                  <a:cs typeface="Lato" panose="020F0502020204030203" pitchFamily="34" charset="0"/>
                </a:rPr>
                <a:t>PROCESSOR/RECYCLER</a:t>
              </a:r>
            </a:p>
          </p:txBody>
        </p:sp>
      </p:grpSp>
      <p:cxnSp>
        <p:nvCxnSpPr>
          <p:cNvPr id="18" name="Straight Arrow Connector 17">
            <a:extLst>
              <a:ext uri="{FF2B5EF4-FFF2-40B4-BE49-F238E27FC236}">
                <a16:creationId xmlns:a16="http://schemas.microsoft.com/office/drawing/2014/main" id="{C5A2A7EE-6E9F-D318-6E89-AA9D85844A59}"/>
              </a:ext>
            </a:extLst>
          </p:cNvPr>
          <p:cNvCxnSpPr>
            <a:stCxn id="5" idx="3"/>
          </p:cNvCxnSpPr>
          <p:nvPr/>
        </p:nvCxnSpPr>
        <p:spPr>
          <a:xfrm flipV="1">
            <a:off x="2600921" y="1930027"/>
            <a:ext cx="4508618" cy="50206"/>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5A2330D3-5485-FF5D-C00B-48DD067484FF}"/>
              </a:ext>
            </a:extLst>
          </p:cNvPr>
          <p:cNvSpPr/>
          <p:nvPr/>
        </p:nvSpPr>
        <p:spPr>
          <a:xfrm>
            <a:off x="2600921" y="2094393"/>
            <a:ext cx="4847356" cy="307777"/>
          </a:xfrm>
          <a:prstGeom prst="rect">
            <a:avLst/>
          </a:prstGeom>
        </p:spPr>
        <p:txBody>
          <a:bodyPr wrap="square">
            <a:spAutoFit/>
          </a:bodyPr>
          <a:lstStyle/>
          <a:p>
            <a:r>
              <a:rPr lang="en-US" altLang="ko-KR" sz="1400" dirty="0">
                <a:solidFill>
                  <a:schemeClr val="bg1">
                    <a:lumMod val="50000"/>
                  </a:schemeClr>
                </a:solidFill>
                <a:latin typeface="Lato" panose="020F0502020204030203" pitchFamily="34" charset="0"/>
                <a:ea typeface="Lato" panose="020F0502020204030203" pitchFamily="34" charset="0"/>
                <a:cs typeface="Lato" panose="020F0502020204030203" pitchFamily="34" charset="0"/>
              </a:rPr>
              <a:t>Agreement between the two entities specifying the ESM</a:t>
            </a:r>
          </a:p>
        </p:txBody>
      </p:sp>
      <p:grpSp>
        <p:nvGrpSpPr>
          <p:cNvPr id="27" name="Group 26">
            <a:extLst>
              <a:ext uri="{FF2B5EF4-FFF2-40B4-BE49-F238E27FC236}">
                <a16:creationId xmlns:a16="http://schemas.microsoft.com/office/drawing/2014/main" id="{77D8A662-FD83-4482-D666-C839A1C64BD6}"/>
              </a:ext>
            </a:extLst>
          </p:cNvPr>
          <p:cNvGrpSpPr/>
          <p:nvPr/>
        </p:nvGrpSpPr>
        <p:grpSpPr>
          <a:xfrm>
            <a:off x="1026957" y="3673037"/>
            <a:ext cx="1563188" cy="630712"/>
            <a:chOff x="2675035" y="4617493"/>
            <a:chExt cx="1563188" cy="630712"/>
          </a:xfrm>
        </p:grpSpPr>
        <p:sp>
          <p:nvSpPr>
            <p:cNvPr id="28" name="Rounded Rectangle 27">
              <a:extLst>
                <a:ext uri="{FF2B5EF4-FFF2-40B4-BE49-F238E27FC236}">
                  <a16:creationId xmlns:a16="http://schemas.microsoft.com/office/drawing/2014/main" id="{C40E6075-92B7-EF5F-7BE9-B59CA9B5F2EA}"/>
                </a:ext>
              </a:extLst>
            </p:cNvPr>
            <p:cNvSpPr/>
            <p:nvPr/>
          </p:nvSpPr>
          <p:spPr>
            <a:xfrm>
              <a:off x="2675035" y="4637612"/>
              <a:ext cx="1563188" cy="610593"/>
            </a:xfrm>
            <a:prstGeom prst="roundRect">
              <a:avLst>
                <a:gd name="adj" fmla="val 4247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A360A460-4633-5C03-9E16-483908E7EBC0}"/>
                </a:ext>
              </a:extLst>
            </p:cNvPr>
            <p:cNvSpPr txBox="1"/>
            <p:nvPr/>
          </p:nvSpPr>
          <p:spPr>
            <a:xfrm>
              <a:off x="2823729" y="4617493"/>
              <a:ext cx="1244251" cy="523220"/>
            </a:xfrm>
            <a:prstGeom prst="rect">
              <a:avLst/>
            </a:prstGeom>
            <a:noFill/>
          </p:spPr>
          <p:txBody>
            <a:bodyPr wrap="none" rtlCol="0">
              <a:spAutoFit/>
            </a:bodyPr>
            <a:lstStyle/>
            <a:p>
              <a:pPr algn="ctr"/>
              <a:r>
                <a:rPr lang="en-US" sz="1400" dirty="0">
                  <a:solidFill>
                    <a:schemeClr val="bg1"/>
                  </a:solidFill>
                  <a:latin typeface="Montserrat" panose="00000500000000000000" pitchFamily="50" charset="0"/>
                  <a:ea typeface="Lato" panose="020F0502020204030203" pitchFamily="34" charset="0"/>
                  <a:cs typeface="Lato" panose="020F0502020204030203" pitchFamily="34" charset="0"/>
                </a:rPr>
                <a:t>COUNTRY</a:t>
              </a:r>
            </a:p>
            <a:p>
              <a:pPr algn="ctr"/>
              <a:r>
                <a:rPr lang="en-US" sz="1400" dirty="0">
                  <a:solidFill>
                    <a:schemeClr val="bg1"/>
                  </a:solidFill>
                  <a:latin typeface="Montserrat" panose="00000500000000000000" pitchFamily="50" charset="0"/>
                  <a:ea typeface="Lato" panose="020F0502020204030203" pitchFamily="34" charset="0"/>
                  <a:cs typeface="Lato" panose="020F0502020204030203" pitchFamily="34" charset="0"/>
                </a:rPr>
                <a:t>OF EXPORT</a:t>
              </a:r>
            </a:p>
          </p:txBody>
        </p:sp>
      </p:grpSp>
      <p:grpSp>
        <p:nvGrpSpPr>
          <p:cNvPr id="35" name="Group 34">
            <a:extLst>
              <a:ext uri="{FF2B5EF4-FFF2-40B4-BE49-F238E27FC236}">
                <a16:creationId xmlns:a16="http://schemas.microsoft.com/office/drawing/2014/main" id="{6B267858-D39D-5273-2DFB-C0D09325036F}"/>
              </a:ext>
            </a:extLst>
          </p:cNvPr>
          <p:cNvGrpSpPr/>
          <p:nvPr/>
        </p:nvGrpSpPr>
        <p:grpSpPr>
          <a:xfrm>
            <a:off x="7599417" y="3565545"/>
            <a:ext cx="1563188" cy="630712"/>
            <a:chOff x="2675035" y="4617493"/>
            <a:chExt cx="1563188" cy="630712"/>
          </a:xfrm>
        </p:grpSpPr>
        <p:sp>
          <p:nvSpPr>
            <p:cNvPr id="36" name="Rounded Rectangle 35">
              <a:extLst>
                <a:ext uri="{FF2B5EF4-FFF2-40B4-BE49-F238E27FC236}">
                  <a16:creationId xmlns:a16="http://schemas.microsoft.com/office/drawing/2014/main" id="{A5CB7047-6B81-041C-5F8B-4298EC94082B}"/>
                </a:ext>
              </a:extLst>
            </p:cNvPr>
            <p:cNvSpPr/>
            <p:nvPr/>
          </p:nvSpPr>
          <p:spPr>
            <a:xfrm>
              <a:off x="2675035" y="4637612"/>
              <a:ext cx="1563188" cy="610593"/>
            </a:xfrm>
            <a:prstGeom prst="roundRect">
              <a:avLst>
                <a:gd name="adj" fmla="val 4247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1CFC8E6B-C950-328C-48B7-EAB8386AA075}"/>
                </a:ext>
              </a:extLst>
            </p:cNvPr>
            <p:cNvSpPr txBox="1"/>
            <p:nvPr/>
          </p:nvSpPr>
          <p:spPr>
            <a:xfrm>
              <a:off x="2829340" y="4617493"/>
              <a:ext cx="1233030" cy="523220"/>
            </a:xfrm>
            <a:prstGeom prst="rect">
              <a:avLst/>
            </a:prstGeom>
            <a:noFill/>
          </p:spPr>
          <p:txBody>
            <a:bodyPr wrap="none" rtlCol="0">
              <a:spAutoFit/>
            </a:bodyPr>
            <a:lstStyle/>
            <a:p>
              <a:pPr algn="ctr"/>
              <a:r>
                <a:rPr lang="en-US" sz="1400" dirty="0">
                  <a:solidFill>
                    <a:schemeClr val="bg1"/>
                  </a:solidFill>
                  <a:latin typeface="Montserrat" panose="00000500000000000000" pitchFamily="50" charset="0"/>
                  <a:ea typeface="Lato" panose="020F0502020204030203" pitchFamily="34" charset="0"/>
                  <a:cs typeface="Lato" panose="020F0502020204030203" pitchFamily="34" charset="0"/>
                </a:rPr>
                <a:t>COUNTRY</a:t>
              </a:r>
            </a:p>
            <a:p>
              <a:pPr algn="ctr"/>
              <a:r>
                <a:rPr lang="en-US" sz="1400" dirty="0">
                  <a:solidFill>
                    <a:schemeClr val="bg1"/>
                  </a:solidFill>
                  <a:latin typeface="Montserrat" panose="00000500000000000000" pitchFamily="50" charset="0"/>
                  <a:ea typeface="Lato" panose="020F0502020204030203" pitchFamily="34" charset="0"/>
                  <a:cs typeface="Lato" panose="020F0502020204030203" pitchFamily="34" charset="0"/>
                </a:rPr>
                <a:t>OF IMPORT</a:t>
              </a:r>
            </a:p>
          </p:txBody>
        </p:sp>
      </p:grpSp>
      <p:cxnSp>
        <p:nvCxnSpPr>
          <p:cNvPr id="39" name="Straight Arrow Connector 38">
            <a:extLst>
              <a:ext uri="{FF2B5EF4-FFF2-40B4-BE49-F238E27FC236}">
                <a16:creationId xmlns:a16="http://schemas.microsoft.com/office/drawing/2014/main" id="{4010B074-6E94-ED00-9200-6F1D6DA7CC98}"/>
              </a:ext>
            </a:extLst>
          </p:cNvPr>
          <p:cNvCxnSpPr>
            <a:stCxn id="12" idx="2"/>
            <a:endCxn id="29" idx="0"/>
          </p:cNvCxnSpPr>
          <p:nvPr/>
        </p:nvCxnSpPr>
        <p:spPr>
          <a:xfrm flipH="1">
            <a:off x="1797777" y="2120253"/>
            <a:ext cx="10775" cy="1552784"/>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Rectangle 39">
            <a:extLst>
              <a:ext uri="{FF2B5EF4-FFF2-40B4-BE49-F238E27FC236}">
                <a16:creationId xmlns:a16="http://schemas.microsoft.com/office/drawing/2014/main" id="{333F13BE-6330-FEB5-8763-F25D66271744}"/>
              </a:ext>
            </a:extLst>
          </p:cNvPr>
          <p:cNvSpPr/>
          <p:nvPr/>
        </p:nvSpPr>
        <p:spPr>
          <a:xfrm>
            <a:off x="1758723" y="2798047"/>
            <a:ext cx="3336058" cy="307777"/>
          </a:xfrm>
          <a:prstGeom prst="rect">
            <a:avLst/>
          </a:prstGeom>
        </p:spPr>
        <p:txBody>
          <a:bodyPr wrap="square">
            <a:spAutoFit/>
          </a:bodyPr>
          <a:lstStyle/>
          <a:p>
            <a:r>
              <a:rPr lang="en-US" altLang="ko-KR" sz="1400" dirty="0">
                <a:solidFill>
                  <a:schemeClr val="bg1">
                    <a:lumMod val="50000"/>
                  </a:schemeClr>
                </a:solidFill>
                <a:latin typeface="Lato" panose="020F0502020204030203" pitchFamily="34" charset="0"/>
                <a:ea typeface="Lato" panose="020F0502020204030203" pitchFamily="34" charset="0"/>
                <a:cs typeface="Lato" panose="020F0502020204030203" pitchFamily="34" charset="0"/>
              </a:rPr>
              <a:t>Inform about the proposed movement</a:t>
            </a:r>
          </a:p>
        </p:txBody>
      </p:sp>
      <p:cxnSp>
        <p:nvCxnSpPr>
          <p:cNvPr id="42" name="Straight Arrow Connector 41">
            <a:extLst>
              <a:ext uri="{FF2B5EF4-FFF2-40B4-BE49-F238E27FC236}">
                <a16:creationId xmlns:a16="http://schemas.microsoft.com/office/drawing/2014/main" id="{3C56C993-9DF5-C143-8DCC-EB856D351B1D}"/>
              </a:ext>
            </a:extLst>
          </p:cNvPr>
          <p:cNvCxnSpPr>
            <a:stCxn id="28" idx="3"/>
          </p:cNvCxnSpPr>
          <p:nvPr/>
        </p:nvCxnSpPr>
        <p:spPr>
          <a:xfrm flipV="1">
            <a:off x="2590145" y="3934647"/>
            <a:ext cx="5009272" cy="6380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657B5742-1CCF-A00A-C34A-A0E07569B80E}"/>
              </a:ext>
            </a:extLst>
          </p:cNvPr>
          <p:cNvSpPr/>
          <p:nvPr/>
        </p:nvSpPr>
        <p:spPr>
          <a:xfrm>
            <a:off x="3356570" y="4015181"/>
            <a:ext cx="3336058" cy="307777"/>
          </a:xfrm>
          <a:prstGeom prst="rect">
            <a:avLst/>
          </a:prstGeom>
        </p:spPr>
        <p:txBody>
          <a:bodyPr wrap="square">
            <a:spAutoFit/>
          </a:bodyPr>
          <a:lstStyle/>
          <a:p>
            <a:r>
              <a:rPr lang="en-US" altLang="ko-KR" sz="1400" dirty="0">
                <a:solidFill>
                  <a:schemeClr val="bg1">
                    <a:lumMod val="50000"/>
                  </a:schemeClr>
                </a:solidFill>
                <a:latin typeface="Lato" panose="020F0502020204030203" pitchFamily="34" charset="0"/>
                <a:ea typeface="Lato" panose="020F0502020204030203" pitchFamily="34" charset="0"/>
                <a:cs typeface="Lato" panose="020F0502020204030203" pitchFamily="34" charset="0"/>
              </a:rPr>
              <a:t>Send the notification documents</a:t>
            </a:r>
          </a:p>
        </p:txBody>
      </p:sp>
      <p:cxnSp>
        <p:nvCxnSpPr>
          <p:cNvPr id="3" name="Straight Arrow Connector 2">
            <a:extLst>
              <a:ext uri="{FF2B5EF4-FFF2-40B4-BE49-F238E27FC236}">
                <a16:creationId xmlns:a16="http://schemas.microsoft.com/office/drawing/2014/main" id="{DA116806-14E7-A180-EB85-C35FAB14D2AB}"/>
              </a:ext>
            </a:extLst>
          </p:cNvPr>
          <p:cNvCxnSpPr/>
          <p:nvPr/>
        </p:nvCxnSpPr>
        <p:spPr>
          <a:xfrm flipH="1">
            <a:off x="8429548" y="2087376"/>
            <a:ext cx="10775" cy="1552784"/>
          </a:xfrm>
          <a:prstGeom prst="straightConnector1">
            <a:avLst/>
          </a:prstGeom>
          <a:ln w="15875"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13464025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Freeform 24"/>
          <p:cNvSpPr>
            <a:spLocks noChangeAspect="1"/>
          </p:cNvSpPr>
          <p:nvPr/>
        </p:nvSpPr>
        <p:spPr bwMode="auto">
          <a:xfrm>
            <a:off x="5307532" y="5020277"/>
            <a:ext cx="1878828" cy="1644116"/>
          </a:xfrm>
          <a:custGeom>
            <a:avLst/>
            <a:gdLst>
              <a:gd name="T0" fmla="*/ 1489 w 2041"/>
              <a:gd name="T1" fmla="*/ 0 h 1783"/>
              <a:gd name="T2" fmla="*/ 552 w 2041"/>
              <a:gd name="T3" fmla="*/ 0 h 1783"/>
              <a:gd name="T4" fmla="*/ 483 w 2041"/>
              <a:gd name="T5" fmla="*/ 40 h 1783"/>
              <a:gd name="T6" fmla="*/ 14 w 2041"/>
              <a:gd name="T7" fmla="*/ 852 h 1783"/>
              <a:gd name="T8" fmla="*/ 14 w 2041"/>
              <a:gd name="T9" fmla="*/ 932 h 1783"/>
              <a:gd name="T10" fmla="*/ 483 w 2041"/>
              <a:gd name="T11" fmla="*/ 1743 h 1783"/>
              <a:gd name="T12" fmla="*/ 552 w 2041"/>
              <a:gd name="T13" fmla="*/ 1783 h 1783"/>
              <a:gd name="T14" fmla="*/ 1489 w 2041"/>
              <a:gd name="T15" fmla="*/ 1783 h 1783"/>
              <a:gd name="T16" fmla="*/ 1558 w 2041"/>
              <a:gd name="T17" fmla="*/ 1743 h 1783"/>
              <a:gd name="T18" fmla="*/ 2027 w 2041"/>
              <a:gd name="T19" fmla="*/ 932 h 1783"/>
              <a:gd name="T20" fmla="*/ 2027 w 2041"/>
              <a:gd name="T21" fmla="*/ 852 h 1783"/>
              <a:gd name="T22" fmla="*/ 1558 w 2041"/>
              <a:gd name="T23" fmla="*/ 40 h 1783"/>
              <a:gd name="T24" fmla="*/ 1489 w 2041"/>
              <a:gd name="T25" fmla="*/ 0 h 17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41" h="1783">
                <a:moveTo>
                  <a:pt x="1489" y="0"/>
                </a:moveTo>
                <a:cubicBezTo>
                  <a:pt x="552" y="0"/>
                  <a:pt x="552" y="0"/>
                  <a:pt x="552" y="0"/>
                </a:cubicBezTo>
                <a:cubicBezTo>
                  <a:pt x="523" y="0"/>
                  <a:pt x="497" y="15"/>
                  <a:pt x="483" y="40"/>
                </a:cubicBezTo>
                <a:cubicBezTo>
                  <a:pt x="14" y="852"/>
                  <a:pt x="14" y="852"/>
                  <a:pt x="14" y="852"/>
                </a:cubicBezTo>
                <a:cubicBezTo>
                  <a:pt x="0" y="876"/>
                  <a:pt x="0" y="907"/>
                  <a:pt x="14" y="932"/>
                </a:cubicBezTo>
                <a:cubicBezTo>
                  <a:pt x="483" y="1743"/>
                  <a:pt x="483" y="1743"/>
                  <a:pt x="483" y="1743"/>
                </a:cubicBezTo>
                <a:cubicBezTo>
                  <a:pt x="497" y="1768"/>
                  <a:pt x="523" y="1783"/>
                  <a:pt x="552" y="1783"/>
                </a:cubicBezTo>
                <a:cubicBezTo>
                  <a:pt x="1489" y="1783"/>
                  <a:pt x="1489" y="1783"/>
                  <a:pt x="1489" y="1783"/>
                </a:cubicBezTo>
                <a:cubicBezTo>
                  <a:pt x="1518" y="1783"/>
                  <a:pt x="1544" y="1768"/>
                  <a:pt x="1558" y="1743"/>
                </a:cubicBezTo>
                <a:cubicBezTo>
                  <a:pt x="2027" y="932"/>
                  <a:pt x="2027" y="932"/>
                  <a:pt x="2027" y="932"/>
                </a:cubicBezTo>
                <a:cubicBezTo>
                  <a:pt x="2041" y="907"/>
                  <a:pt x="2041" y="876"/>
                  <a:pt x="2027" y="852"/>
                </a:cubicBezTo>
                <a:cubicBezTo>
                  <a:pt x="1558" y="40"/>
                  <a:pt x="1558" y="40"/>
                  <a:pt x="1558" y="40"/>
                </a:cubicBezTo>
                <a:cubicBezTo>
                  <a:pt x="1544" y="15"/>
                  <a:pt x="1518" y="0"/>
                  <a:pt x="1489" y="0"/>
                </a:cubicBezTo>
                <a:close/>
              </a:path>
            </a:pathLst>
          </a:custGeom>
          <a:solidFill>
            <a:schemeClr val="accent2">
              <a:lumMod val="75000"/>
              <a:alpha val="90000"/>
            </a:schemeClr>
          </a:solidFill>
          <a:ln>
            <a:noFill/>
          </a:ln>
          <a:effectLst>
            <a:outerShdw blurRad="127000" sx="101000" sy="101000" algn="ctr" rotWithShape="0">
              <a:prstClr val="black">
                <a:alpha val="35000"/>
              </a:prstClr>
            </a:outerShdw>
          </a:effectLst>
        </p:spPr>
        <p:txBody>
          <a:bodyPr vert="horz" wrap="square" lIns="91440" tIns="45720" rIns="91440" bIns="45720" numCol="1" anchor="t" anchorCtr="0" compatLnSpc="1">
            <a:prstTxWarp prst="textNoShape">
              <a:avLst/>
            </a:prstTxWarp>
          </a:bodyPr>
          <a:lstStyle/>
          <a:p>
            <a:endParaRPr lang="en-US"/>
          </a:p>
        </p:txBody>
      </p:sp>
      <p:sp>
        <p:nvSpPr>
          <p:cNvPr id="31" name="TextBox 30"/>
          <p:cNvSpPr txBox="1"/>
          <p:nvPr/>
        </p:nvSpPr>
        <p:spPr>
          <a:xfrm>
            <a:off x="735658" y="5259298"/>
            <a:ext cx="8038050" cy="954107"/>
          </a:xfrm>
          <a:prstGeom prst="rect">
            <a:avLst/>
          </a:prstGeom>
          <a:noFill/>
        </p:spPr>
        <p:txBody>
          <a:bodyPr wrap="square" rtlCol="0">
            <a:spAutoFit/>
          </a:bodyPr>
          <a:lstStyle/>
          <a:p>
            <a:r>
              <a:rPr lang="en-US" sz="2800" dirty="0">
                <a:solidFill>
                  <a:schemeClr val="tx1">
                    <a:lumMod val="65000"/>
                    <a:lumOff val="35000"/>
                  </a:schemeClr>
                </a:solidFill>
                <a:latin typeface="Montserrat Light" panose="00000400000000000000" pitchFamily="50" charset="0"/>
              </a:rPr>
              <a:t>TRANS </a:t>
            </a:r>
            <a:endParaRPr lang="en-US" sz="2800" dirty="0">
              <a:solidFill>
                <a:schemeClr val="accent2">
                  <a:lumMod val="75000"/>
                </a:schemeClr>
              </a:solidFill>
              <a:latin typeface="Montserrat Medium" panose="00000600000000000000" pitchFamily="50" charset="0"/>
            </a:endParaRPr>
          </a:p>
          <a:p>
            <a:r>
              <a:rPr lang="en-US" sz="2800" dirty="0">
                <a:solidFill>
                  <a:schemeClr val="accent2">
                    <a:lumMod val="75000"/>
                  </a:schemeClr>
                </a:solidFill>
                <a:latin typeface="Montserrat Medium" panose="00000600000000000000" pitchFamily="50" charset="0"/>
              </a:rPr>
              <a:t>BOUNDARY</a:t>
            </a:r>
            <a:r>
              <a:rPr lang="en-US" sz="2800" dirty="0">
                <a:solidFill>
                  <a:schemeClr val="tx1">
                    <a:lumMod val="75000"/>
                    <a:lumOff val="25000"/>
                  </a:schemeClr>
                </a:solidFill>
                <a:latin typeface="Montserrat Medium" panose="00000600000000000000" pitchFamily="50" charset="0"/>
              </a:rPr>
              <a:t>MOVEMENT</a:t>
            </a:r>
          </a:p>
        </p:txBody>
      </p:sp>
      <p:sp>
        <p:nvSpPr>
          <p:cNvPr id="32" name="Rectangle 31"/>
          <p:cNvSpPr/>
          <p:nvPr/>
        </p:nvSpPr>
        <p:spPr>
          <a:xfrm>
            <a:off x="888646" y="6320897"/>
            <a:ext cx="1260000" cy="360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grpSp>
        <p:nvGrpSpPr>
          <p:cNvPr id="8" name="Group 7">
            <a:extLst>
              <a:ext uri="{FF2B5EF4-FFF2-40B4-BE49-F238E27FC236}">
                <a16:creationId xmlns:a16="http://schemas.microsoft.com/office/drawing/2014/main" id="{F3E485FE-12F9-36DE-5241-B69B7077E843}"/>
              </a:ext>
            </a:extLst>
          </p:cNvPr>
          <p:cNvGrpSpPr/>
          <p:nvPr/>
        </p:nvGrpSpPr>
        <p:grpSpPr>
          <a:xfrm rot="5400000">
            <a:off x="5959754" y="5556075"/>
            <a:ext cx="574384" cy="572520"/>
            <a:chOff x="9053513" y="484188"/>
            <a:chExt cx="490538" cy="488950"/>
          </a:xfrm>
          <a:solidFill>
            <a:schemeClr val="bg1"/>
          </a:solidFill>
        </p:grpSpPr>
        <p:sp>
          <p:nvSpPr>
            <p:cNvPr id="9" name="Freeform 5">
              <a:extLst>
                <a:ext uri="{FF2B5EF4-FFF2-40B4-BE49-F238E27FC236}">
                  <a16:creationId xmlns:a16="http://schemas.microsoft.com/office/drawing/2014/main" id="{917D75C2-D08E-AA36-9E61-1589C696ECD1}"/>
                </a:ext>
              </a:extLst>
            </p:cNvPr>
            <p:cNvSpPr>
              <a:spLocks noEditPoints="1"/>
            </p:cNvSpPr>
            <p:nvPr/>
          </p:nvSpPr>
          <p:spPr bwMode="auto">
            <a:xfrm>
              <a:off x="9053513" y="484188"/>
              <a:ext cx="152400" cy="488950"/>
            </a:xfrm>
            <a:custGeom>
              <a:avLst/>
              <a:gdLst>
                <a:gd name="T0" fmla="*/ 32 w 40"/>
                <a:gd name="T1" fmla="*/ 24 h 128"/>
                <a:gd name="T2" fmla="*/ 32 w 40"/>
                <a:gd name="T3" fmla="*/ 12 h 128"/>
                <a:gd name="T4" fmla="*/ 20 w 40"/>
                <a:gd name="T5" fmla="*/ 0 h 128"/>
                <a:gd name="T6" fmla="*/ 8 w 40"/>
                <a:gd name="T7" fmla="*/ 12 h 128"/>
                <a:gd name="T8" fmla="*/ 8 w 40"/>
                <a:gd name="T9" fmla="*/ 24 h 128"/>
                <a:gd name="T10" fmla="*/ 0 w 40"/>
                <a:gd name="T11" fmla="*/ 40 h 128"/>
                <a:gd name="T12" fmla="*/ 8 w 40"/>
                <a:gd name="T13" fmla="*/ 56 h 128"/>
                <a:gd name="T14" fmla="*/ 8 w 40"/>
                <a:gd name="T15" fmla="*/ 116 h 128"/>
                <a:gd name="T16" fmla="*/ 20 w 40"/>
                <a:gd name="T17" fmla="*/ 128 h 128"/>
                <a:gd name="T18" fmla="*/ 32 w 40"/>
                <a:gd name="T19" fmla="*/ 116 h 128"/>
                <a:gd name="T20" fmla="*/ 32 w 40"/>
                <a:gd name="T21" fmla="*/ 56 h 128"/>
                <a:gd name="T22" fmla="*/ 40 w 40"/>
                <a:gd name="T23" fmla="*/ 40 h 128"/>
                <a:gd name="T24" fmla="*/ 32 w 40"/>
                <a:gd name="T25" fmla="*/ 24 h 128"/>
                <a:gd name="T26" fmla="*/ 16 w 40"/>
                <a:gd name="T27" fmla="*/ 12 h 128"/>
                <a:gd name="T28" fmla="*/ 20 w 40"/>
                <a:gd name="T29" fmla="*/ 8 h 128"/>
                <a:gd name="T30" fmla="*/ 24 w 40"/>
                <a:gd name="T31" fmla="*/ 12 h 128"/>
                <a:gd name="T32" fmla="*/ 24 w 40"/>
                <a:gd name="T33" fmla="*/ 20 h 128"/>
                <a:gd name="T34" fmla="*/ 20 w 40"/>
                <a:gd name="T35" fmla="*/ 20 h 128"/>
                <a:gd name="T36" fmla="*/ 16 w 40"/>
                <a:gd name="T37" fmla="*/ 20 h 128"/>
                <a:gd name="T38" fmla="*/ 16 w 40"/>
                <a:gd name="T39" fmla="*/ 12 h 128"/>
                <a:gd name="T40" fmla="*/ 24 w 40"/>
                <a:gd name="T41" fmla="*/ 116 h 128"/>
                <a:gd name="T42" fmla="*/ 20 w 40"/>
                <a:gd name="T43" fmla="*/ 120 h 128"/>
                <a:gd name="T44" fmla="*/ 16 w 40"/>
                <a:gd name="T45" fmla="*/ 116 h 128"/>
                <a:gd name="T46" fmla="*/ 16 w 40"/>
                <a:gd name="T47" fmla="*/ 60 h 128"/>
                <a:gd name="T48" fmla="*/ 20 w 40"/>
                <a:gd name="T49" fmla="*/ 60 h 128"/>
                <a:gd name="T50" fmla="*/ 24 w 40"/>
                <a:gd name="T51" fmla="*/ 60 h 128"/>
                <a:gd name="T52" fmla="*/ 24 w 40"/>
                <a:gd name="T53" fmla="*/ 116 h 128"/>
                <a:gd name="T54" fmla="*/ 31 w 40"/>
                <a:gd name="T55" fmla="*/ 43 h 128"/>
                <a:gd name="T56" fmla="*/ 31 w 40"/>
                <a:gd name="T57" fmla="*/ 44 h 128"/>
                <a:gd name="T58" fmla="*/ 30 w 40"/>
                <a:gd name="T59" fmla="*/ 47 h 128"/>
                <a:gd name="T60" fmla="*/ 30 w 40"/>
                <a:gd name="T61" fmla="*/ 47 h 128"/>
                <a:gd name="T62" fmla="*/ 27 w 40"/>
                <a:gd name="T63" fmla="*/ 50 h 128"/>
                <a:gd name="T64" fmla="*/ 27 w 40"/>
                <a:gd name="T65" fmla="*/ 50 h 128"/>
                <a:gd name="T66" fmla="*/ 24 w 40"/>
                <a:gd name="T67" fmla="*/ 51 h 128"/>
                <a:gd name="T68" fmla="*/ 20 w 40"/>
                <a:gd name="T69" fmla="*/ 52 h 128"/>
                <a:gd name="T70" fmla="*/ 16 w 40"/>
                <a:gd name="T71" fmla="*/ 51 h 128"/>
                <a:gd name="T72" fmla="*/ 13 w 40"/>
                <a:gd name="T73" fmla="*/ 50 h 128"/>
                <a:gd name="T74" fmla="*/ 13 w 40"/>
                <a:gd name="T75" fmla="*/ 50 h 128"/>
                <a:gd name="T76" fmla="*/ 10 w 40"/>
                <a:gd name="T77" fmla="*/ 47 h 128"/>
                <a:gd name="T78" fmla="*/ 10 w 40"/>
                <a:gd name="T79" fmla="*/ 47 h 128"/>
                <a:gd name="T80" fmla="*/ 9 w 40"/>
                <a:gd name="T81" fmla="*/ 44 h 128"/>
                <a:gd name="T82" fmla="*/ 9 w 40"/>
                <a:gd name="T83" fmla="*/ 43 h 128"/>
                <a:gd name="T84" fmla="*/ 8 w 40"/>
                <a:gd name="T85" fmla="*/ 40 h 128"/>
                <a:gd name="T86" fmla="*/ 9 w 40"/>
                <a:gd name="T87" fmla="*/ 37 h 128"/>
                <a:gd name="T88" fmla="*/ 9 w 40"/>
                <a:gd name="T89" fmla="*/ 36 h 128"/>
                <a:gd name="T90" fmla="*/ 10 w 40"/>
                <a:gd name="T91" fmla="*/ 33 h 128"/>
                <a:gd name="T92" fmla="*/ 10 w 40"/>
                <a:gd name="T93" fmla="*/ 33 h 128"/>
                <a:gd name="T94" fmla="*/ 13 w 40"/>
                <a:gd name="T95" fmla="*/ 30 h 128"/>
                <a:gd name="T96" fmla="*/ 13 w 40"/>
                <a:gd name="T97" fmla="*/ 30 h 128"/>
                <a:gd name="T98" fmla="*/ 16 w 40"/>
                <a:gd name="T99" fmla="*/ 29 h 128"/>
                <a:gd name="T100" fmla="*/ 20 w 40"/>
                <a:gd name="T101" fmla="*/ 28 h 128"/>
                <a:gd name="T102" fmla="*/ 24 w 40"/>
                <a:gd name="T103" fmla="*/ 29 h 128"/>
                <a:gd name="T104" fmla="*/ 27 w 40"/>
                <a:gd name="T105" fmla="*/ 30 h 128"/>
                <a:gd name="T106" fmla="*/ 27 w 40"/>
                <a:gd name="T107" fmla="*/ 30 h 128"/>
                <a:gd name="T108" fmla="*/ 30 w 40"/>
                <a:gd name="T109" fmla="*/ 33 h 128"/>
                <a:gd name="T110" fmla="*/ 30 w 40"/>
                <a:gd name="T111" fmla="*/ 33 h 128"/>
                <a:gd name="T112" fmla="*/ 31 w 40"/>
                <a:gd name="T113" fmla="*/ 36 h 128"/>
                <a:gd name="T114" fmla="*/ 31 w 40"/>
                <a:gd name="T115" fmla="*/ 37 h 128"/>
                <a:gd name="T116" fmla="*/ 32 w 40"/>
                <a:gd name="T117" fmla="*/ 40 h 128"/>
                <a:gd name="T118" fmla="*/ 31 w 40"/>
                <a:gd name="T119" fmla="*/ 4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0" h="128">
                  <a:moveTo>
                    <a:pt x="32" y="24"/>
                  </a:moveTo>
                  <a:cubicBezTo>
                    <a:pt x="32" y="12"/>
                    <a:pt x="32" y="12"/>
                    <a:pt x="32" y="12"/>
                  </a:cubicBezTo>
                  <a:cubicBezTo>
                    <a:pt x="32" y="5"/>
                    <a:pt x="27" y="0"/>
                    <a:pt x="20" y="0"/>
                  </a:cubicBezTo>
                  <a:cubicBezTo>
                    <a:pt x="13" y="0"/>
                    <a:pt x="8" y="5"/>
                    <a:pt x="8" y="12"/>
                  </a:cubicBezTo>
                  <a:cubicBezTo>
                    <a:pt x="8" y="24"/>
                    <a:pt x="8" y="24"/>
                    <a:pt x="8" y="24"/>
                  </a:cubicBezTo>
                  <a:cubicBezTo>
                    <a:pt x="3" y="28"/>
                    <a:pt x="0" y="33"/>
                    <a:pt x="0" y="40"/>
                  </a:cubicBezTo>
                  <a:cubicBezTo>
                    <a:pt x="0" y="47"/>
                    <a:pt x="3" y="52"/>
                    <a:pt x="8" y="56"/>
                  </a:cubicBezTo>
                  <a:cubicBezTo>
                    <a:pt x="8" y="116"/>
                    <a:pt x="8" y="116"/>
                    <a:pt x="8" y="116"/>
                  </a:cubicBezTo>
                  <a:cubicBezTo>
                    <a:pt x="8" y="123"/>
                    <a:pt x="13" y="128"/>
                    <a:pt x="20" y="128"/>
                  </a:cubicBezTo>
                  <a:cubicBezTo>
                    <a:pt x="27" y="128"/>
                    <a:pt x="32" y="123"/>
                    <a:pt x="32" y="116"/>
                  </a:cubicBezTo>
                  <a:cubicBezTo>
                    <a:pt x="32" y="56"/>
                    <a:pt x="32" y="56"/>
                    <a:pt x="32" y="56"/>
                  </a:cubicBezTo>
                  <a:cubicBezTo>
                    <a:pt x="37" y="52"/>
                    <a:pt x="40" y="47"/>
                    <a:pt x="40" y="40"/>
                  </a:cubicBezTo>
                  <a:cubicBezTo>
                    <a:pt x="40" y="33"/>
                    <a:pt x="37" y="28"/>
                    <a:pt x="32" y="24"/>
                  </a:cubicBezTo>
                  <a:close/>
                  <a:moveTo>
                    <a:pt x="16" y="12"/>
                  </a:moveTo>
                  <a:cubicBezTo>
                    <a:pt x="16" y="10"/>
                    <a:pt x="18" y="8"/>
                    <a:pt x="20" y="8"/>
                  </a:cubicBezTo>
                  <a:cubicBezTo>
                    <a:pt x="22" y="8"/>
                    <a:pt x="24" y="10"/>
                    <a:pt x="24" y="12"/>
                  </a:cubicBezTo>
                  <a:cubicBezTo>
                    <a:pt x="24" y="20"/>
                    <a:pt x="24" y="20"/>
                    <a:pt x="24" y="20"/>
                  </a:cubicBezTo>
                  <a:cubicBezTo>
                    <a:pt x="23" y="20"/>
                    <a:pt x="21" y="20"/>
                    <a:pt x="20" y="20"/>
                  </a:cubicBezTo>
                  <a:cubicBezTo>
                    <a:pt x="19" y="20"/>
                    <a:pt x="17" y="20"/>
                    <a:pt x="16" y="20"/>
                  </a:cubicBezTo>
                  <a:lnTo>
                    <a:pt x="16" y="12"/>
                  </a:lnTo>
                  <a:close/>
                  <a:moveTo>
                    <a:pt x="24" y="116"/>
                  </a:moveTo>
                  <a:cubicBezTo>
                    <a:pt x="24" y="118"/>
                    <a:pt x="22" y="120"/>
                    <a:pt x="20" y="120"/>
                  </a:cubicBezTo>
                  <a:cubicBezTo>
                    <a:pt x="18" y="120"/>
                    <a:pt x="16" y="118"/>
                    <a:pt x="16" y="116"/>
                  </a:cubicBezTo>
                  <a:cubicBezTo>
                    <a:pt x="16" y="60"/>
                    <a:pt x="16" y="60"/>
                    <a:pt x="16" y="60"/>
                  </a:cubicBezTo>
                  <a:cubicBezTo>
                    <a:pt x="17" y="60"/>
                    <a:pt x="19" y="60"/>
                    <a:pt x="20" y="60"/>
                  </a:cubicBezTo>
                  <a:cubicBezTo>
                    <a:pt x="21" y="60"/>
                    <a:pt x="23" y="60"/>
                    <a:pt x="24" y="60"/>
                  </a:cubicBezTo>
                  <a:lnTo>
                    <a:pt x="24" y="116"/>
                  </a:lnTo>
                  <a:close/>
                  <a:moveTo>
                    <a:pt x="31" y="43"/>
                  </a:moveTo>
                  <a:cubicBezTo>
                    <a:pt x="31" y="44"/>
                    <a:pt x="31" y="44"/>
                    <a:pt x="31" y="44"/>
                  </a:cubicBezTo>
                  <a:cubicBezTo>
                    <a:pt x="31" y="45"/>
                    <a:pt x="30" y="46"/>
                    <a:pt x="30" y="47"/>
                  </a:cubicBezTo>
                  <a:cubicBezTo>
                    <a:pt x="30" y="47"/>
                    <a:pt x="30" y="47"/>
                    <a:pt x="30" y="47"/>
                  </a:cubicBezTo>
                  <a:cubicBezTo>
                    <a:pt x="29" y="48"/>
                    <a:pt x="28" y="49"/>
                    <a:pt x="27" y="50"/>
                  </a:cubicBezTo>
                  <a:cubicBezTo>
                    <a:pt x="27" y="50"/>
                    <a:pt x="27" y="50"/>
                    <a:pt x="27" y="50"/>
                  </a:cubicBezTo>
                  <a:cubicBezTo>
                    <a:pt x="26" y="50"/>
                    <a:pt x="25" y="51"/>
                    <a:pt x="24" y="51"/>
                  </a:cubicBezTo>
                  <a:cubicBezTo>
                    <a:pt x="23" y="52"/>
                    <a:pt x="21" y="52"/>
                    <a:pt x="20" y="52"/>
                  </a:cubicBezTo>
                  <a:cubicBezTo>
                    <a:pt x="19" y="52"/>
                    <a:pt x="17" y="52"/>
                    <a:pt x="16" y="51"/>
                  </a:cubicBezTo>
                  <a:cubicBezTo>
                    <a:pt x="15" y="51"/>
                    <a:pt x="14" y="50"/>
                    <a:pt x="13" y="50"/>
                  </a:cubicBezTo>
                  <a:cubicBezTo>
                    <a:pt x="13" y="50"/>
                    <a:pt x="13" y="50"/>
                    <a:pt x="13" y="50"/>
                  </a:cubicBezTo>
                  <a:cubicBezTo>
                    <a:pt x="12" y="49"/>
                    <a:pt x="11" y="48"/>
                    <a:pt x="10" y="47"/>
                  </a:cubicBezTo>
                  <a:cubicBezTo>
                    <a:pt x="10" y="47"/>
                    <a:pt x="10" y="47"/>
                    <a:pt x="10" y="47"/>
                  </a:cubicBezTo>
                  <a:cubicBezTo>
                    <a:pt x="10" y="46"/>
                    <a:pt x="9" y="45"/>
                    <a:pt x="9" y="44"/>
                  </a:cubicBezTo>
                  <a:cubicBezTo>
                    <a:pt x="9" y="44"/>
                    <a:pt x="9" y="44"/>
                    <a:pt x="9" y="43"/>
                  </a:cubicBezTo>
                  <a:cubicBezTo>
                    <a:pt x="8" y="42"/>
                    <a:pt x="8" y="41"/>
                    <a:pt x="8" y="40"/>
                  </a:cubicBezTo>
                  <a:cubicBezTo>
                    <a:pt x="8" y="39"/>
                    <a:pt x="8" y="38"/>
                    <a:pt x="9" y="37"/>
                  </a:cubicBezTo>
                  <a:cubicBezTo>
                    <a:pt x="9" y="36"/>
                    <a:pt x="9" y="36"/>
                    <a:pt x="9" y="36"/>
                  </a:cubicBezTo>
                  <a:cubicBezTo>
                    <a:pt x="9" y="35"/>
                    <a:pt x="10" y="34"/>
                    <a:pt x="10" y="33"/>
                  </a:cubicBezTo>
                  <a:cubicBezTo>
                    <a:pt x="10" y="33"/>
                    <a:pt x="10" y="33"/>
                    <a:pt x="10" y="33"/>
                  </a:cubicBezTo>
                  <a:cubicBezTo>
                    <a:pt x="11" y="32"/>
                    <a:pt x="12" y="31"/>
                    <a:pt x="13" y="30"/>
                  </a:cubicBezTo>
                  <a:cubicBezTo>
                    <a:pt x="13" y="30"/>
                    <a:pt x="13" y="30"/>
                    <a:pt x="13" y="30"/>
                  </a:cubicBezTo>
                  <a:cubicBezTo>
                    <a:pt x="14" y="30"/>
                    <a:pt x="15" y="29"/>
                    <a:pt x="16" y="29"/>
                  </a:cubicBezTo>
                  <a:cubicBezTo>
                    <a:pt x="17" y="28"/>
                    <a:pt x="19" y="28"/>
                    <a:pt x="20" y="28"/>
                  </a:cubicBezTo>
                  <a:cubicBezTo>
                    <a:pt x="21" y="28"/>
                    <a:pt x="23" y="28"/>
                    <a:pt x="24" y="29"/>
                  </a:cubicBezTo>
                  <a:cubicBezTo>
                    <a:pt x="25" y="29"/>
                    <a:pt x="26" y="30"/>
                    <a:pt x="27" y="30"/>
                  </a:cubicBezTo>
                  <a:cubicBezTo>
                    <a:pt x="27" y="30"/>
                    <a:pt x="27" y="30"/>
                    <a:pt x="27" y="30"/>
                  </a:cubicBezTo>
                  <a:cubicBezTo>
                    <a:pt x="28" y="31"/>
                    <a:pt x="29" y="32"/>
                    <a:pt x="30" y="33"/>
                  </a:cubicBezTo>
                  <a:cubicBezTo>
                    <a:pt x="30" y="33"/>
                    <a:pt x="30" y="33"/>
                    <a:pt x="30" y="33"/>
                  </a:cubicBezTo>
                  <a:cubicBezTo>
                    <a:pt x="30" y="34"/>
                    <a:pt x="31" y="35"/>
                    <a:pt x="31" y="36"/>
                  </a:cubicBezTo>
                  <a:cubicBezTo>
                    <a:pt x="31" y="36"/>
                    <a:pt x="31" y="36"/>
                    <a:pt x="31" y="37"/>
                  </a:cubicBezTo>
                  <a:cubicBezTo>
                    <a:pt x="32" y="38"/>
                    <a:pt x="32" y="39"/>
                    <a:pt x="32" y="40"/>
                  </a:cubicBezTo>
                  <a:cubicBezTo>
                    <a:pt x="32" y="41"/>
                    <a:pt x="32" y="42"/>
                    <a:pt x="31"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0" name="Freeform 6">
              <a:extLst>
                <a:ext uri="{FF2B5EF4-FFF2-40B4-BE49-F238E27FC236}">
                  <a16:creationId xmlns:a16="http://schemas.microsoft.com/office/drawing/2014/main" id="{7F7780EC-1DF5-7734-250D-BAE4B6269675}"/>
                </a:ext>
              </a:extLst>
            </p:cNvPr>
            <p:cNvSpPr>
              <a:spLocks noEditPoints="1"/>
            </p:cNvSpPr>
            <p:nvPr/>
          </p:nvSpPr>
          <p:spPr bwMode="auto">
            <a:xfrm>
              <a:off x="9390063" y="484188"/>
              <a:ext cx="153988" cy="488950"/>
            </a:xfrm>
            <a:custGeom>
              <a:avLst/>
              <a:gdLst>
                <a:gd name="T0" fmla="*/ 32 w 40"/>
                <a:gd name="T1" fmla="*/ 24 h 128"/>
                <a:gd name="T2" fmla="*/ 32 w 40"/>
                <a:gd name="T3" fmla="*/ 12 h 128"/>
                <a:gd name="T4" fmla="*/ 20 w 40"/>
                <a:gd name="T5" fmla="*/ 0 h 128"/>
                <a:gd name="T6" fmla="*/ 8 w 40"/>
                <a:gd name="T7" fmla="*/ 12 h 128"/>
                <a:gd name="T8" fmla="*/ 8 w 40"/>
                <a:gd name="T9" fmla="*/ 24 h 128"/>
                <a:gd name="T10" fmla="*/ 0 w 40"/>
                <a:gd name="T11" fmla="*/ 40 h 128"/>
                <a:gd name="T12" fmla="*/ 8 w 40"/>
                <a:gd name="T13" fmla="*/ 56 h 128"/>
                <a:gd name="T14" fmla="*/ 8 w 40"/>
                <a:gd name="T15" fmla="*/ 116 h 128"/>
                <a:gd name="T16" fmla="*/ 20 w 40"/>
                <a:gd name="T17" fmla="*/ 128 h 128"/>
                <a:gd name="T18" fmla="*/ 32 w 40"/>
                <a:gd name="T19" fmla="*/ 116 h 128"/>
                <a:gd name="T20" fmla="*/ 32 w 40"/>
                <a:gd name="T21" fmla="*/ 56 h 128"/>
                <a:gd name="T22" fmla="*/ 40 w 40"/>
                <a:gd name="T23" fmla="*/ 40 h 128"/>
                <a:gd name="T24" fmla="*/ 32 w 40"/>
                <a:gd name="T25" fmla="*/ 24 h 128"/>
                <a:gd name="T26" fmla="*/ 16 w 40"/>
                <a:gd name="T27" fmla="*/ 12 h 128"/>
                <a:gd name="T28" fmla="*/ 20 w 40"/>
                <a:gd name="T29" fmla="*/ 8 h 128"/>
                <a:gd name="T30" fmla="*/ 24 w 40"/>
                <a:gd name="T31" fmla="*/ 12 h 128"/>
                <a:gd name="T32" fmla="*/ 24 w 40"/>
                <a:gd name="T33" fmla="*/ 20 h 128"/>
                <a:gd name="T34" fmla="*/ 20 w 40"/>
                <a:gd name="T35" fmla="*/ 20 h 128"/>
                <a:gd name="T36" fmla="*/ 16 w 40"/>
                <a:gd name="T37" fmla="*/ 20 h 128"/>
                <a:gd name="T38" fmla="*/ 16 w 40"/>
                <a:gd name="T39" fmla="*/ 12 h 128"/>
                <a:gd name="T40" fmla="*/ 24 w 40"/>
                <a:gd name="T41" fmla="*/ 116 h 128"/>
                <a:gd name="T42" fmla="*/ 20 w 40"/>
                <a:gd name="T43" fmla="*/ 120 h 128"/>
                <a:gd name="T44" fmla="*/ 16 w 40"/>
                <a:gd name="T45" fmla="*/ 116 h 128"/>
                <a:gd name="T46" fmla="*/ 16 w 40"/>
                <a:gd name="T47" fmla="*/ 60 h 128"/>
                <a:gd name="T48" fmla="*/ 20 w 40"/>
                <a:gd name="T49" fmla="*/ 60 h 128"/>
                <a:gd name="T50" fmla="*/ 24 w 40"/>
                <a:gd name="T51" fmla="*/ 60 h 128"/>
                <a:gd name="T52" fmla="*/ 24 w 40"/>
                <a:gd name="T53" fmla="*/ 116 h 128"/>
                <a:gd name="T54" fmla="*/ 31 w 40"/>
                <a:gd name="T55" fmla="*/ 43 h 128"/>
                <a:gd name="T56" fmla="*/ 31 w 40"/>
                <a:gd name="T57" fmla="*/ 44 h 128"/>
                <a:gd name="T58" fmla="*/ 30 w 40"/>
                <a:gd name="T59" fmla="*/ 47 h 128"/>
                <a:gd name="T60" fmla="*/ 30 w 40"/>
                <a:gd name="T61" fmla="*/ 47 h 128"/>
                <a:gd name="T62" fmla="*/ 27 w 40"/>
                <a:gd name="T63" fmla="*/ 50 h 128"/>
                <a:gd name="T64" fmla="*/ 27 w 40"/>
                <a:gd name="T65" fmla="*/ 50 h 128"/>
                <a:gd name="T66" fmla="*/ 24 w 40"/>
                <a:gd name="T67" fmla="*/ 51 h 128"/>
                <a:gd name="T68" fmla="*/ 20 w 40"/>
                <a:gd name="T69" fmla="*/ 52 h 128"/>
                <a:gd name="T70" fmla="*/ 16 w 40"/>
                <a:gd name="T71" fmla="*/ 51 h 128"/>
                <a:gd name="T72" fmla="*/ 13 w 40"/>
                <a:gd name="T73" fmla="*/ 50 h 128"/>
                <a:gd name="T74" fmla="*/ 13 w 40"/>
                <a:gd name="T75" fmla="*/ 50 h 128"/>
                <a:gd name="T76" fmla="*/ 10 w 40"/>
                <a:gd name="T77" fmla="*/ 47 h 128"/>
                <a:gd name="T78" fmla="*/ 10 w 40"/>
                <a:gd name="T79" fmla="*/ 47 h 128"/>
                <a:gd name="T80" fmla="*/ 9 w 40"/>
                <a:gd name="T81" fmla="*/ 44 h 128"/>
                <a:gd name="T82" fmla="*/ 9 w 40"/>
                <a:gd name="T83" fmla="*/ 43 h 128"/>
                <a:gd name="T84" fmla="*/ 8 w 40"/>
                <a:gd name="T85" fmla="*/ 40 h 128"/>
                <a:gd name="T86" fmla="*/ 9 w 40"/>
                <a:gd name="T87" fmla="*/ 37 h 128"/>
                <a:gd name="T88" fmla="*/ 9 w 40"/>
                <a:gd name="T89" fmla="*/ 36 h 128"/>
                <a:gd name="T90" fmla="*/ 10 w 40"/>
                <a:gd name="T91" fmla="*/ 33 h 128"/>
                <a:gd name="T92" fmla="*/ 10 w 40"/>
                <a:gd name="T93" fmla="*/ 33 h 128"/>
                <a:gd name="T94" fmla="*/ 13 w 40"/>
                <a:gd name="T95" fmla="*/ 30 h 128"/>
                <a:gd name="T96" fmla="*/ 13 w 40"/>
                <a:gd name="T97" fmla="*/ 30 h 128"/>
                <a:gd name="T98" fmla="*/ 16 w 40"/>
                <a:gd name="T99" fmla="*/ 29 h 128"/>
                <a:gd name="T100" fmla="*/ 20 w 40"/>
                <a:gd name="T101" fmla="*/ 28 h 128"/>
                <a:gd name="T102" fmla="*/ 24 w 40"/>
                <a:gd name="T103" fmla="*/ 29 h 128"/>
                <a:gd name="T104" fmla="*/ 27 w 40"/>
                <a:gd name="T105" fmla="*/ 30 h 128"/>
                <a:gd name="T106" fmla="*/ 27 w 40"/>
                <a:gd name="T107" fmla="*/ 30 h 128"/>
                <a:gd name="T108" fmla="*/ 30 w 40"/>
                <a:gd name="T109" fmla="*/ 33 h 128"/>
                <a:gd name="T110" fmla="*/ 30 w 40"/>
                <a:gd name="T111" fmla="*/ 33 h 128"/>
                <a:gd name="T112" fmla="*/ 31 w 40"/>
                <a:gd name="T113" fmla="*/ 36 h 128"/>
                <a:gd name="T114" fmla="*/ 31 w 40"/>
                <a:gd name="T115" fmla="*/ 37 h 128"/>
                <a:gd name="T116" fmla="*/ 32 w 40"/>
                <a:gd name="T117" fmla="*/ 40 h 128"/>
                <a:gd name="T118" fmla="*/ 31 w 40"/>
                <a:gd name="T119" fmla="*/ 4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0" h="128">
                  <a:moveTo>
                    <a:pt x="32" y="24"/>
                  </a:moveTo>
                  <a:cubicBezTo>
                    <a:pt x="32" y="12"/>
                    <a:pt x="32" y="12"/>
                    <a:pt x="32" y="12"/>
                  </a:cubicBezTo>
                  <a:cubicBezTo>
                    <a:pt x="32" y="5"/>
                    <a:pt x="27" y="0"/>
                    <a:pt x="20" y="0"/>
                  </a:cubicBezTo>
                  <a:cubicBezTo>
                    <a:pt x="13" y="0"/>
                    <a:pt x="8" y="5"/>
                    <a:pt x="8" y="12"/>
                  </a:cubicBezTo>
                  <a:cubicBezTo>
                    <a:pt x="8" y="24"/>
                    <a:pt x="8" y="24"/>
                    <a:pt x="8" y="24"/>
                  </a:cubicBezTo>
                  <a:cubicBezTo>
                    <a:pt x="3" y="28"/>
                    <a:pt x="0" y="33"/>
                    <a:pt x="0" y="40"/>
                  </a:cubicBezTo>
                  <a:cubicBezTo>
                    <a:pt x="0" y="47"/>
                    <a:pt x="3" y="52"/>
                    <a:pt x="8" y="56"/>
                  </a:cubicBezTo>
                  <a:cubicBezTo>
                    <a:pt x="8" y="116"/>
                    <a:pt x="8" y="116"/>
                    <a:pt x="8" y="116"/>
                  </a:cubicBezTo>
                  <a:cubicBezTo>
                    <a:pt x="8" y="123"/>
                    <a:pt x="13" y="128"/>
                    <a:pt x="20" y="128"/>
                  </a:cubicBezTo>
                  <a:cubicBezTo>
                    <a:pt x="27" y="128"/>
                    <a:pt x="32" y="123"/>
                    <a:pt x="32" y="116"/>
                  </a:cubicBezTo>
                  <a:cubicBezTo>
                    <a:pt x="32" y="56"/>
                    <a:pt x="32" y="56"/>
                    <a:pt x="32" y="56"/>
                  </a:cubicBezTo>
                  <a:cubicBezTo>
                    <a:pt x="37" y="52"/>
                    <a:pt x="40" y="47"/>
                    <a:pt x="40" y="40"/>
                  </a:cubicBezTo>
                  <a:cubicBezTo>
                    <a:pt x="40" y="33"/>
                    <a:pt x="37" y="28"/>
                    <a:pt x="32" y="24"/>
                  </a:cubicBezTo>
                  <a:close/>
                  <a:moveTo>
                    <a:pt x="16" y="12"/>
                  </a:moveTo>
                  <a:cubicBezTo>
                    <a:pt x="16" y="10"/>
                    <a:pt x="18" y="8"/>
                    <a:pt x="20" y="8"/>
                  </a:cubicBezTo>
                  <a:cubicBezTo>
                    <a:pt x="22" y="8"/>
                    <a:pt x="24" y="10"/>
                    <a:pt x="24" y="12"/>
                  </a:cubicBezTo>
                  <a:cubicBezTo>
                    <a:pt x="24" y="20"/>
                    <a:pt x="24" y="20"/>
                    <a:pt x="24" y="20"/>
                  </a:cubicBezTo>
                  <a:cubicBezTo>
                    <a:pt x="23" y="20"/>
                    <a:pt x="21" y="20"/>
                    <a:pt x="20" y="20"/>
                  </a:cubicBezTo>
                  <a:cubicBezTo>
                    <a:pt x="19" y="20"/>
                    <a:pt x="17" y="20"/>
                    <a:pt x="16" y="20"/>
                  </a:cubicBezTo>
                  <a:lnTo>
                    <a:pt x="16" y="12"/>
                  </a:lnTo>
                  <a:close/>
                  <a:moveTo>
                    <a:pt x="24" y="116"/>
                  </a:moveTo>
                  <a:cubicBezTo>
                    <a:pt x="24" y="118"/>
                    <a:pt x="22" y="120"/>
                    <a:pt x="20" y="120"/>
                  </a:cubicBezTo>
                  <a:cubicBezTo>
                    <a:pt x="18" y="120"/>
                    <a:pt x="16" y="118"/>
                    <a:pt x="16" y="116"/>
                  </a:cubicBezTo>
                  <a:cubicBezTo>
                    <a:pt x="16" y="60"/>
                    <a:pt x="16" y="60"/>
                    <a:pt x="16" y="60"/>
                  </a:cubicBezTo>
                  <a:cubicBezTo>
                    <a:pt x="17" y="60"/>
                    <a:pt x="19" y="60"/>
                    <a:pt x="20" y="60"/>
                  </a:cubicBezTo>
                  <a:cubicBezTo>
                    <a:pt x="21" y="60"/>
                    <a:pt x="23" y="60"/>
                    <a:pt x="24" y="60"/>
                  </a:cubicBezTo>
                  <a:lnTo>
                    <a:pt x="24" y="116"/>
                  </a:lnTo>
                  <a:close/>
                  <a:moveTo>
                    <a:pt x="31" y="43"/>
                  </a:moveTo>
                  <a:cubicBezTo>
                    <a:pt x="31" y="44"/>
                    <a:pt x="31" y="44"/>
                    <a:pt x="31" y="44"/>
                  </a:cubicBezTo>
                  <a:cubicBezTo>
                    <a:pt x="31" y="45"/>
                    <a:pt x="30" y="46"/>
                    <a:pt x="30" y="47"/>
                  </a:cubicBezTo>
                  <a:cubicBezTo>
                    <a:pt x="30" y="47"/>
                    <a:pt x="30" y="47"/>
                    <a:pt x="30" y="47"/>
                  </a:cubicBezTo>
                  <a:cubicBezTo>
                    <a:pt x="29" y="48"/>
                    <a:pt x="28" y="49"/>
                    <a:pt x="27" y="50"/>
                  </a:cubicBezTo>
                  <a:cubicBezTo>
                    <a:pt x="27" y="50"/>
                    <a:pt x="27" y="50"/>
                    <a:pt x="27" y="50"/>
                  </a:cubicBezTo>
                  <a:cubicBezTo>
                    <a:pt x="26" y="50"/>
                    <a:pt x="25" y="51"/>
                    <a:pt x="24" y="51"/>
                  </a:cubicBezTo>
                  <a:cubicBezTo>
                    <a:pt x="23" y="52"/>
                    <a:pt x="21" y="52"/>
                    <a:pt x="20" y="52"/>
                  </a:cubicBezTo>
                  <a:cubicBezTo>
                    <a:pt x="19" y="52"/>
                    <a:pt x="17" y="52"/>
                    <a:pt x="16" y="51"/>
                  </a:cubicBezTo>
                  <a:cubicBezTo>
                    <a:pt x="15" y="51"/>
                    <a:pt x="14" y="50"/>
                    <a:pt x="13" y="50"/>
                  </a:cubicBezTo>
                  <a:cubicBezTo>
                    <a:pt x="13" y="50"/>
                    <a:pt x="13" y="50"/>
                    <a:pt x="13" y="50"/>
                  </a:cubicBezTo>
                  <a:cubicBezTo>
                    <a:pt x="12" y="49"/>
                    <a:pt x="11" y="48"/>
                    <a:pt x="10" y="47"/>
                  </a:cubicBezTo>
                  <a:cubicBezTo>
                    <a:pt x="10" y="47"/>
                    <a:pt x="10" y="47"/>
                    <a:pt x="10" y="47"/>
                  </a:cubicBezTo>
                  <a:cubicBezTo>
                    <a:pt x="10" y="46"/>
                    <a:pt x="9" y="45"/>
                    <a:pt x="9" y="44"/>
                  </a:cubicBezTo>
                  <a:cubicBezTo>
                    <a:pt x="9" y="44"/>
                    <a:pt x="9" y="44"/>
                    <a:pt x="9" y="43"/>
                  </a:cubicBezTo>
                  <a:cubicBezTo>
                    <a:pt x="8" y="42"/>
                    <a:pt x="8" y="41"/>
                    <a:pt x="8" y="40"/>
                  </a:cubicBezTo>
                  <a:cubicBezTo>
                    <a:pt x="8" y="39"/>
                    <a:pt x="8" y="38"/>
                    <a:pt x="9" y="37"/>
                  </a:cubicBezTo>
                  <a:cubicBezTo>
                    <a:pt x="9" y="36"/>
                    <a:pt x="9" y="36"/>
                    <a:pt x="9" y="36"/>
                  </a:cubicBezTo>
                  <a:cubicBezTo>
                    <a:pt x="9" y="35"/>
                    <a:pt x="10" y="34"/>
                    <a:pt x="10" y="33"/>
                  </a:cubicBezTo>
                  <a:cubicBezTo>
                    <a:pt x="10" y="33"/>
                    <a:pt x="10" y="33"/>
                    <a:pt x="10" y="33"/>
                  </a:cubicBezTo>
                  <a:cubicBezTo>
                    <a:pt x="11" y="32"/>
                    <a:pt x="12" y="31"/>
                    <a:pt x="13" y="30"/>
                  </a:cubicBezTo>
                  <a:cubicBezTo>
                    <a:pt x="13" y="30"/>
                    <a:pt x="13" y="30"/>
                    <a:pt x="13" y="30"/>
                  </a:cubicBezTo>
                  <a:cubicBezTo>
                    <a:pt x="14" y="30"/>
                    <a:pt x="15" y="29"/>
                    <a:pt x="16" y="29"/>
                  </a:cubicBezTo>
                  <a:cubicBezTo>
                    <a:pt x="17" y="28"/>
                    <a:pt x="19" y="28"/>
                    <a:pt x="20" y="28"/>
                  </a:cubicBezTo>
                  <a:cubicBezTo>
                    <a:pt x="21" y="28"/>
                    <a:pt x="23" y="28"/>
                    <a:pt x="24" y="29"/>
                  </a:cubicBezTo>
                  <a:cubicBezTo>
                    <a:pt x="25" y="29"/>
                    <a:pt x="26" y="30"/>
                    <a:pt x="27" y="30"/>
                  </a:cubicBezTo>
                  <a:cubicBezTo>
                    <a:pt x="27" y="30"/>
                    <a:pt x="27" y="30"/>
                    <a:pt x="27" y="30"/>
                  </a:cubicBezTo>
                  <a:cubicBezTo>
                    <a:pt x="28" y="31"/>
                    <a:pt x="29" y="32"/>
                    <a:pt x="30" y="33"/>
                  </a:cubicBezTo>
                  <a:cubicBezTo>
                    <a:pt x="30" y="33"/>
                    <a:pt x="30" y="33"/>
                    <a:pt x="30" y="33"/>
                  </a:cubicBezTo>
                  <a:cubicBezTo>
                    <a:pt x="30" y="34"/>
                    <a:pt x="31" y="35"/>
                    <a:pt x="31" y="36"/>
                  </a:cubicBezTo>
                  <a:cubicBezTo>
                    <a:pt x="31" y="36"/>
                    <a:pt x="31" y="36"/>
                    <a:pt x="31" y="37"/>
                  </a:cubicBezTo>
                  <a:cubicBezTo>
                    <a:pt x="32" y="38"/>
                    <a:pt x="32" y="39"/>
                    <a:pt x="32" y="40"/>
                  </a:cubicBezTo>
                  <a:cubicBezTo>
                    <a:pt x="32" y="41"/>
                    <a:pt x="32" y="42"/>
                    <a:pt x="31"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1" name="Freeform 7">
              <a:extLst>
                <a:ext uri="{FF2B5EF4-FFF2-40B4-BE49-F238E27FC236}">
                  <a16:creationId xmlns:a16="http://schemas.microsoft.com/office/drawing/2014/main" id="{50507A80-95CF-77D4-A8E8-6D5A01DBCA24}"/>
                </a:ext>
              </a:extLst>
            </p:cNvPr>
            <p:cNvSpPr>
              <a:spLocks noEditPoints="1"/>
            </p:cNvSpPr>
            <p:nvPr/>
          </p:nvSpPr>
          <p:spPr bwMode="auto">
            <a:xfrm>
              <a:off x="9221788" y="484188"/>
              <a:ext cx="153988" cy="488950"/>
            </a:xfrm>
            <a:custGeom>
              <a:avLst/>
              <a:gdLst>
                <a:gd name="T0" fmla="*/ 32 w 40"/>
                <a:gd name="T1" fmla="*/ 72 h 128"/>
                <a:gd name="T2" fmla="*/ 32 w 40"/>
                <a:gd name="T3" fmla="*/ 12 h 128"/>
                <a:gd name="T4" fmla="*/ 20 w 40"/>
                <a:gd name="T5" fmla="*/ 0 h 128"/>
                <a:gd name="T6" fmla="*/ 8 w 40"/>
                <a:gd name="T7" fmla="*/ 12 h 128"/>
                <a:gd name="T8" fmla="*/ 8 w 40"/>
                <a:gd name="T9" fmla="*/ 72 h 128"/>
                <a:gd name="T10" fmla="*/ 0 w 40"/>
                <a:gd name="T11" fmla="*/ 88 h 128"/>
                <a:gd name="T12" fmla="*/ 8 w 40"/>
                <a:gd name="T13" fmla="*/ 104 h 128"/>
                <a:gd name="T14" fmla="*/ 8 w 40"/>
                <a:gd name="T15" fmla="*/ 116 h 128"/>
                <a:gd name="T16" fmla="*/ 20 w 40"/>
                <a:gd name="T17" fmla="*/ 128 h 128"/>
                <a:gd name="T18" fmla="*/ 32 w 40"/>
                <a:gd name="T19" fmla="*/ 116 h 128"/>
                <a:gd name="T20" fmla="*/ 32 w 40"/>
                <a:gd name="T21" fmla="*/ 104 h 128"/>
                <a:gd name="T22" fmla="*/ 40 w 40"/>
                <a:gd name="T23" fmla="*/ 88 h 128"/>
                <a:gd name="T24" fmla="*/ 32 w 40"/>
                <a:gd name="T25" fmla="*/ 72 h 128"/>
                <a:gd name="T26" fmla="*/ 16 w 40"/>
                <a:gd name="T27" fmla="*/ 12 h 128"/>
                <a:gd name="T28" fmla="*/ 20 w 40"/>
                <a:gd name="T29" fmla="*/ 8 h 128"/>
                <a:gd name="T30" fmla="*/ 24 w 40"/>
                <a:gd name="T31" fmla="*/ 12 h 128"/>
                <a:gd name="T32" fmla="*/ 24 w 40"/>
                <a:gd name="T33" fmla="*/ 68 h 128"/>
                <a:gd name="T34" fmla="*/ 20 w 40"/>
                <a:gd name="T35" fmla="*/ 68 h 128"/>
                <a:gd name="T36" fmla="*/ 16 w 40"/>
                <a:gd name="T37" fmla="*/ 68 h 128"/>
                <a:gd name="T38" fmla="*/ 16 w 40"/>
                <a:gd name="T39" fmla="*/ 12 h 128"/>
                <a:gd name="T40" fmla="*/ 24 w 40"/>
                <a:gd name="T41" fmla="*/ 116 h 128"/>
                <a:gd name="T42" fmla="*/ 20 w 40"/>
                <a:gd name="T43" fmla="*/ 120 h 128"/>
                <a:gd name="T44" fmla="*/ 16 w 40"/>
                <a:gd name="T45" fmla="*/ 116 h 128"/>
                <a:gd name="T46" fmla="*/ 16 w 40"/>
                <a:gd name="T47" fmla="*/ 108 h 128"/>
                <a:gd name="T48" fmla="*/ 20 w 40"/>
                <a:gd name="T49" fmla="*/ 108 h 128"/>
                <a:gd name="T50" fmla="*/ 24 w 40"/>
                <a:gd name="T51" fmla="*/ 108 h 128"/>
                <a:gd name="T52" fmla="*/ 24 w 40"/>
                <a:gd name="T53" fmla="*/ 116 h 128"/>
                <a:gd name="T54" fmla="*/ 31 w 40"/>
                <a:gd name="T55" fmla="*/ 91 h 128"/>
                <a:gd name="T56" fmla="*/ 31 w 40"/>
                <a:gd name="T57" fmla="*/ 92 h 128"/>
                <a:gd name="T58" fmla="*/ 30 w 40"/>
                <a:gd name="T59" fmla="*/ 95 h 128"/>
                <a:gd name="T60" fmla="*/ 30 w 40"/>
                <a:gd name="T61" fmla="*/ 95 h 128"/>
                <a:gd name="T62" fmla="*/ 27 w 40"/>
                <a:gd name="T63" fmla="*/ 98 h 128"/>
                <a:gd name="T64" fmla="*/ 27 w 40"/>
                <a:gd name="T65" fmla="*/ 98 h 128"/>
                <a:gd name="T66" fmla="*/ 24 w 40"/>
                <a:gd name="T67" fmla="*/ 99 h 128"/>
                <a:gd name="T68" fmla="*/ 20 w 40"/>
                <a:gd name="T69" fmla="*/ 100 h 128"/>
                <a:gd name="T70" fmla="*/ 16 w 40"/>
                <a:gd name="T71" fmla="*/ 99 h 128"/>
                <a:gd name="T72" fmla="*/ 13 w 40"/>
                <a:gd name="T73" fmla="*/ 98 h 128"/>
                <a:gd name="T74" fmla="*/ 13 w 40"/>
                <a:gd name="T75" fmla="*/ 98 h 128"/>
                <a:gd name="T76" fmla="*/ 10 w 40"/>
                <a:gd name="T77" fmla="*/ 95 h 128"/>
                <a:gd name="T78" fmla="*/ 10 w 40"/>
                <a:gd name="T79" fmla="*/ 95 h 128"/>
                <a:gd name="T80" fmla="*/ 9 w 40"/>
                <a:gd name="T81" fmla="*/ 92 h 128"/>
                <a:gd name="T82" fmla="*/ 9 w 40"/>
                <a:gd name="T83" fmla="*/ 91 h 128"/>
                <a:gd name="T84" fmla="*/ 8 w 40"/>
                <a:gd name="T85" fmla="*/ 88 h 128"/>
                <a:gd name="T86" fmla="*/ 9 w 40"/>
                <a:gd name="T87" fmla="*/ 85 h 128"/>
                <a:gd name="T88" fmla="*/ 9 w 40"/>
                <a:gd name="T89" fmla="*/ 84 h 128"/>
                <a:gd name="T90" fmla="*/ 10 w 40"/>
                <a:gd name="T91" fmla="*/ 81 h 128"/>
                <a:gd name="T92" fmla="*/ 10 w 40"/>
                <a:gd name="T93" fmla="*/ 81 h 128"/>
                <a:gd name="T94" fmla="*/ 13 w 40"/>
                <a:gd name="T95" fmla="*/ 78 h 128"/>
                <a:gd name="T96" fmla="*/ 13 w 40"/>
                <a:gd name="T97" fmla="*/ 78 h 128"/>
                <a:gd name="T98" fmla="*/ 16 w 40"/>
                <a:gd name="T99" fmla="*/ 77 h 128"/>
                <a:gd name="T100" fmla="*/ 20 w 40"/>
                <a:gd name="T101" fmla="*/ 76 h 128"/>
                <a:gd name="T102" fmla="*/ 24 w 40"/>
                <a:gd name="T103" fmla="*/ 77 h 128"/>
                <a:gd name="T104" fmla="*/ 27 w 40"/>
                <a:gd name="T105" fmla="*/ 78 h 128"/>
                <a:gd name="T106" fmla="*/ 27 w 40"/>
                <a:gd name="T107" fmla="*/ 78 h 128"/>
                <a:gd name="T108" fmla="*/ 30 w 40"/>
                <a:gd name="T109" fmla="*/ 81 h 128"/>
                <a:gd name="T110" fmla="*/ 30 w 40"/>
                <a:gd name="T111" fmla="*/ 81 h 128"/>
                <a:gd name="T112" fmla="*/ 31 w 40"/>
                <a:gd name="T113" fmla="*/ 84 h 128"/>
                <a:gd name="T114" fmla="*/ 31 w 40"/>
                <a:gd name="T115" fmla="*/ 85 h 128"/>
                <a:gd name="T116" fmla="*/ 32 w 40"/>
                <a:gd name="T117" fmla="*/ 88 h 128"/>
                <a:gd name="T118" fmla="*/ 31 w 40"/>
                <a:gd name="T119" fmla="*/ 91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0" h="128">
                  <a:moveTo>
                    <a:pt x="32" y="72"/>
                  </a:moveTo>
                  <a:cubicBezTo>
                    <a:pt x="32" y="12"/>
                    <a:pt x="32" y="12"/>
                    <a:pt x="32" y="12"/>
                  </a:cubicBezTo>
                  <a:cubicBezTo>
                    <a:pt x="32" y="5"/>
                    <a:pt x="27" y="0"/>
                    <a:pt x="20" y="0"/>
                  </a:cubicBezTo>
                  <a:cubicBezTo>
                    <a:pt x="13" y="0"/>
                    <a:pt x="8" y="5"/>
                    <a:pt x="8" y="12"/>
                  </a:cubicBezTo>
                  <a:cubicBezTo>
                    <a:pt x="8" y="72"/>
                    <a:pt x="8" y="72"/>
                    <a:pt x="8" y="72"/>
                  </a:cubicBezTo>
                  <a:cubicBezTo>
                    <a:pt x="3" y="76"/>
                    <a:pt x="0" y="81"/>
                    <a:pt x="0" y="88"/>
                  </a:cubicBezTo>
                  <a:cubicBezTo>
                    <a:pt x="0" y="95"/>
                    <a:pt x="3" y="100"/>
                    <a:pt x="8" y="104"/>
                  </a:cubicBezTo>
                  <a:cubicBezTo>
                    <a:pt x="8" y="116"/>
                    <a:pt x="8" y="116"/>
                    <a:pt x="8" y="116"/>
                  </a:cubicBezTo>
                  <a:cubicBezTo>
                    <a:pt x="8" y="123"/>
                    <a:pt x="13" y="128"/>
                    <a:pt x="20" y="128"/>
                  </a:cubicBezTo>
                  <a:cubicBezTo>
                    <a:pt x="27" y="128"/>
                    <a:pt x="32" y="123"/>
                    <a:pt x="32" y="116"/>
                  </a:cubicBezTo>
                  <a:cubicBezTo>
                    <a:pt x="32" y="104"/>
                    <a:pt x="32" y="104"/>
                    <a:pt x="32" y="104"/>
                  </a:cubicBezTo>
                  <a:cubicBezTo>
                    <a:pt x="37" y="100"/>
                    <a:pt x="40" y="95"/>
                    <a:pt x="40" y="88"/>
                  </a:cubicBezTo>
                  <a:cubicBezTo>
                    <a:pt x="40" y="81"/>
                    <a:pt x="37" y="76"/>
                    <a:pt x="32" y="72"/>
                  </a:cubicBezTo>
                  <a:close/>
                  <a:moveTo>
                    <a:pt x="16" y="12"/>
                  </a:moveTo>
                  <a:cubicBezTo>
                    <a:pt x="16" y="10"/>
                    <a:pt x="18" y="8"/>
                    <a:pt x="20" y="8"/>
                  </a:cubicBezTo>
                  <a:cubicBezTo>
                    <a:pt x="22" y="8"/>
                    <a:pt x="24" y="10"/>
                    <a:pt x="24" y="12"/>
                  </a:cubicBezTo>
                  <a:cubicBezTo>
                    <a:pt x="24" y="68"/>
                    <a:pt x="24" y="68"/>
                    <a:pt x="24" y="68"/>
                  </a:cubicBezTo>
                  <a:cubicBezTo>
                    <a:pt x="23" y="68"/>
                    <a:pt x="21" y="68"/>
                    <a:pt x="20" y="68"/>
                  </a:cubicBezTo>
                  <a:cubicBezTo>
                    <a:pt x="19" y="68"/>
                    <a:pt x="17" y="68"/>
                    <a:pt x="16" y="68"/>
                  </a:cubicBezTo>
                  <a:lnTo>
                    <a:pt x="16" y="12"/>
                  </a:lnTo>
                  <a:close/>
                  <a:moveTo>
                    <a:pt x="24" y="116"/>
                  </a:moveTo>
                  <a:cubicBezTo>
                    <a:pt x="24" y="118"/>
                    <a:pt x="22" y="120"/>
                    <a:pt x="20" y="120"/>
                  </a:cubicBezTo>
                  <a:cubicBezTo>
                    <a:pt x="18" y="120"/>
                    <a:pt x="16" y="118"/>
                    <a:pt x="16" y="116"/>
                  </a:cubicBezTo>
                  <a:cubicBezTo>
                    <a:pt x="16" y="108"/>
                    <a:pt x="16" y="108"/>
                    <a:pt x="16" y="108"/>
                  </a:cubicBezTo>
                  <a:cubicBezTo>
                    <a:pt x="17" y="108"/>
                    <a:pt x="19" y="108"/>
                    <a:pt x="20" y="108"/>
                  </a:cubicBezTo>
                  <a:cubicBezTo>
                    <a:pt x="21" y="108"/>
                    <a:pt x="23" y="108"/>
                    <a:pt x="24" y="108"/>
                  </a:cubicBezTo>
                  <a:lnTo>
                    <a:pt x="24" y="116"/>
                  </a:lnTo>
                  <a:close/>
                  <a:moveTo>
                    <a:pt x="31" y="91"/>
                  </a:moveTo>
                  <a:cubicBezTo>
                    <a:pt x="31" y="92"/>
                    <a:pt x="31" y="92"/>
                    <a:pt x="31" y="92"/>
                  </a:cubicBezTo>
                  <a:cubicBezTo>
                    <a:pt x="31" y="93"/>
                    <a:pt x="30" y="94"/>
                    <a:pt x="30" y="95"/>
                  </a:cubicBezTo>
                  <a:cubicBezTo>
                    <a:pt x="30" y="95"/>
                    <a:pt x="30" y="95"/>
                    <a:pt x="30" y="95"/>
                  </a:cubicBezTo>
                  <a:cubicBezTo>
                    <a:pt x="29" y="96"/>
                    <a:pt x="28" y="97"/>
                    <a:pt x="27" y="98"/>
                  </a:cubicBezTo>
                  <a:cubicBezTo>
                    <a:pt x="27" y="98"/>
                    <a:pt x="27" y="98"/>
                    <a:pt x="27" y="98"/>
                  </a:cubicBezTo>
                  <a:cubicBezTo>
                    <a:pt x="26" y="98"/>
                    <a:pt x="25" y="99"/>
                    <a:pt x="24" y="99"/>
                  </a:cubicBezTo>
                  <a:cubicBezTo>
                    <a:pt x="23" y="100"/>
                    <a:pt x="21" y="100"/>
                    <a:pt x="20" y="100"/>
                  </a:cubicBezTo>
                  <a:cubicBezTo>
                    <a:pt x="19" y="100"/>
                    <a:pt x="17" y="100"/>
                    <a:pt x="16" y="99"/>
                  </a:cubicBezTo>
                  <a:cubicBezTo>
                    <a:pt x="15" y="99"/>
                    <a:pt x="14" y="98"/>
                    <a:pt x="13" y="98"/>
                  </a:cubicBezTo>
                  <a:cubicBezTo>
                    <a:pt x="13" y="98"/>
                    <a:pt x="13" y="98"/>
                    <a:pt x="13" y="98"/>
                  </a:cubicBezTo>
                  <a:cubicBezTo>
                    <a:pt x="12" y="97"/>
                    <a:pt x="11" y="96"/>
                    <a:pt x="10" y="95"/>
                  </a:cubicBezTo>
                  <a:cubicBezTo>
                    <a:pt x="10" y="95"/>
                    <a:pt x="10" y="95"/>
                    <a:pt x="10" y="95"/>
                  </a:cubicBezTo>
                  <a:cubicBezTo>
                    <a:pt x="10" y="94"/>
                    <a:pt x="9" y="93"/>
                    <a:pt x="9" y="92"/>
                  </a:cubicBezTo>
                  <a:cubicBezTo>
                    <a:pt x="9" y="92"/>
                    <a:pt x="9" y="92"/>
                    <a:pt x="9" y="91"/>
                  </a:cubicBezTo>
                  <a:cubicBezTo>
                    <a:pt x="8" y="90"/>
                    <a:pt x="8" y="89"/>
                    <a:pt x="8" y="88"/>
                  </a:cubicBezTo>
                  <a:cubicBezTo>
                    <a:pt x="8" y="87"/>
                    <a:pt x="8" y="86"/>
                    <a:pt x="9" y="85"/>
                  </a:cubicBezTo>
                  <a:cubicBezTo>
                    <a:pt x="9" y="84"/>
                    <a:pt x="9" y="84"/>
                    <a:pt x="9" y="84"/>
                  </a:cubicBezTo>
                  <a:cubicBezTo>
                    <a:pt x="9" y="83"/>
                    <a:pt x="10" y="82"/>
                    <a:pt x="10" y="81"/>
                  </a:cubicBezTo>
                  <a:cubicBezTo>
                    <a:pt x="10" y="81"/>
                    <a:pt x="10" y="81"/>
                    <a:pt x="10" y="81"/>
                  </a:cubicBezTo>
                  <a:cubicBezTo>
                    <a:pt x="11" y="80"/>
                    <a:pt x="12" y="79"/>
                    <a:pt x="13" y="78"/>
                  </a:cubicBezTo>
                  <a:cubicBezTo>
                    <a:pt x="13" y="78"/>
                    <a:pt x="13" y="78"/>
                    <a:pt x="13" y="78"/>
                  </a:cubicBezTo>
                  <a:cubicBezTo>
                    <a:pt x="14" y="78"/>
                    <a:pt x="15" y="77"/>
                    <a:pt x="16" y="77"/>
                  </a:cubicBezTo>
                  <a:cubicBezTo>
                    <a:pt x="17" y="76"/>
                    <a:pt x="19" y="76"/>
                    <a:pt x="20" y="76"/>
                  </a:cubicBezTo>
                  <a:cubicBezTo>
                    <a:pt x="21" y="76"/>
                    <a:pt x="23" y="76"/>
                    <a:pt x="24" y="77"/>
                  </a:cubicBezTo>
                  <a:cubicBezTo>
                    <a:pt x="25" y="77"/>
                    <a:pt x="26" y="78"/>
                    <a:pt x="27" y="78"/>
                  </a:cubicBezTo>
                  <a:cubicBezTo>
                    <a:pt x="27" y="78"/>
                    <a:pt x="27" y="78"/>
                    <a:pt x="27" y="78"/>
                  </a:cubicBezTo>
                  <a:cubicBezTo>
                    <a:pt x="28" y="79"/>
                    <a:pt x="29" y="80"/>
                    <a:pt x="30" y="81"/>
                  </a:cubicBezTo>
                  <a:cubicBezTo>
                    <a:pt x="30" y="81"/>
                    <a:pt x="30" y="81"/>
                    <a:pt x="30" y="81"/>
                  </a:cubicBezTo>
                  <a:cubicBezTo>
                    <a:pt x="30" y="82"/>
                    <a:pt x="31" y="83"/>
                    <a:pt x="31" y="84"/>
                  </a:cubicBezTo>
                  <a:cubicBezTo>
                    <a:pt x="31" y="84"/>
                    <a:pt x="31" y="84"/>
                    <a:pt x="31" y="85"/>
                  </a:cubicBezTo>
                  <a:cubicBezTo>
                    <a:pt x="32" y="86"/>
                    <a:pt x="32" y="87"/>
                    <a:pt x="32" y="88"/>
                  </a:cubicBezTo>
                  <a:cubicBezTo>
                    <a:pt x="32" y="89"/>
                    <a:pt x="32" y="90"/>
                    <a:pt x="31" y="9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sp>
        <p:nvSpPr>
          <p:cNvPr id="2" name="TextBox 1">
            <a:extLst>
              <a:ext uri="{FF2B5EF4-FFF2-40B4-BE49-F238E27FC236}">
                <a16:creationId xmlns:a16="http://schemas.microsoft.com/office/drawing/2014/main" id="{F0EF4EF3-A4C0-E1A3-507E-9BA8EE8EE058}"/>
              </a:ext>
            </a:extLst>
          </p:cNvPr>
          <p:cNvSpPr txBox="1"/>
          <p:nvPr/>
        </p:nvSpPr>
        <p:spPr>
          <a:xfrm>
            <a:off x="3256561" y="93988"/>
            <a:ext cx="7149714" cy="1446550"/>
          </a:xfrm>
          <a:prstGeom prst="rect">
            <a:avLst/>
          </a:prstGeom>
          <a:noFill/>
        </p:spPr>
        <p:txBody>
          <a:bodyPr wrap="none" rtlCol="0">
            <a:spAutoFit/>
          </a:bodyPr>
          <a:lstStyle/>
          <a:p>
            <a:r>
              <a:rPr lang="en-US" sz="4400" dirty="0">
                <a:solidFill>
                  <a:schemeClr val="accent2">
                    <a:lumMod val="75000"/>
                  </a:schemeClr>
                </a:solidFill>
                <a:latin typeface="Montserrat Medium" panose="00000600000000000000" pitchFamily="50" charset="0"/>
              </a:rPr>
              <a:t>STAGE-2</a:t>
            </a:r>
            <a:endParaRPr lang="en-US" sz="4400" dirty="0">
              <a:solidFill>
                <a:schemeClr val="tx1">
                  <a:lumMod val="75000"/>
                  <a:lumOff val="25000"/>
                </a:schemeClr>
              </a:solidFill>
              <a:latin typeface="Montserrat Medium" panose="00000600000000000000" pitchFamily="50" charset="0"/>
            </a:endParaRPr>
          </a:p>
          <a:p>
            <a:r>
              <a:rPr lang="en-US" sz="4400" dirty="0">
                <a:solidFill>
                  <a:schemeClr val="tx1">
                    <a:lumMod val="65000"/>
                    <a:lumOff val="35000"/>
                  </a:schemeClr>
                </a:solidFill>
                <a:latin typeface="Montserrat Light" panose="00000400000000000000" pitchFamily="50" charset="0"/>
              </a:rPr>
              <a:t>CONSENT &amp; MOVEMENT</a:t>
            </a:r>
            <a:endParaRPr lang="en-US" sz="1600" dirty="0">
              <a:solidFill>
                <a:schemeClr val="tx1">
                  <a:lumMod val="65000"/>
                  <a:lumOff val="35000"/>
                </a:schemeClr>
              </a:solidFill>
              <a:latin typeface="Montserrat Light" panose="00000400000000000000" pitchFamily="50" charset="0"/>
            </a:endParaRPr>
          </a:p>
        </p:txBody>
      </p:sp>
      <p:sp>
        <p:nvSpPr>
          <p:cNvPr id="4" name="Rectangle 3">
            <a:extLst>
              <a:ext uri="{FF2B5EF4-FFF2-40B4-BE49-F238E27FC236}">
                <a16:creationId xmlns:a16="http://schemas.microsoft.com/office/drawing/2014/main" id="{108EB393-0501-89CB-F2A0-3D2447FC2B7E}"/>
              </a:ext>
            </a:extLst>
          </p:cNvPr>
          <p:cNvSpPr/>
          <p:nvPr/>
        </p:nvSpPr>
        <p:spPr>
          <a:xfrm>
            <a:off x="7350558" y="5227251"/>
            <a:ext cx="3499454" cy="923330"/>
          </a:xfrm>
          <a:prstGeom prst="rect">
            <a:avLst/>
          </a:prstGeom>
        </p:spPr>
        <p:txBody>
          <a:bodyPr wrap="square">
            <a:spAutoFit/>
          </a:bodyPr>
          <a:lstStyle/>
          <a:p>
            <a:r>
              <a:rPr lang="en-US" dirty="0">
                <a:latin typeface="Lato" panose="020F0502020204030203" pitchFamily="34" charset="0"/>
                <a:ea typeface="Lato" panose="020F0502020204030203" pitchFamily="34" charset="0"/>
                <a:cs typeface="Lato" panose="020F0502020204030203" pitchFamily="34" charset="0"/>
              </a:rPr>
              <a:t>ENVIORNMENTALLY SOUND MANAGEMENT-ESM </a:t>
            </a:r>
          </a:p>
          <a:p>
            <a:r>
              <a:rPr lang="en-US" dirty="0">
                <a:solidFill>
                  <a:schemeClr val="accent2">
                    <a:lumMod val="75000"/>
                  </a:schemeClr>
                </a:solidFill>
                <a:latin typeface="Lato" panose="020F0502020204030203" pitchFamily="34" charset="0"/>
                <a:ea typeface="Lato" panose="020F0502020204030203" pitchFamily="34" charset="0"/>
                <a:cs typeface="Lato" panose="020F0502020204030203" pitchFamily="34" charset="0"/>
              </a:rPr>
              <a:t> AS PER BASEL CONVENTION</a:t>
            </a:r>
          </a:p>
        </p:txBody>
      </p:sp>
      <p:grpSp>
        <p:nvGrpSpPr>
          <p:cNvPr id="13" name="Group 12">
            <a:extLst>
              <a:ext uri="{FF2B5EF4-FFF2-40B4-BE49-F238E27FC236}">
                <a16:creationId xmlns:a16="http://schemas.microsoft.com/office/drawing/2014/main" id="{9229232D-A81B-C2DE-110F-2687F6C8F2CB}"/>
              </a:ext>
            </a:extLst>
          </p:cNvPr>
          <p:cNvGrpSpPr/>
          <p:nvPr/>
        </p:nvGrpSpPr>
        <p:grpSpPr>
          <a:xfrm>
            <a:off x="1037733" y="1812476"/>
            <a:ext cx="1563188" cy="315394"/>
            <a:chOff x="2675035" y="4617493"/>
            <a:chExt cx="1563188" cy="315394"/>
          </a:xfrm>
        </p:grpSpPr>
        <p:sp>
          <p:nvSpPr>
            <p:cNvPr id="5" name="Rounded Rectangle 4">
              <a:extLst>
                <a:ext uri="{FF2B5EF4-FFF2-40B4-BE49-F238E27FC236}">
                  <a16:creationId xmlns:a16="http://schemas.microsoft.com/office/drawing/2014/main" id="{C9D171A6-E9B5-E60C-5BDE-446195B554AF}"/>
                </a:ext>
              </a:extLst>
            </p:cNvPr>
            <p:cNvSpPr/>
            <p:nvPr/>
          </p:nvSpPr>
          <p:spPr>
            <a:xfrm>
              <a:off x="2675035" y="4637612"/>
              <a:ext cx="1563188" cy="295275"/>
            </a:xfrm>
            <a:prstGeom prst="roundRect">
              <a:avLst>
                <a:gd name="adj" fmla="val 4247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C828DE1A-5F8A-1E37-1717-494F6E0E2E0A}"/>
                </a:ext>
              </a:extLst>
            </p:cNvPr>
            <p:cNvSpPr txBox="1"/>
            <p:nvPr/>
          </p:nvSpPr>
          <p:spPr>
            <a:xfrm>
              <a:off x="2770027" y="4617493"/>
              <a:ext cx="1351653" cy="307777"/>
            </a:xfrm>
            <a:prstGeom prst="rect">
              <a:avLst/>
            </a:prstGeom>
            <a:noFill/>
          </p:spPr>
          <p:txBody>
            <a:bodyPr wrap="none" rtlCol="0">
              <a:spAutoFit/>
            </a:bodyPr>
            <a:lstStyle/>
            <a:p>
              <a:pPr algn="ctr"/>
              <a:r>
                <a:rPr lang="en-US" sz="1400" dirty="0">
                  <a:solidFill>
                    <a:schemeClr val="bg1"/>
                  </a:solidFill>
                  <a:latin typeface="Montserrat" panose="00000500000000000000" pitchFamily="50" charset="0"/>
                  <a:ea typeface="Lato" panose="020F0502020204030203" pitchFamily="34" charset="0"/>
                  <a:cs typeface="Lato" panose="020F0502020204030203" pitchFamily="34" charset="0"/>
                </a:rPr>
                <a:t>GENERATOR</a:t>
              </a:r>
            </a:p>
          </p:txBody>
        </p:sp>
      </p:grpSp>
      <p:grpSp>
        <p:nvGrpSpPr>
          <p:cNvPr id="14" name="Group 13">
            <a:extLst>
              <a:ext uri="{FF2B5EF4-FFF2-40B4-BE49-F238E27FC236}">
                <a16:creationId xmlns:a16="http://schemas.microsoft.com/office/drawing/2014/main" id="{ECEBDE27-63EB-A37D-EEF2-5BD40FD7425D}"/>
              </a:ext>
            </a:extLst>
          </p:cNvPr>
          <p:cNvGrpSpPr/>
          <p:nvPr/>
        </p:nvGrpSpPr>
        <p:grpSpPr>
          <a:xfrm>
            <a:off x="6304812" y="1762271"/>
            <a:ext cx="3986381" cy="315394"/>
            <a:chOff x="1692950" y="4617493"/>
            <a:chExt cx="3243354" cy="315394"/>
          </a:xfrm>
        </p:grpSpPr>
        <p:sp>
          <p:nvSpPr>
            <p:cNvPr id="15" name="Rounded Rectangle 14">
              <a:extLst>
                <a:ext uri="{FF2B5EF4-FFF2-40B4-BE49-F238E27FC236}">
                  <a16:creationId xmlns:a16="http://schemas.microsoft.com/office/drawing/2014/main" id="{226BF887-199A-9A18-0898-70C8FF56C703}"/>
                </a:ext>
              </a:extLst>
            </p:cNvPr>
            <p:cNvSpPr/>
            <p:nvPr/>
          </p:nvSpPr>
          <p:spPr>
            <a:xfrm>
              <a:off x="2347683" y="4637612"/>
              <a:ext cx="1890541" cy="295275"/>
            </a:xfrm>
            <a:prstGeom prst="roundRect">
              <a:avLst>
                <a:gd name="adj" fmla="val 4247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0AEB81E6-3009-EC31-BDF8-4F4ED19534FE}"/>
                </a:ext>
              </a:extLst>
            </p:cNvPr>
            <p:cNvSpPr txBox="1"/>
            <p:nvPr/>
          </p:nvSpPr>
          <p:spPr>
            <a:xfrm>
              <a:off x="1692950" y="4617493"/>
              <a:ext cx="3243354" cy="307777"/>
            </a:xfrm>
            <a:prstGeom prst="rect">
              <a:avLst/>
            </a:prstGeom>
            <a:noFill/>
          </p:spPr>
          <p:txBody>
            <a:bodyPr wrap="square" rtlCol="0">
              <a:spAutoFit/>
            </a:bodyPr>
            <a:lstStyle/>
            <a:p>
              <a:pPr algn="ctr"/>
              <a:r>
                <a:rPr lang="en-US" sz="1400" dirty="0">
                  <a:solidFill>
                    <a:schemeClr val="bg1"/>
                  </a:solidFill>
                  <a:latin typeface="Montserrat" panose="00000500000000000000" pitchFamily="50" charset="0"/>
                  <a:ea typeface="Lato" panose="020F0502020204030203" pitchFamily="34" charset="0"/>
                  <a:cs typeface="Lato" panose="020F0502020204030203" pitchFamily="34" charset="0"/>
                </a:rPr>
                <a:t>PROCESSOR/RECYCLER</a:t>
              </a:r>
            </a:p>
          </p:txBody>
        </p:sp>
      </p:grpSp>
      <p:grpSp>
        <p:nvGrpSpPr>
          <p:cNvPr id="27" name="Group 26">
            <a:extLst>
              <a:ext uri="{FF2B5EF4-FFF2-40B4-BE49-F238E27FC236}">
                <a16:creationId xmlns:a16="http://schemas.microsoft.com/office/drawing/2014/main" id="{77D8A662-FD83-4482-D666-C839A1C64BD6}"/>
              </a:ext>
            </a:extLst>
          </p:cNvPr>
          <p:cNvGrpSpPr/>
          <p:nvPr/>
        </p:nvGrpSpPr>
        <p:grpSpPr>
          <a:xfrm>
            <a:off x="1026957" y="3673037"/>
            <a:ext cx="1563188" cy="630712"/>
            <a:chOff x="2675035" y="4617493"/>
            <a:chExt cx="1563188" cy="630712"/>
          </a:xfrm>
        </p:grpSpPr>
        <p:sp>
          <p:nvSpPr>
            <p:cNvPr id="28" name="Rounded Rectangle 27">
              <a:extLst>
                <a:ext uri="{FF2B5EF4-FFF2-40B4-BE49-F238E27FC236}">
                  <a16:creationId xmlns:a16="http://schemas.microsoft.com/office/drawing/2014/main" id="{C40E6075-92B7-EF5F-7BE9-B59CA9B5F2EA}"/>
                </a:ext>
              </a:extLst>
            </p:cNvPr>
            <p:cNvSpPr/>
            <p:nvPr/>
          </p:nvSpPr>
          <p:spPr>
            <a:xfrm>
              <a:off x="2675035" y="4637612"/>
              <a:ext cx="1563188" cy="610593"/>
            </a:xfrm>
            <a:prstGeom prst="roundRect">
              <a:avLst>
                <a:gd name="adj" fmla="val 4247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A360A460-4633-5C03-9E16-483908E7EBC0}"/>
                </a:ext>
              </a:extLst>
            </p:cNvPr>
            <p:cNvSpPr txBox="1"/>
            <p:nvPr/>
          </p:nvSpPr>
          <p:spPr>
            <a:xfrm>
              <a:off x="2823729" y="4617493"/>
              <a:ext cx="1244251" cy="523220"/>
            </a:xfrm>
            <a:prstGeom prst="rect">
              <a:avLst/>
            </a:prstGeom>
            <a:noFill/>
          </p:spPr>
          <p:txBody>
            <a:bodyPr wrap="none" rtlCol="0">
              <a:spAutoFit/>
            </a:bodyPr>
            <a:lstStyle/>
            <a:p>
              <a:pPr algn="ctr"/>
              <a:r>
                <a:rPr lang="en-US" sz="1400" dirty="0">
                  <a:solidFill>
                    <a:schemeClr val="bg1"/>
                  </a:solidFill>
                  <a:latin typeface="Montserrat" panose="00000500000000000000" pitchFamily="50" charset="0"/>
                  <a:ea typeface="Lato" panose="020F0502020204030203" pitchFamily="34" charset="0"/>
                  <a:cs typeface="Lato" panose="020F0502020204030203" pitchFamily="34" charset="0"/>
                </a:rPr>
                <a:t>COUNTRY</a:t>
              </a:r>
            </a:p>
            <a:p>
              <a:pPr algn="ctr"/>
              <a:r>
                <a:rPr lang="en-US" sz="1400" dirty="0">
                  <a:solidFill>
                    <a:schemeClr val="bg1"/>
                  </a:solidFill>
                  <a:latin typeface="Montserrat" panose="00000500000000000000" pitchFamily="50" charset="0"/>
                  <a:ea typeface="Lato" panose="020F0502020204030203" pitchFamily="34" charset="0"/>
                  <a:cs typeface="Lato" panose="020F0502020204030203" pitchFamily="34" charset="0"/>
                </a:rPr>
                <a:t>OF EXPORT</a:t>
              </a:r>
            </a:p>
          </p:txBody>
        </p:sp>
      </p:grpSp>
      <p:grpSp>
        <p:nvGrpSpPr>
          <p:cNvPr id="35" name="Group 34">
            <a:extLst>
              <a:ext uri="{FF2B5EF4-FFF2-40B4-BE49-F238E27FC236}">
                <a16:creationId xmlns:a16="http://schemas.microsoft.com/office/drawing/2014/main" id="{6B267858-D39D-5273-2DFB-C0D09325036F}"/>
              </a:ext>
            </a:extLst>
          </p:cNvPr>
          <p:cNvGrpSpPr/>
          <p:nvPr/>
        </p:nvGrpSpPr>
        <p:grpSpPr>
          <a:xfrm>
            <a:off x="7599417" y="3565545"/>
            <a:ext cx="1563188" cy="630712"/>
            <a:chOff x="2675035" y="4617493"/>
            <a:chExt cx="1563188" cy="630712"/>
          </a:xfrm>
        </p:grpSpPr>
        <p:sp>
          <p:nvSpPr>
            <p:cNvPr id="36" name="Rounded Rectangle 35">
              <a:extLst>
                <a:ext uri="{FF2B5EF4-FFF2-40B4-BE49-F238E27FC236}">
                  <a16:creationId xmlns:a16="http://schemas.microsoft.com/office/drawing/2014/main" id="{A5CB7047-6B81-041C-5F8B-4298EC94082B}"/>
                </a:ext>
              </a:extLst>
            </p:cNvPr>
            <p:cNvSpPr/>
            <p:nvPr/>
          </p:nvSpPr>
          <p:spPr>
            <a:xfrm>
              <a:off x="2675035" y="4637612"/>
              <a:ext cx="1563188" cy="610593"/>
            </a:xfrm>
            <a:prstGeom prst="roundRect">
              <a:avLst>
                <a:gd name="adj" fmla="val 4247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1CFC8E6B-C950-328C-48B7-EAB8386AA075}"/>
                </a:ext>
              </a:extLst>
            </p:cNvPr>
            <p:cNvSpPr txBox="1"/>
            <p:nvPr/>
          </p:nvSpPr>
          <p:spPr>
            <a:xfrm>
              <a:off x="2829340" y="4617493"/>
              <a:ext cx="1233030" cy="523220"/>
            </a:xfrm>
            <a:prstGeom prst="rect">
              <a:avLst/>
            </a:prstGeom>
            <a:noFill/>
          </p:spPr>
          <p:txBody>
            <a:bodyPr wrap="none" rtlCol="0">
              <a:spAutoFit/>
            </a:bodyPr>
            <a:lstStyle/>
            <a:p>
              <a:pPr algn="ctr"/>
              <a:r>
                <a:rPr lang="en-US" sz="1400" dirty="0">
                  <a:solidFill>
                    <a:schemeClr val="bg1"/>
                  </a:solidFill>
                  <a:latin typeface="Montserrat" panose="00000500000000000000" pitchFamily="50" charset="0"/>
                  <a:ea typeface="Lato" panose="020F0502020204030203" pitchFamily="34" charset="0"/>
                  <a:cs typeface="Lato" panose="020F0502020204030203" pitchFamily="34" charset="0"/>
                </a:rPr>
                <a:t>COUNTRY</a:t>
              </a:r>
            </a:p>
            <a:p>
              <a:pPr algn="ctr"/>
              <a:r>
                <a:rPr lang="en-US" sz="1400" dirty="0">
                  <a:solidFill>
                    <a:schemeClr val="bg1"/>
                  </a:solidFill>
                  <a:latin typeface="Montserrat" panose="00000500000000000000" pitchFamily="50" charset="0"/>
                  <a:ea typeface="Lato" panose="020F0502020204030203" pitchFamily="34" charset="0"/>
                  <a:cs typeface="Lato" panose="020F0502020204030203" pitchFamily="34" charset="0"/>
                </a:rPr>
                <a:t>OF IMPORT</a:t>
              </a:r>
            </a:p>
          </p:txBody>
        </p:sp>
      </p:grpSp>
      <p:cxnSp>
        <p:nvCxnSpPr>
          <p:cNvPr id="39" name="Straight Arrow Connector 38">
            <a:extLst>
              <a:ext uri="{FF2B5EF4-FFF2-40B4-BE49-F238E27FC236}">
                <a16:creationId xmlns:a16="http://schemas.microsoft.com/office/drawing/2014/main" id="{4010B074-6E94-ED00-9200-6F1D6DA7CC98}"/>
              </a:ext>
            </a:extLst>
          </p:cNvPr>
          <p:cNvCxnSpPr>
            <a:cxnSpLocks/>
          </p:cNvCxnSpPr>
          <p:nvPr/>
        </p:nvCxnSpPr>
        <p:spPr>
          <a:xfrm rot="10800000" flipH="1">
            <a:off x="1797777" y="2120253"/>
            <a:ext cx="10775" cy="1552784"/>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Rectangle 39">
            <a:extLst>
              <a:ext uri="{FF2B5EF4-FFF2-40B4-BE49-F238E27FC236}">
                <a16:creationId xmlns:a16="http://schemas.microsoft.com/office/drawing/2014/main" id="{333F13BE-6330-FEB5-8763-F25D66271744}"/>
              </a:ext>
            </a:extLst>
          </p:cNvPr>
          <p:cNvSpPr/>
          <p:nvPr/>
        </p:nvSpPr>
        <p:spPr>
          <a:xfrm>
            <a:off x="1758723" y="2798047"/>
            <a:ext cx="3336058" cy="307777"/>
          </a:xfrm>
          <a:prstGeom prst="rect">
            <a:avLst/>
          </a:prstGeom>
        </p:spPr>
        <p:txBody>
          <a:bodyPr wrap="square">
            <a:spAutoFit/>
          </a:bodyPr>
          <a:lstStyle/>
          <a:p>
            <a:r>
              <a:rPr lang="en-US" altLang="ko-KR" sz="1400" dirty="0">
                <a:solidFill>
                  <a:schemeClr val="bg1">
                    <a:lumMod val="50000"/>
                  </a:schemeClr>
                </a:solidFill>
                <a:latin typeface="Lato" panose="020F0502020204030203" pitchFamily="34" charset="0"/>
                <a:ea typeface="Lato" panose="020F0502020204030203" pitchFamily="34" charset="0"/>
                <a:cs typeface="Lato" panose="020F0502020204030203" pitchFamily="34" charset="0"/>
              </a:rPr>
              <a:t>Issue movement documents</a:t>
            </a:r>
          </a:p>
        </p:txBody>
      </p:sp>
      <p:cxnSp>
        <p:nvCxnSpPr>
          <p:cNvPr id="42" name="Straight Arrow Connector 41">
            <a:extLst>
              <a:ext uri="{FF2B5EF4-FFF2-40B4-BE49-F238E27FC236}">
                <a16:creationId xmlns:a16="http://schemas.microsoft.com/office/drawing/2014/main" id="{3C56C993-9DF5-C143-8DCC-EB856D351B1D}"/>
              </a:ext>
            </a:extLst>
          </p:cNvPr>
          <p:cNvCxnSpPr>
            <a:cxnSpLocks/>
          </p:cNvCxnSpPr>
          <p:nvPr/>
        </p:nvCxnSpPr>
        <p:spPr>
          <a:xfrm rot="10800000" flipV="1">
            <a:off x="2590145" y="3934647"/>
            <a:ext cx="5009272" cy="63806"/>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657B5742-1CCF-A00A-C34A-A0E07569B80E}"/>
              </a:ext>
            </a:extLst>
          </p:cNvPr>
          <p:cNvSpPr/>
          <p:nvPr/>
        </p:nvSpPr>
        <p:spPr>
          <a:xfrm>
            <a:off x="3356570" y="4015181"/>
            <a:ext cx="3336058" cy="307777"/>
          </a:xfrm>
          <a:prstGeom prst="rect">
            <a:avLst/>
          </a:prstGeom>
        </p:spPr>
        <p:txBody>
          <a:bodyPr wrap="square">
            <a:spAutoFit/>
          </a:bodyPr>
          <a:lstStyle/>
          <a:p>
            <a:r>
              <a:rPr lang="en-US" altLang="ko-KR" sz="1400" dirty="0">
                <a:solidFill>
                  <a:schemeClr val="bg1">
                    <a:lumMod val="50000"/>
                  </a:schemeClr>
                </a:solidFill>
                <a:latin typeface="Lato" panose="020F0502020204030203" pitchFamily="34" charset="0"/>
                <a:ea typeface="Lato" panose="020F0502020204030203" pitchFamily="34" charset="0"/>
                <a:cs typeface="Lato" panose="020F0502020204030203" pitchFamily="34" charset="0"/>
              </a:rPr>
              <a:t>Written consent for the movement</a:t>
            </a:r>
          </a:p>
        </p:txBody>
      </p:sp>
      <p:cxnSp>
        <p:nvCxnSpPr>
          <p:cNvPr id="3" name="Straight Arrow Connector 2">
            <a:extLst>
              <a:ext uri="{FF2B5EF4-FFF2-40B4-BE49-F238E27FC236}">
                <a16:creationId xmlns:a16="http://schemas.microsoft.com/office/drawing/2014/main" id="{313FDE64-0067-E5E2-AC37-D3BDDEB53EB6}"/>
              </a:ext>
            </a:extLst>
          </p:cNvPr>
          <p:cNvCxnSpPr/>
          <p:nvPr/>
        </p:nvCxnSpPr>
        <p:spPr>
          <a:xfrm flipH="1">
            <a:off x="8429548" y="2087376"/>
            <a:ext cx="10775" cy="1552784"/>
          </a:xfrm>
          <a:prstGeom prst="straightConnector1">
            <a:avLst/>
          </a:prstGeom>
          <a:ln w="15875"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6" name="Straight Arrow Connector 5">
            <a:extLst>
              <a:ext uri="{FF2B5EF4-FFF2-40B4-BE49-F238E27FC236}">
                <a16:creationId xmlns:a16="http://schemas.microsoft.com/office/drawing/2014/main" id="{CD19942D-8FA0-0704-5FD0-3AD6AD5E846F}"/>
              </a:ext>
            </a:extLst>
          </p:cNvPr>
          <p:cNvCxnSpPr>
            <a:cxnSpLocks/>
          </p:cNvCxnSpPr>
          <p:nvPr/>
        </p:nvCxnSpPr>
        <p:spPr>
          <a:xfrm flipV="1">
            <a:off x="2629255" y="1949561"/>
            <a:ext cx="4480286" cy="42984"/>
          </a:xfrm>
          <a:prstGeom prst="straightConnector1">
            <a:avLst/>
          </a:prstGeom>
          <a:ln w="15875"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36956391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Freeform 24"/>
          <p:cNvSpPr>
            <a:spLocks noChangeAspect="1"/>
          </p:cNvSpPr>
          <p:nvPr/>
        </p:nvSpPr>
        <p:spPr bwMode="auto">
          <a:xfrm>
            <a:off x="5307532" y="5020277"/>
            <a:ext cx="1878828" cy="1644116"/>
          </a:xfrm>
          <a:custGeom>
            <a:avLst/>
            <a:gdLst>
              <a:gd name="T0" fmla="*/ 1489 w 2041"/>
              <a:gd name="T1" fmla="*/ 0 h 1783"/>
              <a:gd name="T2" fmla="*/ 552 w 2041"/>
              <a:gd name="T3" fmla="*/ 0 h 1783"/>
              <a:gd name="T4" fmla="*/ 483 w 2041"/>
              <a:gd name="T5" fmla="*/ 40 h 1783"/>
              <a:gd name="T6" fmla="*/ 14 w 2041"/>
              <a:gd name="T7" fmla="*/ 852 h 1783"/>
              <a:gd name="T8" fmla="*/ 14 w 2041"/>
              <a:gd name="T9" fmla="*/ 932 h 1783"/>
              <a:gd name="T10" fmla="*/ 483 w 2041"/>
              <a:gd name="T11" fmla="*/ 1743 h 1783"/>
              <a:gd name="T12" fmla="*/ 552 w 2041"/>
              <a:gd name="T13" fmla="*/ 1783 h 1783"/>
              <a:gd name="T14" fmla="*/ 1489 w 2041"/>
              <a:gd name="T15" fmla="*/ 1783 h 1783"/>
              <a:gd name="T16" fmla="*/ 1558 w 2041"/>
              <a:gd name="T17" fmla="*/ 1743 h 1783"/>
              <a:gd name="T18" fmla="*/ 2027 w 2041"/>
              <a:gd name="T19" fmla="*/ 932 h 1783"/>
              <a:gd name="T20" fmla="*/ 2027 w 2041"/>
              <a:gd name="T21" fmla="*/ 852 h 1783"/>
              <a:gd name="T22" fmla="*/ 1558 w 2041"/>
              <a:gd name="T23" fmla="*/ 40 h 1783"/>
              <a:gd name="T24" fmla="*/ 1489 w 2041"/>
              <a:gd name="T25" fmla="*/ 0 h 17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41" h="1783">
                <a:moveTo>
                  <a:pt x="1489" y="0"/>
                </a:moveTo>
                <a:cubicBezTo>
                  <a:pt x="552" y="0"/>
                  <a:pt x="552" y="0"/>
                  <a:pt x="552" y="0"/>
                </a:cubicBezTo>
                <a:cubicBezTo>
                  <a:pt x="523" y="0"/>
                  <a:pt x="497" y="15"/>
                  <a:pt x="483" y="40"/>
                </a:cubicBezTo>
                <a:cubicBezTo>
                  <a:pt x="14" y="852"/>
                  <a:pt x="14" y="852"/>
                  <a:pt x="14" y="852"/>
                </a:cubicBezTo>
                <a:cubicBezTo>
                  <a:pt x="0" y="876"/>
                  <a:pt x="0" y="907"/>
                  <a:pt x="14" y="932"/>
                </a:cubicBezTo>
                <a:cubicBezTo>
                  <a:pt x="483" y="1743"/>
                  <a:pt x="483" y="1743"/>
                  <a:pt x="483" y="1743"/>
                </a:cubicBezTo>
                <a:cubicBezTo>
                  <a:pt x="497" y="1768"/>
                  <a:pt x="523" y="1783"/>
                  <a:pt x="552" y="1783"/>
                </a:cubicBezTo>
                <a:cubicBezTo>
                  <a:pt x="1489" y="1783"/>
                  <a:pt x="1489" y="1783"/>
                  <a:pt x="1489" y="1783"/>
                </a:cubicBezTo>
                <a:cubicBezTo>
                  <a:pt x="1518" y="1783"/>
                  <a:pt x="1544" y="1768"/>
                  <a:pt x="1558" y="1743"/>
                </a:cubicBezTo>
                <a:cubicBezTo>
                  <a:pt x="2027" y="932"/>
                  <a:pt x="2027" y="932"/>
                  <a:pt x="2027" y="932"/>
                </a:cubicBezTo>
                <a:cubicBezTo>
                  <a:pt x="2041" y="907"/>
                  <a:pt x="2041" y="876"/>
                  <a:pt x="2027" y="852"/>
                </a:cubicBezTo>
                <a:cubicBezTo>
                  <a:pt x="1558" y="40"/>
                  <a:pt x="1558" y="40"/>
                  <a:pt x="1558" y="40"/>
                </a:cubicBezTo>
                <a:cubicBezTo>
                  <a:pt x="1544" y="15"/>
                  <a:pt x="1518" y="0"/>
                  <a:pt x="1489" y="0"/>
                </a:cubicBezTo>
                <a:close/>
              </a:path>
            </a:pathLst>
          </a:custGeom>
          <a:solidFill>
            <a:schemeClr val="accent2">
              <a:lumMod val="75000"/>
              <a:alpha val="90000"/>
            </a:schemeClr>
          </a:solidFill>
          <a:ln>
            <a:noFill/>
          </a:ln>
          <a:effectLst>
            <a:outerShdw blurRad="127000" sx="101000" sy="101000" algn="ctr" rotWithShape="0">
              <a:prstClr val="black">
                <a:alpha val="35000"/>
              </a:prstClr>
            </a:outerShdw>
          </a:effectLst>
        </p:spPr>
        <p:txBody>
          <a:bodyPr vert="horz" wrap="square" lIns="91440" tIns="45720" rIns="91440" bIns="45720" numCol="1" anchor="t" anchorCtr="0" compatLnSpc="1">
            <a:prstTxWarp prst="textNoShape">
              <a:avLst/>
            </a:prstTxWarp>
          </a:bodyPr>
          <a:lstStyle/>
          <a:p>
            <a:endParaRPr lang="en-US"/>
          </a:p>
        </p:txBody>
      </p:sp>
      <p:sp>
        <p:nvSpPr>
          <p:cNvPr id="31" name="TextBox 30"/>
          <p:cNvSpPr txBox="1"/>
          <p:nvPr/>
        </p:nvSpPr>
        <p:spPr>
          <a:xfrm>
            <a:off x="735658" y="5259298"/>
            <a:ext cx="8038050" cy="954107"/>
          </a:xfrm>
          <a:prstGeom prst="rect">
            <a:avLst/>
          </a:prstGeom>
          <a:noFill/>
        </p:spPr>
        <p:txBody>
          <a:bodyPr wrap="square" rtlCol="0">
            <a:spAutoFit/>
          </a:bodyPr>
          <a:lstStyle/>
          <a:p>
            <a:r>
              <a:rPr lang="en-US" sz="2800" dirty="0">
                <a:solidFill>
                  <a:schemeClr val="tx1">
                    <a:lumMod val="65000"/>
                    <a:lumOff val="35000"/>
                  </a:schemeClr>
                </a:solidFill>
                <a:latin typeface="Montserrat Light" panose="00000400000000000000" pitchFamily="50" charset="0"/>
              </a:rPr>
              <a:t>TRANS </a:t>
            </a:r>
            <a:endParaRPr lang="en-US" sz="2800" dirty="0">
              <a:solidFill>
                <a:schemeClr val="accent2">
                  <a:lumMod val="75000"/>
                </a:schemeClr>
              </a:solidFill>
              <a:latin typeface="Montserrat Medium" panose="00000600000000000000" pitchFamily="50" charset="0"/>
            </a:endParaRPr>
          </a:p>
          <a:p>
            <a:r>
              <a:rPr lang="en-US" sz="2800" dirty="0">
                <a:solidFill>
                  <a:schemeClr val="accent2">
                    <a:lumMod val="75000"/>
                  </a:schemeClr>
                </a:solidFill>
                <a:latin typeface="Montserrat Medium" panose="00000600000000000000" pitchFamily="50" charset="0"/>
              </a:rPr>
              <a:t>BOUNDARY</a:t>
            </a:r>
            <a:r>
              <a:rPr lang="en-US" sz="2800" dirty="0">
                <a:solidFill>
                  <a:schemeClr val="tx1">
                    <a:lumMod val="75000"/>
                    <a:lumOff val="25000"/>
                  </a:schemeClr>
                </a:solidFill>
                <a:latin typeface="Montserrat Medium" panose="00000600000000000000" pitchFamily="50" charset="0"/>
              </a:rPr>
              <a:t>MOVEMENT</a:t>
            </a:r>
          </a:p>
        </p:txBody>
      </p:sp>
      <p:sp>
        <p:nvSpPr>
          <p:cNvPr id="32" name="Rectangle 31"/>
          <p:cNvSpPr/>
          <p:nvPr/>
        </p:nvSpPr>
        <p:spPr>
          <a:xfrm>
            <a:off x="888646" y="6320897"/>
            <a:ext cx="1260000" cy="360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grpSp>
        <p:nvGrpSpPr>
          <p:cNvPr id="8" name="Group 7">
            <a:extLst>
              <a:ext uri="{FF2B5EF4-FFF2-40B4-BE49-F238E27FC236}">
                <a16:creationId xmlns:a16="http://schemas.microsoft.com/office/drawing/2014/main" id="{F3E485FE-12F9-36DE-5241-B69B7077E843}"/>
              </a:ext>
            </a:extLst>
          </p:cNvPr>
          <p:cNvGrpSpPr/>
          <p:nvPr/>
        </p:nvGrpSpPr>
        <p:grpSpPr>
          <a:xfrm rot="5400000">
            <a:off x="5959754" y="5556075"/>
            <a:ext cx="574384" cy="572520"/>
            <a:chOff x="9053513" y="484188"/>
            <a:chExt cx="490538" cy="488950"/>
          </a:xfrm>
          <a:solidFill>
            <a:schemeClr val="bg1"/>
          </a:solidFill>
        </p:grpSpPr>
        <p:sp>
          <p:nvSpPr>
            <p:cNvPr id="9" name="Freeform 5">
              <a:extLst>
                <a:ext uri="{FF2B5EF4-FFF2-40B4-BE49-F238E27FC236}">
                  <a16:creationId xmlns:a16="http://schemas.microsoft.com/office/drawing/2014/main" id="{917D75C2-D08E-AA36-9E61-1589C696ECD1}"/>
                </a:ext>
              </a:extLst>
            </p:cNvPr>
            <p:cNvSpPr>
              <a:spLocks noEditPoints="1"/>
            </p:cNvSpPr>
            <p:nvPr/>
          </p:nvSpPr>
          <p:spPr bwMode="auto">
            <a:xfrm>
              <a:off x="9053513" y="484188"/>
              <a:ext cx="152400" cy="488950"/>
            </a:xfrm>
            <a:custGeom>
              <a:avLst/>
              <a:gdLst>
                <a:gd name="T0" fmla="*/ 32 w 40"/>
                <a:gd name="T1" fmla="*/ 24 h 128"/>
                <a:gd name="T2" fmla="*/ 32 w 40"/>
                <a:gd name="T3" fmla="*/ 12 h 128"/>
                <a:gd name="T4" fmla="*/ 20 w 40"/>
                <a:gd name="T5" fmla="*/ 0 h 128"/>
                <a:gd name="T6" fmla="*/ 8 w 40"/>
                <a:gd name="T7" fmla="*/ 12 h 128"/>
                <a:gd name="T8" fmla="*/ 8 w 40"/>
                <a:gd name="T9" fmla="*/ 24 h 128"/>
                <a:gd name="T10" fmla="*/ 0 w 40"/>
                <a:gd name="T11" fmla="*/ 40 h 128"/>
                <a:gd name="T12" fmla="*/ 8 w 40"/>
                <a:gd name="T13" fmla="*/ 56 h 128"/>
                <a:gd name="T14" fmla="*/ 8 w 40"/>
                <a:gd name="T15" fmla="*/ 116 h 128"/>
                <a:gd name="T16" fmla="*/ 20 w 40"/>
                <a:gd name="T17" fmla="*/ 128 h 128"/>
                <a:gd name="T18" fmla="*/ 32 w 40"/>
                <a:gd name="T19" fmla="*/ 116 h 128"/>
                <a:gd name="T20" fmla="*/ 32 w 40"/>
                <a:gd name="T21" fmla="*/ 56 h 128"/>
                <a:gd name="T22" fmla="*/ 40 w 40"/>
                <a:gd name="T23" fmla="*/ 40 h 128"/>
                <a:gd name="T24" fmla="*/ 32 w 40"/>
                <a:gd name="T25" fmla="*/ 24 h 128"/>
                <a:gd name="T26" fmla="*/ 16 w 40"/>
                <a:gd name="T27" fmla="*/ 12 h 128"/>
                <a:gd name="T28" fmla="*/ 20 w 40"/>
                <a:gd name="T29" fmla="*/ 8 h 128"/>
                <a:gd name="T30" fmla="*/ 24 w 40"/>
                <a:gd name="T31" fmla="*/ 12 h 128"/>
                <a:gd name="T32" fmla="*/ 24 w 40"/>
                <a:gd name="T33" fmla="*/ 20 h 128"/>
                <a:gd name="T34" fmla="*/ 20 w 40"/>
                <a:gd name="T35" fmla="*/ 20 h 128"/>
                <a:gd name="T36" fmla="*/ 16 w 40"/>
                <a:gd name="T37" fmla="*/ 20 h 128"/>
                <a:gd name="T38" fmla="*/ 16 w 40"/>
                <a:gd name="T39" fmla="*/ 12 h 128"/>
                <a:gd name="T40" fmla="*/ 24 w 40"/>
                <a:gd name="T41" fmla="*/ 116 h 128"/>
                <a:gd name="T42" fmla="*/ 20 w 40"/>
                <a:gd name="T43" fmla="*/ 120 h 128"/>
                <a:gd name="T44" fmla="*/ 16 w 40"/>
                <a:gd name="T45" fmla="*/ 116 h 128"/>
                <a:gd name="T46" fmla="*/ 16 w 40"/>
                <a:gd name="T47" fmla="*/ 60 h 128"/>
                <a:gd name="T48" fmla="*/ 20 w 40"/>
                <a:gd name="T49" fmla="*/ 60 h 128"/>
                <a:gd name="T50" fmla="*/ 24 w 40"/>
                <a:gd name="T51" fmla="*/ 60 h 128"/>
                <a:gd name="T52" fmla="*/ 24 w 40"/>
                <a:gd name="T53" fmla="*/ 116 h 128"/>
                <a:gd name="T54" fmla="*/ 31 w 40"/>
                <a:gd name="T55" fmla="*/ 43 h 128"/>
                <a:gd name="T56" fmla="*/ 31 w 40"/>
                <a:gd name="T57" fmla="*/ 44 h 128"/>
                <a:gd name="T58" fmla="*/ 30 w 40"/>
                <a:gd name="T59" fmla="*/ 47 h 128"/>
                <a:gd name="T60" fmla="*/ 30 w 40"/>
                <a:gd name="T61" fmla="*/ 47 h 128"/>
                <a:gd name="T62" fmla="*/ 27 w 40"/>
                <a:gd name="T63" fmla="*/ 50 h 128"/>
                <a:gd name="T64" fmla="*/ 27 w 40"/>
                <a:gd name="T65" fmla="*/ 50 h 128"/>
                <a:gd name="T66" fmla="*/ 24 w 40"/>
                <a:gd name="T67" fmla="*/ 51 h 128"/>
                <a:gd name="T68" fmla="*/ 20 w 40"/>
                <a:gd name="T69" fmla="*/ 52 h 128"/>
                <a:gd name="T70" fmla="*/ 16 w 40"/>
                <a:gd name="T71" fmla="*/ 51 h 128"/>
                <a:gd name="T72" fmla="*/ 13 w 40"/>
                <a:gd name="T73" fmla="*/ 50 h 128"/>
                <a:gd name="T74" fmla="*/ 13 w 40"/>
                <a:gd name="T75" fmla="*/ 50 h 128"/>
                <a:gd name="T76" fmla="*/ 10 w 40"/>
                <a:gd name="T77" fmla="*/ 47 h 128"/>
                <a:gd name="T78" fmla="*/ 10 w 40"/>
                <a:gd name="T79" fmla="*/ 47 h 128"/>
                <a:gd name="T80" fmla="*/ 9 w 40"/>
                <a:gd name="T81" fmla="*/ 44 h 128"/>
                <a:gd name="T82" fmla="*/ 9 w 40"/>
                <a:gd name="T83" fmla="*/ 43 h 128"/>
                <a:gd name="T84" fmla="*/ 8 w 40"/>
                <a:gd name="T85" fmla="*/ 40 h 128"/>
                <a:gd name="T86" fmla="*/ 9 w 40"/>
                <a:gd name="T87" fmla="*/ 37 h 128"/>
                <a:gd name="T88" fmla="*/ 9 w 40"/>
                <a:gd name="T89" fmla="*/ 36 h 128"/>
                <a:gd name="T90" fmla="*/ 10 w 40"/>
                <a:gd name="T91" fmla="*/ 33 h 128"/>
                <a:gd name="T92" fmla="*/ 10 w 40"/>
                <a:gd name="T93" fmla="*/ 33 h 128"/>
                <a:gd name="T94" fmla="*/ 13 w 40"/>
                <a:gd name="T95" fmla="*/ 30 h 128"/>
                <a:gd name="T96" fmla="*/ 13 w 40"/>
                <a:gd name="T97" fmla="*/ 30 h 128"/>
                <a:gd name="T98" fmla="*/ 16 w 40"/>
                <a:gd name="T99" fmla="*/ 29 h 128"/>
                <a:gd name="T100" fmla="*/ 20 w 40"/>
                <a:gd name="T101" fmla="*/ 28 h 128"/>
                <a:gd name="T102" fmla="*/ 24 w 40"/>
                <a:gd name="T103" fmla="*/ 29 h 128"/>
                <a:gd name="T104" fmla="*/ 27 w 40"/>
                <a:gd name="T105" fmla="*/ 30 h 128"/>
                <a:gd name="T106" fmla="*/ 27 w 40"/>
                <a:gd name="T107" fmla="*/ 30 h 128"/>
                <a:gd name="T108" fmla="*/ 30 w 40"/>
                <a:gd name="T109" fmla="*/ 33 h 128"/>
                <a:gd name="T110" fmla="*/ 30 w 40"/>
                <a:gd name="T111" fmla="*/ 33 h 128"/>
                <a:gd name="T112" fmla="*/ 31 w 40"/>
                <a:gd name="T113" fmla="*/ 36 h 128"/>
                <a:gd name="T114" fmla="*/ 31 w 40"/>
                <a:gd name="T115" fmla="*/ 37 h 128"/>
                <a:gd name="T116" fmla="*/ 32 w 40"/>
                <a:gd name="T117" fmla="*/ 40 h 128"/>
                <a:gd name="T118" fmla="*/ 31 w 40"/>
                <a:gd name="T119" fmla="*/ 4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0" h="128">
                  <a:moveTo>
                    <a:pt x="32" y="24"/>
                  </a:moveTo>
                  <a:cubicBezTo>
                    <a:pt x="32" y="12"/>
                    <a:pt x="32" y="12"/>
                    <a:pt x="32" y="12"/>
                  </a:cubicBezTo>
                  <a:cubicBezTo>
                    <a:pt x="32" y="5"/>
                    <a:pt x="27" y="0"/>
                    <a:pt x="20" y="0"/>
                  </a:cubicBezTo>
                  <a:cubicBezTo>
                    <a:pt x="13" y="0"/>
                    <a:pt x="8" y="5"/>
                    <a:pt x="8" y="12"/>
                  </a:cubicBezTo>
                  <a:cubicBezTo>
                    <a:pt x="8" y="24"/>
                    <a:pt x="8" y="24"/>
                    <a:pt x="8" y="24"/>
                  </a:cubicBezTo>
                  <a:cubicBezTo>
                    <a:pt x="3" y="28"/>
                    <a:pt x="0" y="33"/>
                    <a:pt x="0" y="40"/>
                  </a:cubicBezTo>
                  <a:cubicBezTo>
                    <a:pt x="0" y="47"/>
                    <a:pt x="3" y="52"/>
                    <a:pt x="8" y="56"/>
                  </a:cubicBezTo>
                  <a:cubicBezTo>
                    <a:pt x="8" y="116"/>
                    <a:pt x="8" y="116"/>
                    <a:pt x="8" y="116"/>
                  </a:cubicBezTo>
                  <a:cubicBezTo>
                    <a:pt x="8" y="123"/>
                    <a:pt x="13" y="128"/>
                    <a:pt x="20" y="128"/>
                  </a:cubicBezTo>
                  <a:cubicBezTo>
                    <a:pt x="27" y="128"/>
                    <a:pt x="32" y="123"/>
                    <a:pt x="32" y="116"/>
                  </a:cubicBezTo>
                  <a:cubicBezTo>
                    <a:pt x="32" y="56"/>
                    <a:pt x="32" y="56"/>
                    <a:pt x="32" y="56"/>
                  </a:cubicBezTo>
                  <a:cubicBezTo>
                    <a:pt x="37" y="52"/>
                    <a:pt x="40" y="47"/>
                    <a:pt x="40" y="40"/>
                  </a:cubicBezTo>
                  <a:cubicBezTo>
                    <a:pt x="40" y="33"/>
                    <a:pt x="37" y="28"/>
                    <a:pt x="32" y="24"/>
                  </a:cubicBezTo>
                  <a:close/>
                  <a:moveTo>
                    <a:pt x="16" y="12"/>
                  </a:moveTo>
                  <a:cubicBezTo>
                    <a:pt x="16" y="10"/>
                    <a:pt x="18" y="8"/>
                    <a:pt x="20" y="8"/>
                  </a:cubicBezTo>
                  <a:cubicBezTo>
                    <a:pt x="22" y="8"/>
                    <a:pt x="24" y="10"/>
                    <a:pt x="24" y="12"/>
                  </a:cubicBezTo>
                  <a:cubicBezTo>
                    <a:pt x="24" y="20"/>
                    <a:pt x="24" y="20"/>
                    <a:pt x="24" y="20"/>
                  </a:cubicBezTo>
                  <a:cubicBezTo>
                    <a:pt x="23" y="20"/>
                    <a:pt x="21" y="20"/>
                    <a:pt x="20" y="20"/>
                  </a:cubicBezTo>
                  <a:cubicBezTo>
                    <a:pt x="19" y="20"/>
                    <a:pt x="17" y="20"/>
                    <a:pt x="16" y="20"/>
                  </a:cubicBezTo>
                  <a:lnTo>
                    <a:pt x="16" y="12"/>
                  </a:lnTo>
                  <a:close/>
                  <a:moveTo>
                    <a:pt x="24" y="116"/>
                  </a:moveTo>
                  <a:cubicBezTo>
                    <a:pt x="24" y="118"/>
                    <a:pt x="22" y="120"/>
                    <a:pt x="20" y="120"/>
                  </a:cubicBezTo>
                  <a:cubicBezTo>
                    <a:pt x="18" y="120"/>
                    <a:pt x="16" y="118"/>
                    <a:pt x="16" y="116"/>
                  </a:cubicBezTo>
                  <a:cubicBezTo>
                    <a:pt x="16" y="60"/>
                    <a:pt x="16" y="60"/>
                    <a:pt x="16" y="60"/>
                  </a:cubicBezTo>
                  <a:cubicBezTo>
                    <a:pt x="17" y="60"/>
                    <a:pt x="19" y="60"/>
                    <a:pt x="20" y="60"/>
                  </a:cubicBezTo>
                  <a:cubicBezTo>
                    <a:pt x="21" y="60"/>
                    <a:pt x="23" y="60"/>
                    <a:pt x="24" y="60"/>
                  </a:cubicBezTo>
                  <a:lnTo>
                    <a:pt x="24" y="116"/>
                  </a:lnTo>
                  <a:close/>
                  <a:moveTo>
                    <a:pt x="31" y="43"/>
                  </a:moveTo>
                  <a:cubicBezTo>
                    <a:pt x="31" y="44"/>
                    <a:pt x="31" y="44"/>
                    <a:pt x="31" y="44"/>
                  </a:cubicBezTo>
                  <a:cubicBezTo>
                    <a:pt x="31" y="45"/>
                    <a:pt x="30" y="46"/>
                    <a:pt x="30" y="47"/>
                  </a:cubicBezTo>
                  <a:cubicBezTo>
                    <a:pt x="30" y="47"/>
                    <a:pt x="30" y="47"/>
                    <a:pt x="30" y="47"/>
                  </a:cubicBezTo>
                  <a:cubicBezTo>
                    <a:pt x="29" y="48"/>
                    <a:pt x="28" y="49"/>
                    <a:pt x="27" y="50"/>
                  </a:cubicBezTo>
                  <a:cubicBezTo>
                    <a:pt x="27" y="50"/>
                    <a:pt x="27" y="50"/>
                    <a:pt x="27" y="50"/>
                  </a:cubicBezTo>
                  <a:cubicBezTo>
                    <a:pt x="26" y="50"/>
                    <a:pt x="25" y="51"/>
                    <a:pt x="24" y="51"/>
                  </a:cubicBezTo>
                  <a:cubicBezTo>
                    <a:pt x="23" y="52"/>
                    <a:pt x="21" y="52"/>
                    <a:pt x="20" y="52"/>
                  </a:cubicBezTo>
                  <a:cubicBezTo>
                    <a:pt x="19" y="52"/>
                    <a:pt x="17" y="52"/>
                    <a:pt x="16" y="51"/>
                  </a:cubicBezTo>
                  <a:cubicBezTo>
                    <a:pt x="15" y="51"/>
                    <a:pt x="14" y="50"/>
                    <a:pt x="13" y="50"/>
                  </a:cubicBezTo>
                  <a:cubicBezTo>
                    <a:pt x="13" y="50"/>
                    <a:pt x="13" y="50"/>
                    <a:pt x="13" y="50"/>
                  </a:cubicBezTo>
                  <a:cubicBezTo>
                    <a:pt x="12" y="49"/>
                    <a:pt x="11" y="48"/>
                    <a:pt x="10" y="47"/>
                  </a:cubicBezTo>
                  <a:cubicBezTo>
                    <a:pt x="10" y="47"/>
                    <a:pt x="10" y="47"/>
                    <a:pt x="10" y="47"/>
                  </a:cubicBezTo>
                  <a:cubicBezTo>
                    <a:pt x="10" y="46"/>
                    <a:pt x="9" y="45"/>
                    <a:pt x="9" y="44"/>
                  </a:cubicBezTo>
                  <a:cubicBezTo>
                    <a:pt x="9" y="44"/>
                    <a:pt x="9" y="44"/>
                    <a:pt x="9" y="43"/>
                  </a:cubicBezTo>
                  <a:cubicBezTo>
                    <a:pt x="8" y="42"/>
                    <a:pt x="8" y="41"/>
                    <a:pt x="8" y="40"/>
                  </a:cubicBezTo>
                  <a:cubicBezTo>
                    <a:pt x="8" y="39"/>
                    <a:pt x="8" y="38"/>
                    <a:pt x="9" y="37"/>
                  </a:cubicBezTo>
                  <a:cubicBezTo>
                    <a:pt x="9" y="36"/>
                    <a:pt x="9" y="36"/>
                    <a:pt x="9" y="36"/>
                  </a:cubicBezTo>
                  <a:cubicBezTo>
                    <a:pt x="9" y="35"/>
                    <a:pt x="10" y="34"/>
                    <a:pt x="10" y="33"/>
                  </a:cubicBezTo>
                  <a:cubicBezTo>
                    <a:pt x="10" y="33"/>
                    <a:pt x="10" y="33"/>
                    <a:pt x="10" y="33"/>
                  </a:cubicBezTo>
                  <a:cubicBezTo>
                    <a:pt x="11" y="32"/>
                    <a:pt x="12" y="31"/>
                    <a:pt x="13" y="30"/>
                  </a:cubicBezTo>
                  <a:cubicBezTo>
                    <a:pt x="13" y="30"/>
                    <a:pt x="13" y="30"/>
                    <a:pt x="13" y="30"/>
                  </a:cubicBezTo>
                  <a:cubicBezTo>
                    <a:pt x="14" y="30"/>
                    <a:pt x="15" y="29"/>
                    <a:pt x="16" y="29"/>
                  </a:cubicBezTo>
                  <a:cubicBezTo>
                    <a:pt x="17" y="28"/>
                    <a:pt x="19" y="28"/>
                    <a:pt x="20" y="28"/>
                  </a:cubicBezTo>
                  <a:cubicBezTo>
                    <a:pt x="21" y="28"/>
                    <a:pt x="23" y="28"/>
                    <a:pt x="24" y="29"/>
                  </a:cubicBezTo>
                  <a:cubicBezTo>
                    <a:pt x="25" y="29"/>
                    <a:pt x="26" y="30"/>
                    <a:pt x="27" y="30"/>
                  </a:cubicBezTo>
                  <a:cubicBezTo>
                    <a:pt x="27" y="30"/>
                    <a:pt x="27" y="30"/>
                    <a:pt x="27" y="30"/>
                  </a:cubicBezTo>
                  <a:cubicBezTo>
                    <a:pt x="28" y="31"/>
                    <a:pt x="29" y="32"/>
                    <a:pt x="30" y="33"/>
                  </a:cubicBezTo>
                  <a:cubicBezTo>
                    <a:pt x="30" y="33"/>
                    <a:pt x="30" y="33"/>
                    <a:pt x="30" y="33"/>
                  </a:cubicBezTo>
                  <a:cubicBezTo>
                    <a:pt x="30" y="34"/>
                    <a:pt x="31" y="35"/>
                    <a:pt x="31" y="36"/>
                  </a:cubicBezTo>
                  <a:cubicBezTo>
                    <a:pt x="31" y="36"/>
                    <a:pt x="31" y="36"/>
                    <a:pt x="31" y="37"/>
                  </a:cubicBezTo>
                  <a:cubicBezTo>
                    <a:pt x="32" y="38"/>
                    <a:pt x="32" y="39"/>
                    <a:pt x="32" y="40"/>
                  </a:cubicBezTo>
                  <a:cubicBezTo>
                    <a:pt x="32" y="41"/>
                    <a:pt x="32" y="42"/>
                    <a:pt x="31"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0" name="Freeform 6">
              <a:extLst>
                <a:ext uri="{FF2B5EF4-FFF2-40B4-BE49-F238E27FC236}">
                  <a16:creationId xmlns:a16="http://schemas.microsoft.com/office/drawing/2014/main" id="{7F7780EC-1DF5-7734-250D-BAE4B6269675}"/>
                </a:ext>
              </a:extLst>
            </p:cNvPr>
            <p:cNvSpPr>
              <a:spLocks noEditPoints="1"/>
            </p:cNvSpPr>
            <p:nvPr/>
          </p:nvSpPr>
          <p:spPr bwMode="auto">
            <a:xfrm>
              <a:off x="9390063" y="484188"/>
              <a:ext cx="153988" cy="488950"/>
            </a:xfrm>
            <a:custGeom>
              <a:avLst/>
              <a:gdLst>
                <a:gd name="T0" fmla="*/ 32 w 40"/>
                <a:gd name="T1" fmla="*/ 24 h 128"/>
                <a:gd name="T2" fmla="*/ 32 w 40"/>
                <a:gd name="T3" fmla="*/ 12 h 128"/>
                <a:gd name="T4" fmla="*/ 20 w 40"/>
                <a:gd name="T5" fmla="*/ 0 h 128"/>
                <a:gd name="T6" fmla="*/ 8 w 40"/>
                <a:gd name="T7" fmla="*/ 12 h 128"/>
                <a:gd name="T8" fmla="*/ 8 w 40"/>
                <a:gd name="T9" fmla="*/ 24 h 128"/>
                <a:gd name="T10" fmla="*/ 0 w 40"/>
                <a:gd name="T11" fmla="*/ 40 h 128"/>
                <a:gd name="T12" fmla="*/ 8 w 40"/>
                <a:gd name="T13" fmla="*/ 56 h 128"/>
                <a:gd name="T14" fmla="*/ 8 w 40"/>
                <a:gd name="T15" fmla="*/ 116 h 128"/>
                <a:gd name="T16" fmla="*/ 20 w 40"/>
                <a:gd name="T17" fmla="*/ 128 h 128"/>
                <a:gd name="T18" fmla="*/ 32 w 40"/>
                <a:gd name="T19" fmla="*/ 116 h 128"/>
                <a:gd name="T20" fmla="*/ 32 w 40"/>
                <a:gd name="T21" fmla="*/ 56 h 128"/>
                <a:gd name="T22" fmla="*/ 40 w 40"/>
                <a:gd name="T23" fmla="*/ 40 h 128"/>
                <a:gd name="T24" fmla="*/ 32 w 40"/>
                <a:gd name="T25" fmla="*/ 24 h 128"/>
                <a:gd name="T26" fmla="*/ 16 w 40"/>
                <a:gd name="T27" fmla="*/ 12 h 128"/>
                <a:gd name="T28" fmla="*/ 20 w 40"/>
                <a:gd name="T29" fmla="*/ 8 h 128"/>
                <a:gd name="T30" fmla="*/ 24 w 40"/>
                <a:gd name="T31" fmla="*/ 12 h 128"/>
                <a:gd name="T32" fmla="*/ 24 w 40"/>
                <a:gd name="T33" fmla="*/ 20 h 128"/>
                <a:gd name="T34" fmla="*/ 20 w 40"/>
                <a:gd name="T35" fmla="*/ 20 h 128"/>
                <a:gd name="T36" fmla="*/ 16 w 40"/>
                <a:gd name="T37" fmla="*/ 20 h 128"/>
                <a:gd name="T38" fmla="*/ 16 w 40"/>
                <a:gd name="T39" fmla="*/ 12 h 128"/>
                <a:gd name="T40" fmla="*/ 24 w 40"/>
                <a:gd name="T41" fmla="*/ 116 h 128"/>
                <a:gd name="T42" fmla="*/ 20 w 40"/>
                <a:gd name="T43" fmla="*/ 120 h 128"/>
                <a:gd name="T44" fmla="*/ 16 w 40"/>
                <a:gd name="T45" fmla="*/ 116 h 128"/>
                <a:gd name="T46" fmla="*/ 16 w 40"/>
                <a:gd name="T47" fmla="*/ 60 h 128"/>
                <a:gd name="T48" fmla="*/ 20 w 40"/>
                <a:gd name="T49" fmla="*/ 60 h 128"/>
                <a:gd name="T50" fmla="*/ 24 w 40"/>
                <a:gd name="T51" fmla="*/ 60 h 128"/>
                <a:gd name="T52" fmla="*/ 24 w 40"/>
                <a:gd name="T53" fmla="*/ 116 h 128"/>
                <a:gd name="T54" fmla="*/ 31 w 40"/>
                <a:gd name="T55" fmla="*/ 43 h 128"/>
                <a:gd name="T56" fmla="*/ 31 w 40"/>
                <a:gd name="T57" fmla="*/ 44 h 128"/>
                <a:gd name="T58" fmla="*/ 30 w 40"/>
                <a:gd name="T59" fmla="*/ 47 h 128"/>
                <a:gd name="T60" fmla="*/ 30 w 40"/>
                <a:gd name="T61" fmla="*/ 47 h 128"/>
                <a:gd name="T62" fmla="*/ 27 w 40"/>
                <a:gd name="T63" fmla="*/ 50 h 128"/>
                <a:gd name="T64" fmla="*/ 27 w 40"/>
                <a:gd name="T65" fmla="*/ 50 h 128"/>
                <a:gd name="T66" fmla="*/ 24 w 40"/>
                <a:gd name="T67" fmla="*/ 51 h 128"/>
                <a:gd name="T68" fmla="*/ 20 w 40"/>
                <a:gd name="T69" fmla="*/ 52 h 128"/>
                <a:gd name="T70" fmla="*/ 16 w 40"/>
                <a:gd name="T71" fmla="*/ 51 h 128"/>
                <a:gd name="T72" fmla="*/ 13 w 40"/>
                <a:gd name="T73" fmla="*/ 50 h 128"/>
                <a:gd name="T74" fmla="*/ 13 w 40"/>
                <a:gd name="T75" fmla="*/ 50 h 128"/>
                <a:gd name="T76" fmla="*/ 10 w 40"/>
                <a:gd name="T77" fmla="*/ 47 h 128"/>
                <a:gd name="T78" fmla="*/ 10 w 40"/>
                <a:gd name="T79" fmla="*/ 47 h 128"/>
                <a:gd name="T80" fmla="*/ 9 w 40"/>
                <a:gd name="T81" fmla="*/ 44 h 128"/>
                <a:gd name="T82" fmla="*/ 9 w 40"/>
                <a:gd name="T83" fmla="*/ 43 h 128"/>
                <a:gd name="T84" fmla="*/ 8 w 40"/>
                <a:gd name="T85" fmla="*/ 40 h 128"/>
                <a:gd name="T86" fmla="*/ 9 w 40"/>
                <a:gd name="T87" fmla="*/ 37 h 128"/>
                <a:gd name="T88" fmla="*/ 9 w 40"/>
                <a:gd name="T89" fmla="*/ 36 h 128"/>
                <a:gd name="T90" fmla="*/ 10 w 40"/>
                <a:gd name="T91" fmla="*/ 33 h 128"/>
                <a:gd name="T92" fmla="*/ 10 w 40"/>
                <a:gd name="T93" fmla="*/ 33 h 128"/>
                <a:gd name="T94" fmla="*/ 13 w 40"/>
                <a:gd name="T95" fmla="*/ 30 h 128"/>
                <a:gd name="T96" fmla="*/ 13 w 40"/>
                <a:gd name="T97" fmla="*/ 30 h 128"/>
                <a:gd name="T98" fmla="*/ 16 w 40"/>
                <a:gd name="T99" fmla="*/ 29 h 128"/>
                <a:gd name="T100" fmla="*/ 20 w 40"/>
                <a:gd name="T101" fmla="*/ 28 h 128"/>
                <a:gd name="T102" fmla="*/ 24 w 40"/>
                <a:gd name="T103" fmla="*/ 29 h 128"/>
                <a:gd name="T104" fmla="*/ 27 w 40"/>
                <a:gd name="T105" fmla="*/ 30 h 128"/>
                <a:gd name="T106" fmla="*/ 27 w 40"/>
                <a:gd name="T107" fmla="*/ 30 h 128"/>
                <a:gd name="T108" fmla="*/ 30 w 40"/>
                <a:gd name="T109" fmla="*/ 33 h 128"/>
                <a:gd name="T110" fmla="*/ 30 w 40"/>
                <a:gd name="T111" fmla="*/ 33 h 128"/>
                <a:gd name="T112" fmla="*/ 31 w 40"/>
                <a:gd name="T113" fmla="*/ 36 h 128"/>
                <a:gd name="T114" fmla="*/ 31 w 40"/>
                <a:gd name="T115" fmla="*/ 37 h 128"/>
                <a:gd name="T116" fmla="*/ 32 w 40"/>
                <a:gd name="T117" fmla="*/ 40 h 128"/>
                <a:gd name="T118" fmla="*/ 31 w 40"/>
                <a:gd name="T119" fmla="*/ 4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0" h="128">
                  <a:moveTo>
                    <a:pt x="32" y="24"/>
                  </a:moveTo>
                  <a:cubicBezTo>
                    <a:pt x="32" y="12"/>
                    <a:pt x="32" y="12"/>
                    <a:pt x="32" y="12"/>
                  </a:cubicBezTo>
                  <a:cubicBezTo>
                    <a:pt x="32" y="5"/>
                    <a:pt x="27" y="0"/>
                    <a:pt x="20" y="0"/>
                  </a:cubicBezTo>
                  <a:cubicBezTo>
                    <a:pt x="13" y="0"/>
                    <a:pt x="8" y="5"/>
                    <a:pt x="8" y="12"/>
                  </a:cubicBezTo>
                  <a:cubicBezTo>
                    <a:pt x="8" y="24"/>
                    <a:pt x="8" y="24"/>
                    <a:pt x="8" y="24"/>
                  </a:cubicBezTo>
                  <a:cubicBezTo>
                    <a:pt x="3" y="28"/>
                    <a:pt x="0" y="33"/>
                    <a:pt x="0" y="40"/>
                  </a:cubicBezTo>
                  <a:cubicBezTo>
                    <a:pt x="0" y="47"/>
                    <a:pt x="3" y="52"/>
                    <a:pt x="8" y="56"/>
                  </a:cubicBezTo>
                  <a:cubicBezTo>
                    <a:pt x="8" y="116"/>
                    <a:pt x="8" y="116"/>
                    <a:pt x="8" y="116"/>
                  </a:cubicBezTo>
                  <a:cubicBezTo>
                    <a:pt x="8" y="123"/>
                    <a:pt x="13" y="128"/>
                    <a:pt x="20" y="128"/>
                  </a:cubicBezTo>
                  <a:cubicBezTo>
                    <a:pt x="27" y="128"/>
                    <a:pt x="32" y="123"/>
                    <a:pt x="32" y="116"/>
                  </a:cubicBezTo>
                  <a:cubicBezTo>
                    <a:pt x="32" y="56"/>
                    <a:pt x="32" y="56"/>
                    <a:pt x="32" y="56"/>
                  </a:cubicBezTo>
                  <a:cubicBezTo>
                    <a:pt x="37" y="52"/>
                    <a:pt x="40" y="47"/>
                    <a:pt x="40" y="40"/>
                  </a:cubicBezTo>
                  <a:cubicBezTo>
                    <a:pt x="40" y="33"/>
                    <a:pt x="37" y="28"/>
                    <a:pt x="32" y="24"/>
                  </a:cubicBezTo>
                  <a:close/>
                  <a:moveTo>
                    <a:pt x="16" y="12"/>
                  </a:moveTo>
                  <a:cubicBezTo>
                    <a:pt x="16" y="10"/>
                    <a:pt x="18" y="8"/>
                    <a:pt x="20" y="8"/>
                  </a:cubicBezTo>
                  <a:cubicBezTo>
                    <a:pt x="22" y="8"/>
                    <a:pt x="24" y="10"/>
                    <a:pt x="24" y="12"/>
                  </a:cubicBezTo>
                  <a:cubicBezTo>
                    <a:pt x="24" y="20"/>
                    <a:pt x="24" y="20"/>
                    <a:pt x="24" y="20"/>
                  </a:cubicBezTo>
                  <a:cubicBezTo>
                    <a:pt x="23" y="20"/>
                    <a:pt x="21" y="20"/>
                    <a:pt x="20" y="20"/>
                  </a:cubicBezTo>
                  <a:cubicBezTo>
                    <a:pt x="19" y="20"/>
                    <a:pt x="17" y="20"/>
                    <a:pt x="16" y="20"/>
                  </a:cubicBezTo>
                  <a:lnTo>
                    <a:pt x="16" y="12"/>
                  </a:lnTo>
                  <a:close/>
                  <a:moveTo>
                    <a:pt x="24" y="116"/>
                  </a:moveTo>
                  <a:cubicBezTo>
                    <a:pt x="24" y="118"/>
                    <a:pt x="22" y="120"/>
                    <a:pt x="20" y="120"/>
                  </a:cubicBezTo>
                  <a:cubicBezTo>
                    <a:pt x="18" y="120"/>
                    <a:pt x="16" y="118"/>
                    <a:pt x="16" y="116"/>
                  </a:cubicBezTo>
                  <a:cubicBezTo>
                    <a:pt x="16" y="60"/>
                    <a:pt x="16" y="60"/>
                    <a:pt x="16" y="60"/>
                  </a:cubicBezTo>
                  <a:cubicBezTo>
                    <a:pt x="17" y="60"/>
                    <a:pt x="19" y="60"/>
                    <a:pt x="20" y="60"/>
                  </a:cubicBezTo>
                  <a:cubicBezTo>
                    <a:pt x="21" y="60"/>
                    <a:pt x="23" y="60"/>
                    <a:pt x="24" y="60"/>
                  </a:cubicBezTo>
                  <a:lnTo>
                    <a:pt x="24" y="116"/>
                  </a:lnTo>
                  <a:close/>
                  <a:moveTo>
                    <a:pt x="31" y="43"/>
                  </a:moveTo>
                  <a:cubicBezTo>
                    <a:pt x="31" y="44"/>
                    <a:pt x="31" y="44"/>
                    <a:pt x="31" y="44"/>
                  </a:cubicBezTo>
                  <a:cubicBezTo>
                    <a:pt x="31" y="45"/>
                    <a:pt x="30" y="46"/>
                    <a:pt x="30" y="47"/>
                  </a:cubicBezTo>
                  <a:cubicBezTo>
                    <a:pt x="30" y="47"/>
                    <a:pt x="30" y="47"/>
                    <a:pt x="30" y="47"/>
                  </a:cubicBezTo>
                  <a:cubicBezTo>
                    <a:pt x="29" y="48"/>
                    <a:pt x="28" y="49"/>
                    <a:pt x="27" y="50"/>
                  </a:cubicBezTo>
                  <a:cubicBezTo>
                    <a:pt x="27" y="50"/>
                    <a:pt x="27" y="50"/>
                    <a:pt x="27" y="50"/>
                  </a:cubicBezTo>
                  <a:cubicBezTo>
                    <a:pt x="26" y="50"/>
                    <a:pt x="25" y="51"/>
                    <a:pt x="24" y="51"/>
                  </a:cubicBezTo>
                  <a:cubicBezTo>
                    <a:pt x="23" y="52"/>
                    <a:pt x="21" y="52"/>
                    <a:pt x="20" y="52"/>
                  </a:cubicBezTo>
                  <a:cubicBezTo>
                    <a:pt x="19" y="52"/>
                    <a:pt x="17" y="52"/>
                    <a:pt x="16" y="51"/>
                  </a:cubicBezTo>
                  <a:cubicBezTo>
                    <a:pt x="15" y="51"/>
                    <a:pt x="14" y="50"/>
                    <a:pt x="13" y="50"/>
                  </a:cubicBezTo>
                  <a:cubicBezTo>
                    <a:pt x="13" y="50"/>
                    <a:pt x="13" y="50"/>
                    <a:pt x="13" y="50"/>
                  </a:cubicBezTo>
                  <a:cubicBezTo>
                    <a:pt x="12" y="49"/>
                    <a:pt x="11" y="48"/>
                    <a:pt x="10" y="47"/>
                  </a:cubicBezTo>
                  <a:cubicBezTo>
                    <a:pt x="10" y="47"/>
                    <a:pt x="10" y="47"/>
                    <a:pt x="10" y="47"/>
                  </a:cubicBezTo>
                  <a:cubicBezTo>
                    <a:pt x="10" y="46"/>
                    <a:pt x="9" y="45"/>
                    <a:pt x="9" y="44"/>
                  </a:cubicBezTo>
                  <a:cubicBezTo>
                    <a:pt x="9" y="44"/>
                    <a:pt x="9" y="44"/>
                    <a:pt x="9" y="43"/>
                  </a:cubicBezTo>
                  <a:cubicBezTo>
                    <a:pt x="8" y="42"/>
                    <a:pt x="8" y="41"/>
                    <a:pt x="8" y="40"/>
                  </a:cubicBezTo>
                  <a:cubicBezTo>
                    <a:pt x="8" y="39"/>
                    <a:pt x="8" y="38"/>
                    <a:pt x="9" y="37"/>
                  </a:cubicBezTo>
                  <a:cubicBezTo>
                    <a:pt x="9" y="36"/>
                    <a:pt x="9" y="36"/>
                    <a:pt x="9" y="36"/>
                  </a:cubicBezTo>
                  <a:cubicBezTo>
                    <a:pt x="9" y="35"/>
                    <a:pt x="10" y="34"/>
                    <a:pt x="10" y="33"/>
                  </a:cubicBezTo>
                  <a:cubicBezTo>
                    <a:pt x="10" y="33"/>
                    <a:pt x="10" y="33"/>
                    <a:pt x="10" y="33"/>
                  </a:cubicBezTo>
                  <a:cubicBezTo>
                    <a:pt x="11" y="32"/>
                    <a:pt x="12" y="31"/>
                    <a:pt x="13" y="30"/>
                  </a:cubicBezTo>
                  <a:cubicBezTo>
                    <a:pt x="13" y="30"/>
                    <a:pt x="13" y="30"/>
                    <a:pt x="13" y="30"/>
                  </a:cubicBezTo>
                  <a:cubicBezTo>
                    <a:pt x="14" y="30"/>
                    <a:pt x="15" y="29"/>
                    <a:pt x="16" y="29"/>
                  </a:cubicBezTo>
                  <a:cubicBezTo>
                    <a:pt x="17" y="28"/>
                    <a:pt x="19" y="28"/>
                    <a:pt x="20" y="28"/>
                  </a:cubicBezTo>
                  <a:cubicBezTo>
                    <a:pt x="21" y="28"/>
                    <a:pt x="23" y="28"/>
                    <a:pt x="24" y="29"/>
                  </a:cubicBezTo>
                  <a:cubicBezTo>
                    <a:pt x="25" y="29"/>
                    <a:pt x="26" y="30"/>
                    <a:pt x="27" y="30"/>
                  </a:cubicBezTo>
                  <a:cubicBezTo>
                    <a:pt x="27" y="30"/>
                    <a:pt x="27" y="30"/>
                    <a:pt x="27" y="30"/>
                  </a:cubicBezTo>
                  <a:cubicBezTo>
                    <a:pt x="28" y="31"/>
                    <a:pt x="29" y="32"/>
                    <a:pt x="30" y="33"/>
                  </a:cubicBezTo>
                  <a:cubicBezTo>
                    <a:pt x="30" y="33"/>
                    <a:pt x="30" y="33"/>
                    <a:pt x="30" y="33"/>
                  </a:cubicBezTo>
                  <a:cubicBezTo>
                    <a:pt x="30" y="34"/>
                    <a:pt x="31" y="35"/>
                    <a:pt x="31" y="36"/>
                  </a:cubicBezTo>
                  <a:cubicBezTo>
                    <a:pt x="31" y="36"/>
                    <a:pt x="31" y="36"/>
                    <a:pt x="31" y="37"/>
                  </a:cubicBezTo>
                  <a:cubicBezTo>
                    <a:pt x="32" y="38"/>
                    <a:pt x="32" y="39"/>
                    <a:pt x="32" y="40"/>
                  </a:cubicBezTo>
                  <a:cubicBezTo>
                    <a:pt x="32" y="41"/>
                    <a:pt x="32" y="42"/>
                    <a:pt x="31"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1" name="Freeform 7">
              <a:extLst>
                <a:ext uri="{FF2B5EF4-FFF2-40B4-BE49-F238E27FC236}">
                  <a16:creationId xmlns:a16="http://schemas.microsoft.com/office/drawing/2014/main" id="{50507A80-95CF-77D4-A8E8-6D5A01DBCA24}"/>
                </a:ext>
              </a:extLst>
            </p:cNvPr>
            <p:cNvSpPr>
              <a:spLocks noEditPoints="1"/>
            </p:cNvSpPr>
            <p:nvPr/>
          </p:nvSpPr>
          <p:spPr bwMode="auto">
            <a:xfrm>
              <a:off x="9221788" y="484188"/>
              <a:ext cx="153988" cy="488950"/>
            </a:xfrm>
            <a:custGeom>
              <a:avLst/>
              <a:gdLst>
                <a:gd name="T0" fmla="*/ 32 w 40"/>
                <a:gd name="T1" fmla="*/ 72 h 128"/>
                <a:gd name="T2" fmla="*/ 32 w 40"/>
                <a:gd name="T3" fmla="*/ 12 h 128"/>
                <a:gd name="T4" fmla="*/ 20 w 40"/>
                <a:gd name="T5" fmla="*/ 0 h 128"/>
                <a:gd name="T6" fmla="*/ 8 w 40"/>
                <a:gd name="T7" fmla="*/ 12 h 128"/>
                <a:gd name="T8" fmla="*/ 8 w 40"/>
                <a:gd name="T9" fmla="*/ 72 h 128"/>
                <a:gd name="T10" fmla="*/ 0 w 40"/>
                <a:gd name="T11" fmla="*/ 88 h 128"/>
                <a:gd name="T12" fmla="*/ 8 w 40"/>
                <a:gd name="T13" fmla="*/ 104 h 128"/>
                <a:gd name="T14" fmla="*/ 8 w 40"/>
                <a:gd name="T15" fmla="*/ 116 h 128"/>
                <a:gd name="T16" fmla="*/ 20 w 40"/>
                <a:gd name="T17" fmla="*/ 128 h 128"/>
                <a:gd name="T18" fmla="*/ 32 w 40"/>
                <a:gd name="T19" fmla="*/ 116 h 128"/>
                <a:gd name="T20" fmla="*/ 32 w 40"/>
                <a:gd name="T21" fmla="*/ 104 h 128"/>
                <a:gd name="T22" fmla="*/ 40 w 40"/>
                <a:gd name="T23" fmla="*/ 88 h 128"/>
                <a:gd name="T24" fmla="*/ 32 w 40"/>
                <a:gd name="T25" fmla="*/ 72 h 128"/>
                <a:gd name="T26" fmla="*/ 16 w 40"/>
                <a:gd name="T27" fmla="*/ 12 h 128"/>
                <a:gd name="T28" fmla="*/ 20 w 40"/>
                <a:gd name="T29" fmla="*/ 8 h 128"/>
                <a:gd name="T30" fmla="*/ 24 w 40"/>
                <a:gd name="T31" fmla="*/ 12 h 128"/>
                <a:gd name="T32" fmla="*/ 24 w 40"/>
                <a:gd name="T33" fmla="*/ 68 h 128"/>
                <a:gd name="T34" fmla="*/ 20 w 40"/>
                <a:gd name="T35" fmla="*/ 68 h 128"/>
                <a:gd name="T36" fmla="*/ 16 w 40"/>
                <a:gd name="T37" fmla="*/ 68 h 128"/>
                <a:gd name="T38" fmla="*/ 16 w 40"/>
                <a:gd name="T39" fmla="*/ 12 h 128"/>
                <a:gd name="T40" fmla="*/ 24 w 40"/>
                <a:gd name="T41" fmla="*/ 116 h 128"/>
                <a:gd name="T42" fmla="*/ 20 w 40"/>
                <a:gd name="T43" fmla="*/ 120 h 128"/>
                <a:gd name="T44" fmla="*/ 16 w 40"/>
                <a:gd name="T45" fmla="*/ 116 h 128"/>
                <a:gd name="T46" fmla="*/ 16 w 40"/>
                <a:gd name="T47" fmla="*/ 108 h 128"/>
                <a:gd name="T48" fmla="*/ 20 w 40"/>
                <a:gd name="T49" fmla="*/ 108 h 128"/>
                <a:gd name="T50" fmla="*/ 24 w 40"/>
                <a:gd name="T51" fmla="*/ 108 h 128"/>
                <a:gd name="T52" fmla="*/ 24 w 40"/>
                <a:gd name="T53" fmla="*/ 116 h 128"/>
                <a:gd name="T54" fmla="*/ 31 w 40"/>
                <a:gd name="T55" fmla="*/ 91 h 128"/>
                <a:gd name="T56" fmla="*/ 31 w 40"/>
                <a:gd name="T57" fmla="*/ 92 h 128"/>
                <a:gd name="T58" fmla="*/ 30 w 40"/>
                <a:gd name="T59" fmla="*/ 95 h 128"/>
                <a:gd name="T60" fmla="*/ 30 w 40"/>
                <a:gd name="T61" fmla="*/ 95 h 128"/>
                <a:gd name="T62" fmla="*/ 27 w 40"/>
                <a:gd name="T63" fmla="*/ 98 h 128"/>
                <a:gd name="T64" fmla="*/ 27 w 40"/>
                <a:gd name="T65" fmla="*/ 98 h 128"/>
                <a:gd name="T66" fmla="*/ 24 w 40"/>
                <a:gd name="T67" fmla="*/ 99 h 128"/>
                <a:gd name="T68" fmla="*/ 20 w 40"/>
                <a:gd name="T69" fmla="*/ 100 h 128"/>
                <a:gd name="T70" fmla="*/ 16 w 40"/>
                <a:gd name="T71" fmla="*/ 99 h 128"/>
                <a:gd name="T72" fmla="*/ 13 w 40"/>
                <a:gd name="T73" fmla="*/ 98 h 128"/>
                <a:gd name="T74" fmla="*/ 13 w 40"/>
                <a:gd name="T75" fmla="*/ 98 h 128"/>
                <a:gd name="T76" fmla="*/ 10 w 40"/>
                <a:gd name="T77" fmla="*/ 95 h 128"/>
                <a:gd name="T78" fmla="*/ 10 w 40"/>
                <a:gd name="T79" fmla="*/ 95 h 128"/>
                <a:gd name="T80" fmla="*/ 9 w 40"/>
                <a:gd name="T81" fmla="*/ 92 h 128"/>
                <a:gd name="T82" fmla="*/ 9 w 40"/>
                <a:gd name="T83" fmla="*/ 91 h 128"/>
                <a:gd name="T84" fmla="*/ 8 w 40"/>
                <a:gd name="T85" fmla="*/ 88 h 128"/>
                <a:gd name="T86" fmla="*/ 9 w 40"/>
                <a:gd name="T87" fmla="*/ 85 h 128"/>
                <a:gd name="T88" fmla="*/ 9 w 40"/>
                <a:gd name="T89" fmla="*/ 84 h 128"/>
                <a:gd name="T90" fmla="*/ 10 w 40"/>
                <a:gd name="T91" fmla="*/ 81 h 128"/>
                <a:gd name="T92" fmla="*/ 10 w 40"/>
                <a:gd name="T93" fmla="*/ 81 h 128"/>
                <a:gd name="T94" fmla="*/ 13 w 40"/>
                <a:gd name="T95" fmla="*/ 78 h 128"/>
                <a:gd name="T96" fmla="*/ 13 w 40"/>
                <a:gd name="T97" fmla="*/ 78 h 128"/>
                <a:gd name="T98" fmla="*/ 16 w 40"/>
                <a:gd name="T99" fmla="*/ 77 h 128"/>
                <a:gd name="T100" fmla="*/ 20 w 40"/>
                <a:gd name="T101" fmla="*/ 76 h 128"/>
                <a:gd name="T102" fmla="*/ 24 w 40"/>
                <a:gd name="T103" fmla="*/ 77 h 128"/>
                <a:gd name="T104" fmla="*/ 27 w 40"/>
                <a:gd name="T105" fmla="*/ 78 h 128"/>
                <a:gd name="T106" fmla="*/ 27 w 40"/>
                <a:gd name="T107" fmla="*/ 78 h 128"/>
                <a:gd name="T108" fmla="*/ 30 w 40"/>
                <a:gd name="T109" fmla="*/ 81 h 128"/>
                <a:gd name="T110" fmla="*/ 30 w 40"/>
                <a:gd name="T111" fmla="*/ 81 h 128"/>
                <a:gd name="T112" fmla="*/ 31 w 40"/>
                <a:gd name="T113" fmla="*/ 84 h 128"/>
                <a:gd name="T114" fmla="*/ 31 w 40"/>
                <a:gd name="T115" fmla="*/ 85 h 128"/>
                <a:gd name="T116" fmla="*/ 32 w 40"/>
                <a:gd name="T117" fmla="*/ 88 h 128"/>
                <a:gd name="T118" fmla="*/ 31 w 40"/>
                <a:gd name="T119" fmla="*/ 91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0" h="128">
                  <a:moveTo>
                    <a:pt x="32" y="72"/>
                  </a:moveTo>
                  <a:cubicBezTo>
                    <a:pt x="32" y="12"/>
                    <a:pt x="32" y="12"/>
                    <a:pt x="32" y="12"/>
                  </a:cubicBezTo>
                  <a:cubicBezTo>
                    <a:pt x="32" y="5"/>
                    <a:pt x="27" y="0"/>
                    <a:pt x="20" y="0"/>
                  </a:cubicBezTo>
                  <a:cubicBezTo>
                    <a:pt x="13" y="0"/>
                    <a:pt x="8" y="5"/>
                    <a:pt x="8" y="12"/>
                  </a:cubicBezTo>
                  <a:cubicBezTo>
                    <a:pt x="8" y="72"/>
                    <a:pt x="8" y="72"/>
                    <a:pt x="8" y="72"/>
                  </a:cubicBezTo>
                  <a:cubicBezTo>
                    <a:pt x="3" y="76"/>
                    <a:pt x="0" y="81"/>
                    <a:pt x="0" y="88"/>
                  </a:cubicBezTo>
                  <a:cubicBezTo>
                    <a:pt x="0" y="95"/>
                    <a:pt x="3" y="100"/>
                    <a:pt x="8" y="104"/>
                  </a:cubicBezTo>
                  <a:cubicBezTo>
                    <a:pt x="8" y="116"/>
                    <a:pt x="8" y="116"/>
                    <a:pt x="8" y="116"/>
                  </a:cubicBezTo>
                  <a:cubicBezTo>
                    <a:pt x="8" y="123"/>
                    <a:pt x="13" y="128"/>
                    <a:pt x="20" y="128"/>
                  </a:cubicBezTo>
                  <a:cubicBezTo>
                    <a:pt x="27" y="128"/>
                    <a:pt x="32" y="123"/>
                    <a:pt x="32" y="116"/>
                  </a:cubicBezTo>
                  <a:cubicBezTo>
                    <a:pt x="32" y="104"/>
                    <a:pt x="32" y="104"/>
                    <a:pt x="32" y="104"/>
                  </a:cubicBezTo>
                  <a:cubicBezTo>
                    <a:pt x="37" y="100"/>
                    <a:pt x="40" y="95"/>
                    <a:pt x="40" y="88"/>
                  </a:cubicBezTo>
                  <a:cubicBezTo>
                    <a:pt x="40" y="81"/>
                    <a:pt x="37" y="76"/>
                    <a:pt x="32" y="72"/>
                  </a:cubicBezTo>
                  <a:close/>
                  <a:moveTo>
                    <a:pt x="16" y="12"/>
                  </a:moveTo>
                  <a:cubicBezTo>
                    <a:pt x="16" y="10"/>
                    <a:pt x="18" y="8"/>
                    <a:pt x="20" y="8"/>
                  </a:cubicBezTo>
                  <a:cubicBezTo>
                    <a:pt x="22" y="8"/>
                    <a:pt x="24" y="10"/>
                    <a:pt x="24" y="12"/>
                  </a:cubicBezTo>
                  <a:cubicBezTo>
                    <a:pt x="24" y="68"/>
                    <a:pt x="24" y="68"/>
                    <a:pt x="24" y="68"/>
                  </a:cubicBezTo>
                  <a:cubicBezTo>
                    <a:pt x="23" y="68"/>
                    <a:pt x="21" y="68"/>
                    <a:pt x="20" y="68"/>
                  </a:cubicBezTo>
                  <a:cubicBezTo>
                    <a:pt x="19" y="68"/>
                    <a:pt x="17" y="68"/>
                    <a:pt x="16" y="68"/>
                  </a:cubicBezTo>
                  <a:lnTo>
                    <a:pt x="16" y="12"/>
                  </a:lnTo>
                  <a:close/>
                  <a:moveTo>
                    <a:pt x="24" y="116"/>
                  </a:moveTo>
                  <a:cubicBezTo>
                    <a:pt x="24" y="118"/>
                    <a:pt x="22" y="120"/>
                    <a:pt x="20" y="120"/>
                  </a:cubicBezTo>
                  <a:cubicBezTo>
                    <a:pt x="18" y="120"/>
                    <a:pt x="16" y="118"/>
                    <a:pt x="16" y="116"/>
                  </a:cubicBezTo>
                  <a:cubicBezTo>
                    <a:pt x="16" y="108"/>
                    <a:pt x="16" y="108"/>
                    <a:pt x="16" y="108"/>
                  </a:cubicBezTo>
                  <a:cubicBezTo>
                    <a:pt x="17" y="108"/>
                    <a:pt x="19" y="108"/>
                    <a:pt x="20" y="108"/>
                  </a:cubicBezTo>
                  <a:cubicBezTo>
                    <a:pt x="21" y="108"/>
                    <a:pt x="23" y="108"/>
                    <a:pt x="24" y="108"/>
                  </a:cubicBezTo>
                  <a:lnTo>
                    <a:pt x="24" y="116"/>
                  </a:lnTo>
                  <a:close/>
                  <a:moveTo>
                    <a:pt x="31" y="91"/>
                  </a:moveTo>
                  <a:cubicBezTo>
                    <a:pt x="31" y="92"/>
                    <a:pt x="31" y="92"/>
                    <a:pt x="31" y="92"/>
                  </a:cubicBezTo>
                  <a:cubicBezTo>
                    <a:pt x="31" y="93"/>
                    <a:pt x="30" y="94"/>
                    <a:pt x="30" y="95"/>
                  </a:cubicBezTo>
                  <a:cubicBezTo>
                    <a:pt x="30" y="95"/>
                    <a:pt x="30" y="95"/>
                    <a:pt x="30" y="95"/>
                  </a:cubicBezTo>
                  <a:cubicBezTo>
                    <a:pt x="29" y="96"/>
                    <a:pt x="28" y="97"/>
                    <a:pt x="27" y="98"/>
                  </a:cubicBezTo>
                  <a:cubicBezTo>
                    <a:pt x="27" y="98"/>
                    <a:pt x="27" y="98"/>
                    <a:pt x="27" y="98"/>
                  </a:cubicBezTo>
                  <a:cubicBezTo>
                    <a:pt x="26" y="98"/>
                    <a:pt x="25" y="99"/>
                    <a:pt x="24" y="99"/>
                  </a:cubicBezTo>
                  <a:cubicBezTo>
                    <a:pt x="23" y="100"/>
                    <a:pt x="21" y="100"/>
                    <a:pt x="20" y="100"/>
                  </a:cubicBezTo>
                  <a:cubicBezTo>
                    <a:pt x="19" y="100"/>
                    <a:pt x="17" y="100"/>
                    <a:pt x="16" y="99"/>
                  </a:cubicBezTo>
                  <a:cubicBezTo>
                    <a:pt x="15" y="99"/>
                    <a:pt x="14" y="98"/>
                    <a:pt x="13" y="98"/>
                  </a:cubicBezTo>
                  <a:cubicBezTo>
                    <a:pt x="13" y="98"/>
                    <a:pt x="13" y="98"/>
                    <a:pt x="13" y="98"/>
                  </a:cubicBezTo>
                  <a:cubicBezTo>
                    <a:pt x="12" y="97"/>
                    <a:pt x="11" y="96"/>
                    <a:pt x="10" y="95"/>
                  </a:cubicBezTo>
                  <a:cubicBezTo>
                    <a:pt x="10" y="95"/>
                    <a:pt x="10" y="95"/>
                    <a:pt x="10" y="95"/>
                  </a:cubicBezTo>
                  <a:cubicBezTo>
                    <a:pt x="10" y="94"/>
                    <a:pt x="9" y="93"/>
                    <a:pt x="9" y="92"/>
                  </a:cubicBezTo>
                  <a:cubicBezTo>
                    <a:pt x="9" y="92"/>
                    <a:pt x="9" y="92"/>
                    <a:pt x="9" y="91"/>
                  </a:cubicBezTo>
                  <a:cubicBezTo>
                    <a:pt x="8" y="90"/>
                    <a:pt x="8" y="89"/>
                    <a:pt x="8" y="88"/>
                  </a:cubicBezTo>
                  <a:cubicBezTo>
                    <a:pt x="8" y="87"/>
                    <a:pt x="8" y="86"/>
                    <a:pt x="9" y="85"/>
                  </a:cubicBezTo>
                  <a:cubicBezTo>
                    <a:pt x="9" y="84"/>
                    <a:pt x="9" y="84"/>
                    <a:pt x="9" y="84"/>
                  </a:cubicBezTo>
                  <a:cubicBezTo>
                    <a:pt x="9" y="83"/>
                    <a:pt x="10" y="82"/>
                    <a:pt x="10" y="81"/>
                  </a:cubicBezTo>
                  <a:cubicBezTo>
                    <a:pt x="10" y="81"/>
                    <a:pt x="10" y="81"/>
                    <a:pt x="10" y="81"/>
                  </a:cubicBezTo>
                  <a:cubicBezTo>
                    <a:pt x="11" y="80"/>
                    <a:pt x="12" y="79"/>
                    <a:pt x="13" y="78"/>
                  </a:cubicBezTo>
                  <a:cubicBezTo>
                    <a:pt x="13" y="78"/>
                    <a:pt x="13" y="78"/>
                    <a:pt x="13" y="78"/>
                  </a:cubicBezTo>
                  <a:cubicBezTo>
                    <a:pt x="14" y="78"/>
                    <a:pt x="15" y="77"/>
                    <a:pt x="16" y="77"/>
                  </a:cubicBezTo>
                  <a:cubicBezTo>
                    <a:pt x="17" y="76"/>
                    <a:pt x="19" y="76"/>
                    <a:pt x="20" y="76"/>
                  </a:cubicBezTo>
                  <a:cubicBezTo>
                    <a:pt x="21" y="76"/>
                    <a:pt x="23" y="76"/>
                    <a:pt x="24" y="77"/>
                  </a:cubicBezTo>
                  <a:cubicBezTo>
                    <a:pt x="25" y="77"/>
                    <a:pt x="26" y="78"/>
                    <a:pt x="27" y="78"/>
                  </a:cubicBezTo>
                  <a:cubicBezTo>
                    <a:pt x="27" y="78"/>
                    <a:pt x="27" y="78"/>
                    <a:pt x="27" y="78"/>
                  </a:cubicBezTo>
                  <a:cubicBezTo>
                    <a:pt x="28" y="79"/>
                    <a:pt x="29" y="80"/>
                    <a:pt x="30" y="81"/>
                  </a:cubicBezTo>
                  <a:cubicBezTo>
                    <a:pt x="30" y="81"/>
                    <a:pt x="30" y="81"/>
                    <a:pt x="30" y="81"/>
                  </a:cubicBezTo>
                  <a:cubicBezTo>
                    <a:pt x="30" y="82"/>
                    <a:pt x="31" y="83"/>
                    <a:pt x="31" y="84"/>
                  </a:cubicBezTo>
                  <a:cubicBezTo>
                    <a:pt x="31" y="84"/>
                    <a:pt x="31" y="84"/>
                    <a:pt x="31" y="85"/>
                  </a:cubicBezTo>
                  <a:cubicBezTo>
                    <a:pt x="32" y="86"/>
                    <a:pt x="32" y="87"/>
                    <a:pt x="32" y="88"/>
                  </a:cubicBezTo>
                  <a:cubicBezTo>
                    <a:pt x="32" y="89"/>
                    <a:pt x="32" y="90"/>
                    <a:pt x="31" y="9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sp>
        <p:nvSpPr>
          <p:cNvPr id="4" name="Rectangle 3">
            <a:extLst>
              <a:ext uri="{FF2B5EF4-FFF2-40B4-BE49-F238E27FC236}">
                <a16:creationId xmlns:a16="http://schemas.microsoft.com/office/drawing/2014/main" id="{108EB393-0501-89CB-F2A0-3D2447FC2B7E}"/>
              </a:ext>
            </a:extLst>
          </p:cNvPr>
          <p:cNvSpPr/>
          <p:nvPr/>
        </p:nvSpPr>
        <p:spPr>
          <a:xfrm>
            <a:off x="7350558" y="5227251"/>
            <a:ext cx="3499454" cy="923330"/>
          </a:xfrm>
          <a:prstGeom prst="rect">
            <a:avLst/>
          </a:prstGeom>
        </p:spPr>
        <p:txBody>
          <a:bodyPr wrap="square">
            <a:spAutoFit/>
          </a:bodyPr>
          <a:lstStyle/>
          <a:p>
            <a:r>
              <a:rPr lang="en-US" dirty="0">
                <a:latin typeface="Lato" panose="020F0502020204030203" pitchFamily="34" charset="0"/>
                <a:ea typeface="Lato" panose="020F0502020204030203" pitchFamily="34" charset="0"/>
                <a:cs typeface="Lato" panose="020F0502020204030203" pitchFamily="34" charset="0"/>
              </a:rPr>
              <a:t>ENVIORNMENTALLY SOUND MANAGEMENT-ESM </a:t>
            </a:r>
          </a:p>
          <a:p>
            <a:r>
              <a:rPr lang="en-US" dirty="0">
                <a:solidFill>
                  <a:schemeClr val="accent2">
                    <a:lumMod val="75000"/>
                  </a:schemeClr>
                </a:solidFill>
                <a:latin typeface="Lato" panose="020F0502020204030203" pitchFamily="34" charset="0"/>
                <a:ea typeface="Lato" panose="020F0502020204030203" pitchFamily="34" charset="0"/>
                <a:cs typeface="Lato" panose="020F0502020204030203" pitchFamily="34" charset="0"/>
              </a:rPr>
              <a:t> AS PER BASEL CONVENTION</a:t>
            </a:r>
          </a:p>
        </p:txBody>
      </p:sp>
      <p:grpSp>
        <p:nvGrpSpPr>
          <p:cNvPr id="13" name="Group 12">
            <a:extLst>
              <a:ext uri="{FF2B5EF4-FFF2-40B4-BE49-F238E27FC236}">
                <a16:creationId xmlns:a16="http://schemas.microsoft.com/office/drawing/2014/main" id="{9229232D-A81B-C2DE-110F-2687F6C8F2CB}"/>
              </a:ext>
            </a:extLst>
          </p:cNvPr>
          <p:cNvGrpSpPr/>
          <p:nvPr/>
        </p:nvGrpSpPr>
        <p:grpSpPr>
          <a:xfrm>
            <a:off x="1037733" y="1812476"/>
            <a:ext cx="1563188" cy="315394"/>
            <a:chOff x="2675035" y="4617493"/>
            <a:chExt cx="1563188" cy="315394"/>
          </a:xfrm>
        </p:grpSpPr>
        <p:sp>
          <p:nvSpPr>
            <p:cNvPr id="5" name="Rounded Rectangle 4">
              <a:extLst>
                <a:ext uri="{FF2B5EF4-FFF2-40B4-BE49-F238E27FC236}">
                  <a16:creationId xmlns:a16="http://schemas.microsoft.com/office/drawing/2014/main" id="{C9D171A6-E9B5-E60C-5BDE-446195B554AF}"/>
                </a:ext>
              </a:extLst>
            </p:cNvPr>
            <p:cNvSpPr/>
            <p:nvPr/>
          </p:nvSpPr>
          <p:spPr>
            <a:xfrm>
              <a:off x="2675035" y="4637612"/>
              <a:ext cx="1563188" cy="295275"/>
            </a:xfrm>
            <a:prstGeom prst="roundRect">
              <a:avLst>
                <a:gd name="adj" fmla="val 4247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C828DE1A-5F8A-1E37-1717-494F6E0E2E0A}"/>
                </a:ext>
              </a:extLst>
            </p:cNvPr>
            <p:cNvSpPr txBox="1"/>
            <p:nvPr/>
          </p:nvSpPr>
          <p:spPr>
            <a:xfrm>
              <a:off x="2770027" y="4617493"/>
              <a:ext cx="1351653" cy="307777"/>
            </a:xfrm>
            <a:prstGeom prst="rect">
              <a:avLst/>
            </a:prstGeom>
            <a:noFill/>
          </p:spPr>
          <p:txBody>
            <a:bodyPr wrap="none" rtlCol="0">
              <a:spAutoFit/>
            </a:bodyPr>
            <a:lstStyle/>
            <a:p>
              <a:pPr algn="ctr"/>
              <a:r>
                <a:rPr lang="en-US" sz="1400" dirty="0">
                  <a:solidFill>
                    <a:schemeClr val="bg1"/>
                  </a:solidFill>
                  <a:latin typeface="Montserrat" panose="00000500000000000000" pitchFamily="50" charset="0"/>
                  <a:ea typeface="Lato" panose="020F0502020204030203" pitchFamily="34" charset="0"/>
                  <a:cs typeface="Lato" panose="020F0502020204030203" pitchFamily="34" charset="0"/>
                </a:rPr>
                <a:t>GENERATOR</a:t>
              </a:r>
            </a:p>
          </p:txBody>
        </p:sp>
      </p:grpSp>
      <p:grpSp>
        <p:nvGrpSpPr>
          <p:cNvPr id="14" name="Group 13">
            <a:extLst>
              <a:ext uri="{FF2B5EF4-FFF2-40B4-BE49-F238E27FC236}">
                <a16:creationId xmlns:a16="http://schemas.microsoft.com/office/drawing/2014/main" id="{ECEBDE27-63EB-A37D-EEF2-5BD40FD7425D}"/>
              </a:ext>
            </a:extLst>
          </p:cNvPr>
          <p:cNvGrpSpPr/>
          <p:nvPr/>
        </p:nvGrpSpPr>
        <p:grpSpPr>
          <a:xfrm>
            <a:off x="6304812" y="1762271"/>
            <a:ext cx="3986381" cy="315394"/>
            <a:chOff x="1692950" y="4617493"/>
            <a:chExt cx="3243354" cy="315394"/>
          </a:xfrm>
        </p:grpSpPr>
        <p:sp>
          <p:nvSpPr>
            <p:cNvPr id="15" name="Rounded Rectangle 14">
              <a:extLst>
                <a:ext uri="{FF2B5EF4-FFF2-40B4-BE49-F238E27FC236}">
                  <a16:creationId xmlns:a16="http://schemas.microsoft.com/office/drawing/2014/main" id="{226BF887-199A-9A18-0898-70C8FF56C703}"/>
                </a:ext>
              </a:extLst>
            </p:cNvPr>
            <p:cNvSpPr/>
            <p:nvPr/>
          </p:nvSpPr>
          <p:spPr>
            <a:xfrm>
              <a:off x="2347683" y="4637612"/>
              <a:ext cx="1890541" cy="295275"/>
            </a:xfrm>
            <a:prstGeom prst="roundRect">
              <a:avLst>
                <a:gd name="adj" fmla="val 4247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0AEB81E6-3009-EC31-BDF8-4F4ED19534FE}"/>
                </a:ext>
              </a:extLst>
            </p:cNvPr>
            <p:cNvSpPr txBox="1"/>
            <p:nvPr/>
          </p:nvSpPr>
          <p:spPr>
            <a:xfrm>
              <a:off x="1692950" y="4617493"/>
              <a:ext cx="3243354" cy="307777"/>
            </a:xfrm>
            <a:prstGeom prst="rect">
              <a:avLst/>
            </a:prstGeom>
            <a:noFill/>
          </p:spPr>
          <p:txBody>
            <a:bodyPr wrap="square" rtlCol="0">
              <a:spAutoFit/>
            </a:bodyPr>
            <a:lstStyle/>
            <a:p>
              <a:pPr algn="ctr"/>
              <a:r>
                <a:rPr lang="en-US" sz="1400" dirty="0">
                  <a:solidFill>
                    <a:schemeClr val="bg1"/>
                  </a:solidFill>
                  <a:latin typeface="Montserrat" panose="00000500000000000000" pitchFamily="50" charset="0"/>
                  <a:ea typeface="Lato" panose="020F0502020204030203" pitchFamily="34" charset="0"/>
                  <a:cs typeface="Lato" panose="020F0502020204030203" pitchFamily="34" charset="0"/>
                </a:rPr>
                <a:t>PROCESSOR/RECYCLER</a:t>
              </a:r>
            </a:p>
          </p:txBody>
        </p:sp>
      </p:grpSp>
      <p:grpSp>
        <p:nvGrpSpPr>
          <p:cNvPr id="27" name="Group 26">
            <a:extLst>
              <a:ext uri="{FF2B5EF4-FFF2-40B4-BE49-F238E27FC236}">
                <a16:creationId xmlns:a16="http://schemas.microsoft.com/office/drawing/2014/main" id="{77D8A662-FD83-4482-D666-C839A1C64BD6}"/>
              </a:ext>
            </a:extLst>
          </p:cNvPr>
          <p:cNvGrpSpPr/>
          <p:nvPr/>
        </p:nvGrpSpPr>
        <p:grpSpPr>
          <a:xfrm>
            <a:off x="1026957" y="3673037"/>
            <a:ext cx="1563188" cy="630712"/>
            <a:chOff x="2675035" y="4617493"/>
            <a:chExt cx="1563188" cy="630712"/>
          </a:xfrm>
        </p:grpSpPr>
        <p:sp>
          <p:nvSpPr>
            <p:cNvPr id="28" name="Rounded Rectangle 27">
              <a:extLst>
                <a:ext uri="{FF2B5EF4-FFF2-40B4-BE49-F238E27FC236}">
                  <a16:creationId xmlns:a16="http://schemas.microsoft.com/office/drawing/2014/main" id="{C40E6075-92B7-EF5F-7BE9-B59CA9B5F2EA}"/>
                </a:ext>
              </a:extLst>
            </p:cNvPr>
            <p:cNvSpPr/>
            <p:nvPr/>
          </p:nvSpPr>
          <p:spPr>
            <a:xfrm>
              <a:off x="2675035" y="4637612"/>
              <a:ext cx="1563188" cy="610593"/>
            </a:xfrm>
            <a:prstGeom prst="roundRect">
              <a:avLst>
                <a:gd name="adj" fmla="val 4247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A360A460-4633-5C03-9E16-483908E7EBC0}"/>
                </a:ext>
              </a:extLst>
            </p:cNvPr>
            <p:cNvSpPr txBox="1"/>
            <p:nvPr/>
          </p:nvSpPr>
          <p:spPr>
            <a:xfrm>
              <a:off x="2823729" y="4617493"/>
              <a:ext cx="1244251" cy="523220"/>
            </a:xfrm>
            <a:prstGeom prst="rect">
              <a:avLst/>
            </a:prstGeom>
            <a:noFill/>
          </p:spPr>
          <p:txBody>
            <a:bodyPr wrap="none" rtlCol="0">
              <a:spAutoFit/>
            </a:bodyPr>
            <a:lstStyle/>
            <a:p>
              <a:pPr algn="ctr"/>
              <a:r>
                <a:rPr lang="en-US" sz="1400" dirty="0">
                  <a:solidFill>
                    <a:schemeClr val="bg1"/>
                  </a:solidFill>
                  <a:latin typeface="Montserrat" panose="00000500000000000000" pitchFamily="50" charset="0"/>
                  <a:ea typeface="Lato" panose="020F0502020204030203" pitchFamily="34" charset="0"/>
                  <a:cs typeface="Lato" panose="020F0502020204030203" pitchFamily="34" charset="0"/>
                </a:rPr>
                <a:t>COUNTRY</a:t>
              </a:r>
            </a:p>
            <a:p>
              <a:pPr algn="ctr"/>
              <a:r>
                <a:rPr lang="en-US" sz="1400" dirty="0">
                  <a:solidFill>
                    <a:schemeClr val="bg1"/>
                  </a:solidFill>
                  <a:latin typeface="Montserrat" panose="00000500000000000000" pitchFamily="50" charset="0"/>
                  <a:ea typeface="Lato" panose="020F0502020204030203" pitchFamily="34" charset="0"/>
                  <a:cs typeface="Lato" panose="020F0502020204030203" pitchFamily="34" charset="0"/>
                </a:rPr>
                <a:t>OF EXPORT</a:t>
              </a:r>
            </a:p>
          </p:txBody>
        </p:sp>
      </p:grpSp>
      <p:grpSp>
        <p:nvGrpSpPr>
          <p:cNvPr id="35" name="Group 34">
            <a:extLst>
              <a:ext uri="{FF2B5EF4-FFF2-40B4-BE49-F238E27FC236}">
                <a16:creationId xmlns:a16="http://schemas.microsoft.com/office/drawing/2014/main" id="{6B267858-D39D-5273-2DFB-C0D09325036F}"/>
              </a:ext>
            </a:extLst>
          </p:cNvPr>
          <p:cNvGrpSpPr/>
          <p:nvPr/>
        </p:nvGrpSpPr>
        <p:grpSpPr>
          <a:xfrm>
            <a:off x="7599417" y="3565545"/>
            <a:ext cx="1563188" cy="630712"/>
            <a:chOff x="2675035" y="4617493"/>
            <a:chExt cx="1563188" cy="630712"/>
          </a:xfrm>
        </p:grpSpPr>
        <p:sp>
          <p:nvSpPr>
            <p:cNvPr id="36" name="Rounded Rectangle 35">
              <a:extLst>
                <a:ext uri="{FF2B5EF4-FFF2-40B4-BE49-F238E27FC236}">
                  <a16:creationId xmlns:a16="http://schemas.microsoft.com/office/drawing/2014/main" id="{A5CB7047-6B81-041C-5F8B-4298EC94082B}"/>
                </a:ext>
              </a:extLst>
            </p:cNvPr>
            <p:cNvSpPr/>
            <p:nvPr/>
          </p:nvSpPr>
          <p:spPr>
            <a:xfrm>
              <a:off x="2675035" y="4637612"/>
              <a:ext cx="1563188" cy="610593"/>
            </a:xfrm>
            <a:prstGeom prst="roundRect">
              <a:avLst>
                <a:gd name="adj" fmla="val 4247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1CFC8E6B-C950-328C-48B7-EAB8386AA075}"/>
                </a:ext>
              </a:extLst>
            </p:cNvPr>
            <p:cNvSpPr txBox="1"/>
            <p:nvPr/>
          </p:nvSpPr>
          <p:spPr>
            <a:xfrm>
              <a:off x="2829340" y="4617493"/>
              <a:ext cx="1233030" cy="523220"/>
            </a:xfrm>
            <a:prstGeom prst="rect">
              <a:avLst/>
            </a:prstGeom>
            <a:noFill/>
          </p:spPr>
          <p:txBody>
            <a:bodyPr wrap="none" rtlCol="0">
              <a:spAutoFit/>
            </a:bodyPr>
            <a:lstStyle/>
            <a:p>
              <a:pPr algn="ctr"/>
              <a:r>
                <a:rPr lang="en-US" sz="1400" dirty="0">
                  <a:solidFill>
                    <a:schemeClr val="bg1"/>
                  </a:solidFill>
                  <a:latin typeface="Montserrat" panose="00000500000000000000" pitchFamily="50" charset="0"/>
                  <a:ea typeface="Lato" panose="020F0502020204030203" pitchFamily="34" charset="0"/>
                  <a:cs typeface="Lato" panose="020F0502020204030203" pitchFamily="34" charset="0"/>
                </a:rPr>
                <a:t>COUNTRY</a:t>
              </a:r>
            </a:p>
            <a:p>
              <a:pPr algn="ctr"/>
              <a:r>
                <a:rPr lang="en-US" sz="1400" dirty="0">
                  <a:solidFill>
                    <a:schemeClr val="bg1"/>
                  </a:solidFill>
                  <a:latin typeface="Montserrat" panose="00000500000000000000" pitchFamily="50" charset="0"/>
                  <a:ea typeface="Lato" panose="020F0502020204030203" pitchFamily="34" charset="0"/>
                  <a:cs typeface="Lato" panose="020F0502020204030203" pitchFamily="34" charset="0"/>
                </a:rPr>
                <a:t>OF IMPORT</a:t>
              </a:r>
            </a:p>
          </p:txBody>
        </p:sp>
      </p:grpSp>
      <p:sp>
        <p:nvSpPr>
          <p:cNvPr id="40" name="Rectangle 39">
            <a:extLst>
              <a:ext uri="{FF2B5EF4-FFF2-40B4-BE49-F238E27FC236}">
                <a16:creationId xmlns:a16="http://schemas.microsoft.com/office/drawing/2014/main" id="{333F13BE-6330-FEB5-8763-F25D66271744}"/>
              </a:ext>
            </a:extLst>
          </p:cNvPr>
          <p:cNvSpPr/>
          <p:nvPr/>
        </p:nvSpPr>
        <p:spPr>
          <a:xfrm>
            <a:off x="2590144" y="2182630"/>
            <a:ext cx="3805234" cy="523220"/>
          </a:xfrm>
          <a:prstGeom prst="rect">
            <a:avLst/>
          </a:prstGeom>
        </p:spPr>
        <p:txBody>
          <a:bodyPr wrap="square">
            <a:spAutoFit/>
          </a:bodyPr>
          <a:lstStyle/>
          <a:p>
            <a:r>
              <a:rPr lang="en-US" altLang="ko-KR" sz="1400" dirty="0">
                <a:solidFill>
                  <a:schemeClr val="bg1">
                    <a:lumMod val="50000"/>
                  </a:schemeClr>
                </a:solidFill>
                <a:latin typeface="Lato" panose="020F0502020204030203" pitchFamily="34" charset="0"/>
                <a:ea typeface="Lato" panose="020F0502020204030203" pitchFamily="34" charset="0"/>
                <a:cs typeface="Lato" panose="020F0502020204030203" pitchFamily="34" charset="0"/>
              </a:rPr>
              <a:t>Shipping- Sending copy of movement document confirming the shipment</a:t>
            </a:r>
          </a:p>
        </p:txBody>
      </p:sp>
      <p:sp>
        <p:nvSpPr>
          <p:cNvPr id="3" name="TextBox 2">
            <a:extLst>
              <a:ext uri="{FF2B5EF4-FFF2-40B4-BE49-F238E27FC236}">
                <a16:creationId xmlns:a16="http://schemas.microsoft.com/office/drawing/2014/main" id="{7AF76E63-AEB9-0C78-DB8E-96DE2BE0DF29}"/>
              </a:ext>
            </a:extLst>
          </p:cNvPr>
          <p:cNvSpPr txBox="1"/>
          <p:nvPr/>
        </p:nvSpPr>
        <p:spPr>
          <a:xfrm>
            <a:off x="3256561" y="93988"/>
            <a:ext cx="7516801" cy="1323439"/>
          </a:xfrm>
          <a:prstGeom prst="rect">
            <a:avLst/>
          </a:prstGeom>
          <a:noFill/>
        </p:spPr>
        <p:txBody>
          <a:bodyPr wrap="none" rtlCol="0">
            <a:spAutoFit/>
          </a:bodyPr>
          <a:lstStyle/>
          <a:p>
            <a:r>
              <a:rPr lang="en-US" sz="4400" dirty="0">
                <a:solidFill>
                  <a:schemeClr val="accent2">
                    <a:lumMod val="75000"/>
                  </a:schemeClr>
                </a:solidFill>
                <a:latin typeface="Montserrat Medium" panose="00000600000000000000" pitchFamily="50" charset="0"/>
              </a:rPr>
              <a:t>STAGE-3</a:t>
            </a:r>
            <a:endParaRPr lang="en-US" sz="4400" dirty="0">
              <a:solidFill>
                <a:schemeClr val="tx1">
                  <a:lumMod val="75000"/>
                  <a:lumOff val="25000"/>
                </a:schemeClr>
              </a:solidFill>
              <a:latin typeface="Montserrat Medium" panose="00000600000000000000" pitchFamily="50" charset="0"/>
            </a:endParaRPr>
          </a:p>
          <a:p>
            <a:r>
              <a:rPr lang="en-US" sz="3600" dirty="0">
                <a:solidFill>
                  <a:schemeClr val="tx1">
                    <a:lumMod val="65000"/>
                    <a:lumOff val="35000"/>
                  </a:schemeClr>
                </a:solidFill>
                <a:latin typeface="Montserrat Light" panose="00000400000000000000" pitchFamily="50" charset="0"/>
              </a:rPr>
              <a:t>TRANSBOUNDARY MOVEMENT</a:t>
            </a:r>
            <a:endParaRPr lang="en-US" sz="1200" dirty="0">
              <a:solidFill>
                <a:schemeClr val="tx1">
                  <a:lumMod val="65000"/>
                  <a:lumOff val="35000"/>
                </a:schemeClr>
              </a:solidFill>
              <a:latin typeface="Montserrat Light" panose="00000400000000000000" pitchFamily="50" charset="0"/>
            </a:endParaRPr>
          </a:p>
        </p:txBody>
      </p:sp>
      <p:cxnSp>
        <p:nvCxnSpPr>
          <p:cNvPr id="7" name="Straight Arrow Connector 6">
            <a:extLst>
              <a:ext uri="{FF2B5EF4-FFF2-40B4-BE49-F238E27FC236}">
                <a16:creationId xmlns:a16="http://schemas.microsoft.com/office/drawing/2014/main" id="{154BCF08-130D-A7C8-9247-CF702B4062DB}"/>
              </a:ext>
            </a:extLst>
          </p:cNvPr>
          <p:cNvCxnSpPr>
            <a:cxnSpLocks/>
            <a:endCxn id="5" idx="3"/>
          </p:cNvCxnSpPr>
          <p:nvPr/>
        </p:nvCxnSpPr>
        <p:spPr>
          <a:xfrm flipH="1">
            <a:off x="2600921" y="1938130"/>
            <a:ext cx="4508618" cy="4210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0CF5A2B-D00B-EEBC-3368-7B08526BB748}"/>
              </a:ext>
            </a:extLst>
          </p:cNvPr>
          <p:cNvCxnSpPr>
            <a:stCxn id="16" idx="2"/>
            <a:endCxn id="29" idx="0"/>
          </p:cNvCxnSpPr>
          <p:nvPr/>
        </p:nvCxnSpPr>
        <p:spPr>
          <a:xfrm flipH="1">
            <a:off x="1797777" y="2070048"/>
            <a:ext cx="6500226" cy="160298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9E08B4E3-B782-EDC2-8C87-DF5EF00FECED}"/>
              </a:ext>
            </a:extLst>
          </p:cNvPr>
          <p:cNvCxnSpPr>
            <a:stCxn id="12" idx="2"/>
            <a:endCxn id="29" idx="0"/>
          </p:cNvCxnSpPr>
          <p:nvPr/>
        </p:nvCxnSpPr>
        <p:spPr>
          <a:xfrm flipH="1">
            <a:off x="1797777" y="2120253"/>
            <a:ext cx="10775" cy="1552784"/>
          </a:xfrm>
          <a:prstGeom prst="straightConnector1">
            <a:avLst/>
          </a:prstGeom>
          <a:ln w="15875"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1" name="Straight Arrow Connector 20">
            <a:extLst>
              <a:ext uri="{FF2B5EF4-FFF2-40B4-BE49-F238E27FC236}">
                <a16:creationId xmlns:a16="http://schemas.microsoft.com/office/drawing/2014/main" id="{648AA6F1-242B-0205-A0B9-F3F7F0EE311D}"/>
              </a:ext>
            </a:extLst>
          </p:cNvPr>
          <p:cNvCxnSpPr>
            <a:cxnSpLocks/>
          </p:cNvCxnSpPr>
          <p:nvPr/>
        </p:nvCxnSpPr>
        <p:spPr>
          <a:xfrm flipH="1" flipV="1">
            <a:off x="2568595" y="3927147"/>
            <a:ext cx="5030824" cy="11671"/>
          </a:xfrm>
          <a:prstGeom prst="straightConnector1">
            <a:avLst/>
          </a:prstGeom>
          <a:ln w="15875"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3" name="Straight Arrow Connector 22">
            <a:extLst>
              <a:ext uri="{FF2B5EF4-FFF2-40B4-BE49-F238E27FC236}">
                <a16:creationId xmlns:a16="http://schemas.microsoft.com/office/drawing/2014/main" id="{37E49DD0-2367-4EE6-40B3-D7BEBBA6DFC6}"/>
              </a:ext>
            </a:extLst>
          </p:cNvPr>
          <p:cNvCxnSpPr/>
          <p:nvPr/>
        </p:nvCxnSpPr>
        <p:spPr>
          <a:xfrm flipH="1">
            <a:off x="8429548" y="2087376"/>
            <a:ext cx="10775" cy="1552784"/>
          </a:xfrm>
          <a:prstGeom prst="straightConnector1">
            <a:avLst/>
          </a:prstGeom>
          <a:ln w="15875"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24008613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Freeform 24"/>
          <p:cNvSpPr>
            <a:spLocks noChangeAspect="1"/>
          </p:cNvSpPr>
          <p:nvPr/>
        </p:nvSpPr>
        <p:spPr bwMode="auto">
          <a:xfrm>
            <a:off x="5307532" y="5020277"/>
            <a:ext cx="1878828" cy="1644116"/>
          </a:xfrm>
          <a:custGeom>
            <a:avLst/>
            <a:gdLst>
              <a:gd name="T0" fmla="*/ 1489 w 2041"/>
              <a:gd name="T1" fmla="*/ 0 h 1783"/>
              <a:gd name="T2" fmla="*/ 552 w 2041"/>
              <a:gd name="T3" fmla="*/ 0 h 1783"/>
              <a:gd name="T4" fmla="*/ 483 w 2041"/>
              <a:gd name="T5" fmla="*/ 40 h 1783"/>
              <a:gd name="T6" fmla="*/ 14 w 2041"/>
              <a:gd name="T7" fmla="*/ 852 h 1783"/>
              <a:gd name="T8" fmla="*/ 14 w 2041"/>
              <a:gd name="T9" fmla="*/ 932 h 1783"/>
              <a:gd name="T10" fmla="*/ 483 w 2041"/>
              <a:gd name="T11" fmla="*/ 1743 h 1783"/>
              <a:gd name="T12" fmla="*/ 552 w 2041"/>
              <a:gd name="T13" fmla="*/ 1783 h 1783"/>
              <a:gd name="T14" fmla="*/ 1489 w 2041"/>
              <a:gd name="T15" fmla="*/ 1783 h 1783"/>
              <a:gd name="T16" fmla="*/ 1558 w 2041"/>
              <a:gd name="T17" fmla="*/ 1743 h 1783"/>
              <a:gd name="T18" fmla="*/ 2027 w 2041"/>
              <a:gd name="T19" fmla="*/ 932 h 1783"/>
              <a:gd name="T20" fmla="*/ 2027 w 2041"/>
              <a:gd name="T21" fmla="*/ 852 h 1783"/>
              <a:gd name="T22" fmla="*/ 1558 w 2041"/>
              <a:gd name="T23" fmla="*/ 40 h 1783"/>
              <a:gd name="T24" fmla="*/ 1489 w 2041"/>
              <a:gd name="T25" fmla="*/ 0 h 17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41" h="1783">
                <a:moveTo>
                  <a:pt x="1489" y="0"/>
                </a:moveTo>
                <a:cubicBezTo>
                  <a:pt x="552" y="0"/>
                  <a:pt x="552" y="0"/>
                  <a:pt x="552" y="0"/>
                </a:cubicBezTo>
                <a:cubicBezTo>
                  <a:pt x="523" y="0"/>
                  <a:pt x="497" y="15"/>
                  <a:pt x="483" y="40"/>
                </a:cubicBezTo>
                <a:cubicBezTo>
                  <a:pt x="14" y="852"/>
                  <a:pt x="14" y="852"/>
                  <a:pt x="14" y="852"/>
                </a:cubicBezTo>
                <a:cubicBezTo>
                  <a:pt x="0" y="876"/>
                  <a:pt x="0" y="907"/>
                  <a:pt x="14" y="932"/>
                </a:cubicBezTo>
                <a:cubicBezTo>
                  <a:pt x="483" y="1743"/>
                  <a:pt x="483" y="1743"/>
                  <a:pt x="483" y="1743"/>
                </a:cubicBezTo>
                <a:cubicBezTo>
                  <a:pt x="497" y="1768"/>
                  <a:pt x="523" y="1783"/>
                  <a:pt x="552" y="1783"/>
                </a:cubicBezTo>
                <a:cubicBezTo>
                  <a:pt x="1489" y="1783"/>
                  <a:pt x="1489" y="1783"/>
                  <a:pt x="1489" y="1783"/>
                </a:cubicBezTo>
                <a:cubicBezTo>
                  <a:pt x="1518" y="1783"/>
                  <a:pt x="1544" y="1768"/>
                  <a:pt x="1558" y="1743"/>
                </a:cubicBezTo>
                <a:cubicBezTo>
                  <a:pt x="2027" y="932"/>
                  <a:pt x="2027" y="932"/>
                  <a:pt x="2027" y="932"/>
                </a:cubicBezTo>
                <a:cubicBezTo>
                  <a:pt x="2041" y="907"/>
                  <a:pt x="2041" y="876"/>
                  <a:pt x="2027" y="852"/>
                </a:cubicBezTo>
                <a:cubicBezTo>
                  <a:pt x="1558" y="40"/>
                  <a:pt x="1558" y="40"/>
                  <a:pt x="1558" y="40"/>
                </a:cubicBezTo>
                <a:cubicBezTo>
                  <a:pt x="1544" y="15"/>
                  <a:pt x="1518" y="0"/>
                  <a:pt x="1489" y="0"/>
                </a:cubicBezTo>
                <a:close/>
              </a:path>
            </a:pathLst>
          </a:custGeom>
          <a:solidFill>
            <a:schemeClr val="accent2">
              <a:lumMod val="75000"/>
              <a:alpha val="90000"/>
            </a:schemeClr>
          </a:solidFill>
          <a:ln>
            <a:noFill/>
          </a:ln>
          <a:effectLst>
            <a:outerShdw blurRad="127000" sx="101000" sy="101000" algn="ctr" rotWithShape="0">
              <a:prstClr val="black">
                <a:alpha val="35000"/>
              </a:prstClr>
            </a:outerShdw>
          </a:effectLst>
        </p:spPr>
        <p:txBody>
          <a:bodyPr vert="horz" wrap="square" lIns="91440" tIns="45720" rIns="91440" bIns="45720" numCol="1" anchor="t" anchorCtr="0" compatLnSpc="1">
            <a:prstTxWarp prst="textNoShape">
              <a:avLst/>
            </a:prstTxWarp>
          </a:bodyPr>
          <a:lstStyle/>
          <a:p>
            <a:endParaRPr lang="en-US"/>
          </a:p>
        </p:txBody>
      </p:sp>
      <p:sp>
        <p:nvSpPr>
          <p:cNvPr id="31" name="TextBox 30"/>
          <p:cNvSpPr txBox="1"/>
          <p:nvPr/>
        </p:nvSpPr>
        <p:spPr>
          <a:xfrm>
            <a:off x="735658" y="5259298"/>
            <a:ext cx="8038050" cy="954107"/>
          </a:xfrm>
          <a:prstGeom prst="rect">
            <a:avLst/>
          </a:prstGeom>
          <a:noFill/>
        </p:spPr>
        <p:txBody>
          <a:bodyPr wrap="square" rtlCol="0">
            <a:spAutoFit/>
          </a:bodyPr>
          <a:lstStyle/>
          <a:p>
            <a:r>
              <a:rPr lang="en-US" sz="2800" dirty="0">
                <a:solidFill>
                  <a:schemeClr val="tx1">
                    <a:lumMod val="65000"/>
                    <a:lumOff val="35000"/>
                  </a:schemeClr>
                </a:solidFill>
                <a:latin typeface="Montserrat Light" panose="00000400000000000000" pitchFamily="50" charset="0"/>
              </a:rPr>
              <a:t>TRANS </a:t>
            </a:r>
            <a:endParaRPr lang="en-US" sz="2800" dirty="0">
              <a:solidFill>
                <a:schemeClr val="accent2">
                  <a:lumMod val="75000"/>
                </a:schemeClr>
              </a:solidFill>
              <a:latin typeface="Montserrat Medium" panose="00000600000000000000" pitchFamily="50" charset="0"/>
            </a:endParaRPr>
          </a:p>
          <a:p>
            <a:r>
              <a:rPr lang="en-US" sz="2800" dirty="0">
                <a:solidFill>
                  <a:schemeClr val="accent2">
                    <a:lumMod val="75000"/>
                  </a:schemeClr>
                </a:solidFill>
                <a:latin typeface="Montserrat Medium" panose="00000600000000000000" pitchFamily="50" charset="0"/>
              </a:rPr>
              <a:t>BOUNDARY</a:t>
            </a:r>
            <a:r>
              <a:rPr lang="en-US" sz="2800" dirty="0">
                <a:solidFill>
                  <a:schemeClr val="tx1">
                    <a:lumMod val="75000"/>
                    <a:lumOff val="25000"/>
                  </a:schemeClr>
                </a:solidFill>
                <a:latin typeface="Montserrat Medium" panose="00000600000000000000" pitchFamily="50" charset="0"/>
              </a:rPr>
              <a:t>MOVEMENT</a:t>
            </a:r>
          </a:p>
        </p:txBody>
      </p:sp>
      <p:sp>
        <p:nvSpPr>
          <p:cNvPr id="32" name="Rectangle 31"/>
          <p:cNvSpPr/>
          <p:nvPr/>
        </p:nvSpPr>
        <p:spPr>
          <a:xfrm>
            <a:off x="888646" y="6320897"/>
            <a:ext cx="1260000" cy="360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grpSp>
        <p:nvGrpSpPr>
          <p:cNvPr id="8" name="Group 7">
            <a:extLst>
              <a:ext uri="{FF2B5EF4-FFF2-40B4-BE49-F238E27FC236}">
                <a16:creationId xmlns:a16="http://schemas.microsoft.com/office/drawing/2014/main" id="{F3E485FE-12F9-36DE-5241-B69B7077E843}"/>
              </a:ext>
            </a:extLst>
          </p:cNvPr>
          <p:cNvGrpSpPr/>
          <p:nvPr/>
        </p:nvGrpSpPr>
        <p:grpSpPr>
          <a:xfrm rot="5400000">
            <a:off x="5959754" y="5556075"/>
            <a:ext cx="574384" cy="572520"/>
            <a:chOff x="9053513" y="484188"/>
            <a:chExt cx="490538" cy="488950"/>
          </a:xfrm>
          <a:solidFill>
            <a:schemeClr val="bg1"/>
          </a:solidFill>
        </p:grpSpPr>
        <p:sp>
          <p:nvSpPr>
            <p:cNvPr id="9" name="Freeform 5">
              <a:extLst>
                <a:ext uri="{FF2B5EF4-FFF2-40B4-BE49-F238E27FC236}">
                  <a16:creationId xmlns:a16="http://schemas.microsoft.com/office/drawing/2014/main" id="{917D75C2-D08E-AA36-9E61-1589C696ECD1}"/>
                </a:ext>
              </a:extLst>
            </p:cNvPr>
            <p:cNvSpPr>
              <a:spLocks noEditPoints="1"/>
            </p:cNvSpPr>
            <p:nvPr/>
          </p:nvSpPr>
          <p:spPr bwMode="auto">
            <a:xfrm>
              <a:off x="9053513" y="484188"/>
              <a:ext cx="152400" cy="488950"/>
            </a:xfrm>
            <a:custGeom>
              <a:avLst/>
              <a:gdLst>
                <a:gd name="T0" fmla="*/ 32 w 40"/>
                <a:gd name="T1" fmla="*/ 24 h 128"/>
                <a:gd name="T2" fmla="*/ 32 w 40"/>
                <a:gd name="T3" fmla="*/ 12 h 128"/>
                <a:gd name="T4" fmla="*/ 20 w 40"/>
                <a:gd name="T5" fmla="*/ 0 h 128"/>
                <a:gd name="T6" fmla="*/ 8 w 40"/>
                <a:gd name="T7" fmla="*/ 12 h 128"/>
                <a:gd name="T8" fmla="*/ 8 w 40"/>
                <a:gd name="T9" fmla="*/ 24 h 128"/>
                <a:gd name="T10" fmla="*/ 0 w 40"/>
                <a:gd name="T11" fmla="*/ 40 h 128"/>
                <a:gd name="T12" fmla="*/ 8 w 40"/>
                <a:gd name="T13" fmla="*/ 56 h 128"/>
                <a:gd name="T14" fmla="*/ 8 w 40"/>
                <a:gd name="T15" fmla="*/ 116 h 128"/>
                <a:gd name="T16" fmla="*/ 20 w 40"/>
                <a:gd name="T17" fmla="*/ 128 h 128"/>
                <a:gd name="T18" fmla="*/ 32 w 40"/>
                <a:gd name="T19" fmla="*/ 116 h 128"/>
                <a:gd name="T20" fmla="*/ 32 w 40"/>
                <a:gd name="T21" fmla="*/ 56 h 128"/>
                <a:gd name="T22" fmla="*/ 40 w 40"/>
                <a:gd name="T23" fmla="*/ 40 h 128"/>
                <a:gd name="T24" fmla="*/ 32 w 40"/>
                <a:gd name="T25" fmla="*/ 24 h 128"/>
                <a:gd name="T26" fmla="*/ 16 w 40"/>
                <a:gd name="T27" fmla="*/ 12 h 128"/>
                <a:gd name="T28" fmla="*/ 20 w 40"/>
                <a:gd name="T29" fmla="*/ 8 h 128"/>
                <a:gd name="T30" fmla="*/ 24 w 40"/>
                <a:gd name="T31" fmla="*/ 12 h 128"/>
                <a:gd name="T32" fmla="*/ 24 w 40"/>
                <a:gd name="T33" fmla="*/ 20 h 128"/>
                <a:gd name="T34" fmla="*/ 20 w 40"/>
                <a:gd name="T35" fmla="*/ 20 h 128"/>
                <a:gd name="T36" fmla="*/ 16 w 40"/>
                <a:gd name="T37" fmla="*/ 20 h 128"/>
                <a:gd name="T38" fmla="*/ 16 w 40"/>
                <a:gd name="T39" fmla="*/ 12 h 128"/>
                <a:gd name="T40" fmla="*/ 24 w 40"/>
                <a:gd name="T41" fmla="*/ 116 h 128"/>
                <a:gd name="T42" fmla="*/ 20 w 40"/>
                <a:gd name="T43" fmla="*/ 120 h 128"/>
                <a:gd name="T44" fmla="*/ 16 w 40"/>
                <a:gd name="T45" fmla="*/ 116 h 128"/>
                <a:gd name="T46" fmla="*/ 16 w 40"/>
                <a:gd name="T47" fmla="*/ 60 h 128"/>
                <a:gd name="T48" fmla="*/ 20 w 40"/>
                <a:gd name="T49" fmla="*/ 60 h 128"/>
                <a:gd name="T50" fmla="*/ 24 w 40"/>
                <a:gd name="T51" fmla="*/ 60 h 128"/>
                <a:gd name="T52" fmla="*/ 24 w 40"/>
                <a:gd name="T53" fmla="*/ 116 h 128"/>
                <a:gd name="T54" fmla="*/ 31 w 40"/>
                <a:gd name="T55" fmla="*/ 43 h 128"/>
                <a:gd name="T56" fmla="*/ 31 w 40"/>
                <a:gd name="T57" fmla="*/ 44 h 128"/>
                <a:gd name="T58" fmla="*/ 30 w 40"/>
                <a:gd name="T59" fmla="*/ 47 h 128"/>
                <a:gd name="T60" fmla="*/ 30 w 40"/>
                <a:gd name="T61" fmla="*/ 47 h 128"/>
                <a:gd name="T62" fmla="*/ 27 w 40"/>
                <a:gd name="T63" fmla="*/ 50 h 128"/>
                <a:gd name="T64" fmla="*/ 27 w 40"/>
                <a:gd name="T65" fmla="*/ 50 h 128"/>
                <a:gd name="T66" fmla="*/ 24 w 40"/>
                <a:gd name="T67" fmla="*/ 51 h 128"/>
                <a:gd name="T68" fmla="*/ 20 w 40"/>
                <a:gd name="T69" fmla="*/ 52 h 128"/>
                <a:gd name="T70" fmla="*/ 16 w 40"/>
                <a:gd name="T71" fmla="*/ 51 h 128"/>
                <a:gd name="T72" fmla="*/ 13 w 40"/>
                <a:gd name="T73" fmla="*/ 50 h 128"/>
                <a:gd name="T74" fmla="*/ 13 w 40"/>
                <a:gd name="T75" fmla="*/ 50 h 128"/>
                <a:gd name="T76" fmla="*/ 10 w 40"/>
                <a:gd name="T77" fmla="*/ 47 h 128"/>
                <a:gd name="T78" fmla="*/ 10 w 40"/>
                <a:gd name="T79" fmla="*/ 47 h 128"/>
                <a:gd name="T80" fmla="*/ 9 w 40"/>
                <a:gd name="T81" fmla="*/ 44 h 128"/>
                <a:gd name="T82" fmla="*/ 9 w 40"/>
                <a:gd name="T83" fmla="*/ 43 h 128"/>
                <a:gd name="T84" fmla="*/ 8 w 40"/>
                <a:gd name="T85" fmla="*/ 40 h 128"/>
                <a:gd name="T86" fmla="*/ 9 w 40"/>
                <a:gd name="T87" fmla="*/ 37 h 128"/>
                <a:gd name="T88" fmla="*/ 9 w 40"/>
                <a:gd name="T89" fmla="*/ 36 h 128"/>
                <a:gd name="T90" fmla="*/ 10 w 40"/>
                <a:gd name="T91" fmla="*/ 33 h 128"/>
                <a:gd name="T92" fmla="*/ 10 w 40"/>
                <a:gd name="T93" fmla="*/ 33 h 128"/>
                <a:gd name="T94" fmla="*/ 13 w 40"/>
                <a:gd name="T95" fmla="*/ 30 h 128"/>
                <a:gd name="T96" fmla="*/ 13 w 40"/>
                <a:gd name="T97" fmla="*/ 30 h 128"/>
                <a:gd name="T98" fmla="*/ 16 w 40"/>
                <a:gd name="T99" fmla="*/ 29 h 128"/>
                <a:gd name="T100" fmla="*/ 20 w 40"/>
                <a:gd name="T101" fmla="*/ 28 h 128"/>
                <a:gd name="T102" fmla="*/ 24 w 40"/>
                <a:gd name="T103" fmla="*/ 29 h 128"/>
                <a:gd name="T104" fmla="*/ 27 w 40"/>
                <a:gd name="T105" fmla="*/ 30 h 128"/>
                <a:gd name="T106" fmla="*/ 27 w 40"/>
                <a:gd name="T107" fmla="*/ 30 h 128"/>
                <a:gd name="T108" fmla="*/ 30 w 40"/>
                <a:gd name="T109" fmla="*/ 33 h 128"/>
                <a:gd name="T110" fmla="*/ 30 w 40"/>
                <a:gd name="T111" fmla="*/ 33 h 128"/>
                <a:gd name="T112" fmla="*/ 31 w 40"/>
                <a:gd name="T113" fmla="*/ 36 h 128"/>
                <a:gd name="T114" fmla="*/ 31 w 40"/>
                <a:gd name="T115" fmla="*/ 37 h 128"/>
                <a:gd name="T116" fmla="*/ 32 w 40"/>
                <a:gd name="T117" fmla="*/ 40 h 128"/>
                <a:gd name="T118" fmla="*/ 31 w 40"/>
                <a:gd name="T119" fmla="*/ 4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0" h="128">
                  <a:moveTo>
                    <a:pt x="32" y="24"/>
                  </a:moveTo>
                  <a:cubicBezTo>
                    <a:pt x="32" y="12"/>
                    <a:pt x="32" y="12"/>
                    <a:pt x="32" y="12"/>
                  </a:cubicBezTo>
                  <a:cubicBezTo>
                    <a:pt x="32" y="5"/>
                    <a:pt x="27" y="0"/>
                    <a:pt x="20" y="0"/>
                  </a:cubicBezTo>
                  <a:cubicBezTo>
                    <a:pt x="13" y="0"/>
                    <a:pt x="8" y="5"/>
                    <a:pt x="8" y="12"/>
                  </a:cubicBezTo>
                  <a:cubicBezTo>
                    <a:pt x="8" y="24"/>
                    <a:pt x="8" y="24"/>
                    <a:pt x="8" y="24"/>
                  </a:cubicBezTo>
                  <a:cubicBezTo>
                    <a:pt x="3" y="28"/>
                    <a:pt x="0" y="33"/>
                    <a:pt x="0" y="40"/>
                  </a:cubicBezTo>
                  <a:cubicBezTo>
                    <a:pt x="0" y="47"/>
                    <a:pt x="3" y="52"/>
                    <a:pt x="8" y="56"/>
                  </a:cubicBezTo>
                  <a:cubicBezTo>
                    <a:pt x="8" y="116"/>
                    <a:pt x="8" y="116"/>
                    <a:pt x="8" y="116"/>
                  </a:cubicBezTo>
                  <a:cubicBezTo>
                    <a:pt x="8" y="123"/>
                    <a:pt x="13" y="128"/>
                    <a:pt x="20" y="128"/>
                  </a:cubicBezTo>
                  <a:cubicBezTo>
                    <a:pt x="27" y="128"/>
                    <a:pt x="32" y="123"/>
                    <a:pt x="32" y="116"/>
                  </a:cubicBezTo>
                  <a:cubicBezTo>
                    <a:pt x="32" y="56"/>
                    <a:pt x="32" y="56"/>
                    <a:pt x="32" y="56"/>
                  </a:cubicBezTo>
                  <a:cubicBezTo>
                    <a:pt x="37" y="52"/>
                    <a:pt x="40" y="47"/>
                    <a:pt x="40" y="40"/>
                  </a:cubicBezTo>
                  <a:cubicBezTo>
                    <a:pt x="40" y="33"/>
                    <a:pt x="37" y="28"/>
                    <a:pt x="32" y="24"/>
                  </a:cubicBezTo>
                  <a:close/>
                  <a:moveTo>
                    <a:pt x="16" y="12"/>
                  </a:moveTo>
                  <a:cubicBezTo>
                    <a:pt x="16" y="10"/>
                    <a:pt x="18" y="8"/>
                    <a:pt x="20" y="8"/>
                  </a:cubicBezTo>
                  <a:cubicBezTo>
                    <a:pt x="22" y="8"/>
                    <a:pt x="24" y="10"/>
                    <a:pt x="24" y="12"/>
                  </a:cubicBezTo>
                  <a:cubicBezTo>
                    <a:pt x="24" y="20"/>
                    <a:pt x="24" y="20"/>
                    <a:pt x="24" y="20"/>
                  </a:cubicBezTo>
                  <a:cubicBezTo>
                    <a:pt x="23" y="20"/>
                    <a:pt x="21" y="20"/>
                    <a:pt x="20" y="20"/>
                  </a:cubicBezTo>
                  <a:cubicBezTo>
                    <a:pt x="19" y="20"/>
                    <a:pt x="17" y="20"/>
                    <a:pt x="16" y="20"/>
                  </a:cubicBezTo>
                  <a:lnTo>
                    <a:pt x="16" y="12"/>
                  </a:lnTo>
                  <a:close/>
                  <a:moveTo>
                    <a:pt x="24" y="116"/>
                  </a:moveTo>
                  <a:cubicBezTo>
                    <a:pt x="24" y="118"/>
                    <a:pt x="22" y="120"/>
                    <a:pt x="20" y="120"/>
                  </a:cubicBezTo>
                  <a:cubicBezTo>
                    <a:pt x="18" y="120"/>
                    <a:pt x="16" y="118"/>
                    <a:pt x="16" y="116"/>
                  </a:cubicBezTo>
                  <a:cubicBezTo>
                    <a:pt x="16" y="60"/>
                    <a:pt x="16" y="60"/>
                    <a:pt x="16" y="60"/>
                  </a:cubicBezTo>
                  <a:cubicBezTo>
                    <a:pt x="17" y="60"/>
                    <a:pt x="19" y="60"/>
                    <a:pt x="20" y="60"/>
                  </a:cubicBezTo>
                  <a:cubicBezTo>
                    <a:pt x="21" y="60"/>
                    <a:pt x="23" y="60"/>
                    <a:pt x="24" y="60"/>
                  </a:cubicBezTo>
                  <a:lnTo>
                    <a:pt x="24" y="116"/>
                  </a:lnTo>
                  <a:close/>
                  <a:moveTo>
                    <a:pt x="31" y="43"/>
                  </a:moveTo>
                  <a:cubicBezTo>
                    <a:pt x="31" y="44"/>
                    <a:pt x="31" y="44"/>
                    <a:pt x="31" y="44"/>
                  </a:cubicBezTo>
                  <a:cubicBezTo>
                    <a:pt x="31" y="45"/>
                    <a:pt x="30" y="46"/>
                    <a:pt x="30" y="47"/>
                  </a:cubicBezTo>
                  <a:cubicBezTo>
                    <a:pt x="30" y="47"/>
                    <a:pt x="30" y="47"/>
                    <a:pt x="30" y="47"/>
                  </a:cubicBezTo>
                  <a:cubicBezTo>
                    <a:pt x="29" y="48"/>
                    <a:pt x="28" y="49"/>
                    <a:pt x="27" y="50"/>
                  </a:cubicBezTo>
                  <a:cubicBezTo>
                    <a:pt x="27" y="50"/>
                    <a:pt x="27" y="50"/>
                    <a:pt x="27" y="50"/>
                  </a:cubicBezTo>
                  <a:cubicBezTo>
                    <a:pt x="26" y="50"/>
                    <a:pt x="25" y="51"/>
                    <a:pt x="24" y="51"/>
                  </a:cubicBezTo>
                  <a:cubicBezTo>
                    <a:pt x="23" y="52"/>
                    <a:pt x="21" y="52"/>
                    <a:pt x="20" y="52"/>
                  </a:cubicBezTo>
                  <a:cubicBezTo>
                    <a:pt x="19" y="52"/>
                    <a:pt x="17" y="52"/>
                    <a:pt x="16" y="51"/>
                  </a:cubicBezTo>
                  <a:cubicBezTo>
                    <a:pt x="15" y="51"/>
                    <a:pt x="14" y="50"/>
                    <a:pt x="13" y="50"/>
                  </a:cubicBezTo>
                  <a:cubicBezTo>
                    <a:pt x="13" y="50"/>
                    <a:pt x="13" y="50"/>
                    <a:pt x="13" y="50"/>
                  </a:cubicBezTo>
                  <a:cubicBezTo>
                    <a:pt x="12" y="49"/>
                    <a:pt x="11" y="48"/>
                    <a:pt x="10" y="47"/>
                  </a:cubicBezTo>
                  <a:cubicBezTo>
                    <a:pt x="10" y="47"/>
                    <a:pt x="10" y="47"/>
                    <a:pt x="10" y="47"/>
                  </a:cubicBezTo>
                  <a:cubicBezTo>
                    <a:pt x="10" y="46"/>
                    <a:pt x="9" y="45"/>
                    <a:pt x="9" y="44"/>
                  </a:cubicBezTo>
                  <a:cubicBezTo>
                    <a:pt x="9" y="44"/>
                    <a:pt x="9" y="44"/>
                    <a:pt x="9" y="43"/>
                  </a:cubicBezTo>
                  <a:cubicBezTo>
                    <a:pt x="8" y="42"/>
                    <a:pt x="8" y="41"/>
                    <a:pt x="8" y="40"/>
                  </a:cubicBezTo>
                  <a:cubicBezTo>
                    <a:pt x="8" y="39"/>
                    <a:pt x="8" y="38"/>
                    <a:pt x="9" y="37"/>
                  </a:cubicBezTo>
                  <a:cubicBezTo>
                    <a:pt x="9" y="36"/>
                    <a:pt x="9" y="36"/>
                    <a:pt x="9" y="36"/>
                  </a:cubicBezTo>
                  <a:cubicBezTo>
                    <a:pt x="9" y="35"/>
                    <a:pt x="10" y="34"/>
                    <a:pt x="10" y="33"/>
                  </a:cubicBezTo>
                  <a:cubicBezTo>
                    <a:pt x="10" y="33"/>
                    <a:pt x="10" y="33"/>
                    <a:pt x="10" y="33"/>
                  </a:cubicBezTo>
                  <a:cubicBezTo>
                    <a:pt x="11" y="32"/>
                    <a:pt x="12" y="31"/>
                    <a:pt x="13" y="30"/>
                  </a:cubicBezTo>
                  <a:cubicBezTo>
                    <a:pt x="13" y="30"/>
                    <a:pt x="13" y="30"/>
                    <a:pt x="13" y="30"/>
                  </a:cubicBezTo>
                  <a:cubicBezTo>
                    <a:pt x="14" y="30"/>
                    <a:pt x="15" y="29"/>
                    <a:pt x="16" y="29"/>
                  </a:cubicBezTo>
                  <a:cubicBezTo>
                    <a:pt x="17" y="28"/>
                    <a:pt x="19" y="28"/>
                    <a:pt x="20" y="28"/>
                  </a:cubicBezTo>
                  <a:cubicBezTo>
                    <a:pt x="21" y="28"/>
                    <a:pt x="23" y="28"/>
                    <a:pt x="24" y="29"/>
                  </a:cubicBezTo>
                  <a:cubicBezTo>
                    <a:pt x="25" y="29"/>
                    <a:pt x="26" y="30"/>
                    <a:pt x="27" y="30"/>
                  </a:cubicBezTo>
                  <a:cubicBezTo>
                    <a:pt x="27" y="30"/>
                    <a:pt x="27" y="30"/>
                    <a:pt x="27" y="30"/>
                  </a:cubicBezTo>
                  <a:cubicBezTo>
                    <a:pt x="28" y="31"/>
                    <a:pt x="29" y="32"/>
                    <a:pt x="30" y="33"/>
                  </a:cubicBezTo>
                  <a:cubicBezTo>
                    <a:pt x="30" y="33"/>
                    <a:pt x="30" y="33"/>
                    <a:pt x="30" y="33"/>
                  </a:cubicBezTo>
                  <a:cubicBezTo>
                    <a:pt x="30" y="34"/>
                    <a:pt x="31" y="35"/>
                    <a:pt x="31" y="36"/>
                  </a:cubicBezTo>
                  <a:cubicBezTo>
                    <a:pt x="31" y="36"/>
                    <a:pt x="31" y="36"/>
                    <a:pt x="31" y="37"/>
                  </a:cubicBezTo>
                  <a:cubicBezTo>
                    <a:pt x="32" y="38"/>
                    <a:pt x="32" y="39"/>
                    <a:pt x="32" y="40"/>
                  </a:cubicBezTo>
                  <a:cubicBezTo>
                    <a:pt x="32" y="41"/>
                    <a:pt x="32" y="42"/>
                    <a:pt x="31"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0" name="Freeform 6">
              <a:extLst>
                <a:ext uri="{FF2B5EF4-FFF2-40B4-BE49-F238E27FC236}">
                  <a16:creationId xmlns:a16="http://schemas.microsoft.com/office/drawing/2014/main" id="{7F7780EC-1DF5-7734-250D-BAE4B6269675}"/>
                </a:ext>
              </a:extLst>
            </p:cNvPr>
            <p:cNvSpPr>
              <a:spLocks noEditPoints="1"/>
            </p:cNvSpPr>
            <p:nvPr/>
          </p:nvSpPr>
          <p:spPr bwMode="auto">
            <a:xfrm>
              <a:off x="9390063" y="484188"/>
              <a:ext cx="153988" cy="488950"/>
            </a:xfrm>
            <a:custGeom>
              <a:avLst/>
              <a:gdLst>
                <a:gd name="T0" fmla="*/ 32 w 40"/>
                <a:gd name="T1" fmla="*/ 24 h 128"/>
                <a:gd name="T2" fmla="*/ 32 w 40"/>
                <a:gd name="T3" fmla="*/ 12 h 128"/>
                <a:gd name="T4" fmla="*/ 20 w 40"/>
                <a:gd name="T5" fmla="*/ 0 h 128"/>
                <a:gd name="T6" fmla="*/ 8 w 40"/>
                <a:gd name="T7" fmla="*/ 12 h 128"/>
                <a:gd name="T8" fmla="*/ 8 w 40"/>
                <a:gd name="T9" fmla="*/ 24 h 128"/>
                <a:gd name="T10" fmla="*/ 0 w 40"/>
                <a:gd name="T11" fmla="*/ 40 h 128"/>
                <a:gd name="T12" fmla="*/ 8 w 40"/>
                <a:gd name="T13" fmla="*/ 56 h 128"/>
                <a:gd name="T14" fmla="*/ 8 w 40"/>
                <a:gd name="T15" fmla="*/ 116 h 128"/>
                <a:gd name="T16" fmla="*/ 20 w 40"/>
                <a:gd name="T17" fmla="*/ 128 h 128"/>
                <a:gd name="T18" fmla="*/ 32 w 40"/>
                <a:gd name="T19" fmla="*/ 116 h 128"/>
                <a:gd name="T20" fmla="*/ 32 w 40"/>
                <a:gd name="T21" fmla="*/ 56 h 128"/>
                <a:gd name="T22" fmla="*/ 40 w 40"/>
                <a:gd name="T23" fmla="*/ 40 h 128"/>
                <a:gd name="T24" fmla="*/ 32 w 40"/>
                <a:gd name="T25" fmla="*/ 24 h 128"/>
                <a:gd name="T26" fmla="*/ 16 w 40"/>
                <a:gd name="T27" fmla="*/ 12 h 128"/>
                <a:gd name="T28" fmla="*/ 20 w 40"/>
                <a:gd name="T29" fmla="*/ 8 h 128"/>
                <a:gd name="T30" fmla="*/ 24 w 40"/>
                <a:gd name="T31" fmla="*/ 12 h 128"/>
                <a:gd name="T32" fmla="*/ 24 w 40"/>
                <a:gd name="T33" fmla="*/ 20 h 128"/>
                <a:gd name="T34" fmla="*/ 20 w 40"/>
                <a:gd name="T35" fmla="*/ 20 h 128"/>
                <a:gd name="T36" fmla="*/ 16 w 40"/>
                <a:gd name="T37" fmla="*/ 20 h 128"/>
                <a:gd name="T38" fmla="*/ 16 w 40"/>
                <a:gd name="T39" fmla="*/ 12 h 128"/>
                <a:gd name="T40" fmla="*/ 24 w 40"/>
                <a:gd name="T41" fmla="*/ 116 h 128"/>
                <a:gd name="T42" fmla="*/ 20 w 40"/>
                <a:gd name="T43" fmla="*/ 120 h 128"/>
                <a:gd name="T44" fmla="*/ 16 w 40"/>
                <a:gd name="T45" fmla="*/ 116 h 128"/>
                <a:gd name="T46" fmla="*/ 16 w 40"/>
                <a:gd name="T47" fmla="*/ 60 h 128"/>
                <a:gd name="T48" fmla="*/ 20 w 40"/>
                <a:gd name="T49" fmla="*/ 60 h 128"/>
                <a:gd name="T50" fmla="*/ 24 w 40"/>
                <a:gd name="T51" fmla="*/ 60 h 128"/>
                <a:gd name="T52" fmla="*/ 24 w 40"/>
                <a:gd name="T53" fmla="*/ 116 h 128"/>
                <a:gd name="T54" fmla="*/ 31 w 40"/>
                <a:gd name="T55" fmla="*/ 43 h 128"/>
                <a:gd name="T56" fmla="*/ 31 w 40"/>
                <a:gd name="T57" fmla="*/ 44 h 128"/>
                <a:gd name="T58" fmla="*/ 30 w 40"/>
                <a:gd name="T59" fmla="*/ 47 h 128"/>
                <a:gd name="T60" fmla="*/ 30 w 40"/>
                <a:gd name="T61" fmla="*/ 47 h 128"/>
                <a:gd name="T62" fmla="*/ 27 w 40"/>
                <a:gd name="T63" fmla="*/ 50 h 128"/>
                <a:gd name="T64" fmla="*/ 27 w 40"/>
                <a:gd name="T65" fmla="*/ 50 h 128"/>
                <a:gd name="T66" fmla="*/ 24 w 40"/>
                <a:gd name="T67" fmla="*/ 51 h 128"/>
                <a:gd name="T68" fmla="*/ 20 w 40"/>
                <a:gd name="T69" fmla="*/ 52 h 128"/>
                <a:gd name="T70" fmla="*/ 16 w 40"/>
                <a:gd name="T71" fmla="*/ 51 h 128"/>
                <a:gd name="T72" fmla="*/ 13 w 40"/>
                <a:gd name="T73" fmla="*/ 50 h 128"/>
                <a:gd name="T74" fmla="*/ 13 w 40"/>
                <a:gd name="T75" fmla="*/ 50 h 128"/>
                <a:gd name="T76" fmla="*/ 10 w 40"/>
                <a:gd name="T77" fmla="*/ 47 h 128"/>
                <a:gd name="T78" fmla="*/ 10 w 40"/>
                <a:gd name="T79" fmla="*/ 47 h 128"/>
                <a:gd name="T80" fmla="*/ 9 w 40"/>
                <a:gd name="T81" fmla="*/ 44 h 128"/>
                <a:gd name="T82" fmla="*/ 9 w 40"/>
                <a:gd name="T83" fmla="*/ 43 h 128"/>
                <a:gd name="T84" fmla="*/ 8 w 40"/>
                <a:gd name="T85" fmla="*/ 40 h 128"/>
                <a:gd name="T86" fmla="*/ 9 w 40"/>
                <a:gd name="T87" fmla="*/ 37 h 128"/>
                <a:gd name="T88" fmla="*/ 9 w 40"/>
                <a:gd name="T89" fmla="*/ 36 h 128"/>
                <a:gd name="T90" fmla="*/ 10 w 40"/>
                <a:gd name="T91" fmla="*/ 33 h 128"/>
                <a:gd name="T92" fmla="*/ 10 w 40"/>
                <a:gd name="T93" fmla="*/ 33 h 128"/>
                <a:gd name="T94" fmla="*/ 13 w 40"/>
                <a:gd name="T95" fmla="*/ 30 h 128"/>
                <a:gd name="T96" fmla="*/ 13 w 40"/>
                <a:gd name="T97" fmla="*/ 30 h 128"/>
                <a:gd name="T98" fmla="*/ 16 w 40"/>
                <a:gd name="T99" fmla="*/ 29 h 128"/>
                <a:gd name="T100" fmla="*/ 20 w 40"/>
                <a:gd name="T101" fmla="*/ 28 h 128"/>
                <a:gd name="T102" fmla="*/ 24 w 40"/>
                <a:gd name="T103" fmla="*/ 29 h 128"/>
                <a:gd name="T104" fmla="*/ 27 w 40"/>
                <a:gd name="T105" fmla="*/ 30 h 128"/>
                <a:gd name="T106" fmla="*/ 27 w 40"/>
                <a:gd name="T107" fmla="*/ 30 h 128"/>
                <a:gd name="T108" fmla="*/ 30 w 40"/>
                <a:gd name="T109" fmla="*/ 33 h 128"/>
                <a:gd name="T110" fmla="*/ 30 w 40"/>
                <a:gd name="T111" fmla="*/ 33 h 128"/>
                <a:gd name="T112" fmla="*/ 31 w 40"/>
                <a:gd name="T113" fmla="*/ 36 h 128"/>
                <a:gd name="T114" fmla="*/ 31 w 40"/>
                <a:gd name="T115" fmla="*/ 37 h 128"/>
                <a:gd name="T116" fmla="*/ 32 w 40"/>
                <a:gd name="T117" fmla="*/ 40 h 128"/>
                <a:gd name="T118" fmla="*/ 31 w 40"/>
                <a:gd name="T119" fmla="*/ 4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0" h="128">
                  <a:moveTo>
                    <a:pt x="32" y="24"/>
                  </a:moveTo>
                  <a:cubicBezTo>
                    <a:pt x="32" y="12"/>
                    <a:pt x="32" y="12"/>
                    <a:pt x="32" y="12"/>
                  </a:cubicBezTo>
                  <a:cubicBezTo>
                    <a:pt x="32" y="5"/>
                    <a:pt x="27" y="0"/>
                    <a:pt x="20" y="0"/>
                  </a:cubicBezTo>
                  <a:cubicBezTo>
                    <a:pt x="13" y="0"/>
                    <a:pt x="8" y="5"/>
                    <a:pt x="8" y="12"/>
                  </a:cubicBezTo>
                  <a:cubicBezTo>
                    <a:pt x="8" y="24"/>
                    <a:pt x="8" y="24"/>
                    <a:pt x="8" y="24"/>
                  </a:cubicBezTo>
                  <a:cubicBezTo>
                    <a:pt x="3" y="28"/>
                    <a:pt x="0" y="33"/>
                    <a:pt x="0" y="40"/>
                  </a:cubicBezTo>
                  <a:cubicBezTo>
                    <a:pt x="0" y="47"/>
                    <a:pt x="3" y="52"/>
                    <a:pt x="8" y="56"/>
                  </a:cubicBezTo>
                  <a:cubicBezTo>
                    <a:pt x="8" y="116"/>
                    <a:pt x="8" y="116"/>
                    <a:pt x="8" y="116"/>
                  </a:cubicBezTo>
                  <a:cubicBezTo>
                    <a:pt x="8" y="123"/>
                    <a:pt x="13" y="128"/>
                    <a:pt x="20" y="128"/>
                  </a:cubicBezTo>
                  <a:cubicBezTo>
                    <a:pt x="27" y="128"/>
                    <a:pt x="32" y="123"/>
                    <a:pt x="32" y="116"/>
                  </a:cubicBezTo>
                  <a:cubicBezTo>
                    <a:pt x="32" y="56"/>
                    <a:pt x="32" y="56"/>
                    <a:pt x="32" y="56"/>
                  </a:cubicBezTo>
                  <a:cubicBezTo>
                    <a:pt x="37" y="52"/>
                    <a:pt x="40" y="47"/>
                    <a:pt x="40" y="40"/>
                  </a:cubicBezTo>
                  <a:cubicBezTo>
                    <a:pt x="40" y="33"/>
                    <a:pt x="37" y="28"/>
                    <a:pt x="32" y="24"/>
                  </a:cubicBezTo>
                  <a:close/>
                  <a:moveTo>
                    <a:pt x="16" y="12"/>
                  </a:moveTo>
                  <a:cubicBezTo>
                    <a:pt x="16" y="10"/>
                    <a:pt x="18" y="8"/>
                    <a:pt x="20" y="8"/>
                  </a:cubicBezTo>
                  <a:cubicBezTo>
                    <a:pt x="22" y="8"/>
                    <a:pt x="24" y="10"/>
                    <a:pt x="24" y="12"/>
                  </a:cubicBezTo>
                  <a:cubicBezTo>
                    <a:pt x="24" y="20"/>
                    <a:pt x="24" y="20"/>
                    <a:pt x="24" y="20"/>
                  </a:cubicBezTo>
                  <a:cubicBezTo>
                    <a:pt x="23" y="20"/>
                    <a:pt x="21" y="20"/>
                    <a:pt x="20" y="20"/>
                  </a:cubicBezTo>
                  <a:cubicBezTo>
                    <a:pt x="19" y="20"/>
                    <a:pt x="17" y="20"/>
                    <a:pt x="16" y="20"/>
                  </a:cubicBezTo>
                  <a:lnTo>
                    <a:pt x="16" y="12"/>
                  </a:lnTo>
                  <a:close/>
                  <a:moveTo>
                    <a:pt x="24" y="116"/>
                  </a:moveTo>
                  <a:cubicBezTo>
                    <a:pt x="24" y="118"/>
                    <a:pt x="22" y="120"/>
                    <a:pt x="20" y="120"/>
                  </a:cubicBezTo>
                  <a:cubicBezTo>
                    <a:pt x="18" y="120"/>
                    <a:pt x="16" y="118"/>
                    <a:pt x="16" y="116"/>
                  </a:cubicBezTo>
                  <a:cubicBezTo>
                    <a:pt x="16" y="60"/>
                    <a:pt x="16" y="60"/>
                    <a:pt x="16" y="60"/>
                  </a:cubicBezTo>
                  <a:cubicBezTo>
                    <a:pt x="17" y="60"/>
                    <a:pt x="19" y="60"/>
                    <a:pt x="20" y="60"/>
                  </a:cubicBezTo>
                  <a:cubicBezTo>
                    <a:pt x="21" y="60"/>
                    <a:pt x="23" y="60"/>
                    <a:pt x="24" y="60"/>
                  </a:cubicBezTo>
                  <a:lnTo>
                    <a:pt x="24" y="116"/>
                  </a:lnTo>
                  <a:close/>
                  <a:moveTo>
                    <a:pt x="31" y="43"/>
                  </a:moveTo>
                  <a:cubicBezTo>
                    <a:pt x="31" y="44"/>
                    <a:pt x="31" y="44"/>
                    <a:pt x="31" y="44"/>
                  </a:cubicBezTo>
                  <a:cubicBezTo>
                    <a:pt x="31" y="45"/>
                    <a:pt x="30" y="46"/>
                    <a:pt x="30" y="47"/>
                  </a:cubicBezTo>
                  <a:cubicBezTo>
                    <a:pt x="30" y="47"/>
                    <a:pt x="30" y="47"/>
                    <a:pt x="30" y="47"/>
                  </a:cubicBezTo>
                  <a:cubicBezTo>
                    <a:pt x="29" y="48"/>
                    <a:pt x="28" y="49"/>
                    <a:pt x="27" y="50"/>
                  </a:cubicBezTo>
                  <a:cubicBezTo>
                    <a:pt x="27" y="50"/>
                    <a:pt x="27" y="50"/>
                    <a:pt x="27" y="50"/>
                  </a:cubicBezTo>
                  <a:cubicBezTo>
                    <a:pt x="26" y="50"/>
                    <a:pt x="25" y="51"/>
                    <a:pt x="24" y="51"/>
                  </a:cubicBezTo>
                  <a:cubicBezTo>
                    <a:pt x="23" y="52"/>
                    <a:pt x="21" y="52"/>
                    <a:pt x="20" y="52"/>
                  </a:cubicBezTo>
                  <a:cubicBezTo>
                    <a:pt x="19" y="52"/>
                    <a:pt x="17" y="52"/>
                    <a:pt x="16" y="51"/>
                  </a:cubicBezTo>
                  <a:cubicBezTo>
                    <a:pt x="15" y="51"/>
                    <a:pt x="14" y="50"/>
                    <a:pt x="13" y="50"/>
                  </a:cubicBezTo>
                  <a:cubicBezTo>
                    <a:pt x="13" y="50"/>
                    <a:pt x="13" y="50"/>
                    <a:pt x="13" y="50"/>
                  </a:cubicBezTo>
                  <a:cubicBezTo>
                    <a:pt x="12" y="49"/>
                    <a:pt x="11" y="48"/>
                    <a:pt x="10" y="47"/>
                  </a:cubicBezTo>
                  <a:cubicBezTo>
                    <a:pt x="10" y="47"/>
                    <a:pt x="10" y="47"/>
                    <a:pt x="10" y="47"/>
                  </a:cubicBezTo>
                  <a:cubicBezTo>
                    <a:pt x="10" y="46"/>
                    <a:pt x="9" y="45"/>
                    <a:pt x="9" y="44"/>
                  </a:cubicBezTo>
                  <a:cubicBezTo>
                    <a:pt x="9" y="44"/>
                    <a:pt x="9" y="44"/>
                    <a:pt x="9" y="43"/>
                  </a:cubicBezTo>
                  <a:cubicBezTo>
                    <a:pt x="8" y="42"/>
                    <a:pt x="8" y="41"/>
                    <a:pt x="8" y="40"/>
                  </a:cubicBezTo>
                  <a:cubicBezTo>
                    <a:pt x="8" y="39"/>
                    <a:pt x="8" y="38"/>
                    <a:pt x="9" y="37"/>
                  </a:cubicBezTo>
                  <a:cubicBezTo>
                    <a:pt x="9" y="36"/>
                    <a:pt x="9" y="36"/>
                    <a:pt x="9" y="36"/>
                  </a:cubicBezTo>
                  <a:cubicBezTo>
                    <a:pt x="9" y="35"/>
                    <a:pt x="10" y="34"/>
                    <a:pt x="10" y="33"/>
                  </a:cubicBezTo>
                  <a:cubicBezTo>
                    <a:pt x="10" y="33"/>
                    <a:pt x="10" y="33"/>
                    <a:pt x="10" y="33"/>
                  </a:cubicBezTo>
                  <a:cubicBezTo>
                    <a:pt x="11" y="32"/>
                    <a:pt x="12" y="31"/>
                    <a:pt x="13" y="30"/>
                  </a:cubicBezTo>
                  <a:cubicBezTo>
                    <a:pt x="13" y="30"/>
                    <a:pt x="13" y="30"/>
                    <a:pt x="13" y="30"/>
                  </a:cubicBezTo>
                  <a:cubicBezTo>
                    <a:pt x="14" y="30"/>
                    <a:pt x="15" y="29"/>
                    <a:pt x="16" y="29"/>
                  </a:cubicBezTo>
                  <a:cubicBezTo>
                    <a:pt x="17" y="28"/>
                    <a:pt x="19" y="28"/>
                    <a:pt x="20" y="28"/>
                  </a:cubicBezTo>
                  <a:cubicBezTo>
                    <a:pt x="21" y="28"/>
                    <a:pt x="23" y="28"/>
                    <a:pt x="24" y="29"/>
                  </a:cubicBezTo>
                  <a:cubicBezTo>
                    <a:pt x="25" y="29"/>
                    <a:pt x="26" y="30"/>
                    <a:pt x="27" y="30"/>
                  </a:cubicBezTo>
                  <a:cubicBezTo>
                    <a:pt x="27" y="30"/>
                    <a:pt x="27" y="30"/>
                    <a:pt x="27" y="30"/>
                  </a:cubicBezTo>
                  <a:cubicBezTo>
                    <a:pt x="28" y="31"/>
                    <a:pt x="29" y="32"/>
                    <a:pt x="30" y="33"/>
                  </a:cubicBezTo>
                  <a:cubicBezTo>
                    <a:pt x="30" y="33"/>
                    <a:pt x="30" y="33"/>
                    <a:pt x="30" y="33"/>
                  </a:cubicBezTo>
                  <a:cubicBezTo>
                    <a:pt x="30" y="34"/>
                    <a:pt x="31" y="35"/>
                    <a:pt x="31" y="36"/>
                  </a:cubicBezTo>
                  <a:cubicBezTo>
                    <a:pt x="31" y="36"/>
                    <a:pt x="31" y="36"/>
                    <a:pt x="31" y="37"/>
                  </a:cubicBezTo>
                  <a:cubicBezTo>
                    <a:pt x="32" y="38"/>
                    <a:pt x="32" y="39"/>
                    <a:pt x="32" y="40"/>
                  </a:cubicBezTo>
                  <a:cubicBezTo>
                    <a:pt x="32" y="41"/>
                    <a:pt x="32" y="42"/>
                    <a:pt x="31"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1" name="Freeform 7">
              <a:extLst>
                <a:ext uri="{FF2B5EF4-FFF2-40B4-BE49-F238E27FC236}">
                  <a16:creationId xmlns:a16="http://schemas.microsoft.com/office/drawing/2014/main" id="{50507A80-95CF-77D4-A8E8-6D5A01DBCA24}"/>
                </a:ext>
              </a:extLst>
            </p:cNvPr>
            <p:cNvSpPr>
              <a:spLocks noEditPoints="1"/>
            </p:cNvSpPr>
            <p:nvPr/>
          </p:nvSpPr>
          <p:spPr bwMode="auto">
            <a:xfrm>
              <a:off x="9221788" y="484188"/>
              <a:ext cx="153988" cy="488950"/>
            </a:xfrm>
            <a:custGeom>
              <a:avLst/>
              <a:gdLst>
                <a:gd name="T0" fmla="*/ 32 w 40"/>
                <a:gd name="T1" fmla="*/ 72 h 128"/>
                <a:gd name="T2" fmla="*/ 32 w 40"/>
                <a:gd name="T3" fmla="*/ 12 h 128"/>
                <a:gd name="T4" fmla="*/ 20 w 40"/>
                <a:gd name="T5" fmla="*/ 0 h 128"/>
                <a:gd name="T6" fmla="*/ 8 w 40"/>
                <a:gd name="T7" fmla="*/ 12 h 128"/>
                <a:gd name="T8" fmla="*/ 8 w 40"/>
                <a:gd name="T9" fmla="*/ 72 h 128"/>
                <a:gd name="T10" fmla="*/ 0 w 40"/>
                <a:gd name="T11" fmla="*/ 88 h 128"/>
                <a:gd name="T12" fmla="*/ 8 w 40"/>
                <a:gd name="T13" fmla="*/ 104 h 128"/>
                <a:gd name="T14" fmla="*/ 8 w 40"/>
                <a:gd name="T15" fmla="*/ 116 h 128"/>
                <a:gd name="T16" fmla="*/ 20 w 40"/>
                <a:gd name="T17" fmla="*/ 128 h 128"/>
                <a:gd name="T18" fmla="*/ 32 w 40"/>
                <a:gd name="T19" fmla="*/ 116 h 128"/>
                <a:gd name="T20" fmla="*/ 32 w 40"/>
                <a:gd name="T21" fmla="*/ 104 h 128"/>
                <a:gd name="T22" fmla="*/ 40 w 40"/>
                <a:gd name="T23" fmla="*/ 88 h 128"/>
                <a:gd name="T24" fmla="*/ 32 w 40"/>
                <a:gd name="T25" fmla="*/ 72 h 128"/>
                <a:gd name="T26" fmla="*/ 16 w 40"/>
                <a:gd name="T27" fmla="*/ 12 h 128"/>
                <a:gd name="T28" fmla="*/ 20 w 40"/>
                <a:gd name="T29" fmla="*/ 8 h 128"/>
                <a:gd name="T30" fmla="*/ 24 w 40"/>
                <a:gd name="T31" fmla="*/ 12 h 128"/>
                <a:gd name="T32" fmla="*/ 24 w 40"/>
                <a:gd name="T33" fmla="*/ 68 h 128"/>
                <a:gd name="T34" fmla="*/ 20 w 40"/>
                <a:gd name="T35" fmla="*/ 68 h 128"/>
                <a:gd name="T36" fmla="*/ 16 w 40"/>
                <a:gd name="T37" fmla="*/ 68 h 128"/>
                <a:gd name="T38" fmla="*/ 16 w 40"/>
                <a:gd name="T39" fmla="*/ 12 h 128"/>
                <a:gd name="T40" fmla="*/ 24 w 40"/>
                <a:gd name="T41" fmla="*/ 116 h 128"/>
                <a:gd name="T42" fmla="*/ 20 w 40"/>
                <a:gd name="T43" fmla="*/ 120 h 128"/>
                <a:gd name="T44" fmla="*/ 16 w 40"/>
                <a:gd name="T45" fmla="*/ 116 h 128"/>
                <a:gd name="T46" fmla="*/ 16 w 40"/>
                <a:gd name="T47" fmla="*/ 108 h 128"/>
                <a:gd name="T48" fmla="*/ 20 w 40"/>
                <a:gd name="T49" fmla="*/ 108 h 128"/>
                <a:gd name="T50" fmla="*/ 24 w 40"/>
                <a:gd name="T51" fmla="*/ 108 h 128"/>
                <a:gd name="T52" fmla="*/ 24 w 40"/>
                <a:gd name="T53" fmla="*/ 116 h 128"/>
                <a:gd name="T54" fmla="*/ 31 w 40"/>
                <a:gd name="T55" fmla="*/ 91 h 128"/>
                <a:gd name="T56" fmla="*/ 31 w 40"/>
                <a:gd name="T57" fmla="*/ 92 h 128"/>
                <a:gd name="T58" fmla="*/ 30 w 40"/>
                <a:gd name="T59" fmla="*/ 95 h 128"/>
                <a:gd name="T60" fmla="*/ 30 w 40"/>
                <a:gd name="T61" fmla="*/ 95 h 128"/>
                <a:gd name="T62" fmla="*/ 27 w 40"/>
                <a:gd name="T63" fmla="*/ 98 h 128"/>
                <a:gd name="T64" fmla="*/ 27 w 40"/>
                <a:gd name="T65" fmla="*/ 98 h 128"/>
                <a:gd name="T66" fmla="*/ 24 w 40"/>
                <a:gd name="T67" fmla="*/ 99 h 128"/>
                <a:gd name="T68" fmla="*/ 20 w 40"/>
                <a:gd name="T69" fmla="*/ 100 h 128"/>
                <a:gd name="T70" fmla="*/ 16 w 40"/>
                <a:gd name="T71" fmla="*/ 99 h 128"/>
                <a:gd name="T72" fmla="*/ 13 w 40"/>
                <a:gd name="T73" fmla="*/ 98 h 128"/>
                <a:gd name="T74" fmla="*/ 13 w 40"/>
                <a:gd name="T75" fmla="*/ 98 h 128"/>
                <a:gd name="T76" fmla="*/ 10 w 40"/>
                <a:gd name="T77" fmla="*/ 95 h 128"/>
                <a:gd name="T78" fmla="*/ 10 w 40"/>
                <a:gd name="T79" fmla="*/ 95 h 128"/>
                <a:gd name="T80" fmla="*/ 9 w 40"/>
                <a:gd name="T81" fmla="*/ 92 h 128"/>
                <a:gd name="T82" fmla="*/ 9 w 40"/>
                <a:gd name="T83" fmla="*/ 91 h 128"/>
                <a:gd name="T84" fmla="*/ 8 w 40"/>
                <a:gd name="T85" fmla="*/ 88 h 128"/>
                <a:gd name="T86" fmla="*/ 9 w 40"/>
                <a:gd name="T87" fmla="*/ 85 h 128"/>
                <a:gd name="T88" fmla="*/ 9 w 40"/>
                <a:gd name="T89" fmla="*/ 84 h 128"/>
                <a:gd name="T90" fmla="*/ 10 w 40"/>
                <a:gd name="T91" fmla="*/ 81 h 128"/>
                <a:gd name="T92" fmla="*/ 10 w 40"/>
                <a:gd name="T93" fmla="*/ 81 h 128"/>
                <a:gd name="T94" fmla="*/ 13 w 40"/>
                <a:gd name="T95" fmla="*/ 78 h 128"/>
                <a:gd name="T96" fmla="*/ 13 w 40"/>
                <a:gd name="T97" fmla="*/ 78 h 128"/>
                <a:gd name="T98" fmla="*/ 16 w 40"/>
                <a:gd name="T99" fmla="*/ 77 h 128"/>
                <a:gd name="T100" fmla="*/ 20 w 40"/>
                <a:gd name="T101" fmla="*/ 76 h 128"/>
                <a:gd name="T102" fmla="*/ 24 w 40"/>
                <a:gd name="T103" fmla="*/ 77 h 128"/>
                <a:gd name="T104" fmla="*/ 27 w 40"/>
                <a:gd name="T105" fmla="*/ 78 h 128"/>
                <a:gd name="T106" fmla="*/ 27 w 40"/>
                <a:gd name="T107" fmla="*/ 78 h 128"/>
                <a:gd name="T108" fmla="*/ 30 w 40"/>
                <a:gd name="T109" fmla="*/ 81 h 128"/>
                <a:gd name="T110" fmla="*/ 30 w 40"/>
                <a:gd name="T111" fmla="*/ 81 h 128"/>
                <a:gd name="T112" fmla="*/ 31 w 40"/>
                <a:gd name="T113" fmla="*/ 84 h 128"/>
                <a:gd name="T114" fmla="*/ 31 w 40"/>
                <a:gd name="T115" fmla="*/ 85 h 128"/>
                <a:gd name="T116" fmla="*/ 32 w 40"/>
                <a:gd name="T117" fmla="*/ 88 h 128"/>
                <a:gd name="T118" fmla="*/ 31 w 40"/>
                <a:gd name="T119" fmla="*/ 91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0" h="128">
                  <a:moveTo>
                    <a:pt x="32" y="72"/>
                  </a:moveTo>
                  <a:cubicBezTo>
                    <a:pt x="32" y="12"/>
                    <a:pt x="32" y="12"/>
                    <a:pt x="32" y="12"/>
                  </a:cubicBezTo>
                  <a:cubicBezTo>
                    <a:pt x="32" y="5"/>
                    <a:pt x="27" y="0"/>
                    <a:pt x="20" y="0"/>
                  </a:cubicBezTo>
                  <a:cubicBezTo>
                    <a:pt x="13" y="0"/>
                    <a:pt x="8" y="5"/>
                    <a:pt x="8" y="12"/>
                  </a:cubicBezTo>
                  <a:cubicBezTo>
                    <a:pt x="8" y="72"/>
                    <a:pt x="8" y="72"/>
                    <a:pt x="8" y="72"/>
                  </a:cubicBezTo>
                  <a:cubicBezTo>
                    <a:pt x="3" y="76"/>
                    <a:pt x="0" y="81"/>
                    <a:pt x="0" y="88"/>
                  </a:cubicBezTo>
                  <a:cubicBezTo>
                    <a:pt x="0" y="95"/>
                    <a:pt x="3" y="100"/>
                    <a:pt x="8" y="104"/>
                  </a:cubicBezTo>
                  <a:cubicBezTo>
                    <a:pt x="8" y="116"/>
                    <a:pt x="8" y="116"/>
                    <a:pt x="8" y="116"/>
                  </a:cubicBezTo>
                  <a:cubicBezTo>
                    <a:pt x="8" y="123"/>
                    <a:pt x="13" y="128"/>
                    <a:pt x="20" y="128"/>
                  </a:cubicBezTo>
                  <a:cubicBezTo>
                    <a:pt x="27" y="128"/>
                    <a:pt x="32" y="123"/>
                    <a:pt x="32" y="116"/>
                  </a:cubicBezTo>
                  <a:cubicBezTo>
                    <a:pt x="32" y="104"/>
                    <a:pt x="32" y="104"/>
                    <a:pt x="32" y="104"/>
                  </a:cubicBezTo>
                  <a:cubicBezTo>
                    <a:pt x="37" y="100"/>
                    <a:pt x="40" y="95"/>
                    <a:pt x="40" y="88"/>
                  </a:cubicBezTo>
                  <a:cubicBezTo>
                    <a:pt x="40" y="81"/>
                    <a:pt x="37" y="76"/>
                    <a:pt x="32" y="72"/>
                  </a:cubicBezTo>
                  <a:close/>
                  <a:moveTo>
                    <a:pt x="16" y="12"/>
                  </a:moveTo>
                  <a:cubicBezTo>
                    <a:pt x="16" y="10"/>
                    <a:pt x="18" y="8"/>
                    <a:pt x="20" y="8"/>
                  </a:cubicBezTo>
                  <a:cubicBezTo>
                    <a:pt x="22" y="8"/>
                    <a:pt x="24" y="10"/>
                    <a:pt x="24" y="12"/>
                  </a:cubicBezTo>
                  <a:cubicBezTo>
                    <a:pt x="24" y="68"/>
                    <a:pt x="24" y="68"/>
                    <a:pt x="24" y="68"/>
                  </a:cubicBezTo>
                  <a:cubicBezTo>
                    <a:pt x="23" y="68"/>
                    <a:pt x="21" y="68"/>
                    <a:pt x="20" y="68"/>
                  </a:cubicBezTo>
                  <a:cubicBezTo>
                    <a:pt x="19" y="68"/>
                    <a:pt x="17" y="68"/>
                    <a:pt x="16" y="68"/>
                  </a:cubicBezTo>
                  <a:lnTo>
                    <a:pt x="16" y="12"/>
                  </a:lnTo>
                  <a:close/>
                  <a:moveTo>
                    <a:pt x="24" y="116"/>
                  </a:moveTo>
                  <a:cubicBezTo>
                    <a:pt x="24" y="118"/>
                    <a:pt x="22" y="120"/>
                    <a:pt x="20" y="120"/>
                  </a:cubicBezTo>
                  <a:cubicBezTo>
                    <a:pt x="18" y="120"/>
                    <a:pt x="16" y="118"/>
                    <a:pt x="16" y="116"/>
                  </a:cubicBezTo>
                  <a:cubicBezTo>
                    <a:pt x="16" y="108"/>
                    <a:pt x="16" y="108"/>
                    <a:pt x="16" y="108"/>
                  </a:cubicBezTo>
                  <a:cubicBezTo>
                    <a:pt x="17" y="108"/>
                    <a:pt x="19" y="108"/>
                    <a:pt x="20" y="108"/>
                  </a:cubicBezTo>
                  <a:cubicBezTo>
                    <a:pt x="21" y="108"/>
                    <a:pt x="23" y="108"/>
                    <a:pt x="24" y="108"/>
                  </a:cubicBezTo>
                  <a:lnTo>
                    <a:pt x="24" y="116"/>
                  </a:lnTo>
                  <a:close/>
                  <a:moveTo>
                    <a:pt x="31" y="91"/>
                  </a:moveTo>
                  <a:cubicBezTo>
                    <a:pt x="31" y="92"/>
                    <a:pt x="31" y="92"/>
                    <a:pt x="31" y="92"/>
                  </a:cubicBezTo>
                  <a:cubicBezTo>
                    <a:pt x="31" y="93"/>
                    <a:pt x="30" y="94"/>
                    <a:pt x="30" y="95"/>
                  </a:cubicBezTo>
                  <a:cubicBezTo>
                    <a:pt x="30" y="95"/>
                    <a:pt x="30" y="95"/>
                    <a:pt x="30" y="95"/>
                  </a:cubicBezTo>
                  <a:cubicBezTo>
                    <a:pt x="29" y="96"/>
                    <a:pt x="28" y="97"/>
                    <a:pt x="27" y="98"/>
                  </a:cubicBezTo>
                  <a:cubicBezTo>
                    <a:pt x="27" y="98"/>
                    <a:pt x="27" y="98"/>
                    <a:pt x="27" y="98"/>
                  </a:cubicBezTo>
                  <a:cubicBezTo>
                    <a:pt x="26" y="98"/>
                    <a:pt x="25" y="99"/>
                    <a:pt x="24" y="99"/>
                  </a:cubicBezTo>
                  <a:cubicBezTo>
                    <a:pt x="23" y="100"/>
                    <a:pt x="21" y="100"/>
                    <a:pt x="20" y="100"/>
                  </a:cubicBezTo>
                  <a:cubicBezTo>
                    <a:pt x="19" y="100"/>
                    <a:pt x="17" y="100"/>
                    <a:pt x="16" y="99"/>
                  </a:cubicBezTo>
                  <a:cubicBezTo>
                    <a:pt x="15" y="99"/>
                    <a:pt x="14" y="98"/>
                    <a:pt x="13" y="98"/>
                  </a:cubicBezTo>
                  <a:cubicBezTo>
                    <a:pt x="13" y="98"/>
                    <a:pt x="13" y="98"/>
                    <a:pt x="13" y="98"/>
                  </a:cubicBezTo>
                  <a:cubicBezTo>
                    <a:pt x="12" y="97"/>
                    <a:pt x="11" y="96"/>
                    <a:pt x="10" y="95"/>
                  </a:cubicBezTo>
                  <a:cubicBezTo>
                    <a:pt x="10" y="95"/>
                    <a:pt x="10" y="95"/>
                    <a:pt x="10" y="95"/>
                  </a:cubicBezTo>
                  <a:cubicBezTo>
                    <a:pt x="10" y="94"/>
                    <a:pt x="9" y="93"/>
                    <a:pt x="9" y="92"/>
                  </a:cubicBezTo>
                  <a:cubicBezTo>
                    <a:pt x="9" y="92"/>
                    <a:pt x="9" y="92"/>
                    <a:pt x="9" y="91"/>
                  </a:cubicBezTo>
                  <a:cubicBezTo>
                    <a:pt x="8" y="90"/>
                    <a:pt x="8" y="89"/>
                    <a:pt x="8" y="88"/>
                  </a:cubicBezTo>
                  <a:cubicBezTo>
                    <a:pt x="8" y="87"/>
                    <a:pt x="8" y="86"/>
                    <a:pt x="9" y="85"/>
                  </a:cubicBezTo>
                  <a:cubicBezTo>
                    <a:pt x="9" y="84"/>
                    <a:pt x="9" y="84"/>
                    <a:pt x="9" y="84"/>
                  </a:cubicBezTo>
                  <a:cubicBezTo>
                    <a:pt x="9" y="83"/>
                    <a:pt x="10" y="82"/>
                    <a:pt x="10" y="81"/>
                  </a:cubicBezTo>
                  <a:cubicBezTo>
                    <a:pt x="10" y="81"/>
                    <a:pt x="10" y="81"/>
                    <a:pt x="10" y="81"/>
                  </a:cubicBezTo>
                  <a:cubicBezTo>
                    <a:pt x="11" y="80"/>
                    <a:pt x="12" y="79"/>
                    <a:pt x="13" y="78"/>
                  </a:cubicBezTo>
                  <a:cubicBezTo>
                    <a:pt x="13" y="78"/>
                    <a:pt x="13" y="78"/>
                    <a:pt x="13" y="78"/>
                  </a:cubicBezTo>
                  <a:cubicBezTo>
                    <a:pt x="14" y="78"/>
                    <a:pt x="15" y="77"/>
                    <a:pt x="16" y="77"/>
                  </a:cubicBezTo>
                  <a:cubicBezTo>
                    <a:pt x="17" y="76"/>
                    <a:pt x="19" y="76"/>
                    <a:pt x="20" y="76"/>
                  </a:cubicBezTo>
                  <a:cubicBezTo>
                    <a:pt x="21" y="76"/>
                    <a:pt x="23" y="76"/>
                    <a:pt x="24" y="77"/>
                  </a:cubicBezTo>
                  <a:cubicBezTo>
                    <a:pt x="25" y="77"/>
                    <a:pt x="26" y="78"/>
                    <a:pt x="27" y="78"/>
                  </a:cubicBezTo>
                  <a:cubicBezTo>
                    <a:pt x="27" y="78"/>
                    <a:pt x="27" y="78"/>
                    <a:pt x="27" y="78"/>
                  </a:cubicBezTo>
                  <a:cubicBezTo>
                    <a:pt x="28" y="79"/>
                    <a:pt x="29" y="80"/>
                    <a:pt x="30" y="81"/>
                  </a:cubicBezTo>
                  <a:cubicBezTo>
                    <a:pt x="30" y="81"/>
                    <a:pt x="30" y="81"/>
                    <a:pt x="30" y="81"/>
                  </a:cubicBezTo>
                  <a:cubicBezTo>
                    <a:pt x="30" y="82"/>
                    <a:pt x="31" y="83"/>
                    <a:pt x="31" y="84"/>
                  </a:cubicBezTo>
                  <a:cubicBezTo>
                    <a:pt x="31" y="84"/>
                    <a:pt x="31" y="84"/>
                    <a:pt x="31" y="85"/>
                  </a:cubicBezTo>
                  <a:cubicBezTo>
                    <a:pt x="32" y="86"/>
                    <a:pt x="32" y="87"/>
                    <a:pt x="32" y="88"/>
                  </a:cubicBezTo>
                  <a:cubicBezTo>
                    <a:pt x="32" y="89"/>
                    <a:pt x="32" y="90"/>
                    <a:pt x="31" y="9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sp>
        <p:nvSpPr>
          <p:cNvPr id="4" name="Rectangle 3">
            <a:extLst>
              <a:ext uri="{FF2B5EF4-FFF2-40B4-BE49-F238E27FC236}">
                <a16:creationId xmlns:a16="http://schemas.microsoft.com/office/drawing/2014/main" id="{108EB393-0501-89CB-F2A0-3D2447FC2B7E}"/>
              </a:ext>
            </a:extLst>
          </p:cNvPr>
          <p:cNvSpPr/>
          <p:nvPr/>
        </p:nvSpPr>
        <p:spPr>
          <a:xfrm>
            <a:off x="7350558" y="5227251"/>
            <a:ext cx="3499454" cy="923330"/>
          </a:xfrm>
          <a:prstGeom prst="rect">
            <a:avLst/>
          </a:prstGeom>
        </p:spPr>
        <p:txBody>
          <a:bodyPr wrap="square">
            <a:spAutoFit/>
          </a:bodyPr>
          <a:lstStyle/>
          <a:p>
            <a:r>
              <a:rPr lang="en-US" dirty="0">
                <a:latin typeface="Lato" panose="020F0502020204030203" pitchFamily="34" charset="0"/>
                <a:ea typeface="Lato" panose="020F0502020204030203" pitchFamily="34" charset="0"/>
                <a:cs typeface="Lato" panose="020F0502020204030203" pitchFamily="34" charset="0"/>
              </a:rPr>
              <a:t>ENVIORNMENTALLY SOUND MANAGEMENT-ESM </a:t>
            </a:r>
          </a:p>
          <a:p>
            <a:r>
              <a:rPr lang="en-US" dirty="0">
                <a:solidFill>
                  <a:schemeClr val="accent2">
                    <a:lumMod val="75000"/>
                  </a:schemeClr>
                </a:solidFill>
                <a:latin typeface="Lato" panose="020F0502020204030203" pitchFamily="34" charset="0"/>
                <a:ea typeface="Lato" panose="020F0502020204030203" pitchFamily="34" charset="0"/>
                <a:cs typeface="Lato" panose="020F0502020204030203" pitchFamily="34" charset="0"/>
              </a:rPr>
              <a:t> AS PER BASEL CONVENTION</a:t>
            </a:r>
          </a:p>
        </p:txBody>
      </p:sp>
      <p:grpSp>
        <p:nvGrpSpPr>
          <p:cNvPr id="13" name="Group 12">
            <a:extLst>
              <a:ext uri="{FF2B5EF4-FFF2-40B4-BE49-F238E27FC236}">
                <a16:creationId xmlns:a16="http://schemas.microsoft.com/office/drawing/2014/main" id="{9229232D-A81B-C2DE-110F-2687F6C8F2CB}"/>
              </a:ext>
            </a:extLst>
          </p:cNvPr>
          <p:cNvGrpSpPr/>
          <p:nvPr/>
        </p:nvGrpSpPr>
        <p:grpSpPr>
          <a:xfrm>
            <a:off x="1037733" y="1812476"/>
            <a:ext cx="1563188" cy="315394"/>
            <a:chOff x="2675035" y="4617493"/>
            <a:chExt cx="1563188" cy="315394"/>
          </a:xfrm>
        </p:grpSpPr>
        <p:sp>
          <p:nvSpPr>
            <p:cNvPr id="5" name="Rounded Rectangle 4">
              <a:extLst>
                <a:ext uri="{FF2B5EF4-FFF2-40B4-BE49-F238E27FC236}">
                  <a16:creationId xmlns:a16="http://schemas.microsoft.com/office/drawing/2014/main" id="{C9D171A6-E9B5-E60C-5BDE-446195B554AF}"/>
                </a:ext>
              </a:extLst>
            </p:cNvPr>
            <p:cNvSpPr/>
            <p:nvPr/>
          </p:nvSpPr>
          <p:spPr>
            <a:xfrm>
              <a:off x="2675035" y="4637612"/>
              <a:ext cx="1563188" cy="295275"/>
            </a:xfrm>
            <a:prstGeom prst="roundRect">
              <a:avLst>
                <a:gd name="adj" fmla="val 4247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C828DE1A-5F8A-1E37-1717-494F6E0E2E0A}"/>
                </a:ext>
              </a:extLst>
            </p:cNvPr>
            <p:cNvSpPr txBox="1"/>
            <p:nvPr/>
          </p:nvSpPr>
          <p:spPr>
            <a:xfrm>
              <a:off x="2770027" y="4617493"/>
              <a:ext cx="1351653" cy="307777"/>
            </a:xfrm>
            <a:prstGeom prst="rect">
              <a:avLst/>
            </a:prstGeom>
            <a:noFill/>
          </p:spPr>
          <p:txBody>
            <a:bodyPr wrap="none" rtlCol="0">
              <a:spAutoFit/>
            </a:bodyPr>
            <a:lstStyle/>
            <a:p>
              <a:pPr algn="ctr"/>
              <a:r>
                <a:rPr lang="en-US" sz="1400" dirty="0">
                  <a:solidFill>
                    <a:schemeClr val="bg1"/>
                  </a:solidFill>
                  <a:latin typeface="Montserrat" panose="00000500000000000000" pitchFamily="50" charset="0"/>
                  <a:ea typeface="Lato" panose="020F0502020204030203" pitchFamily="34" charset="0"/>
                  <a:cs typeface="Lato" panose="020F0502020204030203" pitchFamily="34" charset="0"/>
                </a:rPr>
                <a:t>GENERATOR</a:t>
              </a:r>
            </a:p>
          </p:txBody>
        </p:sp>
      </p:grpSp>
      <p:grpSp>
        <p:nvGrpSpPr>
          <p:cNvPr id="14" name="Group 13">
            <a:extLst>
              <a:ext uri="{FF2B5EF4-FFF2-40B4-BE49-F238E27FC236}">
                <a16:creationId xmlns:a16="http://schemas.microsoft.com/office/drawing/2014/main" id="{ECEBDE27-63EB-A37D-EEF2-5BD40FD7425D}"/>
              </a:ext>
            </a:extLst>
          </p:cNvPr>
          <p:cNvGrpSpPr/>
          <p:nvPr/>
        </p:nvGrpSpPr>
        <p:grpSpPr>
          <a:xfrm>
            <a:off x="6304812" y="1762271"/>
            <a:ext cx="3986381" cy="315394"/>
            <a:chOff x="1692950" y="4617493"/>
            <a:chExt cx="3243354" cy="315394"/>
          </a:xfrm>
        </p:grpSpPr>
        <p:sp>
          <p:nvSpPr>
            <p:cNvPr id="15" name="Rounded Rectangle 14">
              <a:extLst>
                <a:ext uri="{FF2B5EF4-FFF2-40B4-BE49-F238E27FC236}">
                  <a16:creationId xmlns:a16="http://schemas.microsoft.com/office/drawing/2014/main" id="{226BF887-199A-9A18-0898-70C8FF56C703}"/>
                </a:ext>
              </a:extLst>
            </p:cNvPr>
            <p:cNvSpPr/>
            <p:nvPr/>
          </p:nvSpPr>
          <p:spPr>
            <a:xfrm>
              <a:off x="2347683" y="4637612"/>
              <a:ext cx="1890541" cy="295275"/>
            </a:xfrm>
            <a:prstGeom prst="roundRect">
              <a:avLst>
                <a:gd name="adj" fmla="val 4247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0AEB81E6-3009-EC31-BDF8-4F4ED19534FE}"/>
                </a:ext>
              </a:extLst>
            </p:cNvPr>
            <p:cNvSpPr txBox="1"/>
            <p:nvPr/>
          </p:nvSpPr>
          <p:spPr>
            <a:xfrm>
              <a:off x="1692950" y="4617493"/>
              <a:ext cx="3243354" cy="307777"/>
            </a:xfrm>
            <a:prstGeom prst="rect">
              <a:avLst/>
            </a:prstGeom>
            <a:noFill/>
          </p:spPr>
          <p:txBody>
            <a:bodyPr wrap="square" rtlCol="0">
              <a:spAutoFit/>
            </a:bodyPr>
            <a:lstStyle/>
            <a:p>
              <a:pPr algn="ctr"/>
              <a:r>
                <a:rPr lang="en-US" sz="1400" dirty="0">
                  <a:solidFill>
                    <a:schemeClr val="bg1"/>
                  </a:solidFill>
                  <a:latin typeface="Montserrat" panose="00000500000000000000" pitchFamily="50" charset="0"/>
                  <a:ea typeface="Lato" panose="020F0502020204030203" pitchFamily="34" charset="0"/>
                  <a:cs typeface="Lato" panose="020F0502020204030203" pitchFamily="34" charset="0"/>
                </a:rPr>
                <a:t>PROCESSOR/RECYCLER</a:t>
              </a:r>
            </a:p>
          </p:txBody>
        </p:sp>
      </p:grpSp>
      <p:grpSp>
        <p:nvGrpSpPr>
          <p:cNvPr id="27" name="Group 26">
            <a:extLst>
              <a:ext uri="{FF2B5EF4-FFF2-40B4-BE49-F238E27FC236}">
                <a16:creationId xmlns:a16="http://schemas.microsoft.com/office/drawing/2014/main" id="{77D8A662-FD83-4482-D666-C839A1C64BD6}"/>
              </a:ext>
            </a:extLst>
          </p:cNvPr>
          <p:cNvGrpSpPr/>
          <p:nvPr/>
        </p:nvGrpSpPr>
        <p:grpSpPr>
          <a:xfrm>
            <a:off x="1026957" y="3673037"/>
            <a:ext cx="1563188" cy="630712"/>
            <a:chOff x="2675035" y="4617493"/>
            <a:chExt cx="1563188" cy="630712"/>
          </a:xfrm>
        </p:grpSpPr>
        <p:sp>
          <p:nvSpPr>
            <p:cNvPr id="28" name="Rounded Rectangle 27">
              <a:extLst>
                <a:ext uri="{FF2B5EF4-FFF2-40B4-BE49-F238E27FC236}">
                  <a16:creationId xmlns:a16="http://schemas.microsoft.com/office/drawing/2014/main" id="{C40E6075-92B7-EF5F-7BE9-B59CA9B5F2EA}"/>
                </a:ext>
              </a:extLst>
            </p:cNvPr>
            <p:cNvSpPr/>
            <p:nvPr/>
          </p:nvSpPr>
          <p:spPr>
            <a:xfrm>
              <a:off x="2675035" y="4637612"/>
              <a:ext cx="1563188" cy="610593"/>
            </a:xfrm>
            <a:prstGeom prst="roundRect">
              <a:avLst>
                <a:gd name="adj" fmla="val 4247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A360A460-4633-5C03-9E16-483908E7EBC0}"/>
                </a:ext>
              </a:extLst>
            </p:cNvPr>
            <p:cNvSpPr txBox="1"/>
            <p:nvPr/>
          </p:nvSpPr>
          <p:spPr>
            <a:xfrm>
              <a:off x="2823729" y="4617493"/>
              <a:ext cx="1244251" cy="523220"/>
            </a:xfrm>
            <a:prstGeom prst="rect">
              <a:avLst/>
            </a:prstGeom>
            <a:noFill/>
          </p:spPr>
          <p:txBody>
            <a:bodyPr wrap="none" rtlCol="0">
              <a:spAutoFit/>
            </a:bodyPr>
            <a:lstStyle/>
            <a:p>
              <a:pPr algn="ctr"/>
              <a:r>
                <a:rPr lang="en-US" sz="1400" dirty="0">
                  <a:solidFill>
                    <a:schemeClr val="bg1"/>
                  </a:solidFill>
                  <a:latin typeface="Montserrat" panose="00000500000000000000" pitchFamily="50" charset="0"/>
                  <a:ea typeface="Lato" panose="020F0502020204030203" pitchFamily="34" charset="0"/>
                  <a:cs typeface="Lato" panose="020F0502020204030203" pitchFamily="34" charset="0"/>
                </a:rPr>
                <a:t>COUNTRY</a:t>
              </a:r>
            </a:p>
            <a:p>
              <a:pPr algn="ctr"/>
              <a:r>
                <a:rPr lang="en-US" sz="1400" dirty="0">
                  <a:solidFill>
                    <a:schemeClr val="bg1"/>
                  </a:solidFill>
                  <a:latin typeface="Montserrat" panose="00000500000000000000" pitchFamily="50" charset="0"/>
                  <a:ea typeface="Lato" panose="020F0502020204030203" pitchFamily="34" charset="0"/>
                  <a:cs typeface="Lato" panose="020F0502020204030203" pitchFamily="34" charset="0"/>
                </a:rPr>
                <a:t>OF EXPORT</a:t>
              </a:r>
            </a:p>
          </p:txBody>
        </p:sp>
      </p:grpSp>
      <p:grpSp>
        <p:nvGrpSpPr>
          <p:cNvPr id="35" name="Group 34">
            <a:extLst>
              <a:ext uri="{FF2B5EF4-FFF2-40B4-BE49-F238E27FC236}">
                <a16:creationId xmlns:a16="http://schemas.microsoft.com/office/drawing/2014/main" id="{6B267858-D39D-5273-2DFB-C0D09325036F}"/>
              </a:ext>
            </a:extLst>
          </p:cNvPr>
          <p:cNvGrpSpPr/>
          <p:nvPr/>
        </p:nvGrpSpPr>
        <p:grpSpPr>
          <a:xfrm>
            <a:off x="7599417" y="3565545"/>
            <a:ext cx="1563188" cy="630712"/>
            <a:chOff x="2675035" y="4617493"/>
            <a:chExt cx="1563188" cy="630712"/>
          </a:xfrm>
        </p:grpSpPr>
        <p:sp>
          <p:nvSpPr>
            <p:cNvPr id="36" name="Rounded Rectangle 35">
              <a:extLst>
                <a:ext uri="{FF2B5EF4-FFF2-40B4-BE49-F238E27FC236}">
                  <a16:creationId xmlns:a16="http://schemas.microsoft.com/office/drawing/2014/main" id="{A5CB7047-6B81-041C-5F8B-4298EC94082B}"/>
                </a:ext>
              </a:extLst>
            </p:cNvPr>
            <p:cNvSpPr/>
            <p:nvPr/>
          </p:nvSpPr>
          <p:spPr>
            <a:xfrm>
              <a:off x="2675035" y="4637612"/>
              <a:ext cx="1563188" cy="610593"/>
            </a:xfrm>
            <a:prstGeom prst="roundRect">
              <a:avLst>
                <a:gd name="adj" fmla="val 4247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1CFC8E6B-C950-328C-48B7-EAB8386AA075}"/>
                </a:ext>
              </a:extLst>
            </p:cNvPr>
            <p:cNvSpPr txBox="1"/>
            <p:nvPr/>
          </p:nvSpPr>
          <p:spPr>
            <a:xfrm>
              <a:off x="2829340" y="4617493"/>
              <a:ext cx="1233030" cy="523220"/>
            </a:xfrm>
            <a:prstGeom prst="rect">
              <a:avLst/>
            </a:prstGeom>
            <a:noFill/>
          </p:spPr>
          <p:txBody>
            <a:bodyPr wrap="none" rtlCol="0">
              <a:spAutoFit/>
            </a:bodyPr>
            <a:lstStyle/>
            <a:p>
              <a:pPr algn="ctr"/>
              <a:r>
                <a:rPr lang="en-US" sz="1400" dirty="0">
                  <a:solidFill>
                    <a:schemeClr val="bg1"/>
                  </a:solidFill>
                  <a:latin typeface="Montserrat" panose="00000500000000000000" pitchFamily="50" charset="0"/>
                  <a:ea typeface="Lato" panose="020F0502020204030203" pitchFamily="34" charset="0"/>
                  <a:cs typeface="Lato" panose="020F0502020204030203" pitchFamily="34" charset="0"/>
                </a:rPr>
                <a:t>COUNTRY</a:t>
              </a:r>
            </a:p>
            <a:p>
              <a:pPr algn="ctr"/>
              <a:r>
                <a:rPr lang="en-US" sz="1400" dirty="0">
                  <a:solidFill>
                    <a:schemeClr val="bg1"/>
                  </a:solidFill>
                  <a:latin typeface="Montserrat" panose="00000500000000000000" pitchFamily="50" charset="0"/>
                  <a:ea typeface="Lato" panose="020F0502020204030203" pitchFamily="34" charset="0"/>
                  <a:cs typeface="Lato" panose="020F0502020204030203" pitchFamily="34" charset="0"/>
                </a:rPr>
                <a:t>OF IMPORT</a:t>
              </a:r>
            </a:p>
          </p:txBody>
        </p:sp>
      </p:grpSp>
      <p:sp>
        <p:nvSpPr>
          <p:cNvPr id="40" name="Rectangle 39">
            <a:extLst>
              <a:ext uri="{FF2B5EF4-FFF2-40B4-BE49-F238E27FC236}">
                <a16:creationId xmlns:a16="http://schemas.microsoft.com/office/drawing/2014/main" id="{333F13BE-6330-FEB5-8763-F25D66271744}"/>
              </a:ext>
            </a:extLst>
          </p:cNvPr>
          <p:cNvSpPr/>
          <p:nvPr/>
        </p:nvSpPr>
        <p:spPr>
          <a:xfrm>
            <a:off x="3106504" y="2120253"/>
            <a:ext cx="3805234" cy="307777"/>
          </a:xfrm>
          <a:prstGeom prst="rect">
            <a:avLst/>
          </a:prstGeom>
        </p:spPr>
        <p:txBody>
          <a:bodyPr wrap="square">
            <a:spAutoFit/>
          </a:bodyPr>
          <a:lstStyle/>
          <a:p>
            <a:r>
              <a:rPr lang="en-US" altLang="ko-KR" sz="1400" dirty="0">
                <a:solidFill>
                  <a:schemeClr val="bg1">
                    <a:lumMod val="50000"/>
                  </a:schemeClr>
                </a:solidFill>
                <a:latin typeface="Lato" panose="020F0502020204030203" pitchFamily="34" charset="0"/>
                <a:ea typeface="Lato" panose="020F0502020204030203" pitchFamily="34" charset="0"/>
                <a:cs typeface="Lato" panose="020F0502020204030203" pitchFamily="34" charset="0"/>
              </a:rPr>
              <a:t>INFORMING ABOUT THE DISPOSAL</a:t>
            </a:r>
          </a:p>
        </p:txBody>
      </p:sp>
      <p:sp>
        <p:nvSpPr>
          <p:cNvPr id="3" name="TextBox 2">
            <a:extLst>
              <a:ext uri="{FF2B5EF4-FFF2-40B4-BE49-F238E27FC236}">
                <a16:creationId xmlns:a16="http://schemas.microsoft.com/office/drawing/2014/main" id="{7AF76E63-AEB9-0C78-DB8E-96DE2BE0DF29}"/>
              </a:ext>
            </a:extLst>
          </p:cNvPr>
          <p:cNvSpPr txBox="1"/>
          <p:nvPr/>
        </p:nvSpPr>
        <p:spPr>
          <a:xfrm>
            <a:off x="3256561" y="93988"/>
            <a:ext cx="6468437" cy="1323439"/>
          </a:xfrm>
          <a:prstGeom prst="rect">
            <a:avLst/>
          </a:prstGeom>
          <a:noFill/>
        </p:spPr>
        <p:txBody>
          <a:bodyPr wrap="none" rtlCol="0">
            <a:spAutoFit/>
          </a:bodyPr>
          <a:lstStyle/>
          <a:p>
            <a:r>
              <a:rPr lang="en-US" sz="4400" dirty="0">
                <a:solidFill>
                  <a:schemeClr val="accent2">
                    <a:lumMod val="75000"/>
                  </a:schemeClr>
                </a:solidFill>
                <a:latin typeface="Montserrat Medium" panose="00000600000000000000" pitchFamily="50" charset="0"/>
              </a:rPr>
              <a:t>STAGE-4</a:t>
            </a:r>
            <a:endParaRPr lang="en-US" sz="4400" dirty="0">
              <a:solidFill>
                <a:schemeClr val="tx1">
                  <a:lumMod val="75000"/>
                  <a:lumOff val="25000"/>
                </a:schemeClr>
              </a:solidFill>
              <a:latin typeface="Montserrat Medium" panose="00000600000000000000" pitchFamily="50" charset="0"/>
            </a:endParaRPr>
          </a:p>
          <a:p>
            <a:r>
              <a:rPr lang="en-US" sz="3600" dirty="0">
                <a:solidFill>
                  <a:schemeClr val="tx1">
                    <a:lumMod val="65000"/>
                    <a:lumOff val="35000"/>
                  </a:schemeClr>
                </a:solidFill>
                <a:latin typeface="Montserrat Light" panose="00000400000000000000" pitchFamily="50" charset="0"/>
              </a:rPr>
              <a:t>DISPOSAL CONFIRMATION</a:t>
            </a:r>
            <a:endParaRPr lang="en-US" sz="1200" dirty="0">
              <a:solidFill>
                <a:schemeClr val="tx1">
                  <a:lumMod val="65000"/>
                  <a:lumOff val="35000"/>
                </a:schemeClr>
              </a:solidFill>
              <a:latin typeface="Montserrat Light" panose="00000400000000000000" pitchFamily="50" charset="0"/>
            </a:endParaRPr>
          </a:p>
        </p:txBody>
      </p:sp>
      <p:cxnSp>
        <p:nvCxnSpPr>
          <p:cNvPr id="7" name="Straight Arrow Connector 6">
            <a:extLst>
              <a:ext uri="{FF2B5EF4-FFF2-40B4-BE49-F238E27FC236}">
                <a16:creationId xmlns:a16="http://schemas.microsoft.com/office/drawing/2014/main" id="{154BCF08-130D-A7C8-9247-CF702B4062DB}"/>
              </a:ext>
            </a:extLst>
          </p:cNvPr>
          <p:cNvCxnSpPr>
            <a:cxnSpLocks/>
            <a:endCxn id="5" idx="3"/>
          </p:cNvCxnSpPr>
          <p:nvPr/>
        </p:nvCxnSpPr>
        <p:spPr>
          <a:xfrm flipH="1">
            <a:off x="2600921" y="1938130"/>
            <a:ext cx="4508618" cy="4210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9E08B4E3-B782-EDC2-8C87-DF5EF00FECED}"/>
              </a:ext>
            </a:extLst>
          </p:cNvPr>
          <p:cNvCxnSpPr>
            <a:stCxn id="12" idx="2"/>
            <a:endCxn id="29" idx="0"/>
          </p:cNvCxnSpPr>
          <p:nvPr/>
        </p:nvCxnSpPr>
        <p:spPr>
          <a:xfrm flipH="1">
            <a:off x="1797777" y="2120253"/>
            <a:ext cx="10775" cy="1552784"/>
          </a:xfrm>
          <a:prstGeom prst="straightConnector1">
            <a:avLst/>
          </a:prstGeom>
          <a:ln w="15875"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1" name="Straight Arrow Connector 20">
            <a:extLst>
              <a:ext uri="{FF2B5EF4-FFF2-40B4-BE49-F238E27FC236}">
                <a16:creationId xmlns:a16="http://schemas.microsoft.com/office/drawing/2014/main" id="{648AA6F1-242B-0205-A0B9-F3F7F0EE311D}"/>
              </a:ext>
            </a:extLst>
          </p:cNvPr>
          <p:cNvCxnSpPr>
            <a:cxnSpLocks/>
          </p:cNvCxnSpPr>
          <p:nvPr/>
        </p:nvCxnSpPr>
        <p:spPr>
          <a:xfrm flipH="1" flipV="1">
            <a:off x="2568595" y="3927147"/>
            <a:ext cx="5030824" cy="11671"/>
          </a:xfrm>
          <a:prstGeom prst="straightConnector1">
            <a:avLst/>
          </a:prstGeom>
          <a:ln w="15875"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3" name="Straight Arrow Connector 22">
            <a:extLst>
              <a:ext uri="{FF2B5EF4-FFF2-40B4-BE49-F238E27FC236}">
                <a16:creationId xmlns:a16="http://schemas.microsoft.com/office/drawing/2014/main" id="{37E49DD0-2367-4EE6-40B3-D7BEBBA6DFC6}"/>
              </a:ext>
            </a:extLst>
          </p:cNvPr>
          <p:cNvCxnSpPr/>
          <p:nvPr/>
        </p:nvCxnSpPr>
        <p:spPr>
          <a:xfrm flipH="1">
            <a:off x="8429548" y="2087376"/>
            <a:ext cx="10775" cy="1552784"/>
          </a:xfrm>
          <a:prstGeom prst="straightConnector1">
            <a:avLst/>
          </a:prstGeom>
          <a:ln w="15875"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30729858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TextBox 13"/>
          <p:cNvSpPr txBox="1"/>
          <p:nvPr/>
        </p:nvSpPr>
        <p:spPr>
          <a:xfrm>
            <a:off x="840319" y="4470878"/>
            <a:ext cx="3613490" cy="1446550"/>
          </a:xfrm>
          <a:prstGeom prst="rect">
            <a:avLst/>
          </a:prstGeom>
          <a:noFill/>
        </p:spPr>
        <p:txBody>
          <a:bodyPr wrap="none" rtlCol="0">
            <a:spAutoFit/>
          </a:bodyPr>
          <a:lstStyle/>
          <a:p>
            <a:r>
              <a:rPr lang="en-US" sz="4400" dirty="0">
                <a:solidFill>
                  <a:schemeClr val="accent2">
                    <a:lumMod val="75000"/>
                  </a:schemeClr>
                </a:solidFill>
                <a:latin typeface="Montserrat Medium" panose="00000600000000000000" pitchFamily="50" charset="0"/>
              </a:rPr>
              <a:t>OUR</a:t>
            </a:r>
            <a:r>
              <a:rPr lang="en-US" sz="4400" dirty="0">
                <a:solidFill>
                  <a:schemeClr val="tx1">
                    <a:lumMod val="75000"/>
                    <a:lumOff val="25000"/>
                  </a:schemeClr>
                </a:solidFill>
                <a:latin typeface="Montserrat Medium" panose="00000600000000000000" pitchFamily="50" charset="0"/>
              </a:rPr>
              <a:t> PLANT</a:t>
            </a:r>
          </a:p>
          <a:p>
            <a:r>
              <a:rPr lang="en-US" sz="4400" dirty="0">
                <a:solidFill>
                  <a:schemeClr val="tx1">
                    <a:lumMod val="65000"/>
                    <a:lumOff val="35000"/>
                  </a:schemeClr>
                </a:solidFill>
                <a:latin typeface="Montserrat Light" panose="00000400000000000000" pitchFamily="50" charset="0"/>
              </a:rPr>
              <a:t>GALLERIES</a:t>
            </a:r>
            <a:endParaRPr lang="en-US" sz="1600" dirty="0">
              <a:solidFill>
                <a:schemeClr val="tx1">
                  <a:lumMod val="65000"/>
                  <a:lumOff val="35000"/>
                </a:schemeClr>
              </a:solidFill>
              <a:latin typeface="Montserrat Light" panose="00000400000000000000" pitchFamily="50" charset="0"/>
            </a:endParaRPr>
          </a:p>
        </p:txBody>
      </p:sp>
      <p:sp>
        <p:nvSpPr>
          <p:cNvPr id="15" name="Rectangle 14"/>
          <p:cNvSpPr/>
          <p:nvPr/>
        </p:nvSpPr>
        <p:spPr>
          <a:xfrm>
            <a:off x="999547" y="4556564"/>
            <a:ext cx="1224000" cy="360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66" name="Freeform 5"/>
          <p:cNvSpPr>
            <a:spLocks noChangeAspect="1"/>
          </p:cNvSpPr>
          <p:nvPr/>
        </p:nvSpPr>
        <p:spPr bwMode="auto">
          <a:xfrm>
            <a:off x="4076520" y="1760170"/>
            <a:ext cx="782310" cy="684580"/>
          </a:xfrm>
          <a:custGeom>
            <a:avLst/>
            <a:gdLst>
              <a:gd name="T0" fmla="*/ 1489 w 2041"/>
              <a:gd name="T1" fmla="*/ 0 h 1783"/>
              <a:gd name="T2" fmla="*/ 552 w 2041"/>
              <a:gd name="T3" fmla="*/ 0 h 1783"/>
              <a:gd name="T4" fmla="*/ 483 w 2041"/>
              <a:gd name="T5" fmla="*/ 40 h 1783"/>
              <a:gd name="T6" fmla="*/ 14 w 2041"/>
              <a:gd name="T7" fmla="*/ 852 h 1783"/>
              <a:gd name="T8" fmla="*/ 14 w 2041"/>
              <a:gd name="T9" fmla="*/ 932 h 1783"/>
              <a:gd name="T10" fmla="*/ 483 w 2041"/>
              <a:gd name="T11" fmla="*/ 1743 h 1783"/>
              <a:gd name="T12" fmla="*/ 552 w 2041"/>
              <a:gd name="T13" fmla="*/ 1783 h 1783"/>
              <a:gd name="T14" fmla="*/ 1489 w 2041"/>
              <a:gd name="T15" fmla="*/ 1783 h 1783"/>
              <a:gd name="T16" fmla="*/ 1558 w 2041"/>
              <a:gd name="T17" fmla="*/ 1743 h 1783"/>
              <a:gd name="T18" fmla="*/ 2027 w 2041"/>
              <a:gd name="T19" fmla="*/ 932 h 1783"/>
              <a:gd name="T20" fmla="*/ 2027 w 2041"/>
              <a:gd name="T21" fmla="*/ 852 h 1783"/>
              <a:gd name="T22" fmla="*/ 1558 w 2041"/>
              <a:gd name="T23" fmla="*/ 40 h 1783"/>
              <a:gd name="T24" fmla="*/ 1489 w 2041"/>
              <a:gd name="T25" fmla="*/ 0 h 17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41" h="1783">
                <a:moveTo>
                  <a:pt x="1489" y="0"/>
                </a:moveTo>
                <a:cubicBezTo>
                  <a:pt x="552" y="0"/>
                  <a:pt x="552" y="0"/>
                  <a:pt x="552" y="0"/>
                </a:cubicBezTo>
                <a:cubicBezTo>
                  <a:pt x="523" y="0"/>
                  <a:pt x="497" y="15"/>
                  <a:pt x="483" y="40"/>
                </a:cubicBezTo>
                <a:cubicBezTo>
                  <a:pt x="14" y="852"/>
                  <a:pt x="14" y="852"/>
                  <a:pt x="14" y="852"/>
                </a:cubicBezTo>
                <a:cubicBezTo>
                  <a:pt x="0" y="876"/>
                  <a:pt x="0" y="907"/>
                  <a:pt x="14" y="932"/>
                </a:cubicBezTo>
                <a:cubicBezTo>
                  <a:pt x="483" y="1743"/>
                  <a:pt x="483" y="1743"/>
                  <a:pt x="483" y="1743"/>
                </a:cubicBezTo>
                <a:cubicBezTo>
                  <a:pt x="497" y="1768"/>
                  <a:pt x="523" y="1783"/>
                  <a:pt x="552" y="1783"/>
                </a:cubicBezTo>
                <a:cubicBezTo>
                  <a:pt x="1489" y="1783"/>
                  <a:pt x="1489" y="1783"/>
                  <a:pt x="1489" y="1783"/>
                </a:cubicBezTo>
                <a:cubicBezTo>
                  <a:pt x="1518" y="1783"/>
                  <a:pt x="1544" y="1768"/>
                  <a:pt x="1558" y="1743"/>
                </a:cubicBezTo>
                <a:cubicBezTo>
                  <a:pt x="2027" y="932"/>
                  <a:pt x="2027" y="932"/>
                  <a:pt x="2027" y="932"/>
                </a:cubicBezTo>
                <a:cubicBezTo>
                  <a:pt x="2041" y="907"/>
                  <a:pt x="2041" y="876"/>
                  <a:pt x="2027" y="852"/>
                </a:cubicBezTo>
                <a:cubicBezTo>
                  <a:pt x="1558" y="40"/>
                  <a:pt x="1558" y="40"/>
                  <a:pt x="1558" y="40"/>
                </a:cubicBezTo>
                <a:cubicBezTo>
                  <a:pt x="1544" y="15"/>
                  <a:pt x="1518" y="0"/>
                  <a:pt x="1489" y="0"/>
                </a:cubicBezTo>
                <a:close/>
              </a:path>
            </a:pathLst>
          </a:custGeom>
          <a:solidFill>
            <a:schemeClr val="accent2">
              <a:lumMod val="75000"/>
            </a:schemeClr>
          </a:solidFill>
          <a:ln>
            <a:noFill/>
          </a:ln>
          <a:effectLst/>
        </p:spPr>
        <p:txBody>
          <a:bodyPr vert="horz" wrap="square" lIns="91440" tIns="45720" rIns="91440" bIns="45720" numCol="1" anchor="t" anchorCtr="0" compatLnSpc="1">
            <a:prstTxWarp prst="textNoShape">
              <a:avLst/>
            </a:prstTxWarp>
          </a:bodyPr>
          <a:lstStyle/>
          <a:p>
            <a:endParaRPr lang="en-US"/>
          </a:p>
        </p:txBody>
      </p:sp>
      <p:sp>
        <p:nvSpPr>
          <p:cNvPr id="67" name="Freeform 5"/>
          <p:cNvSpPr>
            <a:spLocks noChangeAspect="1"/>
          </p:cNvSpPr>
          <p:nvPr/>
        </p:nvSpPr>
        <p:spPr bwMode="auto">
          <a:xfrm>
            <a:off x="3923171" y="2571750"/>
            <a:ext cx="1585496" cy="1387426"/>
          </a:xfrm>
          <a:custGeom>
            <a:avLst/>
            <a:gdLst>
              <a:gd name="T0" fmla="*/ 1489 w 2041"/>
              <a:gd name="T1" fmla="*/ 0 h 1783"/>
              <a:gd name="T2" fmla="*/ 552 w 2041"/>
              <a:gd name="T3" fmla="*/ 0 h 1783"/>
              <a:gd name="T4" fmla="*/ 483 w 2041"/>
              <a:gd name="T5" fmla="*/ 40 h 1783"/>
              <a:gd name="T6" fmla="*/ 14 w 2041"/>
              <a:gd name="T7" fmla="*/ 852 h 1783"/>
              <a:gd name="T8" fmla="*/ 14 w 2041"/>
              <a:gd name="T9" fmla="*/ 932 h 1783"/>
              <a:gd name="T10" fmla="*/ 483 w 2041"/>
              <a:gd name="T11" fmla="*/ 1743 h 1783"/>
              <a:gd name="T12" fmla="*/ 552 w 2041"/>
              <a:gd name="T13" fmla="*/ 1783 h 1783"/>
              <a:gd name="T14" fmla="*/ 1489 w 2041"/>
              <a:gd name="T15" fmla="*/ 1783 h 1783"/>
              <a:gd name="T16" fmla="*/ 1558 w 2041"/>
              <a:gd name="T17" fmla="*/ 1743 h 1783"/>
              <a:gd name="T18" fmla="*/ 2027 w 2041"/>
              <a:gd name="T19" fmla="*/ 932 h 1783"/>
              <a:gd name="T20" fmla="*/ 2027 w 2041"/>
              <a:gd name="T21" fmla="*/ 852 h 1783"/>
              <a:gd name="T22" fmla="*/ 1558 w 2041"/>
              <a:gd name="T23" fmla="*/ 40 h 1783"/>
              <a:gd name="T24" fmla="*/ 1489 w 2041"/>
              <a:gd name="T25" fmla="*/ 0 h 17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41" h="1783">
                <a:moveTo>
                  <a:pt x="1489" y="0"/>
                </a:moveTo>
                <a:cubicBezTo>
                  <a:pt x="552" y="0"/>
                  <a:pt x="552" y="0"/>
                  <a:pt x="552" y="0"/>
                </a:cubicBezTo>
                <a:cubicBezTo>
                  <a:pt x="523" y="0"/>
                  <a:pt x="497" y="15"/>
                  <a:pt x="483" y="40"/>
                </a:cubicBezTo>
                <a:cubicBezTo>
                  <a:pt x="14" y="852"/>
                  <a:pt x="14" y="852"/>
                  <a:pt x="14" y="852"/>
                </a:cubicBezTo>
                <a:cubicBezTo>
                  <a:pt x="0" y="876"/>
                  <a:pt x="0" y="907"/>
                  <a:pt x="14" y="932"/>
                </a:cubicBezTo>
                <a:cubicBezTo>
                  <a:pt x="483" y="1743"/>
                  <a:pt x="483" y="1743"/>
                  <a:pt x="483" y="1743"/>
                </a:cubicBezTo>
                <a:cubicBezTo>
                  <a:pt x="497" y="1768"/>
                  <a:pt x="523" y="1783"/>
                  <a:pt x="552" y="1783"/>
                </a:cubicBezTo>
                <a:cubicBezTo>
                  <a:pt x="1489" y="1783"/>
                  <a:pt x="1489" y="1783"/>
                  <a:pt x="1489" y="1783"/>
                </a:cubicBezTo>
                <a:cubicBezTo>
                  <a:pt x="1518" y="1783"/>
                  <a:pt x="1544" y="1768"/>
                  <a:pt x="1558" y="1743"/>
                </a:cubicBezTo>
                <a:cubicBezTo>
                  <a:pt x="2027" y="932"/>
                  <a:pt x="2027" y="932"/>
                  <a:pt x="2027" y="932"/>
                </a:cubicBezTo>
                <a:cubicBezTo>
                  <a:pt x="2041" y="907"/>
                  <a:pt x="2041" y="876"/>
                  <a:pt x="2027" y="852"/>
                </a:cubicBezTo>
                <a:cubicBezTo>
                  <a:pt x="1558" y="40"/>
                  <a:pt x="1558" y="40"/>
                  <a:pt x="1558" y="40"/>
                </a:cubicBezTo>
                <a:cubicBezTo>
                  <a:pt x="1544" y="15"/>
                  <a:pt x="1518" y="0"/>
                  <a:pt x="1489" y="0"/>
                </a:cubicBezTo>
                <a:close/>
              </a:path>
            </a:pathLst>
          </a:custGeom>
          <a:solidFill>
            <a:schemeClr val="accent2"/>
          </a:solidFill>
          <a:ln>
            <a:noFill/>
          </a:ln>
          <a:effectLst>
            <a:outerShdw blurRad="63500" sx="101000" sy="101000" algn="ctr" rotWithShape="0">
              <a:srgbClr val="000000">
                <a:alpha val="35000"/>
              </a:srgbClr>
            </a:outerShdw>
          </a:effectLst>
        </p:spPr>
        <p:txBody>
          <a:bodyPr vert="horz" wrap="square" lIns="91440" tIns="45720" rIns="91440" bIns="45720" numCol="1" anchor="t" anchorCtr="0" compatLnSpc="1">
            <a:prstTxWarp prst="textNoShape">
              <a:avLst/>
            </a:prstTxWarp>
          </a:bodyPr>
          <a:lstStyle/>
          <a:p>
            <a:endParaRPr lang="en-US"/>
          </a:p>
        </p:txBody>
      </p:sp>
      <p:grpSp>
        <p:nvGrpSpPr>
          <p:cNvPr id="86" name="Group 85"/>
          <p:cNvGrpSpPr/>
          <p:nvPr/>
        </p:nvGrpSpPr>
        <p:grpSpPr>
          <a:xfrm>
            <a:off x="4432673" y="2963268"/>
            <a:ext cx="566492" cy="604390"/>
            <a:chOff x="6158684" y="3542332"/>
            <a:chExt cx="374940" cy="400024"/>
          </a:xfrm>
          <a:solidFill>
            <a:schemeClr val="bg1"/>
          </a:solidFill>
        </p:grpSpPr>
        <p:sp>
          <p:nvSpPr>
            <p:cNvPr id="87" name="Freeform 79"/>
            <p:cNvSpPr>
              <a:spLocks noEditPoints="1"/>
            </p:cNvSpPr>
            <p:nvPr/>
          </p:nvSpPr>
          <p:spPr bwMode="auto">
            <a:xfrm>
              <a:off x="6158684" y="3542332"/>
              <a:ext cx="374940" cy="400024"/>
            </a:xfrm>
            <a:custGeom>
              <a:avLst/>
              <a:gdLst>
                <a:gd name="T0" fmla="*/ 104 w 120"/>
                <a:gd name="T1" fmla="*/ 0 h 128"/>
                <a:gd name="T2" fmla="*/ 16 w 120"/>
                <a:gd name="T3" fmla="*/ 0 h 128"/>
                <a:gd name="T4" fmla="*/ 0 w 120"/>
                <a:gd name="T5" fmla="*/ 16 h 128"/>
                <a:gd name="T6" fmla="*/ 0 w 120"/>
                <a:gd name="T7" fmla="*/ 112 h 128"/>
                <a:gd name="T8" fmla="*/ 16 w 120"/>
                <a:gd name="T9" fmla="*/ 128 h 128"/>
                <a:gd name="T10" fmla="*/ 104 w 120"/>
                <a:gd name="T11" fmla="*/ 128 h 128"/>
                <a:gd name="T12" fmla="*/ 120 w 120"/>
                <a:gd name="T13" fmla="*/ 112 h 128"/>
                <a:gd name="T14" fmla="*/ 120 w 120"/>
                <a:gd name="T15" fmla="*/ 16 h 128"/>
                <a:gd name="T16" fmla="*/ 104 w 120"/>
                <a:gd name="T17" fmla="*/ 0 h 128"/>
                <a:gd name="T18" fmla="*/ 112 w 120"/>
                <a:gd name="T19" fmla="*/ 112 h 128"/>
                <a:gd name="T20" fmla="*/ 104 w 120"/>
                <a:gd name="T21" fmla="*/ 120 h 128"/>
                <a:gd name="T22" fmla="*/ 16 w 120"/>
                <a:gd name="T23" fmla="*/ 120 h 128"/>
                <a:gd name="T24" fmla="*/ 8 w 120"/>
                <a:gd name="T25" fmla="*/ 112 h 128"/>
                <a:gd name="T26" fmla="*/ 8 w 120"/>
                <a:gd name="T27" fmla="*/ 16 h 128"/>
                <a:gd name="T28" fmla="*/ 16 w 120"/>
                <a:gd name="T29" fmla="*/ 8 h 128"/>
                <a:gd name="T30" fmla="*/ 104 w 120"/>
                <a:gd name="T31" fmla="*/ 8 h 128"/>
                <a:gd name="T32" fmla="*/ 112 w 120"/>
                <a:gd name="T33" fmla="*/ 16 h 128"/>
                <a:gd name="T34" fmla="*/ 112 w 120"/>
                <a:gd name="T35" fmla="*/ 112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0" h="128">
                  <a:moveTo>
                    <a:pt x="104" y="0"/>
                  </a:moveTo>
                  <a:cubicBezTo>
                    <a:pt x="16" y="0"/>
                    <a:pt x="16" y="0"/>
                    <a:pt x="16" y="0"/>
                  </a:cubicBezTo>
                  <a:cubicBezTo>
                    <a:pt x="7" y="0"/>
                    <a:pt x="0" y="7"/>
                    <a:pt x="0" y="16"/>
                  </a:cubicBezTo>
                  <a:cubicBezTo>
                    <a:pt x="0" y="112"/>
                    <a:pt x="0" y="112"/>
                    <a:pt x="0" y="112"/>
                  </a:cubicBezTo>
                  <a:cubicBezTo>
                    <a:pt x="0" y="121"/>
                    <a:pt x="7" y="128"/>
                    <a:pt x="16" y="128"/>
                  </a:cubicBezTo>
                  <a:cubicBezTo>
                    <a:pt x="104" y="128"/>
                    <a:pt x="104" y="128"/>
                    <a:pt x="104" y="128"/>
                  </a:cubicBezTo>
                  <a:cubicBezTo>
                    <a:pt x="113" y="128"/>
                    <a:pt x="120" y="121"/>
                    <a:pt x="120" y="112"/>
                  </a:cubicBezTo>
                  <a:cubicBezTo>
                    <a:pt x="120" y="16"/>
                    <a:pt x="120" y="16"/>
                    <a:pt x="120" y="16"/>
                  </a:cubicBezTo>
                  <a:cubicBezTo>
                    <a:pt x="120" y="7"/>
                    <a:pt x="113" y="0"/>
                    <a:pt x="104" y="0"/>
                  </a:cubicBezTo>
                  <a:close/>
                  <a:moveTo>
                    <a:pt x="112" y="112"/>
                  </a:moveTo>
                  <a:cubicBezTo>
                    <a:pt x="112" y="116"/>
                    <a:pt x="108" y="120"/>
                    <a:pt x="104" y="120"/>
                  </a:cubicBezTo>
                  <a:cubicBezTo>
                    <a:pt x="16" y="120"/>
                    <a:pt x="16" y="120"/>
                    <a:pt x="16" y="120"/>
                  </a:cubicBezTo>
                  <a:cubicBezTo>
                    <a:pt x="12" y="120"/>
                    <a:pt x="8" y="116"/>
                    <a:pt x="8" y="112"/>
                  </a:cubicBezTo>
                  <a:cubicBezTo>
                    <a:pt x="8" y="16"/>
                    <a:pt x="8" y="16"/>
                    <a:pt x="8" y="16"/>
                  </a:cubicBezTo>
                  <a:cubicBezTo>
                    <a:pt x="8" y="12"/>
                    <a:pt x="12" y="8"/>
                    <a:pt x="16" y="8"/>
                  </a:cubicBezTo>
                  <a:cubicBezTo>
                    <a:pt x="104" y="8"/>
                    <a:pt x="104" y="8"/>
                    <a:pt x="104" y="8"/>
                  </a:cubicBezTo>
                  <a:cubicBezTo>
                    <a:pt x="108" y="8"/>
                    <a:pt x="112" y="12"/>
                    <a:pt x="112" y="16"/>
                  </a:cubicBezTo>
                  <a:lnTo>
                    <a:pt x="112"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8" name="Freeform 80"/>
            <p:cNvSpPr>
              <a:spLocks noEditPoints="1"/>
            </p:cNvSpPr>
            <p:nvPr/>
          </p:nvSpPr>
          <p:spPr bwMode="auto">
            <a:xfrm>
              <a:off x="6208852" y="3592500"/>
              <a:ext cx="274604" cy="250840"/>
            </a:xfrm>
            <a:custGeom>
              <a:avLst/>
              <a:gdLst>
                <a:gd name="T0" fmla="*/ 84 w 88"/>
                <a:gd name="T1" fmla="*/ 0 h 80"/>
                <a:gd name="T2" fmla="*/ 4 w 88"/>
                <a:gd name="T3" fmla="*/ 0 h 80"/>
                <a:gd name="T4" fmla="*/ 0 w 88"/>
                <a:gd name="T5" fmla="*/ 4 h 80"/>
                <a:gd name="T6" fmla="*/ 0 w 88"/>
                <a:gd name="T7" fmla="*/ 76 h 80"/>
                <a:gd name="T8" fmla="*/ 4 w 88"/>
                <a:gd name="T9" fmla="*/ 80 h 80"/>
                <a:gd name="T10" fmla="*/ 84 w 88"/>
                <a:gd name="T11" fmla="*/ 80 h 80"/>
                <a:gd name="T12" fmla="*/ 88 w 88"/>
                <a:gd name="T13" fmla="*/ 76 h 80"/>
                <a:gd name="T14" fmla="*/ 88 w 88"/>
                <a:gd name="T15" fmla="*/ 4 h 80"/>
                <a:gd name="T16" fmla="*/ 84 w 88"/>
                <a:gd name="T17" fmla="*/ 0 h 80"/>
                <a:gd name="T18" fmla="*/ 84 w 88"/>
                <a:gd name="T19" fmla="*/ 4 h 80"/>
                <a:gd name="T20" fmla="*/ 84 w 88"/>
                <a:gd name="T21" fmla="*/ 59 h 80"/>
                <a:gd name="T22" fmla="*/ 71 w 88"/>
                <a:gd name="T23" fmla="*/ 45 h 80"/>
                <a:gd name="T24" fmla="*/ 68 w 88"/>
                <a:gd name="T25" fmla="*/ 44 h 80"/>
                <a:gd name="T26" fmla="*/ 65 w 88"/>
                <a:gd name="T27" fmla="*/ 45 h 80"/>
                <a:gd name="T28" fmla="*/ 55 w 88"/>
                <a:gd name="T29" fmla="*/ 57 h 80"/>
                <a:gd name="T30" fmla="*/ 23 w 88"/>
                <a:gd name="T31" fmla="*/ 21 h 80"/>
                <a:gd name="T32" fmla="*/ 20 w 88"/>
                <a:gd name="T33" fmla="*/ 20 h 80"/>
                <a:gd name="T34" fmla="*/ 17 w 88"/>
                <a:gd name="T35" fmla="*/ 21 h 80"/>
                <a:gd name="T36" fmla="*/ 4 w 88"/>
                <a:gd name="T37" fmla="*/ 36 h 80"/>
                <a:gd name="T38" fmla="*/ 4 w 88"/>
                <a:gd name="T39" fmla="*/ 4 h 80"/>
                <a:gd name="T40" fmla="*/ 84 w 88"/>
                <a:gd name="T41" fmla="*/ 4 h 80"/>
                <a:gd name="T42" fmla="*/ 4 w 88"/>
                <a:gd name="T43" fmla="*/ 42 h 80"/>
                <a:gd name="T44" fmla="*/ 20 w 88"/>
                <a:gd name="T45" fmla="*/ 24 h 80"/>
                <a:gd name="T46" fmla="*/ 52 w 88"/>
                <a:gd name="T47" fmla="*/ 61 h 80"/>
                <a:gd name="T48" fmla="*/ 55 w 88"/>
                <a:gd name="T49" fmla="*/ 63 h 80"/>
                <a:gd name="T50" fmla="*/ 66 w 88"/>
                <a:gd name="T51" fmla="*/ 76 h 80"/>
                <a:gd name="T52" fmla="*/ 4 w 88"/>
                <a:gd name="T53" fmla="*/ 76 h 80"/>
                <a:gd name="T54" fmla="*/ 4 w 88"/>
                <a:gd name="T55" fmla="*/ 42 h 80"/>
                <a:gd name="T56" fmla="*/ 71 w 88"/>
                <a:gd name="T57" fmla="*/ 76 h 80"/>
                <a:gd name="T58" fmla="*/ 57 w 88"/>
                <a:gd name="T59" fmla="*/ 60 h 80"/>
                <a:gd name="T60" fmla="*/ 68 w 88"/>
                <a:gd name="T61" fmla="*/ 48 h 80"/>
                <a:gd name="T62" fmla="*/ 84 w 88"/>
                <a:gd name="T63" fmla="*/ 66 h 80"/>
                <a:gd name="T64" fmla="*/ 84 w 88"/>
                <a:gd name="T65" fmla="*/ 76 h 80"/>
                <a:gd name="T66" fmla="*/ 71 w 88"/>
                <a:gd name="T67" fmla="*/ 76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8" h="80">
                  <a:moveTo>
                    <a:pt x="84" y="0"/>
                  </a:moveTo>
                  <a:cubicBezTo>
                    <a:pt x="4" y="0"/>
                    <a:pt x="4" y="0"/>
                    <a:pt x="4" y="0"/>
                  </a:cubicBezTo>
                  <a:cubicBezTo>
                    <a:pt x="2" y="0"/>
                    <a:pt x="0" y="2"/>
                    <a:pt x="0" y="4"/>
                  </a:cubicBezTo>
                  <a:cubicBezTo>
                    <a:pt x="0" y="76"/>
                    <a:pt x="0" y="76"/>
                    <a:pt x="0" y="76"/>
                  </a:cubicBezTo>
                  <a:cubicBezTo>
                    <a:pt x="0" y="78"/>
                    <a:pt x="2" y="80"/>
                    <a:pt x="4" y="80"/>
                  </a:cubicBezTo>
                  <a:cubicBezTo>
                    <a:pt x="84" y="80"/>
                    <a:pt x="84" y="80"/>
                    <a:pt x="84" y="80"/>
                  </a:cubicBezTo>
                  <a:cubicBezTo>
                    <a:pt x="86" y="80"/>
                    <a:pt x="88" y="78"/>
                    <a:pt x="88" y="76"/>
                  </a:cubicBezTo>
                  <a:cubicBezTo>
                    <a:pt x="88" y="4"/>
                    <a:pt x="88" y="4"/>
                    <a:pt x="88" y="4"/>
                  </a:cubicBezTo>
                  <a:cubicBezTo>
                    <a:pt x="88" y="2"/>
                    <a:pt x="86" y="0"/>
                    <a:pt x="84" y="0"/>
                  </a:cubicBezTo>
                  <a:close/>
                  <a:moveTo>
                    <a:pt x="84" y="4"/>
                  </a:moveTo>
                  <a:cubicBezTo>
                    <a:pt x="84" y="59"/>
                    <a:pt x="84" y="59"/>
                    <a:pt x="84" y="59"/>
                  </a:cubicBezTo>
                  <a:cubicBezTo>
                    <a:pt x="71" y="45"/>
                    <a:pt x="71" y="45"/>
                    <a:pt x="71" y="45"/>
                  </a:cubicBezTo>
                  <a:cubicBezTo>
                    <a:pt x="70" y="44"/>
                    <a:pt x="69" y="44"/>
                    <a:pt x="68" y="44"/>
                  </a:cubicBezTo>
                  <a:cubicBezTo>
                    <a:pt x="67" y="44"/>
                    <a:pt x="66" y="44"/>
                    <a:pt x="65" y="45"/>
                  </a:cubicBezTo>
                  <a:cubicBezTo>
                    <a:pt x="55" y="57"/>
                    <a:pt x="55" y="57"/>
                    <a:pt x="55" y="57"/>
                  </a:cubicBezTo>
                  <a:cubicBezTo>
                    <a:pt x="23" y="21"/>
                    <a:pt x="23" y="21"/>
                    <a:pt x="23" y="21"/>
                  </a:cubicBezTo>
                  <a:cubicBezTo>
                    <a:pt x="22" y="20"/>
                    <a:pt x="21" y="20"/>
                    <a:pt x="20" y="20"/>
                  </a:cubicBezTo>
                  <a:cubicBezTo>
                    <a:pt x="19" y="20"/>
                    <a:pt x="18" y="20"/>
                    <a:pt x="17" y="21"/>
                  </a:cubicBezTo>
                  <a:cubicBezTo>
                    <a:pt x="4" y="36"/>
                    <a:pt x="4" y="36"/>
                    <a:pt x="4" y="36"/>
                  </a:cubicBezTo>
                  <a:cubicBezTo>
                    <a:pt x="4" y="4"/>
                    <a:pt x="4" y="4"/>
                    <a:pt x="4" y="4"/>
                  </a:cubicBezTo>
                  <a:lnTo>
                    <a:pt x="84" y="4"/>
                  </a:lnTo>
                  <a:close/>
                  <a:moveTo>
                    <a:pt x="4" y="42"/>
                  </a:moveTo>
                  <a:cubicBezTo>
                    <a:pt x="20" y="24"/>
                    <a:pt x="20" y="24"/>
                    <a:pt x="20" y="24"/>
                  </a:cubicBezTo>
                  <a:cubicBezTo>
                    <a:pt x="52" y="61"/>
                    <a:pt x="52" y="61"/>
                    <a:pt x="52" y="61"/>
                  </a:cubicBezTo>
                  <a:cubicBezTo>
                    <a:pt x="55" y="63"/>
                    <a:pt x="55" y="63"/>
                    <a:pt x="55" y="63"/>
                  </a:cubicBezTo>
                  <a:cubicBezTo>
                    <a:pt x="66" y="76"/>
                    <a:pt x="66" y="76"/>
                    <a:pt x="66" y="76"/>
                  </a:cubicBezTo>
                  <a:cubicBezTo>
                    <a:pt x="4" y="76"/>
                    <a:pt x="4" y="76"/>
                    <a:pt x="4" y="76"/>
                  </a:cubicBezTo>
                  <a:lnTo>
                    <a:pt x="4" y="42"/>
                  </a:lnTo>
                  <a:close/>
                  <a:moveTo>
                    <a:pt x="71" y="76"/>
                  </a:moveTo>
                  <a:cubicBezTo>
                    <a:pt x="57" y="60"/>
                    <a:pt x="57" y="60"/>
                    <a:pt x="57" y="60"/>
                  </a:cubicBezTo>
                  <a:cubicBezTo>
                    <a:pt x="68" y="48"/>
                    <a:pt x="68" y="48"/>
                    <a:pt x="68" y="48"/>
                  </a:cubicBezTo>
                  <a:cubicBezTo>
                    <a:pt x="84" y="66"/>
                    <a:pt x="84" y="66"/>
                    <a:pt x="84" y="66"/>
                  </a:cubicBezTo>
                  <a:cubicBezTo>
                    <a:pt x="84" y="76"/>
                    <a:pt x="84" y="76"/>
                    <a:pt x="84" y="76"/>
                  </a:cubicBezTo>
                  <a:lnTo>
                    <a:pt x="71" y="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9" name="Freeform 81"/>
            <p:cNvSpPr>
              <a:spLocks noEditPoints="1"/>
            </p:cNvSpPr>
            <p:nvPr/>
          </p:nvSpPr>
          <p:spPr bwMode="auto">
            <a:xfrm>
              <a:off x="6359356" y="3630785"/>
              <a:ext cx="73932" cy="73932"/>
            </a:xfrm>
            <a:custGeom>
              <a:avLst/>
              <a:gdLst>
                <a:gd name="T0" fmla="*/ 12 w 24"/>
                <a:gd name="T1" fmla="*/ 24 h 24"/>
                <a:gd name="T2" fmla="*/ 24 w 24"/>
                <a:gd name="T3" fmla="*/ 12 h 24"/>
                <a:gd name="T4" fmla="*/ 12 w 24"/>
                <a:gd name="T5" fmla="*/ 0 h 24"/>
                <a:gd name="T6" fmla="*/ 0 w 24"/>
                <a:gd name="T7" fmla="*/ 12 h 24"/>
                <a:gd name="T8" fmla="*/ 12 w 24"/>
                <a:gd name="T9" fmla="*/ 24 h 24"/>
                <a:gd name="T10" fmla="*/ 12 w 24"/>
                <a:gd name="T11" fmla="*/ 4 h 24"/>
                <a:gd name="T12" fmla="*/ 20 w 24"/>
                <a:gd name="T13" fmla="*/ 12 h 24"/>
                <a:gd name="T14" fmla="*/ 12 w 24"/>
                <a:gd name="T15" fmla="*/ 20 h 24"/>
                <a:gd name="T16" fmla="*/ 4 w 24"/>
                <a:gd name="T17" fmla="*/ 12 h 24"/>
                <a:gd name="T18" fmla="*/ 12 w 24"/>
                <a:gd name="T19" fmla="*/ 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24">
                  <a:moveTo>
                    <a:pt x="12" y="24"/>
                  </a:moveTo>
                  <a:cubicBezTo>
                    <a:pt x="19" y="24"/>
                    <a:pt x="24" y="19"/>
                    <a:pt x="24" y="12"/>
                  </a:cubicBezTo>
                  <a:cubicBezTo>
                    <a:pt x="24" y="5"/>
                    <a:pt x="19" y="0"/>
                    <a:pt x="12" y="0"/>
                  </a:cubicBezTo>
                  <a:cubicBezTo>
                    <a:pt x="5" y="0"/>
                    <a:pt x="0" y="5"/>
                    <a:pt x="0" y="12"/>
                  </a:cubicBezTo>
                  <a:cubicBezTo>
                    <a:pt x="0" y="19"/>
                    <a:pt x="5" y="24"/>
                    <a:pt x="12" y="24"/>
                  </a:cubicBezTo>
                  <a:close/>
                  <a:moveTo>
                    <a:pt x="12" y="4"/>
                  </a:moveTo>
                  <a:cubicBezTo>
                    <a:pt x="16" y="4"/>
                    <a:pt x="20" y="8"/>
                    <a:pt x="20" y="12"/>
                  </a:cubicBezTo>
                  <a:cubicBezTo>
                    <a:pt x="20" y="16"/>
                    <a:pt x="16" y="20"/>
                    <a:pt x="12" y="20"/>
                  </a:cubicBezTo>
                  <a:cubicBezTo>
                    <a:pt x="8" y="20"/>
                    <a:pt x="4" y="16"/>
                    <a:pt x="4" y="12"/>
                  </a:cubicBezTo>
                  <a:cubicBezTo>
                    <a:pt x="4" y="8"/>
                    <a:pt x="8" y="4"/>
                    <a:pt x="1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pic>
        <p:nvPicPr>
          <p:cNvPr id="13" name="Picture Placeholder 12" descr="A molten lava flowing into a stream&#10;&#10;Description automatically generated with medium confidence">
            <a:extLst>
              <a:ext uri="{FF2B5EF4-FFF2-40B4-BE49-F238E27FC236}">
                <a16:creationId xmlns:a16="http://schemas.microsoft.com/office/drawing/2014/main" id="{EDBEB22A-5AF8-3DC1-009C-B7DA9CD7913B}"/>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l="6362" r="6362"/>
          <a:stretch/>
        </p:blipFill>
        <p:spPr>
          <a:xfrm>
            <a:off x="845561" y="981109"/>
            <a:ext cx="3333711" cy="2927282"/>
          </a:xfrm>
          <a:solidFill>
            <a:schemeClr val="bg1">
              <a:lumMod val="95000"/>
            </a:schemeClr>
          </a:solidFill>
        </p:spPr>
      </p:pic>
      <p:pic>
        <p:nvPicPr>
          <p:cNvPr id="9" name="Picture Placeholder 8" descr="A building with a roof and a blue tarp&#10;&#10;Description automatically generated with medium confidence">
            <a:extLst>
              <a:ext uri="{FF2B5EF4-FFF2-40B4-BE49-F238E27FC236}">
                <a16:creationId xmlns:a16="http://schemas.microsoft.com/office/drawing/2014/main" id="{6E7D9B62-C95D-451D-9F0F-D64A29E9654B}"/>
              </a:ext>
            </a:extLst>
          </p:cNvPr>
          <p:cNvPicPr>
            <a:picLocks noGrp="1" noChangeAspect="1"/>
          </p:cNvPicPr>
          <p:nvPr>
            <p:ph type="pic" sz="quarter" idx="11"/>
          </p:nvPr>
        </p:nvPicPr>
        <p:blipFill>
          <a:blip r:embed="rId3">
            <a:extLst>
              <a:ext uri="{28A0092B-C50C-407E-A947-70E740481C1C}">
                <a14:useLocalDpi xmlns:a14="http://schemas.microsoft.com/office/drawing/2010/main" val="0"/>
              </a:ext>
            </a:extLst>
          </a:blip>
          <a:srcRect l="12135" r="12135"/>
          <a:stretch>
            <a:fillRect/>
          </a:stretch>
        </p:blipFill>
        <p:spPr>
          <a:xfrm>
            <a:off x="4709990" y="310666"/>
            <a:ext cx="3236697" cy="2842095"/>
          </a:xfrm>
          <a:solidFill>
            <a:schemeClr val="bg1">
              <a:lumMod val="95000"/>
            </a:schemeClr>
          </a:solidFill>
        </p:spPr>
      </p:pic>
      <p:grpSp>
        <p:nvGrpSpPr>
          <p:cNvPr id="31" name="Group 30"/>
          <p:cNvGrpSpPr/>
          <p:nvPr/>
        </p:nvGrpSpPr>
        <p:grpSpPr>
          <a:xfrm>
            <a:off x="9547686" y="1271957"/>
            <a:ext cx="1595894" cy="3693225"/>
            <a:chOff x="9553203" y="1279574"/>
            <a:chExt cx="1595894" cy="3693225"/>
          </a:xfrm>
        </p:grpSpPr>
        <p:sp>
          <p:nvSpPr>
            <p:cNvPr id="33" name="Freeform 5"/>
            <p:cNvSpPr>
              <a:spLocks noChangeAspect="1"/>
            </p:cNvSpPr>
            <p:nvPr/>
          </p:nvSpPr>
          <p:spPr bwMode="auto">
            <a:xfrm>
              <a:off x="9563601" y="1279574"/>
              <a:ext cx="1585496" cy="1387426"/>
            </a:xfrm>
            <a:custGeom>
              <a:avLst/>
              <a:gdLst>
                <a:gd name="T0" fmla="*/ 1489 w 2041"/>
                <a:gd name="T1" fmla="*/ 0 h 1783"/>
                <a:gd name="T2" fmla="*/ 552 w 2041"/>
                <a:gd name="T3" fmla="*/ 0 h 1783"/>
                <a:gd name="T4" fmla="*/ 483 w 2041"/>
                <a:gd name="T5" fmla="*/ 40 h 1783"/>
                <a:gd name="T6" fmla="*/ 14 w 2041"/>
                <a:gd name="T7" fmla="*/ 852 h 1783"/>
                <a:gd name="T8" fmla="*/ 14 w 2041"/>
                <a:gd name="T9" fmla="*/ 932 h 1783"/>
                <a:gd name="T10" fmla="*/ 483 w 2041"/>
                <a:gd name="T11" fmla="*/ 1743 h 1783"/>
                <a:gd name="T12" fmla="*/ 552 w 2041"/>
                <a:gd name="T13" fmla="*/ 1783 h 1783"/>
                <a:gd name="T14" fmla="*/ 1489 w 2041"/>
                <a:gd name="T15" fmla="*/ 1783 h 1783"/>
                <a:gd name="T16" fmla="*/ 1558 w 2041"/>
                <a:gd name="T17" fmla="*/ 1743 h 1783"/>
                <a:gd name="T18" fmla="*/ 2027 w 2041"/>
                <a:gd name="T19" fmla="*/ 932 h 1783"/>
                <a:gd name="T20" fmla="*/ 2027 w 2041"/>
                <a:gd name="T21" fmla="*/ 852 h 1783"/>
                <a:gd name="T22" fmla="*/ 1558 w 2041"/>
                <a:gd name="T23" fmla="*/ 40 h 1783"/>
                <a:gd name="T24" fmla="*/ 1489 w 2041"/>
                <a:gd name="T25" fmla="*/ 0 h 17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41" h="1783">
                  <a:moveTo>
                    <a:pt x="1489" y="0"/>
                  </a:moveTo>
                  <a:cubicBezTo>
                    <a:pt x="552" y="0"/>
                    <a:pt x="552" y="0"/>
                    <a:pt x="552" y="0"/>
                  </a:cubicBezTo>
                  <a:cubicBezTo>
                    <a:pt x="523" y="0"/>
                    <a:pt x="497" y="15"/>
                    <a:pt x="483" y="40"/>
                  </a:cubicBezTo>
                  <a:cubicBezTo>
                    <a:pt x="14" y="852"/>
                    <a:pt x="14" y="852"/>
                    <a:pt x="14" y="852"/>
                  </a:cubicBezTo>
                  <a:cubicBezTo>
                    <a:pt x="0" y="876"/>
                    <a:pt x="0" y="907"/>
                    <a:pt x="14" y="932"/>
                  </a:cubicBezTo>
                  <a:cubicBezTo>
                    <a:pt x="483" y="1743"/>
                    <a:pt x="483" y="1743"/>
                    <a:pt x="483" y="1743"/>
                  </a:cubicBezTo>
                  <a:cubicBezTo>
                    <a:pt x="497" y="1768"/>
                    <a:pt x="523" y="1783"/>
                    <a:pt x="552" y="1783"/>
                  </a:cubicBezTo>
                  <a:cubicBezTo>
                    <a:pt x="1489" y="1783"/>
                    <a:pt x="1489" y="1783"/>
                    <a:pt x="1489" y="1783"/>
                  </a:cubicBezTo>
                  <a:cubicBezTo>
                    <a:pt x="1518" y="1783"/>
                    <a:pt x="1544" y="1768"/>
                    <a:pt x="1558" y="1743"/>
                  </a:cubicBezTo>
                  <a:cubicBezTo>
                    <a:pt x="2027" y="932"/>
                    <a:pt x="2027" y="932"/>
                    <a:pt x="2027" y="932"/>
                  </a:cubicBezTo>
                  <a:cubicBezTo>
                    <a:pt x="2041" y="907"/>
                    <a:pt x="2041" y="876"/>
                    <a:pt x="2027" y="852"/>
                  </a:cubicBezTo>
                  <a:cubicBezTo>
                    <a:pt x="1558" y="40"/>
                    <a:pt x="1558" y="40"/>
                    <a:pt x="1558" y="40"/>
                  </a:cubicBezTo>
                  <a:cubicBezTo>
                    <a:pt x="1544" y="15"/>
                    <a:pt x="1518" y="0"/>
                    <a:pt x="1489" y="0"/>
                  </a:cubicBezTo>
                  <a:close/>
                </a:path>
              </a:pathLst>
            </a:custGeom>
            <a:solidFill>
              <a:schemeClr val="tx1">
                <a:lumMod val="85000"/>
                <a:lumOff val="15000"/>
                <a:alpha val="50000"/>
              </a:schemeClr>
            </a:solidFill>
            <a:ln>
              <a:noFill/>
            </a:ln>
            <a:effectLst/>
          </p:spPr>
          <p:txBody>
            <a:bodyPr vert="horz" wrap="square" lIns="91440" tIns="45720" rIns="91440" bIns="45720" numCol="1" anchor="t" anchorCtr="0" compatLnSpc="1">
              <a:prstTxWarp prst="textNoShape">
                <a:avLst/>
              </a:prstTxWarp>
            </a:bodyPr>
            <a:lstStyle/>
            <a:p>
              <a:endParaRPr lang="en-US"/>
            </a:p>
          </p:txBody>
        </p:sp>
        <p:sp>
          <p:nvSpPr>
            <p:cNvPr id="34" name="Freeform 5"/>
            <p:cNvSpPr>
              <a:spLocks noChangeAspect="1"/>
            </p:cNvSpPr>
            <p:nvPr/>
          </p:nvSpPr>
          <p:spPr bwMode="auto">
            <a:xfrm>
              <a:off x="9553203" y="4246131"/>
              <a:ext cx="830408" cy="726668"/>
            </a:xfrm>
            <a:custGeom>
              <a:avLst/>
              <a:gdLst>
                <a:gd name="T0" fmla="*/ 1489 w 2041"/>
                <a:gd name="T1" fmla="*/ 0 h 1783"/>
                <a:gd name="T2" fmla="*/ 552 w 2041"/>
                <a:gd name="T3" fmla="*/ 0 h 1783"/>
                <a:gd name="T4" fmla="*/ 483 w 2041"/>
                <a:gd name="T5" fmla="*/ 40 h 1783"/>
                <a:gd name="T6" fmla="*/ 14 w 2041"/>
                <a:gd name="T7" fmla="*/ 852 h 1783"/>
                <a:gd name="T8" fmla="*/ 14 w 2041"/>
                <a:gd name="T9" fmla="*/ 932 h 1783"/>
                <a:gd name="T10" fmla="*/ 483 w 2041"/>
                <a:gd name="T11" fmla="*/ 1743 h 1783"/>
                <a:gd name="T12" fmla="*/ 552 w 2041"/>
                <a:gd name="T13" fmla="*/ 1783 h 1783"/>
                <a:gd name="T14" fmla="*/ 1489 w 2041"/>
                <a:gd name="T15" fmla="*/ 1783 h 1783"/>
                <a:gd name="T16" fmla="*/ 1558 w 2041"/>
                <a:gd name="T17" fmla="*/ 1743 h 1783"/>
                <a:gd name="T18" fmla="*/ 2027 w 2041"/>
                <a:gd name="T19" fmla="*/ 932 h 1783"/>
                <a:gd name="T20" fmla="*/ 2027 w 2041"/>
                <a:gd name="T21" fmla="*/ 852 h 1783"/>
                <a:gd name="T22" fmla="*/ 1558 w 2041"/>
                <a:gd name="T23" fmla="*/ 40 h 1783"/>
                <a:gd name="T24" fmla="*/ 1489 w 2041"/>
                <a:gd name="T25" fmla="*/ 0 h 17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41" h="1783">
                  <a:moveTo>
                    <a:pt x="1489" y="0"/>
                  </a:moveTo>
                  <a:cubicBezTo>
                    <a:pt x="552" y="0"/>
                    <a:pt x="552" y="0"/>
                    <a:pt x="552" y="0"/>
                  </a:cubicBezTo>
                  <a:cubicBezTo>
                    <a:pt x="523" y="0"/>
                    <a:pt x="497" y="15"/>
                    <a:pt x="483" y="40"/>
                  </a:cubicBezTo>
                  <a:cubicBezTo>
                    <a:pt x="14" y="852"/>
                    <a:pt x="14" y="852"/>
                    <a:pt x="14" y="852"/>
                  </a:cubicBezTo>
                  <a:cubicBezTo>
                    <a:pt x="0" y="876"/>
                    <a:pt x="0" y="907"/>
                    <a:pt x="14" y="932"/>
                  </a:cubicBezTo>
                  <a:cubicBezTo>
                    <a:pt x="483" y="1743"/>
                    <a:pt x="483" y="1743"/>
                    <a:pt x="483" y="1743"/>
                  </a:cubicBezTo>
                  <a:cubicBezTo>
                    <a:pt x="497" y="1768"/>
                    <a:pt x="523" y="1783"/>
                    <a:pt x="552" y="1783"/>
                  </a:cubicBezTo>
                  <a:cubicBezTo>
                    <a:pt x="1489" y="1783"/>
                    <a:pt x="1489" y="1783"/>
                    <a:pt x="1489" y="1783"/>
                  </a:cubicBezTo>
                  <a:cubicBezTo>
                    <a:pt x="1518" y="1783"/>
                    <a:pt x="1544" y="1768"/>
                    <a:pt x="1558" y="1743"/>
                  </a:cubicBezTo>
                  <a:cubicBezTo>
                    <a:pt x="2027" y="932"/>
                    <a:pt x="2027" y="932"/>
                    <a:pt x="2027" y="932"/>
                  </a:cubicBezTo>
                  <a:cubicBezTo>
                    <a:pt x="2041" y="907"/>
                    <a:pt x="2041" y="876"/>
                    <a:pt x="2027" y="852"/>
                  </a:cubicBezTo>
                  <a:cubicBezTo>
                    <a:pt x="1558" y="40"/>
                    <a:pt x="1558" y="40"/>
                    <a:pt x="1558" y="40"/>
                  </a:cubicBezTo>
                  <a:cubicBezTo>
                    <a:pt x="1544" y="15"/>
                    <a:pt x="1518" y="0"/>
                    <a:pt x="1489" y="0"/>
                  </a:cubicBezTo>
                  <a:close/>
                </a:path>
              </a:pathLst>
            </a:custGeom>
            <a:solidFill>
              <a:schemeClr val="accent2">
                <a:lumMod val="75000"/>
                <a:alpha val="50000"/>
              </a:schemeClr>
            </a:solidFill>
            <a:ln>
              <a:noFill/>
            </a:ln>
            <a:effectLst/>
          </p:spPr>
          <p:txBody>
            <a:bodyPr vert="horz" wrap="square" lIns="91440" tIns="45720" rIns="91440" bIns="45720" numCol="1" anchor="t" anchorCtr="0" compatLnSpc="1">
              <a:prstTxWarp prst="textNoShape">
                <a:avLst/>
              </a:prstTxWarp>
            </a:bodyPr>
            <a:lstStyle/>
            <a:p>
              <a:endParaRPr lang="en-US"/>
            </a:p>
          </p:txBody>
        </p:sp>
      </p:grpSp>
      <p:pic>
        <p:nvPicPr>
          <p:cNvPr id="22" name="Picture Placeholder 21" descr="A person wearing hardhats and talking to a machine&#10;&#10;Description automatically generated">
            <a:extLst>
              <a:ext uri="{FF2B5EF4-FFF2-40B4-BE49-F238E27FC236}">
                <a16:creationId xmlns:a16="http://schemas.microsoft.com/office/drawing/2014/main" id="{C1D87595-070C-09FA-EF7E-424A32054BD1}"/>
              </a:ext>
            </a:extLst>
          </p:cNvPr>
          <p:cNvPicPr>
            <a:picLocks noGrp="1" noChangeAspect="1"/>
          </p:cNvPicPr>
          <p:nvPr>
            <p:ph type="pic" sz="quarter" idx="13"/>
          </p:nvPr>
        </p:nvPicPr>
        <p:blipFill>
          <a:blip r:embed="rId4">
            <a:extLst>
              <a:ext uri="{28A0092B-C50C-407E-A947-70E740481C1C}">
                <a14:useLocalDpi xmlns:a14="http://schemas.microsoft.com/office/drawing/2010/main" val="0"/>
              </a:ext>
            </a:extLst>
          </a:blip>
          <a:srcRect l="14557" r="14557"/>
          <a:stretch>
            <a:fillRect/>
          </a:stretch>
        </p:blipFill>
        <p:spPr>
          <a:xfrm>
            <a:off x="4605049" y="3765192"/>
            <a:ext cx="3404358" cy="2989316"/>
          </a:xfrm>
        </p:spPr>
      </p:pic>
      <p:pic>
        <p:nvPicPr>
          <p:cNvPr id="30" name="Picture Placeholder 29" descr="A large metal cylinder with a pipe on top&#10;&#10;Description automatically generated with medium confidence">
            <a:extLst>
              <a:ext uri="{FF2B5EF4-FFF2-40B4-BE49-F238E27FC236}">
                <a16:creationId xmlns:a16="http://schemas.microsoft.com/office/drawing/2014/main" id="{661D9BDD-27E0-0A43-268C-4E59FF5D7551}"/>
              </a:ext>
            </a:extLst>
          </p:cNvPr>
          <p:cNvPicPr>
            <a:picLocks noGrp="1" noChangeAspect="1"/>
          </p:cNvPicPr>
          <p:nvPr>
            <p:ph type="pic" sz="quarter" idx="12"/>
          </p:nvPr>
        </p:nvPicPr>
        <p:blipFill rotWithShape="1">
          <a:blip r:embed="rId5">
            <a:extLst>
              <a:ext uri="{28A0092B-C50C-407E-A947-70E740481C1C}">
                <a14:useLocalDpi xmlns:a14="http://schemas.microsoft.com/office/drawing/2010/main" val="0"/>
              </a:ext>
            </a:extLst>
          </a:blip>
          <a:srcRect l="208" t="18627" r="-1644" b="27093"/>
          <a:stretch/>
        </p:blipFill>
        <p:spPr>
          <a:xfrm>
            <a:off x="7202592" y="1279574"/>
            <a:ext cx="3943786" cy="3693225"/>
          </a:xfrm>
        </p:spPr>
      </p:pic>
    </p:spTree>
    <p:extLst>
      <p:ext uri="{BB962C8B-B14F-4D97-AF65-F5344CB8AC3E}">
        <p14:creationId xmlns:p14="http://schemas.microsoft.com/office/powerpoint/2010/main" val="38969560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TextBox 13"/>
          <p:cNvSpPr txBox="1"/>
          <p:nvPr/>
        </p:nvSpPr>
        <p:spPr>
          <a:xfrm>
            <a:off x="840319" y="4470878"/>
            <a:ext cx="3613490" cy="1446550"/>
          </a:xfrm>
          <a:prstGeom prst="rect">
            <a:avLst/>
          </a:prstGeom>
          <a:noFill/>
        </p:spPr>
        <p:txBody>
          <a:bodyPr wrap="none" rtlCol="0">
            <a:spAutoFit/>
          </a:bodyPr>
          <a:lstStyle/>
          <a:p>
            <a:r>
              <a:rPr lang="en-US" sz="4400" dirty="0">
                <a:solidFill>
                  <a:schemeClr val="accent2">
                    <a:lumMod val="75000"/>
                  </a:schemeClr>
                </a:solidFill>
                <a:latin typeface="Montserrat Medium" panose="00000600000000000000" pitchFamily="50" charset="0"/>
              </a:rPr>
              <a:t>OUR</a:t>
            </a:r>
            <a:r>
              <a:rPr lang="en-US" sz="4400" dirty="0">
                <a:solidFill>
                  <a:schemeClr val="tx1">
                    <a:lumMod val="75000"/>
                    <a:lumOff val="25000"/>
                  </a:schemeClr>
                </a:solidFill>
                <a:latin typeface="Montserrat Medium" panose="00000600000000000000" pitchFamily="50" charset="0"/>
              </a:rPr>
              <a:t> PLANT</a:t>
            </a:r>
          </a:p>
          <a:p>
            <a:r>
              <a:rPr lang="en-US" sz="4400" dirty="0">
                <a:solidFill>
                  <a:schemeClr val="tx1">
                    <a:lumMod val="65000"/>
                    <a:lumOff val="35000"/>
                  </a:schemeClr>
                </a:solidFill>
                <a:latin typeface="Montserrat Light" panose="00000400000000000000" pitchFamily="50" charset="0"/>
              </a:rPr>
              <a:t>GALLERIES</a:t>
            </a:r>
            <a:endParaRPr lang="en-US" sz="1600" dirty="0">
              <a:solidFill>
                <a:schemeClr val="tx1">
                  <a:lumMod val="65000"/>
                  <a:lumOff val="35000"/>
                </a:schemeClr>
              </a:solidFill>
              <a:latin typeface="Montserrat Light" panose="00000400000000000000" pitchFamily="50" charset="0"/>
            </a:endParaRPr>
          </a:p>
        </p:txBody>
      </p:sp>
      <p:sp>
        <p:nvSpPr>
          <p:cNvPr id="15" name="Rectangle 14"/>
          <p:cNvSpPr/>
          <p:nvPr/>
        </p:nvSpPr>
        <p:spPr>
          <a:xfrm>
            <a:off x="999547" y="4556564"/>
            <a:ext cx="1224000" cy="360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67" name="Freeform 5"/>
          <p:cNvSpPr>
            <a:spLocks noChangeAspect="1"/>
          </p:cNvSpPr>
          <p:nvPr/>
        </p:nvSpPr>
        <p:spPr bwMode="auto">
          <a:xfrm>
            <a:off x="3923171" y="2571750"/>
            <a:ext cx="1585496" cy="1387426"/>
          </a:xfrm>
          <a:custGeom>
            <a:avLst/>
            <a:gdLst>
              <a:gd name="T0" fmla="*/ 1489 w 2041"/>
              <a:gd name="T1" fmla="*/ 0 h 1783"/>
              <a:gd name="T2" fmla="*/ 552 w 2041"/>
              <a:gd name="T3" fmla="*/ 0 h 1783"/>
              <a:gd name="T4" fmla="*/ 483 w 2041"/>
              <a:gd name="T5" fmla="*/ 40 h 1783"/>
              <a:gd name="T6" fmla="*/ 14 w 2041"/>
              <a:gd name="T7" fmla="*/ 852 h 1783"/>
              <a:gd name="T8" fmla="*/ 14 w 2041"/>
              <a:gd name="T9" fmla="*/ 932 h 1783"/>
              <a:gd name="T10" fmla="*/ 483 w 2041"/>
              <a:gd name="T11" fmla="*/ 1743 h 1783"/>
              <a:gd name="T12" fmla="*/ 552 w 2041"/>
              <a:gd name="T13" fmla="*/ 1783 h 1783"/>
              <a:gd name="T14" fmla="*/ 1489 w 2041"/>
              <a:gd name="T15" fmla="*/ 1783 h 1783"/>
              <a:gd name="T16" fmla="*/ 1558 w 2041"/>
              <a:gd name="T17" fmla="*/ 1743 h 1783"/>
              <a:gd name="T18" fmla="*/ 2027 w 2041"/>
              <a:gd name="T19" fmla="*/ 932 h 1783"/>
              <a:gd name="T20" fmla="*/ 2027 w 2041"/>
              <a:gd name="T21" fmla="*/ 852 h 1783"/>
              <a:gd name="T22" fmla="*/ 1558 w 2041"/>
              <a:gd name="T23" fmla="*/ 40 h 1783"/>
              <a:gd name="T24" fmla="*/ 1489 w 2041"/>
              <a:gd name="T25" fmla="*/ 0 h 17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41" h="1783">
                <a:moveTo>
                  <a:pt x="1489" y="0"/>
                </a:moveTo>
                <a:cubicBezTo>
                  <a:pt x="552" y="0"/>
                  <a:pt x="552" y="0"/>
                  <a:pt x="552" y="0"/>
                </a:cubicBezTo>
                <a:cubicBezTo>
                  <a:pt x="523" y="0"/>
                  <a:pt x="497" y="15"/>
                  <a:pt x="483" y="40"/>
                </a:cubicBezTo>
                <a:cubicBezTo>
                  <a:pt x="14" y="852"/>
                  <a:pt x="14" y="852"/>
                  <a:pt x="14" y="852"/>
                </a:cubicBezTo>
                <a:cubicBezTo>
                  <a:pt x="0" y="876"/>
                  <a:pt x="0" y="907"/>
                  <a:pt x="14" y="932"/>
                </a:cubicBezTo>
                <a:cubicBezTo>
                  <a:pt x="483" y="1743"/>
                  <a:pt x="483" y="1743"/>
                  <a:pt x="483" y="1743"/>
                </a:cubicBezTo>
                <a:cubicBezTo>
                  <a:pt x="497" y="1768"/>
                  <a:pt x="523" y="1783"/>
                  <a:pt x="552" y="1783"/>
                </a:cubicBezTo>
                <a:cubicBezTo>
                  <a:pt x="1489" y="1783"/>
                  <a:pt x="1489" y="1783"/>
                  <a:pt x="1489" y="1783"/>
                </a:cubicBezTo>
                <a:cubicBezTo>
                  <a:pt x="1518" y="1783"/>
                  <a:pt x="1544" y="1768"/>
                  <a:pt x="1558" y="1743"/>
                </a:cubicBezTo>
                <a:cubicBezTo>
                  <a:pt x="2027" y="932"/>
                  <a:pt x="2027" y="932"/>
                  <a:pt x="2027" y="932"/>
                </a:cubicBezTo>
                <a:cubicBezTo>
                  <a:pt x="2041" y="907"/>
                  <a:pt x="2041" y="876"/>
                  <a:pt x="2027" y="852"/>
                </a:cubicBezTo>
                <a:cubicBezTo>
                  <a:pt x="1558" y="40"/>
                  <a:pt x="1558" y="40"/>
                  <a:pt x="1558" y="40"/>
                </a:cubicBezTo>
                <a:cubicBezTo>
                  <a:pt x="1544" y="15"/>
                  <a:pt x="1518" y="0"/>
                  <a:pt x="1489" y="0"/>
                </a:cubicBezTo>
                <a:close/>
              </a:path>
            </a:pathLst>
          </a:custGeom>
          <a:solidFill>
            <a:schemeClr val="accent2"/>
          </a:solidFill>
          <a:ln>
            <a:noFill/>
          </a:ln>
          <a:effectLst>
            <a:outerShdw blurRad="63500" sx="101000" sy="101000" algn="ctr" rotWithShape="0">
              <a:srgbClr val="000000">
                <a:alpha val="35000"/>
              </a:srgbClr>
            </a:outerShdw>
          </a:effectLst>
        </p:spPr>
        <p:txBody>
          <a:bodyPr vert="horz" wrap="square" lIns="91440" tIns="45720" rIns="91440" bIns="45720" numCol="1" anchor="t" anchorCtr="0" compatLnSpc="1">
            <a:prstTxWarp prst="textNoShape">
              <a:avLst/>
            </a:prstTxWarp>
          </a:bodyPr>
          <a:lstStyle/>
          <a:p>
            <a:endParaRPr lang="en-US"/>
          </a:p>
        </p:txBody>
      </p:sp>
      <p:grpSp>
        <p:nvGrpSpPr>
          <p:cNvPr id="86" name="Group 85"/>
          <p:cNvGrpSpPr/>
          <p:nvPr/>
        </p:nvGrpSpPr>
        <p:grpSpPr>
          <a:xfrm>
            <a:off x="4432673" y="2963268"/>
            <a:ext cx="566492" cy="604390"/>
            <a:chOff x="6158684" y="3542332"/>
            <a:chExt cx="374940" cy="400024"/>
          </a:xfrm>
          <a:solidFill>
            <a:schemeClr val="bg1"/>
          </a:solidFill>
        </p:grpSpPr>
        <p:sp>
          <p:nvSpPr>
            <p:cNvPr id="87" name="Freeform 79"/>
            <p:cNvSpPr>
              <a:spLocks noEditPoints="1"/>
            </p:cNvSpPr>
            <p:nvPr/>
          </p:nvSpPr>
          <p:spPr bwMode="auto">
            <a:xfrm>
              <a:off x="6158684" y="3542332"/>
              <a:ext cx="374940" cy="400024"/>
            </a:xfrm>
            <a:custGeom>
              <a:avLst/>
              <a:gdLst>
                <a:gd name="T0" fmla="*/ 104 w 120"/>
                <a:gd name="T1" fmla="*/ 0 h 128"/>
                <a:gd name="T2" fmla="*/ 16 w 120"/>
                <a:gd name="T3" fmla="*/ 0 h 128"/>
                <a:gd name="T4" fmla="*/ 0 w 120"/>
                <a:gd name="T5" fmla="*/ 16 h 128"/>
                <a:gd name="T6" fmla="*/ 0 w 120"/>
                <a:gd name="T7" fmla="*/ 112 h 128"/>
                <a:gd name="T8" fmla="*/ 16 w 120"/>
                <a:gd name="T9" fmla="*/ 128 h 128"/>
                <a:gd name="T10" fmla="*/ 104 w 120"/>
                <a:gd name="T11" fmla="*/ 128 h 128"/>
                <a:gd name="T12" fmla="*/ 120 w 120"/>
                <a:gd name="T13" fmla="*/ 112 h 128"/>
                <a:gd name="T14" fmla="*/ 120 w 120"/>
                <a:gd name="T15" fmla="*/ 16 h 128"/>
                <a:gd name="T16" fmla="*/ 104 w 120"/>
                <a:gd name="T17" fmla="*/ 0 h 128"/>
                <a:gd name="T18" fmla="*/ 112 w 120"/>
                <a:gd name="T19" fmla="*/ 112 h 128"/>
                <a:gd name="T20" fmla="*/ 104 w 120"/>
                <a:gd name="T21" fmla="*/ 120 h 128"/>
                <a:gd name="T22" fmla="*/ 16 w 120"/>
                <a:gd name="T23" fmla="*/ 120 h 128"/>
                <a:gd name="T24" fmla="*/ 8 w 120"/>
                <a:gd name="T25" fmla="*/ 112 h 128"/>
                <a:gd name="T26" fmla="*/ 8 w 120"/>
                <a:gd name="T27" fmla="*/ 16 h 128"/>
                <a:gd name="T28" fmla="*/ 16 w 120"/>
                <a:gd name="T29" fmla="*/ 8 h 128"/>
                <a:gd name="T30" fmla="*/ 104 w 120"/>
                <a:gd name="T31" fmla="*/ 8 h 128"/>
                <a:gd name="T32" fmla="*/ 112 w 120"/>
                <a:gd name="T33" fmla="*/ 16 h 128"/>
                <a:gd name="T34" fmla="*/ 112 w 120"/>
                <a:gd name="T35" fmla="*/ 112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0" h="128">
                  <a:moveTo>
                    <a:pt x="104" y="0"/>
                  </a:moveTo>
                  <a:cubicBezTo>
                    <a:pt x="16" y="0"/>
                    <a:pt x="16" y="0"/>
                    <a:pt x="16" y="0"/>
                  </a:cubicBezTo>
                  <a:cubicBezTo>
                    <a:pt x="7" y="0"/>
                    <a:pt x="0" y="7"/>
                    <a:pt x="0" y="16"/>
                  </a:cubicBezTo>
                  <a:cubicBezTo>
                    <a:pt x="0" y="112"/>
                    <a:pt x="0" y="112"/>
                    <a:pt x="0" y="112"/>
                  </a:cubicBezTo>
                  <a:cubicBezTo>
                    <a:pt x="0" y="121"/>
                    <a:pt x="7" y="128"/>
                    <a:pt x="16" y="128"/>
                  </a:cubicBezTo>
                  <a:cubicBezTo>
                    <a:pt x="104" y="128"/>
                    <a:pt x="104" y="128"/>
                    <a:pt x="104" y="128"/>
                  </a:cubicBezTo>
                  <a:cubicBezTo>
                    <a:pt x="113" y="128"/>
                    <a:pt x="120" y="121"/>
                    <a:pt x="120" y="112"/>
                  </a:cubicBezTo>
                  <a:cubicBezTo>
                    <a:pt x="120" y="16"/>
                    <a:pt x="120" y="16"/>
                    <a:pt x="120" y="16"/>
                  </a:cubicBezTo>
                  <a:cubicBezTo>
                    <a:pt x="120" y="7"/>
                    <a:pt x="113" y="0"/>
                    <a:pt x="104" y="0"/>
                  </a:cubicBezTo>
                  <a:close/>
                  <a:moveTo>
                    <a:pt x="112" y="112"/>
                  </a:moveTo>
                  <a:cubicBezTo>
                    <a:pt x="112" y="116"/>
                    <a:pt x="108" y="120"/>
                    <a:pt x="104" y="120"/>
                  </a:cubicBezTo>
                  <a:cubicBezTo>
                    <a:pt x="16" y="120"/>
                    <a:pt x="16" y="120"/>
                    <a:pt x="16" y="120"/>
                  </a:cubicBezTo>
                  <a:cubicBezTo>
                    <a:pt x="12" y="120"/>
                    <a:pt x="8" y="116"/>
                    <a:pt x="8" y="112"/>
                  </a:cubicBezTo>
                  <a:cubicBezTo>
                    <a:pt x="8" y="16"/>
                    <a:pt x="8" y="16"/>
                    <a:pt x="8" y="16"/>
                  </a:cubicBezTo>
                  <a:cubicBezTo>
                    <a:pt x="8" y="12"/>
                    <a:pt x="12" y="8"/>
                    <a:pt x="16" y="8"/>
                  </a:cubicBezTo>
                  <a:cubicBezTo>
                    <a:pt x="104" y="8"/>
                    <a:pt x="104" y="8"/>
                    <a:pt x="104" y="8"/>
                  </a:cubicBezTo>
                  <a:cubicBezTo>
                    <a:pt x="108" y="8"/>
                    <a:pt x="112" y="12"/>
                    <a:pt x="112" y="16"/>
                  </a:cubicBezTo>
                  <a:lnTo>
                    <a:pt x="112"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8" name="Freeform 80"/>
            <p:cNvSpPr>
              <a:spLocks noEditPoints="1"/>
            </p:cNvSpPr>
            <p:nvPr/>
          </p:nvSpPr>
          <p:spPr bwMode="auto">
            <a:xfrm>
              <a:off x="6208852" y="3592500"/>
              <a:ext cx="274604" cy="250840"/>
            </a:xfrm>
            <a:custGeom>
              <a:avLst/>
              <a:gdLst>
                <a:gd name="T0" fmla="*/ 84 w 88"/>
                <a:gd name="T1" fmla="*/ 0 h 80"/>
                <a:gd name="T2" fmla="*/ 4 w 88"/>
                <a:gd name="T3" fmla="*/ 0 h 80"/>
                <a:gd name="T4" fmla="*/ 0 w 88"/>
                <a:gd name="T5" fmla="*/ 4 h 80"/>
                <a:gd name="T6" fmla="*/ 0 w 88"/>
                <a:gd name="T7" fmla="*/ 76 h 80"/>
                <a:gd name="T8" fmla="*/ 4 w 88"/>
                <a:gd name="T9" fmla="*/ 80 h 80"/>
                <a:gd name="T10" fmla="*/ 84 w 88"/>
                <a:gd name="T11" fmla="*/ 80 h 80"/>
                <a:gd name="T12" fmla="*/ 88 w 88"/>
                <a:gd name="T13" fmla="*/ 76 h 80"/>
                <a:gd name="T14" fmla="*/ 88 w 88"/>
                <a:gd name="T15" fmla="*/ 4 h 80"/>
                <a:gd name="T16" fmla="*/ 84 w 88"/>
                <a:gd name="T17" fmla="*/ 0 h 80"/>
                <a:gd name="T18" fmla="*/ 84 w 88"/>
                <a:gd name="T19" fmla="*/ 4 h 80"/>
                <a:gd name="T20" fmla="*/ 84 w 88"/>
                <a:gd name="T21" fmla="*/ 59 h 80"/>
                <a:gd name="T22" fmla="*/ 71 w 88"/>
                <a:gd name="T23" fmla="*/ 45 h 80"/>
                <a:gd name="T24" fmla="*/ 68 w 88"/>
                <a:gd name="T25" fmla="*/ 44 h 80"/>
                <a:gd name="T26" fmla="*/ 65 w 88"/>
                <a:gd name="T27" fmla="*/ 45 h 80"/>
                <a:gd name="T28" fmla="*/ 55 w 88"/>
                <a:gd name="T29" fmla="*/ 57 h 80"/>
                <a:gd name="T30" fmla="*/ 23 w 88"/>
                <a:gd name="T31" fmla="*/ 21 h 80"/>
                <a:gd name="T32" fmla="*/ 20 w 88"/>
                <a:gd name="T33" fmla="*/ 20 h 80"/>
                <a:gd name="T34" fmla="*/ 17 w 88"/>
                <a:gd name="T35" fmla="*/ 21 h 80"/>
                <a:gd name="T36" fmla="*/ 4 w 88"/>
                <a:gd name="T37" fmla="*/ 36 h 80"/>
                <a:gd name="T38" fmla="*/ 4 w 88"/>
                <a:gd name="T39" fmla="*/ 4 h 80"/>
                <a:gd name="T40" fmla="*/ 84 w 88"/>
                <a:gd name="T41" fmla="*/ 4 h 80"/>
                <a:gd name="T42" fmla="*/ 4 w 88"/>
                <a:gd name="T43" fmla="*/ 42 h 80"/>
                <a:gd name="T44" fmla="*/ 20 w 88"/>
                <a:gd name="T45" fmla="*/ 24 h 80"/>
                <a:gd name="T46" fmla="*/ 52 w 88"/>
                <a:gd name="T47" fmla="*/ 61 h 80"/>
                <a:gd name="T48" fmla="*/ 55 w 88"/>
                <a:gd name="T49" fmla="*/ 63 h 80"/>
                <a:gd name="T50" fmla="*/ 66 w 88"/>
                <a:gd name="T51" fmla="*/ 76 h 80"/>
                <a:gd name="T52" fmla="*/ 4 w 88"/>
                <a:gd name="T53" fmla="*/ 76 h 80"/>
                <a:gd name="T54" fmla="*/ 4 w 88"/>
                <a:gd name="T55" fmla="*/ 42 h 80"/>
                <a:gd name="T56" fmla="*/ 71 w 88"/>
                <a:gd name="T57" fmla="*/ 76 h 80"/>
                <a:gd name="T58" fmla="*/ 57 w 88"/>
                <a:gd name="T59" fmla="*/ 60 h 80"/>
                <a:gd name="T60" fmla="*/ 68 w 88"/>
                <a:gd name="T61" fmla="*/ 48 h 80"/>
                <a:gd name="T62" fmla="*/ 84 w 88"/>
                <a:gd name="T63" fmla="*/ 66 h 80"/>
                <a:gd name="T64" fmla="*/ 84 w 88"/>
                <a:gd name="T65" fmla="*/ 76 h 80"/>
                <a:gd name="T66" fmla="*/ 71 w 88"/>
                <a:gd name="T67" fmla="*/ 76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8" h="80">
                  <a:moveTo>
                    <a:pt x="84" y="0"/>
                  </a:moveTo>
                  <a:cubicBezTo>
                    <a:pt x="4" y="0"/>
                    <a:pt x="4" y="0"/>
                    <a:pt x="4" y="0"/>
                  </a:cubicBezTo>
                  <a:cubicBezTo>
                    <a:pt x="2" y="0"/>
                    <a:pt x="0" y="2"/>
                    <a:pt x="0" y="4"/>
                  </a:cubicBezTo>
                  <a:cubicBezTo>
                    <a:pt x="0" y="76"/>
                    <a:pt x="0" y="76"/>
                    <a:pt x="0" y="76"/>
                  </a:cubicBezTo>
                  <a:cubicBezTo>
                    <a:pt x="0" y="78"/>
                    <a:pt x="2" y="80"/>
                    <a:pt x="4" y="80"/>
                  </a:cubicBezTo>
                  <a:cubicBezTo>
                    <a:pt x="84" y="80"/>
                    <a:pt x="84" y="80"/>
                    <a:pt x="84" y="80"/>
                  </a:cubicBezTo>
                  <a:cubicBezTo>
                    <a:pt x="86" y="80"/>
                    <a:pt x="88" y="78"/>
                    <a:pt x="88" y="76"/>
                  </a:cubicBezTo>
                  <a:cubicBezTo>
                    <a:pt x="88" y="4"/>
                    <a:pt x="88" y="4"/>
                    <a:pt x="88" y="4"/>
                  </a:cubicBezTo>
                  <a:cubicBezTo>
                    <a:pt x="88" y="2"/>
                    <a:pt x="86" y="0"/>
                    <a:pt x="84" y="0"/>
                  </a:cubicBezTo>
                  <a:close/>
                  <a:moveTo>
                    <a:pt x="84" y="4"/>
                  </a:moveTo>
                  <a:cubicBezTo>
                    <a:pt x="84" y="59"/>
                    <a:pt x="84" y="59"/>
                    <a:pt x="84" y="59"/>
                  </a:cubicBezTo>
                  <a:cubicBezTo>
                    <a:pt x="71" y="45"/>
                    <a:pt x="71" y="45"/>
                    <a:pt x="71" y="45"/>
                  </a:cubicBezTo>
                  <a:cubicBezTo>
                    <a:pt x="70" y="44"/>
                    <a:pt x="69" y="44"/>
                    <a:pt x="68" y="44"/>
                  </a:cubicBezTo>
                  <a:cubicBezTo>
                    <a:pt x="67" y="44"/>
                    <a:pt x="66" y="44"/>
                    <a:pt x="65" y="45"/>
                  </a:cubicBezTo>
                  <a:cubicBezTo>
                    <a:pt x="55" y="57"/>
                    <a:pt x="55" y="57"/>
                    <a:pt x="55" y="57"/>
                  </a:cubicBezTo>
                  <a:cubicBezTo>
                    <a:pt x="23" y="21"/>
                    <a:pt x="23" y="21"/>
                    <a:pt x="23" y="21"/>
                  </a:cubicBezTo>
                  <a:cubicBezTo>
                    <a:pt x="22" y="20"/>
                    <a:pt x="21" y="20"/>
                    <a:pt x="20" y="20"/>
                  </a:cubicBezTo>
                  <a:cubicBezTo>
                    <a:pt x="19" y="20"/>
                    <a:pt x="18" y="20"/>
                    <a:pt x="17" y="21"/>
                  </a:cubicBezTo>
                  <a:cubicBezTo>
                    <a:pt x="4" y="36"/>
                    <a:pt x="4" y="36"/>
                    <a:pt x="4" y="36"/>
                  </a:cubicBezTo>
                  <a:cubicBezTo>
                    <a:pt x="4" y="4"/>
                    <a:pt x="4" y="4"/>
                    <a:pt x="4" y="4"/>
                  </a:cubicBezTo>
                  <a:lnTo>
                    <a:pt x="84" y="4"/>
                  </a:lnTo>
                  <a:close/>
                  <a:moveTo>
                    <a:pt x="4" y="42"/>
                  </a:moveTo>
                  <a:cubicBezTo>
                    <a:pt x="20" y="24"/>
                    <a:pt x="20" y="24"/>
                    <a:pt x="20" y="24"/>
                  </a:cubicBezTo>
                  <a:cubicBezTo>
                    <a:pt x="52" y="61"/>
                    <a:pt x="52" y="61"/>
                    <a:pt x="52" y="61"/>
                  </a:cubicBezTo>
                  <a:cubicBezTo>
                    <a:pt x="55" y="63"/>
                    <a:pt x="55" y="63"/>
                    <a:pt x="55" y="63"/>
                  </a:cubicBezTo>
                  <a:cubicBezTo>
                    <a:pt x="66" y="76"/>
                    <a:pt x="66" y="76"/>
                    <a:pt x="66" y="76"/>
                  </a:cubicBezTo>
                  <a:cubicBezTo>
                    <a:pt x="4" y="76"/>
                    <a:pt x="4" y="76"/>
                    <a:pt x="4" y="76"/>
                  </a:cubicBezTo>
                  <a:lnTo>
                    <a:pt x="4" y="42"/>
                  </a:lnTo>
                  <a:close/>
                  <a:moveTo>
                    <a:pt x="71" y="76"/>
                  </a:moveTo>
                  <a:cubicBezTo>
                    <a:pt x="57" y="60"/>
                    <a:pt x="57" y="60"/>
                    <a:pt x="57" y="60"/>
                  </a:cubicBezTo>
                  <a:cubicBezTo>
                    <a:pt x="68" y="48"/>
                    <a:pt x="68" y="48"/>
                    <a:pt x="68" y="48"/>
                  </a:cubicBezTo>
                  <a:cubicBezTo>
                    <a:pt x="84" y="66"/>
                    <a:pt x="84" y="66"/>
                    <a:pt x="84" y="66"/>
                  </a:cubicBezTo>
                  <a:cubicBezTo>
                    <a:pt x="84" y="76"/>
                    <a:pt x="84" y="76"/>
                    <a:pt x="84" y="76"/>
                  </a:cubicBezTo>
                  <a:lnTo>
                    <a:pt x="71" y="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9" name="Freeform 81"/>
            <p:cNvSpPr>
              <a:spLocks noEditPoints="1"/>
            </p:cNvSpPr>
            <p:nvPr/>
          </p:nvSpPr>
          <p:spPr bwMode="auto">
            <a:xfrm>
              <a:off x="6359356" y="3630785"/>
              <a:ext cx="73932" cy="73932"/>
            </a:xfrm>
            <a:custGeom>
              <a:avLst/>
              <a:gdLst>
                <a:gd name="T0" fmla="*/ 12 w 24"/>
                <a:gd name="T1" fmla="*/ 24 h 24"/>
                <a:gd name="T2" fmla="*/ 24 w 24"/>
                <a:gd name="T3" fmla="*/ 12 h 24"/>
                <a:gd name="T4" fmla="*/ 12 w 24"/>
                <a:gd name="T5" fmla="*/ 0 h 24"/>
                <a:gd name="T6" fmla="*/ 0 w 24"/>
                <a:gd name="T7" fmla="*/ 12 h 24"/>
                <a:gd name="T8" fmla="*/ 12 w 24"/>
                <a:gd name="T9" fmla="*/ 24 h 24"/>
                <a:gd name="T10" fmla="*/ 12 w 24"/>
                <a:gd name="T11" fmla="*/ 4 h 24"/>
                <a:gd name="T12" fmla="*/ 20 w 24"/>
                <a:gd name="T13" fmla="*/ 12 h 24"/>
                <a:gd name="T14" fmla="*/ 12 w 24"/>
                <a:gd name="T15" fmla="*/ 20 h 24"/>
                <a:gd name="T16" fmla="*/ 4 w 24"/>
                <a:gd name="T17" fmla="*/ 12 h 24"/>
                <a:gd name="T18" fmla="*/ 12 w 24"/>
                <a:gd name="T19" fmla="*/ 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24">
                  <a:moveTo>
                    <a:pt x="12" y="24"/>
                  </a:moveTo>
                  <a:cubicBezTo>
                    <a:pt x="19" y="24"/>
                    <a:pt x="24" y="19"/>
                    <a:pt x="24" y="12"/>
                  </a:cubicBezTo>
                  <a:cubicBezTo>
                    <a:pt x="24" y="5"/>
                    <a:pt x="19" y="0"/>
                    <a:pt x="12" y="0"/>
                  </a:cubicBezTo>
                  <a:cubicBezTo>
                    <a:pt x="5" y="0"/>
                    <a:pt x="0" y="5"/>
                    <a:pt x="0" y="12"/>
                  </a:cubicBezTo>
                  <a:cubicBezTo>
                    <a:pt x="0" y="19"/>
                    <a:pt x="5" y="24"/>
                    <a:pt x="12" y="24"/>
                  </a:cubicBezTo>
                  <a:close/>
                  <a:moveTo>
                    <a:pt x="12" y="4"/>
                  </a:moveTo>
                  <a:cubicBezTo>
                    <a:pt x="16" y="4"/>
                    <a:pt x="20" y="8"/>
                    <a:pt x="20" y="12"/>
                  </a:cubicBezTo>
                  <a:cubicBezTo>
                    <a:pt x="20" y="16"/>
                    <a:pt x="16" y="20"/>
                    <a:pt x="12" y="20"/>
                  </a:cubicBezTo>
                  <a:cubicBezTo>
                    <a:pt x="8" y="20"/>
                    <a:pt x="4" y="16"/>
                    <a:pt x="4" y="12"/>
                  </a:cubicBezTo>
                  <a:cubicBezTo>
                    <a:pt x="4" y="8"/>
                    <a:pt x="8" y="4"/>
                    <a:pt x="1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pic>
        <p:nvPicPr>
          <p:cNvPr id="10" name="Picture Placeholder 9" descr="A covered building with a blue tarp&#10;&#10;Description automatically generated">
            <a:extLst>
              <a:ext uri="{FF2B5EF4-FFF2-40B4-BE49-F238E27FC236}">
                <a16:creationId xmlns:a16="http://schemas.microsoft.com/office/drawing/2014/main" id="{783F9374-0BA7-9E00-1C36-AFC804F5D544}"/>
              </a:ext>
            </a:extLst>
          </p:cNvPr>
          <p:cNvPicPr>
            <a:picLocks noGrp="1" noChangeAspect="1"/>
          </p:cNvPicPr>
          <p:nvPr>
            <p:ph type="pic" sz="quarter" idx="11"/>
          </p:nvPr>
        </p:nvPicPr>
        <p:blipFill rotWithShape="1">
          <a:blip r:embed="rId2">
            <a:extLst>
              <a:ext uri="{28A0092B-C50C-407E-A947-70E740481C1C}">
                <a14:useLocalDpi xmlns:a14="http://schemas.microsoft.com/office/drawing/2010/main" val="0"/>
              </a:ext>
            </a:extLst>
          </a:blip>
          <a:srcRect l="18847" t="14540" r="18847" b="14540"/>
          <a:stretch/>
        </p:blipFill>
        <p:spPr>
          <a:xfrm>
            <a:off x="4853091" y="477970"/>
            <a:ext cx="3140191" cy="2757355"/>
          </a:xfrm>
        </p:spPr>
      </p:pic>
      <p:pic>
        <p:nvPicPr>
          <p:cNvPr id="27" name="Picture Placeholder 26" descr="A person working on a factory&#10;&#10;Description automatically generated">
            <a:extLst>
              <a:ext uri="{FF2B5EF4-FFF2-40B4-BE49-F238E27FC236}">
                <a16:creationId xmlns:a16="http://schemas.microsoft.com/office/drawing/2014/main" id="{1B66AF87-A797-2B16-C466-26D86A51EF04}"/>
              </a:ext>
            </a:extLst>
          </p:cNvPr>
          <p:cNvPicPr>
            <a:picLocks noGrp="1" noChangeAspect="1"/>
          </p:cNvPicPr>
          <p:nvPr>
            <p:ph type="pic" sz="quarter" idx="12"/>
          </p:nvPr>
        </p:nvPicPr>
        <p:blipFill>
          <a:blip r:embed="rId3">
            <a:extLst>
              <a:ext uri="{28A0092B-C50C-407E-A947-70E740481C1C}">
                <a14:useLocalDpi xmlns:a14="http://schemas.microsoft.com/office/drawing/2010/main" val="0"/>
              </a:ext>
            </a:extLst>
          </a:blip>
          <a:srcRect l="14473" r="14473"/>
          <a:stretch>
            <a:fillRect/>
          </a:stretch>
        </p:blipFill>
        <p:spPr>
          <a:xfrm>
            <a:off x="7202592" y="1126862"/>
            <a:ext cx="4445968" cy="4163502"/>
          </a:xfrm>
        </p:spPr>
      </p:pic>
      <p:pic>
        <p:nvPicPr>
          <p:cNvPr id="25" name="Picture Placeholder 24" descr="A large metal structure with pipes&#10;&#10;Description automatically generated">
            <a:extLst>
              <a:ext uri="{FF2B5EF4-FFF2-40B4-BE49-F238E27FC236}">
                <a16:creationId xmlns:a16="http://schemas.microsoft.com/office/drawing/2014/main" id="{35C0E111-2498-119D-EACA-7D8AF79D2D73}"/>
              </a:ext>
            </a:extLst>
          </p:cNvPr>
          <p:cNvPicPr>
            <a:picLocks noGrp="1" noChangeAspect="1"/>
          </p:cNvPicPr>
          <p:nvPr>
            <p:ph type="pic" sz="quarter" idx="13"/>
          </p:nvPr>
        </p:nvPicPr>
        <p:blipFill rotWithShape="1">
          <a:blip r:embed="rId4">
            <a:extLst>
              <a:ext uri="{28A0092B-C50C-407E-A947-70E740481C1C}">
                <a14:useLocalDpi xmlns:a14="http://schemas.microsoft.com/office/drawing/2010/main" val="0"/>
              </a:ext>
            </a:extLst>
          </a:blip>
          <a:srcRect l="6362" t="12081" r="6362" b="12081"/>
          <a:stretch/>
        </p:blipFill>
        <p:spPr>
          <a:xfrm>
            <a:off x="4634977" y="3574893"/>
            <a:ext cx="3328621" cy="2922812"/>
          </a:xfrm>
        </p:spPr>
      </p:pic>
      <p:pic>
        <p:nvPicPr>
          <p:cNvPr id="6" name="Picture Placeholder 5" descr="A large pipe on a concrete surface&#10;&#10;Description automatically generated">
            <a:extLst>
              <a:ext uri="{FF2B5EF4-FFF2-40B4-BE49-F238E27FC236}">
                <a16:creationId xmlns:a16="http://schemas.microsoft.com/office/drawing/2014/main" id="{F166D1EE-E56F-D3A1-8101-9BAC017F8E9F}"/>
              </a:ext>
            </a:extLst>
          </p:cNvPr>
          <p:cNvPicPr>
            <a:picLocks noGrp="1" noChangeAspect="1"/>
          </p:cNvPicPr>
          <p:nvPr>
            <p:ph type="pic" sz="quarter" idx="10"/>
          </p:nvPr>
        </p:nvPicPr>
        <p:blipFill rotWithShape="1">
          <a:blip r:embed="rId5">
            <a:extLst>
              <a:ext uri="{28A0092B-C50C-407E-A947-70E740481C1C}">
                <a14:useLocalDpi xmlns:a14="http://schemas.microsoft.com/office/drawing/2010/main" val="0"/>
              </a:ext>
            </a:extLst>
          </a:blip>
          <a:srcRect l="1034" t="8634" r="16875" b="8634"/>
          <a:stretch/>
        </p:blipFill>
        <p:spPr>
          <a:xfrm>
            <a:off x="367862" y="477970"/>
            <a:ext cx="3860542" cy="3389884"/>
          </a:xfrm>
        </p:spPr>
      </p:pic>
      <p:sp>
        <p:nvSpPr>
          <p:cNvPr id="66" name="Freeform 5"/>
          <p:cNvSpPr>
            <a:spLocks noChangeAspect="1"/>
          </p:cNvSpPr>
          <p:nvPr/>
        </p:nvSpPr>
        <p:spPr bwMode="auto">
          <a:xfrm>
            <a:off x="4076520" y="1760170"/>
            <a:ext cx="782310" cy="684580"/>
          </a:xfrm>
          <a:custGeom>
            <a:avLst/>
            <a:gdLst>
              <a:gd name="T0" fmla="*/ 1489 w 2041"/>
              <a:gd name="T1" fmla="*/ 0 h 1783"/>
              <a:gd name="T2" fmla="*/ 552 w 2041"/>
              <a:gd name="T3" fmla="*/ 0 h 1783"/>
              <a:gd name="T4" fmla="*/ 483 w 2041"/>
              <a:gd name="T5" fmla="*/ 40 h 1783"/>
              <a:gd name="T6" fmla="*/ 14 w 2041"/>
              <a:gd name="T7" fmla="*/ 852 h 1783"/>
              <a:gd name="T8" fmla="*/ 14 w 2041"/>
              <a:gd name="T9" fmla="*/ 932 h 1783"/>
              <a:gd name="T10" fmla="*/ 483 w 2041"/>
              <a:gd name="T11" fmla="*/ 1743 h 1783"/>
              <a:gd name="T12" fmla="*/ 552 w 2041"/>
              <a:gd name="T13" fmla="*/ 1783 h 1783"/>
              <a:gd name="T14" fmla="*/ 1489 w 2041"/>
              <a:gd name="T15" fmla="*/ 1783 h 1783"/>
              <a:gd name="T16" fmla="*/ 1558 w 2041"/>
              <a:gd name="T17" fmla="*/ 1743 h 1783"/>
              <a:gd name="T18" fmla="*/ 2027 w 2041"/>
              <a:gd name="T19" fmla="*/ 932 h 1783"/>
              <a:gd name="T20" fmla="*/ 2027 w 2041"/>
              <a:gd name="T21" fmla="*/ 852 h 1783"/>
              <a:gd name="T22" fmla="*/ 1558 w 2041"/>
              <a:gd name="T23" fmla="*/ 40 h 1783"/>
              <a:gd name="T24" fmla="*/ 1489 w 2041"/>
              <a:gd name="T25" fmla="*/ 0 h 17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41" h="1783">
                <a:moveTo>
                  <a:pt x="1489" y="0"/>
                </a:moveTo>
                <a:cubicBezTo>
                  <a:pt x="552" y="0"/>
                  <a:pt x="552" y="0"/>
                  <a:pt x="552" y="0"/>
                </a:cubicBezTo>
                <a:cubicBezTo>
                  <a:pt x="523" y="0"/>
                  <a:pt x="497" y="15"/>
                  <a:pt x="483" y="40"/>
                </a:cubicBezTo>
                <a:cubicBezTo>
                  <a:pt x="14" y="852"/>
                  <a:pt x="14" y="852"/>
                  <a:pt x="14" y="852"/>
                </a:cubicBezTo>
                <a:cubicBezTo>
                  <a:pt x="0" y="876"/>
                  <a:pt x="0" y="907"/>
                  <a:pt x="14" y="932"/>
                </a:cubicBezTo>
                <a:cubicBezTo>
                  <a:pt x="483" y="1743"/>
                  <a:pt x="483" y="1743"/>
                  <a:pt x="483" y="1743"/>
                </a:cubicBezTo>
                <a:cubicBezTo>
                  <a:pt x="497" y="1768"/>
                  <a:pt x="523" y="1783"/>
                  <a:pt x="552" y="1783"/>
                </a:cubicBezTo>
                <a:cubicBezTo>
                  <a:pt x="1489" y="1783"/>
                  <a:pt x="1489" y="1783"/>
                  <a:pt x="1489" y="1783"/>
                </a:cubicBezTo>
                <a:cubicBezTo>
                  <a:pt x="1518" y="1783"/>
                  <a:pt x="1544" y="1768"/>
                  <a:pt x="1558" y="1743"/>
                </a:cubicBezTo>
                <a:cubicBezTo>
                  <a:pt x="2027" y="932"/>
                  <a:pt x="2027" y="932"/>
                  <a:pt x="2027" y="932"/>
                </a:cubicBezTo>
                <a:cubicBezTo>
                  <a:pt x="2041" y="907"/>
                  <a:pt x="2041" y="876"/>
                  <a:pt x="2027" y="852"/>
                </a:cubicBezTo>
                <a:cubicBezTo>
                  <a:pt x="1558" y="40"/>
                  <a:pt x="1558" y="40"/>
                  <a:pt x="1558" y="40"/>
                </a:cubicBezTo>
                <a:cubicBezTo>
                  <a:pt x="1544" y="15"/>
                  <a:pt x="1518" y="0"/>
                  <a:pt x="1489" y="0"/>
                </a:cubicBezTo>
                <a:close/>
              </a:path>
            </a:pathLst>
          </a:custGeom>
          <a:solidFill>
            <a:schemeClr val="accent2">
              <a:lumMod val="75000"/>
            </a:schemeClr>
          </a:solidFill>
          <a:ln>
            <a:noFill/>
          </a:ln>
          <a:effectLst/>
        </p:spPr>
        <p:txBody>
          <a:bodyPr vert="horz" wrap="square" lIns="91440" tIns="45720" rIns="91440" bIns="45720" numCol="1" anchor="t" anchorCtr="0" compatLnSpc="1">
            <a:prstTxWarp prst="textNoShape">
              <a:avLst/>
            </a:prstTxWarp>
          </a:bodyPr>
          <a:lstStyle/>
          <a:p>
            <a:endParaRPr lang="en-US"/>
          </a:p>
        </p:txBody>
      </p:sp>
      <p:sp>
        <p:nvSpPr>
          <p:cNvPr id="2" name="Freeform 5">
            <a:extLst>
              <a:ext uri="{FF2B5EF4-FFF2-40B4-BE49-F238E27FC236}">
                <a16:creationId xmlns:a16="http://schemas.microsoft.com/office/drawing/2014/main" id="{D2CC1266-052A-68A1-7A60-13F8823C0D27}"/>
              </a:ext>
            </a:extLst>
          </p:cNvPr>
          <p:cNvSpPr>
            <a:spLocks noChangeAspect="1"/>
          </p:cNvSpPr>
          <p:nvPr/>
        </p:nvSpPr>
        <p:spPr bwMode="auto">
          <a:xfrm>
            <a:off x="9833727" y="4470878"/>
            <a:ext cx="947265" cy="828928"/>
          </a:xfrm>
          <a:custGeom>
            <a:avLst/>
            <a:gdLst>
              <a:gd name="T0" fmla="*/ 1489 w 2041"/>
              <a:gd name="T1" fmla="*/ 0 h 1783"/>
              <a:gd name="T2" fmla="*/ 552 w 2041"/>
              <a:gd name="T3" fmla="*/ 0 h 1783"/>
              <a:gd name="T4" fmla="*/ 483 w 2041"/>
              <a:gd name="T5" fmla="*/ 40 h 1783"/>
              <a:gd name="T6" fmla="*/ 14 w 2041"/>
              <a:gd name="T7" fmla="*/ 852 h 1783"/>
              <a:gd name="T8" fmla="*/ 14 w 2041"/>
              <a:gd name="T9" fmla="*/ 932 h 1783"/>
              <a:gd name="T10" fmla="*/ 483 w 2041"/>
              <a:gd name="T11" fmla="*/ 1743 h 1783"/>
              <a:gd name="T12" fmla="*/ 552 w 2041"/>
              <a:gd name="T13" fmla="*/ 1783 h 1783"/>
              <a:gd name="T14" fmla="*/ 1489 w 2041"/>
              <a:gd name="T15" fmla="*/ 1783 h 1783"/>
              <a:gd name="T16" fmla="*/ 1558 w 2041"/>
              <a:gd name="T17" fmla="*/ 1743 h 1783"/>
              <a:gd name="T18" fmla="*/ 2027 w 2041"/>
              <a:gd name="T19" fmla="*/ 932 h 1783"/>
              <a:gd name="T20" fmla="*/ 2027 w 2041"/>
              <a:gd name="T21" fmla="*/ 852 h 1783"/>
              <a:gd name="T22" fmla="*/ 1558 w 2041"/>
              <a:gd name="T23" fmla="*/ 40 h 1783"/>
              <a:gd name="T24" fmla="*/ 1489 w 2041"/>
              <a:gd name="T25" fmla="*/ 0 h 17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41" h="1783">
                <a:moveTo>
                  <a:pt x="1489" y="0"/>
                </a:moveTo>
                <a:cubicBezTo>
                  <a:pt x="552" y="0"/>
                  <a:pt x="552" y="0"/>
                  <a:pt x="552" y="0"/>
                </a:cubicBezTo>
                <a:cubicBezTo>
                  <a:pt x="523" y="0"/>
                  <a:pt x="497" y="15"/>
                  <a:pt x="483" y="40"/>
                </a:cubicBezTo>
                <a:cubicBezTo>
                  <a:pt x="14" y="852"/>
                  <a:pt x="14" y="852"/>
                  <a:pt x="14" y="852"/>
                </a:cubicBezTo>
                <a:cubicBezTo>
                  <a:pt x="0" y="876"/>
                  <a:pt x="0" y="907"/>
                  <a:pt x="14" y="932"/>
                </a:cubicBezTo>
                <a:cubicBezTo>
                  <a:pt x="483" y="1743"/>
                  <a:pt x="483" y="1743"/>
                  <a:pt x="483" y="1743"/>
                </a:cubicBezTo>
                <a:cubicBezTo>
                  <a:pt x="497" y="1768"/>
                  <a:pt x="523" y="1783"/>
                  <a:pt x="552" y="1783"/>
                </a:cubicBezTo>
                <a:cubicBezTo>
                  <a:pt x="1489" y="1783"/>
                  <a:pt x="1489" y="1783"/>
                  <a:pt x="1489" y="1783"/>
                </a:cubicBezTo>
                <a:cubicBezTo>
                  <a:pt x="1518" y="1783"/>
                  <a:pt x="1544" y="1768"/>
                  <a:pt x="1558" y="1743"/>
                </a:cubicBezTo>
                <a:cubicBezTo>
                  <a:pt x="2027" y="932"/>
                  <a:pt x="2027" y="932"/>
                  <a:pt x="2027" y="932"/>
                </a:cubicBezTo>
                <a:cubicBezTo>
                  <a:pt x="2041" y="907"/>
                  <a:pt x="2041" y="876"/>
                  <a:pt x="2027" y="852"/>
                </a:cubicBezTo>
                <a:cubicBezTo>
                  <a:pt x="1558" y="40"/>
                  <a:pt x="1558" y="40"/>
                  <a:pt x="1558" y="40"/>
                </a:cubicBezTo>
                <a:cubicBezTo>
                  <a:pt x="1544" y="15"/>
                  <a:pt x="1518" y="0"/>
                  <a:pt x="1489" y="0"/>
                </a:cubicBezTo>
                <a:close/>
              </a:path>
            </a:pathLst>
          </a:custGeom>
          <a:solidFill>
            <a:schemeClr val="accent2">
              <a:lumMod val="75000"/>
            </a:schemeClr>
          </a:solidFill>
          <a:ln>
            <a:noFill/>
          </a:ln>
          <a:effectLst/>
        </p:spPr>
        <p:txBody>
          <a:bodyPr vert="horz" wrap="square" lIns="91440" tIns="45720" rIns="91440" bIns="45720" numCol="1" anchor="t" anchorCtr="0" compatLnSpc="1">
            <a:prstTxWarp prst="textNoShape">
              <a:avLst/>
            </a:prstTxWarp>
          </a:bodyPr>
          <a:lstStyle/>
          <a:p>
            <a:endParaRPr lang="en-US"/>
          </a:p>
        </p:txBody>
      </p:sp>
      <p:sp>
        <p:nvSpPr>
          <p:cNvPr id="3" name="Freeform 5">
            <a:extLst>
              <a:ext uri="{FF2B5EF4-FFF2-40B4-BE49-F238E27FC236}">
                <a16:creationId xmlns:a16="http://schemas.microsoft.com/office/drawing/2014/main" id="{CD99BD3D-5461-FE0E-651A-0D5E348301A2}"/>
              </a:ext>
            </a:extLst>
          </p:cNvPr>
          <p:cNvSpPr>
            <a:spLocks noChangeAspect="1"/>
          </p:cNvSpPr>
          <p:nvPr/>
        </p:nvSpPr>
        <p:spPr bwMode="auto">
          <a:xfrm>
            <a:off x="9833727" y="1117420"/>
            <a:ext cx="1914298" cy="1675152"/>
          </a:xfrm>
          <a:custGeom>
            <a:avLst/>
            <a:gdLst>
              <a:gd name="T0" fmla="*/ 1489 w 2041"/>
              <a:gd name="T1" fmla="*/ 0 h 1783"/>
              <a:gd name="T2" fmla="*/ 552 w 2041"/>
              <a:gd name="T3" fmla="*/ 0 h 1783"/>
              <a:gd name="T4" fmla="*/ 483 w 2041"/>
              <a:gd name="T5" fmla="*/ 40 h 1783"/>
              <a:gd name="T6" fmla="*/ 14 w 2041"/>
              <a:gd name="T7" fmla="*/ 852 h 1783"/>
              <a:gd name="T8" fmla="*/ 14 w 2041"/>
              <a:gd name="T9" fmla="*/ 932 h 1783"/>
              <a:gd name="T10" fmla="*/ 483 w 2041"/>
              <a:gd name="T11" fmla="*/ 1743 h 1783"/>
              <a:gd name="T12" fmla="*/ 552 w 2041"/>
              <a:gd name="T13" fmla="*/ 1783 h 1783"/>
              <a:gd name="T14" fmla="*/ 1489 w 2041"/>
              <a:gd name="T15" fmla="*/ 1783 h 1783"/>
              <a:gd name="T16" fmla="*/ 1558 w 2041"/>
              <a:gd name="T17" fmla="*/ 1743 h 1783"/>
              <a:gd name="T18" fmla="*/ 2027 w 2041"/>
              <a:gd name="T19" fmla="*/ 932 h 1783"/>
              <a:gd name="T20" fmla="*/ 2027 w 2041"/>
              <a:gd name="T21" fmla="*/ 852 h 1783"/>
              <a:gd name="T22" fmla="*/ 1558 w 2041"/>
              <a:gd name="T23" fmla="*/ 40 h 1783"/>
              <a:gd name="T24" fmla="*/ 1489 w 2041"/>
              <a:gd name="T25" fmla="*/ 0 h 17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41" h="1783">
                <a:moveTo>
                  <a:pt x="1489" y="0"/>
                </a:moveTo>
                <a:cubicBezTo>
                  <a:pt x="552" y="0"/>
                  <a:pt x="552" y="0"/>
                  <a:pt x="552" y="0"/>
                </a:cubicBezTo>
                <a:cubicBezTo>
                  <a:pt x="523" y="0"/>
                  <a:pt x="497" y="15"/>
                  <a:pt x="483" y="40"/>
                </a:cubicBezTo>
                <a:cubicBezTo>
                  <a:pt x="14" y="852"/>
                  <a:pt x="14" y="852"/>
                  <a:pt x="14" y="852"/>
                </a:cubicBezTo>
                <a:cubicBezTo>
                  <a:pt x="0" y="876"/>
                  <a:pt x="0" y="907"/>
                  <a:pt x="14" y="932"/>
                </a:cubicBezTo>
                <a:cubicBezTo>
                  <a:pt x="483" y="1743"/>
                  <a:pt x="483" y="1743"/>
                  <a:pt x="483" y="1743"/>
                </a:cubicBezTo>
                <a:cubicBezTo>
                  <a:pt x="497" y="1768"/>
                  <a:pt x="523" y="1783"/>
                  <a:pt x="552" y="1783"/>
                </a:cubicBezTo>
                <a:cubicBezTo>
                  <a:pt x="1489" y="1783"/>
                  <a:pt x="1489" y="1783"/>
                  <a:pt x="1489" y="1783"/>
                </a:cubicBezTo>
                <a:cubicBezTo>
                  <a:pt x="1518" y="1783"/>
                  <a:pt x="1544" y="1768"/>
                  <a:pt x="1558" y="1743"/>
                </a:cubicBezTo>
                <a:cubicBezTo>
                  <a:pt x="2027" y="932"/>
                  <a:pt x="2027" y="932"/>
                  <a:pt x="2027" y="932"/>
                </a:cubicBezTo>
                <a:cubicBezTo>
                  <a:pt x="2041" y="907"/>
                  <a:pt x="2041" y="876"/>
                  <a:pt x="2027" y="852"/>
                </a:cubicBezTo>
                <a:cubicBezTo>
                  <a:pt x="1558" y="40"/>
                  <a:pt x="1558" y="40"/>
                  <a:pt x="1558" y="40"/>
                </a:cubicBezTo>
                <a:cubicBezTo>
                  <a:pt x="1544" y="15"/>
                  <a:pt x="1518" y="0"/>
                  <a:pt x="1489" y="0"/>
                </a:cubicBezTo>
                <a:close/>
              </a:path>
            </a:pathLst>
          </a:custGeom>
          <a:solidFill>
            <a:schemeClr val="accent2"/>
          </a:solidFill>
          <a:ln>
            <a:noFill/>
          </a:ln>
          <a:effectLst>
            <a:outerShdw blurRad="63500" sx="101000" sy="101000" algn="ctr" rotWithShape="0">
              <a:srgbClr val="000000">
                <a:alpha val="35000"/>
              </a:srgbClr>
            </a:outerShdw>
          </a:effec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2321585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TextBox 13"/>
          <p:cNvSpPr txBox="1"/>
          <p:nvPr/>
        </p:nvSpPr>
        <p:spPr>
          <a:xfrm>
            <a:off x="840319" y="4470878"/>
            <a:ext cx="3613490" cy="1446550"/>
          </a:xfrm>
          <a:prstGeom prst="rect">
            <a:avLst/>
          </a:prstGeom>
          <a:noFill/>
        </p:spPr>
        <p:txBody>
          <a:bodyPr wrap="none" rtlCol="0">
            <a:spAutoFit/>
          </a:bodyPr>
          <a:lstStyle/>
          <a:p>
            <a:r>
              <a:rPr lang="en-US" sz="4400" dirty="0">
                <a:solidFill>
                  <a:schemeClr val="accent2">
                    <a:lumMod val="75000"/>
                  </a:schemeClr>
                </a:solidFill>
                <a:latin typeface="Montserrat Medium" panose="00000600000000000000" pitchFamily="50" charset="0"/>
              </a:rPr>
              <a:t>OUR</a:t>
            </a:r>
            <a:r>
              <a:rPr lang="en-US" sz="4400" dirty="0">
                <a:solidFill>
                  <a:schemeClr val="tx1">
                    <a:lumMod val="75000"/>
                    <a:lumOff val="25000"/>
                  </a:schemeClr>
                </a:solidFill>
                <a:latin typeface="Montserrat Medium" panose="00000600000000000000" pitchFamily="50" charset="0"/>
              </a:rPr>
              <a:t> PLANT</a:t>
            </a:r>
          </a:p>
          <a:p>
            <a:r>
              <a:rPr lang="en-US" sz="4400" dirty="0">
                <a:solidFill>
                  <a:schemeClr val="tx1">
                    <a:lumMod val="65000"/>
                    <a:lumOff val="35000"/>
                  </a:schemeClr>
                </a:solidFill>
                <a:latin typeface="Montserrat Light" panose="00000400000000000000" pitchFamily="50" charset="0"/>
              </a:rPr>
              <a:t>GALLERIES</a:t>
            </a:r>
            <a:endParaRPr lang="en-US" sz="1600" dirty="0">
              <a:solidFill>
                <a:schemeClr val="tx1">
                  <a:lumMod val="65000"/>
                  <a:lumOff val="35000"/>
                </a:schemeClr>
              </a:solidFill>
              <a:latin typeface="Montserrat Light" panose="00000400000000000000" pitchFamily="50" charset="0"/>
            </a:endParaRPr>
          </a:p>
        </p:txBody>
      </p:sp>
      <p:sp>
        <p:nvSpPr>
          <p:cNvPr id="15" name="Rectangle 14"/>
          <p:cNvSpPr/>
          <p:nvPr/>
        </p:nvSpPr>
        <p:spPr>
          <a:xfrm>
            <a:off x="999547" y="4556564"/>
            <a:ext cx="1224000" cy="360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67" name="Freeform 5"/>
          <p:cNvSpPr>
            <a:spLocks noChangeAspect="1"/>
          </p:cNvSpPr>
          <p:nvPr/>
        </p:nvSpPr>
        <p:spPr bwMode="auto">
          <a:xfrm>
            <a:off x="3923171" y="2571750"/>
            <a:ext cx="1585496" cy="1387426"/>
          </a:xfrm>
          <a:custGeom>
            <a:avLst/>
            <a:gdLst>
              <a:gd name="T0" fmla="*/ 1489 w 2041"/>
              <a:gd name="T1" fmla="*/ 0 h 1783"/>
              <a:gd name="T2" fmla="*/ 552 w 2041"/>
              <a:gd name="T3" fmla="*/ 0 h 1783"/>
              <a:gd name="T4" fmla="*/ 483 w 2041"/>
              <a:gd name="T5" fmla="*/ 40 h 1783"/>
              <a:gd name="T6" fmla="*/ 14 w 2041"/>
              <a:gd name="T7" fmla="*/ 852 h 1783"/>
              <a:gd name="T8" fmla="*/ 14 w 2041"/>
              <a:gd name="T9" fmla="*/ 932 h 1783"/>
              <a:gd name="T10" fmla="*/ 483 w 2041"/>
              <a:gd name="T11" fmla="*/ 1743 h 1783"/>
              <a:gd name="T12" fmla="*/ 552 w 2041"/>
              <a:gd name="T13" fmla="*/ 1783 h 1783"/>
              <a:gd name="T14" fmla="*/ 1489 w 2041"/>
              <a:gd name="T15" fmla="*/ 1783 h 1783"/>
              <a:gd name="T16" fmla="*/ 1558 w 2041"/>
              <a:gd name="T17" fmla="*/ 1743 h 1783"/>
              <a:gd name="T18" fmla="*/ 2027 w 2041"/>
              <a:gd name="T19" fmla="*/ 932 h 1783"/>
              <a:gd name="T20" fmla="*/ 2027 w 2041"/>
              <a:gd name="T21" fmla="*/ 852 h 1783"/>
              <a:gd name="T22" fmla="*/ 1558 w 2041"/>
              <a:gd name="T23" fmla="*/ 40 h 1783"/>
              <a:gd name="T24" fmla="*/ 1489 w 2041"/>
              <a:gd name="T25" fmla="*/ 0 h 17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41" h="1783">
                <a:moveTo>
                  <a:pt x="1489" y="0"/>
                </a:moveTo>
                <a:cubicBezTo>
                  <a:pt x="552" y="0"/>
                  <a:pt x="552" y="0"/>
                  <a:pt x="552" y="0"/>
                </a:cubicBezTo>
                <a:cubicBezTo>
                  <a:pt x="523" y="0"/>
                  <a:pt x="497" y="15"/>
                  <a:pt x="483" y="40"/>
                </a:cubicBezTo>
                <a:cubicBezTo>
                  <a:pt x="14" y="852"/>
                  <a:pt x="14" y="852"/>
                  <a:pt x="14" y="852"/>
                </a:cubicBezTo>
                <a:cubicBezTo>
                  <a:pt x="0" y="876"/>
                  <a:pt x="0" y="907"/>
                  <a:pt x="14" y="932"/>
                </a:cubicBezTo>
                <a:cubicBezTo>
                  <a:pt x="483" y="1743"/>
                  <a:pt x="483" y="1743"/>
                  <a:pt x="483" y="1743"/>
                </a:cubicBezTo>
                <a:cubicBezTo>
                  <a:pt x="497" y="1768"/>
                  <a:pt x="523" y="1783"/>
                  <a:pt x="552" y="1783"/>
                </a:cubicBezTo>
                <a:cubicBezTo>
                  <a:pt x="1489" y="1783"/>
                  <a:pt x="1489" y="1783"/>
                  <a:pt x="1489" y="1783"/>
                </a:cubicBezTo>
                <a:cubicBezTo>
                  <a:pt x="1518" y="1783"/>
                  <a:pt x="1544" y="1768"/>
                  <a:pt x="1558" y="1743"/>
                </a:cubicBezTo>
                <a:cubicBezTo>
                  <a:pt x="2027" y="932"/>
                  <a:pt x="2027" y="932"/>
                  <a:pt x="2027" y="932"/>
                </a:cubicBezTo>
                <a:cubicBezTo>
                  <a:pt x="2041" y="907"/>
                  <a:pt x="2041" y="876"/>
                  <a:pt x="2027" y="852"/>
                </a:cubicBezTo>
                <a:cubicBezTo>
                  <a:pt x="1558" y="40"/>
                  <a:pt x="1558" y="40"/>
                  <a:pt x="1558" y="40"/>
                </a:cubicBezTo>
                <a:cubicBezTo>
                  <a:pt x="1544" y="15"/>
                  <a:pt x="1518" y="0"/>
                  <a:pt x="1489" y="0"/>
                </a:cubicBezTo>
                <a:close/>
              </a:path>
            </a:pathLst>
          </a:custGeom>
          <a:solidFill>
            <a:schemeClr val="accent2"/>
          </a:solidFill>
          <a:ln>
            <a:noFill/>
          </a:ln>
          <a:effectLst>
            <a:outerShdw blurRad="63500" sx="101000" sy="101000" algn="ctr" rotWithShape="0">
              <a:srgbClr val="000000">
                <a:alpha val="35000"/>
              </a:srgbClr>
            </a:outerShdw>
          </a:effectLst>
        </p:spPr>
        <p:txBody>
          <a:bodyPr vert="horz" wrap="square" lIns="91440" tIns="45720" rIns="91440" bIns="45720" numCol="1" anchor="t" anchorCtr="0" compatLnSpc="1">
            <a:prstTxWarp prst="textNoShape">
              <a:avLst/>
            </a:prstTxWarp>
          </a:bodyPr>
          <a:lstStyle/>
          <a:p>
            <a:endParaRPr lang="en-US"/>
          </a:p>
        </p:txBody>
      </p:sp>
      <p:grpSp>
        <p:nvGrpSpPr>
          <p:cNvPr id="86" name="Group 85"/>
          <p:cNvGrpSpPr/>
          <p:nvPr/>
        </p:nvGrpSpPr>
        <p:grpSpPr>
          <a:xfrm>
            <a:off x="4432673" y="2963268"/>
            <a:ext cx="566492" cy="604390"/>
            <a:chOff x="6158684" y="3542332"/>
            <a:chExt cx="374940" cy="400024"/>
          </a:xfrm>
          <a:solidFill>
            <a:schemeClr val="bg1"/>
          </a:solidFill>
        </p:grpSpPr>
        <p:sp>
          <p:nvSpPr>
            <p:cNvPr id="87" name="Freeform 79"/>
            <p:cNvSpPr>
              <a:spLocks noEditPoints="1"/>
            </p:cNvSpPr>
            <p:nvPr/>
          </p:nvSpPr>
          <p:spPr bwMode="auto">
            <a:xfrm>
              <a:off x="6158684" y="3542332"/>
              <a:ext cx="374940" cy="400024"/>
            </a:xfrm>
            <a:custGeom>
              <a:avLst/>
              <a:gdLst>
                <a:gd name="T0" fmla="*/ 104 w 120"/>
                <a:gd name="T1" fmla="*/ 0 h 128"/>
                <a:gd name="T2" fmla="*/ 16 w 120"/>
                <a:gd name="T3" fmla="*/ 0 h 128"/>
                <a:gd name="T4" fmla="*/ 0 w 120"/>
                <a:gd name="T5" fmla="*/ 16 h 128"/>
                <a:gd name="T6" fmla="*/ 0 w 120"/>
                <a:gd name="T7" fmla="*/ 112 h 128"/>
                <a:gd name="T8" fmla="*/ 16 w 120"/>
                <a:gd name="T9" fmla="*/ 128 h 128"/>
                <a:gd name="T10" fmla="*/ 104 w 120"/>
                <a:gd name="T11" fmla="*/ 128 h 128"/>
                <a:gd name="T12" fmla="*/ 120 w 120"/>
                <a:gd name="T13" fmla="*/ 112 h 128"/>
                <a:gd name="T14" fmla="*/ 120 w 120"/>
                <a:gd name="T15" fmla="*/ 16 h 128"/>
                <a:gd name="T16" fmla="*/ 104 w 120"/>
                <a:gd name="T17" fmla="*/ 0 h 128"/>
                <a:gd name="T18" fmla="*/ 112 w 120"/>
                <a:gd name="T19" fmla="*/ 112 h 128"/>
                <a:gd name="T20" fmla="*/ 104 w 120"/>
                <a:gd name="T21" fmla="*/ 120 h 128"/>
                <a:gd name="T22" fmla="*/ 16 w 120"/>
                <a:gd name="T23" fmla="*/ 120 h 128"/>
                <a:gd name="T24" fmla="*/ 8 w 120"/>
                <a:gd name="T25" fmla="*/ 112 h 128"/>
                <a:gd name="T26" fmla="*/ 8 w 120"/>
                <a:gd name="T27" fmla="*/ 16 h 128"/>
                <a:gd name="T28" fmla="*/ 16 w 120"/>
                <a:gd name="T29" fmla="*/ 8 h 128"/>
                <a:gd name="T30" fmla="*/ 104 w 120"/>
                <a:gd name="T31" fmla="*/ 8 h 128"/>
                <a:gd name="T32" fmla="*/ 112 w 120"/>
                <a:gd name="T33" fmla="*/ 16 h 128"/>
                <a:gd name="T34" fmla="*/ 112 w 120"/>
                <a:gd name="T35" fmla="*/ 112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0" h="128">
                  <a:moveTo>
                    <a:pt x="104" y="0"/>
                  </a:moveTo>
                  <a:cubicBezTo>
                    <a:pt x="16" y="0"/>
                    <a:pt x="16" y="0"/>
                    <a:pt x="16" y="0"/>
                  </a:cubicBezTo>
                  <a:cubicBezTo>
                    <a:pt x="7" y="0"/>
                    <a:pt x="0" y="7"/>
                    <a:pt x="0" y="16"/>
                  </a:cubicBezTo>
                  <a:cubicBezTo>
                    <a:pt x="0" y="112"/>
                    <a:pt x="0" y="112"/>
                    <a:pt x="0" y="112"/>
                  </a:cubicBezTo>
                  <a:cubicBezTo>
                    <a:pt x="0" y="121"/>
                    <a:pt x="7" y="128"/>
                    <a:pt x="16" y="128"/>
                  </a:cubicBezTo>
                  <a:cubicBezTo>
                    <a:pt x="104" y="128"/>
                    <a:pt x="104" y="128"/>
                    <a:pt x="104" y="128"/>
                  </a:cubicBezTo>
                  <a:cubicBezTo>
                    <a:pt x="113" y="128"/>
                    <a:pt x="120" y="121"/>
                    <a:pt x="120" y="112"/>
                  </a:cubicBezTo>
                  <a:cubicBezTo>
                    <a:pt x="120" y="16"/>
                    <a:pt x="120" y="16"/>
                    <a:pt x="120" y="16"/>
                  </a:cubicBezTo>
                  <a:cubicBezTo>
                    <a:pt x="120" y="7"/>
                    <a:pt x="113" y="0"/>
                    <a:pt x="104" y="0"/>
                  </a:cubicBezTo>
                  <a:close/>
                  <a:moveTo>
                    <a:pt x="112" y="112"/>
                  </a:moveTo>
                  <a:cubicBezTo>
                    <a:pt x="112" y="116"/>
                    <a:pt x="108" y="120"/>
                    <a:pt x="104" y="120"/>
                  </a:cubicBezTo>
                  <a:cubicBezTo>
                    <a:pt x="16" y="120"/>
                    <a:pt x="16" y="120"/>
                    <a:pt x="16" y="120"/>
                  </a:cubicBezTo>
                  <a:cubicBezTo>
                    <a:pt x="12" y="120"/>
                    <a:pt x="8" y="116"/>
                    <a:pt x="8" y="112"/>
                  </a:cubicBezTo>
                  <a:cubicBezTo>
                    <a:pt x="8" y="16"/>
                    <a:pt x="8" y="16"/>
                    <a:pt x="8" y="16"/>
                  </a:cubicBezTo>
                  <a:cubicBezTo>
                    <a:pt x="8" y="12"/>
                    <a:pt x="12" y="8"/>
                    <a:pt x="16" y="8"/>
                  </a:cubicBezTo>
                  <a:cubicBezTo>
                    <a:pt x="104" y="8"/>
                    <a:pt x="104" y="8"/>
                    <a:pt x="104" y="8"/>
                  </a:cubicBezTo>
                  <a:cubicBezTo>
                    <a:pt x="108" y="8"/>
                    <a:pt x="112" y="12"/>
                    <a:pt x="112" y="16"/>
                  </a:cubicBezTo>
                  <a:lnTo>
                    <a:pt x="112"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8" name="Freeform 80"/>
            <p:cNvSpPr>
              <a:spLocks noEditPoints="1"/>
            </p:cNvSpPr>
            <p:nvPr/>
          </p:nvSpPr>
          <p:spPr bwMode="auto">
            <a:xfrm>
              <a:off x="6208852" y="3592500"/>
              <a:ext cx="274604" cy="250840"/>
            </a:xfrm>
            <a:custGeom>
              <a:avLst/>
              <a:gdLst>
                <a:gd name="T0" fmla="*/ 84 w 88"/>
                <a:gd name="T1" fmla="*/ 0 h 80"/>
                <a:gd name="T2" fmla="*/ 4 w 88"/>
                <a:gd name="T3" fmla="*/ 0 h 80"/>
                <a:gd name="T4" fmla="*/ 0 w 88"/>
                <a:gd name="T5" fmla="*/ 4 h 80"/>
                <a:gd name="T6" fmla="*/ 0 w 88"/>
                <a:gd name="T7" fmla="*/ 76 h 80"/>
                <a:gd name="T8" fmla="*/ 4 w 88"/>
                <a:gd name="T9" fmla="*/ 80 h 80"/>
                <a:gd name="T10" fmla="*/ 84 w 88"/>
                <a:gd name="T11" fmla="*/ 80 h 80"/>
                <a:gd name="T12" fmla="*/ 88 w 88"/>
                <a:gd name="T13" fmla="*/ 76 h 80"/>
                <a:gd name="T14" fmla="*/ 88 w 88"/>
                <a:gd name="T15" fmla="*/ 4 h 80"/>
                <a:gd name="T16" fmla="*/ 84 w 88"/>
                <a:gd name="T17" fmla="*/ 0 h 80"/>
                <a:gd name="T18" fmla="*/ 84 w 88"/>
                <a:gd name="T19" fmla="*/ 4 h 80"/>
                <a:gd name="T20" fmla="*/ 84 w 88"/>
                <a:gd name="T21" fmla="*/ 59 h 80"/>
                <a:gd name="T22" fmla="*/ 71 w 88"/>
                <a:gd name="T23" fmla="*/ 45 h 80"/>
                <a:gd name="T24" fmla="*/ 68 w 88"/>
                <a:gd name="T25" fmla="*/ 44 h 80"/>
                <a:gd name="T26" fmla="*/ 65 w 88"/>
                <a:gd name="T27" fmla="*/ 45 h 80"/>
                <a:gd name="T28" fmla="*/ 55 w 88"/>
                <a:gd name="T29" fmla="*/ 57 h 80"/>
                <a:gd name="T30" fmla="*/ 23 w 88"/>
                <a:gd name="T31" fmla="*/ 21 h 80"/>
                <a:gd name="T32" fmla="*/ 20 w 88"/>
                <a:gd name="T33" fmla="*/ 20 h 80"/>
                <a:gd name="T34" fmla="*/ 17 w 88"/>
                <a:gd name="T35" fmla="*/ 21 h 80"/>
                <a:gd name="T36" fmla="*/ 4 w 88"/>
                <a:gd name="T37" fmla="*/ 36 h 80"/>
                <a:gd name="T38" fmla="*/ 4 w 88"/>
                <a:gd name="T39" fmla="*/ 4 h 80"/>
                <a:gd name="T40" fmla="*/ 84 w 88"/>
                <a:gd name="T41" fmla="*/ 4 h 80"/>
                <a:gd name="T42" fmla="*/ 4 w 88"/>
                <a:gd name="T43" fmla="*/ 42 h 80"/>
                <a:gd name="T44" fmla="*/ 20 w 88"/>
                <a:gd name="T45" fmla="*/ 24 h 80"/>
                <a:gd name="T46" fmla="*/ 52 w 88"/>
                <a:gd name="T47" fmla="*/ 61 h 80"/>
                <a:gd name="T48" fmla="*/ 55 w 88"/>
                <a:gd name="T49" fmla="*/ 63 h 80"/>
                <a:gd name="T50" fmla="*/ 66 w 88"/>
                <a:gd name="T51" fmla="*/ 76 h 80"/>
                <a:gd name="T52" fmla="*/ 4 w 88"/>
                <a:gd name="T53" fmla="*/ 76 h 80"/>
                <a:gd name="T54" fmla="*/ 4 w 88"/>
                <a:gd name="T55" fmla="*/ 42 h 80"/>
                <a:gd name="T56" fmla="*/ 71 w 88"/>
                <a:gd name="T57" fmla="*/ 76 h 80"/>
                <a:gd name="T58" fmla="*/ 57 w 88"/>
                <a:gd name="T59" fmla="*/ 60 h 80"/>
                <a:gd name="T60" fmla="*/ 68 w 88"/>
                <a:gd name="T61" fmla="*/ 48 h 80"/>
                <a:gd name="T62" fmla="*/ 84 w 88"/>
                <a:gd name="T63" fmla="*/ 66 h 80"/>
                <a:gd name="T64" fmla="*/ 84 w 88"/>
                <a:gd name="T65" fmla="*/ 76 h 80"/>
                <a:gd name="T66" fmla="*/ 71 w 88"/>
                <a:gd name="T67" fmla="*/ 76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8" h="80">
                  <a:moveTo>
                    <a:pt x="84" y="0"/>
                  </a:moveTo>
                  <a:cubicBezTo>
                    <a:pt x="4" y="0"/>
                    <a:pt x="4" y="0"/>
                    <a:pt x="4" y="0"/>
                  </a:cubicBezTo>
                  <a:cubicBezTo>
                    <a:pt x="2" y="0"/>
                    <a:pt x="0" y="2"/>
                    <a:pt x="0" y="4"/>
                  </a:cubicBezTo>
                  <a:cubicBezTo>
                    <a:pt x="0" y="76"/>
                    <a:pt x="0" y="76"/>
                    <a:pt x="0" y="76"/>
                  </a:cubicBezTo>
                  <a:cubicBezTo>
                    <a:pt x="0" y="78"/>
                    <a:pt x="2" y="80"/>
                    <a:pt x="4" y="80"/>
                  </a:cubicBezTo>
                  <a:cubicBezTo>
                    <a:pt x="84" y="80"/>
                    <a:pt x="84" y="80"/>
                    <a:pt x="84" y="80"/>
                  </a:cubicBezTo>
                  <a:cubicBezTo>
                    <a:pt x="86" y="80"/>
                    <a:pt x="88" y="78"/>
                    <a:pt x="88" y="76"/>
                  </a:cubicBezTo>
                  <a:cubicBezTo>
                    <a:pt x="88" y="4"/>
                    <a:pt x="88" y="4"/>
                    <a:pt x="88" y="4"/>
                  </a:cubicBezTo>
                  <a:cubicBezTo>
                    <a:pt x="88" y="2"/>
                    <a:pt x="86" y="0"/>
                    <a:pt x="84" y="0"/>
                  </a:cubicBezTo>
                  <a:close/>
                  <a:moveTo>
                    <a:pt x="84" y="4"/>
                  </a:moveTo>
                  <a:cubicBezTo>
                    <a:pt x="84" y="59"/>
                    <a:pt x="84" y="59"/>
                    <a:pt x="84" y="59"/>
                  </a:cubicBezTo>
                  <a:cubicBezTo>
                    <a:pt x="71" y="45"/>
                    <a:pt x="71" y="45"/>
                    <a:pt x="71" y="45"/>
                  </a:cubicBezTo>
                  <a:cubicBezTo>
                    <a:pt x="70" y="44"/>
                    <a:pt x="69" y="44"/>
                    <a:pt x="68" y="44"/>
                  </a:cubicBezTo>
                  <a:cubicBezTo>
                    <a:pt x="67" y="44"/>
                    <a:pt x="66" y="44"/>
                    <a:pt x="65" y="45"/>
                  </a:cubicBezTo>
                  <a:cubicBezTo>
                    <a:pt x="55" y="57"/>
                    <a:pt x="55" y="57"/>
                    <a:pt x="55" y="57"/>
                  </a:cubicBezTo>
                  <a:cubicBezTo>
                    <a:pt x="23" y="21"/>
                    <a:pt x="23" y="21"/>
                    <a:pt x="23" y="21"/>
                  </a:cubicBezTo>
                  <a:cubicBezTo>
                    <a:pt x="22" y="20"/>
                    <a:pt x="21" y="20"/>
                    <a:pt x="20" y="20"/>
                  </a:cubicBezTo>
                  <a:cubicBezTo>
                    <a:pt x="19" y="20"/>
                    <a:pt x="18" y="20"/>
                    <a:pt x="17" y="21"/>
                  </a:cubicBezTo>
                  <a:cubicBezTo>
                    <a:pt x="4" y="36"/>
                    <a:pt x="4" y="36"/>
                    <a:pt x="4" y="36"/>
                  </a:cubicBezTo>
                  <a:cubicBezTo>
                    <a:pt x="4" y="4"/>
                    <a:pt x="4" y="4"/>
                    <a:pt x="4" y="4"/>
                  </a:cubicBezTo>
                  <a:lnTo>
                    <a:pt x="84" y="4"/>
                  </a:lnTo>
                  <a:close/>
                  <a:moveTo>
                    <a:pt x="4" y="42"/>
                  </a:moveTo>
                  <a:cubicBezTo>
                    <a:pt x="20" y="24"/>
                    <a:pt x="20" y="24"/>
                    <a:pt x="20" y="24"/>
                  </a:cubicBezTo>
                  <a:cubicBezTo>
                    <a:pt x="52" y="61"/>
                    <a:pt x="52" y="61"/>
                    <a:pt x="52" y="61"/>
                  </a:cubicBezTo>
                  <a:cubicBezTo>
                    <a:pt x="55" y="63"/>
                    <a:pt x="55" y="63"/>
                    <a:pt x="55" y="63"/>
                  </a:cubicBezTo>
                  <a:cubicBezTo>
                    <a:pt x="66" y="76"/>
                    <a:pt x="66" y="76"/>
                    <a:pt x="66" y="76"/>
                  </a:cubicBezTo>
                  <a:cubicBezTo>
                    <a:pt x="4" y="76"/>
                    <a:pt x="4" y="76"/>
                    <a:pt x="4" y="76"/>
                  </a:cubicBezTo>
                  <a:lnTo>
                    <a:pt x="4" y="42"/>
                  </a:lnTo>
                  <a:close/>
                  <a:moveTo>
                    <a:pt x="71" y="76"/>
                  </a:moveTo>
                  <a:cubicBezTo>
                    <a:pt x="57" y="60"/>
                    <a:pt x="57" y="60"/>
                    <a:pt x="57" y="60"/>
                  </a:cubicBezTo>
                  <a:cubicBezTo>
                    <a:pt x="68" y="48"/>
                    <a:pt x="68" y="48"/>
                    <a:pt x="68" y="48"/>
                  </a:cubicBezTo>
                  <a:cubicBezTo>
                    <a:pt x="84" y="66"/>
                    <a:pt x="84" y="66"/>
                    <a:pt x="84" y="66"/>
                  </a:cubicBezTo>
                  <a:cubicBezTo>
                    <a:pt x="84" y="76"/>
                    <a:pt x="84" y="76"/>
                    <a:pt x="84" y="76"/>
                  </a:cubicBezTo>
                  <a:lnTo>
                    <a:pt x="71" y="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9" name="Freeform 81"/>
            <p:cNvSpPr>
              <a:spLocks noEditPoints="1"/>
            </p:cNvSpPr>
            <p:nvPr/>
          </p:nvSpPr>
          <p:spPr bwMode="auto">
            <a:xfrm>
              <a:off x="6359356" y="3630785"/>
              <a:ext cx="73932" cy="73932"/>
            </a:xfrm>
            <a:custGeom>
              <a:avLst/>
              <a:gdLst>
                <a:gd name="T0" fmla="*/ 12 w 24"/>
                <a:gd name="T1" fmla="*/ 24 h 24"/>
                <a:gd name="T2" fmla="*/ 24 w 24"/>
                <a:gd name="T3" fmla="*/ 12 h 24"/>
                <a:gd name="T4" fmla="*/ 12 w 24"/>
                <a:gd name="T5" fmla="*/ 0 h 24"/>
                <a:gd name="T6" fmla="*/ 0 w 24"/>
                <a:gd name="T7" fmla="*/ 12 h 24"/>
                <a:gd name="T8" fmla="*/ 12 w 24"/>
                <a:gd name="T9" fmla="*/ 24 h 24"/>
                <a:gd name="T10" fmla="*/ 12 w 24"/>
                <a:gd name="T11" fmla="*/ 4 h 24"/>
                <a:gd name="T12" fmla="*/ 20 w 24"/>
                <a:gd name="T13" fmla="*/ 12 h 24"/>
                <a:gd name="T14" fmla="*/ 12 w 24"/>
                <a:gd name="T15" fmla="*/ 20 h 24"/>
                <a:gd name="T16" fmla="*/ 4 w 24"/>
                <a:gd name="T17" fmla="*/ 12 h 24"/>
                <a:gd name="T18" fmla="*/ 12 w 24"/>
                <a:gd name="T19" fmla="*/ 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24">
                  <a:moveTo>
                    <a:pt x="12" y="24"/>
                  </a:moveTo>
                  <a:cubicBezTo>
                    <a:pt x="19" y="24"/>
                    <a:pt x="24" y="19"/>
                    <a:pt x="24" y="12"/>
                  </a:cubicBezTo>
                  <a:cubicBezTo>
                    <a:pt x="24" y="5"/>
                    <a:pt x="19" y="0"/>
                    <a:pt x="12" y="0"/>
                  </a:cubicBezTo>
                  <a:cubicBezTo>
                    <a:pt x="5" y="0"/>
                    <a:pt x="0" y="5"/>
                    <a:pt x="0" y="12"/>
                  </a:cubicBezTo>
                  <a:cubicBezTo>
                    <a:pt x="0" y="19"/>
                    <a:pt x="5" y="24"/>
                    <a:pt x="12" y="24"/>
                  </a:cubicBezTo>
                  <a:close/>
                  <a:moveTo>
                    <a:pt x="12" y="4"/>
                  </a:moveTo>
                  <a:cubicBezTo>
                    <a:pt x="16" y="4"/>
                    <a:pt x="20" y="8"/>
                    <a:pt x="20" y="12"/>
                  </a:cubicBezTo>
                  <a:cubicBezTo>
                    <a:pt x="20" y="16"/>
                    <a:pt x="16" y="20"/>
                    <a:pt x="12" y="20"/>
                  </a:cubicBezTo>
                  <a:cubicBezTo>
                    <a:pt x="8" y="20"/>
                    <a:pt x="4" y="16"/>
                    <a:pt x="4" y="12"/>
                  </a:cubicBezTo>
                  <a:cubicBezTo>
                    <a:pt x="4" y="8"/>
                    <a:pt x="8" y="4"/>
                    <a:pt x="1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nvGrpSpPr>
          <p:cNvPr id="31" name="Group 30"/>
          <p:cNvGrpSpPr/>
          <p:nvPr/>
        </p:nvGrpSpPr>
        <p:grpSpPr>
          <a:xfrm>
            <a:off x="9547686" y="1271957"/>
            <a:ext cx="1595894" cy="3693225"/>
            <a:chOff x="9553203" y="1279574"/>
            <a:chExt cx="1595894" cy="3693225"/>
          </a:xfrm>
        </p:grpSpPr>
        <p:sp>
          <p:nvSpPr>
            <p:cNvPr id="33" name="Freeform 5"/>
            <p:cNvSpPr>
              <a:spLocks noChangeAspect="1"/>
            </p:cNvSpPr>
            <p:nvPr/>
          </p:nvSpPr>
          <p:spPr bwMode="auto">
            <a:xfrm>
              <a:off x="9563601" y="1279574"/>
              <a:ext cx="1585496" cy="1387426"/>
            </a:xfrm>
            <a:custGeom>
              <a:avLst/>
              <a:gdLst>
                <a:gd name="T0" fmla="*/ 1489 w 2041"/>
                <a:gd name="T1" fmla="*/ 0 h 1783"/>
                <a:gd name="T2" fmla="*/ 552 w 2041"/>
                <a:gd name="T3" fmla="*/ 0 h 1783"/>
                <a:gd name="T4" fmla="*/ 483 w 2041"/>
                <a:gd name="T5" fmla="*/ 40 h 1783"/>
                <a:gd name="T6" fmla="*/ 14 w 2041"/>
                <a:gd name="T7" fmla="*/ 852 h 1783"/>
                <a:gd name="T8" fmla="*/ 14 w 2041"/>
                <a:gd name="T9" fmla="*/ 932 h 1783"/>
                <a:gd name="T10" fmla="*/ 483 w 2041"/>
                <a:gd name="T11" fmla="*/ 1743 h 1783"/>
                <a:gd name="T12" fmla="*/ 552 w 2041"/>
                <a:gd name="T13" fmla="*/ 1783 h 1783"/>
                <a:gd name="T14" fmla="*/ 1489 w 2041"/>
                <a:gd name="T15" fmla="*/ 1783 h 1783"/>
                <a:gd name="T16" fmla="*/ 1558 w 2041"/>
                <a:gd name="T17" fmla="*/ 1743 h 1783"/>
                <a:gd name="T18" fmla="*/ 2027 w 2041"/>
                <a:gd name="T19" fmla="*/ 932 h 1783"/>
                <a:gd name="T20" fmla="*/ 2027 w 2041"/>
                <a:gd name="T21" fmla="*/ 852 h 1783"/>
                <a:gd name="T22" fmla="*/ 1558 w 2041"/>
                <a:gd name="T23" fmla="*/ 40 h 1783"/>
                <a:gd name="T24" fmla="*/ 1489 w 2041"/>
                <a:gd name="T25" fmla="*/ 0 h 17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41" h="1783">
                  <a:moveTo>
                    <a:pt x="1489" y="0"/>
                  </a:moveTo>
                  <a:cubicBezTo>
                    <a:pt x="552" y="0"/>
                    <a:pt x="552" y="0"/>
                    <a:pt x="552" y="0"/>
                  </a:cubicBezTo>
                  <a:cubicBezTo>
                    <a:pt x="523" y="0"/>
                    <a:pt x="497" y="15"/>
                    <a:pt x="483" y="40"/>
                  </a:cubicBezTo>
                  <a:cubicBezTo>
                    <a:pt x="14" y="852"/>
                    <a:pt x="14" y="852"/>
                    <a:pt x="14" y="852"/>
                  </a:cubicBezTo>
                  <a:cubicBezTo>
                    <a:pt x="0" y="876"/>
                    <a:pt x="0" y="907"/>
                    <a:pt x="14" y="932"/>
                  </a:cubicBezTo>
                  <a:cubicBezTo>
                    <a:pt x="483" y="1743"/>
                    <a:pt x="483" y="1743"/>
                    <a:pt x="483" y="1743"/>
                  </a:cubicBezTo>
                  <a:cubicBezTo>
                    <a:pt x="497" y="1768"/>
                    <a:pt x="523" y="1783"/>
                    <a:pt x="552" y="1783"/>
                  </a:cubicBezTo>
                  <a:cubicBezTo>
                    <a:pt x="1489" y="1783"/>
                    <a:pt x="1489" y="1783"/>
                    <a:pt x="1489" y="1783"/>
                  </a:cubicBezTo>
                  <a:cubicBezTo>
                    <a:pt x="1518" y="1783"/>
                    <a:pt x="1544" y="1768"/>
                    <a:pt x="1558" y="1743"/>
                  </a:cubicBezTo>
                  <a:cubicBezTo>
                    <a:pt x="2027" y="932"/>
                    <a:pt x="2027" y="932"/>
                    <a:pt x="2027" y="932"/>
                  </a:cubicBezTo>
                  <a:cubicBezTo>
                    <a:pt x="2041" y="907"/>
                    <a:pt x="2041" y="876"/>
                    <a:pt x="2027" y="852"/>
                  </a:cubicBezTo>
                  <a:cubicBezTo>
                    <a:pt x="1558" y="40"/>
                    <a:pt x="1558" y="40"/>
                    <a:pt x="1558" y="40"/>
                  </a:cubicBezTo>
                  <a:cubicBezTo>
                    <a:pt x="1544" y="15"/>
                    <a:pt x="1518" y="0"/>
                    <a:pt x="1489" y="0"/>
                  </a:cubicBezTo>
                  <a:close/>
                </a:path>
              </a:pathLst>
            </a:custGeom>
            <a:solidFill>
              <a:schemeClr val="tx1">
                <a:lumMod val="85000"/>
                <a:lumOff val="15000"/>
                <a:alpha val="50000"/>
              </a:schemeClr>
            </a:solidFill>
            <a:ln>
              <a:noFill/>
            </a:ln>
            <a:effectLst/>
          </p:spPr>
          <p:txBody>
            <a:bodyPr vert="horz" wrap="square" lIns="91440" tIns="45720" rIns="91440" bIns="45720" numCol="1" anchor="t" anchorCtr="0" compatLnSpc="1">
              <a:prstTxWarp prst="textNoShape">
                <a:avLst/>
              </a:prstTxWarp>
            </a:bodyPr>
            <a:lstStyle/>
            <a:p>
              <a:endParaRPr lang="en-US"/>
            </a:p>
          </p:txBody>
        </p:sp>
        <p:sp>
          <p:nvSpPr>
            <p:cNvPr id="34" name="Freeform 5"/>
            <p:cNvSpPr>
              <a:spLocks noChangeAspect="1"/>
            </p:cNvSpPr>
            <p:nvPr/>
          </p:nvSpPr>
          <p:spPr bwMode="auto">
            <a:xfrm>
              <a:off x="9553203" y="4246131"/>
              <a:ext cx="830408" cy="726668"/>
            </a:xfrm>
            <a:custGeom>
              <a:avLst/>
              <a:gdLst>
                <a:gd name="T0" fmla="*/ 1489 w 2041"/>
                <a:gd name="T1" fmla="*/ 0 h 1783"/>
                <a:gd name="T2" fmla="*/ 552 w 2041"/>
                <a:gd name="T3" fmla="*/ 0 h 1783"/>
                <a:gd name="T4" fmla="*/ 483 w 2041"/>
                <a:gd name="T5" fmla="*/ 40 h 1783"/>
                <a:gd name="T6" fmla="*/ 14 w 2041"/>
                <a:gd name="T7" fmla="*/ 852 h 1783"/>
                <a:gd name="T8" fmla="*/ 14 w 2041"/>
                <a:gd name="T9" fmla="*/ 932 h 1783"/>
                <a:gd name="T10" fmla="*/ 483 w 2041"/>
                <a:gd name="T11" fmla="*/ 1743 h 1783"/>
                <a:gd name="T12" fmla="*/ 552 w 2041"/>
                <a:gd name="T13" fmla="*/ 1783 h 1783"/>
                <a:gd name="T14" fmla="*/ 1489 w 2041"/>
                <a:gd name="T15" fmla="*/ 1783 h 1783"/>
                <a:gd name="T16" fmla="*/ 1558 w 2041"/>
                <a:gd name="T17" fmla="*/ 1743 h 1783"/>
                <a:gd name="T18" fmla="*/ 2027 w 2041"/>
                <a:gd name="T19" fmla="*/ 932 h 1783"/>
                <a:gd name="T20" fmla="*/ 2027 w 2041"/>
                <a:gd name="T21" fmla="*/ 852 h 1783"/>
                <a:gd name="T22" fmla="*/ 1558 w 2041"/>
                <a:gd name="T23" fmla="*/ 40 h 1783"/>
                <a:gd name="T24" fmla="*/ 1489 w 2041"/>
                <a:gd name="T25" fmla="*/ 0 h 17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41" h="1783">
                  <a:moveTo>
                    <a:pt x="1489" y="0"/>
                  </a:moveTo>
                  <a:cubicBezTo>
                    <a:pt x="552" y="0"/>
                    <a:pt x="552" y="0"/>
                    <a:pt x="552" y="0"/>
                  </a:cubicBezTo>
                  <a:cubicBezTo>
                    <a:pt x="523" y="0"/>
                    <a:pt x="497" y="15"/>
                    <a:pt x="483" y="40"/>
                  </a:cubicBezTo>
                  <a:cubicBezTo>
                    <a:pt x="14" y="852"/>
                    <a:pt x="14" y="852"/>
                    <a:pt x="14" y="852"/>
                  </a:cubicBezTo>
                  <a:cubicBezTo>
                    <a:pt x="0" y="876"/>
                    <a:pt x="0" y="907"/>
                    <a:pt x="14" y="932"/>
                  </a:cubicBezTo>
                  <a:cubicBezTo>
                    <a:pt x="483" y="1743"/>
                    <a:pt x="483" y="1743"/>
                    <a:pt x="483" y="1743"/>
                  </a:cubicBezTo>
                  <a:cubicBezTo>
                    <a:pt x="497" y="1768"/>
                    <a:pt x="523" y="1783"/>
                    <a:pt x="552" y="1783"/>
                  </a:cubicBezTo>
                  <a:cubicBezTo>
                    <a:pt x="1489" y="1783"/>
                    <a:pt x="1489" y="1783"/>
                    <a:pt x="1489" y="1783"/>
                  </a:cubicBezTo>
                  <a:cubicBezTo>
                    <a:pt x="1518" y="1783"/>
                    <a:pt x="1544" y="1768"/>
                    <a:pt x="1558" y="1743"/>
                  </a:cubicBezTo>
                  <a:cubicBezTo>
                    <a:pt x="2027" y="932"/>
                    <a:pt x="2027" y="932"/>
                    <a:pt x="2027" y="932"/>
                  </a:cubicBezTo>
                  <a:cubicBezTo>
                    <a:pt x="2041" y="907"/>
                    <a:pt x="2041" y="876"/>
                    <a:pt x="2027" y="852"/>
                  </a:cubicBezTo>
                  <a:cubicBezTo>
                    <a:pt x="1558" y="40"/>
                    <a:pt x="1558" y="40"/>
                    <a:pt x="1558" y="40"/>
                  </a:cubicBezTo>
                  <a:cubicBezTo>
                    <a:pt x="1544" y="15"/>
                    <a:pt x="1518" y="0"/>
                    <a:pt x="1489" y="0"/>
                  </a:cubicBezTo>
                  <a:close/>
                </a:path>
              </a:pathLst>
            </a:custGeom>
            <a:solidFill>
              <a:schemeClr val="accent2">
                <a:lumMod val="75000"/>
                <a:alpha val="50000"/>
              </a:schemeClr>
            </a:solidFill>
            <a:ln>
              <a:noFill/>
            </a:ln>
            <a:effectLst/>
          </p:spPr>
          <p:txBody>
            <a:bodyPr vert="horz" wrap="square" lIns="91440" tIns="45720" rIns="91440" bIns="45720" numCol="1" anchor="t" anchorCtr="0" compatLnSpc="1">
              <a:prstTxWarp prst="textNoShape">
                <a:avLst/>
              </a:prstTxWarp>
            </a:bodyPr>
            <a:lstStyle/>
            <a:p>
              <a:endParaRPr lang="en-US"/>
            </a:p>
          </p:txBody>
        </p:sp>
      </p:grpSp>
      <p:pic>
        <p:nvPicPr>
          <p:cNvPr id="16" name="Picture Placeholder 15" descr="A person standing next to a blue tank&#10;&#10;Description automatically generated">
            <a:extLst>
              <a:ext uri="{FF2B5EF4-FFF2-40B4-BE49-F238E27FC236}">
                <a16:creationId xmlns:a16="http://schemas.microsoft.com/office/drawing/2014/main" id="{6F3BCF9F-4550-E85F-FEB7-7489495293A2}"/>
              </a:ext>
            </a:extLst>
          </p:cNvPr>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t="6090" b="6090"/>
          <a:stretch>
            <a:fillRect/>
          </a:stretch>
        </p:blipFill>
        <p:spPr>
          <a:xfrm>
            <a:off x="4610512" y="165399"/>
            <a:ext cx="3450080" cy="3029464"/>
          </a:xfrm>
        </p:spPr>
      </p:pic>
      <p:pic>
        <p:nvPicPr>
          <p:cNvPr id="23" name="Picture Placeholder 22" descr="A large machine with many metal rods&#10;&#10;Description automatically generated with medium confidence">
            <a:extLst>
              <a:ext uri="{FF2B5EF4-FFF2-40B4-BE49-F238E27FC236}">
                <a16:creationId xmlns:a16="http://schemas.microsoft.com/office/drawing/2014/main" id="{3FF1B1F6-9C8F-07A7-1F22-7391AAE5A4C9}"/>
              </a:ext>
            </a:extLst>
          </p:cNvPr>
          <p:cNvPicPr>
            <a:picLocks noGrp="1" noChangeAspect="1"/>
          </p:cNvPicPr>
          <p:nvPr>
            <p:ph type="pic" sz="quarter" idx="12"/>
          </p:nvPr>
        </p:nvPicPr>
        <p:blipFill rotWithShape="1">
          <a:blip r:embed="rId3">
            <a:extLst>
              <a:ext uri="{28A0092B-C50C-407E-A947-70E740481C1C}">
                <a14:useLocalDpi xmlns:a14="http://schemas.microsoft.com/office/drawing/2010/main" val="0"/>
              </a:ext>
            </a:extLst>
          </a:blip>
          <a:srcRect l="14066" t="-11994" r="16598" b="22788"/>
          <a:stretch/>
        </p:blipFill>
        <p:spPr>
          <a:xfrm>
            <a:off x="7202592" y="1279574"/>
            <a:ext cx="3943786" cy="3693225"/>
          </a:xfrm>
        </p:spPr>
      </p:pic>
      <p:pic>
        <p:nvPicPr>
          <p:cNvPr id="25" name="Picture Placeholder 24" descr="A fire in a building&#10;&#10;Description automatically generated with medium confidence">
            <a:extLst>
              <a:ext uri="{FF2B5EF4-FFF2-40B4-BE49-F238E27FC236}">
                <a16:creationId xmlns:a16="http://schemas.microsoft.com/office/drawing/2014/main" id="{7B4D97A0-FB95-D87B-3350-AD3B9347FA18}"/>
              </a:ext>
            </a:extLst>
          </p:cNvPr>
          <p:cNvPicPr>
            <a:picLocks noGrp="1" noChangeAspect="1"/>
          </p:cNvPicPr>
          <p:nvPr>
            <p:ph type="pic" sz="quarter" idx="13"/>
          </p:nvPr>
        </p:nvPicPr>
        <p:blipFill>
          <a:blip r:embed="rId4">
            <a:extLst>
              <a:ext uri="{28A0092B-C50C-407E-A947-70E740481C1C}">
                <a14:useLocalDpi xmlns:a14="http://schemas.microsoft.com/office/drawing/2010/main" val="0"/>
              </a:ext>
            </a:extLst>
          </a:blip>
          <a:srcRect t="2009" b="2009"/>
          <a:stretch>
            <a:fillRect/>
          </a:stretch>
        </p:blipFill>
        <p:spPr>
          <a:xfrm>
            <a:off x="4584659" y="3475900"/>
            <a:ext cx="3501785" cy="3074865"/>
          </a:xfrm>
        </p:spPr>
      </p:pic>
      <p:pic>
        <p:nvPicPr>
          <p:cNvPr id="29" name="Picture Placeholder 28" descr="A large tanks on a roof&#10;&#10;Description automatically generated">
            <a:extLst>
              <a:ext uri="{FF2B5EF4-FFF2-40B4-BE49-F238E27FC236}">
                <a16:creationId xmlns:a16="http://schemas.microsoft.com/office/drawing/2014/main" id="{258494BC-B63B-7FFA-35F5-2F2DE2A72F5E}"/>
              </a:ext>
            </a:extLst>
          </p:cNvPr>
          <p:cNvPicPr>
            <a:picLocks noGrp="1" noChangeAspect="1"/>
          </p:cNvPicPr>
          <p:nvPr>
            <p:ph type="pic" sz="quarter" idx="10"/>
          </p:nvPr>
        </p:nvPicPr>
        <p:blipFill rotWithShape="1">
          <a:blip r:embed="rId5">
            <a:extLst>
              <a:ext uri="{28A0092B-C50C-407E-A947-70E740481C1C}">
                <a14:useLocalDpi xmlns:a14="http://schemas.microsoft.com/office/drawing/2010/main" val="0"/>
              </a:ext>
            </a:extLst>
          </a:blip>
          <a:srcRect l="24090" r="24090"/>
          <a:stretch/>
        </p:blipFill>
        <p:spPr>
          <a:xfrm>
            <a:off x="614914" y="694903"/>
            <a:ext cx="3613490" cy="3172951"/>
          </a:xfrm>
        </p:spPr>
      </p:pic>
      <p:sp>
        <p:nvSpPr>
          <p:cNvPr id="35" name="Freeform 5">
            <a:extLst>
              <a:ext uri="{FF2B5EF4-FFF2-40B4-BE49-F238E27FC236}">
                <a16:creationId xmlns:a16="http://schemas.microsoft.com/office/drawing/2014/main" id="{465FF268-A890-98F8-2865-ED1C63DEC31A}"/>
              </a:ext>
            </a:extLst>
          </p:cNvPr>
          <p:cNvSpPr>
            <a:spLocks noChangeAspect="1"/>
          </p:cNvSpPr>
          <p:nvPr/>
        </p:nvSpPr>
        <p:spPr bwMode="auto">
          <a:xfrm>
            <a:off x="9515066" y="1248618"/>
            <a:ext cx="1726056" cy="1510426"/>
          </a:xfrm>
          <a:custGeom>
            <a:avLst/>
            <a:gdLst>
              <a:gd name="T0" fmla="*/ 1489 w 2041"/>
              <a:gd name="T1" fmla="*/ 0 h 1783"/>
              <a:gd name="T2" fmla="*/ 552 w 2041"/>
              <a:gd name="T3" fmla="*/ 0 h 1783"/>
              <a:gd name="T4" fmla="*/ 483 w 2041"/>
              <a:gd name="T5" fmla="*/ 40 h 1783"/>
              <a:gd name="T6" fmla="*/ 14 w 2041"/>
              <a:gd name="T7" fmla="*/ 852 h 1783"/>
              <a:gd name="T8" fmla="*/ 14 w 2041"/>
              <a:gd name="T9" fmla="*/ 932 h 1783"/>
              <a:gd name="T10" fmla="*/ 483 w 2041"/>
              <a:gd name="T11" fmla="*/ 1743 h 1783"/>
              <a:gd name="T12" fmla="*/ 552 w 2041"/>
              <a:gd name="T13" fmla="*/ 1783 h 1783"/>
              <a:gd name="T14" fmla="*/ 1489 w 2041"/>
              <a:gd name="T15" fmla="*/ 1783 h 1783"/>
              <a:gd name="T16" fmla="*/ 1558 w 2041"/>
              <a:gd name="T17" fmla="*/ 1743 h 1783"/>
              <a:gd name="T18" fmla="*/ 2027 w 2041"/>
              <a:gd name="T19" fmla="*/ 932 h 1783"/>
              <a:gd name="T20" fmla="*/ 2027 w 2041"/>
              <a:gd name="T21" fmla="*/ 852 h 1783"/>
              <a:gd name="T22" fmla="*/ 1558 w 2041"/>
              <a:gd name="T23" fmla="*/ 40 h 1783"/>
              <a:gd name="T24" fmla="*/ 1489 w 2041"/>
              <a:gd name="T25" fmla="*/ 0 h 17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41" h="1783">
                <a:moveTo>
                  <a:pt x="1489" y="0"/>
                </a:moveTo>
                <a:cubicBezTo>
                  <a:pt x="552" y="0"/>
                  <a:pt x="552" y="0"/>
                  <a:pt x="552" y="0"/>
                </a:cubicBezTo>
                <a:cubicBezTo>
                  <a:pt x="523" y="0"/>
                  <a:pt x="497" y="15"/>
                  <a:pt x="483" y="40"/>
                </a:cubicBezTo>
                <a:cubicBezTo>
                  <a:pt x="14" y="852"/>
                  <a:pt x="14" y="852"/>
                  <a:pt x="14" y="852"/>
                </a:cubicBezTo>
                <a:cubicBezTo>
                  <a:pt x="0" y="876"/>
                  <a:pt x="0" y="907"/>
                  <a:pt x="14" y="932"/>
                </a:cubicBezTo>
                <a:cubicBezTo>
                  <a:pt x="483" y="1743"/>
                  <a:pt x="483" y="1743"/>
                  <a:pt x="483" y="1743"/>
                </a:cubicBezTo>
                <a:cubicBezTo>
                  <a:pt x="497" y="1768"/>
                  <a:pt x="523" y="1783"/>
                  <a:pt x="552" y="1783"/>
                </a:cubicBezTo>
                <a:cubicBezTo>
                  <a:pt x="1489" y="1783"/>
                  <a:pt x="1489" y="1783"/>
                  <a:pt x="1489" y="1783"/>
                </a:cubicBezTo>
                <a:cubicBezTo>
                  <a:pt x="1518" y="1783"/>
                  <a:pt x="1544" y="1768"/>
                  <a:pt x="1558" y="1743"/>
                </a:cubicBezTo>
                <a:cubicBezTo>
                  <a:pt x="2027" y="932"/>
                  <a:pt x="2027" y="932"/>
                  <a:pt x="2027" y="932"/>
                </a:cubicBezTo>
                <a:cubicBezTo>
                  <a:pt x="2041" y="907"/>
                  <a:pt x="2041" y="876"/>
                  <a:pt x="2027" y="852"/>
                </a:cubicBezTo>
                <a:cubicBezTo>
                  <a:pt x="1558" y="40"/>
                  <a:pt x="1558" y="40"/>
                  <a:pt x="1558" y="40"/>
                </a:cubicBezTo>
                <a:cubicBezTo>
                  <a:pt x="1544" y="15"/>
                  <a:pt x="1518" y="0"/>
                  <a:pt x="1489" y="0"/>
                </a:cubicBezTo>
                <a:close/>
              </a:path>
            </a:pathLst>
          </a:custGeom>
          <a:solidFill>
            <a:schemeClr val="accent2"/>
          </a:solidFill>
          <a:ln>
            <a:noFill/>
          </a:ln>
          <a:effectLst>
            <a:outerShdw blurRad="63500" sx="101000" sy="101000" algn="ctr" rotWithShape="0">
              <a:srgbClr val="000000">
                <a:alpha val="35000"/>
              </a:srgbClr>
            </a:outerShdw>
          </a:effectLst>
        </p:spPr>
        <p:txBody>
          <a:bodyPr vert="horz" wrap="square" lIns="91440" tIns="45720" rIns="91440" bIns="45720" numCol="1" anchor="t" anchorCtr="0" compatLnSpc="1">
            <a:prstTxWarp prst="textNoShape">
              <a:avLst/>
            </a:prstTxWarp>
          </a:bodyPr>
          <a:lstStyle/>
          <a:p>
            <a:endParaRPr lang="en-US"/>
          </a:p>
        </p:txBody>
      </p:sp>
      <p:sp>
        <p:nvSpPr>
          <p:cNvPr id="2" name="Freeform 5">
            <a:extLst>
              <a:ext uri="{FF2B5EF4-FFF2-40B4-BE49-F238E27FC236}">
                <a16:creationId xmlns:a16="http://schemas.microsoft.com/office/drawing/2014/main" id="{1BBC197A-C1EF-B9D4-0988-64DC86CB7ED4}"/>
              </a:ext>
            </a:extLst>
          </p:cNvPr>
          <p:cNvSpPr>
            <a:spLocks noChangeAspect="1"/>
          </p:cNvSpPr>
          <p:nvPr/>
        </p:nvSpPr>
        <p:spPr bwMode="auto">
          <a:xfrm>
            <a:off x="9489257" y="4238514"/>
            <a:ext cx="947265" cy="828928"/>
          </a:xfrm>
          <a:custGeom>
            <a:avLst/>
            <a:gdLst>
              <a:gd name="T0" fmla="*/ 1489 w 2041"/>
              <a:gd name="T1" fmla="*/ 0 h 1783"/>
              <a:gd name="T2" fmla="*/ 552 w 2041"/>
              <a:gd name="T3" fmla="*/ 0 h 1783"/>
              <a:gd name="T4" fmla="*/ 483 w 2041"/>
              <a:gd name="T5" fmla="*/ 40 h 1783"/>
              <a:gd name="T6" fmla="*/ 14 w 2041"/>
              <a:gd name="T7" fmla="*/ 852 h 1783"/>
              <a:gd name="T8" fmla="*/ 14 w 2041"/>
              <a:gd name="T9" fmla="*/ 932 h 1783"/>
              <a:gd name="T10" fmla="*/ 483 w 2041"/>
              <a:gd name="T11" fmla="*/ 1743 h 1783"/>
              <a:gd name="T12" fmla="*/ 552 w 2041"/>
              <a:gd name="T13" fmla="*/ 1783 h 1783"/>
              <a:gd name="T14" fmla="*/ 1489 w 2041"/>
              <a:gd name="T15" fmla="*/ 1783 h 1783"/>
              <a:gd name="T16" fmla="*/ 1558 w 2041"/>
              <a:gd name="T17" fmla="*/ 1743 h 1783"/>
              <a:gd name="T18" fmla="*/ 2027 w 2041"/>
              <a:gd name="T19" fmla="*/ 932 h 1783"/>
              <a:gd name="T20" fmla="*/ 2027 w 2041"/>
              <a:gd name="T21" fmla="*/ 852 h 1783"/>
              <a:gd name="T22" fmla="*/ 1558 w 2041"/>
              <a:gd name="T23" fmla="*/ 40 h 1783"/>
              <a:gd name="T24" fmla="*/ 1489 w 2041"/>
              <a:gd name="T25" fmla="*/ 0 h 17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41" h="1783">
                <a:moveTo>
                  <a:pt x="1489" y="0"/>
                </a:moveTo>
                <a:cubicBezTo>
                  <a:pt x="552" y="0"/>
                  <a:pt x="552" y="0"/>
                  <a:pt x="552" y="0"/>
                </a:cubicBezTo>
                <a:cubicBezTo>
                  <a:pt x="523" y="0"/>
                  <a:pt x="497" y="15"/>
                  <a:pt x="483" y="40"/>
                </a:cubicBezTo>
                <a:cubicBezTo>
                  <a:pt x="14" y="852"/>
                  <a:pt x="14" y="852"/>
                  <a:pt x="14" y="852"/>
                </a:cubicBezTo>
                <a:cubicBezTo>
                  <a:pt x="0" y="876"/>
                  <a:pt x="0" y="907"/>
                  <a:pt x="14" y="932"/>
                </a:cubicBezTo>
                <a:cubicBezTo>
                  <a:pt x="483" y="1743"/>
                  <a:pt x="483" y="1743"/>
                  <a:pt x="483" y="1743"/>
                </a:cubicBezTo>
                <a:cubicBezTo>
                  <a:pt x="497" y="1768"/>
                  <a:pt x="523" y="1783"/>
                  <a:pt x="552" y="1783"/>
                </a:cubicBezTo>
                <a:cubicBezTo>
                  <a:pt x="1489" y="1783"/>
                  <a:pt x="1489" y="1783"/>
                  <a:pt x="1489" y="1783"/>
                </a:cubicBezTo>
                <a:cubicBezTo>
                  <a:pt x="1518" y="1783"/>
                  <a:pt x="1544" y="1768"/>
                  <a:pt x="1558" y="1743"/>
                </a:cubicBezTo>
                <a:cubicBezTo>
                  <a:pt x="2027" y="932"/>
                  <a:pt x="2027" y="932"/>
                  <a:pt x="2027" y="932"/>
                </a:cubicBezTo>
                <a:cubicBezTo>
                  <a:pt x="2041" y="907"/>
                  <a:pt x="2041" y="876"/>
                  <a:pt x="2027" y="852"/>
                </a:cubicBezTo>
                <a:cubicBezTo>
                  <a:pt x="1558" y="40"/>
                  <a:pt x="1558" y="40"/>
                  <a:pt x="1558" y="40"/>
                </a:cubicBezTo>
                <a:cubicBezTo>
                  <a:pt x="1544" y="15"/>
                  <a:pt x="1518" y="0"/>
                  <a:pt x="1489" y="0"/>
                </a:cubicBezTo>
                <a:close/>
              </a:path>
            </a:pathLst>
          </a:custGeom>
          <a:solidFill>
            <a:schemeClr val="accent2">
              <a:lumMod val="75000"/>
            </a:schemeClr>
          </a:solidFill>
          <a:ln>
            <a:noFill/>
          </a:ln>
          <a:effec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5588764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TextBox 13"/>
          <p:cNvSpPr txBox="1"/>
          <p:nvPr/>
        </p:nvSpPr>
        <p:spPr>
          <a:xfrm>
            <a:off x="840319" y="4470878"/>
            <a:ext cx="3613490" cy="1446550"/>
          </a:xfrm>
          <a:prstGeom prst="rect">
            <a:avLst/>
          </a:prstGeom>
          <a:noFill/>
        </p:spPr>
        <p:txBody>
          <a:bodyPr wrap="none" rtlCol="0">
            <a:spAutoFit/>
          </a:bodyPr>
          <a:lstStyle/>
          <a:p>
            <a:r>
              <a:rPr lang="en-US" sz="4400" dirty="0">
                <a:solidFill>
                  <a:schemeClr val="accent2">
                    <a:lumMod val="75000"/>
                  </a:schemeClr>
                </a:solidFill>
                <a:latin typeface="Montserrat Medium" panose="00000600000000000000" pitchFamily="50" charset="0"/>
              </a:rPr>
              <a:t>OUR</a:t>
            </a:r>
            <a:r>
              <a:rPr lang="en-US" sz="4400" dirty="0">
                <a:solidFill>
                  <a:schemeClr val="tx1">
                    <a:lumMod val="75000"/>
                    <a:lumOff val="25000"/>
                  </a:schemeClr>
                </a:solidFill>
                <a:latin typeface="Montserrat Medium" panose="00000600000000000000" pitchFamily="50" charset="0"/>
              </a:rPr>
              <a:t> PLANT</a:t>
            </a:r>
          </a:p>
          <a:p>
            <a:r>
              <a:rPr lang="en-US" sz="4400" dirty="0">
                <a:solidFill>
                  <a:schemeClr val="tx1">
                    <a:lumMod val="65000"/>
                    <a:lumOff val="35000"/>
                  </a:schemeClr>
                </a:solidFill>
                <a:latin typeface="Montserrat Light" panose="00000400000000000000" pitchFamily="50" charset="0"/>
              </a:rPr>
              <a:t>GALLERIES</a:t>
            </a:r>
            <a:endParaRPr lang="en-US" sz="1600" dirty="0">
              <a:solidFill>
                <a:schemeClr val="tx1">
                  <a:lumMod val="65000"/>
                  <a:lumOff val="35000"/>
                </a:schemeClr>
              </a:solidFill>
              <a:latin typeface="Montserrat Light" panose="00000400000000000000" pitchFamily="50" charset="0"/>
            </a:endParaRPr>
          </a:p>
        </p:txBody>
      </p:sp>
      <p:sp>
        <p:nvSpPr>
          <p:cNvPr id="15" name="Rectangle 14"/>
          <p:cNvSpPr/>
          <p:nvPr/>
        </p:nvSpPr>
        <p:spPr>
          <a:xfrm>
            <a:off x="999547" y="4556564"/>
            <a:ext cx="1224000" cy="360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66" name="Freeform 5"/>
          <p:cNvSpPr>
            <a:spLocks noChangeAspect="1"/>
          </p:cNvSpPr>
          <p:nvPr/>
        </p:nvSpPr>
        <p:spPr bwMode="auto">
          <a:xfrm>
            <a:off x="4076520" y="1760170"/>
            <a:ext cx="782310" cy="684580"/>
          </a:xfrm>
          <a:custGeom>
            <a:avLst/>
            <a:gdLst>
              <a:gd name="T0" fmla="*/ 1489 w 2041"/>
              <a:gd name="T1" fmla="*/ 0 h 1783"/>
              <a:gd name="T2" fmla="*/ 552 w 2041"/>
              <a:gd name="T3" fmla="*/ 0 h 1783"/>
              <a:gd name="T4" fmla="*/ 483 w 2041"/>
              <a:gd name="T5" fmla="*/ 40 h 1783"/>
              <a:gd name="T6" fmla="*/ 14 w 2041"/>
              <a:gd name="T7" fmla="*/ 852 h 1783"/>
              <a:gd name="T8" fmla="*/ 14 w 2041"/>
              <a:gd name="T9" fmla="*/ 932 h 1783"/>
              <a:gd name="T10" fmla="*/ 483 w 2041"/>
              <a:gd name="T11" fmla="*/ 1743 h 1783"/>
              <a:gd name="T12" fmla="*/ 552 w 2041"/>
              <a:gd name="T13" fmla="*/ 1783 h 1783"/>
              <a:gd name="T14" fmla="*/ 1489 w 2041"/>
              <a:gd name="T15" fmla="*/ 1783 h 1783"/>
              <a:gd name="T16" fmla="*/ 1558 w 2041"/>
              <a:gd name="T17" fmla="*/ 1743 h 1783"/>
              <a:gd name="T18" fmla="*/ 2027 w 2041"/>
              <a:gd name="T19" fmla="*/ 932 h 1783"/>
              <a:gd name="T20" fmla="*/ 2027 w 2041"/>
              <a:gd name="T21" fmla="*/ 852 h 1783"/>
              <a:gd name="T22" fmla="*/ 1558 w 2041"/>
              <a:gd name="T23" fmla="*/ 40 h 1783"/>
              <a:gd name="T24" fmla="*/ 1489 w 2041"/>
              <a:gd name="T25" fmla="*/ 0 h 17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41" h="1783">
                <a:moveTo>
                  <a:pt x="1489" y="0"/>
                </a:moveTo>
                <a:cubicBezTo>
                  <a:pt x="552" y="0"/>
                  <a:pt x="552" y="0"/>
                  <a:pt x="552" y="0"/>
                </a:cubicBezTo>
                <a:cubicBezTo>
                  <a:pt x="523" y="0"/>
                  <a:pt x="497" y="15"/>
                  <a:pt x="483" y="40"/>
                </a:cubicBezTo>
                <a:cubicBezTo>
                  <a:pt x="14" y="852"/>
                  <a:pt x="14" y="852"/>
                  <a:pt x="14" y="852"/>
                </a:cubicBezTo>
                <a:cubicBezTo>
                  <a:pt x="0" y="876"/>
                  <a:pt x="0" y="907"/>
                  <a:pt x="14" y="932"/>
                </a:cubicBezTo>
                <a:cubicBezTo>
                  <a:pt x="483" y="1743"/>
                  <a:pt x="483" y="1743"/>
                  <a:pt x="483" y="1743"/>
                </a:cubicBezTo>
                <a:cubicBezTo>
                  <a:pt x="497" y="1768"/>
                  <a:pt x="523" y="1783"/>
                  <a:pt x="552" y="1783"/>
                </a:cubicBezTo>
                <a:cubicBezTo>
                  <a:pt x="1489" y="1783"/>
                  <a:pt x="1489" y="1783"/>
                  <a:pt x="1489" y="1783"/>
                </a:cubicBezTo>
                <a:cubicBezTo>
                  <a:pt x="1518" y="1783"/>
                  <a:pt x="1544" y="1768"/>
                  <a:pt x="1558" y="1743"/>
                </a:cubicBezTo>
                <a:cubicBezTo>
                  <a:pt x="2027" y="932"/>
                  <a:pt x="2027" y="932"/>
                  <a:pt x="2027" y="932"/>
                </a:cubicBezTo>
                <a:cubicBezTo>
                  <a:pt x="2041" y="907"/>
                  <a:pt x="2041" y="876"/>
                  <a:pt x="2027" y="852"/>
                </a:cubicBezTo>
                <a:cubicBezTo>
                  <a:pt x="1558" y="40"/>
                  <a:pt x="1558" y="40"/>
                  <a:pt x="1558" y="40"/>
                </a:cubicBezTo>
                <a:cubicBezTo>
                  <a:pt x="1544" y="15"/>
                  <a:pt x="1518" y="0"/>
                  <a:pt x="1489" y="0"/>
                </a:cubicBezTo>
                <a:close/>
              </a:path>
            </a:pathLst>
          </a:custGeom>
          <a:solidFill>
            <a:schemeClr val="accent2">
              <a:lumMod val="75000"/>
            </a:schemeClr>
          </a:solidFill>
          <a:ln>
            <a:noFill/>
          </a:ln>
          <a:effectLst/>
        </p:spPr>
        <p:txBody>
          <a:bodyPr vert="horz" wrap="square" lIns="91440" tIns="45720" rIns="91440" bIns="45720" numCol="1" anchor="t" anchorCtr="0" compatLnSpc="1">
            <a:prstTxWarp prst="textNoShape">
              <a:avLst/>
            </a:prstTxWarp>
          </a:bodyPr>
          <a:lstStyle/>
          <a:p>
            <a:endParaRPr lang="en-US"/>
          </a:p>
        </p:txBody>
      </p:sp>
      <p:sp>
        <p:nvSpPr>
          <p:cNvPr id="67" name="Freeform 5"/>
          <p:cNvSpPr>
            <a:spLocks noChangeAspect="1"/>
          </p:cNvSpPr>
          <p:nvPr/>
        </p:nvSpPr>
        <p:spPr bwMode="auto">
          <a:xfrm>
            <a:off x="3923171" y="2571750"/>
            <a:ext cx="1585496" cy="1387426"/>
          </a:xfrm>
          <a:custGeom>
            <a:avLst/>
            <a:gdLst>
              <a:gd name="T0" fmla="*/ 1489 w 2041"/>
              <a:gd name="T1" fmla="*/ 0 h 1783"/>
              <a:gd name="T2" fmla="*/ 552 w 2041"/>
              <a:gd name="T3" fmla="*/ 0 h 1783"/>
              <a:gd name="T4" fmla="*/ 483 w 2041"/>
              <a:gd name="T5" fmla="*/ 40 h 1783"/>
              <a:gd name="T6" fmla="*/ 14 w 2041"/>
              <a:gd name="T7" fmla="*/ 852 h 1783"/>
              <a:gd name="T8" fmla="*/ 14 w 2041"/>
              <a:gd name="T9" fmla="*/ 932 h 1783"/>
              <a:gd name="T10" fmla="*/ 483 w 2041"/>
              <a:gd name="T11" fmla="*/ 1743 h 1783"/>
              <a:gd name="T12" fmla="*/ 552 w 2041"/>
              <a:gd name="T13" fmla="*/ 1783 h 1783"/>
              <a:gd name="T14" fmla="*/ 1489 w 2041"/>
              <a:gd name="T15" fmla="*/ 1783 h 1783"/>
              <a:gd name="T16" fmla="*/ 1558 w 2041"/>
              <a:gd name="T17" fmla="*/ 1743 h 1783"/>
              <a:gd name="T18" fmla="*/ 2027 w 2041"/>
              <a:gd name="T19" fmla="*/ 932 h 1783"/>
              <a:gd name="T20" fmla="*/ 2027 w 2041"/>
              <a:gd name="T21" fmla="*/ 852 h 1783"/>
              <a:gd name="T22" fmla="*/ 1558 w 2041"/>
              <a:gd name="T23" fmla="*/ 40 h 1783"/>
              <a:gd name="T24" fmla="*/ 1489 w 2041"/>
              <a:gd name="T25" fmla="*/ 0 h 17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41" h="1783">
                <a:moveTo>
                  <a:pt x="1489" y="0"/>
                </a:moveTo>
                <a:cubicBezTo>
                  <a:pt x="552" y="0"/>
                  <a:pt x="552" y="0"/>
                  <a:pt x="552" y="0"/>
                </a:cubicBezTo>
                <a:cubicBezTo>
                  <a:pt x="523" y="0"/>
                  <a:pt x="497" y="15"/>
                  <a:pt x="483" y="40"/>
                </a:cubicBezTo>
                <a:cubicBezTo>
                  <a:pt x="14" y="852"/>
                  <a:pt x="14" y="852"/>
                  <a:pt x="14" y="852"/>
                </a:cubicBezTo>
                <a:cubicBezTo>
                  <a:pt x="0" y="876"/>
                  <a:pt x="0" y="907"/>
                  <a:pt x="14" y="932"/>
                </a:cubicBezTo>
                <a:cubicBezTo>
                  <a:pt x="483" y="1743"/>
                  <a:pt x="483" y="1743"/>
                  <a:pt x="483" y="1743"/>
                </a:cubicBezTo>
                <a:cubicBezTo>
                  <a:pt x="497" y="1768"/>
                  <a:pt x="523" y="1783"/>
                  <a:pt x="552" y="1783"/>
                </a:cubicBezTo>
                <a:cubicBezTo>
                  <a:pt x="1489" y="1783"/>
                  <a:pt x="1489" y="1783"/>
                  <a:pt x="1489" y="1783"/>
                </a:cubicBezTo>
                <a:cubicBezTo>
                  <a:pt x="1518" y="1783"/>
                  <a:pt x="1544" y="1768"/>
                  <a:pt x="1558" y="1743"/>
                </a:cubicBezTo>
                <a:cubicBezTo>
                  <a:pt x="2027" y="932"/>
                  <a:pt x="2027" y="932"/>
                  <a:pt x="2027" y="932"/>
                </a:cubicBezTo>
                <a:cubicBezTo>
                  <a:pt x="2041" y="907"/>
                  <a:pt x="2041" y="876"/>
                  <a:pt x="2027" y="852"/>
                </a:cubicBezTo>
                <a:cubicBezTo>
                  <a:pt x="1558" y="40"/>
                  <a:pt x="1558" y="40"/>
                  <a:pt x="1558" y="40"/>
                </a:cubicBezTo>
                <a:cubicBezTo>
                  <a:pt x="1544" y="15"/>
                  <a:pt x="1518" y="0"/>
                  <a:pt x="1489" y="0"/>
                </a:cubicBezTo>
                <a:close/>
              </a:path>
            </a:pathLst>
          </a:custGeom>
          <a:solidFill>
            <a:schemeClr val="accent2"/>
          </a:solidFill>
          <a:ln>
            <a:noFill/>
          </a:ln>
          <a:effectLst>
            <a:outerShdw blurRad="63500" sx="101000" sy="101000" algn="ctr" rotWithShape="0">
              <a:srgbClr val="000000">
                <a:alpha val="35000"/>
              </a:srgbClr>
            </a:outerShdw>
          </a:effectLst>
        </p:spPr>
        <p:txBody>
          <a:bodyPr vert="horz" wrap="square" lIns="91440" tIns="45720" rIns="91440" bIns="45720" numCol="1" anchor="t" anchorCtr="0" compatLnSpc="1">
            <a:prstTxWarp prst="textNoShape">
              <a:avLst/>
            </a:prstTxWarp>
          </a:bodyPr>
          <a:lstStyle/>
          <a:p>
            <a:endParaRPr lang="en-US"/>
          </a:p>
        </p:txBody>
      </p:sp>
      <p:grpSp>
        <p:nvGrpSpPr>
          <p:cNvPr id="86" name="Group 85"/>
          <p:cNvGrpSpPr/>
          <p:nvPr/>
        </p:nvGrpSpPr>
        <p:grpSpPr>
          <a:xfrm>
            <a:off x="4432673" y="2963268"/>
            <a:ext cx="566492" cy="604390"/>
            <a:chOff x="6158684" y="3542332"/>
            <a:chExt cx="374940" cy="400024"/>
          </a:xfrm>
          <a:solidFill>
            <a:schemeClr val="bg1"/>
          </a:solidFill>
        </p:grpSpPr>
        <p:sp>
          <p:nvSpPr>
            <p:cNvPr id="87" name="Freeform 79"/>
            <p:cNvSpPr>
              <a:spLocks noEditPoints="1"/>
            </p:cNvSpPr>
            <p:nvPr/>
          </p:nvSpPr>
          <p:spPr bwMode="auto">
            <a:xfrm>
              <a:off x="6158684" y="3542332"/>
              <a:ext cx="374940" cy="400024"/>
            </a:xfrm>
            <a:custGeom>
              <a:avLst/>
              <a:gdLst>
                <a:gd name="T0" fmla="*/ 104 w 120"/>
                <a:gd name="T1" fmla="*/ 0 h 128"/>
                <a:gd name="T2" fmla="*/ 16 w 120"/>
                <a:gd name="T3" fmla="*/ 0 h 128"/>
                <a:gd name="T4" fmla="*/ 0 w 120"/>
                <a:gd name="T5" fmla="*/ 16 h 128"/>
                <a:gd name="T6" fmla="*/ 0 w 120"/>
                <a:gd name="T7" fmla="*/ 112 h 128"/>
                <a:gd name="T8" fmla="*/ 16 w 120"/>
                <a:gd name="T9" fmla="*/ 128 h 128"/>
                <a:gd name="T10" fmla="*/ 104 w 120"/>
                <a:gd name="T11" fmla="*/ 128 h 128"/>
                <a:gd name="T12" fmla="*/ 120 w 120"/>
                <a:gd name="T13" fmla="*/ 112 h 128"/>
                <a:gd name="T14" fmla="*/ 120 w 120"/>
                <a:gd name="T15" fmla="*/ 16 h 128"/>
                <a:gd name="T16" fmla="*/ 104 w 120"/>
                <a:gd name="T17" fmla="*/ 0 h 128"/>
                <a:gd name="T18" fmla="*/ 112 w 120"/>
                <a:gd name="T19" fmla="*/ 112 h 128"/>
                <a:gd name="T20" fmla="*/ 104 w 120"/>
                <a:gd name="T21" fmla="*/ 120 h 128"/>
                <a:gd name="T22" fmla="*/ 16 w 120"/>
                <a:gd name="T23" fmla="*/ 120 h 128"/>
                <a:gd name="T24" fmla="*/ 8 w 120"/>
                <a:gd name="T25" fmla="*/ 112 h 128"/>
                <a:gd name="T26" fmla="*/ 8 w 120"/>
                <a:gd name="T27" fmla="*/ 16 h 128"/>
                <a:gd name="T28" fmla="*/ 16 w 120"/>
                <a:gd name="T29" fmla="*/ 8 h 128"/>
                <a:gd name="T30" fmla="*/ 104 w 120"/>
                <a:gd name="T31" fmla="*/ 8 h 128"/>
                <a:gd name="T32" fmla="*/ 112 w 120"/>
                <a:gd name="T33" fmla="*/ 16 h 128"/>
                <a:gd name="T34" fmla="*/ 112 w 120"/>
                <a:gd name="T35" fmla="*/ 112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0" h="128">
                  <a:moveTo>
                    <a:pt x="104" y="0"/>
                  </a:moveTo>
                  <a:cubicBezTo>
                    <a:pt x="16" y="0"/>
                    <a:pt x="16" y="0"/>
                    <a:pt x="16" y="0"/>
                  </a:cubicBezTo>
                  <a:cubicBezTo>
                    <a:pt x="7" y="0"/>
                    <a:pt x="0" y="7"/>
                    <a:pt x="0" y="16"/>
                  </a:cubicBezTo>
                  <a:cubicBezTo>
                    <a:pt x="0" y="112"/>
                    <a:pt x="0" y="112"/>
                    <a:pt x="0" y="112"/>
                  </a:cubicBezTo>
                  <a:cubicBezTo>
                    <a:pt x="0" y="121"/>
                    <a:pt x="7" y="128"/>
                    <a:pt x="16" y="128"/>
                  </a:cubicBezTo>
                  <a:cubicBezTo>
                    <a:pt x="104" y="128"/>
                    <a:pt x="104" y="128"/>
                    <a:pt x="104" y="128"/>
                  </a:cubicBezTo>
                  <a:cubicBezTo>
                    <a:pt x="113" y="128"/>
                    <a:pt x="120" y="121"/>
                    <a:pt x="120" y="112"/>
                  </a:cubicBezTo>
                  <a:cubicBezTo>
                    <a:pt x="120" y="16"/>
                    <a:pt x="120" y="16"/>
                    <a:pt x="120" y="16"/>
                  </a:cubicBezTo>
                  <a:cubicBezTo>
                    <a:pt x="120" y="7"/>
                    <a:pt x="113" y="0"/>
                    <a:pt x="104" y="0"/>
                  </a:cubicBezTo>
                  <a:close/>
                  <a:moveTo>
                    <a:pt x="112" y="112"/>
                  </a:moveTo>
                  <a:cubicBezTo>
                    <a:pt x="112" y="116"/>
                    <a:pt x="108" y="120"/>
                    <a:pt x="104" y="120"/>
                  </a:cubicBezTo>
                  <a:cubicBezTo>
                    <a:pt x="16" y="120"/>
                    <a:pt x="16" y="120"/>
                    <a:pt x="16" y="120"/>
                  </a:cubicBezTo>
                  <a:cubicBezTo>
                    <a:pt x="12" y="120"/>
                    <a:pt x="8" y="116"/>
                    <a:pt x="8" y="112"/>
                  </a:cubicBezTo>
                  <a:cubicBezTo>
                    <a:pt x="8" y="16"/>
                    <a:pt x="8" y="16"/>
                    <a:pt x="8" y="16"/>
                  </a:cubicBezTo>
                  <a:cubicBezTo>
                    <a:pt x="8" y="12"/>
                    <a:pt x="12" y="8"/>
                    <a:pt x="16" y="8"/>
                  </a:cubicBezTo>
                  <a:cubicBezTo>
                    <a:pt x="104" y="8"/>
                    <a:pt x="104" y="8"/>
                    <a:pt x="104" y="8"/>
                  </a:cubicBezTo>
                  <a:cubicBezTo>
                    <a:pt x="108" y="8"/>
                    <a:pt x="112" y="12"/>
                    <a:pt x="112" y="16"/>
                  </a:cubicBezTo>
                  <a:lnTo>
                    <a:pt x="112"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8" name="Freeform 80"/>
            <p:cNvSpPr>
              <a:spLocks noEditPoints="1"/>
            </p:cNvSpPr>
            <p:nvPr/>
          </p:nvSpPr>
          <p:spPr bwMode="auto">
            <a:xfrm>
              <a:off x="6208852" y="3592500"/>
              <a:ext cx="274604" cy="250840"/>
            </a:xfrm>
            <a:custGeom>
              <a:avLst/>
              <a:gdLst>
                <a:gd name="T0" fmla="*/ 84 w 88"/>
                <a:gd name="T1" fmla="*/ 0 h 80"/>
                <a:gd name="T2" fmla="*/ 4 w 88"/>
                <a:gd name="T3" fmla="*/ 0 h 80"/>
                <a:gd name="T4" fmla="*/ 0 w 88"/>
                <a:gd name="T5" fmla="*/ 4 h 80"/>
                <a:gd name="T6" fmla="*/ 0 w 88"/>
                <a:gd name="T7" fmla="*/ 76 h 80"/>
                <a:gd name="T8" fmla="*/ 4 w 88"/>
                <a:gd name="T9" fmla="*/ 80 h 80"/>
                <a:gd name="T10" fmla="*/ 84 w 88"/>
                <a:gd name="T11" fmla="*/ 80 h 80"/>
                <a:gd name="T12" fmla="*/ 88 w 88"/>
                <a:gd name="T13" fmla="*/ 76 h 80"/>
                <a:gd name="T14" fmla="*/ 88 w 88"/>
                <a:gd name="T15" fmla="*/ 4 h 80"/>
                <a:gd name="T16" fmla="*/ 84 w 88"/>
                <a:gd name="T17" fmla="*/ 0 h 80"/>
                <a:gd name="T18" fmla="*/ 84 w 88"/>
                <a:gd name="T19" fmla="*/ 4 h 80"/>
                <a:gd name="T20" fmla="*/ 84 w 88"/>
                <a:gd name="T21" fmla="*/ 59 h 80"/>
                <a:gd name="T22" fmla="*/ 71 w 88"/>
                <a:gd name="T23" fmla="*/ 45 h 80"/>
                <a:gd name="T24" fmla="*/ 68 w 88"/>
                <a:gd name="T25" fmla="*/ 44 h 80"/>
                <a:gd name="T26" fmla="*/ 65 w 88"/>
                <a:gd name="T27" fmla="*/ 45 h 80"/>
                <a:gd name="T28" fmla="*/ 55 w 88"/>
                <a:gd name="T29" fmla="*/ 57 h 80"/>
                <a:gd name="T30" fmla="*/ 23 w 88"/>
                <a:gd name="T31" fmla="*/ 21 h 80"/>
                <a:gd name="T32" fmla="*/ 20 w 88"/>
                <a:gd name="T33" fmla="*/ 20 h 80"/>
                <a:gd name="T34" fmla="*/ 17 w 88"/>
                <a:gd name="T35" fmla="*/ 21 h 80"/>
                <a:gd name="T36" fmla="*/ 4 w 88"/>
                <a:gd name="T37" fmla="*/ 36 h 80"/>
                <a:gd name="T38" fmla="*/ 4 w 88"/>
                <a:gd name="T39" fmla="*/ 4 h 80"/>
                <a:gd name="T40" fmla="*/ 84 w 88"/>
                <a:gd name="T41" fmla="*/ 4 h 80"/>
                <a:gd name="T42" fmla="*/ 4 w 88"/>
                <a:gd name="T43" fmla="*/ 42 h 80"/>
                <a:gd name="T44" fmla="*/ 20 w 88"/>
                <a:gd name="T45" fmla="*/ 24 h 80"/>
                <a:gd name="T46" fmla="*/ 52 w 88"/>
                <a:gd name="T47" fmla="*/ 61 h 80"/>
                <a:gd name="T48" fmla="*/ 55 w 88"/>
                <a:gd name="T49" fmla="*/ 63 h 80"/>
                <a:gd name="T50" fmla="*/ 66 w 88"/>
                <a:gd name="T51" fmla="*/ 76 h 80"/>
                <a:gd name="T52" fmla="*/ 4 w 88"/>
                <a:gd name="T53" fmla="*/ 76 h 80"/>
                <a:gd name="T54" fmla="*/ 4 w 88"/>
                <a:gd name="T55" fmla="*/ 42 h 80"/>
                <a:gd name="T56" fmla="*/ 71 w 88"/>
                <a:gd name="T57" fmla="*/ 76 h 80"/>
                <a:gd name="T58" fmla="*/ 57 w 88"/>
                <a:gd name="T59" fmla="*/ 60 h 80"/>
                <a:gd name="T60" fmla="*/ 68 w 88"/>
                <a:gd name="T61" fmla="*/ 48 h 80"/>
                <a:gd name="T62" fmla="*/ 84 w 88"/>
                <a:gd name="T63" fmla="*/ 66 h 80"/>
                <a:gd name="T64" fmla="*/ 84 w 88"/>
                <a:gd name="T65" fmla="*/ 76 h 80"/>
                <a:gd name="T66" fmla="*/ 71 w 88"/>
                <a:gd name="T67" fmla="*/ 76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8" h="80">
                  <a:moveTo>
                    <a:pt x="84" y="0"/>
                  </a:moveTo>
                  <a:cubicBezTo>
                    <a:pt x="4" y="0"/>
                    <a:pt x="4" y="0"/>
                    <a:pt x="4" y="0"/>
                  </a:cubicBezTo>
                  <a:cubicBezTo>
                    <a:pt x="2" y="0"/>
                    <a:pt x="0" y="2"/>
                    <a:pt x="0" y="4"/>
                  </a:cubicBezTo>
                  <a:cubicBezTo>
                    <a:pt x="0" y="76"/>
                    <a:pt x="0" y="76"/>
                    <a:pt x="0" y="76"/>
                  </a:cubicBezTo>
                  <a:cubicBezTo>
                    <a:pt x="0" y="78"/>
                    <a:pt x="2" y="80"/>
                    <a:pt x="4" y="80"/>
                  </a:cubicBezTo>
                  <a:cubicBezTo>
                    <a:pt x="84" y="80"/>
                    <a:pt x="84" y="80"/>
                    <a:pt x="84" y="80"/>
                  </a:cubicBezTo>
                  <a:cubicBezTo>
                    <a:pt x="86" y="80"/>
                    <a:pt x="88" y="78"/>
                    <a:pt x="88" y="76"/>
                  </a:cubicBezTo>
                  <a:cubicBezTo>
                    <a:pt x="88" y="4"/>
                    <a:pt x="88" y="4"/>
                    <a:pt x="88" y="4"/>
                  </a:cubicBezTo>
                  <a:cubicBezTo>
                    <a:pt x="88" y="2"/>
                    <a:pt x="86" y="0"/>
                    <a:pt x="84" y="0"/>
                  </a:cubicBezTo>
                  <a:close/>
                  <a:moveTo>
                    <a:pt x="84" y="4"/>
                  </a:moveTo>
                  <a:cubicBezTo>
                    <a:pt x="84" y="59"/>
                    <a:pt x="84" y="59"/>
                    <a:pt x="84" y="59"/>
                  </a:cubicBezTo>
                  <a:cubicBezTo>
                    <a:pt x="71" y="45"/>
                    <a:pt x="71" y="45"/>
                    <a:pt x="71" y="45"/>
                  </a:cubicBezTo>
                  <a:cubicBezTo>
                    <a:pt x="70" y="44"/>
                    <a:pt x="69" y="44"/>
                    <a:pt x="68" y="44"/>
                  </a:cubicBezTo>
                  <a:cubicBezTo>
                    <a:pt x="67" y="44"/>
                    <a:pt x="66" y="44"/>
                    <a:pt x="65" y="45"/>
                  </a:cubicBezTo>
                  <a:cubicBezTo>
                    <a:pt x="55" y="57"/>
                    <a:pt x="55" y="57"/>
                    <a:pt x="55" y="57"/>
                  </a:cubicBezTo>
                  <a:cubicBezTo>
                    <a:pt x="23" y="21"/>
                    <a:pt x="23" y="21"/>
                    <a:pt x="23" y="21"/>
                  </a:cubicBezTo>
                  <a:cubicBezTo>
                    <a:pt x="22" y="20"/>
                    <a:pt x="21" y="20"/>
                    <a:pt x="20" y="20"/>
                  </a:cubicBezTo>
                  <a:cubicBezTo>
                    <a:pt x="19" y="20"/>
                    <a:pt x="18" y="20"/>
                    <a:pt x="17" y="21"/>
                  </a:cubicBezTo>
                  <a:cubicBezTo>
                    <a:pt x="4" y="36"/>
                    <a:pt x="4" y="36"/>
                    <a:pt x="4" y="36"/>
                  </a:cubicBezTo>
                  <a:cubicBezTo>
                    <a:pt x="4" y="4"/>
                    <a:pt x="4" y="4"/>
                    <a:pt x="4" y="4"/>
                  </a:cubicBezTo>
                  <a:lnTo>
                    <a:pt x="84" y="4"/>
                  </a:lnTo>
                  <a:close/>
                  <a:moveTo>
                    <a:pt x="4" y="42"/>
                  </a:moveTo>
                  <a:cubicBezTo>
                    <a:pt x="20" y="24"/>
                    <a:pt x="20" y="24"/>
                    <a:pt x="20" y="24"/>
                  </a:cubicBezTo>
                  <a:cubicBezTo>
                    <a:pt x="52" y="61"/>
                    <a:pt x="52" y="61"/>
                    <a:pt x="52" y="61"/>
                  </a:cubicBezTo>
                  <a:cubicBezTo>
                    <a:pt x="55" y="63"/>
                    <a:pt x="55" y="63"/>
                    <a:pt x="55" y="63"/>
                  </a:cubicBezTo>
                  <a:cubicBezTo>
                    <a:pt x="66" y="76"/>
                    <a:pt x="66" y="76"/>
                    <a:pt x="66" y="76"/>
                  </a:cubicBezTo>
                  <a:cubicBezTo>
                    <a:pt x="4" y="76"/>
                    <a:pt x="4" y="76"/>
                    <a:pt x="4" y="76"/>
                  </a:cubicBezTo>
                  <a:lnTo>
                    <a:pt x="4" y="42"/>
                  </a:lnTo>
                  <a:close/>
                  <a:moveTo>
                    <a:pt x="71" y="76"/>
                  </a:moveTo>
                  <a:cubicBezTo>
                    <a:pt x="57" y="60"/>
                    <a:pt x="57" y="60"/>
                    <a:pt x="57" y="60"/>
                  </a:cubicBezTo>
                  <a:cubicBezTo>
                    <a:pt x="68" y="48"/>
                    <a:pt x="68" y="48"/>
                    <a:pt x="68" y="48"/>
                  </a:cubicBezTo>
                  <a:cubicBezTo>
                    <a:pt x="84" y="66"/>
                    <a:pt x="84" y="66"/>
                    <a:pt x="84" y="66"/>
                  </a:cubicBezTo>
                  <a:cubicBezTo>
                    <a:pt x="84" y="76"/>
                    <a:pt x="84" y="76"/>
                    <a:pt x="84" y="76"/>
                  </a:cubicBezTo>
                  <a:lnTo>
                    <a:pt x="71" y="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9" name="Freeform 81"/>
            <p:cNvSpPr>
              <a:spLocks noEditPoints="1"/>
            </p:cNvSpPr>
            <p:nvPr/>
          </p:nvSpPr>
          <p:spPr bwMode="auto">
            <a:xfrm>
              <a:off x="6359356" y="3630785"/>
              <a:ext cx="73932" cy="73932"/>
            </a:xfrm>
            <a:custGeom>
              <a:avLst/>
              <a:gdLst>
                <a:gd name="T0" fmla="*/ 12 w 24"/>
                <a:gd name="T1" fmla="*/ 24 h 24"/>
                <a:gd name="T2" fmla="*/ 24 w 24"/>
                <a:gd name="T3" fmla="*/ 12 h 24"/>
                <a:gd name="T4" fmla="*/ 12 w 24"/>
                <a:gd name="T5" fmla="*/ 0 h 24"/>
                <a:gd name="T6" fmla="*/ 0 w 24"/>
                <a:gd name="T7" fmla="*/ 12 h 24"/>
                <a:gd name="T8" fmla="*/ 12 w 24"/>
                <a:gd name="T9" fmla="*/ 24 h 24"/>
                <a:gd name="T10" fmla="*/ 12 w 24"/>
                <a:gd name="T11" fmla="*/ 4 h 24"/>
                <a:gd name="T12" fmla="*/ 20 w 24"/>
                <a:gd name="T13" fmla="*/ 12 h 24"/>
                <a:gd name="T14" fmla="*/ 12 w 24"/>
                <a:gd name="T15" fmla="*/ 20 h 24"/>
                <a:gd name="T16" fmla="*/ 4 w 24"/>
                <a:gd name="T17" fmla="*/ 12 h 24"/>
                <a:gd name="T18" fmla="*/ 12 w 24"/>
                <a:gd name="T19" fmla="*/ 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24">
                  <a:moveTo>
                    <a:pt x="12" y="24"/>
                  </a:moveTo>
                  <a:cubicBezTo>
                    <a:pt x="19" y="24"/>
                    <a:pt x="24" y="19"/>
                    <a:pt x="24" y="12"/>
                  </a:cubicBezTo>
                  <a:cubicBezTo>
                    <a:pt x="24" y="5"/>
                    <a:pt x="19" y="0"/>
                    <a:pt x="12" y="0"/>
                  </a:cubicBezTo>
                  <a:cubicBezTo>
                    <a:pt x="5" y="0"/>
                    <a:pt x="0" y="5"/>
                    <a:pt x="0" y="12"/>
                  </a:cubicBezTo>
                  <a:cubicBezTo>
                    <a:pt x="0" y="19"/>
                    <a:pt x="5" y="24"/>
                    <a:pt x="12" y="24"/>
                  </a:cubicBezTo>
                  <a:close/>
                  <a:moveTo>
                    <a:pt x="12" y="4"/>
                  </a:moveTo>
                  <a:cubicBezTo>
                    <a:pt x="16" y="4"/>
                    <a:pt x="20" y="8"/>
                    <a:pt x="20" y="12"/>
                  </a:cubicBezTo>
                  <a:cubicBezTo>
                    <a:pt x="20" y="16"/>
                    <a:pt x="16" y="20"/>
                    <a:pt x="12" y="20"/>
                  </a:cubicBezTo>
                  <a:cubicBezTo>
                    <a:pt x="8" y="20"/>
                    <a:pt x="4" y="16"/>
                    <a:pt x="4" y="12"/>
                  </a:cubicBezTo>
                  <a:cubicBezTo>
                    <a:pt x="4" y="8"/>
                    <a:pt x="8" y="4"/>
                    <a:pt x="1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nvGrpSpPr>
          <p:cNvPr id="31" name="Group 30"/>
          <p:cNvGrpSpPr/>
          <p:nvPr/>
        </p:nvGrpSpPr>
        <p:grpSpPr>
          <a:xfrm>
            <a:off x="9547686" y="1271957"/>
            <a:ext cx="1595894" cy="3693225"/>
            <a:chOff x="9553203" y="1279574"/>
            <a:chExt cx="1595894" cy="3693225"/>
          </a:xfrm>
        </p:grpSpPr>
        <p:sp>
          <p:nvSpPr>
            <p:cNvPr id="33" name="Freeform 5"/>
            <p:cNvSpPr>
              <a:spLocks noChangeAspect="1"/>
            </p:cNvSpPr>
            <p:nvPr/>
          </p:nvSpPr>
          <p:spPr bwMode="auto">
            <a:xfrm>
              <a:off x="9563601" y="1279574"/>
              <a:ext cx="1585496" cy="1387426"/>
            </a:xfrm>
            <a:custGeom>
              <a:avLst/>
              <a:gdLst>
                <a:gd name="T0" fmla="*/ 1489 w 2041"/>
                <a:gd name="T1" fmla="*/ 0 h 1783"/>
                <a:gd name="T2" fmla="*/ 552 w 2041"/>
                <a:gd name="T3" fmla="*/ 0 h 1783"/>
                <a:gd name="T4" fmla="*/ 483 w 2041"/>
                <a:gd name="T5" fmla="*/ 40 h 1783"/>
                <a:gd name="T6" fmla="*/ 14 w 2041"/>
                <a:gd name="T7" fmla="*/ 852 h 1783"/>
                <a:gd name="T8" fmla="*/ 14 w 2041"/>
                <a:gd name="T9" fmla="*/ 932 h 1783"/>
                <a:gd name="T10" fmla="*/ 483 w 2041"/>
                <a:gd name="T11" fmla="*/ 1743 h 1783"/>
                <a:gd name="T12" fmla="*/ 552 w 2041"/>
                <a:gd name="T13" fmla="*/ 1783 h 1783"/>
                <a:gd name="T14" fmla="*/ 1489 w 2041"/>
                <a:gd name="T15" fmla="*/ 1783 h 1783"/>
                <a:gd name="T16" fmla="*/ 1558 w 2041"/>
                <a:gd name="T17" fmla="*/ 1743 h 1783"/>
                <a:gd name="T18" fmla="*/ 2027 w 2041"/>
                <a:gd name="T19" fmla="*/ 932 h 1783"/>
                <a:gd name="T20" fmla="*/ 2027 w 2041"/>
                <a:gd name="T21" fmla="*/ 852 h 1783"/>
                <a:gd name="T22" fmla="*/ 1558 w 2041"/>
                <a:gd name="T23" fmla="*/ 40 h 1783"/>
                <a:gd name="T24" fmla="*/ 1489 w 2041"/>
                <a:gd name="T25" fmla="*/ 0 h 17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41" h="1783">
                  <a:moveTo>
                    <a:pt x="1489" y="0"/>
                  </a:moveTo>
                  <a:cubicBezTo>
                    <a:pt x="552" y="0"/>
                    <a:pt x="552" y="0"/>
                    <a:pt x="552" y="0"/>
                  </a:cubicBezTo>
                  <a:cubicBezTo>
                    <a:pt x="523" y="0"/>
                    <a:pt x="497" y="15"/>
                    <a:pt x="483" y="40"/>
                  </a:cubicBezTo>
                  <a:cubicBezTo>
                    <a:pt x="14" y="852"/>
                    <a:pt x="14" y="852"/>
                    <a:pt x="14" y="852"/>
                  </a:cubicBezTo>
                  <a:cubicBezTo>
                    <a:pt x="0" y="876"/>
                    <a:pt x="0" y="907"/>
                    <a:pt x="14" y="932"/>
                  </a:cubicBezTo>
                  <a:cubicBezTo>
                    <a:pt x="483" y="1743"/>
                    <a:pt x="483" y="1743"/>
                    <a:pt x="483" y="1743"/>
                  </a:cubicBezTo>
                  <a:cubicBezTo>
                    <a:pt x="497" y="1768"/>
                    <a:pt x="523" y="1783"/>
                    <a:pt x="552" y="1783"/>
                  </a:cubicBezTo>
                  <a:cubicBezTo>
                    <a:pt x="1489" y="1783"/>
                    <a:pt x="1489" y="1783"/>
                    <a:pt x="1489" y="1783"/>
                  </a:cubicBezTo>
                  <a:cubicBezTo>
                    <a:pt x="1518" y="1783"/>
                    <a:pt x="1544" y="1768"/>
                    <a:pt x="1558" y="1743"/>
                  </a:cubicBezTo>
                  <a:cubicBezTo>
                    <a:pt x="2027" y="932"/>
                    <a:pt x="2027" y="932"/>
                    <a:pt x="2027" y="932"/>
                  </a:cubicBezTo>
                  <a:cubicBezTo>
                    <a:pt x="2041" y="907"/>
                    <a:pt x="2041" y="876"/>
                    <a:pt x="2027" y="852"/>
                  </a:cubicBezTo>
                  <a:cubicBezTo>
                    <a:pt x="1558" y="40"/>
                    <a:pt x="1558" y="40"/>
                    <a:pt x="1558" y="40"/>
                  </a:cubicBezTo>
                  <a:cubicBezTo>
                    <a:pt x="1544" y="15"/>
                    <a:pt x="1518" y="0"/>
                    <a:pt x="1489" y="0"/>
                  </a:cubicBezTo>
                  <a:close/>
                </a:path>
              </a:pathLst>
            </a:custGeom>
            <a:solidFill>
              <a:schemeClr val="tx1">
                <a:lumMod val="85000"/>
                <a:lumOff val="15000"/>
                <a:alpha val="50000"/>
              </a:schemeClr>
            </a:solidFill>
            <a:ln>
              <a:noFill/>
            </a:ln>
            <a:effectLst/>
          </p:spPr>
          <p:txBody>
            <a:bodyPr vert="horz" wrap="square" lIns="91440" tIns="45720" rIns="91440" bIns="45720" numCol="1" anchor="t" anchorCtr="0" compatLnSpc="1">
              <a:prstTxWarp prst="textNoShape">
                <a:avLst/>
              </a:prstTxWarp>
            </a:bodyPr>
            <a:lstStyle/>
            <a:p>
              <a:endParaRPr lang="en-US"/>
            </a:p>
          </p:txBody>
        </p:sp>
        <p:sp>
          <p:nvSpPr>
            <p:cNvPr id="34" name="Freeform 5"/>
            <p:cNvSpPr>
              <a:spLocks noChangeAspect="1"/>
            </p:cNvSpPr>
            <p:nvPr/>
          </p:nvSpPr>
          <p:spPr bwMode="auto">
            <a:xfrm>
              <a:off x="9553203" y="4246131"/>
              <a:ext cx="830408" cy="726668"/>
            </a:xfrm>
            <a:custGeom>
              <a:avLst/>
              <a:gdLst>
                <a:gd name="T0" fmla="*/ 1489 w 2041"/>
                <a:gd name="T1" fmla="*/ 0 h 1783"/>
                <a:gd name="T2" fmla="*/ 552 w 2041"/>
                <a:gd name="T3" fmla="*/ 0 h 1783"/>
                <a:gd name="T4" fmla="*/ 483 w 2041"/>
                <a:gd name="T5" fmla="*/ 40 h 1783"/>
                <a:gd name="T6" fmla="*/ 14 w 2041"/>
                <a:gd name="T7" fmla="*/ 852 h 1783"/>
                <a:gd name="T8" fmla="*/ 14 w 2041"/>
                <a:gd name="T9" fmla="*/ 932 h 1783"/>
                <a:gd name="T10" fmla="*/ 483 w 2041"/>
                <a:gd name="T11" fmla="*/ 1743 h 1783"/>
                <a:gd name="T12" fmla="*/ 552 w 2041"/>
                <a:gd name="T13" fmla="*/ 1783 h 1783"/>
                <a:gd name="T14" fmla="*/ 1489 w 2041"/>
                <a:gd name="T15" fmla="*/ 1783 h 1783"/>
                <a:gd name="T16" fmla="*/ 1558 w 2041"/>
                <a:gd name="T17" fmla="*/ 1743 h 1783"/>
                <a:gd name="T18" fmla="*/ 2027 w 2041"/>
                <a:gd name="T19" fmla="*/ 932 h 1783"/>
                <a:gd name="T20" fmla="*/ 2027 w 2041"/>
                <a:gd name="T21" fmla="*/ 852 h 1783"/>
                <a:gd name="T22" fmla="*/ 1558 w 2041"/>
                <a:gd name="T23" fmla="*/ 40 h 1783"/>
                <a:gd name="T24" fmla="*/ 1489 w 2041"/>
                <a:gd name="T25" fmla="*/ 0 h 17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41" h="1783">
                  <a:moveTo>
                    <a:pt x="1489" y="0"/>
                  </a:moveTo>
                  <a:cubicBezTo>
                    <a:pt x="552" y="0"/>
                    <a:pt x="552" y="0"/>
                    <a:pt x="552" y="0"/>
                  </a:cubicBezTo>
                  <a:cubicBezTo>
                    <a:pt x="523" y="0"/>
                    <a:pt x="497" y="15"/>
                    <a:pt x="483" y="40"/>
                  </a:cubicBezTo>
                  <a:cubicBezTo>
                    <a:pt x="14" y="852"/>
                    <a:pt x="14" y="852"/>
                    <a:pt x="14" y="852"/>
                  </a:cubicBezTo>
                  <a:cubicBezTo>
                    <a:pt x="0" y="876"/>
                    <a:pt x="0" y="907"/>
                    <a:pt x="14" y="932"/>
                  </a:cubicBezTo>
                  <a:cubicBezTo>
                    <a:pt x="483" y="1743"/>
                    <a:pt x="483" y="1743"/>
                    <a:pt x="483" y="1743"/>
                  </a:cubicBezTo>
                  <a:cubicBezTo>
                    <a:pt x="497" y="1768"/>
                    <a:pt x="523" y="1783"/>
                    <a:pt x="552" y="1783"/>
                  </a:cubicBezTo>
                  <a:cubicBezTo>
                    <a:pt x="1489" y="1783"/>
                    <a:pt x="1489" y="1783"/>
                    <a:pt x="1489" y="1783"/>
                  </a:cubicBezTo>
                  <a:cubicBezTo>
                    <a:pt x="1518" y="1783"/>
                    <a:pt x="1544" y="1768"/>
                    <a:pt x="1558" y="1743"/>
                  </a:cubicBezTo>
                  <a:cubicBezTo>
                    <a:pt x="2027" y="932"/>
                    <a:pt x="2027" y="932"/>
                    <a:pt x="2027" y="932"/>
                  </a:cubicBezTo>
                  <a:cubicBezTo>
                    <a:pt x="2041" y="907"/>
                    <a:pt x="2041" y="876"/>
                    <a:pt x="2027" y="852"/>
                  </a:cubicBezTo>
                  <a:cubicBezTo>
                    <a:pt x="1558" y="40"/>
                    <a:pt x="1558" y="40"/>
                    <a:pt x="1558" y="40"/>
                  </a:cubicBezTo>
                  <a:cubicBezTo>
                    <a:pt x="1544" y="15"/>
                    <a:pt x="1518" y="0"/>
                    <a:pt x="1489" y="0"/>
                  </a:cubicBezTo>
                  <a:close/>
                </a:path>
              </a:pathLst>
            </a:custGeom>
            <a:solidFill>
              <a:schemeClr val="accent2">
                <a:lumMod val="75000"/>
                <a:alpha val="50000"/>
              </a:schemeClr>
            </a:solidFill>
            <a:ln>
              <a:noFill/>
            </a:ln>
            <a:effectLst/>
          </p:spPr>
          <p:txBody>
            <a:bodyPr vert="horz" wrap="square" lIns="91440" tIns="45720" rIns="91440" bIns="45720" numCol="1" anchor="t" anchorCtr="0" compatLnSpc="1">
              <a:prstTxWarp prst="textNoShape">
                <a:avLst/>
              </a:prstTxWarp>
            </a:bodyPr>
            <a:lstStyle/>
            <a:p>
              <a:endParaRPr lang="en-US"/>
            </a:p>
          </p:txBody>
        </p:sp>
      </p:grpSp>
      <p:pic>
        <p:nvPicPr>
          <p:cNvPr id="11" name="Picture Placeholder 10" descr="A large pile of bags&#10;&#10;Description automatically generated">
            <a:extLst>
              <a:ext uri="{FF2B5EF4-FFF2-40B4-BE49-F238E27FC236}">
                <a16:creationId xmlns:a16="http://schemas.microsoft.com/office/drawing/2014/main" id="{4A73807B-4FBF-8C02-D163-F726BC242038}"/>
              </a:ext>
            </a:extLst>
          </p:cNvPr>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l="4564" r="4564"/>
          <a:stretch>
            <a:fillRect/>
          </a:stretch>
        </p:blipFill>
        <p:spPr/>
      </p:pic>
      <p:pic>
        <p:nvPicPr>
          <p:cNvPr id="36" name="Picture Placeholder 35" descr="A close-up of a molten metal&#10;&#10;Description automatically generated">
            <a:extLst>
              <a:ext uri="{FF2B5EF4-FFF2-40B4-BE49-F238E27FC236}">
                <a16:creationId xmlns:a16="http://schemas.microsoft.com/office/drawing/2014/main" id="{ECA20796-BCD8-BC8A-4919-1F858B9BC924}"/>
              </a:ext>
            </a:extLst>
          </p:cNvPr>
          <p:cNvPicPr>
            <a:picLocks noGrp="1" noChangeAspect="1"/>
          </p:cNvPicPr>
          <p:nvPr>
            <p:ph type="pic" sz="quarter" idx="12"/>
          </p:nvPr>
        </p:nvPicPr>
        <p:blipFill>
          <a:blip r:embed="rId3">
            <a:extLst>
              <a:ext uri="{28A0092B-C50C-407E-A947-70E740481C1C}">
                <a14:useLocalDpi xmlns:a14="http://schemas.microsoft.com/office/drawing/2010/main" val="0"/>
              </a:ext>
            </a:extLst>
          </a:blip>
          <a:srcRect l="9854" r="9854"/>
          <a:stretch>
            <a:fillRect/>
          </a:stretch>
        </p:blipFill>
        <p:spPr>
          <a:xfrm>
            <a:off x="7202592" y="1282194"/>
            <a:ext cx="3940988" cy="3690605"/>
          </a:xfrm>
        </p:spPr>
      </p:pic>
      <p:pic>
        <p:nvPicPr>
          <p:cNvPr id="40" name="Picture Placeholder 39" descr="A large white bags with black writing&#10;&#10;Description automatically generated">
            <a:extLst>
              <a:ext uri="{FF2B5EF4-FFF2-40B4-BE49-F238E27FC236}">
                <a16:creationId xmlns:a16="http://schemas.microsoft.com/office/drawing/2014/main" id="{EF201E3F-DE24-7F9F-2664-62C05F7EC7B6}"/>
              </a:ext>
            </a:extLst>
          </p:cNvPr>
          <p:cNvPicPr>
            <a:picLocks noGrp="1" noChangeAspect="1"/>
          </p:cNvPicPr>
          <p:nvPr>
            <p:ph type="pic" sz="quarter" idx="13"/>
          </p:nvPr>
        </p:nvPicPr>
        <p:blipFill>
          <a:blip r:embed="rId4">
            <a:extLst>
              <a:ext uri="{28A0092B-C50C-407E-A947-70E740481C1C}">
                <a14:useLocalDpi xmlns:a14="http://schemas.microsoft.com/office/drawing/2010/main" val="0"/>
              </a:ext>
            </a:extLst>
          </a:blip>
          <a:srcRect l="4564" r="4564"/>
          <a:stretch>
            <a:fillRect/>
          </a:stretch>
        </p:blipFill>
        <p:spPr/>
      </p:pic>
      <p:pic>
        <p:nvPicPr>
          <p:cNvPr id="5" name="Picture Placeholder 4" descr="A metal structure with stairs and a roof&#10;&#10;Description automatically generated with medium confidence">
            <a:extLst>
              <a:ext uri="{FF2B5EF4-FFF2-40B4-BE49-F238E27FC236}">
                <a16:creationId xmlns:a16="http://schemas.microsoft.com/office/drawing/2014/main" id="{C1E78F5F-D716-806B-579A-750066DD46AA}"/>
              </a:ext>
            </a:extLst>
          </p:cNvPr>
          <p:cNvPicPr>
            <a:picLocks noGrp="1" noChangeAspect="1"/>
          </p:cNvPicPr>
          <p:nvPr>
            <p:ph type="pic" sz="quarter" idx="10"/>
          </p:nvPr>
        </p:nvPicPr>
        <p:blipFill rotWithShape="1">
          <a:blip r:embed="rId5">
            <a:extLst>
              <a:ext uri="{28A0092B-C50C-407E-A947-70E740481C1C}">
                <a14:useLocalDpi xmlns:a14="http://schemas.microsoft.com/office/drawing/2010/main" val="0"/>
              </a:ext>
            </a:extLst>
          </a:blip>
          <a:srcRect l="6160" t="29998" r="1716" b="16860"/>
          <a:stretch/>
        </p:blipFill>
        <p:spPr>
          <a:xfrm>
            <a:off x="314714" y="650291"/>
            <a:ext cx="3723907" cy="3269907"/>
          </a:xfrm>
        </p:spPr>
      </p:pic>
    </p:spTree>
    <p:extLst>
      <p:ext uri="{BB962C8B-B14F-4D97-AF65-F5344CB8AC3E}">
        <p14:creationId xmlns:p14="http://schemas.microsoft.com/office/powerpoint/2010/main" val="25204751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717196" y="3133136"/>
            <a:ext cx="6804043" cy="3190886"/>
            <a:chOff x="461963" y="2671769"/>
            <a:chExt cx="6804043" cy="3190886"/>
          </a:xfrm>
          <a:solidFill>
            <a:schemeClr val="tx1">
              <a:lumMod val="75000"/>
              <a:lumOff val="25000"/>
            </a:schemeClr>
          </a:solidFill>
        </p:grpSpPr>
        <p:grpSp>
          <p:nvGrpSpPr>
            <p:cNvPr id="5" name="Group 205"/>
            <p:cNvGrpSpPr>
              <a:grpSpLocks/>
            </p:cNvGrpSpPr>
            <p:nvPr/>
          </p:nvGrpSpPr>
          <p:grpSpPr bwMode="auto">
            <a:xfrm>
              <a:off x="461963" y="2765432"/>
              <a:ext cx="6584967" cy="1936757"/>
              <a:chOff x="291" y="1742"/>
              <a:chExt cx="4148" cy="1220"/>
            </a:xfrm>
            <a:grpFill/>
          </p:grpSpPr>
          <p:sp>
            <p:nvSpPr>
              <p:cNvPr id="1069" name="Freeform 5"/>
              <p:cNvSpPr>
                <a:spLocks/>
              </p:cNvSpPr>
              <p:nvPr/>
            </p:nvSpPr>
            <p:spPr bwMode="auto">
              <a:xfrm>
                <a:off x="689" y="2403"/>
                <a:ext cx="5" cy="2"/>
              </a:xfrm>
              <a:custGeom>
                <a:avLst/>
                <a:gdLst>
                  <a:gd name="T0" fmla="*/ 2 w 2"/>
                  <a:gd name="T1" fmla="*/ 1 h 1"/>
                  <a:gd name="T2" fmla="*/ 1 w 2"/>
                  <a:gd name="T3" fmla="*/ 0 h 1"/>
                  <a:gd name="T4" fmla="*/ 0 w 2"/>
                  <a:gd name="T5" fmla="*/ 1 h 1"/>
                  <a:gd name="T6" fmla="*/ 1 w 2"/>
                  <a:gd name="T7" fmla="*/ 1 h 1"/>
                  <a:gd name="T8" fmla="*/ 2 w 2"/>
                  <a:gd name="T9" fmla="*/ 1 h 1"/>
                </a:gdLst>
                <a:ahLst/>
                <a:cxnLst>
                  <a:cxn ang="0">
                    <a:pos x="T0" y="T1"/>
                  </a:cxn>
                  <a:cxn ang="0">
                    <a:pos x="T2" y="T3"/>
                  </a:cxn>
                  <a:cxn ang="0">
                    <a:pos x="T4" y="T5"/>
                  </a:cxn>
                  <a:cxn ang="0">
                    <a:pos x="T6" y="T7"/>
                  </a:cxn>
                  <a:cxn ang="0">
                    <a:pos x="T8" y="T9"/>
                  </a:cxn>
                </a:cxnLst>
                <a:rect l="0" t="0" r="r" b="b"/>
                <a:pathLst>
                  <a:path w="2" h="1">
                    <a:moveTo>
                      <a:pt x="2" y="1"/>
                    </a:moveTo>
                    <a:cubicBezTo>
                      <a:pt x="2" y="0"/>
                      <a:pt x="2" y="0"/>
                      <a:pt x="1" y="0"/>
                    </a:cubicBezTo>
                    <a:cubicBezTo>
                      <a:pt x="1" y="0"/>
                      <a:pt x="1" y="1"/>
                      <a:pt x="0" y="1"/>
                    </a:cubicBezTo>
                    <a:cubicBezTo>
                      <a:pt x="0" y="1"/>
                      <a:pt x="1" y="1"/>
                      <a:pt x="1" y="1"/>
                    </a:cubicBezTo>
                    <a:cubicBezTo>
                      <a:pt x="1" y="1"/>
                      <a:pt x="1" y="1"/>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1070" name="Freeform 6"/>
              <p:cNvSpPr>
                <a:spLocks/>
              </p:cNvSpPr>
              <p:nvPr/>
            </p:nvSpPr>
            <p:spPr bwMode="auto">
              <a:xfrm>
                <a:off x="694" y="2391"/>
                <a:ext cx="7" cy="9"/>
              </a:xfrm>
              <a:custGeom>
                <a:avLst/>
                <a:gdLst>
                  <a:gd name="T0" fmla="*/ 0 w 3"/>
                  <a:gd name="T1" fmla="*/ 4 h 4"/>
                  <a:gd name="T2" fmla="*/ 1 w 3"/>
                  <a:gd name="T3" fmla="*/ 4 h 4"/>
                  <a:gd name="T4" fmla="*/ 1 w 3"/>
                  <a:gd name="T5" fmla="*/ 4 h 4"/>
                  <a:gd name="T6" fmla="*/ 1 w 3"/>
                  <a:gd name="T7" fmla="*/ 3 h 4"/>
                  <a:gd name="T8" fmla="*/ 2 w 3"/>
                  <a:gd name="T9" fmla="*/ 2 h 4"/>
                  <a:gd name="T10" fmla="*/ 2 w 3"/>
                  <a:gd name="T11" fmla="*/ 1 h 4"/>
                  <a:gd name="T12" fmla="*/ 3 w 3"/>
                  <a:gd name="T13" fmla="*/ 1 h 4"/>
                  <a:gd name="T14" fmla="*/ 2 w 3"/>
                  <a:gd name="T15" fmla="*/ 0 h 4"/>
                  <a:gd name="T16" fmla="*/ 2 w 3"/>
                  <a:gd name="T17" fmla="*/ 1 h 4"/>
                  <a:gd name="T18" fmla="*/ 1 w 3"/>
                  <a:gd name="T19" fmla="*/ 1 h 4"/>
                  <a:gd name="T20" fmla="*/ 1 w 3"/>
                  <a:gd name="T21" fmla="*/ 2 h 4"/>
                  <a:gd name="T22" fmla="*/ 0 w 3"/>
                  <a:gd name="T23"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 h="4">
                    <a:moveTo>
                      <a:pt x="0" y="4"/>
                    </a:moveTo>
                    <a:cubicBezTo>
                      <a:pt x="0" y="4"/>
                      <a:pt x="1" y="4"/>
                      <a:pt x="1" y="4"/>
                    </a:cubicBezTo>
                    <a:cubicBezTo>
                      <a:pt x="1" y="4"/>
                      <a:pt x="1" y="4"/>
                      <a:pt x="1" y="4"/>
                    </a:cubicBezTo>
                    <a:cubicBezTo>
                      <a:pt x="1" y="3"/>
                      <a:pt x="1" y="3"/>
                      <a:pt x="1" y="3"/>
                    </a:cubicBezTo>
                    <a:cubicBezTo>
                      <a:pt x="1" y="3"/>
                      <a:pt x="2" y="2"/>
                      <a:pt x="2" y="2"/>
                    </a:cubicBezTo>
                    <a:cubicBezTo>
                      <a:pt x="2" y="2"/>
                      <a:pt x="2" y="2"/>
                      <a:pt x="2" y="1"/>
                    </a:cubicBezTo>
                    <a:cubicBezTo>
                      <a:pt x="2" y="1"/>
                      <a:pt x="3" y="1"/>
                      <a:pt x="3" y="1"/>
                    </a:cubicBezTo>
                    <a:cubicBezTo>
                      <a:pt x="3" y="1"/>
                      <a:pt x="3" y="1"/>
                      <a:pt x="2" y="0"/>
                    </a:cubicBezTo>
                    <a:cubicBezTo>
                      <a:pt x="2" y="1"/>
                      <a:pt x="2" y="1"/>
                      <a:pt x="2" y="1"/>
                    </a:cubicBezTo>
                    <a:cubicBezTo>
                      <a:pt x="2" y="1"/>
                      <a:pt x="1" y="1"/>
                      <a:pt x="1" y="1"/>
                    </a:cubicBezTo>
                    <a:cubicBezTo>
                      <a:pt x="1" y="2"/>
                      <a:pt x="1" y="2"/>
                      <a:pt x="1" y="2"/>
                    </a:cubicBezTo>
                    <a:cubicBezTo>
                      <a:pt x="1" y="2"/>
                      <a:pt x="1" y="3"/>
                      <a:pt x="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1071" name="Freeform 7"/>
              <p:cNvSpPr>
                <a:spLocks/>
              </p:cNvSpPr>
              <p:nvPr/>
            </p:nvSpPr>
            <p:spPr bwMode="auto">
              <a:xfrm>
                <a:off x="694" y="2386"/>
                <a:ext cx="2" cy="2"/>
              </a:xfrm>
              <a:custGeom>
                <a:avLst/>
                <a:gdLst>
                  <a:gd name="T0" fmla="*/ 0 w 1"/>
                  <a:gd name="T1" fmla="*/ 0 h 1"/>
                  <a:gd name="T2" fmla="*/ 0 w 1"/>
                  <a:gd name="T3" fmla="*/ 1 h 1"/>
                  <a:gd name="T4" fmla="*/ 1 w 1"/>
                  <a:gd name="T5" fmla="*/ 1 h 1"/>
                  <a:gd name="T6" fmla="*/ 1 w 1"/>
                  <a:gd name="T7" fmla="*/ 0 h 1"/>
                  <a:gd name="T8" fmla="*/ 1 w 1"/>
                  <a:gd name="T9" fmla="*/ 0 h 1"/>
                  <a:gd name="T10" fmla="*/ 1 w 1"/>
                  <a:gd name="T11" fmla="*/ 0 h 1"/>
                  <a:gd name="T12" fmla="*/ 0 w 1"/>
                  <a:gd name="T13" fmla="*/ 0 h 1"/>
                </a:gdLst>
                <a:ahLst/>
                <a:cxnLst>
                  <a:cxn ang="0">
                    <a:pos x="T0" y="T1"/>
                  </a:cxn>
                  <a:cxn ang="0">
                    <a:pos x="T2" y="T3"/>
                  </a:cxn>
                  <a:cxn ang="0">
                    <a:pos x="T4" y="T5"/>
                  </a:cxn>
                  <a:cxn ang="0">
                    <a:pos x="T6" y="T7"/>
                  </a:cxn>
                  <a:cxn ang="0">
                    <a:pos x="T8" y="T9"/>
                  </a:cxn>
                  <a:cxn ang="0">
                    <a:pos x="T10" y="T11"/>
                  </a:cxn>
                  <a:cxn ang="0">
                    <a:pos x="T12" y="T13"/>
                  </a:cxn>
                </a:cxnLst>
                <a:rect l="0" t="0" r="r" b="b"/>
                <a:pathLst>
                  <a:path w="1" h="1">
                    <a:moveTo>
                      <a:pt x="0" y="0"/>
                    </a:moveTo>
                    <a:cubicBezTo>
                      <a:pt x="0" y="0"/>
                      <a:pt x="0" y="0"/>
                      <a:pt x="0" y="1"/>
                    </a:cubicBezTo>
                    <a:cubicBezTo>
                      <a:pt x="0" y="1"/>
                      <a:pt x="1" y="1"/>
                      <a:pt x="1" y="1"/>
                    </a:cubicBezTo>
                    <a:cubicBezTo>
                      <a:pt x="1" y="1"/>
                      <a:pt x="1" y="1"/>
                      <a:pt x="1" y="0"/>
                    </a:cubicBezTo>
                    <a:cubicBezTo>
                      <a:pt x="1" y="0"/>
                      <a:pt x="1" y="0"/>
                      <a:pt x="1" y="0"/>
                    </a:cubicBezTo>
                    <a:cubicBezTo>
                      <a:pt x="1" y="0"/>
                      <a:pt x="1" y="0"/>
                      <a:pt x="1" y="0"/>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1072" name="Freeform 8"/>
              <p:cNvSpPr>
                <a:spLocks/>
              </p:cNvSpPr>
              <p:nvPr/>
            </p:nvSpPr>
            <p:spPr bwMode="auto">
              <a:xfrm>
                <a:off x="691" y="2393"/>
                <a:ext cx="14" cy="17"/>
              </a:xfrm>
              <a:custGeom>
                <a:avLst/>
                <a:gdLst>
                  <a:gd name="T0" fmla="*/ 6 w 6"/>
                  <a:gd name="T1" fmla="*/ 0 h 7"/>
                  <a:gd name="T2" fmla="*/ 5 w 6"/>
                  <a:gd name="T3" fmla="*/ 0 h 7"/>
                  <a:gd name="T4" fmla="*/ 5 w 6"/>
                  <a:gd name="T5" fmla="*/ 1 h 7"/>
                  <a:gd name="T6" fmla="*/ 4 w 6"/>
                  <a:gd name="T7" fmla="*/ 2 h 7"/>
                  <a:gd name="T8" fmla="*/ 4 w 6"/>
                  <a:gd name="T9" fmla="*/ 3 h 7"/>
                  <a:gd name="T10" fmla="*/ 3 w 6"/>
                  <a:gd name="T11" fmla="*/ 3 h 7"/>
                  <a:gd name="T12" fmla="*/ 1 w 6"/>
                  <a:gd name="T13" fmla="*/ 5 h 7"/>
                  <a:gd name="T14" fmla="*/ 1 w 6"/>
                  <a:gd name="T15" fmla="*/ 6 h 7"/>
                  <a:gd name="T16" fmla="*/ 1 w 6"/>
                  <a:gd name="T17" fmla="*/ 6 h 7"/>
                  <a:gd name="T18" fmla="*/ 0 w 6"/>
                  <a:gd name="T19" fmla="*/ 7 h 7"/>
                  <a:gd name="T20" fmla="*/ 0 w 6"/>
                  <a:gd name="T21" fmla="*/ 7 h 7"/>
                  <a:gd name="T22" fmla="*/ 1 w 6"/>
                  <a:gd name="T23" fmla="*/ 6 h 7"/>
                  <a:gd name="T24" fmla="*/ 2 w 6"/>
                  <a:gd name="T25" fmla="*/ 6 h 7"/>
                  <a:gd name="T26" fmla="*/ 3 w 6"/>
                  <a:gd name="T27" fmla="*/ 5 h 7"/>
                  <a:gd name="T28" fmla="*/ 3 w 6"/>
                  <a:gd name="T29" fmla="*/ 5 h 7"/>
                  <a:gd name="T30" fmla="*/ 3 w 6"/>
                  <a:gd name="T31" fmla="*/ 5 h 7"/>
                  <a:gd name="T32" fmla="*/ 4 w 6"/>
                  <a:gd name="T33" fmla="*/ 4 h 7"/>
                  <a:gd name="T34" fmla="*/ 5 w 6"/>
                  <a:gd name="T35" fmla="*/ 2 h 7"/>
                  <a:gd name="T36" fmla="*/ 6 w 6"/>
                  <a:gd name="T37" fmla="*/ 1 h 7"/>
                  <a:gd name="T38" fmla="*/ 6 w 6"/>
                  <a:gd name="T39" fmla="*/ 1 h 7"/>
                  <a:gd name="T40" fmla="*/ 6 w 6"/>
                  <a:gd name="T41" fmla="*/ 1 h 7"/>
                  <a:gd name="T42" fmla="*/ 6 w 6"/>
                  <a:gd name="T43"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 h="7">
                    <a:moveTo>
                      <a:pt x="6" y="0"/>
                    </a:moveTo>
                    <a:cubicBezTo>
                      <a:pt x="6" y="0"/>
                      <a:pt x="6" y="0"/>
                      <a:pt x="5" y="0"/>
                    </a:cubicBezTo>
                    <a:cubicBezTo>
                      <a:pt x="5" y="0"/>
                      <a:pt x="5" y="1"/>
                      <a:pt x="5" y="1"/>
                    </a:cubicBezTo>
                    <a:cubicBezTo>
                      <a:pt x="5" y="1"/>
                      <a:pt x="4" y="1"/>
                      <a:pt x="4" y="2"/>
                    </a:cubicBezTo>
                    <a:cubicBezTo>
                      <a:pt x="4" y="2"/>
                      <a:pt x="4" y="2"/>
                      <a:pt x="4" y="3"/>
                    </a:cubicBezTo>
                    <a:cubicBezTo>
                      <a:pt x="3" y="3"/>
                      <a:pt x="3" y="3"/>
                      <a:pt x="3" y="3"/>
                    </a:cubicBezTo>
                    <a:cubicBezTo>
                      <a:pt x="2" y="4"/>
                      <a:pt x="2" y="5"/>
                      <a:pt x="1" y="5"/>
                    </a:cubicBezTo>
                    <a:cubicBezTo>
                      <a:pt x="1" y="5"/>
                      <a:pt x="1" y="6"/>
                      <a:pt x="1" y="6"/>
                    </a:cubicBezTo>
                    <a:cubicBezTo>
                      <a:pt x="1" y="6"/>
                      <a:pt x="1" y="6"/>
                      <a:pt x="1" y="6"/>
                    </a:cubicBezTo>
                    <a:cubicBezTo>
                      <a:pt x="1" y="6"/>
                      <a:pt x="0" y="6"/>
                      <a:pt x="0" y="7"/>
                    </a:cubicBezTo>
                    <a:cubicBezTo>
                      <a:pt x="0" y="7"/>
                      <a:pt x="0" y="7"/>
                      <a:pt x="0" y="7"/>
                    </a:cubicBezTo>
                    <a:cubicBezTo>
                      <a:pt x="1" y="7"/>
                      <a:pt x="1" y="7"/>
                      <a:pt x="1" y="6"/>
                    </a:cubicBezTo>
                    <a:cubicBezTo>
                      <a:pt x="2" y="6"/>
                      <a:pt x="2" y="6"/>
                      <a:pt x="2" y="6"/>
                    </a:cubicBezTo>
                    <a:cubicBezTo>
                      <a:pt x="2" y="6"/>
                      <a:pt x="3" y="6"/>
                      <a:pt x="3" y="5"/>
                    </a:cubicBezTo>
                    <a:cubicBezTo>
                      <a:pt x="3" y="5"/>
                      <a:pt x="3" y="5"/>
                      <a:pt x="3" y="5"/>
                    </a:cubicBezTo>
                    <a:cubicBezTo>
                      <a:pt x="3" y="5"/>
                      <a:pt x="3" y="5"/>
                      <a:pt x="3" y="5"/>
                    </a:cubicBezTo>
                    <a:cubicBezTo>
                      <a:pt x="3" y="4"/>
                      <a:pt x="3" y="4"/>
                      <a:pt x="4" y="4"/>
                    </a:cubicBezTo>
                    <a:cubicBezTo>
                      <a:pt x="4" y="3"/>
                      <a:pt x="4" y="3"/>
                      <a:pt x="5" y="2"/>
                    </a:cubicBezTo>
                    <a:cubicBezTo>
                      <a:pt x="5" y="2"/>
                      <a:pt x="6" y="2"/>
                      <a:pt x="6" y="1"/>
                    </a:cubicBezTo>
                    <a:cubicBezTo>
                      <a:pt x="6" y="1"/>
                      <a:pt x="6" y="1"/>
                      <a:pt x="6" y="1"/>
                    </a:cubicBezTo>
                    <a:cubicBezTo>
                      <a:pt x="6" y="1"/>
                      <a:pt x="6" y="1"/>
                      <a:pt x="6" y="1"/>
                    </a:cubicBezTo>
                    <a:cubicBezTo>
                      <a:pt x="6" y="1"/>
                      <a:pt x="6" y="0"/>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1073" name="Freeform 9"/>
              <p:cNvSpPr>
                <a:spLocks/>
              </p:cNvSpPr>
              <p:nvPr/>
            </p:nvSpPr>
            <p:spPr bwMode="auto">
              <a:xfrm>
                <a:off x="705" y="2410"/>
                <a:ext cx="3" cy="2"/>
              </a:xfrm>
              <a:custGeom>
                <a:avLst/>
                <a:gdLst>
                  <a:gd name="T0" fmla="*/ 0 w 1"/>
                  <a:gd name="T1" fmla="*/ 1 h 1"/>
                  <a:gd name="T2" fmla="*/ 1 w 1"/>
                  <a:gd name="T3" fmla="*/ 0 h 1"/>
                  <a:gd name="T4" fmla="*/ 1 w 1"/>
                  <a:gd name="T5" fmla="*/ 0 h 1"/>
                  <a:gd name="T6" fmla="*/ 0 w 1"/>
                  <a:gd name="T7" fmla="*/ 1 h 1"/>
                </a:gdLst>
                <a:ahLst/>
                <a:cxnLst>
                  <a:cxn ang="0">
                    <a:pos x="T0" y="T1"/>
                  </a:cxn>
                  <a:cxn ang="0">
                    <a:pos x="T2" y="T3"/>
                  </a:cxn>
                  <a:cxn ang="0">
                    <a:pos x="T4" y="T5"/>
                  </a:cxn>
                  <a:cxn ang="0">
                    <a:pos x="T6" y="T7"/>
                  </a:cxn>
                </a:cxnLst>
                <a:rect l="0" t="0" r="r" b="b"/>
                <a:pathLst>
                  <a:path w="1" h="1">
                    <a:moveTo>
                      <a:pt x="0" y="1"/>
                    </a:moveTo>
                    <a:cubicBezTo>
                      <a:pt x="0" y="1"/>
                      <a:pt x="1" y="1"/>
                      <a:pt x="1" y="0"/>
                    </a:cubicBezTo>
                    <a:cubicBezTo>
                      <a:pt x="1" y="0"/>
                      <a:pt x="1" y="0"/>
                      <a:pt x="1" y="0"/>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1074" name="Freeform 10"/>
              <p:cNvSpPr>
                <a:spLocks/>
              </p:cNvSpPr>
              <p:nvPr/>
            </p:nvSpPr>
            <p:spPr bwMode="auto">
              <a:xfrm>
                <a:off x="533" y="2547"/>
                <a:ext cx="2" cy="3"/>
              </a:xfrm>
              <a:custGeom>
                <a:avLst/>
                <a:gdLst>
                  <a:gd name="T0" fmla="*/ 1 w 1"/>
                  <a:gd name="T1" fmla="*/ 0 h 1"/>
                  <a:gd name="T2" fmla="*/ 0 w 1"/>
                  <a:gd name="T3" fmla="*/ 1 h 1"/>
                  <a:gd name="T4" fmla="*/ 1 w 1"/>
                  <a:gd name="T5" fmla="*/ 0 h 1"/>
                  <a:gd name="T6" fmla="*/ 1 w 1"/>
                  <a:gd name="T7" fmla="*/ 0 h 1"/>
                </a:gdLst>
                <a:ahLst/>
                <a:cxnLst>
                  <a:cxn ang="0">
                    <a:pos x="T0" y="T1"/>
                  </a:cxn>
                  <a:cxn ang="0">
                    <a:pos x="T2" y="T3"/>
                  </a:cxn>
                  <a:cxn ang="0">
                    <a:pos x="T4" y="T5"/>
                  </a:cxn>
                  <a:cxn ang="0">
                    <a:pos x="T6" y="T7"/>
                  </a:cxn>
                </a:cxnLst>
                <a:rect l="0" t="0" r="r" b="b"/>
                <a:pathLst>
                  <a:path w="1" h="1">
                    <a:moveTo>
                      <a:pt x="1" y="0"/>
                    </a:moveTo>
                    <a:cubicBezTo>
                      <a:pt x="0" y="0"/>
                      <a:pt x="0" y="0"/>
                      <a:pt x="0" y="1"/>
                    </a:cubicBezTo>
                    <a:cubicBezTo>
                      <a:pt x="0" y="1"/>
                      <a:pt x="1" y="0"/>
                      <a:pt x="1"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1075" name="Freeform 11"/>
              <p:cNvSpPr>
                <a:spLocks/>
              </p:cNvSpPr>
              <p:nvPr/>
            </p:nvSpPr>
            <p:spPr bwMode="auto">
              <a:xfrm>
                <a:off x="731" y="2393"/>
                <a:ext cx="5" cy="5"/>
              </a:xfrm>
              <a:custGeom>
                <a:avLst/>
                <a:gdLst>
                  <a:gd name="T0" fmla="*/ 0 w 2"/>
                  <a:gd name="T1" fmla="*/ 1 h 2"/>
                  <a:gd name="T2" fmla="*/ 0 w 2"/>
                  <a:gd name="T3" fmla="*/ 2 h 2"/>
                  <a:gd name="T4" fmla="*/ 1 w 2"/>
                  <a:gd name="T5" fmla="*/ 1 h 2"/>
                  <a:gd name="T6" fmla="*/ 2 w 2"/>
                  <a:gd name="T7" fmla="*/ 0 h 2"/>
                  <a:gd name="T8" fmla="*/ 1 w 2"/>
                  <a:gd name="T9" fmla="*/ 0 h 2"/>
                  <a:gd name="T10" fmla="*/ 0 w 2"/>
                  <a:gd name="T11" fmla="*/ 1 h 2"/>
                </a:gdLst>
                <a:ahLst/>
                <a:cxnLst>
                  <a:cxn ang="0">
                    <a:pos x="T0" y="T1"/>
                  </a:cxn>
                  <a:cxn ang="0">
                    <a:pos x="T2" y="T3"/>
                  </a:cxn>
                  <a:cxn ang="0">
                    <a:pos x="T4" y="T5"/>
                  </a:cxn>
                  <a:cxn ang="0">
                    <a:pos x="T6" y="T7"/>
                  </a:cxn>
                  <a:cxn ang="0">
                    <a:pos x="T8" y="T9"/>
                  </a:cxn>
                  <a:cxn ang="0">
                    <a:pos x="T10" y="T11"/>
                  </a:cxn>
                </a:cxnLst>
                <a:rect l="0" t="0" r="r" b="b"/>
                <a:pathLst>
                  <a:path w="2" h="2">
                    <a:moveTo>
                      <a:pt x="0" y="1"/>
                    </a:moveTo>
                    <a:cubicBezTo>
                      <a:pt x="0" y="1"/>
                      <a:pt x="0" y="2"/>
                      <a:pt x="0" y="2"/>
                    </a:cubicBezTo>
                    <a:cubicBezTo>
                      <a:pt x="0" y="2"/>
                      <a:pt x="1" y="1"/>
                      <a:pt x="1" y="1"/>
                    </a:cubicBezTo>
                    <a:cubicBezTo>
                      <a:pt x="1" y="1"/>
                      <a:pt x="1" y="0"/>
                      <a:pt x="2" y="0"/>
                    </a:cubicBezTo>
                    <a:cubicBezTo>
                      <a:pt x="1" y="0"/>
                      <a:pt x="1" y="0"/>
                      <a:pt x="1" y="0"/>
                    </a:cubicBezTo>
                    <a:cubicBezTo>
                      <a:pt x="1" y="1"/>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1076" name="Freeform 12"/>
              <p:cNvSpPr>
                <a:spLocks/>
              </p:cNvSpPr>
              <p:nvPr/>
            </p:nvSpPr>
            <p:spPr bwMode="auto">
              <a:xfrm>
                <a:off x="850" y="2431"/>
                <a:ext cx="16" cy="24"/>
              </a:xfrm>
              <a:custGeom>
                <a:avLst/>
                <a:gdLst>
                  <a:gd name="T0" fmla="*/ 6 w 7"/>
                  <a:gd name="T1" fmla="*/ 9 h 10"/>
                  <a:gd name="T2" fmla="*/ 7 w 7"/>
                  <a:gd name="T3" fmla="*/ 8 h 10"/>
                  <a:gd name="T4" fmla="*/ 6 w 7"/>
                  <a:gd name="T5" fmla="*/ 8 h 10"/>
                  <a:gd name="T6" fmla="*/ 5 w 7"/>
                  <a:gd name="T7" fmla="*/ 8 h 10"/>
                  <a:gd name="T8" fmla="*/ 6 w 7"/>
                  <a:gd name="T9" fmla="*/ 8 h 10"/>
                  <a:gd name="T10" fmla="*/ 6 w 7"/>
                  <a:gd name="T11" fmla="*/ 7 h 10"/>
                  <a:gd name="T12" fmla="*/ 7 w 7"/>
                  <a:gd name="T13" fmla="*/ 6 h 10"/>
                  <a:gd name="T14" fmla="*/ 7 w 7"/>
                  <a:gd name="T15" fmla="*/ 6 h 10"/>
                  <a:gd name="T16" fmla="*/ 6 w 7"/>
                  <a:gd name="T17" fmla="*/ 6 h 10"/>
                  <a:gd name="T18" fmla="*/ 6 w 7"/>
                  <a:gd name="T19" fmla="*/ 6 h 10"/>
                  <a:gd name="T20" fmla="*/ 6 w 7"/>
                  <a:gd name="T21" fmla="*/ 6 h 10"/>
                  <a:gd name="T22" fmla="*/ 7 w 7"/>
                  <a:gd name="T23" fmla="*/ 5 h 10"/>
                  <a:gd name="T24" fmla="*/ 6 w 7"/>
                  <a:gd name="T25" fmla="*/ 5 h 10"/>
                  <a:gd name="T26" fmla="*/ 4 w 7"/>
                  <a:gd name="T27" fmla="*/ 5 h 10"/>
                  <a:gd name="T28" fmla="*/ 5 w 7"/>
                  <a:gd name="T29" fmla="*/ 4 h 10"/>
                  <a:gd name="T30" fmla="*/ 5 w 7"/>
                  <a:gd name="T31" fmla="*/ 4 h 10"/>
                  <a:gd name="T32" fmla="*/ 6 w 7"/>
                  <a:gd name="T33" fmla="*/ 4 h 10"/>
                  <a:gd name="T34" fmla="*/ 5 w 7"/>
                  <a:gd name="T35" fmla="*/ 3 h 10"/>
                  <a:gd name="T36" fmla="*/ 4 w 7"/>
                  <a:gd name="T37" fmla="*/ 3 h 10"/>
                  <a:gd name="T38" fmla="*/ 5 w 7"/>
                  <a:gd name="T39" fmla="*/ 3 h 10"/>
                  <a:gd name="T40" fmla="*/ 5 w 7"/>
                  <a:gd name="T41" fmla="*/ 2 h 10"/>
                  <a:gd name="T42" fmla="*/ 3 w 7"/>
                  <a:gd name="T43" fmla="*/ 2 h 10"/>
                  <a:gd name="T44" fmla="*/ 3 w 7"/>
                  <a:gd name="T45" fmla="*/ 2 h 10"/>
                  <a:gd name="T46" fmla="*/ 2 w 7"/>
                  <a:gd name="T47" fmla="*/ 2 h 10"/>
                  <a:gd name="T48" fmla="*/ 2 w 7"/>
                  <a:gd name="T49" fmla="*/ 1 h 10"/>
                  <a:gd name="T50" fmla="*/ 3 w 7"/>
                  <a:gd name="T51" fmla="*/ 0 h 10"/>
                  <a:gd name="T52" fmla="*/ 2 w 7"/>
                  <a:gd name="T53" fmla="*/ 0 h 10"/>
                  <a:gd name="T54" fmla="*/ 1 w 7"/>
                  <a:gd name="T55" fmla="*/ 0 h 10"/>
                  <a:gd name="T56" fmla="*/ 0 w 7"/>
                  <a:gd name="T57" fmla="*/ 1 h 10"/>
                  <a:gd name="T58" fmla="*/ 1 w 7"/>
                  <a:gd name="T59" fmla="*/ 1 h 10"/>
                  <a:gd name="T60" fmla="*/ 2 w 7"/>
                  <a:gd name="T61" fmla="*/ 1 h 10"/>
                  <a:gd name="T62" fmla="*/ 2 w 7"/>
                  <a:gd name="T63" fmla="*/ 3 h 10"/>
                  <a:gd name="T64" fmla="*/ 2 w 7"/>
                  <a:gd name="T65" fmla="*/ 3 h 10"/>
                  <a:gd name="T66" fmla="*/ 2 w 7"/>
                  <a:gd name="T67" fmla="*/ 4 h 10"/>
                  <a:gd name="T68" fmla="*/ 1 w 7"/>
                  <a:gd name="T69" fmla="*/ 4 h 10"/>
                  <a:gd name="T70" fmla="*/ 1 w 7"/>
                  <a:gd name="T71" fmla="*/ 5 h 10"/>
                  <a:gd name="T72" fmla="*/ 1 w 7"/>
                  <a:gd name="T73" fmla="*/ 5 h 10"/>
                  <a:gd name="T74" fmla="*/ 2 w 7"/>
                  <a:gd name="T75" fmla="*/ 5 h 10"/>
                  <a:gd name="T76" fmla="*/ 2 w 7"/>
                  <a:gd name="T77" fmla="*/ 4 h 10"/>
                  <a:gd name="T78" fmla="*/ 3 w 7"/>
                  <a:gd name="T79" fmla="*/ 5 h 10"/>
                  <a:gd name="T80" fmla="*/ 2 w 7"/>
                  <a:gd name="T81" fmla="*/ 6 h 10"/>
                  <a:gd name="T82" fmla="*/ 2 w 7"/>
                  <a:gd name="T83" fmla="*/ 6 h 10"/>
                  <a:gd name="T84" fmla="*/ 2 w 7"/>
                  <a:gd name="T85" fmla="*/ 7 h 10"/>
                  <a:gd name="T86" fmla="*/ 1 w 7"/>
                  <a:gd name="T87" fmla="*/ 7 h 10"/>
                  <a:gd name="T88" fmla="*/ 1 w 7"/>
                  <a:gd name="T89" fmla="*/ 7 h 10"/>
                  <a:gd name="T90" fmla="*/ 1 w 7"/>
                  <a:gd name="T91" fmla="*/ 8 h 10"/>
                  <a:gd name="T92" fmla="*/ 2 w 7"/>
                  <a:gd name="T93" fmla="*/ 7 h 10"/>
                  <a:gd name="T94" fmla="*/ 3 w 7"/>
                  <a:gd name="T95" fmla="*/ 7 h 10"/>
                  <a:gd name="T96" fmla="*/ 3 w 7"/>
                  <a:gd name="T97" fmla="*/ 7 h 10"/>
                  <a:gd name="T98" fmla="*/ 4 w 7"/>
                  <a:gd name="T99" fmla="*/ 7 h 10"/>
                  <a:gd name="T100" fmla="*/ 4 w 7"/>
                  <a:gd name="T101" fmla="*/ 7 h 10"/>
                  <a:gd name="T102" fmla="*/ 3 w 7"/>
                  <a:gd name="T103" fmla="*/ 7 h 10"/>
                  <a:gd name="T104" fmla="*/ 3 w 7"/>
                  <a:gd name="T105" fmla="*/ 8 h 10"/>
                  <a:gd name="T106" fmla="*/ 4 w 7"/>
                  <a:gd name="T107" fmla="*/ 8 h 10"/>
                  <a:gd name="T108" fmla="*/ 4 w 7"/>
                  <a:gd name="T109" fmla="*/ 9 h 10"/>
                  <a:gd name="T110" fmla="*/ 4 w 7"/>
                  <a:gd name="T111" fmla="*/ 9 h 10"/>
                  <a:gd name="T112" fmla="*/ 5 w 7"/>
                  <a:gd name="T113" fmla="*/ 9 h 10"/>
                  <a:gd name="T114" fmla="*/ 5 w 7"/>
                  <a:gd name="T115" fmla="*/ 10 h 10"/>
                  <a:gd name="T116" fmla="*/ 6 w 7"/>
                  <a:gd name="T117" fmla="*/ 10 h 10"/>
                  <a:gd name="T118" fmla="*/ 6 w 7"/>
                  <a:gd name="T119" fmla="*/ 10 h 10"/>
                  <a:gd name="T120" fmla="*/ 7 w 7"/>
                  <a:gd name="T121" fmla="*/ 9 h 10"/>
                  <a:gd name="T122" fmla="*/ 6 w 7"/>
                  <a:gd name="T123" fmla="*/ 9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7" h="10">
                    <a:moveTo>
                      <a:pt x="6" y="9"/>
                    </a:moveTo>
                    <a:cubicBezTo>
                      <a:pt x="6" y="9"/>
                      <a:pt x="6" y="9"/>
                      <a:pt x="7" y="8"/>
                    </a:cubicBezTo>
                    <a:cubicBezTo>
                      <a:pt x="6" y="8"/>
                      <a:pt x="6" y="8"/>
                      <a:pt x="6" y="8"/>
                    </a:cubicBezTo>
                    <a:cubicBezTo>
                      <a:pt x="6" y="8"/>
                      <a:pt x="6" y="8"/>
                      <a:pt x="5" y="8"/>
                    </a:cubicBezTo>
                    <a:cubicBezTo>
                      <a:pt x="6" y="8"/>
                      <a:pt x="6" y="8"/>
                      <a:pt x="6" y="8"/>
                    </a:cubicBezTo>
                    <a:cubicBezTo>
                      <a:pt x="6" y="8"/>
                      <a:pt x="6" y="7"/>
                      <a:pt x="6" y="7"/>
                    </a:cubicBezTo>
                    <a:cubicBezTo>
                      <a:pt x="7" y="7"/>
                      <a:pt x="7" y="7"/>
                      <a:pt x="7" y="6"/>
                    </a:cubicBezTo>
                    <a:cubicBezTo>
                      <a:pt x="7" y="6"/>
                      <a:pt x="7" y="6"/>
                      <a:pt x="7" y="6"/>
                    </a:cubicBezTo>
                    <a:cubicBezTo>
                      <a:pt x="7" y="6"/>
                      <a:pt x="7" y="6"/>
                      <a:pt x="6" y="6"/>
                    </a:cubicBezTo>
                    <a:cubicBezTo>
                      <a:pt x="6" y="6"/>
                      <a:pt x="6" y="6"/>
                      <a:pt x="6" y="6"/>
                    </a:cubicBezTo>
                    <a:cubicBezTo>
                      <a:pt x="6" y="6"/>
                      <a:pt x="6" y="6"/>
                      <a:pt x="6" y="6"/>
                    </a:cubicBezTo>
                    <a:cubicBezTo>
                      <a:pt x="6" y="6"/>
                      <a:pt x="6" y="6"/>
                      <a:pt x="7" y="5"/>
                    </a:cubicBezTo>
                    <a:cubicBezTo>
                      <a:pt x="6" y="5"/>
                      <a:pt x="6" y="5"/>
                      <a:pt x="6" y="5"/>
                    </a:cubicBezTo>
                    <a:cubicBezTo>
                      <a:pt x="5" y="5"/>
                      <a:pt x="5" y="5"/>
                      <a:pt x="4" y="5"/>
                    </a:cubicBezTo>
                    <a:cubicBezTo>
                      <a:pt x="4" y="5"/>
                      <a:pt x="5" y="4"/>
                      <a:pt x="5" y="4"/>
                    </a:cubicBezTo>
                    <a:cubicBezTo>
                      <a:pt x="5" y="4"/>
                      <a:pt x="5" y="4"/>
                      <a:pt x="5" y="4"/>
                    </a:cubicBezTo>
                    <a:cubicBezTo>
                      <a:pt x="5" y="4"/>
                      <a:pt x="5" y="4"/>
                      <a:pt x="6" y="4"/>
                    </a:cubicBezTo>
                    <a:cubicBezTo>
                      <a:pt x="6" y="4"/>
                      <a:pt x="6" y="3"/>
                      <a:pt x="5" y="3"/>
                    </a:cubicBezTo>
                    <a:cubicBezTo>
                      <a:pt x="5" y="3"/>
                      <a:pt x="5" y="3"/>
                      <a:pt x="4" y="3"/>
                    </a:cubicBezTo>
                    <a:cubicBezTo>
                      <a:pt x="5" y="3"/>
                      <a:pt x="5" y="3"/>
                      <a:pt x="5" y="3"/>
                    </a:cubicBezTo>
                    <a:cubicBezTo>
                      <a:pt x="5" y="2"/>
                      <a:pt x="5" y="2"/>
                      <a:pt x="5" y="2"/>
                    </a:cubicBezTo>
                    <a:cubicBezTo>
                      <a:pt x="4" y="2"/>
                      <a:pt x="4" y="2"/>
                      <a:pt x="3" y="2"/>
                    </a:cubicBezTo>
                    <a:cubicBezTo>
                      <a:pt x="3" y="2"/>
                      <a:pt x="3" y="2"/>
                      <a:pt x="3" y="2"/>
                    </a:cubicBezTo>
                    <a:cubicBezTo>
                      <a:pt x="3" y="2"/>
                      <a:pt x="2" y="2"/>
                      <a:pt x="2" y="2"/>
                    </a:cubicBezTo>
                    <a:cubicBezTo>
                      <a:pt x="2" y="2"/>
                      <a:pt x="2" y="1"/>
                      <a:pt x="2" y="1"/>
                    </a:cubicBezTo>
                    <a:cubicBezTo>
                      <a:pt x="2" y="1"/>
                      <a:pt x="2" y="1"/>
                      <a:pt x="3" y="0"/>
                    </a:cubicBezTo>
                    <a:cubicBezTo>
                      <a:pt x="2" y="0"/>
                      <a:pt x="2" y="0"/>
                      <a:pt x="2" y="0"/>
                    </a:cubicBezTo>
                    <a:cubicBezTo>
                      <a:pt x="1" y="0"/>
                      <a:pt x="1" y="0"/>
                      <a:pt x="1" y="0"/>
                    </a:cubicBezTo>
                    <a:cubicBezTo>
                      <a:pt x="1" y="0"/>
                      <a:pt x="0" y="0"/>
                      <a:pt x="0" y="1"/>
                    </a:cubicBezTo>
                    <a:cubicBezTo>
                      <a:pt x="1" y="1"/>
                      <a:pt x="1" y="1"/>
                      <a:pt x="1" y="1"/>
                    </a:cubicBezTo>
                    <a:cubicBezTo>
                      <a:pt x="1" y="1"/>
                      <a:pt x="2" y="1"/>
                      <a:pt x="2" y="1"/>
                    </a:cubicBezTo>
                    <a:cubicBezTo>
                      <a:pt x="2" y="2"/>
                      <a:pt x="2" y="2"/>
                      <a:pt x="2" y="3"/>
                    </a:cubicBezTo>
                    <a:cubicBezTo>
                      <a:pt x="2" y="3"/>
                      <a:pt x="2" y="3"/>
                      <a:pt x="2" y="3"/>
                    </a:cubicBezTo>
                    <a:cubicBezTo>
                      <a:pt x="2" y="3"/>
                      <a:pt x="2" y="4"/>
                      <a:pt x="2" y="4"/>
                    </a:cubicBezTo>
                    <a:cubicBezTo>
                      <a:pt x="2" y="4"/>
                      <a:pt x="1" y="4"/>
                      <a:pt x="1" y="4"/>
                    </a:cubicBezTo>
                    <a:cubicBezTo>
                      <a:pt x="1" y="5"/>
                      <a:pt x="1" y="5"/>
                      <a:pt x="1" y="5"/>
                    </a:cubicBezTo>
                    <a:cubicBezTo>
                      <a:pt x="1" y="5"/>
                      <a:pt x="1" y="5"/>
                      <a:pt x="1" y="5"/>
                    </a:cubicBezTo>
                    <a:cubicBezTo>
                      <a:pt x="1" y="5"/>
                      <a:pt x="2" y="5"/>
                      <a:pt x="2" y="5"/>
                    </a:cubicBezTo>
                    <a:cubicBezTo>
                      <a:pt x="2" y="5"/>
                      <a:pt x="2" y="5"/>
                      <a:pt x="2" y="4"/>
                    </a:cubicBezTo>
                    <a:cubicBezTo>
                      <a:pt x="2" y="5"/>
                      <a:pt x="3" y="5"/>
                      <a:pt x="3" y="5"/>
                    </a:cubicBezTo>
                    <a:cubicBezTo>
                      <a:pt x="2" y="5"/>
                      <a:pt x="2" y="5"/>
                      <a:pt x="2" y="6"/>
                    </a:cubicBezTo>
                    <a:cubicBezTo>
                      <a:pt x="2" y="6"/>
                      <a:pt x="2" y="6"/>
                      <a:pt x="2" y="6"/>
                    </a:cubicBezTo>
                    <a:cubicBezTo>
                      <a:pt x="2" y="6"/>
                      <a:pt x="2" y="6"/>
                      <a:pt x="2" y="7"/>
                    </a:cubicBezTo>
                    <a:cubicBezTo>
                      <a:pt x="2" y="7"/>
                      <a:pt x="1" y="7"/>
                      <a:pt x="1" y="7"/>
                    </a:cubicBezTo>
                    <a:cubicBezTo>
                      <a:pt x="1" y="7"/>
                      <a:pt x="1" y="7"/>
                      <a:pt x="1" y="7"/>
                    </a:cubicBezTo>
                    <a:cubicBezTo>
                      <a:pt x="1" y="7"/>
                      <a:pt x="1" y="8"/>
                      <a:pt x="1" y="8"/>
                    </a:cubicBezTo>
                    <a:cubicBezTo>
                      <a:pt x="2" y="7"/>
                      <a:pt x="2" y="7"/>
                      <a:pt x="2" y="7"/>
                    </a:cubicBezTo>
                    <a:cubicBezTo>
                      <a:pt x="2" y="7"/>
                      <a:pt x="3" y="7"/>
                      <a:pt x="3" y="7"/>
                    </a:cubicBezTo>
                    <a:cubicBezTo>
                      <a:pt x="3" y="7"/>
                      <a:pt x="3" y="7"/>
                      <a:pt x="3" y="7"/>
                    </a:cubicBezTo>
                    <a:cubicBezTo>
                      <a:pt x="3" y="7"/>
                      <a:pt x="3" y="7"/>
                      <a:pt x="4" y="7"/>
                    </a:cubicBezTo>
                    <a:cubicBezTo>
                      <a:pt x="4" y="7"/>
                      <a:pt x="4" y="7"/>
                      <a:pt x="4" y="7"/>
                    </a:cubicBezTo>
                    <a:cubicBezTo>
                      <a:pt x="4" y="7"/>
                      <a:pt x="4" y="7"/>
                      <a:pt x="3" y="7"/>
                    </a:cubicBezTo>
                    <a:cubicBezTo>
                      <a:pt x="3" y="7"/>
                      <a:pt x="3" y="8"/>
                      <a:pt x="3" y="8"/>
                    </a:cubicBezTo>
                    <a:cubicBezTo>
                      <a:pt x="4" y="8"/>
                      <a:pt x="4" y="8"/>
                      <a:pt x="4" y="8"/>
                    </a:cubicBezTo>
                    <a:cubicBezTo>
                      <a:pt x="4" y="8"/>
                      <a:pt x="4" y="8"/>
                      <a:pt x="4" y="9"/>
                    </a:cubicBezTo>
                    <a:cubicBezTo>
                      <a:pt x="4" y="9"/>
                      <a:pt x="4" y="9"/>
                      <a:pt x="4" y="9"/>
                    </a:cubicBezTo>
                    <a:cubicBezTo>
                      <a:pt x="4" y="9"/>
                      <a:pt x="5" y="9"/>
                      <a:pt x="5" y="9"/>
                    </a:cubicBezTo>
                    <a:cubicBezTo>
                      <a:pt x="5" y="10"/>
                      <a:pt x="5" y="10"/>
                      <a:pt x="5" y="10"/>
                    </a:cubicBezTo>
                    <a:cubicBezTo>
                      <a:pt x="5" y="10"/>
                      <a:pt x="5" y="10"/>
                      <a:pt x="6" y="10"/>
                    </a:cubicBezTo>
                    <a:cubicBezTo>
                      <a:pt x="6" y="10"/>
                      <a:pt x="6" y="10"/>
                      <a:pt x="6" y="10"/>
                    </a:cubicBezTo>
                    <a:cubicBezTo>
                      <a:pt x="7" y="10"/>
                      <a:pt x="7" y="9"/>
                      <a:pt x="7" y="9"/>
                    </a:cubicBezTo>
                    <a:cubicBezTo>
                      <a:pt x="7" y="9"/>
                      <a:pt x="6" y="9"/>
                      <a:pt x="6"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1077" name="Freeform 13"/>
              <p:cNvSpPr>
                <a:spLocks/>
              </p:cNvSpPr>
              <p:nvPr/>
            </p:nvSpPr>
            <p:spPr bwMode="auto">
              <a:xfrm>
                <a:off x="620" y="2433"/>
                <a:ext cx="5" cy="0"/>
              </a:xfrm>
              <a:custGeom>
                <a:avLst/>
                <a:gdLst>
                  <a:gd name="T0" fmla="*/ 0 w 2"/>
                  <a:gd name="T1" fmla="*/ 1 w 2"/>
                  <a:gd name="T2" fmla="*/ 2 w 2"/>
                  <a:gd name="T3" fmla="*/ 1 w 2"/>
                  <a:gd name="T4" fmla="*/ 0 w 2"/>
                </a:gdLst>
                <a:ahLst/>
                <a:cxnLst>
                  <a:cxn ang="0">
                    <a:pos x="T0" y="0"/>
                  </a:cxn>
                  <a:cxn ang="0">
                    <a:pos x="T1" y="0"/>
                  </a:cxn>
                  <a:cxn ang="0">
                    <a:pos x="T2" y="0"/>
                  </a:cxn>
                  <a:cxn ang="0">
                    <a:pos x="T3" y="0"/>
                  </a:cxn>
                  <a:cxn ang="0">
                    <a:pos x="T4" y="0"/>
                  </a:cxn>
                </a:cxnLst>
                <a:rect l="0" t="0" r="r" b="b"/>
                <a:pathLst>
                  <a:path w="2">
                    <a:moveTo>
                      <a:pt x="0" y="0"/>
                    </a:moveTo>
                    <a:cubicBezTo>
                      <a:pt x="1" y="0"/>
                      <a:pt x="1" y="0"/>
                      <a:pt x="1" y="0"/>
                    </a:cubicBezTo>
                    <a:cubicBezTo>
                      <a:pt x="2" y="0"/>
                      <a:pt x="2" y="0"/>
                      <a:pt x="2" y="0"/>
                    </a:cubicBezTo>
                    <a:cubicBezTo>
                      <a:pt x="2" y="0"/>
                      <a:pt x="1" y="0"/>
                      <a:pt x="1" y="0"/>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1078" name="Freeform 14"/>
              <p:cNvSpPr>
                <a:spLocks/>
              </p:cNvSpPr>
              <p:nvPr/>
            </p:nvSpPr>
            <p:spPr bwMode="auto">
              <a:xfrm>
                <a:off x="705" y="2381"/>
                <a:ext cx="5" cy="3"/>
              </a:xfrm>
              <a:custGeom>
                <a:avLst/>
                <a:gdLst>
                  <a:gd name="T0" fmla="*/ 2 w 2"/>
                  <a:gd name="T1" fmla="*/ 0 h 1"/>
                  <a:gd name="T2" fmla="*/ 1 w 2"/>
                  <a:gd name="T3" fmla="*/ 0 h 1"/>
                  <a:gd name="T4" fmla="*/ 0 w 2"/>
                  <a:gd name="T5" fmla="*/ 1 h 1"/>
                  <a:gd name="T6" fmla="*/ 1 w 2"/>
                  <a:gd name="T7" fmla="*/ 1 h 1"/>
                  <a:gd name="T8" fmla="*/ 2 w 2"/>
                  <a:gd name="T9" fmla="*/ 0 h 1"/>
                </a:gdLst>
                <a:ahLst/>
                <a:cxnLst>
                  <a:cxn ang="0">
                    <a:pos x="T0" y="T1"/>
                  </a:cxn>
                  <a:cxn ang="0">
                    <a:pos x="T2" y="T3"/>
                  </a:cxn>
                  <a:cxn ang="0">
                    <a:pos x="T4" y="T5"/>
                  </a:cxn>
                  <a:cxn ang="0">
                    <a:pos x="T6" y="T7"/>
                  </a:cxn>
                  <a:cxn ang="0">
                    <a:pos x="T8" y="T9"/>
                  </a:cxn>
                </a:cxnLst>
                <a:rect l="0" t="0" r="r" b="b"/>
                <a:pathLst>
                  <a:path w="2" h="1">
                    <a:moveTo>
                      <a:pt x="2" y="0"/>
                    </a:moveTo>
                    <a:cubicBezTo>
                      <a:pt x="1" y="0"/>
                      <a:pt x="1" y="0"/>
                      <a:pt x="1" y="0"/>
                    </a:cubicBezTo>
                    <a:cubicBezTo>
                      <a:pt x="1" y="0"/>
                      <a:pt x="0" y="1"/>
                      <a:pt x="0" y="1"/>
                    </a:cubicBezTo>
                    <a:cubicBezTo>
                      <a:pt x="1" y="1"/>
                      <a:pt x="1" y="1"/>
                      <a:pt x="1" y="1"/>
                    </a:cubicBezTo>
                    <a:cubicBezTo>
                      <a:pt x="1" y="0"/>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1079" name="Freeform 15"/>
              <p:cNvSpPr>
                <a:spLocks/>
              </p:cNvSpPr>
              <p:nvPr/>
            </p:nvSpPr>
            <p:spPr bwMode="auto">
              <a:xfrm>
                <a:off x="703" y="2386"/>
                <a:ext cx="2" cy="2"/>
              </a:xfrm>
              <a:custGeom>
                <a:avLst/>
                <a:gdLst>
                  <a:gd name="T0" fmla="*/ 0 w 1"/>
                  <a:gd name="T1" fmla="*/ 0 h 1"/>
                  <a:gd name="T2" fmla="*/ 0 w 1"/>
                  <a:gd name="T3" fmla="*/ 1 h 1"/>
                  <a:gd name="T4" fmla="*/ 1 w 1"/>
                  <a:gd name="T5" fmla="*/ 1 h 1"/>
                  <a:gd name="T6" fmla="*/ 1 w 1"/>
                  <a:gd name="T7" fmla="*/ 0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cubicBezTo>
                      <a:pt x="0" y="1"/>
                      <a:pt x="0" y="1"/>
                      <a:pt x="0" y="1"/>
                    </a:cubicBezTo>
                    <a:cubicBezTo>
                      <a:pt x="0" y="1"/>
                      <a:pt x="1" y="1"/>
                      <a:pt x="1" y="1"/>
                    </a:cubicBezTo>
                    <a:cubicBezTo>
                      <a:pt x="1" y="0"/>
                      <a:pt x="1" y="0"/>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1080" name="Freeform 16"/>
              <p:cNvSpPr>
                <a:spLocks/>
              </p:cNvSpPr>
              <p:nvPr/>
            </p:nvSpPr>
            <p:spPr bwMode="auto">
              <a:xfrm>
                <a:off x="708" y="2388"/>
                <a:ext cx="7" cy="5"/>
              </a:xfrm>
              <a:custGeom>
                <a:avLst/>
                <a:gdLst>
                  <a:gd name="T0" fmla="*/ 2 w 3"/>
                  <a:gd name="T1" fmla="*/ 1 h 2"/>
                  <a:gd name="T2" fmla="*/ 1 w 3"/>
                  <a:gd name="T3" fmla="*/ 0 h 2"/>
                  <a:gd name="T4" fmla="*/ 1 w 3"/>
                  <a:gd name="T5" fmla="*/ 0 h 2"/>
                  <a:gd name="T6" fmla="*/ 0 w 3"/>
                  <a:gd name="T7" fmla="*/ 1 h 2"/>
                  <a:gd name="T8" fmla="*/ 1 w 3"/>
                  <a:gd name="T9" fmla="*/ 2 h 2"/>
                  <a:gd name="T10" fmla="*/ 2 w 3"/>
                  <a:gd name="T11" fmla="*/ 2 h 2"/>
                  <a:gd name="T12" fmla="*/ 3 w 3"/>
                  <a:gd name="T13" fmla="*/ 1 h 2"/>
                  <a:gd name="T14" fmla="*/ 2 w 3"/>
                  <a:gd name="T15" fmla="*/ 1 h 2"/>
                  <a:gd name="T16" fmla="*/ 2 w 3"/>
                  <a:gd name="T17"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2">
                    <a:moveTo>
                      <a:pt x="2" y="1"/>
                    </a:moveTo>
                    <a:cubicBezTo>
                      <a:pt x="2" y="1"/>
                      <a:pt x="2" y="1"/>
                      <a:pt x="1" y="0"/>
                    </a:cubicBezTo>
                    <a:cubicBezTo>
                      <a:pt x="1" y="0"/>
                      <a:pt x="1" y="0"/>
                      <a:pt x="1" y="0"/>
                    </a:cubicBezTo>
                    <a:cubicBezTo>
                      <a:pt x="0" y="1"/>
                      <a:pt x="0" y="1"/>
                      <a:pt x="0" y="1"/>
                    </a:cubicBezTo>
                    <a:cubicBezTo>
                      <a:pt x="0" y="1"/>
                      <a:pt x="0" y="2"/>
                      <a:pt x="1" y="2"/>
                    </a:cubicBezTo>
                    <a:cubicBezTo>
                      <a:pt x="1" y="2"/>
                      <a:pt x="2" y="2"/>
                      <a:pt x="2" y="2"/>
                    </a:cubicBezTo>
                    <a:cubicBezTo>
                      <a:pt x="2" y="1"/>
                      <a:pt x="3" y="1"/>
                      <a:pt x="3" y="1"/>
                    </a:cubicBezTo>
                    <a:cubicBezTo>
                      <a:pt x="3" y="1"/>
                      <a:pt x="3" y="1"/>
                      <a:pt x="2" y="1"/>
                    </a:cubicBezTo>
                    <a:cubicBezTo>
                      <a:pt x="2" y="1"/>
                      <a:pt x="2" y="1"/>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1081" name="Freeform 17"/>
              <p:cNvSpPr>
                <a:spLocks/>
              </p:cNvSpPr>
              <p:nvPr/>
            </p:nvSpPr>
            <p:spPr bwMode="auto">
              <a:xfrm>
                <a:off x="537" y="2362"/>
                <a:ext cx="7" cy="3"/>
              </a:xfrm>
              <a:custGeom>
                <a:avLst/>
                <a:gdLst>
                  <a:gd name="T0" fmla="*/ 2 w 3"/>
                  <a:gd name="T1" fmla="*/ 1 h 1"/>
                  <a:gd name="T2" fmla="*/ 3 w 3"/>
                  <a:gd name="T3" fmla="*/ 0 h 1"/>
                  <a:gd name="T4" fmla="*/ 2 w 3"/>
                  <a:gd name="T5" fmla="*/ 0 h 1"/>
                  <a:gd name="T6" fmla="*/ 0 w 3"/>
                  <a:gd name="T7" fmla="*/ 1 h 1"/>
                  <a:gd name="T8" fmla="*/ 0 w 3"/>
                  <a:gd name="T9" fmla="*/ 1 h 1"/>
                  <a:gd name="T10" fmla="*/ 2 w 3"/>
                  <a:gd name="T11" fmla="*/ 1 h 1"/>
                  <a:gd name="T12" fmla="*/ 2 w 3"/>
                  <a:gd name="T13" fmla="*/ 1 h 1"/>
                </a:gdLst>
                <a:ahLst/>
                <a:cxnLst>
                  <a:cxn ang="0">
                    <a:pos x="T0" y="T1"/>
                  </a:cxn>
                  <a:cxn ang="0">
                    <a:pos x="T2" y="T3"/>
                  </a:cxn>
                  <a:cxn ang="0">
                    <a:pos x="T4" y="T5"/>
                  </a:cxn>
                  <a:cxn ang="0">
                    <a:pos x="T6" y="T7"/>
                  </a:cxn>
                  <a:cxn ang="0">
                    <a:pos x="T8" y="T9"/>
                  </a:cxn>
                  <a:cxn ang="0">
                    <a:pos x="T10" y="T11"/>
                  </a:cxn>
                  <a:cxn ang="0">
                    <a:pos x="T12" y="T13"/>
                  </a:cxn>
                </a:cxnLst>
                <a:rect l="0" t="0" r="r" b="b"/>
                <a:pathLst>
                  <a:path w="3" h="1">
                    <a:moveTo>
                      <a:pt x="2" y="1"/>
                    </a:moveTo>
                    <a:cubicBezTo>
                      <a:pt x="2" y="1"/>
                      <a:pt x="3" y="0"/>
                      <a:pt x="3" y="0"/>
                    </a:cubicBezTo>
                    <a:cubicBezTo>
                      <a:pt x="2" y="0"/>
                      <a:pt x="2" y="0"/>
                      <a:pt x="2" y="0"/>
                    </a:cubicBezTo>
                    <a:cubicBezTo>
                      <a:pt x="1" y="0"/>
                      <a:pt x="1" y="0"/>
                      <a:pt x="0" y="1"/>
                    </a:cubicBezTo>
                    <a:cubicBezTo>
                      <a:pt x="0" y="1"/>
                      <a:pt x="0" y="1"/>
                      <a:pt x="0" y="1"/>
                    </a:cubicBezTo>
                    <a:cubicBezTo>
                      <a:pt x="1" y="1"/>
                      <a:pt x="1" y="1"/>
                      <a:pt x="2" y="1"/>
                    </a:cubicBezTo>
                    <a:cubicBezTo>
                      <a:pt x="2" y="1"/>
                      <a:pt x="2" y="1"/>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1082" name="Freeform 18"/>
              <p:cNvSpPr>
                <a:spLocks/>
              </p:cNvSpPr>
              <p:nvPr/>
            </p:nvSpPr>
            <p:spPr bwMode="auto">
              <a:xfrm>
                <a:off x="530" y="2471"/>
                <a:ext cx="5" cy="7"/>
              </a:xfrm>
              <a:custGeom>
                <a:avLst/>
                <a:gdLst>
                  <a:gd name="T0" fmla="*/ 1 w 2"/>
                  <a:gd name="T1" fmla="*/ 2 h 3"/>
                  <a:gd name="T2" fmla="*/ 2 w 2"/>
                  <a:gd name="T3" fmla="*/ 0 h 3"/>
                  <a:gd name="T4" fmla="*/ 1 w 2"/>
                  <a:gd name="T5" fmla="*/ 0 h 3"/>
                  <a:gd name="T6" fmla="*/ 1 w 2"/>
                  <a:gd name="T7" fmla="*/ 1 h 3"/>
                  <a:gd name="T8" fmla="*/ 0 w 2"/>
                  <a:gd name="T9" fmla="*/ 2 h 3"/>
                  <a:gd name="T10" fmla="*/ 0 w 2"/>
                  <a:gd name="T11" fmla="*/ 3 h 3"/>
                  <a:gd name="T12" fmla="*/ 1 w 2"/>
                  <a:gd name="T13" fmla="*/ 2 h 3"/>
                  <a:gd name="T14" fmla="*/ 1 w 2"/>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3">
                    <a:moveTo>
                      <a:pt x="1" y="2"/>
                    </a:moveTo>
                    <a:cubicBezTo>
                      <a:pt x="1" y="1"/>
                      <a:pt x="2" y="1"/>
                      <a:pt x="2" y="0"/>
                    </a:cubicBezTo>
                    <a:cubicBezTo>
                      <a:pt x="2" y="0"/>
                      <a:pt x="2" y="0"/>
                      <a:pt x="1" y="0"/>
                    </a:cubicBezTo>
                    <a:cubicBezTo>
                      <a:pt x="1" y="0"/>
                      <a:pt x="1" y="1"/>
                      <a:pt x="1" y="1"/>
                    </a:cubicBezTo>
                    <a:cubicBezTo>
                      <a:pt x="0" y="1"/>
                      <a:pt x="0" y="2"/>
                      <a:pt x="0" y="2"/>
                    </a:cubicBezTo>
                    <a:cubicBezTo>
                      <a:pt x="0" y="2"/>
                      <a:pt x="0" y="2"/>
                      <a:pt x="0" y="3"/>
                    </a:cubicBezTo>
                    <a:cubicBezTo>
                      <a:pt x="0" y="3"/>
                      <a:pt x="0" y="2"/>
                      <a:pt x="1" y="2"/>
                    </a:cubicBezTo>
                    <a:cubicBezTo>
                      <a:pt x="1" y="2"/>
                      <a:pt x="1" y="2"/>
                      <a:pt x="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1083" name="Freeform 19"/>
              <p:cNvSpPr>
                <a:spLocks/>
              </p:cNvSpPr>
              <p:nvPr/>
            </p:nvSpPr>
            <p:spPr bwMode="auto">
              <a:xfrm>
                <a:off x="535" y="2471"/>
                <a:ext cx="2" cy="3"/>
              </a:xfrm>
              <a:custGeom>
                <a:avLst/>
                <a:gdLst>
                  <a:gd name="T0" fmla="*/ 1 w 1"/>
                  <a:gd name="T1" fmla="*/ 0 h 1"/>
                  <a:gd name="T2" fmla="*/ 0 w 1"/>
                  <a:gd name="T3" fmla="*/ 1 h 1"/>
                  <a:gd name="T4" fmla="*/ 1 w 1"/>
                  <a:gd name="T5" fmla="*/ 1 h 1"/>
                  <a:gd name="T6" fmla="*/ 1 w 1"/>
                  <a:gd name="T7" fmla="*/ 1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1" y="1"/>
                      <a:pt x="0" y="1"/>
                      <a:pt x="0" y="1"/>
                    </a:cubicBezTo>
                    <a:cubicBezTo>
                      <a:pt x="0" y="1"/>
                      <a:pt x="0" y="1"/>
                      <a:pt x="1" y="1"/>
                    </a:cubicBezTo>
                    <a:cubicBezTo>
                      <a:pt x="1" y="1"/>
                      <a:pt x="1" y="1"/>
                      <a:pt x="1" y="1"/>
                    </a:cubicBezTo>
                    <a:cubicBezTo>
                      <a:pt x="1" y="1"/>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1084" name="Freeform 20"/>
              <p:cNvSpPr>
                <a:spLocks/>
              </p:cNvSpPr>
              <p:nvPr/>
            </p:nvSpPr>
            <p:spPr bwMode="auto">
              <a:xfrm>
                <a:off x="566" y="2507"/>
                <a:ext cx="4" cy="2"/>
              </a:xfrm>
              <a:custGeom>
                <a:avLst/>
                <a:gdLst>
                  <a:gd name="T0" fmla="*/ 0 w 2"/>
                  <a:gd name="T1" fmla="*/ 1 h 1"/>
                  <a:gd name="T2" fmla="*/ 1 w 2"/>
                  <a:gd name="T3" fmla="*/ 1 h 1"/>
                  <a:gd name="T4" fmla="*/ 2 w 2"/>
                  <a:gd name="T5" fmla="*/ 1 h 1"/>
                  <a:gd name="T6" fmla="*/ 1 w 2"/>
                  <a:gd name="T7" fmla="*/ 0 h 1"/>
                  <a:gd name="T8" fmla="*/ 0 w 2"/>
                  <a:gd name="T9" fmla="*/ 1 h 1"/>
                </a:gdLst>
                <a:ahLst/>
                <a:cxnLst>
                  <a:cxn ang="0">
                    <a:pos x="T0" y="T1"/>
                  </a:cxn>
                  <a:cxn ang="0">
                    <a:pos x="T2" y="T3"/>
                  </a:cxn>
                  <a:cxn ang="0">
                    <a:pos x="T4" y="T5"/>
                  </a:cxn>
                  <a:cxn ang="0">
                    <a:pos x="T6" y="T7"/>
                  </a:cxn>
                  <a:cxn ang="0">
                    <a:pos x="T8" y="T9"/>
                  </a:cxn>
                </a:cxnLst>
                <a:rect l="0" t="0" r="r" b="b"/>
                <a:pathLst>
                  <a:path w="2" h="1">
                    <a:moveTo>
                      <a:pt x="0" y="1"/>
                    </a:moveTo>
                    <a:cubicBezTo>
                      <a:pt x="0" y="1"/>
                      <a:pt x="1" y="1"/>
                      <a:pt x="1" y="1"/>
                    </a:cubicBezTo>
                    <a:cubicBezTo>
                      <a:pt x="1" y="1"/>
                      <a:pt x="2" y="1"/>
                      <a:pt x="2" y="1"/>
                    </a:cubicBezTo>
                    <a:cubicBezTo>
                      <a:pt x="2" y="0"/>
                      <a:pt x="1" y="0"/>
                      <a:pt x="1" y="0"/>
                    </a:cubicBezTo>
                    <a:cubicBezTo>
                      <a:pt x="1" y="1"/>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1085" name="Freeform 21"/>
              <p:cNvSpPr>
                <a:spLocks/>
              </p:cNvSpPr>
              <p:nvPr/>
            </p:nvSpPr>
            <p:spPr bwMode="auto">
              <a:xfrm>
                <a:off x="641" y="2405"/>
                <a:ext cx="8" cy="5"/>
              </a:xfrm>
              <a:custGeom>
                <a:avLst/>
                <a:gdLst>
                  <a:gd name="T0" fmla="*/ 2 w 3"/>
                  <a:gd name="T1" fmla="*/ 0 h 2"/>
                  <a:gd name="T2" fmla="*/ 1 w 3"/>
                  <a:gd name="T3" fmla="*/ 1 h 2"/>
                  <a:gd name="T4" fmla="*/ 0 w 3"/>
                  <a:gd name="T5" fmla="*/ 2 h 2"/>
                  <a:gd name="T6" fmla="*/ 1 w 3"/>
                  <a:gd name="T7" fmla="*/ 2 h 2"/>
                  <a:gd name="T8" fmla="*/ 3 w 3"/>
                  <a:gd name="T9" fmla="*/ 1 h 2"/>
                  <a:gd name="T10" fmla="*/ 2 w 3"/>
                  <a:gd name="T11" fmla="*/ 0 h 2"/>
                </a:gdLst>
                <a:ahLst/>
                <a:cxnLst>
                  <a:cxn ang="0">
                    <a:pos x="T0" y="T1"/>
                  </a:cxn>
                  <a:cxn ang="0">
                    <a:pos x="T2" y="T3"/>
                  </a:cxn>
                  <a:cxn ang="0">
                    <a:pos x="T4" y="T5"/>
                  </a:cxn>
                  <a:cxn ang="0">
                    <a:pos x="T6" y="T7"/>
                  </a:cxn>
                  <a:cxn ang="0">
                    <a:pos x="T8" y="T9"/>
                  </a:cxn>
                  <a:cxn ang="0">
                    <a:pos x="T10" y="T11"/>
                  </a:cxn>
                </a:cxnLst>
                <a:rect l="0" t="0" r="r" b="b"/>
                <a:pathLst>
                  <a:path w="3" h="2">
                    <a:moveTo>
                      <a:pt x="2" y="0"/>
                    </a:moveTo>
                    <a:cubicBezTo>
                      <a:pt x="2" y="0"/>
                      <a:pt x="2" y="1"/>
                      <a:pt x="1" y="1"/>
                    </a:cubicBezTo>
                    <a:cubicBezTo>
                      <a:pt x="1" y="1"/>
                      <a:pt x="1" y="2"/>
                      <a:pt x="0" y="2"/>
                    </a:cubicBezTo>
                    <a:cubicBezTo>
                      <a:pt x="1" y="2"/>
                      <a:pt x="1" y="2"/>
                      <a:pt x="1" y="2"/>
                    </a:cubicBezTo>
                    <a:cubicBezTo>
                      <a:pt x="2" y="2"/>
                      <a:pt x="2" y="1"/>
                      <a:pt x="3" y="1"/>
                    </a:cubicBezTo>
                    <a:cubicBezTo>
                      <a:pt x="2" y="1"/>
                      <a:pt x="2" y="1"/>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1086" name="Freeform 22"/>
              <p:cNvSpPr>
                <a:spLocks/>
              </p:cNvSpPr>
              <p:nvPr/>
            </p:nvSpPr>
            <p:spPr bwMode="auto">
              <a:xfrm>
                <a:off x="597" y="2462"/>
                <a:ext cx="33" cy="31"/>
              </a:xfrm>
              <a:custGeom>
                <a:avLst/>
                <a:gdLst>
                  <a:gd name="T0" fmla="*/ 12 w 14"/>
                  <a:gd name="T1" fmla="*/ 0 h 13"/>
                  <a:gd name="T2" fmla="*/ 11 w 14"/>
                  <a:gd name="T3" fmla="*/ 2 h 13"/>
                  <a:gd name="T4" fmla="*/ 11 w 14"/>
                  <a:gd name="T5" fmla="*/ 1 h 13"/>
                  <a:gd name="T6" fmla="*/ 10 w 14"/>
                  <a:gd name="T7" fmla="*/ 0 h 13"/>
                  <a:gd name="T8" fmla="*/ 10 w 14"/>
                  <a:gd name="T9" fmla="*/ 1 h 13"/>
                  <a:gd name="T10" fmla="*/ 9 w 14"/>
                  <a:gd name="T11" fmla="*/ 2 h 13"/>
                  <a:gd name="T12" fmla="*/ 9 w 14"/>
                  <a:gd name="T13" fmla="*/ 3 h 13"/>
                  <a:gd name="T14" fmla="*/ 8 w 14"/>
                  <a:gd name="T15" fmla="*/ 3 h 13"/>
                  <a:gd name="T16" fmla="*/ 8 w 14"/>
                  <a:gd name="T17" fmla="*/ 2 h 13"/>
                  <a:gd name="T18" fmla="*/ 6 w 14"/>
                  <a:gd name="T19" fmla="*/ 2 h 13"/>
                  <a:gd name="T20" fmla="*/ 6 w 14"/>
                  <a:gd name="T21" fmla="*/ 3 h 13"/>
                  <a:gd name="T22" fmla="*/ 7 w 14"/>
                  <a:gd name="T23" fmla="*/ 4 h 13"/>
                  <a:gd name="T24" fmla="*/ 6 w 14"/>
                  <a:gd name="T25" fmla="*/ 4 h 13"/>
                  <a:gd name="T26" fmla="*/ 6 w 14"/>
                  <a:gd name="T27" fmla="*/ 6 h 13"/>
                  <a:gd name="T28" fmla="*/ 5 w 14"/>
                  <a:gd name="T29" fmla="*/ 5 h 13"/>
                  <a:gd name="T30" fmla="*/ 3 w 14"/>
                  <a:gd name="T31" fmla="*/ 6 h 13"/>
                  <a:gd name="T32" fmla="*/ 0 w 14"/>
                  <a:gd name="T33" fmla="*/ 9 h 13"/>
                  <a:gd name="T34" fmla="*/ 1 w 14"/>
                  <a:gd name="T35" fmla="*/ 9 h 13"/>
                  <a:gd name="T36" fmla="*/ 1 w 14"/>
                  <a:gd name="T37" fmla="*/ 11 h 13"/>
                  <a:gd name="T38" fmla="*/ 1 w 14"/>
                  <a:gd name="T39" fmla="*/ 12 h 13"/>
                  <a:gd name="T40" fmla="*/ 3 w 14"/>
                  <a:gd name="T41" fmla="*/ 12 h 13"/>
                  <a:gd name="T42" fmla="*/ 2 w 14"/>
                  <a:gd name="T43" fmla="*/ 11 h 13"/>
                  <a:gd name="T44" fmla="*/ 2 w 14"/>
                  <a:gd name="T45" fmla="*/ 11 h 13"/>
                  <a:gd name="T46" fmla="*/ 3 w 14"/>
                  <a:gd name="T47" fmla="*/ 11 h 13"/>
                  <a:gd name="T48" fmla="*/ 4 w 14"/>
                  <a:gd name="T49" fmla="*/ 10 h 13"/>
                  <a:gd name="T50" fmla="*/ 4 w 14"/>
                  <a:gd name="T51" fmla="*/ 11 h 13"/>
                  <a:gd name="T52" fmla="*/ 3 w 14"/>
                  <a:gd name="T53" fmla="*/ 13 h 13"/>
                  <a:gd name="T54" fmla="*/ 4 w 14"/>
                  <a:gd name="T55" fmla="*/ 13 h 13"/>
                  <a:gd name="T56" fmla="*/ 5 w 14"/>
                  <a:gd name="T57" fmla="*/ 12 h 13"/>
                  <a:gd name="T58" fmla="*/ 6 w 14"/>
                  <a:gd name="T59" fmla="*/ 10 h 13"/>
                  <a:gd name="T60" fmla="*/ 6 w 14"/>
                  <a:gd name="T61" fmla="*/ 9 h 13"/>
                  <a:gd name="T62" fmla="*/ 6 w 14"/>
                  <a:gd name="T63" fmla="*/ 8 h 13"/>
                  <a:gd name="T64" fmla="*/ 8 w 14"/>
                  <a:gd name="T65" fmla="*/ 7 h 13"/>
                  <a:gd name="T66" fmla="*/ 9 w 14"/>
                  <a:gd name="T67" fmla="*/ 7 h 13"/>
                  <a:gd name="T68" fmla="*/ 8 w 14"/>
                  <a:gd name="T69" fmla="*/ 7 h 13"/>
                  <a:gd name="T70" fmla="*/ 10 w 14"/>
                  <a:gd name="T71" fmla="*/ 5 h 13"/>
                  <a:gd name="T72" fmla="*/ 11 w 14"/>
                  <a:gd name="T73" fmla="*/ 5 h 13"/>
                  <a:gd name="T74" fmla="*/ 11 w 14"/>
                  <a:gd name="T75" fmla="*/ 4 h 13"/>
                  <a:gd name="T76" fmla="*/ 10 w 14"/>
                  <a:gd name="T77" fmla="*/ 4 h 13"/>
                  <a:gd name="T78" fmla="*/ 12 w 14"/>
                  <a:gd name="T79" fmla="*/ 3 h 13"/>
                  <a:gd name="T80" fmla="*/ 13 w 14"/>
                  <a:gd name="T81" fmla="*/ 3 h 13"/>
                  <a:gd name="T82" fmla="*/ 14 w 14"/>
                  <a:gd name="T83" fmla="*/ 2 h 13"/>
                  <a:gd name="T84" fmla="*/ 13 w 14"/>
                  <a:gd name="T85" fmla="*/ 2 h 13"/>
                  <a:gd name="T86" fmla="*/ 14 w 14"/>
                  <a:gd name="T87" fmla="*/ 1 h 13"/>
                  <a:gd name="T88" fmla="*/ 14 w 14"/>
                  <a:gd name="T89"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4" h="13">
                    <a:moveTo>
                      <a:pt x="13" y="0"/>
                    </a:moveTo>
                    <a:cubicBezTo>
                      <a:pt x="13" y="0"/>
                      <a:pt x="12" y="0"/>
                      <a:pt x="12" y="0"/>
                    </a:cubicBezTo>
                    <a:cubicBezTo>
                      <a:pt x="12" y="1"/>
                      <a:pt x="12" y="1"/>
                      <a:pt x="11" y="2"/>
                    </a:cubicBezTo>
                    <a:cubicBezTo>
                      <a:pt x="11" y="2"/>
                      <a:pt x="11" y="2"/>
                      <a:pt x="11" y="2"/>
                    </a:cubicBezTo>
                    <a:cubicBezTo>
                      <a:pt x="11" y="2"/>
                      <a:pt x="11" y="2"/>
                      <a:pt x="11" y="1"/>
                    </a:cubicBezTo>
                    <a:cubicBezTo>
                      <a:pt x="11" y="1"/>
                      <a:pt x="11" y="1"/>
                      <a:pt x="11" y="1"/>
                    </a:cubicBezTo>
                    <a:cubicBezTo>
                      <a:pt x="11" y="1"/>
                      <a:pt x="11" y="1"/>
                      <a:pt x="11" y="0"/>
                    </a:cubicBezTo>
                    <a:cubicBezTo>
                      <a:pt x="10" y="0"/>
                      <a:pt x="10" y="0"/>
                      <a:pt x="10" y="0"/>
                    </a:cubicBezTo>
                    <a:cubicBezTo>
                      <a:pt x="10" y="1"/>
                      <a:pt x="9" y="1"/>
                      <a:pt x="9" y="1"/>
                    </a:cubicBezTo>
                    <a:cubicBezTo>
                      <a:pt x="9" y="1"/>
                      <a:pt x="10" y="1"/>
                      <a:pt x="10" y="1"/>
                    </a:cubicBezTo>
                    <a:cubicBezTo>
                      <a:pt x="10" y="1"/>
                      <a:pt x="10" y="2"/>
                      <a:pt x="10" y="2"/>
                    </a:cubicBezTo>
                    <a:cubicBezTo>
                      <a:pt x="10" y="2"/>
                      <a:pt x="9" y="2"/>
                      <a:pt x="9" y="2"/>
                    </a:cubicBezTo>
                    <a:cubicBezTo>
                      <a:pt x="9" y="2"/>
                      <a:pt x="9" y="2"/>
                      <a:pt x="9" y="2"/>
                    </a:cubicBezTo>
                    <a:cubicBezTo>
                      <a:pt x="9" y="3"/>
                      <a:pt x="9" y="3"/>
                      <a:pt x="9" y="3"/>
                    </a:cubicBezTo>
                    <a:cubicBezTo>
                      <a:pt x="8" y="3"/>
                      <a:pt x="8" y="3"/>
                      <a:pt x="8" y="3"/>
                    </a:cubicBezTo>
                    <a:cubicBezTo>
                      <a:pt x="8" y="3"/>
                      <a:pt x="8" y="3"/>
                      <a:pt x="8" y="3"/>
                    </a:cubicBezTo>
                    <a:cubicBezTo>
                      <a:pt x="8" y="3"/>
                      <a:pt x="8" y="3"/>
                      <a:pt x="8" y="3"/>
                    </a:cubicBezTo>
                    <a:cubicBezTo>
                      <a:pt x="8" y="2"/>
                      <a:pt x="8" y="2"/>
                      <a:pt x="8" y="2"/>
                    </a:cubicBezTo>
                    <a:cubicBezTo>
                      <a:pt x="7" y="2"/>
                      <a:pt x="7" y="2"/>
                      <a:pt x="7" y="2"/>
                    </a:cubicBezTo>
                    <a:cubicBezTo>
                      <a:pt x="7" y="2"/>
                      <a:pt x="6" y="2"/>
                      <a:pt x="6" y="2"/>
                    </a:cubicBezTo>
                    <a:cubicBezTo>
                      <a:pt x="6" y="3"/>
                      <a:pt x="6" y="3"/>
                      <a:pt x="6" y="3"/>
                    </a:cubicBezTo>
                    <a:cubicBezTo>
                      <a:pt x="6" y="3"/>
                      <a:pt x="6" y="3"/>
                      <a:pt x="6" y="3"/>
                    </a:cubicBezTo>
                    <a:cubicBezTo>
                      <a:pt x="6" y="3"/>
                      <a:pt x="7" y="3"/>
                      <a:pt x="7" y="3"/>
                    </a:cubicBezTo>
                    <a:cubicBezTo>
                      <a:pt x="7" y="4"/>
                      <a:pt x="7" y="4"/>
                      <a:pt x="7" y="4"/>
                    </a:cubicBezTo>
                    <a:cubicBezTo>
                      <a:pt x="7" y="4"/>
                      <a:pt x="6" y="4"/>
                      <a:pt x="6" y="4"/>
                    </a:cubicBezTo>
                    <a:cubicBezTo>
                      <a:pt x="6" y="4"/>
                      <a:pt x="6" y="4"/>
                      <a:pt x="6" y="4"/>
                    </a:cubicBezTo>
                    <a:cubicBezTo>
                      <a:pt x="6" y="5"/>
                      <a:pt x="6" y="5"/>
                      <a:pt x="7" y="5"/>
                    </a:cubicBezTo>
                    <a:cubicBezTo>
                      <a:pt x="6" y="5"/>
                      <a:pt x="6" y="6"/>
                      <a:pt x="6" y="6"/>
                    </a:cubicBezTo>
                    <a:cubicBezTo>
                      <a:pt x="6" y="6"/>
                      <a:pt x="6" y="6"/>
                      <a:pt x="6" y="6"/>
                    </a:cubicBezTo>
                    <a:cubicBezTo>
                      <a:pt x="5" y="6"/>
                      <a:pt x="5" y="5"/>
                      <a:pt x="5" y="5"/>
                    </a:cubicBezTo>
                    <a:cubicBezTo>
                      <a:pt x="5" y="5"/>
                      <a:pt x="5" y="5"/>
                      <a:pt x="4" y="5"/>
                    </a:cubicBezTo>
                    <a:cubicBezTo>
                      <a:pt x="4" y="5"/>
                      <a:pt x="4" y="5"/>
                      <a:pt x="3" y="6"/>
                    </a:cubicBezTo>
                    <a:cubicBezTo>
                      <a:pt x="2" y="6"/>
                      <a:pt x="2" y="7"/>
                      <a:pt x="1" y="7"/>
                    </a:cubicBezTo>
                    <a:cubicBezTo>
                      <a:pt x="1" y="8"/>
                      <a:pt x="0" y="8"/>
                      <a:pt x="0" y="9"/>
                    </a:cubicBezTo>
                    <a:cubicBezTo>
                      <a:pt x="0" y="9"/>
                      <a:pt x="0" y="9"/>
                      <a:pt x="0" y="9"/>
                    </a:cubicBezTo>
                    <a:cubicBezTo>
                      <a:pt x="0" y="9"/>
                      <a:pt x="0" y="9"/>
                      <a:pt x="1" y="9"/>
                    </a:cubicBezTo>
                    <a:cubicBezTo>
                      <a:pt x="1" y="10"/>
                      <a:pt x="1" y="10"/>
                      <a:pt x="1" y="10"/>
                    </a:cubicBezTo>
                    <a:cubicBezTo>
                      <a:pt x="1" y="10"/>
                      <a:pt x="1" y="11"/>
                      <a:pt x="1" y="11"/>
                    </a:cubicBezTo>
                    <a:cubicBezTo>
                      <a:pt x="1" y="11"/>
                      <a:pt x="1" y="11"/>
                      <a:pt x="1" y="12"/>
                    </a:cubicBezTo>
                    <a:cubicBezTo>
                      <a:pt x="1" y="12"/>
                      <a:pt x="1" y="12"/>
                      <a:pt x="1" y="12"/>
                    </a:cubicBezTo>
                    <a:cubicBezTo>
                      <a:pt x="2" y="12"/>
                      <a:pt x="2" y="12"/>
                      <a:pt x="2" y="12"/>
                    </a:cubicBezTo>
                    <a:cubicBezTo>
                      <a:pt x="2" y="12"/>
                      <a:pt x="2" y="12"/>
                      <a:pt x="3" y="12"/>
                    </a:cubicBezTo>
                    <a:cubicBezTo>
                      <a:pt x="3" y="12"/>
                      <a:pt x="3" y="11"/>
                      <a:pt x="3" y="11"/>
                    </a:cubicBezTo>
                    <a:cubicBezTo>
                      <a:pt x="3" y="11"/>
                      <a:pt x="2" y="11"/>
                      <a:pt x="2" y="11"/>
                    </a:cubicBezTo>
                    <a:cubicBezTo>
                      <a:pt x="2" y="11"/>
                      <a:pt x="2" y="11"/>
                      <a:pt x="2" y="11"/>
                    </a:cubicBezTo>
                    <a:cubicBezTo>
                      <a:pt x="2" y="11"/>
                      <a:pt x="2" y="11"/>
                      <a:pt x="2" y="11"/>
                    </a:cubicBezTo>
                    <a:cubicBezTo>
                      <a:pt x="2" y="10"/>
                      <a:pt x="3" y="10"/>
                      <a:pt x="3" y="10"/>
                    </a:cubicBezTo>
                    <a:cubicBezTo>
                      <a:pt x="3" y="10"/>
                      <a:pt x="3" y="10"/>
                      <a:pt x="3" y="11"/>
                    </a:cubicBezTo>
                    <a:cubicBezTo>
                      <a:pt x="3" y="11"/>
                      <a:pt x="3" y="11"/>
                      <a:pt x="4" y="11"/>
                    </a:cubicBezTo>
                    <a:cubicBezTo>
                      <a:pt x="4" y="10"/>
                      <a:pt x="4" y="10"/>
                      <a:pt x="4" y="10"/>
                    </a:cubicBezTo>
                    <a:cubicBezTo>
                      <a:pt x="4" y="10"/>
                      <a:pt x="5" y="10"/>
                      <a:pt x="5" y="10"/>
                    </a:cubicBezTo>
                    <a:cubicBezTo>
                      <a:pt x="5" y="10"/>
                      <a:pt x="4" y="10"/>
                      <a:pt x="4" y="11"/>
                    </a:cubicBezTo>
                    <a:cubicBezTo>
                      <a:pt x="4" y="11"/>
                      <a:pt x="4" y="11"/>
                      <a:pt x="5" y="11"/>
                    </a:cubicBezTo>
                    <a:cubicBezTo>
                      <a:pt x="4" y="12"/>
                      <a:pt x="4" y="12"/>
                      <a:pt x="3" y="13"/>
                    </a:cubicBezTo>
                    <a:cubicBezTo>
                      <a:pt x="3" y="13"/>
                      <a:pt x="3" y="13"/>
                      <a:pt x="3" y="13"/>
                    </a:cubicBezTo>
                    <a:cubicBezTo>
                      <a:pt x="3" y="13"/>
                      <a:pt x="4" y="13"/>
                      <a:pt x="4" y="13"/>
                    </a:cubicBezTo>
                    <a:cubicBezTo>
                      <a:pt x="4" y="13"/>
                      <a:pt x="4" y="12"/>
                      <a:pt x="5" y="12"/>
                    </a:cubicBezTo>
                    <a:cubicBezTo>
                      <a:pt x="5" y="12"/>
                      <a:pt x="5" y="12"/>
                      <a:pt x="5" y="12"/>
                    </a:cubicBezTo>
                    <a:cubicBezTo>
                      <a:pt x="5" y="11"/>
                      <a:pt x="5" y="11"/>
                      <a:pt x="5" y="11"/>
                    </a:cubicBezTo>
                    <a:cubicBezTo>
                      <a:pt x="5" y="11"/>
                      <a:pt x="6" y="11"/>
                      <a:pt x="6" y="10"/>
                    </a:cubicBezTo>
                    <a:cubicBezTo>
                      <a:pt x="6" y="10"/>
                      <a:pt x="6" y="10"/>
                      <a:pt x="5" y="10"/>
                    </a:cubicBezTo>
                    <a:cubicBezTo>
                      <a:pt x="6" y="10"/>
                      <a:pt x="6" y="10"/>
                      <a:pt x="6" y="9"/>
                    </a:cubicBezTo>
                    <a:cubicBezTo>
                      <a:pt x="6" y="9"/>
                      <a:pt x="6" y="9"/>
                      <a:pt x="6" y="9"/>
                    </a:cubicBezTo>
                    <a:cubicBezTo>
                      <a:pt x="6" y="9"/>
                      <a:pt x="6" y="9"/>
                      <a:pt x="6" y="8"/>
                    </a:cubicBezTo>
                    <a:cubicBezTo>
                      <a:pt x="7" y="8"/>
                      <a:pt x="7" y="8"/>
                      <a:pt x="7" y="8"/>
                    </a:cubicBezTo>
                    <a:cubicBezTo>
                      <a:pt x="7" y="8"/>
                      <a:pt x="8" y="8"/>
                      <a:pt x="8" y="7"/>
                    </a:cubicBezTo>
                    <a:cubicBezTo>
                      <a:pt x="8" y="7"/>
                      <a:pt x="9" y="7"/>
                      <a:pt x="9" y="7"/>
                    </a:cubicBezTo>
                    <a:cubicBezTo>
                      <a:pt x="9" y="7"/>
                      <a:pt x="9" y="7"/>
                      <a:pt x="9" y="7"/>
                    </a:cubicBezTo>
                    <a:cubicBezTo>
                      <a:pt x="9" y="7"/>
                      <a:pt x="9" y="6"/>
                      <a:pt x="9" y="6"/>
                    </a:cubicBezTo>
                    <a:cubicBezTo>
                      <a:pt x="8" y="6"/>
                      <a:pt x="8" y="6"/>
                      <a:pt x="8" y="7"/>
                    </a:cubicBezTo>
                    <a:cubicBezTo>
                      <a:pt x="8" y="6"/>
                      <a:pt x="8" y="6"/>
                      <a:pt x="8" y="6"/>
                    </a:cubicBezTo>
                    <a:cubicBezTo>
                      <a:pt x="9" y="6"/>
                      <a:pt x="9" y="6"/>
                      <a:pt x="10" y="5"/>
                    </a:cubicBezTo>
                    <a:cubicBezTo>
                      <a:pt x="10" y="6"/>
                      <a:pt x="10" y="6"/>
                      <a:pt x="11" y="6"/>
                    </a:cubicBezTo>
                    <a:cubicBezTo>
                      <a:pt x="11" y="6"/>
                      <a:pt x="11" y="6"/>
                      <a:pt x="11" y="5"/>
                    </a:cubicBezTo>
                    <a:cubicBezTo>
                      <a:pt x="12" y="5"/>
                      <a:pt x="12" y="5"/>
                      <a:pt x="12" y="5"/>
                    </a:cubicBezTo>
                    <a:cubicBezTo>
                      <a:pt x="11" y="4"/>
                      <a:pt x="11" y="4"/>
                      <a:pt x="11" y="4"/>
                    </a:cubicBezTo>
                    <a:cubicBezTo>
                      <a:pt x="11" y="4"/>
                      <a:pt x="10" y="4"/>
                      <a:pt x="10" y="4"/>
                    </a:cubicBezTo>
                    <a:cubicBezTo>
                      <a:pt x="10" y="4"/>
                      <a:pt x="10" y="4"/>
                      <a:pt x="10" y="4"/>
                    </a:cubicBezTo>
                    <a:cubicBezTo>
                      <a:pt x="10" y="4"/>
                      <a:pt x="11" y="4"/>
                      <a:pt x="11" y="3"/>
                    </a:cubicBezTo>
                    <a:cubicBezTo>
                      <a:pt x="11" y="3"/>
                      <a:pt x="11" y="3"/>
                      <a:pt x="12" y="3"/>
                    </a:cubicBezTo>
                    <a:cubicBezTo>
                      <a:pt x="12" y="3"/>
                      <a:pt x="12" y="3"/>
                      <a:pt x="12" y="3"/>
                    </a:cubicBezTo>
                    <a:cubicBezTo>
                      <a:pt x="12" y="3"/>
                      <a:pt x="13" y="3"/>
                      <a:pt x="13" y="3"/>
                    </a:cubicBezTo>
                    <a:cubicBezTo>
                      <a:pt x="13" y="3"/>
                      <a:pt x="13" y="3"/>
                      <a:pt x="14" y="3"/>
                    </a:cubicBezTo>
                    <a:cubicBezTo>
                      <a:pt x="14" y="3"/>
                      <a:pt x="14" y="2"/>
                      <a:pt x="14" y="2"/>
                    </a:cubicBezTo>
                    <a:cubicBezTo>
                      <a:pt x="14" y="2"/>
                      <a:pt x="14" y="2"/>
                      <a:pt x="13" y="2"/>
                    </a:cubicBezTo>
                    <a:cubicBezTo>
                      <a:pt x="13" y="2"/>
                      <a:pt x="13" y="2"/>
                      <a:pt x="13" y="2"/>
                    </a:cubicBezTo>
                    <a:cubicBezTo>
                      <a:pt x="13" y="1"/>
                      <a:pt x="13" y="1"/>
                      <a:pt x="13" y="1"/>
                    </a:cubicBezTo>
                    <a:cubicBezTo>
                      <a:pt x="13" y="1"/>
                      <a:pt x="13" y="1"/>
                      <a:pt x="14" y="1"/>
                    </a:cubicBezTo>
                    <a:cubicBezTo>
                      <a:pt x="14" y="1"/>
                      <a:pt x="14" y="0"/>
                      <a:pt x="14" y="0"/>
                    </a:cubicBezTo>
                    <a:cubicBezTo>
                      <a:pt x="14" y="0"/>
                      <a:pt x="14" y="0"/>
                      <a:pt x="14" y="0"/>
                    </a:cubicBezTo>
                    <a:cubicBezTo>
                      <a:pt x="13" y="0"/>
                      <a:pt x="13" y="0"/>
                      <a:pt x="1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1087" name="Freeform 23"/>
              <p:cNvSpPr>
                <a:spLocks/>
              </p:cNvSpPr>
              <p:nvPr/>
            </p:nvSpPr>
            <p:spPr bwMode="auto">
              <a:xfrm>
                <a:off x="580" y="2516"/>
                <a:ext cx="2" cy="3"/>
              </a:xfrm>
              <a:custGeom>
                <a:avLst/>
                <a:gdLst>
                  <a:gd name="T0" fmla="*/ 0 w 1"/>
                  <a:gd name="T1" fmla="*/ 1 h 1"/>
                  <a:gd name="T2" fmla="*/ 1 w 1"/>
                  <a:gd name="T3" fmla="*/ 1 h 1"/>
                  <a:gd name="T4" fmla="*/ 1 w 1"/>
                  <a:gd name="T5" fmla="*/ 1 h 1"/>
                  <a:gd name="T6" fmla="*/ 1 w 1"/>
                  <a:gd name="T7" fmla="*/ 0 h 1"/>
                  <a:gd name="T8" fmla="*/ 0 w 1"/>
                  <a:gd name="T9" fmla="*/ 1 h 1"/>
                  <a:gd name="T10" fmla="*/ 0 w 1"/>
                  <a:gd name="T11" fmla="*/ 1 h 1"/>
                </a:gdLst>
                <a:ahLst/>
                <a:cxnLst>
                  <a:cxn ang="0">
                    <a:pos x="T0" y="T1"/>
                  </a:cxn>
                  <a:cxn ang="0">
                    <a:pos x="T2" y="T3"/>
                  </a:cxn>
                  <a:cxn ang="0">
                    <a:pos x="T4" y="T5"/>
                  </a:cxn>
                  <a:cxn ang="0">
                    <a:pos x="T6" y="T7"/>
                  </a:cxn>
                  <a:cxn ang="0">
                    <a:pos x="T8" y="T9"/>
                  </a:cxn>
                  <a:cxn ang="0">
                    <a:pos x="T10" y="T11"/>
                  </a:cxn>
                </a:cxnLst>
                <a:rect l="0" t="0" r="r" b="b"/>
                <a:pathLst>
                  <a:path w="1" h="1">
                    <a:moveTo>
                      <a:pt x="0" y="1"/>
                    </a:moveTo>
                    <a:cubicBezTo>
                      <a:pt x="1" y="1"/>
                      <a:pt x="1" y="1"/>
                      <a:pt x="1" y="1"/>
                    </a:cubicBezTo>
                    <a:cubicBezTo>
                      <a:pt x="1" y="1"/>
                      <a:pt x="1" y="1"/>
                      <a:pt x="1" y="1"/>
                    </a:cubicBezTo>
                    <a:cubicBezTo>
                      <a:pt x="1" y="0"/>
                      <a:pt x="1" y="0"/>
                      <a:pt x="1" y="0"/>
                    </a:cubicBezTo>
                    <a:cubicBezTo>
                      <a:pt x="1" y="0"/>
                      <a:pt x="1" y="1"/>
                      <a:pt x="0" y="1"/>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1088" name="Freeform 24"/>
              <p:cNvSpPr>
                <a:spLocks/>
              </p:cNvSpPr>
              <p:nvPr/>
            </p:nvSpPr>
            <p:spPr bwMode="auto">
              <a:xfrm>
                <a:off x="620" y="2450"/>
                <a:ext cx="14" cy="10"/>
              </a:xfrm>
              <a:custGeom>
                <a:avLst/>
                <a:gdLst>
                  <a:gd name="T0" fmla="*/ 5 w 6"/>
                  <a:gd name="T1" fmla="*/ 2 h 4"/>
                  <a:gd name="T2" fmla="*/ 5 w 6"/>
                  <a:gd name="T3" fmla="*/ 1 h 4"/>
                  <a:gd name="T4" fmla="*/ 6 w 6"/>
                  <a:gd name="T5" fmla="*/ 0 h 4"/>
                  <a:gd name="T6" fmla="*/ 5 w 6"/>
                  <a:gd name="T7" fmla="*/ 0 h 4"/>
                  <a:gd name="T8" fmla="*/ 4 w 6"/>
                  <a:gd name="T9" fmla="*/ 0 h 4"/>
                  <a:gd name="T10" fmla="*/ 4 w 6"/>
                  <a:gd name="T11" fmla="*/ 1 h 4"/>
                  <a:gd name="T12" fmla="*/ 4 w 6"/>
                  <a:gd name="T13" fmla="*/ 1 h 4"/>
                  <a:gd name="T14" fmla="*/ 4 w 6"/>
                  <a:gd name="T15" fmla="*/ 0 h 4"/>
                  <a:gd name="T16" fmla="*/ 3 w 6"/>
                  <a:gd name="T17" fmla="*/ 0 h 4"/>
                  <a:gd name="T18" fmla="*/ 2 w 6"/>
                  <a:gd name="T19" fmla="*/ 1 h 4"/>
                  <a:gd name="T20" fmla="*/ 2 w 6"/>
                  <a:gd name="T21" fmla="*/ 2 h 4"/>
                  <a:gd name="T22" fmla="*/ 2 w 6"/>
                  <a:gd name="T23" fmla="*/ 2 h 4"/>
                  <a:gd name="T24" fmla="*/ 2 w 6"/>
                  <a:gd name="T25" fmla="*/ 3 h 4"/>
                  <a:gd name="T26" fmla="*/ 1 w 6"/>
                  <a:gd name="T27" fmla="*/ 3 h 4"/>
                  <a:gd name="T28" fmla="*/ 1 w 6"/>
                  <a:gd name="T29" fmla="*/ 3 h 4"/>
                  <a:gd name="T30" fmla="*/ 0 w 6"/>
                  <a:gd name="T31" fmla="*/ 3 h 4"/>
                  <a:gd name="T32" fmla="*/ 0 w 6"/>
                  <a:gd name="T33" fmla="*/ 4 h 4"/>
                  <a:gd name="T34" fmla="*/ 0 w 6"/>
                  <a:gd name="T35" fmla="*/ 4 h 4"/>
                  <a:gd name="T36" fmla="*/ 2 w 6"/>
                  <a:gd name="T37" fmla="*/ 4 h 4"/>
                  <a:gd name="T38" fmla="*/ 3 w 6"/>
                  <a:gd name="T39" fmla="*/ 4 h 4"/>
                  <a:gd name="T40" fmla="*/ 3 w 6"/>
                  <a:gd name="T41" fmla="*/ 3 h 4"/>
                  <a:gd name="T42" fmla="*/ 4 w 6"/>
                  <a:gd name="T43" fmla="*/ 3 h 4"/>
                  <a:gd name="T44" fmla="*/ 4 w 6"/>
                  <a:gd name="T45" fmla="*/ 3 h 4"/>
                  <a:gd name="T46" fmla="*/ 5 w 6"/>
                  <a:gd name="T47" fmla="*/ 2 h 4"/>
                  <a:gd name="T48" fmla="*/ 6 w 6"/>
                  <a:gd name="T49" fmla="*/ 2 h 4"/>
                  <a:gd name="T50" fmla="*/ 6 w 6"/>
                  <a:gd name="T51" fmla="*/ 2 h 4"/>
                  <a:gd name="T52" fmla="*/ 6 w 6"/>
                  <a:gd name="T53" fmla="*/ 1 h 4"/>
                  <a:gd name="T54" fmla="*/ 5 w 6"/>
                  <a:gd name="T55"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 h="4">
                    <a:moveTo>
                      <a:pt x="5" y="2"/>
                    </a:moveTo>
                    <a:cubicBezTo>
                      <a:pt x="5" y="1"/>
                      <a:pt x="5" y="1"/>
                      <a:pt x="5" y="1"/>
                    </a:cubicBezTo>
                    <a:cubicBezTo>
                      <a:pt x="5" y="1"/>
                      <a:pt x="6" y="1"/>
                      <a:pt x="6" y="0"/>
                    </a:cubicBezTo>
                    <a:cubicBezTo>
                      <a:pt x="5" y="0"/>
                      <a:pt x="5" y="0"/>
                      <a:pt x="5" y="0"/>
                    </a:cubicBezTo>
                    <a:cubicBezTo>
                      <a:pt x="5" y="0"/>
                      <a:pt x="5" y="0"/>
                      <a:pt x="4" y="0"/>
                    </a:cubicBezTo>
                    <a:cubicBezTo>
                      <a:pt x="4" y="1"/>
                      <a:pt x="4" y="1"/>
                      <a:pt x="4" y="1"/>
                    </a:cubicBezTo>
                    <a:cubicBezTo>
                      <a:pt x="4" y="1"/>
                      <a:pt x="4" y="1"/>
                      <a:pt x="4" y="1"/>
                    </a:cubicBezTo>
                    <a:cubicBezTo>
                      <a:pt x="4" y="1"/>
                      <a:pt x="4" y="1"/>
                      <a:pt x="4" y="0"/>
                    </a:cubicBezTo>
                    <a:cubicBezTo>
                      <a:pt x="3" y="0"/>
                      <a:pt x="3" y="0"/>
                      <a:pt x="3" y="0"/>
                    </a:cubicBezTo>
                    <a:cubicBezTo>
                      <a:pt x="3" y="1"/>
                      <a:pt x="2" y="1"/>
                      <a:pt x="2" y="1"/>
                    </a:cubicBezTo>
                    <a:cubicBezTo>
                      <a:pt x="2" y="1"/>
                      <a:pt x="2" y="2"/>
                      <a:pt x="2" y="2"/>
                    </a:cubicBezTo>
                    <a:cubicBezTo>
                      <a:pt x="2" y="2"/>
                      <a:pt x="2" y="2"/>
                      <a:pt x="2" y="2"/>
                    </a:cubicBezTo>
                    <a:cubicBezTo>
                      <a:pt x="2" y="2"/>
                      <a:pt x="2" y="2"/>
                      <a:pt x="2" y="3"/>
                    </a:cubicBezTo>
                    <a:cubicBezTo>
                      <a:pt x="2" y="3"/>
                      <a:pt x="2" y="3"/>
                      <a:pt x="1" y="3"/>
                    </a:cubicBezTo>
                    <a:cubicBezTo>
                      <a:pt x="1" y="3"/>
                      <a:pt x="1" y="3"/>
                      <a:pt x="1" y="3"/>
                    </a:cubicBezTo>
                    <a:cubicBezTo>
                      <a:pt x="1" y="3"/>
                      <a:pt x="1" y="3"/>
                      <a:pt x="0" y="3"/>
                    </a:cubicBezTo>
                    <a:cubicBezTo>
                      <a:pt x="0" y="4"/>
                      <a:pt x="0" y="4"/>
                      <a:pt x="0" y="4"/>
                    </a:cubicBezTo>
                    <a:cubicBezTo>
                      <a:pt x="0" y="4"/>
                      <a:pt x="0" y="4"/>
                      <a:pt x="0" y="4"/>
                    </a:cubicBezTo>
                    <a:cubicBezTo>
                      <a:pt x="1" y="4"/>
                      <a:pt x="1" y="4"/>
                      <a:pt x="2" y="4"/>
                    </a:cubicBezTo>
                    <a:cubicBezTo>
                      <a:pt x="2" y="4"/>
                      <a:pt x="2" y="4"/>
                      <a:pt x="3" y="4"/>
                    </a:cubicBezTo>
                    <a:cubicBezTo>
                      <a:pt x="3" y="4"/>
                      <a:pt x="3" y="3"/>
                      <a:pt x="3" y="3"/>
                    </a:cubicBezTo>
                    <a:cubicBezTo>
                      <a:pt x="4" y="3"/>
                      <a:pt x="4" y="3"/>
                      <a:pt x="4" y="3"/>
                    </a:cubicBezTo>
                    <a:cubicBezTo>
                      <a:pt x="4" y="3"/>
                      <a:pt x="4" y="3"/>
                      <a:pt x="4" y="3"/>
                    </a:cubicBezTo>
                    <a:cubicBezTo>
                      <a:pt x="5" y="3"/>
                      <a:pt x="5" y="2"/>
                      <a:pt x="5" y="2"/>
                    </a:cubicBezTo>
                    <a:cubicBezTo>
                      <a:pt x="5" y="2"/>
                      <a:pt x="5" y="2"/>
                      <a:pt x="6" y="2"/>
                    </a:cubicBezTo>
                    <a:cubicBezTo>
                      <a:pt x="6" y="2"/>
                      <a:pt x="6" y="2"/>
                      <a:pt x="6" y="2"/>
                    </a:cubicBezTo>
                    <a:cubicBezTo>
                      <a:pt x="6" y="2"/>
                      <a:pt x="6" y="1"/>
                      <a:pt x="6" y="1"/>
                    </a:cubicBezTo>
                    <a:cubicBezTo>
                      <a:pt x="6" y="1"/>
                      <a:pt x="5" y="2"/>
                      <a:pt x="5"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1089" name="Freeform 25"/>
              <p:cNvSpPr>
                <a:spLocks/>
              </p:cNvSpPr>
              <p:nvPr/>
            </p:nvSpPr>
            <p:spPr bwMode="auto">
              <a:xfrm>
                <a:off x="627" y="2445"/>
                <a:ext cx="5" cy="5"/>
              </a:xfrm>
              <a:custGeom>
                <a:avLst/>
                <a:gdLst>
                  <a:gd name="T0" fmla="*/ 2 w 2"/>
                  <a:gd name="T1" fmla="*/ 1 h 2"/>
                  <a:gd name="T2" fmla="*/ 1 w 2"/>
                  <a:gd name="T3" fmla="*/ 0 h 2"/>
                  <a:gd name="T4" fmla="*/ 1 w 2"/>
                  <a:gd name="T5" fmla="*/ 1 h 2"/>
                  <a:gd name="T6" fmla="*/ 0 w 2"/>
                  <a:gd name="T7" fmla="*/ 1 h 2"/>
                  <a:gd name="T8" fmla="*/ 0 w 2"/>
                  <a:gd name="T9" fmla="*/ 2 h 2"/>
                  <a:gd name="T10" fmla="*/ 1 w 2"/>
                  <a:gd name="T11" fmla="*/ 2 h 2"/>
                  <a:gd name="T12" fmla="*/ 2 w 2"/>
                  <a:gd name="T13" fmla="*/ 1 h 2"/>
                </a:gdLst>
                <a:ahLst/>
                <a:cxnLst>
                  <a:cxn ang="0">
                    <a:pos x="T0" y="T1"/>
                  </a:cxn>
                  <a:cxn ang="0">
                    <a:pos x="T2" y="T3"/>
                  </a:cxn>
                  <a:cxn ang="0">
                    <a:pos x="T4" y="T5"/>
                  </a:cxn>
                  <a:cxn ang="0">
                    <a:pos x="T6" y="T7"/>
                  </a:cxn>
                  <a:cxn ang="0">
                    <a:pos x="T8" y="T9"/>
                  </a:cxn>
                  <a:cxn ang="0">
                    <a:pos x="T10" y="T11"/>
                  </a:cxn>
                  <a:cxn ang="0">
                    <a:pos x="T12" y="T13"/>
                  </a:cxn>
                </a:cxnLst>
                <a:rect l="0" t="0" r="r" b="b"/>
                <a:pathLst>
                  <a:path w="2" h="2">
                    <a:moveTo>
                      <a:pt x="2" y="1"/>
                    </a:moveTo>
                    <a:cubicBezTo>
                      <a:pt x="1" y="1"/>
                      <a:pt x="1" y="1"/>
                      <a:pt x="1" y="0"/>
                    </a:cubicBezTo>
                    <a:cubicBezTo>
                      <a:pt x="1" y="0"/>
                      <a:pt x="1" y="1"/>
                      <a:pt x="1" y="1"/>
                    </a:cubicBezTo>
                    <a:cubicBezTo>
                      <a:pt x="0" y="1"/>
                      <a:pt x="0" y="1"/>
                      <a:pt x="0" y="1"/>
                    </a:cubicBezTo>
                    <a:cubicBezTo>
                      <a:pt x="0" y="1"/>
                      <a:pt x="0" y="1"/>
                      <a:pt x="0" y="2"/>
                    </a:cubicBezTo>
                    <a:cubicBezTo>
                      <a:pt x="0" y="2"/>
                      <a:pt x="1" y="2"/>
                      <a:pt x="1" y="2"/>
                    </a:cubicBezTo>
                    <a:cubicBezTo>
                      <a:pt x="1" y="1"/>
                      <a:pt x="1" y="1"/>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1090" name="Freeform 26"/>
              <p:cNvSpPr>
                <a:spLocks/>
              </p:cNvSpPr>
              <p:nvPr/>
            </p:nvSpPr>
            <p:spPr bwMode="auto">
              <a:xfrm>
                <a:off x="594" y="2495"/>
                <a:ext cx="7" cy="7"/>
              </a:xfrm>
              <a:custGeom>
                <a:avLst/>
                <a:gdLst>
                  <a:gd name="T0" fmla="*/ 0 w 3"/>
                  <a:gd name="T1" fmla="*/ 3 h 3"/>
                  <a:gd name="T2" fmla="*/ 1 w 3"/>
                  <a:gd name="T3" fmla="*/ 2 h 3"/>
                  <a:gd name="T4" fmla="*/ 3 w 3"/>
                  <a:gd name="T5" fmla="*/ 0 h 3"/>
                  <a:gd name="T6" fmla="*/ 1 w 3"/>
                  <a:gd name="T7" fmla="*/ 2 h 3"/>
                  <a:gd name="T8" fmla="*/ 0 w 3"/>
                  <a:gd name="T9" fmla="*/ 3 h 3"/>
                </a:gdLst>
                <a:ahLst/>
                <a:cxnLst>
                  <a:cxn ang="0">
                    <a:pos x="T0" y="T1"/>
                  </a:cxn>
                  <a:cxn ang="0">
                    <a:pos x="T2" y="T3"/>
                  </a:cxn>
                  <a:cxn ang="0">
                    <a:pos x="T4" y="T5"/>
                  </a:cxn>
                  <a:cxn ang="0">
                    <a:pos x="T6" y="T7"/>
                  </a:cxn>
                  <a:cxn ang="0">
                    <a:pos x="T8" y="T9"/>
                  </a:cxn>
                </a:cxnLst>
                <a:rect l="0" t="0" r="r" b="b"/>
                <a:pathLst>
                  <a:path w="3" h="3">
                    <a:moveTo>
                      <a:pt x="0" y="3"/>
                    </a:moveTo>
                    <a:cubicBezTo>
                      <a:pt x="1" y="3"/>
                      <a:pt x="1" y="3"/>
                      <a:pt x="1" y="2"/>
                    </a:cubicBezTo>
                    <a:cubicBezTo>
                      <a:pt x="2" y="2"/>
                      <a:pt x="2" y="1"/>
                      <a:pt x="3" y="0"/>
                    </a:cubicBezTo>
                    <a:cubicBezTo>
                      <a:pt x="2" y="1"/>
                      <a:pt x="1" y="1"/>
                      <a:pt x="1" y="2"/>
                    </a:cubicBezTo>
                    <a:cubicBezTo>
                      <a:pt x="0" y="2"/>
                      <a:pt x="0" y="3"/>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1091" name="Freeform 27"/>
              <p:cNvSpPr>
                <a:spLocks/>
              </p:cNvSpPr>
              <p:nvPr/>
            </p:nvSpPr>
            <p:spPr bwMode="auto">
              <a:xfrm>
                <a:off x="601" y="2495"/>
                <a:ext cx="3" cy="2"/>
              </a:xfrm>
              <a:custGeom>
                <a:avLst/>
                <a:gdLst>
                  <a:gd name="T0" fmla="*/ 0 w 1"/>
                  <a:gd name="T1" fmla="*/ 1 h 1"/>
                  <a:gd name="T2" fmla="*/ 1 w 1"/>
                  <a:gd name="T3" fmla="*/ 0 h 1"/>
                  <a:gd name="T4" fmla="*/ 0 w 1"/>
                  <a:gd name="T5" fmla="*/ 1 h 1"/>
                  <a:gd name="T6" fmla="*/ 0 w 1"/>
                  <a:gd name="T7" fmla="*/ 1 h 1"/>
                </a:gdLst>
                <a:ahLst/>
                <a:cxnLst>
                  <a:cxn ang="0">
                    <a:pos x="T0" y="T1"/>
                  </a:cxn>
                  <a:cxn ang="0">
                    <a:pos x="T2" y="T3"/>
                  </a:cxn>
                  <a:cxn ang="0">
                    <a:pos x="T4" y="T5"/>
                  </a:cxn>
                  <a:cxn ang="0">
                    <a:pos x="T6" y="T7"/>
                  </a:cxn>
                </a:cxnLst>
                <a:rect l="0" t="0" r="r" b="b"/>
                <a:pathLst>
                  <a:path w="1" h="1">
                    <a:moveTo>
                      <a:pt x="0" y="1"/>
                    </a:moveTo>
                    <a:cubicBezTo>
                      <a:pt x="0" y="1"/>
                      <a:pt x="1" y="1"/>
                      <a:pt x="1" y="0"/>
                    </a:cubicBezTo>
                    <a:cubicBezTo>
                      <a:pt x="0" y="0"/>
                      <a:pt x="0" y="1"/>
                      <a:pt x="0" y="1"/>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1092" name="Freeform 28"/>
              <p:cNvSpPr>
                <a:spLocks/>
              </p:cNvSpPr>
              <p:nvPr/>
            </p:nvSpPr>
            <p:spPr bwMode="auto">
              <a:xfrm>
                <a:off x="854" y="2450"/>
                <a:ext cx="3" cy="2"/>
              </a:xfrm>
              <a:custGeom>
                <a:avLst/>
                <a:gdLst>
                  <a:gd name="T0" fmla="*/ 1 w 1"/>
                  <a:gd name="T1" fmla="*/ 0 h 1"/>
                  <a:gd name="T2" fmla="*/ 0 w 1"/>
                  <a:gd name="T3" fmla="*/ 0 h 1"/>
                  <a:gd name="T4" fmla="*/ 0 w 1"/>
                  <a:gd name="T5" fmla="*/ 1 h 1"/>
                  <a:gd name="T6" fmla="*/ 1 w 1"/>
                  <a:gd name="T7" fmla="*/ 1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1" y="0"/>
                      <a:pt x="0" y="0"/>
                      <a:pt x="0" y="0"/>
                    </a:cubicBezTo>
                    <a:cubicBezTo>
                      <a:pt x="0" y="0"/>
                      <a:pt x="0" y="1"/>
                      <a:pt x="0" y="1"/>
                    </a:cubicBezTo>
                    <a:cubicBezTo>
                      <a:pt x="0" y="1"/>
                      <a:pt x="1" y="1"/>
                      <a:pt x="1" y="1"/>
                    </a:cubicBezTo>
                    <a:cubicBezTo>
                      <a:pt x="1" y="1"/>
                      <a:pt x="1"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1093" name="Freeform 29"/>
              <p:cNvSpPr>
                <a:spLocks/>
              </p:cNvSpPr>
              <p:nvPr/>
            </p:nvSpPr>
            <p:spPr bwMode="auto">
              <a:xfrm>
                <a:off x="871" y="2448"/>
                <a:ext cx="5" cy="2"/>
              </a:xfrm>
              <a:custGeom>
                <a:avLst/>
                <a:gdLst>
                  <a:gd name="T0" fmla="*/ 0 w 2"/>
                  <a:gd name="T1" fmla="*/ 1 h 1"/>
                  <a:gd name="T2" fmla="*/ 1 w 2"/>
                  <a:gd name="T3" fmla="*/ 1 h 1"/>
                  <a:gd name="T4" fmla="*/ 2 w 2"/>
                  <a:gd name="T5" fmla="*/ 0 h 1"/>
                  <a:gd name="T6" fmla="*/ 1 w 2"/>
                  <a:gd name="T7" fmla="*/ 0 h 1"/>
                  <a:gd name="T8" fmla="*/ 0 w 2"/>
                  <a:gd name="T9" fmla="*/ 1 h 1"/>
                </a:gdLst>
                <a:ahLst/>
                <a:cxnLst>
                  <a:cxn ang="0">
                    <a:pos x="T0" y="T1"/>
                  </a:cxn>
                  <a:cxn ang="0">
                    <a:pos x="T2" y="T3"/>
                  </a:cxn>
                  <a:cxn ang="0">
                    <a:pos x="T4" y="T5"/>
                  </a:cxn>
                  <a:cxn ang="0">
                    <a:pos x="T6" y="T7"/>
                  </a:cxn>
                  <a:cxn ang="0">
                    <a:pos x="T8" y="T9"/>
                  </a:cxn>
                </a:cxnLst>
                <a:rect l="0" t="0" r="r" b="b"/>
                <a:pathLst>
                  <a:path w="2" h="1">
                    <a:moveTo>
                      <a:pt x="0" y="1"/>
                    </a:moveTo>
                    <a:cubicBezTo>
                      <a:pt x="0" y="1"/>
                      <a:pt x="1" y="1"/>
                      <a:pt x="1" y="1"/>
                    </a:cubicBezTo>
                    <a:cubicBezTo>
                      <a:pt x="1" y="1"/>
                      <a:pt x="1" y="0"/>
                      <a:pt x="2" y="0"/>
                    </a:cubicBezTo>
                    <a:cubicBezTo>
                      <a:pt x="1" y="0"/>
                      <a:pt x="1" y="0"/>
                      <a:pt x="1" y="0"/>
                    </a:cubicBezTo>
                    <a:cubicBezTo>
                      <a:pt x="1" y="0"/>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1094" name="Freeform 30"/>
              <p:cNvSpPr>
                <a:spLocks/>
              </p:cNvSpPr>
              <p:nvPr/>
            </p:nvSpPr>
            <p:spPr bwMode="auto">
              <a:xfrm>
                <a:off x="871" y="2443"/>
                <a:ext cx="2" cy="5"/>
              </a:xfrm>
              <a:custGeom>
                <a:avLst/>
                <a:gdLst>
                  <a:gd name="T0" fmla="*/ 0 w 1"/>
                  <a:gd name="T1" fmla="*/ 1 h 2"/>
                  <a:gd name="T2" fmla="*/ 0 w 1"/>
                  <a:gd name="T3" fmla="*/ 2 h 2"/>
                  <a:gd name="T4" fmla="*/ 1 w 1"/>
                  <a:gd name="T5" fmla="*/ 2 h 2"/>
                  <a:gd name="T6" fmla="*/ 1 w 1"/>
                  <a:gd name="T7" fmla="*/ 1 h 2"/>
                  <a:gd name="T8" fmla="*/ 0 w 1"/>
                  <a:gd name="T9" fmla="*/ 0 h 2"/>
                  <a:gd name="T10" fmla="*/ 0 w 1"/>
                  <a:gd name="T11" fmla="*/ 1 h 2"/>
                  <a:gd name="T12" fmla="*/ 0 w 1"/>
                  <a:gd name="T13" fmla="*/ 1 h 2"/>
                </a:gdLst>
                <a:ahLst/>
                <a:cxnLst>
                  <a:cxn ang="0">
                    <a:pos x="T0" y="T1"/>
                  </a:cxn>
                  <a:cxn ang="0">
                    <a:pos x="T2" y="T3"/>
                  </a:cxn>
                  <a:cxn ang="0">
                    <a:pos x="T4" y="T5"/>
                  </a:cxn>
                  <a:cxn ang="0">
                    <a:pos x="T6" y="T7"/>
                  </a:cxn>
                  <a:cxn ang="0">
                    <a:pos x="T8" y="T9"/>
                  </a:cxn>
                  <a:cxn ang="0">
                    <a:pos x="T10" y="T11"/>
                  </a:cxn>
                  <a:cxn ang="0">
                    <a:pos x="T12" y="T13"/>
                  </a:cxn>
                </a:cxnLst>
                <a:rect l="0" t="0" r="r" b="b"/>
                <a:pathLst>
                  <a:path w="1" h="2">
                    <a:moveTo>
                      <a:pt x="0" y="1"/>
                    </a:moveTo>
                    <a:cubicBezTo>
                      <a:pt x="0" y="1"/>
                      <a:pt x="0" y="2"/>
                      <a:pt x="0" y="2"/>
                    </a:cubicBezTo>
                    <a:cubicBezTo>
                      <a:pt x="0" y="2"/>
                      <a:pt x="0" y="2"/>
                      <a:pt x="1" y="2"/>
                    </a:cubicBezTo>
                    <a:cubicBezTo>
                      <a:pt x="1" y="1"/>
                      <a:pt x="1" y="1"/>
                      <a:pt x="1" y="1"/>
                    </a:cubicBezTo>
                    <a:cubicBezTo>
                      <a:pt x="1" y="1"/>
                      <a:pt x="1" y="0"/>
                      <a:pt x="0" y="0"/>
                    </a:cubicBezTo>
                    <a:cubicBezTo>
                      <a:pt x="0" y="0"/>
                      <a:pt x="0" y="1"/>
                      <a:pt x="0" y="1"/>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1095" name="Freeform 31"/>
              <p:cNvSpPr>
                <a:spLocks/>
              </p:cNvSpPr>
              <p:nvPr/>
            </p:nvSpPr>
            <p:spPr bwMode="auto">
              <a:xfrm>
                <a:off x="836" y="2417"/>
                <a:ext cx="2" cy="0"/>
              </a:xfrm>
              <a:custGeom>
                <a:avLst/>
                <a:gdLst>
                  <a:gd name="T0" fmla="*/ 1 w 1"/>
                  <a:gd name="T1" fmla="*/ 0 w 1"/>
                  <a:gd name="T2" fmla="*/ 1 w 1"/>
                  <a:gd name="T3" fmla="*/ 1 w 1"/>
                </a:gdLst>
                <a:ahLst/>
                <a:cxnLst>
                  <a:cxn ang="0">
                    <a:pos x="T0" y="0"/>
                  </a:cxn>
                  <a:cxn ang="0">
                    <a:pos x="T1" y="0"/>
                  </a:cxn>
                  <a:cxn ang="0">
                    <a:pos x="T2" y="0"/>
                  </a:cxn>
                  <a:cxn ang="0">
                    <a:pos x="T3" y="0"/>
                  </a:cxn>
                </a:cxnLst>
                <a:rect l="0" t="0" r="r" b="b"/>
                <a:pathLst>
                  <a:path w="1">
                    <a:moveTo>
                      <a:pt x="1" y="0"/>
                    </a:moveTo>
                    <a:cubicBezTo>
                      <a:pt x="1" y="0"/>
                      <a:pt x="1" y="0"/>
                      <a:pt x="0" y="0"/>
                    </a:cubicBezTo>
                    <a:cubicBezTo>
                      <a:pt x="1" y="0"/>
                      <a:pt x="1" y="0"/>
                      <a:pt x="1"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1096" name="Freeform 32"/>
              <p:cNvSpPr>
                <a:spLocks/>
              </p:cNvSpPr>
              <p:nvPr/>
            </p:nvSpPr>
            <p:spPr bwMode="auto">
              <a:xfrm>
                <a:off x="862" y="2429"/>
                <a:ext cx="2" cy="4"/>
              </a:xfrm>
              <a:custGeom>
                <a:avLst/>
                <a:gdLst>
                  <a:gd name="T0" fmla="*/ 1 w 1"/>
                  <a:gd name="T1" fmla="*/ 1 h 2"/>
                  <a:gd name="T2" fmla="*/ 1 w 1"/>
                  <a:gd name="T3" fmla="*/ 0 h 2"/>
                  <a:gd name="T4" fmla="*/ 1 w 1"/>
                  <a:gd name="T5" fmla="*/ 0 h 2"/>
                  <a:gd name="T6" fmla="*/ 0 w 1"/>
                  <a:gd name="T7" fmla="*/ 1 h 2"/>
                  <a:gd name="T8" fmla="*/ 0 w 1"/>
                  <a:gd name="T9" fmla="*/ 2 h 2"/>
                  <a:gd name="T10" fmla="*/ 1 w 1"/>
                  <a:gd name="T11" fmla="*/ 1 h 2"/>
                  <a:gd name="T12" fmla="*/ 1 w 1"/>
                  <a:gd name="T13" fmla="*/ 1 h 2"/>
                </a:gdLst>
                <a:ahLst/>
                <a:cxnLst>
                  <a:cxn ang="0">
                    <a:pos x="T0" y="T1"/>
                  </a:cxn>
                  <a:cxn ang="0">
                    <a:pos x="T2" y="T3"/>
                  </a:cxn>
                  <a:cxn ang="0">
                    <a:pos x="T4" y="T5"/>
                  </a:cxn>
                  <a:cxn ang="0">
                    <a:pos x="T6" y="T7"/>
                  </a:cxn>
                  <a:cxn ang="0">
                    <a:pos x="T8" y="T9"/>
                  </a:cxn>
                  <a:cxn ang="0">
                    <a:pos x="T10" y="T11"/>
                  </a:cxn>
                  <a:cxn ang="0">
                    <a:pos x="T12" y="T13"/>
                  </a:cxn>
                </a:cxnLst>
                <a:rect l="0" t="0" r="r" b="b"/>
                <a:pathLst>
                  <a:path w="1" h="2">
                    <a:moveTo>
                      <a:pt x="1" y="1"/>
                    </a:moveTo>
                    <a:cubicBezTo>
                      <a:pt x="1" y="0"/>
                      <a:pt x="1" y="0"/>
                      <a:pt x="1" y="0"/>
                    </a:cubicBezTo>
                    <a:cubicBezTo>
                      <a:pt x="1" y="0"/>
                      <a:pt x="1" y="0"/>
                      <a:pt x="1" y="0"/>
                    </a:cubicBezTo>
                    <a:cubicBezTo>
                      <a:pt x="1" y="0"/>
                      <a:pt x="0" y="1"/>
                      <a:pt x="0" y="1"/>
                    </a:cubicBezTo>
                    <a:cubicBezTo>
                      <a:pt x="0" y="1"/>
                      <a:pt x="0" y="1"/>
                      <a:pt x="0" y="2"/>
                    </a:cubicBezTo>
                    <a:cubicBezTo>
                      <a:pt x="0" y="2"/>
                      <a:pt x="0" y="1"/>
                      <a:pt x="1" y="1"/>
                    </a:cubicBezTo>
                    <a:cubicBezTo>
                      <a:pt x="1" y="1"/>
                      <a:pt x="1"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1097" name="Freeform 33"/>
              <p:cNvSpPr>
                <a:spLocks/>
              </p:cNvSpPr>
              <p:nvPr/>
            </p:nvSpPr>
            <p:spPr bwMode="auto">
              <a:xfrm>
                <a:off x="857" y="2426"/>
                <a:ext cx="7" cy="5"/>
              </a:xfrm>
              <a:custGeom>
                <a:avLst/>
                <a:gdLst>
                  <a:gd name="T0" fmla="*/ 3 w 3"/>
                  <a:gd name="T1" fmla="*/ 0 h 2"/>
                  <a:gd name="T2" fmla="*/ 3 w 3"/>
                  <a:gd name="T3" fmla="*/ 0 h 2"/>
                  <a:gd name="T4" fmla="*/ 1 w 3"/>
                  <a:gd name="T5" fmla="*/ 0 h 2"/>
                  <a:gd name="T6" fmla="*/ 0 w 3"/>
                  <a:gd name="T7" fmla="*/ 1 h 2"/>
                  <a:gd name="T8" fmla="*/ 1 w 3"/>
                  <a:gd name="T9" fmla="*/ 2 h 2"/>
                  <a:gd name="T10" fmla="*/ 2 w 3"/>
                  <a:gd name="T11" fmla="*/ 2 h 2"/>
                  <a:gd name="T12" fmla="*/ 3 w 3"/>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3" h="2">
                    <a:moveTo>
                      <a:pt x="3" y="0"/>
                    </a:moveTo>
                    <a:cubicBezTo>
                      <a:pt x="3" y="0"/>
                      <a:pt x="3" y="0"/>
                      <a:pt x="3" y="0"/>
                    </a:cubicBezTo>
                    <a:cubicBezTo>
                      <a:pt x="2" y="0"/>
                      <a:pt x="1" y="0"/>
                      <a:pt x="1" y="0"/>
                    </a:cubicBezTo>
                    <a:cubicBezTo>
                      <a:pt x="1" y="1"/>
                      <a:pt x="0" y="1"/>
                      <a:pt x="0" y="1"/>
                    </a:cubicBezTo>
                    <a:cubicBezTo>
                      <a:pt x="0" y="1"/>
                      <a:pt x="1" y="2"/>
                      <a:pt x="1" y="2"/>
                    </a:cubicBezTo>
                    <a:cubicBezTo>
                      <a:pt x="1" y="2"/>
                      <a:pt x="2" y="2"/>
                      <a:pt x="2" y="2"/>
                    </a:cubicBezTo>
                    <a:cubicBezTo>
                      <a:pt x="2" y="1"/>
                      <a:pt x="2" y="1"/>
                      <a:pt x="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1098" name="Freeform 34"/>
              <p:cNvSpPr>
                <a:spLocks/>
              </p:cNvSpPr>
              <p:nvPr/>
            </p:nvSpPr>
            <p:spPr bwMode="auto">
              <a:xfrm>
                <a:off x="871" y="2431"/>
                <a:ext cx="9" cy="12"/>
              </a:xfrm>
              <a:custGeom>
                <a:avLst/>
                <a:gdLst>
                  <a:gd name="T0" fmla="*/ 0 w 4"/>
                  <a:gd name="T1" fmla="*/ 4 h 5"/>
                  <a:gd name="T2" fmla="*/ 2 w 4"/>
                  <a:gd name="T3" fmla="*/ 3 h 5"/>
                  <a:gd name="T4" fmla="*/ 2 w 4"/>
                  <a:gd name="T5" fmla="*/ 3 h 5"/>
                  <a:gd name="T6" fmla="*/ 1 w 4"/>
                  <a:gd name="T7" fmla="*/ 4 h 5"/>
                  <a:gd name="T8" fmla="*/ 1 w 4"/>
                  <a:gd name="T9" fmla="*/ 5 h 5"/>
                  <a:gd name="T10" fmla="*/ 1 w 4"/>
                  <a:gd name="T11" fmla="*/ 5 h 5"/>
                  <a:gd name="T12" fmla="*/ 3 w 4"/>
                  <a:gd name="T13" fmla="*/ 4 h 5"/>
                  <a:gd name="T14" fmla="*/ 4 w 4"/>
                  <a:gd name="T15" fmla="*/ 2 h 5"/>
                  <a:gd name="T16" fmla="*/ 3 w 4"/>
                  <a:gd name="T17" fmla="*/ 1 h 5"/>
                  <a:gd name="T18" fmla="*/ 3 w 4"/>
                  <a:gd name="T19" fmla="*/ 0 h 5"/>
                  <a:gd name="T20" fmla="*/ 2 w 4"/>
                  <a:gd name="T21" fmla="*/ 0 h 5"/>
                  <a:gd name="T22" fmla="*/ 1 w 4"/>
                  <a:gd name="T23" fmla="*/ 0 h 5"/>
                  <a:gd name="T24" fmla="*/ 1 w 4"/>
                  <a:gd name="T25" fmla="*/ 1 h 5"/>
                  <a:gd name="T26" fmla="*/ 0 w 4"/>
                  <a:gd name="T27" fmla="*/ 1 h 5"/>
                  <a:gd name="T28" fmla="*/ 0 w 4"/>
                  <a:gd name="T29" fmla="*/ 3 h 5"/>
                  <a:gd name="T30" fmla="*/ 0 w 4"/>
                  <a:gd name="T31" fmla="*/ 3 h 5"/>
                  <a:gd name="T32" fmla="*/ 0 w 4"/>
                  <a:gd name="T33" fmla="*/ 4 h 5"/>
                  <a:gd name="T34" fmla="*/ 0 w 4"/>
                  <a:gd name="T35" fmla="*/ 4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 h="5">
                    <a:moveTo>
                      <a:pt x="0" y="4"/>
                    </a:moveTo>
                    <a:cubicBezTo>
                      <a:pt x="1" y="4"/>
                      <a:pt x="1" y="3"/>
                      <a:pt x="2" y="3"/>
                    </a:cubicBezTo>
                    <a:cubicBezTo>
                      <a:pt x="2" y="3"/>
                      <a:pt x="2" y="3"/>
                      <a:pt x="2" y="3"/>
                    </a:cubicBezTo>
                    <a:cubicBezTo>
                      <a:pt x="2" y="3"/>
                      <a:pt x="1" y="4"/>
                      <a:pt x="1" y="4"/>
                    </a:cubicBezTo>
                    <a:cubicBezTo>
                      <a:pt x="1" y="4"/>
                      <a:pt x="1" y="5"/>
                      <a:pt x="1" y="5"/>
                    </a:cubicBezTo>
                    <a:cubicBezTo>
                      <a:pt x="1" y="5"/>
                      <a:pt x="1" y="5"/>
                      <a:pt x="1" y="5"/>
                    </a:cubicBezTo>
                    <a:cubicBezTo>
                      <a:pt x="2" y="5"/>
                      <a:pt x="2" y="4"/>
                      <a:pt x="3" y="4"/>
                    </a:cubicBezTo>
                    <a:cubicBezTo>
                      <a:pt x="3" y="3"/>
                      <a:pt x="3" y="2"/>
                      <a:pt x="4" y="2"/>
                    </a:cubicBezTo>
                    <a:cubicBezTo>
                      <a:pt x="3" y="2"/>
                      <a:pt x="3" y="2"/>
                      <a:pt x="3" y="1"/>
                    </a:cubicBezTo>
                    <a:cubicBezTo>
                      <a:pt x="3" y="1"/>
                      <a:pt x="3" y="1"/>
                      <a:pt x="3" y="0"/>
                    </a:cubicBezTo>
                    <a:cubicBezTo>
                      <a:pt x="3" y="0"/>
                      <a:pt x="3" y="0"/>
                      <a:pt x="2" y="0"/>
                    </a:cubicBezTo>
                    <a:cubicBezTo>
                      <a:pt x="2" y="0"/>
                      <a:pt x="2" y="0"/>
                      <a:pt x="1" y="0"/>
                    </a:cubicBezTo>
                    <a:cubicBezTo>
                      <a:pt x="1" y="1"/>
                      <a:pt x="1" y="1"/>
                      <a:pt x="1" y="1"/>
                    </a:cubicBezTo>
                    <a:cubicBezTo>
                      <a:pt x="1" y="1"/>
                      <a:pt x="1" y="1"/>
                      <a:pt x="0" y="1"/>
                    </a:cubicBezTo>
                    <a:cubicBezTo>
                      <a:pt x="0" y="2"/>
                      <a:pt x="0" y="2"/>
                      <a:pt x="0" y="3"/>
                    </a:cubicBezTo>
                    <a:cubicBezTo>
                      <a:pt x="0" y="3"/>
                      <a:pt x="0" y="3"/>
                      <a:pt x="0" y="3"/>
                    </a:cubicBezTo>
                    <a:cubicBezTo>
                      <a:pt x="0" y="3"/>
                      <a:pt x="0" y="4"/>
                      <a:pt x="0" y="4"/>
                    </a:cubicBezTo>
                    <a:cubicBezTo>
                      <a:pt x="0" y="4"/>
                      <a:pt x="0" y="4"/>
                      <a:pt x="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1099" name="Freeform 35"/>
              <p:cNvSpPr>
                <a:spLocks/>
              </p:cNvSpPr>
              <p:nvPr/>
            </p:nvSpPr>
            <p:spPr bwMode="auto">
              <a:xfrm>
                <a:off x="866" y="2426"/>
                <a:ext cx="3" cy="3"/>
              </a:xfrm>
              <a:custGeom>
                <a:avLst/>
                <a:gdLst>
                  <a:gd name="T0" fmla="*/ 1 w 1"/>
                  <a:gd name="T1" fmla="*/ 1 h 1"/>
                  <a:gd name="T2" fmla="*/ 1 w 1"/>
                  <a:gd name="T3" fmla="*/ 1 h 1"/>
                  <a:gd name="T4" fmla="*/ 1 w 1"/>
                  <a:gd name="T5" fmla="*/ 0 h 1"/>
                  <a:gd name="T6" fmla="*/ 0 w 1"/>
                  <a:gd name="T7" fmla="*/ 0 h 1"/>
                  <a:gd name="T8" fmla="*/ 0 w 1"/>
                  <a:gd name="T9" fmla="*/ 1 h 1"/>
                  <a:gd name="T10" fmla="*/ 0 w 1"/>
                  <a:gd name="T11" fmla="*/ 1 h 1"/>
                  <a:gd name="T12" fmla="*/ 1 w 1"/>
                  <a:gd name="T13" fmla="*/ 1 h 1"/>
                </a:gdLst>
                <a:ahLst/>
                <a:cxnLst>
                  <a:cxn ang="0">
                    <a:pos x="T0" y="T1"/>
                  </a:cxn>
                  <a:cxn ang="0">
                    <a:pos x="T2" y="T3"/>
                  </a:cxn>
                  <a:cxn ang="0">
                    <a:pos x="T4" y="T5"/>
                  </a:cxn>
                  <a:cxn ang="0">
                    <a:pos x="T6" y="T7"/>
                  </a:cxn>
                  <a:cxn ang="0">
                    <a:pos x="T8" y="T9"/>
                  </a:cxn>
                  <a:cxn ang="0">
                    <a:pos x="T10" y="T11"/>
                  </a:cxn>
                  <a:cxn ang="0">
                    <a:pos x="T12" y="T13"/>
                  </a:cxn>
                </a:cxnLst>
                <a:rect l="0" t="0" r="r" b="b"/>
                <a:pathLst>
                  <a:path w="1" h="1">
                    <a:moveTo>
                      <a:pt x="1" y="1"/>
                    </a:moveTo>
                    <a:cubicBezTo>
                      <a:pt x="1" y="1"/>
                      <a:pt x="1" y="1"/>
                      <a:pt x="1" y="1"/>
                    </a:cubicBezTo>
                    <a:cubicBezTo>
                      <a:pt x="1" y="0"/>
                      <a:pt x="1" y="0"/>
                      <a:pt x="1" y="0"/>
                    </a:cubicBezTo>
                    <a:cubicBezTo>
                      <a:pt x="1" y="0"/>
                      <a:pt x="1" y="0"/>
                      <a:pt x="0" y="0"/>
                    </a:cubicBezTo>
                    <a:cubicBezTo>
                      <a:pt x="0" y="0"/>
                      <a:pt x="0" y="0"/>
                      <a:pt x="0" y="1"/>
                    </a:cubicBezTo>
                    <a:cubicBezTo>
                      <a:pt x="0" y="1"/>
                      <a:pt x="0" y="1"/>
                      <a:pt x="0" y="1"/>
                    </a:cubicBezTo>
                    <a:cubicBezTo>
                      <a:pt x="0" y="1"/>
                      <a:pt x="1"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1100" name="Freeform 36"/>
              <p:cNvSpPr>
                <a:spLocks/>
              </p:cNvSpPr>
              <p:nvPr/>
            </p:nvSpPr>
            <p:spPr bwMode="auto">
              <a:xfrm>
                <a:off x="826" y="2400"/>
                <a:ext cx="2" cy="3"/>
              </a:xfrm>
              <a:custGeom>
                <a:avLst/>
                <a:gdLst>
                  <a:gd name="T0" fmla="*/ 0 w 1"/>
                  <a:gd name="T1" fmla="*/ 0 h 1"/>
                  <a:gd name="T2" fmla="*/ 0 w 1"/>
                  <a:gd name="T3" fmla="*/ 1 h 1"/>
                  <a:gd name="T4" fmla="*/ 0 w 1"/>
                  <a:gd name="T5" fmla="*/ 1 h 1"/>
                  <a:gd name="T6" fmla="*/ 1 w 1"/>
                  <a:gd name="T7" fmla="*/ 0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cubicBezTo>
                      <a:pt x="0" y="0"/>
                      <a:pt x="0" y="1"/>
                      <a:pt x="0" y="1"/>
                    </a:cubicBezTo>
                    <a:cubicBezTo>
                      <a:pt x="0" y="1"/>
                      <a:pt x="0" y="1"/>
                      <a:pt x="0" y="1"/>
                    </a:cubicBezTo>
                    <a:cubicBezTo>
                      <a:pt x="1" y="1"/>
                      <a:pt x="1" y="1"/>
                      <a:pt x="1" y="0"/>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1101" name="Freeform 37"/>
              <p:cNvSpPr>
                <a:spLocks/>
              </p:cNvSpPr>
              <p:nvPr/>
            </p:nvSpPr>
            <p:spPr bwMode="auto">
              <a:xfrm>
                <a:off x="821" y="2403"/>
                <a:ext cx="17" cy="16"/>
              </a:xfrm>
              <a:custGeom>
                <a:avLst/>
                <a:gdLst>
                  <a:gd name="T0" fmla="*/ 1 w 7"/>
                  <a:gd name="T1" fmla="*/ 3 h 7"/>
                  <a:gd name="T2" fmla="*/ 0 w 7"/>
                  <a:gd name="T3" fmla="*/ 4 h 7"/>
                  <a:gd name="T4" fmla="*/ 1 w 7"/>
                  <a:gd name="T5" fmla="*/ 5 h 7"/>
                  <a:gd name="T6" fmla="*/ 1 w 7"/>
                  <a:gd name="T7" fmla="*/ 6 h 7"/>
                  <a:gd name="T8" fmla="*/ 2 w 7"/>
                  <a:gd name="T9" fmla="*/ 6 h 7"/>
                  <a:gd name="T10" fmla="*/ 2 w 7"/>
                  <a:gd name="T11" fmla="*/ 6 h 7"/>
                  <a:gd name="T12" fmla="*/ 3 w 7"/>
                  <a:gd name="T13" fmla="*/ 7 h 7"/>
                  <a:gd name="T14" fmla="*/ 4 w 7"/>
                  <a:gd name="T15" fmla="*/ 6 h 7"/>
                  <a:gd name="T16" fmla="*/ 4 w 7"/>
                  <a:gd name="T17" fmla="*/ 6 h 7"/>
                  <a:gd name="T18" fmla="*/ 4 w 7"/>
                  <a:gd name="T19" fmla="*/ 5 h 7"/>
                  <a:gd name="T20" fmla="*/ 3 w 7"/>
                  <a:gd name="T21" fmla="*/ 4 h 7"/>
                  <a:gd name="T22" fmla="*/ 3 w 7"/>
                  <a:gd name="T23" fmla="*/ 3 h 7"/>
                  <a:gd name="T24" fmla="*/ 5 w 7"/>
                  <a:gd name="T25" fmla="*/ 4 h 7"/>
                  <a:gd name="T26" fmla="*/ 5 w 7"/>
                  <a:gd name="T27" fmla="*/ 5 h 7"/>
                  <a:gd name="T28" fmla="*/ 7 w 7"/>
                  <a:gd name="T29" fmla="*/ 5 h 7"/>
                  <a:gd name="T30" fmla="*/ 7 w 7"/>
                  <a:gd name="T31" fmla="*/ 5 h 7"/>
                  <a:gd name="T32" fmla="*/ 7 w 7"/>
                  <a:gd name="T33" fmla="*/ 4 h 7"/>
                  <a:gd name="T34" fmla="*/ 7 w 7"/>
                  <a:gd name="T35" fmla="*/ 3 h 7"/>
                  <a:gd name="T36" fmla="*/ 6 w 7"/>
                  <a:gd name="T37" fmla="*/ 3 h 7"/>
                  <a:gd name="T38" fmla="*/ 5 w 7"/>
                  <a:gd name="T39" fmla="*/ 3 h 7"/>
                  <a:gd name="T40" fmla="*/ 5 w 7"/>
                  <a:gd name="T41" fmla="*/ 3 h 7"/>
                  <a:gd name="T42" fmla="*/ 3 w 7"/>
                  <a:gd name="T43" fmla="*/ 2 h 7"/>
                  <a:gd name="T44" fmla="*/ 3 w 7"/>
                  <a:gd name="T45" fmla="*/ 2 h 7"/>
                  <a:gd name="T46" fmla="*/ 5 w 7"/>
                  <a:gd name="T47" fmla="*/ 2 h 7"/>
                  <a:gd name="T48" fmla="*/ 6 w 7"/>
                  <a:gd name="T49" fmla="*/ 3 h 7"/>
                  <a:gd name="T50" fmla="*/ 7 w 7"/>
                  <a:gd name="T51" fmla="*/ 2 h 7"/>
                  <a:gd name="T52" fmla="*/ 7 w 7"/>
                  <a:gd name="T53" fmla="*/ 2 h 7"/>
                  <a:gd name="T54" fmla="*/ 7 w 7"/>
                  <a:gd name="T55" fmla="*/ 2 h 7"/>
                  <a:gd name="T56" fmla="*/ 7 w 7"/>
                  <a:gd name="T57" fmla="*/ 1 h 7"/>
                  <a:gd name="T58" fmla="*/ 7 w 7"/>
                  <a:gd name="T59" fmla="*/ 0 h 7"/>
                  <a:gd name="T60" fmla="*/ 6 w 7"/>
                  <a:gd name="T61" fmla="*/ 0 h 7"/>
                  <a:gd name="T62" fmla="*/ 5 w 7"/>
                  <a:gd name="T63" fmla="*/ 1 h 7"/>
                  <a:gd name="T64" fmla="*/ 5 w 7"/>
                  <a:gd name="T65" fmla="*/ 1 h 7"/>
                  <a:gd name="T66" fmla="*/ 4 w 7"/>
                  <a:gd name="T67" fmla="*/ 1 h 7"/>
                  <a:gd name="T68" fmla="*/ 5 w 7"/>
                  <a:gd name="T69" fmla="*/ 0 h 7"/>
                  <a:gd name="T70" fmla="*/ 4 w 7"/>
                  <a:gd name="T71" fmla="*/ 0 h 7"/>
                  <a:gd name="T72" fmla="*/ 3 w 7"/>
                  <a:gd name="T73" fmla="*/ 0 h 7"/>
                  <a:gd name="T74" fmla="*/ 2 w 7"/>
                  <a:gd name="T75" fmla="*/ 1 h 7"/>
                  <a:gd name="T76" fmla="*/ 2 w 7"/>
                  <a:gd name="T77" fmla="*/ 1 h 7"/>
                  <a:gd name="T78" fmla="*/ 1 w 7"/>
                  <a:gd name="T79" fmla="*/ 2 h 7"/>
                  <a:gd name="T80" fmla="*/ 0 w 7"/>
                  <a:gd name="T81" fmla="*/ 1 h 7"/>
                  <a:gd name="T82" fmla="*/ 0 w 7"/>
                  <a:gd name="T83" fmla="*/ 2 h 7"/>
                  <a:gd name="T84" fmla="*/ 1 w 7"/>
                  <a:gd name="T85" fmla="*/ 3 h 7"/>
                  <a:gd name="T86" fmla="*/ 2 w 7"/>
                  <a:gd name="T87" fmla="*/ 3 h 7"/>
                  <a:gd name="T88" fmla="*/ 1 w 7"/>
                  <a:gd name="T89" fmla="*/ 3 h 7"/>
                  <a:gd name="T90" fmla="*/ 1 w 7"/>
                  <a:gd name="T91"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 h="7">
                    <a:moveTo>
                      <a:pt x="1" y="3"/>
                    </a:moveTo>
                    <a:cubicBezTo>
                      <a:pt x="0" y="4"/>
                      <a:pt x="0" y="4"/>
                      <a:pt x="0" y="4"/>
                    </a:cubicBezTo>
                    <a:cubicBezTo>
                      <a:pt x="1" y="4"/>
                      <a:pt x="1" y="5"/>
                      <a:pt x="1" y="5"/>
                    </a:cubicBezTo>
                    <a:cubicBezTo>
                      <a:pt x="1" y="5"/>
                      <a:pt x="1" y="5"/>
                      <a:pt x="1" y="6"/>
                    </a:cubicBezTo>
                    <a:cubicBezTo>
                      <a:pt x="2" y="6"/>
                      <a:pt x="2" y="6"/>
                      <a:pt x="2" y="6"/>
                    </a:cubicBezTo>
                    <a:cubicBezTo>
                      <a:pt x="2" y="6"/>
                      <a:pt x="2" y="6"/>
                      <a:pt x="2" y="6"/>
                    </a:cubicBezTo>
                    <a:cubicBezTo>
                      <a:pt x="2" y="6"/>
                      <a:pt x="3" y="7"/>
                      <a:pt x="3" y="7"/>
                    </a:cubicBezTo>
                    <a:cubicBezTo>
                      <a:pt x="3" y="7"/>
                      <a:pt x="4" y="6"/>
                      <a:pt x="4" y="6"/>
                    </a:cubicBezTo>
                    <a:cubicBezTo>
                      <a:pt x="4" y="6"/>
                      <a:pt x="4" y="6"/>
                      <a:pt x="4" y="6"/>
                    </a:cubicBezTo>
                    <a:cubicBezTo>
                      <a:pt x="4" y="5"/>
                      <a:pt x="4" y="5"/>
                      <a:pt x="4" y="5"/>
                    </a:cubicBezTo>
                    <a:cubicBezTo>
                      <a:pt x="4" y="5"/>
                      <a:pt x="3" y="4"/>
                      <a:pt x="3" y="4"/>
                    </a:cubicBezTo>
                    <a:cubicBezTo>
                      <a:pt x="3" y="4"/>
                      <a:pt x="3" y="4"/>
                      <a:pt x="3" y="3"/>
                    </a:cubicBezTo>
                    <a:cubicBezTo>
                      <a:pt x="4" y="4"/>
                      <a:pt x="4" y="4"/>
                      <a:pt x="5" y="4"/>
                    </a:cubicBezTo>
                    <a:cubicBezTo>
                      <a:pt x="5" y="5"/>
                      <a:pt x="5" y="5"/>
                      <a:pt x="5" y="5"/>
                    </a:cubicBezTo>
                    <a:cubicBezTo>
                      <a:pt x="6" y="5"/>
                      <a:pt x="6" y="5"/>
                      <a:pt x="7" y="5"/>
                    </a:cubicBezTo>
                    <a:cubicBezTo>
                      <a:pt x="7" y="5"/>
                      <a:pt x="7" y="5"/>
                      <a:pt x="7" y="5"/>
                    </a:cubicBezTo>
                    <a:cubicBezTo>
                      <a:pt x="7" y="5"/>
                      <a:pt x="7" y="4"/>
                      <a:pt x="7" y="4"/>
                    </a:cubicBezTo>
                    <a:cubicBezTo>
                      <a:pt x="7" y="4"/>
                      <a:pt x="7" y="4"/>
                      <a:pt x="7" y="3"/>
                    </a:cubicBezTo>
                    <a:cubicBezTo>
                      <a:pt x="7" y="3"/>
                      <a:pt x="7" y="3"/>
                      <a:pt x="6" y="3"/>
                    </a:cubicBezTo>
                    <a:cubicBezTo>
                      <a:pt x="6" y="3"/>
                      <a:pt x="6" y="3"/>
                      <a:pt x="5" y="3"/>
                    </a:cubicBezTo>
                    <a:cubicBezTo>
                      <a:pt x="5" y="3"/>
                      <a:pt x="5" y="3"/>
                      <a:pt x="5" y="3"/>
                    </a:cubicBezTo>
                    <a:cubicBezTo>
                      <a:pt x="4" y="3"/>
                      <a:pt x="4" y="2"/>
                      <a:pt x="3" y="2"/>
                    </a:cubicBezTo>
                    <a:cubicBezTo>
                      <a:pt x="3" y="2"/>
                      <a:pt x="3" y="2"/>
                      <a:pt x="3" y="2"/>
                    </a:cubicBezTo>
                    <a:cubicBezTo>
                      <a:pt x="4" y="2"/>
                      <a:pt x="4" y="2"/>
                      <a:pt x="5" y="2"/>
                    </a:cubicBezTo>
                    <a:cubicBezTo>
                      <a:pt x="5" y="2"/>
                      <a:pt x="5" y="2"/>
                      <a:pt x="6" y="3"/>
                    </a:cubicBezTo>
                    <a:cubicBezTo>
                      <a:pt x="6" y="3"/>
                      <a:pt x="6" y="2"/>
                      <a:pt x="7" y="2"/>
                    </a:cubicBezTo>
                    <a:cubicBezTo>
                      <a:pt x="7" y="2"/>
                      <a:pt x="7" y="2"/>
                      <a:pt x="7" y="2"/>
                    </a:cubicBezTo>
                    <a:cubicBezTo>
                      <a:pt x="7" y="2"/>
                      <a:pt x="7" y="2"/>
                      <a:pt x="7" y="2"/>
                    </a:cubicBezTo>
                    <a:cubicBezTo>
                      <a:pt x="7" y="1"/>
                      <a:pt x="7" y="1"/>
                      <a:pt x="7" y="1"/>
                    </a:cubicBezTo>
                    <a:cubicBezTo>
                      <a:pt x="7" y="1"/>
                      <a:pt x="7" y="1"/>
                      <a:pt x="7" y="0"/>
                    </a:cubicBezTo>
                    <a:cubicBezTo>
                      <a:pt x="7" y="0"/>
                      <a:pt x="6" y="0"/>
                      <a:pt x="6" y="0"/>
                    </a:cubicBezTo>
                    <a:cubicBezTo>
                      <a:pt x="6" y="1"/>
                      <a:pt x="5" y="1"/>
                      <a:pt x="5" y="1"/>
                    </a:cubicBezTo>
                    <a:cubicBezTo>
                      <a:pt x="5" y="1"/>
                      <a:pt x="5" y="1"/>
                      <a:pt x="5" y="1"/>
                    </a:cubicBezTo>
                    <a:cubicBezTo>
                      <a:pt x="5" y="1"/>
                      <a:pt x="4" y="1"/>
                      <a:pt x="4" y="1"/>
                    </a:cubicBezTo>
                    <a:cubicBezTo>
                      <a:pt x="4" y="1"/>
                      <a:pt x="4" y="1"/>
                      <a:pt x="5" y="0"/>
                    </a:cubicBezTo>
                    <a:cubicBezTo>
                      <a:pt x="5" y="0"/>
                      <a:pt x="4" y="0"/>
                      <a:pt x="4" y="0"/>
                    </a:cubicBezTo>
                    <a:cubicBezTo>
                      <a:pt x="4" y="0"/>
                      <a:pt x="4" y="0"/>
                      <a:pt x="3" y="0"/>
                    </a:cubicBezTo>
                    <a:cubicBezTo>
                      <a:pt x="3" y="0"/>
                      <a:pt x="2" y="1"/>
                      <a:pt x="2" y="1"/>
                    </a:cubicBezTo>
                    <a:cubicBezTo>
                      <a:pt x="2" y="1"/>
                      <a:pt x="2" y="1"/>
                      <a:pt x="2" y="1"/>
                    </a:cubicBezTo>
                    <a:cubicBezTo>
                      <a:pt x="2" y="1"/>
                      <a:pt x="1" y="1"/>
                      <a:pt x="1" y="2"/>
                    </a:cubicBezTo>
                    <a:cubicBezTo>
                      <a:pt x="1" y="1"/>
                      <a:pt x="1" y="1"/>
                      <a:pt x="0" y="1"/>
                    </a:cubicBezTo>
                    <a:cubicBezTo>
                      <a:pt x="0" y="1"/>
                      <a:pt x="0" y="2"/>
                      <a:pt x="0" y="2"/>
                    </a:cubicBezTo>
                    <a:cubicBezTo>
                      <a:pt x="0" y="2"/>
                      <a:pt x="1" y="3"/>
                      <a:pt x="1" y="3"/>
                    </a:cubicBezTo>
                    <a:cubicBezTo>
                      <a:pt x="1" y="3"/>
                      <a:pt x="1" y="3"/>
                      <a:pt x="2" y="3"/>
                    </a:cubicBezTo>
                    <a:cubicBezTo>
                      <a:pt x="1" y="3"/>
                      <a:pt x="1" y="3"/>
                      <a:pt x="1" y="3"/>
                    </a:cubicBezTo>
                    <a:cubicBezTo>
                      <a:pt x="1" y="3"/>
                      <a:pt x="1" y="3"/>
                      <a:pt x="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1102" name="Freeform 38"/>
              <p:cNvSpPr>
                <a:spLocks/>
              </p:cNvSpPr>
              <p:nvPr/>
            </p:nvSpPr>
            <p:spPr bwMode="auto">
              <a:xfrm>
                <a:off x="859" y="2419"/>
                <a:ext cx="5" cy="7"/>
              </a:xfrm>
              <a:custGeom>
                <a:avLst/>
                <a:gdLst>
                  <a:gd name="T0" fmla="*/ 0 w 2"/>
                  <a:gd name="T1" fmla="*/ 1 h 3"/>
                  <a:gd name="T2" fmla="*/ 0 w 2"/>
                  <a:gd name="T3" fmla="*/ 2 h 3"/>
                  <a:gd name="T4" fmla="*/ 0 w 2"/>
                  <a:gd name="T5" fmla="*/ 3 h 3"/>
                  <a:gd name="T6" fmla="*/ 1 w 2"/>
                  <a:gd name="T7" fmla="*/ 3 h 3"/>
                  <a:gd name="T8" fmla="*/ 2 w 2"/>
                  <a:gd name="T9" fmla="*/ 2 h 3"/>
                  <a:gd name="T10" fmla="*/ 2 w 2"/>
                  <a:gd name="T11" fmla="*/ 1 h 3"/>
                  <a:gd name="T12" fmla="*/ 1 w 2"/>
                  <a:gd name="T13" fmla="*/ 0 h 3"/>
                  <a:gd name="T14" fmla="*/ 0 w 2"/>
                  <a:gd name="T15" fmla="*/ 1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3">
                    <a:moveTo>
                      <a:pt x="0" y="1"/>
                    </a:moveTo>
                    <a:cubicBezTo>
                      <a:pt x="0" y="1"/>
                      <a:pt x="0" y="2"/>
                      <a:pt x="0" y="2"/>
                    </a:cubicBezTo>
                    <a:cubicBezTo>
                      <a:pt x="0" y="2"/>
                      <a:pt x="0" y="2"/>
                      <a:pt x="0" y="3"/>
                    </a:cubicBezTo>
                    <a:cubicBezTo>
                      <a:pt x="0" y="3"/>
                      <a:pt x="0" y="3"/>
                      <a:pt x="1" y="3"/>
                    </a:cubicBezTo>
                    <a:cubicBezTo>
                      <a:pt x="1" y="2"/>
                      <a:pt x="1" y="2"/>
                      <a:pt x="2" y="2"/>
                    </a:cubicBezTo>
                    <a:cubicBezTo>
                      <a:pt x="2" y="2"/>
                      <a:pt x="2" y="1"/>
                      <a:pt x="2" y="1"/>
                    </a:cubicBezTo>
                    <a:cubicBezTo>
                      <a:pt x="2" y="1"/>
                      <a:pt x="1" y="0"/>
                      <a:pt x="1" y="0"/>
                    </a:cubicBezTo>
                    <a:cubicBezTo>
                      <a:pt x="1" y="0"/>
                      <a:pt x="1"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1103" name="Freeform 39"/>
              <p:cNvSpPr>
                <a:spLocks/>
              </p:cNvSpPr>
              <p:nvPr/>
            </p:nvSpPr>
            <p:spPr bwMode="auto">
              <a:xfrm>
                <a:off x="840" y="2398"/>
                <a:ext cx="12" cy="24"/>
              </a:xfrm>
              <a:custGeom>
                <a:avLst/>
                <a:gdLst>
                  <a:gd name="T0" fmla="*/ 0 w 5"/>
                  <a:gd name="T1" fmla="*/ 0 h 10"/>
                  <a:gd name="T2" fmla="*/ 0 w 5"/>
                  <a:gd name="T3" fmla="*/ 1 h 10"/>
                  <a:gd name="T4" fmla="*/ 1 w 5"/>
                  <a:gd name="T5" fmla="*/ 3 h 10"/>
                  <a:gd name="T6" fmla="*/ 0 w 5"/>
                  <a:gd name="T7" fmla="*/ 5 h 10"/>
                  <a:gd name="T8" fmla="*/ 0 w 5"/>
                  <a:gd name="T9" fmla="*/ 6 h 10"/>
                  <a:gd name="T10" fmla="*/ 1 w 5"/>
                  <a:gd name="T11" fmla="*/ 6 h 10"/>
                  <a:gd name="T12" fmla="*/ 1 w 5"/>
                  <a:gd name="T13" fmla="*/ 6 h 10"/>
                  <a:gd name="T14" fmla="*/ 2 w 5"/>
                  <a:gd name="T15" fmla="*/ 7 h 10"/>
                  <a:gd name="T16" fmla="*/ 0 w 5"/>
                  <a:gd name="T17" fmla="*/ 7 h 10"/>
                  <a:gd name="T18" fmla="*/ 0 w 5"/>
                  <a:gd name="T19" fmla="*/ 8 h 10"/>
                  <a:gd name="T20" fmla="*/ 0 w 5"/>
                  <a:gd name="T21" fmla="*/ 9 h 10"/>
                  <a:gd name="T22" fmla="*/ 0 w 5"/>
                  <a:gd name="T23" fmla="*/ 10 h 10"/>
                  <a:gd name="T24" fmla="*/ 1 w 5"/>
                  <a:gd name="T25" fmla="*/ 10 h 10"/>
                  <a:gd name="T26" fmla="*/ 1 w 5"/>
                  <a:gd name="T27" fmla="*/ 9 h 10"/>
                  <a:gd name="T28" fmla="*/ 2 w 5"/>
                  <a:gd name="T29" fmla="*/ 8 h 10"/>
                  <a:gd name="T30" fmla="*/ 2 w 5"/>
                  <a:gd name="T31" fmla="*/ 7 h 10"/>
                  <a:gd name="T32" fmla="*/ 3 w 5"/>
                  <a:gd name="T33" fmla="*/ 7 h 10"/>
                  <a:gd name="T34" fmla="*/ 4 w 5"/>
                  <a:gd name="T35" fmla="*/ 6 h 10"/>
                  <a:gd name="T36" fmla="*/ 4 w 5"/>
                  <a:gd name="T37" fmla="*/ 5 h 10"/>
                  <a:gd name="T38" fmla="*/ 4 w 5"/>
                  <a:gd name="T39" fmla="*/ 5 h 10"/>
                  <a:gd name="T40" fmla="*/ 3 w 5"/>
                  <a:gd name="T41" fmla="*/ 2 h 10"/>
                  <a:gd name="T42" fmla="*/ 3 w 5"/>
                  <a:gd name="T43" fmla="*/ 2 h 10"/>
                  <a:gd name="T44" fmla="*/ 4 w 5"/>
                  <a:gd name="T45" fmla="*/ 3 h 10"/>
                  <a:gd name="T46" fmla="*/ 4 w 5"/>
                  <a:gd name="T47" fmla="*/ 5 h 10"/>
                  <a:gd name="T48" fmla="*/ 5 w 5"/>
                  <a:gd name="T49" fmla="*/ 5 h 10"/>
                  <a:gd name="T50" fmla="*/ 5 w 5"/>
                  <a:gd name="T51" fmla="*/ 3 h 10"/>
                  <a:gd name="T52" fmla="*/ 4 w 5"/>
                  <a:gd name="T53" fmla="*/ 1 h 10"/>
                  <a:gd name="T54" fmla="*/ 3 w 5"/>
                  <a:gd name="T55" fmla="*/ 1 h 10"/>
                  <a:gd name="T56" fmla="*/ 1 w 5"/>
                  <a:gd name="T57" fmla="*/ 1 h 10"/>
                  <a:gd name="T58" fmla="*/ 1 w 5"/>
                  <a:gd name="T59" fmla="*/ 0 h 10"/>
                  <a:gd name="T60" fmla="*/ 0 w 5"/>
                  <a:gd name="T61"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 h="10">
                    <a:moveTo>
                      <a:pt x="0" y="0"/>
                    </a:moveTo>
                    <a:cubicBezTo>
                      <a:pt x="0" y="0"/>
                      <a:pt x="0" y="1"/>
                      <a:pt x="0" y="1"/>
                    </a:cubicBezTo>
                    <a:cubicBezTo>
                      <a:pt x="0" y="2"/>
                      <a:pt x="0" y="3"/>
                      <a:pt x="1" y="3"/>
                    </a:cubicBezTo>
                    <a:cubicBezTo>
                      <a:pt x="0" y="4"/>
                      <a:pt x="0" y="4"/>
                      <a:pt x="0" y="5"/>
                    </a:cubicBezTo>
                    <a:cubicBezTo>
                      <a:pt x="0" y="5"/>
                      <a:pt x="0" y="5"/>
                      <a:pt x="0" y="6"/>
                    </a:cubicBezTo>
                    <a:cubicBezTo>
                      <a:pt x="1" y="6"/>
                      <a:pt x="1" y="6"/>
                      <a:pt x="1" y="6"/>
                    </a:cubicBezTo>
                    <a:cubicBezTo>
                      <a:pt x="1" y="6"/>
                      <a:pt x="1" y="6"/>
                      <a:pt x="1" y="6"/>
                    </a:cubicBezTo>
                    <a:cubicBezTo>
                      <a:pt x="1" y="6"/>
                      <a:pt x="1" y="7"/>
                      <a:pt x="2" y="7"/>
                    </a:cubicBezTo>
                    <a:cubicBezTo>
                      <a:pt x="1" y="7"/>
                      <a:pt x="1" y="7"/>
                      <a:pt x="0" y="7"/>
                    </a:cubicBezTo>
                    <a:cubicBezTo>
                      <a:pt x="0" y="7"/>
                      <a:pt x="0" y="8"/>
                      <a:pt x="0" y="8"/>
                    </a:cubicBezTo>
                    <a:cubicBezTo>
                      <a:pt x="0" y="8"/>
                      <a:pt x="0" y="8"/>
                      <a:pt x="0" y="9"/>
                    </a:cubicBezTo>
                    <a:cubicBezTo>
                      <a:pt x="0" y="9"/>
                      <a:pt x="0" y="9"/>
                      <a:pt x="0" y="10"/>
                    </a:cubicBezTo>
                    <a:cubicBezTo>
                      <a:pt x="0" y="10"/>
                      <a:pt x="0" y="10"/>
                      <a:pt x="1" y="10"/>
                    </a:cubicBezTo>
                    <a:cubicBezTo>
                      <a:pt x="1" y="10"/>
                      <a:pt x="1" y="9"/>
                      <a:pt x="1" y="9"/>
                    </a:cubicBezTo>
                    <a:cubicBezTo>
                      <a:pt x="2" y="9"/>
                      <a:pt x="2" y="8"/>
                      <a:pt x="2" y="8"/>
                    </a:cubicBezTo>
                    <a:cubicBezTo>
                      <a:pt x="2" y="7"/>
                      <a:pt x="2" y="7"/>
                      <a:pt x="2" y="7"/>
                    </a:cubicBezTo>
                    <a:cubicBezTo>
                      <a:pt x="3" y="7"/>
                      <a:pt x="3" y="7"/>
                      <a:pt x="3" y="7"/>
                    </a:cubicBezTo>
                    <a:cubicBezTo>
                      <a:pt x="3" y="6"/>
                      <a:pt x="4" y="6"/>
                      <a:pt x="4" y="6"/>
                    </a:cubicBezTo>
                    <a:cubicBezTo>
                      <a:pt x="4" y="6"/>
                      <a:pt x="4" y="6"/>
                      <a:pt x="4" y="5"/>
                    </a:cubicBezTo>
                    <a:cubicBezTo>
                      <a:pt x="4" y="5"/>
                      <a:pt x="4" y="5"/>
                      <a:pt x="4" y="5"/>
                    </a:cubicBezTo>
                    <a:cubicBezTo>
                      <a:pt x="3" y="4"/>
                      <a:pt x="3" y="3"/>
                      <a:pt x="3" y="2"/>
                    </a:cubicBezTo>
                    <a:cubicBezTo>
                      <a:pt x="3" y="2"/>
                      <a:pt x="3" y="2"/>
                      <a:pt x="3" y="2"/>
                    </a:cubicBezTo>
                    <a:cubicBezTo>
                      <a:pt x="3" y="2"/>
                      <a:pt x="3" y="3"/>
                      <a:pt x="4" y="3"/>
                    </a:cubicBezTo>
                    <a:cubicBezTo>
                      <a:pt x="4" y="4"/>
                      <a:pt x="4" y="4"/>
                      <a:pt x="4" y="5"/>
                    </a:cubicBezTo>
                    <a:cubicBezTo>
                      <a:pt x="4" y="5"/>
                      <a:pt x="5" y="5"/>
                      <a:pt x="5" y="5"/>
                    </a:cubicBezTo>
                    <a:cubicBezTo>
                      <a:pt x="5" y="4"/>
                      <a:pt x="5" y="4"/>
                      <a:pt x="5" y="3"/>
                    </a:cubicBezTo>
                    <a:cubicBezTo>
                      <a:pt x="4" y="3"/>
                      <a:pt x="4" y="2"/>
                      <a:pt x="4" y="1"/>
                    </a:cubicBezTo>
                    <a:cubicBezTo>
                      <a:pt x="3" y="1"/>
                      <a:pt x="3" y="1"/>
                      <a:pt x="3" y="1"/>
                    </a:cubicBezTo>
                    <a:cubicBezTo>
                      <a:pt x="2" y="1"/>
                      <a:pt x="2" y="1"/>
                      <a:pt x="1" y="1"/>
                    </a:cubicBezTo>
                    <a:cubicBezTo>
                      <a:pt x="1" y="0"/>
                      <a:pt x="1" y="0"/>
                      <a:pt x="1" y="0"/>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1104" name="Freeform 40"/>
              <p:cNvSpPr>
                <a:spLocks/>
              </p:cNvSpPr>
              <p:nvPr/>
            </p:nvSpPr>
            <p:spPr bwMode="auto">
              <a:xfrm>
                <a:off x="866" y="2441"/>
                <a:ext cx="5" cy="4"/>
              </a:xfrm>
              <a:custGeom>
                <a:avLst/>
                <a:gdLst>
                  <a:gd name="T0" fmla="*/ 0 w 2"/>
                  <a:gd name="T1" fmla="*/ 1 h 2"/>
                  <a:gd name="T2" fmla="*/ 1 w 2"/>
                  <a:gd name="T3" fmla="*/ 1 h 2"/>
                  <a:gd name="T4" fmla="*/ 1 w 2"/>
                  <a:gd name="T5" fmla="*/ 2 h 2"/>
                  <a:gd name="T6" fmla="*/ 2 w 2"/>
                  <a:gd name="T7" fmla="*/ 1 h 2"/>
                  <a:gd name="T8" fmla="*/ 1 w 2"/>
                  <a:gd name="T9" fmla="*/ 0 h 2"/>
                  <a:gd name="T10" fmla="*/ 0 w 2"/>
                  <a:gd name="T11" fmla="*/ 1 h 2"/>
                </a:gdLst>
                <a:ahLst/>
                <a:cxnLst>
                  <a:cxn ang="0">
                    <a:pos x="T0" y="T1"/>
                  </a:cxn>
                  <a:cxn ang="0">
                    <a:pos x="T2" y="T3"/>
                  </a:cxn>
                  <a:cxn ang="0">
                    <a:pos x="T4" y="T5"/>
                  </a:cxn>
                  <a:cxn ang="0">
                    <a:pos x="T6" y="T7"/>
                  </a:cxn>
                  <a:cxn ang="0">
                    <a:pos x="T8" y="T9"/>
                  </a:cxn>
                  <a:cxn ang="0">
                    <a:pos x="T10" y="T11"/>
                  </a:cxn>
                </a:cxnLst>
                <a:rect l="0" t="0" r="r" b="b"/>
                <a:pathLst>
                  <a:path w="2" h="2">
                    <a:moveTo>
                      <a:pt x="0" y="1"/>
                    </a:moveTo>
                    <a:cubicBezTo>
                      <a:pt x="1" y="1"/>
                      <a:pt x="1" y="1"/>
                      <a:pt x="1" y="1"/>
                    </a:cubicBezTo>
                    <a:cubicBezTo>
                      <a:pt x="1" y="1"/>
                      <a:pt x="1" y="1"/>
                      <a:pt x="1" y="2"/>
                    </a:cubicBezTo>
                    <a:cubicBezTo>
                      <a:pt x="1" y="1"/>
                      <a:pt x="2" y="1"/>
                      <a:pt x="2" y="1"/>
                    </a:cubicBezTo>
                    <a:cubicBezTo>
                      <a:pt x="2" y="1"/>
                      <a:pt x="1" y="0"/>
                      <a:pt x="1" y="0"/>
                    </a:cubicBezTo>
                    <a:cubicBezTo>
                      <a:pt x="1" y="1"/>
                      <a:pt x="1"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1105" name="Oval 41"/>
              <p:cNvSpPr>
                <a:spLocks noChangeArrowheads="1"/>
              </p:cNvSpPr>
              <p:nvPr/>
            </p:nvSpPr>
            <p:spPr bwMode="auto">
              <a:xfrm>
                <a:off x="847" y="2441"/>
                <a:ext cx="3" cy="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1106" name="Freeform 42"/>
              <p:cNvSpPr>
                <a:spLocks/>
              </p:cNvSpPr>
              <p:nvPr/>
            </p:nvSpPr>
            <p:spPr bwMode="auto">
              <a:xfrm>
                <a:off x="850" y="2450"/>
                <a:ext cx="2" cy="2"/>
              </a:xfrm>
              <a:custGeom>
                <a:avLst/>
                <a:gdLst>
                  <a:gd name="T0" fmla="*/ 0 w 1"/>
                  <a:gd name="T1" fmla="*/ 0 h 1"/>
                  <a:gd name="T2" fmla="*/ 0 w 1"/>
                  <a:gd name="T3" fmla="*/ 1 h 1"/>
                  <a:gd name="T4" fmla="*/ 1 w 1"/>
                  <a:gd name="T5" fmla="*/ 1 h 1"/>
                  <a:gd name="T6" fmla="*/ 1 w 1"/>
                  <a:gd name="T7" fmla="*/ 1 h 1"/>
                  <a:gd name="T8" fmla="*/ 1 w 1"/>
                  <a:gd name="T9" fmla="*/ 0 h 1"/>
                  <a:gd name="T10" fmla="*/ 0 w 1"/>
                  <a:gd name="T11" fmla="*/ 0 h 1"/>
                </a:gdLst>
                <a:ahLst/>
                <a:cxnLst>
                  <a:cxn ang="0">
                    <a:pos x="T0" y="T1"/>
                  </a:cxn>
                  <a:cxn ang="0">
                    <a:pos x="T2" y="T3"/>
                  </a:cxn>
                  <a:cxn ang="0">
                    <a:pos x="T4" y="T5"/>
                  </a:cxn>
                  <a:cxn ang="0">
                    <a:pos x="T6" y="T7"/>
                  </a:cxn>
                  <a:cxn ang="0">
                    <a:pos x="T8" y="T9"/>
                  </a:cxn>
                  <a:cxn ang="0">
                    <a:pos x="T10" y="T11"/>
                  </a:cxn>
                </a:cxnLst>
                <a:rect l="0" t="0" r="r" b="b"/>
                <a:pathLst>
                  <a:path w="1" h="1">
                    <a:moveTo>
                      <a:pt x="0" y="0"/>
                    </a:moveTo>
                    <a:cubicBezTo>
                      <a:pt x="0" y="1"/>
                      <a:pt x="0" y="1"/>
                      <a:pt x="0" y="1"/>
                    </a:cubicBezTo>
                    <a:cubicBezTo>
                      <a:pt x="0" y="1"/>
                      <a:pt x="0" y="1"/>
                      <a:pt x="1" y="1"/>
                    </a:cubicBezTo>
                    <a:cubicBezTo>
                      <a:pt x="1" y="1"/>
                      <a:pt x="1" y="1"/>
                      <a:pt x="1" y="1"/>
                    </a:cubicBezTo>
                    <a:cubicBezTo>
                      <a:pt x="1" y="0"/>
                      <a:pt x="1" y="0"/>
                      <a:pt x="1" y="0"/>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1107" name="Freeform 43"/>
              <p:cNvSpPr>
                <a:spLocks/>
              </p:cNvSpPr>
              <p:nvPr/>
            </p:nvSpPr>
            <p:spPr bwMode="auto">
              <a:xfrm>
                <a:off x="840" y="2422"/>
                <a:ext cx="10" cy="16"/>
              </a:xfrm>
              <a:custGeom>
                <a:avLst/>
                <a:gdLst>
                  <a:gd name="T0" fmla="*/ 4 w 4"/>
                  <a:gd name="T1" fmla="*/ 1 h 7"/>
                  <a:gd name="T2" fmla="*/ 3 w 4"/>
                  <a:gd name="T3" fmla="*/ 1 h 7"/>
                  <a:gd name="T4" fmla="*/ 3 w 4"/>
                  <a:gd name="T5" fmla="*/ 2 h 7"/>
                  <a:gd name="T6" fmla="*/ 3 w 4"/>
                  <a:gd name="T7" fmla="*/ 1 h 7"/>
                  <a:gd name="T8" fmla="*/ 3 w 4"/>
                  <a:gd name="T9" fmla="*/ 0 h 7"/>
                  <a:gd name="T10" fmla="*/ 2 w 4"/>
                  <a:gd name="T11" fmla="*/ 0 h 7"/>
                  <a:gd name="T12" fmla="*/ 1 w 4"/>
                  <a:gd name="T13" fmla="*/ 0 h 7"/>
                  <a:gd name="T14" fmla="*/ 2 w 4"/>
                  <a:gd name="T15" fmla="*/ 1 h 7"/>
                  <a:gd name="T16" fmla="*/ 0 w 4"/>
                  <a:gd name="T17" fmla="*/ 1 h 7"/>
                  <a:gd name="T18" fmla="*/ 0 w 4"/>
                  <a:gd name="T19" fmla="*/ 2 h 7"/>
                  <a:gd name="T20" fmla="*/ 0 w 4"/>
                  <a:gd name="T21" fmla="*/ 2 h 7"/>
                  <a:gd name="T22" fmla="*/ 1 w 4"/>
                  <a:gd name="T23" fmla="*/ 2 h 7"/>
                  <a:gd name="T24" fmla="*/ 1 w 4"/>
                  <a:gd name="T25" fmla="*/ 3 h 7"/>
                  <a:gd name="T26" fmla="*/ 2 w 4"/>
                  <a:gd name="T27" fmla="*/ 3 h 7"/>
                  <a:gd name="T28" fmla="*/ 2 w 4"/>
                  <a:gd name="T29" fmla="*/ 4 h 7"/>
                  <a:gd name="T30" fmla="*/ 1 w 4"/>
                  <a:gd name="T31" fmla="*/ 5 h 7"/>
                  <a:gd name="T32" fmla="*/ 1 w 4"/>
                  <a:gd name="T33" fmla="*/ 4 h 7"/>
                  <a:gd name="T34" fmla="*/ 0 w 4"/>
                  <a:gd name="T35" fmla="*/ 5 h 7"/>
                  <a:gd name="T36" fmla="*/ 1 w 4"/>
                  <a:gd name="T37" fmla="*/ 5 h 7"/>
                  <a:gd name="T38" fmla="*/ 0 w 4"/>
                  <a:gd name="T39" fmla="*/ 6 h 7"/>
                  <a:gd name="T40" fmla="*/ 1 w 4"/>
                  <a:gd name="T41" fmla="*/ 7 h 7"/>
                  <a:gd name="T42" fmla="*/ 1 w 4"/>
                  <a:gd name="T43" fmla="*/ 7 h 7"/>
                  <a:gd name="T44" fmla="*/ 1 w 4"/>
                  <a:gd name="T45" fmla="*/ 5 h 7"/>
                  <a:gd name="T46" fmla="*/ 2 w 4"/>
                  <a:gd name="T47" fmla="*/ 6 h 7"/>
                  <a:gd name="T48" fmla="*/ 2 w 4"/>
                  <a:gd name="T49" fmla="*/ 6 h 7"/>
                  <a:gd name="T50" fmla="*/ 3 w 4"/>
                  <a:gd name="T51" fmla="*/ 6 h 7"/>
                  <a:gd name="T52" fmla="*/ 3 w 4"/>
                  <a:gd name="T53" fmla="*/ 5 h 7"/>
                  <a:gd name="T54" fmla="*/ 3 w 4"/>
                  <a:gd name="T55" fmla="*/ 5 h 7"/>
                  <a:gd name="T56" fmla="*/ 4 w 4"/>
                  <a:gd name="T57" fmla="*/ 3 h 7"/>
                  <a:gd name="T58" fmla="*/ 4 w 4"/>
                  <a:gd name="T59" fmla="*/ 1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 h="7">
                    <a:moveTo>
                      <a:pt x="4" y="1"/>
                    </a:moveTo>
                    <a:cubicBezTo>
                      <a:pt x="4" y="1"/>
                      <a:pt x="4" y="1"/>
                      <a:pt x="3" y="1"/>
                    </a:cubicBezTo>
                    <a:cubicBezTo>
                      <a:pt x="3" y="1"/>
                      <a:pt x="3" y="1"/>
                      <a:pt x="3" y="2"/>
                    </a:cubicBezTo>
                    <a:cubicBezTo>
                      <a:pt x="3" y="1"/>
                      <a:pt x="3" y="1"/>
                      <a:pt x="3" y="1"/>
                    </a:cubicBezTo>
                    <a:cubicBezTo>
                      <a:pt x="3" y="1"/>
                      <a:pt x="3" y="1"/>
                      <a:pt x="3" y="0"/>
                    </a:cubicBezTo>
                    <a:cubicBezTo>
                      <a:pt x="3" y="0"/>
                      <a:pt x="2" y="0"/>
                      <a:pt x="2" y="0"/>
                    </a:cubicBezTo>
                    <a:cubicBezTo>
                      <a:pt x="2" y="0"/>
                      <a:pt x="1" y="0"/>
                      <a:pt x="1" y="0"/>
                    </a:cubicBezTo>
                    <a:cubicBezTo>
                      <a:pt x="1" y="0"/>
                      <a:pt x="1" y="1"/>
                      <a:pt x="2" y="1"/>
                    </a:cubicBezTo>
                    <a:cubicBezTo>
                      <a:pt x="1" y="1"/>
                      <a:pt x="1" y="1"/>
                      <a:pt x="0" y="1"/>
                    </a:cubicBezTo>
                    <a:cubicBezTo>
                      <a:pt x="0" y="1"/>
                      <a:pt x="0" y="1"/>
                      <a:pt x="0" y="2"/>
                    </a:cubicBezTo>
                    <a:cubicBezTo>
                      <a:pt x="0" y="2"/>
                      <a:pt x="0" y="2"/>
                      <a:pt x="0" y="2"/>
                    </a:cubicBezTo>
                    <a:cubicBezTo>
                      <a:pt x="1" y="2"/>
                      <a:pt x="1" y="2"/>
                      <a:pt x="1" y="2"/>
                    </a:cubicBezTo>
                    <a:cubicBezTo>
                      <a:pt x="1" y="3"/>
                      <a:pt x="1" y="3"/>
                      <a:pt x="1" y="3"/>
                    </a:cubicBezTo>
                    <a:cubicBezTo>
                      <a:pt x="1" y="3"/>
                      <a:pt x="1" y="3"/>
                      <a:pt x="2" y="3"/>
                    </a:cubicBezTo>
                    <a:cubicBezTo>
                      <a:pt x="2" y="4"/>
                      <a:pt x="2" y="4"/>
                      <a:pt x="2" y="4"/>
                    </a:cubicBezTo>
                    <a:cubicBezTo>
                      <a:pt x="2" y="4"/>
                      <a:pt x="2" y="4"/>
                      <a:pt x="1" y="5"/>
                    </a:cubicBezTo>
                    <a:cubicBezTo>
                      <a:pt x="1" y="5"/>
                      <a:pt x="1" y="4"/>
                      <a:pt x="1" y="4"/>
                    </a:cubicBezTo>
                    <a:cubicBezTo>
                      <a:pt x="1" y="5"/>
                      <a:pt x="0" y="5"/>
                      <a:pt x="0" y="5"/>
                    </a:cubicBezTo>
                    <a:cubicBezTo>
                      <a:pt x="1" y="5"/>
                      <a:pt x="1" y="5"/>
                      <a:pt x="1" y="5"/>
                    </a:cubicBezTo>
                    <a:cubicBezTo>
                      <a:pt x="1" y="6"/>
                      <a:pt x="1" y="6"/>
                      <a:pt x="0" y="6"/>
                    </a:cubicBezTo>
                    <a:cubicBezTo>
                      <a:pt x="0" y="6"/>
                      <a:pt x="0" y="7"/>
                      <a:pt x="1" y="7"/>
                    </a:cubicBezTo>
                    <a:cubicBezTo>
                      <a:pt x="1" y="7"/>
                      <a:pt x="1" y="7"/>
                      <a:pt x="1" y="7"/>
                    </a:cubicBezTo>
                    <a:cubicBezTo>
                      <a:pt x="1" y="6"/>
                      <a:pt x="1" y="6"/>
                      <a:pt x="1" y="5"/>
                    </a:cubicBezTo>
                    <a:cubicBezTo>
                      <a:pt x="1" y="6"/>
                      <a:pt x="1" y="6"/>
                      <a:pt x="2" y="6"/>
                    </a:cubicBezTo>
                    <a:cubicBezTo>
                      <a:pt x="2" y="6"/>
                      <a:pt x="2" y="6"/>
                      <a:pt x="2" y="6"/>
                    </a:cubicBezTo>
                    <a:cubicBezTo>
                      <a:pt x="2" y="6"/>
                      <a:pt x="2" y="6"/>
                      <a:pt x="3" y="6"/>
                    </a:cubicBezTo>
                    <a:cubicBezTo>
                      <a:pt x="3" y="6"/>
                      <a:pt x="3" y="5"/>
                      <a:pt x="3" y="5"/>
                    </a:cubicBezTo>
                    <a:cubicBezTo>
                      <a:pt x="3" y="5"/>
                      <a:pt x="3" y="5"/>
                      <a:pt x="3" y="5"/>
                    </a:cubicBezTo>
                    <a:cubicBezTo>
                      <a:pt x="3" y="4"/>
                      <a:pt x="3" y="3"/>
                      <a:pt x="4" y="3"/>
                    </a:cubicBezTo>
                    <a:cubicBezTo>
                      <a:pt x="4" y="2"/>
                      <a:pt x="4" y="2"/>
                      <a:pt x="4"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1108" name="Freeform 44"/>
              <p:cNvSpPr>
                <a:spLocks/>
              </p:cNvSpPr>
              <p:nvPr/>
            </p:nvSpPr>
            <p:spPr bwMode="auto">
              <a:xfrm>
                <a:off x="850" y="2452"/>
                <a:ext cx="7" cy="8"/>
              </a:xfrm>
              <a:custGeom>
                <a:avLst/>
                <a:gdLst>
                  <a:gd name="T0" fmla="*/ 2 w 3"/>
                  <a:gd name="T1" fmla="*/ 2 h 3"/>
                  <a:gd name="T2" fmla="*/ 2 w 3"/>
                  <a:gd name="T3" fmla="*/ 3 h 3"/>
                  <a:gd name="T4" fmla="*/ 3 w 3"/>
                  <a:gd name="T5" fmla="*/ 1 h 3"/>
                  <a:gd name="T6" fmla="*/ 1 w 3"/>
                  <a:gd name="T7" fmla="*/ 1 h 3"/>
                  <a:gd name="T8" fmla="*/ 1 w 3"/>
                  <a:gd name="T9" fmla="*/ 0 h 3"/>
                  <a:gd name="T10" fmla="*/ 1 w 3"/>
                  <a:gd name="T11" fmla="*/ 0 h 3"/>
                  <a:gd name="T12" fmla="*/ 0 w 3"/>
                  <a:gd name="T13" fmla="*/ 1 h 3"/>
                  <a:gd name="T14" fmla="*/ 0 w 3"/>
                  <a:gd name="T15" fmla="*/ 1 h 3"/>
                  <a:gd name="T16" fmla="*/ 1 w 3"/>
                  <a:gd name="T17" fmla="*/ 2 h 3"/>
                  <a:gd name="T18" fmla="*/ 2 w 3"/>
                  <a:gd name="T19" fmla="*/ 2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 h="3">
                    <a:moveTo>
                      <a:pt x="2" y="2"/>
                    </a:moveTo>
                    <a:cubicBezTo>
                      <a:pt x="2" y="2"/>
                      <a:pt x="2" y="3"/>
                      <a:pt x="2" y="3"/>
                    </a:cubicBezTo>
                    <a:cubicBezTo>
                      <a:pt x="2" y="2"/>
                      <a:pt x="2" y="2"/>
                      <a:pt x="3" y="1"/>
                    </a:cubicBezTo>
                    <a:cubicBezTo>
                      <a:pt x="2" y="1"/>
                      <a:pt x="2" y="1"/>
                      <a:pt x="1" y="1"/>
                    </a:cubicBezTo>
                    <a:cubicBezTo>
                      <a:pt x="1" y="1"/>
                      <a:pt x="1" y="1"/>
                      <a:pt x="1" y="0"/>
                    </a:cubicBezTo>
                    <a:cubicBezTo>
                      <a:pt x="1" y="0"/>
                      <a:pt x="1" y="0"/>
                      <a:pt x="1" y="0"/>
                    </a:cubicBezTo>
                    <a:cubicBezTo>
                      <a:pt x="0" y="1"/>
                      <a:pt x="0" y="1"/>
                      <a:pt x="0" y="1"/>
                    </a:cubicBezTo>
                    <a:cubicBezTo>
                      <a:pt x="0" y="1"/>
                      <a:pt x="0" y="1"/>
                      <a:pt x="0" y="1"/>
                    </a:cubicBezTo>
                    <a:cubicBezTo>
                      <a:pt x="0" y="1"/>
                      <a:pt x="1" y="2"/>
                      <a:pt x="1" y="2"/>
                    </a:cubicBezTo>
                    <a:cubicBezTo>
                      <a:pt x="1" y="2"/>
                      <a:pt x="1" y="2"/>
                      <a:pt x="2"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1109" name="Freeform 45"/>
              <p:cNvSpPr>
                <a:spLocks/>
              </p:cNvSpPr>
              <p:nvPr/>
            </p:nvSpPr>
            <p:spPr bwMode="auto">
              <a:xfrm>
                <a:off x="847" y="2433"/>
                <a:ext cx="5" cy="5"/>
              </a:xfrm>
              <a:custGeom>
                <a:avLst/>
                <a:gdLst>
                  <a:gd name="T0" fmla="*/ 2 w 2"/>
                  <a:gd name="T1" fmla="*/ 1 h 2"/>
                  <a:gd name="T2" fmla="*/ 2 w 2"/>
                  <a:gd name="T3" fmla="*/ 0 h 2"/>
                  <a:gd name="T4" fmla="*/ 1 w 2"/>
                  <a:gd name="T5" fmla="*/ 0 h 2"/>
                  <a:gd name="T6" fmla="*/ 0 w 2"/>
                  <a:gd name="T7" fmla="*/ 1 h 2"/>
                  <a:gd name="T8" fmla="*/ 0 w 2"/>
                  <a:gd name="T9" fmla="*/ 2 h 2"/>
                  <a:gd name="T10" fmla="*/ 1 w 2"/>
                  <a:gd name="T11" fmla="*/ 2 h 2"/>
                  <a:gd name="T12" fmla="*/ 1 w 2"/>
                  <a:gd name="T13" fmla="*/ 1 h 2"/>
                  <a:gd name="T14" fmla="*/ 2 w 2"/>
                  <a:gd name="T15" fmla="*/ 1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2">
                    <a:moveTo>
                      <a:pt x="2" y="1"/>
                    </a:moveTo>
                    <a:cubicBezTo>
                      <a:pt x="2" y="1"/>
                      <a:pt x="2" y="1"/>
                      <a:pt x="2" y="0"/>
                    </a:cubicBezTo>
                    <a:cubicBezTo>
                      <a:pt x="2" y="0"/>
                      <a:pt x="2" y="0"/>
                      <a:pt x="1" y="0"/>
                    </a:cubicBezTo>
                    <a:cubicBezTo>
                      <a:pt x="1" y="1"/>
                      <a:pt x="1" y="1"/>
                      <a:pt x="0" y="1"/>
                    </a:cubicBezTo>
                    <a:cubicBezTo>
                      <a:pt x="0" y="1"/>
                      <a:pt x="0" y="2"/>
                      <a:pt x="0" y="2"/>
                    </a:cubicBezTo>
                    <a:cubicBezTo>
                      <a:pt x="0" y="2"/>
                      <a:pt x="0" y="2"/>
                      <a:pt x="1" y="2"/>
                    </a:cubicBezTo>
                    <a:cubicBezTo>
                      <a:pt x="1" y="2"/>
                      <a:pt x="1" y="2"/>
                      <a:pt x="1" y="1"/>
                    </a:cubicBezTo>
                    <a:cubicBezTo>
                      <a:pt x="1" y="1"/>
                      <a:pt x="2" y="1"/>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1110" name="Freeform 46"/>
              <p:cNvSpPr>
                <a:spLocks/>
              </p:cNvSpPr>
              <p:nvPr/>
            </p:nvSpPr>
            <p:spPr bwMode="auto">
              <a:xfrm>
                <a:off x="840" y="2441"/>
                <a:ext cx="3" cy="0"/>
              </a:xfrm>
              <a:custGeom>
                <a:avLst/>
                <a:gdLst>
                  <a:gd name="T0" fmla="*/ 1 w 1"/>
                  <a:gd name="T1" fmla="*/ 0 w 1"/>
                  <a:gd name="T2" fmla="*/ 0 w 1"/>
                  <a:gd name="T3" fmla="*/ 1 w 1"/>
                </a:gdLst>
                <a:ahLst/>
                <a:cxnLst>
                  <a:cxn ang="0">
                    <a:pos x="T0" y="0"/>
                  </a:cxn>
                  <a:cxn ang="0">
                    <a:pos x="T1" y="0"/>
                  </a:cxn>
                  <a:cxn ang="0">
                    <a:pos x="T2" y="0"/>
                  </a:cxn>
                  <a:cxn ang="0">
                    <a:pos x="T3" y="0"/>
                  </a:cxn>
                </a:cxnLst>
                <a:rect l="0" t="0" r="r" b="b"/>
                <a:pathLst>
                  <a:path w="1">
                    <a:moveTo>
                      <a:pt x="1" y="0"/>
                    </a:moveTo>
                    <a:cubicBezTo>
                      <a:pt x="0" y="0"/>
                      <a:pt x="0" y="0"/>
                      <a:pt x="0" y="0"/>
                    </a:cubicBez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1111" name="Freeform 47"/>
              <p:cNvSpPr>
                <a:spLocks/>
              </p:cNvSpPr>
              <p:nvPr/>
            </p:nvSpPr>
            <p:spPr bwMode="auto">
              <a:xfrm>
                <a:off x="847" y="2417"/>
                <a:ext cx="12" cy="12"/>
              </a:xfrm>
              <a:custGeom>
                <a:avLst/>
                <a:gdLst>
                  <a:gd name="T0" fmla="*/ 3 w 5"/>
                  <a:gd name="T1" fmla="*/ 1 h 5"/>
                  <a:gd name="T2" fmla="*/ 1 w 5"/>
                  <a:gd name="T3" fmla="*/ 0 h 5"/>
                  <a:gd name="T4" fmla="*/ 0 w 5"/>
                  <a:gd name="T5" fmla="*/ 1 h 5"/>
                  <a:gd name="T6" fmla="*/ 0 w 5"/>
                  <a:gd name="T7" fmla="*/ 1 h 5"/>
                  <a:gd name="T8" fmla="*/ 1 w 5"/>
                  <a:gd name="T9" fmla="*/ 2 h 5"/>
                  <a:gd name="T10" fmla="*/ 1 w 5"/>
                  <a:gd name="T11" fmla="*/ 2 h 5"/>
                  <a:gd name="T12" fmla="*/ 2 w 5"/>
                  <a:gd name="T13" fmla="*/ 2 h 5"/>
                  <a:gd name="T14" fmla="*/ 1 w 5"/>
                  <a:gd name="T15" fmla="*/ 3 h 5"/>
                  <a:gd name="T16" fmla="*/ 1 w 5"/>
                  <a:gd name="T17" fmla="*/ 5 h 5"/>
                  <a:gd name="T18" fmla="*/ 2 w 5"/>
                  <a:gd name="T19" fmla="*/ 5 h 5"/>
                  <a:gd name="T20" fmla="*/ 2 w 5"/>
                  <a:gd name="T21" fmla="*/ 5 h 5"/>
                  <a:gd name="T22" fmla="*/ 3 w 5"/>
                  <a:gd name="T23" fmla="*/ 4 h 5"/>
                  <a:gd name="T24" fmla="*/ 3 w 5"/>
                  <a:gd name="T25" fmla="*/ 5 h 5"/>
                  <a:gd name="T26" fmla="*/ 4 w 5"/>
                  <a:gd name="T27" fmla="*/ 4 h 5"/>
                  <a:gd name="T28" fmla="*/ 3 w 5"/>
                  <a:gd name="T29" fmla="*/ 4 h 5"/>
                  <a:gd name="T30" fmla="*/ 3 w 5"/>
                  <a:gd name="T31" fmla="*/ 3 h 5"/>
                  <a:gd name="T32" fmla="*/ 3 w 5"/>
                  <a:gd name="T33" fmla="*/ 2 h 5"/>
                  <a:gd name="T34" fmla="*/ 4 w 5"/>
                  <a:gd name="T35" fmla="*/ 2 h 5"/>
                  <a:gd name="T36" fmla="*/ 4 w 5"/>
                  <a:gd name="T37" fmla="*/ 3 h 5"/>
                  <a:gd name="T38" fmla="*/ 5 w 5"/>
                  <a:gd name="T39" fmla="*/ 3 h 5"/>
                  <a:gd name="T40" fmla="*/ 5 w 5"/>
                  <a:gd name="T41" fmla="*/ 1 h 5"/>
                  <a:gd name="T42" fmla="*/ 5 w 5"/>
                  <a:gd name="T43" fmla="*/ 1 h 5"/>
                  <a:gd name="T44" fmla="*/ 4 w 5"/>
                  <a:gd name="T45" fmla="*/ 0 h 5"/>
                  <a:gd name="T46" fmla="*/ 3 w 5"/>
                  <a:gd name="T47" fmla="*/ 1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 h="5">
                    <a:moveTo>
                      <a:pt x="3" y="1"/>
                    </a:moveTo>
                    <a:cubicBezTo>
                      <a:pt x="2" y="0"/>
                      <a:pt x="2" y="0"/>
                      <a:pt x="1" y="0"/>
                    </a:cubicBezTo>
                    <a:cubicBezTo>
                      <a:pt x="1" y="0"/>
                      <a:pt x="0" y="1"/>
                      <a:pt x="0" y="1"/>
                    </a:cubicBezTo>
                    <a:cubicBezTo>
                      <a:pt x="0" y="1"/>
                      <a:pt x="0" y="1"/>
                      <a:pt x="0" y="1"/>
                    </a:cubicBezTo>
                    <a:cubicBezTo>
                      <a:pt x="0" y="1"/>
                      <a:pt x="0" y="1"/>
                      <a:pt x="1" y="2"/>
                    </a:cubicBezTo>
                    <a:cubicBezTo>
                      <a:pt x="1" y="2"/>
                      <a:pt x="1" y="2"/>
                      <a:pt x="1" y="2"/>
                    </a:cubicBezTo>
                    <a:cubicBezTo>
                      <a:pt x="1" y="2"/>
                      <a:pt x="1" y="2"/>
                      <a:pt x="2" y="2"/>
                    </a:cubicBezTo>
                    <a:cubicBezTo>
                      <a:pt x="2" y="2"/>
                      <a:pt x="2" y="3"/>
                      <a:pt x="1" y="3"/>
                    </a:cubicBezTo>
                    <a:cubicBezTo>
                      <a:pt x="1" y="3"/>
                      <a:pt x="1" y="4"/>
                      <a:pt x="1" y="5"/>
                    </a:cubicBezTo>
                    <a:cubicBezTo>
                      <a:pt x="2" y="5"/>
                      <a:pt x="2" y="5"/>
                      <a:pt x="2" y="5"/>
                    </a:cubicBezTo>
                    <a:cubicBezTo>
                      <a:pt x="2" y="5"/>
                      <a:pt x="2" y="5"/>
                      <a:pt x="2" y="5"/>
                    </a:cubicBezTo>
                    <a:cubicBezTo>
                      <a:pt x="3" y="5"/>
                      <a:pt x="3" y="5"/>
                      <a:pt x="3" y="4"/>
                    </a:cubicBezTo>
                    <a:cubicBezTo>
                      <a:pt x="3" y="5"/>
                      <a:pt x="3" y="5"/>
                      <a:pt x="3" y="5"/>
                    </a:cubicBezTo>
                    <a:cubicBezTo>
                      <a:pt x="4" y="4"/>
                      <a:pt x="4" y="4"/>
                      <a:pt x="4" y="4"/>
                    </a:cubicBezTo>
                    <a:cubicBezTo>
                      <a:pt x="4" y="4"/>
                      <a:pt x="3" y="4"/>
                      <a:pt x="3" y="4"/>
                    </a:cubicBezTo>
                    <a:cubicBezTo>
                      <a:pt x="3" y="3"/>
                      <a:pt x="3" y="3"/>
                      <a:pt x="3" y="3"/>
                    </a:cubicBezTo>
                    <a:cubicBezTo>
                      <a:pt x="3" y="3"/>
                      <a:pt x="3" y="3"/>
                      <a:pt x="3" y="2"/>
                    </a:cubicBezTo>
                    <a:cubicBezTo>
                      <a:pt x="3" y="2"/>
                      <a:pt x="4" y="2"/>
                      <a:pt x="4" y="2"/>
                    </a:cubicBezTo>
                    <a:cubicBezTo>
                      <a:pt x="4" y="2"/>
                      <a:pt x="4" y="3"/>
                      <a:pt x="4" y="3"/>
                    </a:cubicBezTo>
                    <a:cubicBezTo>
                      <a:pt x="4" y="3"/>
                      <a:pt x="5" y="3"/>
                      <a:pt x="5" y="3"/>
                    </a:cubicBezTo>
                    <a:cubicBezTo>
                      <a:pt x="5" y="2"/>
                      <a:pt x="5" y="2"/>
                      <a:pt x="5" y="1"/>
                    </a:cubicBezTo>
                    <a:cubicBezTo>
                      <a:pt x="5" y="1"/>
                      <a:pt x="5" y="1"/>
                      <a:pt x="5" y="1"/>
                    </a:cubicBezTo>
                    <a:cubicBezTo>
                      <a:pt x="4" y="0"/>
                      <a:pt x="4" y="0"/>
                      <a:pt x="4" y="0"/>
                    </a:cubicBezTo>
                    <a:cubicBezTo>
                      <a:pt x="3" y="0"/>
                      <a:pt x="3" y="0"/>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1112" name="Freeform 48"/>
              <p:cNvSpPr>
                <a:spLocks/>
              </p:cNvSpPr>
              <p:nvPr/>
            </p:nvSpPr>
            <p:spPr bwMode="auto">
              <a:xfrm>
                <a:off x="831" y="2417"/>
                <a:ext cx="7" cy="19"/>
              </a:xfrm>
              <a:custGeom>
                <a:avLst/>
                <a:gdLst>
                  <a:gd name="T0" fmla="*/ 2 w 3"/>
                  <a:gd name="T1" fmla="*/ 8 h 8"/>
                  <a:gd name="T2" fmla="*/ 3 w 3"/>
                  <a:gd name="T3" fmla="*/ 8 h 8"/>
                  <a:gd name="T4" fmla="*/ 3 w 3"/>
                  <a:gd name="T5" fmla="*/ 7 h 8"/>
                  <a:gd name="T6" fmla="*/ 3 w 3"/>
                  <a:gd name="T7" fmla="*/ 6 h 8"/>
                  <a:gd name="T8" fmla="*/ 3 w 3"/>
                  <a:gd name="T9" fmla="*/ 5 h 8"/>
                  <a:gd name="T10" fmla="*/ 3 w 3"/>
                  <a:gd name="T11" fmla="*/ 5 h 8"/>
                  <a:gd name="T12" fmla="*/ 3 w 3"/>
                  <a:gd name="T13" fmla="*/ 3 h 8"/>
                  <a:gd name="T14" fmla="*/ 3 w 3"/>
                  <a:gd name="T15" fmla="*/ 3 h 8"/>
                  <a:gd name="T16" fmla="*/ 3 w 3"/>
                  <a:gd name="T17" fmla="*/ 2 h 8"/>
                  <a:gd name="T18" fmla="*/ 3 w 3"/>
                  <a:gd name="T19" fmla="*/ 1 h 8"/>
                  <a:gd name="T20" fmla="*/ 2 w 3"/>
                  <a:gd name="T21" fmla="*/ 0 h 8"/>
                  <a:gd name="T22" fmla="*/ 1 w 3"/>
                  <a:gd name="T23" fmla="*/ 0 h 8"/>
                  <a:gd name="T24" fmla="*/ 1 w 3"/>
                  <a:gd name="T25" fmla="*/ 0 h 8"/>
                  <a:gd name="T26" fmla="*/ 0 w 3"/>
                  <a:gd name="T27" fmla="*/ 1 h 8"/>
                  <a:gd name="T28" fmla="*/ 0 w 3"/>
                  <a:gd name="T29" fmla="*/ 1 h 8"/>
                  <a:gd name="T30" fmla="*/ 1 w 3"/>
                  <a:gd name="T31" fmla="*/ 2 h 8"/>
                  <a:gd name="T32" fmla="*/ 1 w 3"/>
                  <a:gd name="T33" fmla="*/ 2 h 8"/>
                  <a:gd name="T34" fmla="*/ 1 w 3"/>
                  <a:gd name="T35" fmla="*/ 3 h 8"/>
                  <a:gd name="T36" fmla="*/ 1 w 3"/>
                  <a:gd name="T37" fmla="*/ 4 h 8"/>
                  <a:gd name="T38" fmla="*/ 0 w 3"/>
                  <a:gd name="T39" fmla="*/ 4 h 8"/>
                  <a:gd name="T40" fmla="*/ 0 w 3"/>
                  <a:gd name="T41" fmla="*/ 4 h 8"/>
                  <a:gd name="T42" fmla="*/ 1 w 3"/>
                  <a:gd name="T43" fmla="*/ 4 h 8"/>
                  <a:gd name="T44" fmla="*/ 1 w 3"/>
                  <a:gd name="T45" fmla="*/ 5 h 8"/>
                  <a:gd name="T46" fmla="*/ 1 w 3"/>
                  <a:gd name="T47" fmla="*/ 5 h 8"/>
                  <a:gd name="T48" fmla="*/ 1 w 3"/>
                  <a:gd name="T49" fmla="*/ 5 h 8"/>
                  <a:gd name="T50" fmla="*/ 1 w 3"/>
                  <a:gd name="T51" fmla="*/ 5 h 8"/>
                  <a:gd name="T52" fmla="*/ 2 w 3"/>
                  <a:gd name="T53" fmla="*/ 5 h 8"/>
                  <a:gd name="T54" fmla="*/ 2 w 3"/>
                  <a:gd name="T55" fmla="*/ 5 h 8"/>
                  <a:gd name="T56" fmla="*/ 2 w 3"/>
                  <a:gd name="T57" fmla="*/ 5 h 8"/>
                  <a:gd name="T58" fmla="*/ 1 w 3"/>
                  <a:gd name="T59" fmla="*/ 6 h 8"/>
                  <a:gd name="T60" fmla="*/ 1 w 3"/>
                  <a:gd name="T61" fmla="*/ 6 h 8"/>
                  <a:gd name="T62" fmla="*/ 1 w 3"/>
                  <a:gd name="T63" fmla="*/ 7 h 8"/>
                  <a:gd name="T64" fmla="*/ 2 w 3"/>
                  <a:gd name="T65" fmla="*/ 7 h 8"/>
                  <a:gd name="T66" fmla="*/ 2 w 3"/>
                  <a:gd name="T67" fmla="*/ 8 h 8"/>
                  <a:gd name="T68" fmla="*/ 2 w 3"/>
                  <a:gd name="T69"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 h="8">
                    <a:moveTo>
                      <a:pt x="2" y="8"/>
                    </a:moveTo>
                    <a:cubicBezTo>
                      <a:pt x="3" y="8"/>
                      <a:pt x="3" y="8"/>
                      <a:pt x="3" y="8"/>
                    </a:cubicBezTo>
                    <a:cubicBezTo>
                      <a:pt x="3" y="8"/>
                      <a:pt x="3" y="8"/>
                      <a:pt x="3" y="7"/>
                    </a:cubicBezTo>
                    <a:cubicBezTo>
                      <a:pt x="3" y="7"/>
                      <a:pt x="3" y="7"/>
                      <a:pt x="3" y="6"/>
                    </a:cubicBezTo>
                    <a:cubicBezTo>
                      <a:pt x="3" y="6"/>
                      <a:pt x="3" y="6"/>
                      <a:pt x="3" y="5"/>
                    </a:cubicBezTo>
                    <a:cubicBezTo>
                      <a:pt x="3" y="5"/>
                      <a:pt x="3" y="5"/>
                      <a:pt x="3" y="5"/>
                    </a:cubicBezTo>
                    <a:cubicBezTo>
                      <a:pt x="3" y="4"/>
                      <a:pt x="3" y="4"/>
                      <a:pt x="3" y="3"/>
                    </a:cubicBezTo>
                    <a:cubicBezTo>
                      <a:pt x="3" y="3"/>
                      <a:pt x="3" y="3"/>
                      <a:pt x="3" y="3"/>
                    </a:cubicBezTo>
                    <a:cubicBezTo>
                      <a:pt x="3" y="3"/>
                      <a:pt x="3" y="2"/>
                      <a:pt x="3" y="2"/>
                    </a:cubicBezTo>
                    <a:cubicBezTo>
                      <a:pt x="3" y="1"/>
                      <a:pt x="3" y="1"/>
                      <a:pt x="3" y="1"/>
                    </a:cubicBezTo>
                    <a:cubicBezTo>
                      <a:pt x="2" y="0"/>
                      <a:pt x="2" y="0"/>
                      <a:pt x="2" y="0"/>
                    </a:cubicBezTo>
                    <a:cubicBezTo>
                      <a:pt x="1" y="0"/>
                      <a:pt x="1" y="0"/>
                      <a:pt x="1" y="0"/>
                    </a:cubicBezTo>
                    <a:cubicBezTo>
                      <a:pt x="1" y="0"/>
                      <a:pt x="1" y="0"/>
                      <a:pt x="1" y="0"/>
                    </a:cubicBezTo>
                    <a:cubicBezTo>
                      <a:pt x="0" y="1"/>
                      <a:pt x="0" y="1"/>
                      <a:pt x="0" y="1"/>
                    </a:cubicBezTo>
                    <a:cubicBezTo>
                      <a:pt x="0" y="1"/>
                      <a:pt x="0" y="1"/>
                      <a:pt x="0" y="1"/>
                    </a:cubicBezTo>
                    <a:cubicBezTo>
                      <a:pt x="1" y="1"/>
                      <a:pt x="1" y="2"/>
                      <a:pt x="1" y="2"/>
                    </a:cubicBezTo>
                    <a:cubicBezTo>
                      <a:pt x="1" y="2"/>
                      <a:pt x="1" y="2"/>
                      <a:pt x="1" y="2"/>
                    </a:cubicBezTo>
                    <a:cubicBezTo>
                      <a:pt x="1" y="2"/>
                      <a:pt x="1" y="3"/>
                      <a:pt x="1" y="3"/>
                    </a:cubicBezTo>
                    <a:cubicBezTo>
                      <a:pt x="1" y="3"/>
                      <a:pt x="1" y="3"/>
                      <a:pt x="1" y="4"/>
                    </a:cubicBezTo>
                    <a:cubicBezTo>
                      <a:pt x="0" y="4"/>
                      <a:pt x="0" y="4"/>
                      <a:pt x="0" y="4"/>
                    </a:cubicBezTo>
                    <a:cubicBezTo>
                      <a:pt x="0" y="4"/>
                      <a:pt x="0" y="4"/>
                      <a:pt x="0" y="4"/>
                    </a:cubicBezTo>
                    <a:cubicBezTo>
                      <a:pt x="0" y="4"/>
                      <a:pt x="1" y="4"/>
                      <a:pt x="1" y="4"/>
                    </a:cubicBezTo>
                    <a:cubicBezTo>
                      <a:pt x="1" y="4"/>
                      <a:pt x="1" y="4"/>
                      <a:pt x="1" y="5"/>
                    </a:cubicBezTo>
                    <a:cubicBezTo>
                      <a:pt x="1" y="5"/>
                      <a:pt x="1" y="5"/>
                      <a:pt x="1" y="5"/>
                    </a:cubicBezTo>
                    <a:cubicBezTo>
                      <a:pt x="1" y="5"/>
                      <a:pt x="1" y="5"/>
                      <a:pt x="1" y="5"/>
                    </a:cubicBezTo>
                    <a:cubicBezTo>
                      <a:pt x="1" y="5"/>
                      <a:pt x="1" y="5"/>
                      <a:pt x="1" y="5"/>
                    </a:cubicBezTo>
                    <a:cubicBezTo>
                      <a:pt x="1" y="5"/>
                      <a:pt x="2" y="5"/>
                      <a:pt x="2" y="5"/>
                    </a:cubicBezTo>
                    <a:cubicBezTo>
                      <a:pt x="2" y="5"/>
                      <a:pt x="2" y="5"/>
                      <a:pt x="2" y="5"/>
                    </a:cubicBezTo>
                    <a:cubicBezTo>
                      <a:pt x="2" y="5"/>
                      <a:pt x="2" y="5"/>
                      <a:pt x="2" y="5"/>
                    </a:cubicBezTo>
                    <a:cubicBezTo>
                      <a:pt x="1" y="6"/>
                      <a:pt x="1" y="6"/>
                      <a:pt x="1" y="6"/>
                    </a:cubicBezTo>
                    <a:cubicBezTo>
                      <a:pt x="1" y="6"/>
                      <a:pt x="1" y="6"/>
                      <a:pt x="1" y="6"/>
                    </a:cubicBezTo>
                    <a:cubicBezTo>
                      <a:pt x="1" y="7"/>
                      <a:pt x="1" y="7"/>
                      <a:pt x="1" y="7"/>
                    </a:cubicBezTo>
                    <a:cubicBezTo>
                      <a:pt x="2" y="7"/>
                      <a:pt x="2" y="7"/>
                      <a:pt x="2" y="7"/>
                    </a:cubicBezTo>
                    <a:cubicBezTo>
                      <a:pt x="2" y="7"/>
                      <a:pt x="2" y="8"/>
                      <a:pt x="2" y="8"/>
                    </a:cubicBezTo>
                    <a:cubicBezTo>
                      <a:pt x="2" y="8"/>
                      <a:pt x="2" y="8"/>
                      <a:pt x="2"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1113" name="Freeform 49"/>
              <p:cNvSpPr>
                <a:spLocks/>
              </p:cNvSpPr>
              <p:nvPr/>
            </p:nvSpPr>
            <p:spPr bwMode="auto">
              <a:xfrm>
                <a:off x="847" y="2448"/>
                <a:ext cx="3" cy="2"/>
              </a:xfrm>
              <a:custGeom>
                <a:avLst/>
                <a:gdLst>
                  <a:gd name="T0" fmla="*/ 1 w 1"/>
                  <a:gd name="T1" fmla="*/ 0 h 1"/>
                  <a:gd name="T2" fmla="*/ 0 w 1"/>
                  <a:gd name="T3" fmla="*/ 1 h 1"/>
                  <a:gd name="T4" fmla="*/ 1 w 1"/>
                  <a:gd name="T5" fmla="*/ 1 h 1"/>
                  <a:gd name="T6" fmla="*/ 1 w 1"/>
                  <a:gd name="T7" fmla="*/ 0 h 1"/>
                </a:gdLst>
                <a:ahLst/>
                <a:cxnLst>
                  <a:cxn ang="0">
                    <a:pos x="T0" y="T1"/>
                  </a:cxn>
                  <a:cxn ang="0">
                    <a:pos x="T2" y="T3"/>
                  </a:cxn>
                  <a:cxn ang="0">
                    <a:pos x="T4" y="T5"/>
                  </a:cxn>
                  <a:cxn ang="0">
                    <a:pos x="T6" y="T7"/>
                  </a:cxn>
                </a:cxnLst>
                <a:rect l="0" t="0" r="r" b="b"/>
                <a:pathLst>
                  <a:path w="1" h="1">
                    <a:moveTo>
                      <a:pt x="1" y="0"/>
                    </a:moveTo>
                    <a:cubicBezTo>
                      <a:pt x="0" y="1"/>
                      <a:pt x="0" y="1"/>
                      <a:pt x="0" y="1"/>
                    </a:cubicBezTo>
                    <a:cubicBezTo>
                      <a:pt x="0" y="1"/>
                      <a:pt x="1" y="1"/>
                      <a:pt x="1" y="1"/>
                    </a:cubicBezTo>
                    <a:cubicBezTo>
                      <a:pt x="1" y="1"/>
                      <a:pt x="1"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1114" name="Freeform 50"/>
              <p:cNvSpPr>
                <a:spLocks/>
              </p:cNvSpPr>
              <p:nvPr/>
            </p:nvSpPr>
            <p:spPr bwMode="auto">
              <a:xfrm>
                <a:off x="864" y="2431"/>
                <a:ext cx="2" cy="2"/>
              </a:xfrm>
              <a:custGeom>
                <a:avLst/>
                <a:gdLst>
                  <a:gd name="T0" fmla="*/ 1 w 1"/>
                  <a:gd name="T1" fmla="*/ 0 h 1"/>
                  <a:gd name="T2" fmla="*/ 1 w 1"/>
                  <a:gd name="T3" fmla="*/ 0 h 1"/>
                  <a:gd name="T4" fmla="*/ 0 w 1"/>
                  <a:gd name="T5" fmla="*/ 0 h 1"/>
                  <a:gd name="T6" fmla="*/ 0 w 1"/>
                  <a:gd name="T7" fmla="*/ 1 h 1"/>
                  <a:gd name="T8" fmla="*/ 1 w 1"/>
                  <a:gd name="T9" fmla="*/ 1 h 1"/>
                  <a:gd name="T10" fmla="*/ 1 w 1"/>
                  <a:gd name="T11" fmla="*/ 0 h 1"/>
                </a:gdLst>
                <a:ahLst/>
                <a:cxnLst>
                  <a:cxn ang="0">
                    <a:pos x="T0" y="T1"/>
                  </a:cxn>
                  <a:cxn ang="0">
                    <a:pos x="T2" y="T3"/>
                  </a:cxn>
                  <a:cxn ang="0">
                    <a:pos x="T4" y="T5"/>
                  </a:cxn>
                  <a:cxn ang="0">
                    <a:pos x="T6" y="T7"/>
                  </a:cxn>
                  <a:cxn ang="0">
                    <a:pos x="T8" y="T9"/>
                  </a:cxn>
                  <a:cxn ang="0">
                    <a:pos x="T10" y="T11"/>
                  </a:cxn>
                </a:cxnLst>
                <a:rect l="0" t="0" r="r" b="b"/>
                <a:pathLst>
                  <a:path w="1" h="1">
                    <a:moveTo>
                      <a:pt x="1" y="0"/>
                    </a:moveTo>
                    <a:cubicBezTo>
                      <a:pt x="1" y="0"/>
                      <a:pt x="1" y="0"/>
                      <a:pt x="1" y="0"/>
                    </a:cubicBezTo>
                    <a:cubicBezTo>
                      <a:pt x="1" y="0"/>
                      <a:pt x="1" y="0"/>
                      <a:pt x="0" y="0"/>
                    </a:cubicBezTo>
                    <a:cubicBezTo>
                      <a:pt x="0" y="0"/>
                      <a:pt x="0" y="1"/>
                      <a:pt x="0" y="1"/>
                    </a:cubicBezTo>
                    <a:cubicBezTo>
                      <a:pt x="0" y="1"/>
                      <a:pt x="0" y="1"/>
                      <a:pt x="1" y="1"/>
                    </a:cubicBezTo>
                    <a:cubicBezTo>
                      <a:pt x="1" y="1"/>
                      <a:pt x="1"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1115" name="Freeform 51"/>
              <p:cNvSpPr>
                <a:spLocks/>
              </p:cNvSpPr>
              <p:nvPr/>
            </p:nvSpPr>
            <p:spPr bwMode="auto">
              <a:xfrm>
                <a:off x="845" y="2448"/>
                <a:ext cx="2" cy="2"/>
              </a:xfrm>
              <a:custGeom>
                <a:avLst/>
                <a:gdLst>
                  <a:gd name="T0" fmla="*/ 0 w 1"/>
                  <a:gd name="T1" fmla="*/ 0 h 1"/>
                  <a:gd name="T2" fmla="*/ 0 w 1"/>
                  <a:gd name="T3" fmla="*/ 1 h 1"/>
                  <a:gd name="T4" fmla="*/ 1 w 1"/>
                  <a:gd name="T5" fmla="*/ 0 h 1"/>
                  <a:gd name="T6" fmla="*/ 0 w 1"/>
                  <a:gd name="T7" fmla="*/ 0 h 1"/>
                </a:gdLst>
                <a:ahLst/>
                <a:cxnLst>
                  <a:cxn ang="0">
                    <a:pos x="T0" y="T1"/>
                  </a:cxn>
                  <a:cxn ang="0">
                    <a:pos x="T2" y="T3"/>
                  </a:cxn>
                  <a:cxn ang="0">
                    <a:pos x="T4" y="T5"/>
                  </a:cxn>
                  <a:cxn ang="0">
                    <a:pos x="T6" y="T7"/>
                  </a:cxn>
                </a:cxnLst>
                <a:rect l="0" t="0" r="r" b="b"/>
                <a:pathLst>
                  <a:path w="1" h="1">
                    <a:moveTo>
                      <a:pt x="0" y="0"/>
                    </a:moveTo>
                    <a:cubicBezTo>
                      <a:pt x="0" y="1"/>
                      <a:pt x="0" y="1"/>
                      <a:pt x="0" y="1"/>
                    </a:cubicBezTo>
                    <a:cubicBezTo>
                      <a:pt x="0" y="1"/>
                      <a:pt x="1" y="1"/>
                      <a:pt x="1" y="0"/>
                    </a:cubicBezTo>
                    <a:cubicBezTo>
                      <a:pt x="1"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1116" name="Freeform 52"/>
              <p:cNvSpPr>
                <a:spLocks/>
              </p:cNvSpPr>
              <p:nvPr/>
            </p:nvSpPr>
            <p:spPr bwMode="auto">
              <a:xfrm>
                <a:off x="526" y="2547"/>
                <a:ext cx="4" cy="10"/>
              </a:xfrm>
              <a:custGeom>
                <a:avLst/>
                <a:gdLst>
                  <a:gd name="T0" fmla="*/ 0 w 2"/>
                  <a:gd name="T1" fmla="*/ 1 h 4"/>
                  <a:gd name="T2" fmla="*/ 0 w 2"/>
                  <a:gd name="T3" fmla="*/ 3 h 4"/>
                  <a:gd name="T4" fmla="*/ 0 w 2"/>
                  <a:gd name="T5" fmla="*/ 4 h 4"/>
                  <a:gd name="T6" fmla="*/ 0 w 2"/>
                  <a:gd name="T7" fmla="*/ 3 h 4"/>
                  <a:gd name="T8" fmla="*/ 1 w 2"/>
                  <a:gd name="T9" fmla="*/ 2 h 4"/>
                  <a:gd name="T10" fmla="*/ 1 w 2"/>
                  <a:gd name="T11" fmla="*/ 1 h 4"/>
                  <a:gd name="T12" fmla="*/ 2 w 2"/>
                  <a:gd name="T13" fmla="*/ 0 h 4"/>
                  <a:gd name="T14" fmla="*/ 0 w 2"/>
                  <a:gd name="T15" fmla="*/ 1 h 4"/>
                  <a:gd name="T16" fmla="*/ 0 w 2"/>
                  <a:gd name="T17" fmla="*/ 1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 h="4">
                    <a:moveTo>
                      <a:pt x="0" y="1"/>
                    </a:moveTo>
                    <a:cubicBezTo>
                      <a:pt x="0" y="2"/>
                      <a:pt x="0" y="2"/>
                      <a:pt x="0" y="3"/>
                    </a:cubicBezTo>
                    <a:cubicBezTo>
                      <a:pt x="0" y="3"/>
                      <a:pt x="0" y="3"/>
                      <a:pt x="0" y="4"/>
                    </a:cubicBezTo>
                    <a:cubicBezTo>
                      <a:pt x="0" y="3"/>
                      <a:pt x="0" y="3"/>
                      <a:pt x="0" y="3"/>
                    </a:cubicBezTo>
                    <a:cubicBezTo>
                      <a:pt x="0" y="3"/>
                      <a:pt x="1" y="2"/>
                      <a:pt x="1" y="2"/>
                    </a:cubicBezTo>
                    <a:cubicBezTo>
                      <a:pt x="1" y="2"/>
                      <a:pt x="1" y="1"/>
                      <a:pt x="1" y="1"/>
                    </a:cubicBezTo>
                    <a:cubicBezTo>
                      <a:pt x="1" y="1"/>
                      <a:pt x="2" y="1"/>
                      <a:pt x="2" y="0"/>
                    </a:cubicBezTo>
                    <a:cubicBezTo>
                      <a:pt x="1" y="1"/>
                      <a:pt x="1" y="1"/>
                      <a:pt x="0" y="1"/>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1117" name="Freeform 53"/>
              <p:cNvSpPr>
                <a:spLocks/>
              </p:cNvSpPr>
              <p:nvPr/>
            </p:nvSpPr>
            <p:spPr bwMode="auto">
              <a:xfrm>
                <a:off x="400" y="2640"/>
                <a:ext cx="2" cy="2"/>
              </a:xfrm>
              <a:custGeom>
                <a:avLst/>
                <a:gdLst>
                  <a:gd name="T0" fmla="*/ 0 w 1"/>
                  <a:gd name="T1" fmla="*/ 1 h 1"/>
                  <a:gd name="T2" fmla="*/ 1 w 1"/>
                  <a:gd name="T3" fmla="*/ 0 h 1"/>
                  <a:gd name="T4" fmla="*/ 1 w 1"/>
                  <a:gd name="T5" fmla="*/ 0 h 1"/>
                  <a:gd name="T6" fmla="*/ 0 w 1"/>
                  <a:gd name="T7" fmla="*/ 1 h 1"/>
                </a:gdLst>
                <a:ahLst/>
                <a:cxnLst>
                  <a:cxn ang="0">
                    <a:pos x="T0" y="T1"/>
                  </a:cxn>
                  <a:cxn ang="0">
                    <a:pos x="T2" y="T3"/>
                  </a:cxn>
                  <a:cxn ang="0">
                    <a:pos x="T4" y="T5"/>
                  </a:cxn>
                  <a:cxn ang="0">
                    <a:pos x="T6" y="T7"/>
                  </a:cxn>
                </a:cxnLst>
                <a:rect l="0" t="0" r="r" b="b"/>
                <a:pathLst>
                  <a:path w="1" h="1">
                    <a:moveTo>
                      <a:pt x="0" y="1"/>
                    </a:moveTo>
                    <a:cubicBezTo>
                      <a:pt x="0" y="0"/>
                      <a:pt x="1" y="0"/>
                      <a:pt x="1" y="0"/>
                    </a:cubicBezTo>
                    <a:cubicBezTo>
                      <a:pt x="1" y="0"/>
                      <a:pt x="1" y="0"/>
                      <a:pt x="1" y="0"/>
                    </a:cubicBezTo>
                    <a:cubicBezTo>
                      <a:pt x="0" y="0"/>
                      <a:pt x="0"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1118" name="Oval 54"/>
              <p:cNvSpPr>
                <a:spLocks noChangeArrowheads="1"/>
              </p:cNvSpPr>
              <p:nvPr/>
            </p:nvSpPr>
            <p:spPr bwMode="auto">
              <a:xfrm>
                <a:off x="405" y="2640"/>
                <a:ext cx="2" cy="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1119" name="Freeform 55"/>
              <p:cNvSpPr>
                <a:spLocks/>
              </p:cNvSpPr>
              <p:nvPr/>
            </p:nvSpPr>
            <p:spPr bwMode="auto">
              <a:xfrm>
                <a:off x="414" y="2618"/>
                <a:ext cx="17" cy="19"/>
              </a:xfrm>
              <a:custGeom>
                <a:avLst/>
                <a:gdLst>
                  <a:gd name="T0" fmla="*/ 6 w 7"/>
                  <a:gd name="T1" fmla="*/ 0 h 8"/>
                  <a:gd name="T2" fmla="*/ 6 w 7"/>
                  <a:gd name="T3" fmla="*/ 0 h 8"/>
                  <a:gd name="T4" fmla="*/ 5 w 7"/>
                  <a:gd name="T5" fmla="*/ 0 h 8"/>
                  <a:gd name="T6" fmla="*/ 3 w 7"/>
                  <a:gd name="T7" fmla="*/ 1 h 8"/>
                  <a:gd name="T8" fmla="*/ 4 w 7"/>
                  <a:gd name="T9" fmla="*/ 2 h 8"/>
                  <a:gd name="T10" fmla="*/ 4 w 7"/>
                  <a:gd name="T11" fmla="*/ 2 h 8"/>
                  <a:gd name="T12" fmla="*/ 3 w 7"/>
                  <a:gd name="T13" fmla="*/ 3 h 8"/>
                  <a:gd name="T14" fmla="*/ 2 w 7"/>
                  <a:gd name="T15" fmla="*/ 4 h 8"/>
                  <a:gd name="T16" fmla="*/ 2 w 7"/>
                  <a:gd name="T17" fmla="*/ 5 h 8"/>
                  <a:gd name="T18" fmla="*/ 1 w 7"/>
                  <a:gd name="T19" fmla="*/ 5 h 8"/>
                  <a:gd name="T20" fmla="*/ 1 w 7"/>
                  <a:gd name="T21" fmla="*/ 6 h 8"/>
                  <a:gd name="T22" fmla="*/ 1 w 7"/>
                  <a:gd name="T23" fmla="*/ 7 h 8"/>
                  <a:gd name="T24" fmla="*/ 0 w 7"/>
                  <a:gd name="T25" fmla="*/ 8 h 8"/>
                  <a:gd name="T26" fmla="*/ 2 w 7"/>
                  <a:gd name="T27" fmla="*/ 7 h 8"/>
                  <a:gd name="T28" fmla="*/ 2 w 7"/>
                  <a:gd name="T29" fmla="*/ 5 h 8"/>
                  <a:gd name="T30" fmla="*/ 4 w 7"/>
                  <a:gd name="T31" fmla="*/ 5 h 8"/>
                  <a:gd name="T32" fmla="*/ 5 w 7"/>
                  <a:gd name="T33" fmla="*/ 3 h 8"/>
                  <a:gd name="T34" fmla="*/ 6 w 7"/>
                  <a:gd name="T35" fmla="*/ 1 h 8"/>
                  <a:gd name="T36" fmla="*/ 6 w 7"/>
                  <a:gd name="T37" fmla="*/ 1 h 8"/>
                  <a:gd name="T38" fmla="*/ 7 w 7"/>
                  <a:gd name="T39" fmla="*/ 0 h 8"/>
                  <a:gd name="T40" fmla="*/ 6 w 7"/>
                  <a:gd name="T41"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 h="8">
                    <a:moveTo>
                      <a:pt x="6" y="0"/>
                    </a:moveTo>
                    <a:cubicBezTo>
                      <a:pt x="6" y="0"/>
                      <a:pt x="6" y="0"/>
                      <a:pt x="6" y="0"/>
                    </a:cubicBezTo>
                    <a:cubicBezTo>
                      <a:pt x="6" y="0"/>
                      <a:pt x="5" y="0"/>
                      <a:pt x="5" y="0"/>
                    </a:cubicBezTo>
                    <a:cubicBezTo>
                      <a:pt x="4" y="1"/>
                      <a:pt x="4" y="1"/>
                      <a:pt x="3" y="1"/>
                    </a:cubicBezTo>
                    <a:cubicBezTo>
                      <a:pt x="3" y="1"/>
                      <a:pt x="3" y="2"/>
                      <a:pt x="4" y="2"/>
                    </a:cubicBezTo>
                    <a:cubicBezTo>
                      <a:pt x="4" y="2"/>
                      <a:pt x="4" y="2"/>
                      <a:pt x="4" y="2"/>
                    </a:cubicBezTo>
                    <a:cubicBezTo>
                      <a:pt x="3" y="3"/>
                      <a:pt x="3" y="3"/>
                      <a:pt x="3" y="3"/>
                    </a:cubicBezTo>
                    <a:cubicBezTo>
                      <a:pt x="2" y="3"/>
                      <a:pt x="2" y="4"/>
                      <a:pt x="2" y="4"/>
                    </a:cubicBezTo>
                    <a:cubicBezTo>
                      <a:pt x="2" y="4"/>
                      <a:pt x="2" y="5"/>
                      <a:pt x="2" y="5"/>
                    </a:cubicBezTo>
                    <a:cubicBezTo>
                      <a:pt x="2" y="5"/>
                      <a:pt x="2" y="5"/>
                      <a:pt x="1" y="5"/>
                    </a:cubicBezTo>
                    <a:cubicBezTo>
                      <a:pt x="1" y="6"/>
                      <a:pt x="1" y="6"/>
                      <a:pt x="1" y="6"/>
                    </a:cubicBezTo>
                    <a:cubicBezTo>
                      <a:pt x="1" y="6"/>
                      <a:pt x="1" y="7"/>
                      <a:pt x="1" y="7"/>
                    </a:cubicBezTo>
                    <a:cubicBezTo>
                      <a:pt x="0" y="7"/>
                      <a:pt x="0" y="7"/>
                      <a:pt x="0" y="8"/>
                    </a:cubicBezTo>
                    <a:cubicBezTo>
                      <a:pt x="0" y="7"/>
                      <a:pt x="1" y="7"/>
                      <a:pt x="2" y="7"/>
                    </a:cubicBezTo>
                    <a:cubicBezTo>
                      <a:pt x="2" y="6"/>
                      <a:pt x="2" y="6"/>
                      <a:pt x="2" y="5"/>
                    </a:cubicBezTo>
                    <a:cubicBezTo>
                      <a:pt x="3" y="5"/>
                      <a:pt x="3" y="5"/>
                      <a:pt x="4" y="5"/>
                    </a:cubicBezTo>
                    <a:cubicBezTo>
                      <a:pt x="4" y="4"/>
                      <a:pt x="4" y="3"/>
                      <a:pt x="5" y="3"/>
                    </a:cubicBezTo>
                    <a:cubicBezTo>
                      <a:pt x="5" y="2"/>
                      <a:pt x="6" y="2"/>
                      <a:pt x="6" y="1"/>
                    </a:cubicBezTo>
                    <a:cubicBezTo>
                      <a:pt x="6" y="1"/>
                      <a:pt x="6" y="1"/>
                      <a:pt x="6" y="1"/>
                    </a:cubicBezTo>
                    <a:cubicBezTo>
                      <a:pt x="6" y="0"/>
                      <a:pt x="7" y="0"/>
                      <a:pt x="7" y="0"/>
                    </a:cubicBezTo>
                    <a:cubicBezTo>
                      <a:pt x="7" y="0"/>
                      <a:pt x="6" y="0"/>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1120" name="Freeform 56"/>
              <p:cNvSpPr>
                <a:spLocks/>
              </p:cNvSpPr>
              <p:nvPr/>
            </p:nvSpPr>
            <p:spPr bwMode="auto">
              <a:xfrm>
                <a:off x="431" y="2602"/>
                <a:ext cx="21" cy="19"/>
              </a:xfrm>
              <a:custGeom>
                <a:avLst/>
                <a:gdLst>
                  <a:gd name="T0" fmla="*/ 8 w 9"/>
                  <a:gd name="T1" fmla="*/ 0 h 8"/>
                  <a:gd name="T2" fmla="*/ 7 w 9"/>
                  <a:gd name="T3" fmla="*/ 0 h 8"/>
                  <a:gd name="T4" fmla="*/ 6 w 9"/>
                  <a:gd name="T5" fmla="*/ 0 h 8"/>
                  <a:gd name="T6" fmla="*/ 5 w 9"/>
                  <a:gd name="T7" fmla="*/ 0 h 8"/>
                  <a:gd name="T8" fmla="*/ 4 w 9"/>
                  <a:gd name="T9" fmla="*/ 2 h 8"/>
                  <a:gd name="T10" fmla="*/ 5 w 9"/>
                  <a:gd name="T11" fmla="*/ 2 h 8"/>
                  <a:gd name="T12" fmla="*/ 6 w 9"/>
                  <a:gd name="T13" fmla="*/ 2 h 8"/>
                  <a:gd name="T14" fmla="*/ 5 w 9"/>
                  <a:gd name="T15" fmla="*/ 3 h 8"/>
                  <a:gd name="T16" fmla="*/ 4 w 9"/>
                  <a:gd name="T17" fmla="*/ 3 h 8"/>
                  <a:gd name="T18" fmla="*/ 4 w 9"/>
                  <a:gd name="T19" fmla="*/ 4 h 8"/>
                  <a:gd name="T20" fmla="*/ 4 w 9"/>
                  <a:gd name="T21" fmla="*/ 4 h 8"/>
                  <a:gd name="T22" fmla="*/ 3 w 9"/>
                  <a:gd name="T23" fmla="*/ 4 h 8"/>
                  <a:gd name="T24" fmla="*/ 3 w 9"/>
                  <a:gd name="T25" fmla="*/ 6 h 8"/>
                  <a:gd name="T26" fmla="*/ 2 w 9"/>
                  <a:gd name="T27" fmla="*/ 6 h 8"/>
                  <a:gd name="T28" fmla="*/ 1 w 9"/>
                  <a:gd name="T29" fmla="*/ 7 h 8"/>
                  <a:gd name="T30" fmla="*/ 1 w 9"/>
                  <a:gd name="T31" fmla="*/ 8 h 8"/>
                  <a:gd name="T32" fmla="*/ 0 w 9"/>
                  <a:gd name="T33" fmla="*/ 8 h 8"/>
                  <a:gd name="T34" fmla="*/ 1 w 9"/>
                  <a:gd name="T35" fmla="*/ 8 h 8"/>
                  <a:gd name="T36" fmla="*/ 2 w 9"/>
                  <a:gd name="T37" fmla="*/ 7 h 8"/>
                  <a:gd name="T38" fmla="*/ 4 w 9"/>
                  <a:gd name="T39" fmla="*/ 6 h 8"/>
                  <a:gd name="T40" fmla="*/ 4 w 9"/>
                  <a:gd name="T41" fmla="*/ 5 h 8"/>
                  <a:gd name="T42" fmla="*/ 5 w 9"/>
                  <a:gd name="T43" fmla="*/ 5 h 8"/>
                  <a:gd name="T44" fmla="*/ 5 w 9"/>
                  <a:gd name="T45" fmla="*/ 5 h 8"/>
                  <a:gd name="T46" fmla="*/ 5 w 9"/>
                  <a:gd name="T47" fmla="*/ 4 h 8"/>
                  <a:gd name="T48" fmla="*/ 5 w 9"/>
                  <a:gd name="T49" fmla="*/ 4 h 8"/>
                  <a:gd name="T50" fmla="*/ 6 w 9"/>
                  <a:gd name="T51" fmla="*/ 4 h 8"/>
                  <a:gd name="T52" fmla="*/ 7 w 9"/>
                  <a:gd name="T53" fmla="*/ 4 h 8"/>
                  <a:gd name="T54" fmla="*/ 7 w 9"/>
                  <a:gd name="T55" fmla="*/ 3 h 8"/>
                  <a:gd name="T56" fmla="*/ 8 w 9"/>
                  <a:gd name="T57" fmla="*/ 2 h 8"/>
                  <a:gd name="T58" fmla="*/ 9 w 9"/>
                  <a:gd name="T59" fmla="*/ 1 h 8"/>
                  <a:gd name="T60" fmla="*/ 9 w 9"/>
                  <a:gd name="T61" fmla="*/ 1 h 8"/>
                  <a:gd name="T62" fmla="*/ 8 w 9"/>
                  <a:gd name="T63" fmla="*/ 1 h 8"/>
                  <a:gd name="T64" fmla="*/ 8 w 9"/>
                  <a:gd name="T65" fmla="*/ 0 h 8"/>
                  <a:gd name="T66" fmla="*/ 8 w 9"/>
                  <a:gd name="T6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 h="8">
                    <a:moveTo>
                      <a:pt x="8" y="0"/>
                    </a:moveTo>
                    <a:cubicBezTo>
                      <a:pt x="7" y="0"/>
                      <a:pt x="7" y="0"/>
                      <a:pt x="7" y="0"/>
                    </a:cubicBezTo>
                    <a:cubicBezTo>
                      <a:pt x="6" y="0"/>
                      <a:pt x="6" y="0"/>
                      <a:pt x="6" y="0"/>
                    </a:cubicBezTo>
                    <a:cubicBezTo>
                      <a:pt x="6" y="0"/>
                      <a:pt x="5" y="0"/>
                      <a:pt x="5" y="0"/>
                    </a:cubicBezTo>
                    <a:cubicBezTo>
                      <a:pt x="5" y="1"/>
                      <a:pt x="5" y="1"/>
                      <a:pt x="4" y="2"/>
                    </a:cubicBezTo>
                    <a:cubicBezTo>
                      <a:pt x="4" y="2"/>
                      <a:pt x="5" y="2"/>
                      <a:pt x="5" y="2"/>
                    </a:cubicBezTo>
                    <a:cubicBezTo>
                      <a:pt x="5" y="2"/>
                      <a:pt x="5" y="2"/>
                      <a:pt x="6" y="2"/>
                    </a:cubicBezTo>
                    <a:cubicBezTo>
                      <a:pt x="6" y="2"/>
                      <a:pt x="6" y="2"/>
                      <a:pt x="5" y="3"/>
                    </a:cubicBezTo>
                    <a:cubicBezTo>
                      <a:pt x="5" y="3"/>
                      <a:pt x="5" y="3"/>
                      <a:pt x="4" y="3"/>
                    </a:cubicBezTo>
                    <a:cubicBezTo>
                      <a:pt x="4" y="3"/>
                      <a:pt x="4" y="3"/>
                      <a:pt x="4" y="4"/>
                    </a:cubicBezTo>
                    <a:cubicBezTo>
                      <a:pt x="4" y="4"/>
                      <a:pt x="4" y="4"/>
                      <a:pt x="4" y="4"/>
                    </a:cubicBezTo>
                    <a:cubicBezTo>
                      <a:pt x="4" y="4"/>
                      <a:pt x="4" y="4"/>
                      <a:pt x="3" y="4"/>
                    </a:cubicBezTo>
                    <a:cubicBezTo>
                      <a:pt x="3" y="5"/>
                      <a:pt x="3" y="5"/>
                      <a:pt x="3" y="6"/>
                    </a:cubicBezTo>
                    <a:cubicBezTo>
                      <a:pt x="3" y="6"/>
                      <a:pt x="3" y="6"/>
                      <a:pt x="2" y="6"/>
                    </a:cubicBezTo>
                    <a:cubicBezTo>
                      <a:pt x="2" y="6"/>
                      <a:pt x="2" y="7"/>
                      <a:pt x="1" y="7"/>
                    </a:cubicBezTo>
                    <a:cubicBezTo>
                      <a:pt x="1" y="7"/>
                      <a:pt x="1" y="7"/>
                      <a:pt x="1" y="8"/>
                    </a:cubicBezTo>
                    <a:cubicBezTo>
                      <a:pt x="0" y="8"/>
                      <a:pt x="0" y="8"/>
                      <a:pt x="0" y="8"/>
                    </a:cubicBezTo>
                    <a:cubicBezTo>
                      <a:pt x="0" y="8"/>
                      <a:pt x="1" y="8"/>
                      <a:pt x="1" y="8"/>
                    </a:cubicBezTo>
                    <a:cubicBezTo>
                      <a:pt x="1" y="8"/>
                      <a:pt x="2" y="7"/>
                      <a:pt x="2" y="7"/>
                    </a:cubicBezTo>
                    <a:cubicBezTo>
                      <a:pt x="3" y="7"/>
                      <a:pt x="3" y="7"/>
                      <a:pt x="4" y="6"/>
                    </a:cubicBezTo>
                    <a:cubicBezTo>
                      <a:pt x="4" y="6"/>
                      <a:pt x="4" y="5"/>
                      <a:pt x="4" y="5"/>
                    </a:cubicBezTo>
                    <a:cubicBezTo>
                      <a:pt x="5" y="5"/>
                      <a:pt x="5" y="5"/>
                      <a:pt x="5" y="5"/>
                    </a:cubicBezTo>
                    <a:cubicBezTo>
                      <a:pt x="5" y="5"/>
                      <a:pt x="5" y="5"/>
                      <a:pt x="5" y="5"/>
                    </a:cubicBezTo>
                    <a:cubicBezTo>
                      <a:pt x="5" y="5"/>
                      <a:pt x="5" y="5"/>
                      <a:pt x="5" y="4"/>
                    </a:cubicBezTo>
                    <a:cubicBezTo>
                      <a:pt x="5" y="4"/>
                      <a:pt x="5" y="4"/>
                      <a:pt x="5" y="4"/>
                    </a:cubicBezTo>
                    <a:cubicBezTo>
                      <a:pt x="6" y="4"/>
                      <a:pt x="6" y="4"/>
                      <a:pt x="6" y="4"/>
                    </a:cubicBezTo>
                    <a:cubicBezTo>
                      <a:pt x="6" y="4"/>
                      <a:pt x="6" y="4"/>
                      <a:pt x="7" y="4"/>
                    </a:cubicBezTo>
                    <a:cubicBezTo>
                      <a:pt x="7" y="4"/>
                      <a:pt x="7" y="3"/>
                      <a:pt x="7" y="3"/>
                    </a:cubicBezTo>
                    <a:cubicBezTo>
                      <a:pt x="7" y="3"/>
                      <a:pt x="7" y="3"/>
                      <a:pt x="8" y="2"/>
                    </a:cubicBezTo>
                    <a:cubicBezTo>
                      <a:pt x="8" y="2"/>
                      <a:pt x="8" y="2"/>
                      <a:pt x="9" y="1"/>
                    </a:cubicBezTo>
                    <a:cubicBezTo>
                      <a:pt x="9" y="1"/>
                      <a:pt x="9" y="1"/>
                      <a:pt x="9" y="1"/>
                    </a:cubicBezTo>
                    <a:cubicBezTo>
                      <a:pt x="8" y="1"/>
                      <a:pt x="8" y="1"/>
                      <a:pt x="8" y="1"/>
                    </a:cubicBezTo>
                    <a:cubicBezTo>
                      <a:pt x="8" y="1"/>
                      <a:pt x="8" y="1"/>
                      <a:pt x="8" y="0"/>
                    </a:cubicBezTo>
                    <a:cubicBezTo>
                      <a:pt x="8" y="0"/>
                      <a:pt x="8"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1121" name="Freeform 57"/>
              <p:cNvSpPr>
                <a:spLocks/>
              </p:cNvSpPr>
              <p:nvPr/>
            </p:nvSpPr>
            <p:spPr bwMode="auto">
              <a:xfrm>
                <a:off x="400" y="2642"/>
                <a:ext cx="2" cy="2"/>
              </a:xfrm>
              <a:custGeom>
                <a:avLst/>
                <a:gdLst>
                  <a:gd name="T0" fmla="*/ 0 w 1"/>
                  <a:gd name="T1" fmla="*/ 1 h 1"/>
                  <a:gd name="T2" fmla="*/ 1 w 1"/>
                  <a:gd name="T3" fmla="*/ 1 h 1"/>
                  <a:gd name="T4" fmla="*/ 1 w 1"/>
                  <a:gd name="T5" fmla="*/ 0 h 1"/>
                  <a:gd name="T6" fmla="*/ 1 w 1"/>
                  <a:gd name="T7" fmla="*/ 0 h 1"/>
                  <a:gd name="T8" fmla="*/ 0 w 1"/>
                  <a:gd name="T9" fmla="*/ 1 h 1"/>
                </a:gdLst>
                <a:ahLst/>
                <a:cxnLst>
                  <a:cxn ang="0">
                    <a:pos x="T0" y="T1"/>
                  </a:cxn>
                  <a:cxn ang="0">
                    <a:pos x="T2" y="T3"/>
                  </a:cxn>
                  <a:cxn ang="0">
                    <a:pos x="T4" y="T5"/>
                  </a:cxn>
                  <a:cxn ang="0">
                    <a:pos x="T6" y="T7"/>
                  </a:cxn>
                  <a:cxn ang="0">
                    <a:pos x="T8" y="T9"/>
                  </a:cxn>
                </a:cxnLst>
                <a:rect l="0" t="0" r="r" b="b"/>
                <a:pathLst>
                  <a:path w="1" h="1">
                    <a:moveTo>
                      <a:pt x="0" y="1"/>
                    </a:moveTo>
                    <a:cubicBezTo>
                      <a:pt x="0" y="1"/>
                      <a:pt x="1" y="1"/>
                      <a:pt x="1" y="1"/>
                    </a:cubicBezTo>
                    <a:cubicBezTo>
                      <a:pt x="1" y="1"/>
                      <a:pt x="1" y="0"/>
                      <a:pt x="1" y="0"/>
                    </a:cubicBezTo>
                    <a:cubicBezTo>
                      <a:pt x="1" y="0"/>
                      <a:pt x="1" y="0"/>
                      <a:pt x="1" y="0"/>
                    </a:cubicBezTo>
                    <a:cubicBezTo>
                      <a:pt x="0" y="0"/>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1122" name="Freeform 58"/>
              <p:cNvSpPr>
                <a:spLocks/>
              </p:cNvSpPr>
              <p:nvPr/>
            </p:nvSpPr>
            <p:spPr bwMode="auto">
              <a:xfrm>
                <a:off x="388" y="2651"/>
                <a:ext cx="3" cy="3"/>
              </a:xfrm>
              <a:custGeom>
                <a:avLst/>
                <a:gdLst>
                  <a:gd name="T0" fmla="*/ 0 w 1"/>
                  <a:gd name="T1" fmla="*/ 1 h 1"/>
                  <a:gd name="T2" fmla="*/ 1 w 1"/>
                  <a:gd name="T3" fmla="*/ 1 h 1"/>
                  <a:gd name="T4" fmla="*/ 0 w 1"/>
                  <a:gd name="T5" fmla="*/ 0 h 1"/>
                  <a:gd name="T6" fmla="*/ 0 w 1"/>
                  <a:gd name="T7" fmla="*/ 1 h 1"/>
                </a:gdLst>
                <a:ahLst/>
                <a:cxnLst>
                  <a:cxn ang="0">
                    <a:pos x="T0" y="T1"/>
                  </a:cxn>
                  <a:cxn ang="0">
                    <a:pos x="T2" y="T3"/>
                  </a:cxn>
                  <a:cxn ang="0">
                    <a:pos x="T4" y="T5"/>
                  </a:cxn>
                  <a:cxn ang="0">
                    <a:pos x="T6" y="T7"/>
                  </a:cxn>
                </a:cxnLst>
                <a:rect l="0" t="0" r="r" b="b"/>
                <a:pathLst>
                  <a:path w="1" h="1">
                    <a:moveTo>
                      <a:pt x="0" y="1"/>
                    </a:moveTo>
                    <a:cubicBezTo>
                      <a:pt x="0" y="1"/>
                      <a:pt x="0" y="1"/>
                      <a:pt x="1" y="1"/>
                    </a:cubicBezTo>
                    <a:cubicBezTo>
                      <a:pt x="0" y="1"/>
                      <a:pt x="0" y="0"/>
                      <a:pt x="0" y="0"/>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1123" name="Freeform 59"/>
              <p:cNvSpPr>
                <a:spLocks/>
              </p:cNvSpPr>
              <p:nvPr/>
            </p:nvSpPr>
            <p:spPr bwMode="auto">
              <a:xfrm>
                <a:off x="372" y="2661"/>
                <a:ext cx="4" cy="5"/>
              </a:xfrm>
              <a:custGeom>
                <a:avLst/>
                <a:gdLst>
                  <a:gd name="T0" fmla="*/ 0 w 2"/>
                  <a:gd name="T1" fmla="*/ 1 h 2"/>
                  <a:gd name="T2" fmla="*/ 0 w 2"/>
                  <a:gd name="T3" fmla="*/ 2 h 2"/>
                  <a:gd name="T4" fmla="*/ 1 w 2"/>
                  <a:gd name="T5" fmla="*/ 1 h 2"/>
                  <a:gd name="T6" fmla="*/ 2 w 2"/>
                  <a:gd name="T7" fmla="*/ 0 h 2"/>
                  <a:gd name="T8" fmla="*/ 1 w 2"/>
                  <a:gd name="T9" fmla="*/ 0 h 2"/>
                  <a:gd name="T10" fmla="*/ 0 w 2"/>
                  <a:gd name="T11" fmla="*/ 1 h 2"/>
                </a:gdLst>
                <a:ahLst/>
                <a:cxnLst>
                  <a:cxn ang="0">
                    <a:pos x="T0" y="T1"/>
                  </a:cxn>
                  <a:cxn ang="0">
                    <a:pos x="T2" y="T3"/>
                  </a:cxn>
                  <a:cxn ang="0">
                    <a:pos x="T4" y="T5"/>
                  </a:cxn>
                  <a:cxn ang="0">
                    <a:pos x="T6" y="T7"/>
                  </a:cxn>
                  <a:cxn ang="0">
                    <a:pos x="T8" y="T9"/>
                  </a:cxn>
                  <a:cxn ang="0">
                    <a:pos x="T10" y="T11"/>
                  </a:cxn>
                </a:cxnLst>
                <a:rect l="0" t="0" r="r" b="b"/>
                <a:pathLst>
                  <a:path w="2" h="2">
                    <a:moveTo>
                      <a:pt x="0" y="1"/>
                    </a:moveTo>
                    <a:cubicBezTo>
                      <a:pt x="0" y="1"/>
                      <a:pt x="0" y="2"/>
                      <a:pt x="0" y="2"/>
                    </a:cubicBezTo>
                    <a:cubicBezTo>
                      <a:pt x="0" y="2"/>
                      <a:pt x="1" y="1"/>
                      <a:pt x="1" y="1"/>
                    </a:cubicBezTo>
                    <a:cubicBezTo>
                      <a:pt x="1" y="1"/>
                      <a:pt x="2" y="0"/>
                      <a:pt x="2" y="0"/>
                    </a:cubicBezTo>
                    <a:cubicBezTo>
                      <a:pt x="2" y="0"/>
                      <a:pt x="1" y="0"/>
                      <a:pt x="1" y="0"/>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1124" name="Freeform 60"/>
              <p:cNvSpPr>
                <a:spLocks/>
              </p:cNvSpPr>
              <p:nvPr/>
            </p:nvSpPr>
            <p:spPr bwMode="auto">
              <a:xfrm>
                <a:off x="393" y="2647"/>
                <a:ext cx="5" cy="2"/>
              </a:xfrm>
              <a:custGeom>
                <a:avLst/>
                <a:gdLst>
                  <a:gd name="T0" fmla="*/ 0 w 2"/>
                  <a:gd name="T1" fmla="*/ 1 h 1"/>
                  <a:gd name="T2" fmla="*/ 0 w 2"/>
                  <a:gd name="T3" fmla="*/ 1 h 1"/>
                  <a:gd name="T4" fmla="*/ 1 w 2"/>
                  <a:gd name="T5" fmla="*/ 0 h 1"/>
                  <a:gd name="T6" fmla="*/ 2 w 2"/>
                  <a:gd name="T7" fmla="*/ 0 h 1"/>
                  <a:gd name="T8" fmla="*/ 1 w 2"/>
                  <a:gd name="T9" fmla="*/ 0 h 1"/>
                  <a:gd name="T10" fmla="*/ 0 w 2"/>
                  <a:gd name="T11" fmla="*/ 1 h 1"/>
                </a:gdLst>
                <a:ahLst/>
                <a:cxnLst>
                  <a:cxn ang="0">
                    <a:pos x="T0" y="T1"/>
                  </a:cxn>
                  <a:cxn ang="0">
                    <a:pos x="T2" y="T3"/>
                  </a:cxn>
                  <a:cxn ang="0">
                    <a:pos x="T4" y="T5"/>
                  </a:cxn>
                  <a:cxn ang="0">
                    <a:pos x="T6" y="T7"/>
                  </a:cxn>
                  <a:cxn ang="0">
                    <a:pos x="T8" y="T9"/>
                  </a:cxn>
                  <a:cxn ang="0">
                    <a:pos x="T10" y="T11"/>
                  </a:cxn>
                </a:cxnLst>
                <a:rect l="0" t="0" r="r" b="b"/>
                <a:pathLst>
                  <a:path w="2" h="1">
                    <a:moveTo>
                      <a:pt x="0" y="1"/>
                    </a:moveTo>
                    <a:cubicBezTo>
                      <a:pt x="0" y="1"/>
                      <a:pt x="0" y="1"/>
                      <a:pt x="0" y="1"/>
                    </a:cubicBezTo>
                    <a:cubicBezTo>
                      <a:pt x="0" y="1"/>
                      <a:pt x="1" y="1"/>
                      <a:pt x="1" y="0"/>
                    </a:cubicBezTo>
                    <a:cubicBezTo>
                      <a:pt x="1" y="0"/>
                      <a:pt x="2" y="0"/>
                      <a:pt x="2" y="0"/>
                    </a:cubicBezTo>
                    <a:cubicBezTo>
                      <a:pt x="1" y="0"/>
                      <a:pt x="1" y="0"/>
                      <a:pt x="1" y="0"/>
                    </a:cubicBezTo>
                    <a:cubicBezTo>
                      <a:pt x="0" y="0"/>
                      <a:pt x="0"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1125" name="Freeform 61"/>
              <p:cNvSpPr>
                <a:spLocks/>
              </p:cNvSpPr>
              <p:nvPr/>
            </p:nvSpPr>
            <p:spPr bwMode="auto">
              <a:xfrm>
                <a:off x="464" y="2590"/>
                <a:ext cx="5" cy="2"/>
              </a:xfrm>
              <a:custGeom>
                <a:avLst/>
                <a:gdLst>
                  <a:gd name="T0" fmla="*/ 0 w 2"/>
                  <a:gd name="T1" fmla="*/ 1 h 1"/>
                  <a:gd name="T2" fmla="*/ 1 w 2"/>
                  <a:gd name="T3" fmla="*/ 1 h 1"/>
                  <a:gd name="T4" fmla="*/ 1 w 2"/>
                  <a:gd name="T5" fmla="*/ 1 h 1"/>
                  <a:gd name="T6" fmla="*/ 2 w 2"/>
                  <a:gd name="T7" fmla="*/ 0 h 1"/>
                  <a:gd name="T8" fmla="*/ 1 w 2"/>
                  <a:gd name="T9" fmla="*/ 0 h 1"/>
                  <a:gd name="T10" fmla="*/ 0 w 2"/>
                  <a:gd name="T11" fmla="*/ 1 h 1"/>
                </a:gdLst>
                <a:ahLst/>
                <a:cxnLst>
                  <a:cxn ang="0">
                    <a:pos x="T0" y="T1"/>
                  </a:cxn>
                  <a:cxn ang="0">
                    <a:pos x="T2" y="T3"/>
                  </a:cxn>
                  <a:cxn ang="0">
                    <a:pos x="T4" y="T5"/>
                  </a:cxn>
                  <a:cxn ang="0">
                    <a:pos x="T6" y="T7"/>
                  </a:cxn>
                  <a:cxn ang="0">
                    <a:pos x="T8" y="T9"/>
                  </a:cxn>
                  <a:cxn ang="0">
                    <a:pos x="T10" y="T11"/>
                  </a:cxn>
                </a:cxnLst>
                <a:rect l="0" t="0" r="r" b="b"/>
                <a:pathLst>
                  <a:path w="2" h="1">
                    <a:moveTo>
                      <a:pt x="0" y="1"/>
                    </a:moveTo>
                    <a:cubicBezTo>
                      <a:pt x="1" y="1"/>
                      <a:pt x="1" y="1"/>
                      <a:pt x="1" y="1"/>
                    </a:cubicBezTo>
                    <a:cubicBezTo>
                      <a:pt x="1" y="1"/>
                      <a:pt x="1" y="1"/>
                      <a:pt x="1" y="1"/>
                    </a:cubicBezTo>
                    <a:cubicBezTo>
                      <a:pt x="1" y="1"/>
                      <a:pt x="2" y="1"/>
                      <a:pt x="2" y="0"/>
                    </a:cubicBezTo>
                    <a:cubicBezTo>
                      <a:pt x="2" y="0"/>
                      <a:pt x="2" y="0"/>
                      <a:pt x="1" y="0"/>
                    </a:cubicBezTo>
                    <a:cubicBezTo>
                      <a:pt x="1" y="0"/>
                      <a:pt x="1"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1126" name="Freeform 62"/>
              <p:cNvSpPr>
                <a:spLocks/>
              </p:cNvSpPr>
              <p:nvPr/>
            </p:nvSpPr>
            <p:spPr bwMode="auto">
              <a:xfrm>
                <a:off x="466" y="2566"/>
                <a:ext cx="26" cy="19"/>
              </a:xfrm>
              <a:custGeom>
                <a:avLst/>
                <a:gdLst>
                  <a:gd name="T0" fmla="*/ 10 w 11"/>
                  <a:gd name="T1" fmla="*/ 2 h 8"/>
                  <a:gd name="T2" fmla="*/ 8 w 11"/>
                  <a:gd name="T3" fmla="*/ 2 h 8"/>
                  <a:gd name="T4" fmla="*/ 9 w 11"/>
                  <a:gd name="T5" fmla="*/ 1 h 8"/>
                  <a:gd name="T6" fmla="*/ 8 w 11"/>
                  <a:gd name="T7" fmla="*/ 0 h 8"/>
                  <a:gd name="T8" fmla="*/ 6 w 11"/>
                  <a:gd name="T9" fmla="*/ 1 h 8"/>
                  <a:gd name="T10" fmla="*/ 6 w 11"/>
                  <a:gd name="T11" fmla="*/ 1 h 8"/>
                  <a:gd name="T12" fmla="*/ 5 w 11"/>
                  <a:gd name="T13" fmla="*/ 2 h 8"/>
                  <a:gd name="T14" fmla="*/ 4 w 11"/>
                  <a:gd name="T15" fmla="*/ 3 h 8"/>
                  <a:gd name="T16" fmla="*/ 4 w 11"/>
                  <a:gd name="T17" fmla="*/ 3 h 8"/>
                  <a:gd name="T18" fmla="*/ 3 w 11"/>
                  <a:gd name="T19" fmla="*/ 3 h 8"/>
                  <a:gd name="T20" fmla="*/ 2 w 11"/>
                  <a:gd name="T21" fmla="*/ 3 h 8"/>
                  <a:gd name="T22" fmla="*/ 2 w 11"/>
                  <a:gd name="T23" fmla="*/ 5 h 8"/>
                  <a:gd name="T24" fmla="*/ 2 w 11"/>
                  <a:gd name="T25" fmla="*/ 5 h 8"/>
                  <a:gd name="T26" fmla="*/ 1 w 11"/>
                  <a:gd name="T27" fmla="*/ 6 h 8"/>
                  <a:gd name="T28" fmla="*/ 1 w 11"/>
                  <a:gd name="T29" fmla="*/ 6 h 8"/>
                  <a:gd name="T30" fmla="*/ 0 w 11"/>
                  <a:gd name="T31" fmla="*/ 7 h 8"/>
                  <a:gd name="T32" fmla="*/ 0 w 11"/>
                  <a:gd name="T33" fmla="*/ 7 h 8"/>
                  <a:gd name="T34" fmla="*/ 1 w 11"/>
                  <a:gd name="T35" fmla="*/ 8 h 8"/>
                  <a:gd name="T36" fmla="*/ 2 w 11"/>
                  <a:gd name="T37" fmla="*/ 8 h 8"/>
                  <a:gd name="T38" fmla="*/ 3 w 11"/>
                  <a:gd name="T39" fmla="*/ 7 h 8"/>
                  <a:gd name="T40" fmla="*/ 3 w 11"/>
                  <a:gd name="T41" fmla="*/ 7 h 8"/>
                  <a:gd name="T42" fmla="*/ 4 w 11"/>
                  <a:gd name="T43" fmla="*/ 6 h 8"/>
                  <a:gd name="T44" fmla="*/ 6 w 11"/>
                  <a:gd name="T45" fmla="*/ 5 h 8"/>
                  <a:gd name="T46" fmla="*/ 7 w 11"/>
                  <a:gd name="T47" fmla="*/ 4 h 8"/>
                  <a:gd name="T48" fmla="*/ 9 w 11"/>
                  <a:gd name="T49" fmla="*/ 3 h 8"/>
                  <a:gd name="T50" fmla="*/ 9 w 11"/>
                  <a:gd name="T51" fmla="*/ 2 h 8"/>
                  <a:gd name="T52" fmla="*/ 11 w 11"/>
                  <a:gd name="T53" fmla="*/ 2 h 8"/>
                  <a:gd name="T54" fmla="*/ 10 w 11"/>
                  <a:gd name="T55" fmla="*/ 2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 h="8">
                    <a:moveTo>
                      <a:pt x="10" y="2"/>
                    </a:moveTo>
                    <a:cubicBezTo>
                      <a:pt x="10" y="2"/>
                      <a:pt x="9" y="2"/>
                      <a:pt x="8" y="2"/>
                    </a:cubicBezTo>
                    <a:cubicBezTo>
                      <a:pt x="9" y="1"/>
                      <a:pt x="9" y="1"/>
                      <a:pt x="9" y="1"/>
                    </a:cubicBezTo>
                    <a:cubicBezTo>
                      <a:pt x="8" y="1"/>
                      <a:pt x="8" y="1"/>
                      <a:pt x="8" y="0"/>
                    </a:cubicBezTo>
                    <a:cubicBezTo>
                      <a:pt x="7" y="1"/>
                      <a:pt x="7" y="1"/>
                      <a:pt x="6" y="1"/>
                    </a:cubicBezTo>
                    <a:cubicBezTo>
                      <a:pt x="6" y="1"/>
                      <a:pt x="6" y="1"/>
                      <a:pt x="6" y="1"/>
                    </a:cubicBezTo>
                    <a:cubicBezTo>
                      <a:pt x="6" y="2"/>
                      <a:pt x="6" y="2"/>
                      <a:pt x="5" y="2"/>
                    </a:cubicBezTo>
                    <a:cubicBezTo>
                      <a:pt x="5" y="2"/>
                      <a:pt x="5" y="2"/>
                      <a:pt x="4" y="3"/>
                    </a:cubicBezTo>
                    <a:cubicBezTo>
                      <a:pt x="4" y="3"/>
                      <a:pt x="4" y="3"/>
                      <a:pt x="4" y="3"/>
                    </a:cubicBezTo>
                    <a:cubicBezTo>
                      <a:pt x="4" y="3"/>
                      <a:pt x="3" y="3"/>
                      <a:pt x="3" y="3"/>
                    </a:cubicBezTo>
                    <a:cubicBezTo>
                      <a:pt x="3" y="3"/>
                      <a:pt x="3" y="3"/>
                      <a:pt x="2" y="3"/>
                    </a:cubicBezTo>
                    <a:cubicBezTo>
                      <a:pt x="2" y="4"/>
                      <a:pt x="2" y="4"/>
                      <a:pt x="2" y="5"/>
                    </a:cubicBezTo>
                    <a:cubicBezTo>
                      <a:pt x="2" y="5"/>
                      <a:pt x="2" y="5"/>
                      <a:pt x="2" y="5"/>
                    </a:cubicBezTo>
                    <a:cubicBezTo>
                      <a:pt x="2" y="5"/>
                      <a:pt x="1" y="6"/>
                      <a:pt x="1" y="6"/>
                    </a:cubicBezTo>
                    <a:cubicBezTo>
                      <a:pt x="1" y="6"/>
                      <a:pt x="1" y="6"/>
                      <a:pt x="1" y="6"/>
                    </a:cubicBezTo>
                    <a:cubicBezTo>
                      <a:pt x="1" y="6"/>
                      <a:pt x="0" y="6"/>
                      <a:pt x="0" y="7"/>
                    </a:cubicBezTo>
                    <a:cubicBezTo>
                      <a:pt x="0" y="7"/>
                      <a:pt x="0" y="7"/>
                      <a:pt x="0" y="7"/>
                    </a:cubicBezTo>
                    <a:cubicBezTo>
                      <a:pt x="1" y="7"/>
                      <a:pt x="1" y="8"/>
                      <a:pt x="1" y="8"/>
                    </a:cubicBezTo>
                    <a:cubicBezTo>
                      <a:pt x="1" y="8"/>
                      <a:pt x="2" y="8"/>
                      <a:pt x="2" y="8"/>
                    </a:cubicBezTo>
                    <a:cubicBezTo>
                      <a:pt x="2" y="7"/>
                      <a:pt x="3" y="7"/>
                      <a:pt x="3" y="7"/>
                    </a:cubicBezTo>
                    <a:cubicBezTo>
                      <a:pt x="3" y="7"/>
                      <a:pt x="3" y="7"/>
                      <a:pt x="3" y="7"/>
                    </a:cubicBezTo>
                    <a:cubicBezTo>
                      <a:pt x="3" y="6"/>
                      <a:pt x="4" y="6"/>
                      <a:pt x="4" y="6"/>
                    </a:cubicBezTo>
                    <a:cubicBezTo>
                      <a:pt x="5" y="5"/>
                      <a:pt x="5" y="5"/>
                      <a:pt x="6" y="5"/>
                    </a:cubicBezTo>
                    <a:cubicBezTo>
                      <a:pt x="6" y="4"/>
                      <a:pt x="7" y="4"/>
                      <a:pt x="7" y="4"/>
                    </a:cubicBezTo>
                    <a:cubicBezTo>
                      <a:pt x="8" y="4"/>
                      <a:pt x="8" y="4"/>
                      <a:pt x="9" y="3"/>
                    </a:cubicBezTo>
                    <a:cubicBezTo>
                      <a:pt x="9" y="3"/>
                      <a:pt x="9" y="3"/>
                      <a:pt x="9" y="2"/>
                    </a:cubicBezTo>
                    <a:cubicBezTo>
                      <a:pt x="10" y="2"/>
                      <a:pt x="10" y="2"/>
                      <a:pt x="11" y="2"/>
                    </a:cubicBezTo>
                    <a:cubicBezTo>
                      <a:pt x="10" y="2"/>
                      <a:pt x="10" y="2"/>
                      <a:pt x="1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1127" name="Freeform 63"/>
              <p:cNvSpPr>
                <a:spLocks/>
              </p:cNvSpPr>
              <p:nvPr/>
            </p:nvSpPr>
            <p:spPr bwMode="auto">
              <a:xfrm>
                <a:off x="492" y="2573"/>
                <a:ext cx="5" cy="3"/>
              </a:xfrm>
              <a:custGeom>
                <a:avLst/>
                <a:gdLst>
                  <a:gd name="T0" fmla="*/ 0 w 2"/>
                  <a:gd name="T1" fmla="*/ 1 h 1"/>
                  <a:gd name="T2" fmla="*/ 1 w 2"/>
                  <a:gd name="T3" fmla="*/ 1 h 1"/>
                  <a:gd name="T4" fmla="*/ 2 w 2"/>
                  <a:gd name="T5" fmla="*/ 0 h 1"/>
                  <a:gd name="T6" fmla="*/ 0 w 2"/>
                  <a:gd name="T7" fmla="*/ 0 h 1"/>
                  <a:gd name="T8" fmla="*/ 0 w 2"/>
                  <a:gd name="T9" fmla="*/ 1 h 1"/>
                </a:gdLst>
                <a:ahLst/>
                <a:cxnLst>
                  <a:cxn ang="0">
                    <a:pos x="T0" y="T1"/>
                  </a:cxn>
                  <a:cxn ang="0">
                    <a:pos x="T2" y="T3"/>
                  </a:cxn>
                  <a:cxn ang="0">
                    <a:pos x="T4" y="T5"/>
                  </a:cxn>
                  <a:cxn ang="0">
                    <a:pos x="T6" y="T7"/>
                  </a:cxn>
                  <a:cxn ang="0">
                    <a:pos x="T8" y="T9"/>
                  </a:cxn>
                </a:cxnLst>
                <a:rect l="0" t="0" r="r" b="b"/>
                <a:pathLst>
                  <a:path w="2" h="1">
                    <a:moveTo>
                      <a:pt x="0" y="1"/>
                    </a:moveTo>
                    <a:cubicBezTo>
                      <a:pt x="0" y="1"/>
                      <a:pt x="1" y="1"/>
                      <a:pt x="1" y="1"/>
                    </a:cubicBezTo>
                    <a:cubicBezTo>
                      <a:pt x="1" y="1"/>
                      <a:pt x="1" y="1"/>
                      <a:pt x="2" y="0"/>
                    </a:cubicBezTo>
                    <a:cubicBezTo>
                      <a:pt x="1" y="0"/>
                      <a:pt x="1" y="0"/>
                      <a:pt x="0" y="0"/>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1128" name="Freeform 64"/>
              <p:cNvSpPr>
                <a:spLocks/>
              </p:cNvSpPr>
              <p:nvPr/>
            </p:nvSpPr>
            <p:spPr bwMode="auto">
              <a:xfrm>
                <a:off x="452" y="2595"/>
                <a:ext cx="5" cy="2"/>
              </a:xfrm>
              <a:custGeom>
                <a:avLst/>
                <a:gdLst>
                  <a:gd name="T0" fmla="*/ 1 w 2"/>
                  <a:gd name="T1" fmla="*/ 0 h 1"/>
                  <a:gd name="T2" fmla="*/ 0 w 2"/>
                  <a:gd name="T3" fmla="*/ 1 h 1"/>
                  <a:gd name="T4" fmla="*/ 0 w 2"/>
                  <a:gd name="T5" fmla="*/ 1 h 1"/>
                  <a:gd name="T6" fmla="*/ 2 w 2"/>
                  <a:gd name="T7" fmla="*/ 1 h 1"/>
                  <a:gd name="T8" fmla="*/ 2 w 2"/>
                  <a:gd name="T9" fmla="*/ 0 h 1"/>
                  <a:gd name="T10" fmla="*/ 2 w 2"/>
                  <a:gd name="T11" fmla="*/ 0 h 1"/>
                  <a:gd name="T12" fmla="*/ 2 w 2"/>
                  <a:gd name="T13" fmla="*/ 0 h 1"/>
                  <a:gd name="T14" fmla="*/ 1 w 2"/>
                  <a:gd name="T15" fmla="*/ 0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1">
                    <a:moveTo>
                      <a:pt x="1" y="0"/>
                    </a:moveTo>
                    <a:cubicBezTo>
                      <a:pt x="1" y="0"/>
                      <a:pt x="0" y="0"/>
                      <a:pt x="0" y="1"/>
                    </a:cubicBezTo>
                    <a:cubicBezTo>
                      <a:pt x="0" y="1"/>
                      <a:pt x="0" y="1"/>
                      <a:pt x="0" y="1"/>
                    </a:cubicBezTo>
                    <a:cubicBezTo>
                      <a:pt x="1" y="1"/>
                      <a:pt x="1" y="1"/>
                      <a:pt x="2" y="1"/>
                    </a:cubicBezTo>
                    <a:cubicBezTo>
                      <a:pt x="2" y="1"/>
                      <a:pt x="2" y="1"/>
                      <a:pt x="2" y="0"/>
                    </a:cubicBezTo>
                    <a:cubicBezTo>
                      <a:pt x="2" y="0"/>
                      <a:pt x="2" y="0"/>
                      <a:pt x="2" y="0"/>
                    </a:cubicBezTo>
                    <a:cubicBezTo>
                      <a:pt x="2" y="0"/>
                      <a:pt x="2" y="0"/>
                      <a:pt x="2" y="0"/>
                    </a:cubicBezTo>
                    <a:cubicBezTo>
                      <a:pt x="2"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1129" name="Freeform 65"/>
              <p:cNvSpPr>
                <a:spLocks/>
              </p:cNvSpPr>
              <p:nvPr/>
            </p:nvSpPr>
            <p:spPr bwMode="auto">
              <a:xfrm>
                <a:off x="395" y="2478"/>
                <a:ext cx="10" cy="5"/>
              </a:xfrm>
              <a:custGeom>
                <a:avLst/>
                <a:gdLst>
                  <a:gd name="T0" fmla="*/ 1 w 4"/>
                  <a:gd name="T1" fmla="*/ 0 h 2"/>
                  <a:gd name="T2" fmla="*/ 0 w 4"/>
                  <a:gd name="T3" fmla="*/ 0 h 2"/>
                  <a:gd name="T4" fmla="*/ 0 w 4"/>
                  <a:gd name="T5" fmla="*/ 1 h 2"/>
                  <a:gd name="T6" fmla="*/ 1 w 4"/>
                  <a:gd name="T7" fmla="*/ 1 h 2"/>
                  <a:gd name="T8" fmla="*/ 1 w 4"/>
                  <a:gd name="T9" fmla="*/ 2 h 2"/>
                  <a:gd name="T10" fmla="*/ 4 w 4"/>
                  <a:gd name="T11" fmla="*/ 2 h 2"/>
                  <a:gd name="T12" fmla="*/ 3 w 4"/>
                  <a:gd name="T13" fmla="*/ 1 h 2"/>
                  <a:gd name="T14" fmla="*/ 1 w 4"/>
                  <a:gd name="T15" fmla="*/ 1 h 2"/>
                  <a:gd name="T16" fmla="*/ 1 w 4"/>
                  <a:gd name="T17"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2">
                    <a:moveTo>
                      <a:pt x="1" y="0"/>
                    </a:moveTo>
                    <a:cubicBezTo>
                      <a:pt x="1" y="0"/>
                      <a:pt x="1" y="0"/>
                      <a:pt x="0" y="0"/>
                    </a:cubicBezTo>
                    <a:cubicBezTo>
                      <a:pt x="0" y="0"/>
                      <a:pt x="0" y="1"/>
                      <a:pt x="0" y="1"/>
                    </a:cubicBezTo>
                    <a:cubicBezTo>
                      <a:pt x="0" y="1"/>
                      <a:pt x="0" y="1"/>
                      <a:pt x="1" y="1"/>
                    </a:cubicBezTo>
                    <a:cubicBezTo>
                      <a:pt x="1" y="1"/>
                      <a:pt x="1" y="2"/>
                      <a:pt x="1" y="2"/>
                    </a:cubicBezTo>
                    <a:cubicBezTo>
                      <a:pt x="2" y="2"/>
                      <a:pt x="3" y="2"/>
                      <a:pt x="4" y="2"/>
                    </a:cubicBezTo>
                    <a:cubicBezTo>
                      <a:pt x="3" y="2"/>
                      <a:pt x="3" y="1"/>
                      <a:pt x="3" y="1"/>
                    </a:cubicBezTo>
                    <a:cubicBezTo>
                      <a:pt x="3" y="1"/>
                      <a:pt x="2" y="1"/>
                      <a:pt x="1" y="1"/>
                    </a:cubicBezTo>
                    <a:cubicBezTo>
                      <a:pt x="1" y="1"/>
                      <a:pt x="1"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1130" name="Freeform 66"/>
              <p:cNvSpPr>
                <a:spLocks/>
              </p:cNvSpPr>
              <p:nvPr/>
            </p:nvSpPr>
            <p:spPr bwMode="auto">
              <a:xfrm>
                <a:off x="459" y="2590"/>
                <a:ext cx="3" cy="5"/>
              </a:xfrm>
              <a:custGeom>
                <a:avLst/>
                <a:gdLst>
                  <a:gd name="T0" fmla="*/ 1 w 1"/>
                  <a:gd name="T1" fmla="*/ 1 h 2"/>
                  <a:gd name="T2" fmla="*/ 0 w 1"/>
                  <a:gd name="T3" fmla="*/ 0 h 2"/>
                  <a:gd name="T4" fmla="*/ 0 w 1"/>
                  <a:gd name="T5" fmla="*/ 1 h 2"/>
                  <a:gd name="T6" fmla="*/ 0 w 1"/>
                  <a:gd name="T7" fmla="*/ 1 h 2"/>
                  <a:gd name="T8" fmla="*/ 0 w 1"/>
                  <a:gd name="T9" fmla="*/ 2 h 2"/>
                  <a:gd name="T10" fmla="*/ 1 w 1"/>
                  <a:gd name="T11" fmla="*/ 1 h 2"/>
                </a:gdLst>
                <a:ahLst/>
                <a:cxnLst>
                  <a:cxn ang="0">
                    <a:pos x="T0" y="T1"/>
                  </a:cxn>
                  <a:cxn ang="0">
                    <a:pos x="T2" y="T3"/>
                  </a:cxn>
                  <a:cxn ang="0">
                    <a:pos x="T4" y="T5"/>
                  </a:cxn>
                  <a:cxn ang="0">
                    <a:pos x="T6" y="T7"/>
                  </a:cxn>
                  <a:cxn ang="0">
                    <a:pos x="T8" y="T9"/>
                  </a:cxn>
                  <a:cxn ang="0">
                    <a:pos x="T10" y="T11"/>
                  </a:cxn>
                </a:cxnLst>
                <a:rect l="0" t="0" r="r" b="b"/>
                <a:pathLst>
                  <a:path w="1" h="2">
                    <a:moveTo>
                      <a:pt x="1" y="1"/>
                    </a:moveTo>
                    <a:cubicBezTo>
                      <a:pt x="1" y="1"/>
                      <a:pt x="0" y="1"/>
                      <a:pt x="0" y="0"/>
                    </a:cubicBezTo>
                    <a:cubicBezTo>
                      <a:pt x="0" y="1"/>
                      <a:pt x="0" y="1"/>
                      <a:pt x="0" y="1"/>
                    </a:cubicBezTo>
                    <a:cubicBezTo>
                      <a:pt x="0" y="1"/>
                      <a:pt x="0" y="1"/>
                      <a:pt x="0" y="1"/>
                    </a:cubicBezTo>
                    <a:cubicBezTo>
                      <a:pt x="0" y="1"/>
                      <a:pt x="0" y="2"/>
                      <a:pt x="0" y="2"/>
                    </a:cubicBezTo>
                    <a:cubicBezTo>
                      <a:pt x="0" y="1"/>
                      <a:pt x="1"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1131" name="Freeform 67"/>
              <p:cNvSpPr>
                <a:spLocks/>
              </p:cNvSpPr>
              <p:nvPr/>
            </p:nvSpPr>
            <p:spPr bwMode="auto">
              <a:xfrm>
                <a:off x="462" y="2592"/>
                <a:ext cx="2" cy="3"/>
              </a:xfrm>
              <a:custGeom>
                <a:avLst/>
                <a:gdLst>
                  <a:gd name="T0" fmla="*/ 0 w 1"/>
                  <a:gd name="T1" fmla="*/ 1 h 1"/>
                  <a:gd name="T2" fmla="*/ 1 w 1"/>
                  <a:gd name="T3" fmla="*/ 0 h 1"/>
                  <a:gd name="T4" fmla="*/ 0 w 1"/>
                  <a:gd name="T5" fmla="*/ 0 h 1"/>
                  <a:gd name="T6" fmla="*/ 0 w 1"/>
                  <a:gd name="T7" fmla="*/ 1 h 1"/>
                </a:gdLst>
                <a:ahLst/>
                <a:cxnLst>
                  <a:cxn ang="0">
                    <a:pos x="T0" y="T1"/>
                  </a:cxn>
                  <a:cxn ang="0">
                    <a:pos x="T2" y="T3"/>
                  </a:cxn>
                  <a:cxn ang="0">
                    <a:pos x="T4" y="T5"/>
                  </a:cxn>
                  <a:cxn ang="0">
                    <a:pos x="T6" y="T7"/>
                  </a:cxn>
                </a:cxnLst>
                <a:rect l="0" t="0" r="r" b="b"/>
                <a:pathLst>
                  <a:path w="1" h="1">
                    <a:moveTo>
                      <a:pt x="0" y="1"/>
                    </a:moveTo>
                    <a:cubicBezTo>
                      <a:pt x="0" y="1"/>
                      <a:pt x="1" y="1"/>
                      <a:pt x="1" y="0"/>
                    </a:cubicBezTo>
                    <a:cubicBezTo>
                      <a:pt x="1" y="0"/>
                      <a:pt x="1" y="0"/>
                      <a:pt x="0" y="0"/>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1132" name="Freeform 68"/>
              <p:cNvSpPr>
                <a:spLocks/>
              </p:cNvSpPr>
              <p:nvPr/>
            </p:nvSpPr>
            <p:spPr bwMode="auto">
              <a:xfrm>
                <a:off x="395" y="2476"/>
                <a:ext cx="3" cy="2"/>
              </a:xfrm>
              <a:custGeom>
                <a:avLst/>
                <a:gdLst>
                  <a:gd name="T0" fmla="*/ 1 w 1"/>
                  <a:gd name="T1" fmla="*/ 0 h 1"/>
                  <a:gd name="T2" fmla="*/ 0 w 1"/>
                  <a:gd name="T3" fmla="*/ 0 h 1"/>
                  <a:gd name="T4" fmla="*/ 0 w 1"/>
                  <a:gd name="T5" fmla="*/ 1 h 1"/>
                  <a:gd name="T6" fmla="*/ 0 w 1"/>
                  <a:gd name="T7" fmla="*/ 1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1" y="0"/>
                      <a:pt x="0" y="0"/>
                      <a:pt x="0" y="0"/>
                    </a:cubicBezTo>
                    <a:cubicBezTo>
                      <a:pt x="0" y="0"/>
                      <a:pt x="0" y="1"/>
                      <a:pt x="0" y="1"/>
                    </a:cubicBezTo>
                    <a:cubicBezTo>
                      <a:pt x="0" y="1"/>
                      <a:pt x="0" y="1"/>
                      <a:pt x="0" y="1"/>
                    </a:cubicBezTo>
                    <a:cubicBezTo>
                      <a:pt x="0" y="1"/>
                      <a:pt x="1"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1133" name="Freeform 69"/>
              <p:cNvSpPr>
                <a:spLocks/>
              </p:cNvSpPr>
              <p:nvPr/>
            </p:nvSpPr>
            <p:spPr bwMode="auto">
              <a:xfrm>
                <a:off x="429" y="2388"/>
                <a:ext cx="37" cy="17"/>
              </a:xfrm>
              <a:custGeom>
                <a:avLst/>
                <a:gdLst>
                  <a:gd name="T0" fmla="*/ 3 w 16"/>
                  <a:gd name="T1" fmla="*/ 5 h 7"/>
                  <a:gd name="T2" fmla="*/ 3 w 16"/>
                  <a:gd name="T3" fmla="*/ 4 h 7"/>
                  <a:gd name="T4" fmla="*/ 5 w 16"/>
                  <a:gd name="T5" fmla="*/ 3 h 7"/>
                  <a:gd name="T6" fmla="*/ 6 w 16"/>
                  <a:gd name="T7" fmla="*/ 3 h 7"/>
                  <a:gd name="T8" fmla="*/ 7 w 16"/>
                  <a:gd name="T9" fmla="*/ 4 h 7"/>
                  <a:gd name="T10" fmla="*/ 7 w 16"/>
                  <a:gd name="T11" fmla="*/ 5 h 7"/>
                  <a:gd name="T12" fmla="*/ 9 w 16"/>
                  <a:gd name="T13" fmla="*/ 5 h 7"/>
                  <a:gd name="T14" fmla="*/ 10 w 16"/>
                  <a:gd name="T15" fmla="*/ 5 h 7"/>
                  <a:gd name="T16" fmla="*/ 9 w 16"/>
                  <a:gd name="T17" fmla="*/ 7 h 7"/>
                  <a:gd name="T18" fmla="*/ 10 w 16"/>
                  <a:gd name="T19" fmla="*/ 7 h 7"/>
                  <a:gd name="T20" fmla="*/ 11 w 16"/>
                  <a:gd name="T21" fmla="*/ 5 h 7"/>
                  <a:gd name="T22" fmla="*/ 12 w 16"/>
                  <a:gd name="T23" fmla="*/ 5 h 7"/>
                  <a:gd name="T24" fmla="*/ 13 w 16"/>
                  <a:gd name="T25" fmla="*/ 4 h 7"/>
                  <a:gd name="T26" fmla="*/ 13 w 16"/>
                  <a:gd name="T27" fmla="*/ 4 h 7"/>
                  <a:gd name="T28" fmla="*/ 15 w 16"/>
                  <a:gd name="T29" fmla="*/ 3 h 7"/>
                  <a:gd name="T30" fmla="*/ 16 w 16"/>
                  <a:gd name="T31" fmla="*/ 3 h 7"/>
                  <a:gd name="T32" fmla="*/ 15 w 16"/>
                  <a:gd name="T33" fmla="*/ 2 h 7"/>
                  <a:gd name="T34" fmla="*/ 12 w 16"/>
                  <a:gd name="T35" fmla="*/ 2 h 7"/>
                  <a:gd name="T36" fmla="*/ 12 w 16"/>
                  <a:gd name="T37" fmla="*/ 1 h 7"/>
                  <a:gd name="T38" fmla="*/ 11 w 16"/>
                  <a:gd name="T39" fmla="*/ 1 h 7"/>
                  <a:gd name="T40" fmla="*/ 10 w 16"/>
                  <a:gd name="T41" fmla="*/ 1 h 7"/>
                  <a:gd name="T42" fmla="*/ 10 w 16"/>
                  <a:gd name="T43" fmla="*/ 0 h 7"/>
                  <a:gd name="T44" fmla="*/ 10 w 16"/>
                  <a:gd name="T45" fmla="*/ 0 h 7"/>
                  <a:gd name="T46" fmla="*/ 9 w 16"/>
                  <a:gd name="T47" fmla="*/ 0 h 7"/>
                  <a:gd name="T48" fmla="*/ 6 w 16"/>
                  <a:gd name="T49" fmla="*/ 0 h 7"/>
                  <a:gd name="T50" fmla="*/ 6 w 16"/>
                  <a:gd name="T51" fmla="*/ 1 h 7"/>
                  <a:gd name="T52" fmla="*/ 5 w 16"/>
                  <a:gd name="T53" fmla="*/ 2 h 7"/>
                  <a:gd name="T54" fmla="*/ 4 w 16"/>
                  <a:gd name="T55" fmla="*/ 1 h 7"/>
                  <a:gd name="T56" fmla="*/ 3 w 16"/>
                  <a:gd name="T57" fmla="*/ 2 h 7"/>
                  <a:gd name="T58" fmla="*/ 3 w 16"/>
                  <a:gd name="T59" fmla="*/ 1 h 7"/>
                  <a:gd name="T60" fmla="*/ 3 w 16"/>
                  <a:gd name="T61" fmla="*/ 0 h 7"/>
                  <a:gd name="T62" fmla="*/ 2 w 16"/>
                  <a:gd name="T63" fmla="*/ 0 h 7"/>
                  <a:gd name="T64" fmla="*/ 2 w 16"/>
                  <a:gd name="T65" fmla="*/ 2 h 7"/>
                  <a:gd name="T66" fmla="*/ 0 w 16"/>
                  <a:gd name="T67" fmla="*/ 4 h 7"/>
                  <a:gd name="T68" fmla="*/ 0 w 16"/>
                  <a:gd name="T69" fmla="*/ 5 h 7"/>
                  <a:gd name="T70" fmla="*/ 2 w 16"/>
                  <a:gd name="T71" fmla="*/ 5 h 7"/>
                  <a:gd name="T72" fmla="*/ 3 w 16"/>
                  <a:gd name="T73"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 h="7">
                    <a:moveTo>
                      <a:pt x="3" y="5"/>
                    </a:moveTo>
                    <a:cubicBezTo>
                      <a:pt x="3" y="5"/>
                      <a:pt x="3" y="4"/>
                      <a:pt x="3" y="4"/>
                    </a:cubicBezTo>
                    <a:cubicBezTo>
                      <a:pt x="4" y="4"/>
                      <a:pt x="4" y="3"/>
                      <a:pt x="5" y="3"/>
                    </a:cubicBezTo>
                    <a:cubicBezTo>
                      <a:pt x="5" y="3"/>
                      <a:pt x="6" y="3"/>
                      <a:pt x="6" y="3"/>
                    </a:cubicBezTo>
                    <a:cubicBezTo>
                      <a:pt x="7" y="3"/>
                      <a:pt x="7" y="4"/>
                      <a:pt x="7" y="4"/>
                    </a:cubicBezTo>
                    <a:cubicBezTo>
                      <a:pt x="7" y="4"/>
                      <a:pt x="7" y="5"/>
                      <a:pt x="7" y="5"/>
                    </a:cubicBezTo>
                    <a:cubicBezTo>
                      <a:pt x="8" y="5"/>
                      <a:pt x="8" y="5"/>
                      <a:pt x="9" y="5"/>
                    </a:cubicBezTo>
                    <a:cubicBezTo>
                      <a:pt x="9" y="5"/>
                      <a:pt x="9" y="5"/>
                      <a:pt x="10" y="5"/>
                    </a:cubicBezTo>
                    <a:cubicBezTo>
                      <a:pt x="9" y="6"/>
                      <a:pt x="9" y="6"/>
                      <a:pt x="9" y="7"/>
                    </a:cubicBezTo>
                    <a:cubicBezTo>
                      <a:pt x="9" y="7"/>
                      <a:pt x="10" y="7"/>
                      <a:pt x="10" y="7"/>
                    </a:cubicBezTo>
                    <a:cubicBezTo>
                      <a:pt x="11" y="6"/>
                      <a:pt x="11" y="6"/>
                      <a:pt x="11" y="5"/>
                    </a:cubicBezTo>
                    <a:cubicBezTo>
                      <a:pt x="12" y="5"/>
                      <a:pt x="12" y="5"/>
                      <a:pt x="12" y="5"/>
                    </a:cubicBezTo>
                    <a:cubicBezTo>
                      <a:pt x="12" y="4"/>
                      <a:pt x="13" y="4"/>
                      <a:pt x="13" y="4"/>
                    </a:cubicBezTo>
                    <a:cubicBezTo>
                      <a:pt x="13" y="4"/>
                      <a:pt x="13" y="4"/>
                      <a:pt x="13" y="4"/>
                    </a:cubicBezTo>
                    <a:cubicBezTo>
                      <a:pt x="14" y="4"/>
                      <a:pt x="14" y="3"/>
                      <a:pt x="15" y="3"/>
                    </a:cubicBezTo>
                    <a:cubicBezTo>
                      <a:pt x="15" y="3"/>
                      <a:pt x="15" y="3"/>
                      <a:pt x="16" y="3"/>
                    </a:cubicBezTo>
                    <a:cubicBezTo>
                      <a:pt x="15" y="2"/>
                      <a:pt x="15" y="2"/>
                      <a:pt x="15" y="2"/>
                    </a:cubicBezTo>
                    <a:cubicBezTo>
                      <a:pt x="14" y="2"/>
                      <a:pt x="13" y="2"/>
                      <a:pt x="12" y="2"/>
                    </a:cubicBezTo>
                    <a:cubicBezTo>
                      <a:pt x="12" y="2"/>
                      <a:pt x="12" y="2"/>
                      <a:pt x="12" y="1"/>
                    </a:cubicBezTo>
                    <a:cubicBezTo>
                      <a:pt x="12" y="1"/>
                      <a:pt x="11" y="1"/>
                      <a:pt x="11" y="1"/>
                    </a:cubicBezTo>
                    <a:cubicBezTo>
                      <a:pt x="10" y="1"/>
                      <a:pt x="10" y="1"/>
                      <a:pt x="10" y="1"/>
                    </a:cubicBezTo>
                    <a:cubicBezTo>
                      <a:pt x="10" y="1"/>
                      <a:pt x="10" y="0"/>
                      <a:pt x="10" y="0"/>
                    </a:cubicBezTo>
                    <a:cubicBezTo>
                      <a:pt x="10" y="0"/>
                      <a:pt x="10" y="0"/>
                      <a:pt x="10" y="0"/>
                    </a:cubicBezTo>
                    <a:cubicBezTo>
                      <a:pt x="9" y="0"/>
                      <a:pt x="9" y="0"/>
                      <a:pt x="9" y="0"/>
                    </a:cubicBezTo>
                    <a:cubicBezTo>
                      <a:pt x="8" y="0"/>
                      <a:pt x="7" y="0"/>
                      <a:pt x="6" y="0"/>
                    </a:cubicBezTo>
                    <a:cubicBezTo>
                      <a:pt x="6" y="1"/>
                      <a:pt x="6" y="1"/>
                      <a:pt x="6" y="1"/>
                    </a:cubicBezTo>
                    <a:cubicBezTo>
                      <a:pt x="6" y="1"/>
                      <a:pt x="5" y="1"/>
                      <a:pt x="5" y="2"/>
                    </a:cubicBezTo>
                    <a:cubicBezTo>
                      <a:pt x="5" y="1"/>
                      <a:pt x="5" y="1"/>
                      <a:pt x="4" y="1"/>
                    </a:cubicBezTo>
                    <a:cubicBezTo>
                      <a:pt x="4" y="1"/>
                      <a:pt x="3" y="1"/>
                      <a:pt x="3" y="2"/>
                    </a:cubicBezTo>
                    <a:cubicBezTo>
                      <a:pt x="3" y="1"/>
                      <a:pt x="3" y="1"/>
                      <a:pt x="3" y="1"/>
                    </a:cubicBezTo>
                    <a:cubicBezTo>
                      <a:pt x="3" y="0"/>
                      <a:pt x="3" y="0"/>
                      <a:pt x="3" y="0"/>
                    </a:cubicBezTo>
                    <a:cubicBezTo>
                      <a:pt x="2" y="0"/>
                      <a:pt x="2" y="0"/>
                      <a:pt x="2" y="0"/>
                    </a:cubicBezTo>
                    <a:cubicBezTo>
                      <a:pt x="2" y="1"/>
                      <a:pt x="2" y="1"/>
                      <a:pt x="2" y="2"/>
                    </a:cubicBezTo>
                    <a:cubicBezTo>
                      <a:pt x="1" y="3"/>
                      <a:pt x="0" y="3"/>
                      <a:pt x="0" y="4"/>
                    </a:cubicBezTo>
                    <a:cubicBezTo>
                      <a:pt x="0" y="5"/>
                      <a:pt x="0" y="5"/>
                      <a:pt x="0" y="5"/>
                    </a:cubicBezTo>
                    <a:cubicBezTo>
                      <a:pt x="1" y="5"/>
                      <a:pt x="1" y="5"/>
                      <a:pt x="2" y="5"/>
                    </a:cubicBezTo>
                    <a:cubicBezTo>
                      <a:pt x="2" y="5"/>
                      <a:pt x="3" y="5"/>
                      <a:pt x="3"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1134" name="Freeform 70"/>
              <p:cNvSpPr>
                <a:spLocks/>
              </p:cNvSpPr>
              <p:nvPr/>
            </p:nvSpPr>
            <p:spPr bwMode="auto">
              <a:xfrm>
                <a:off x="462" y="2457"/>
                <a:ext cx="21" cy="12"/>
              </a:xfrm>
              <a:custGeom>
                <a:avLst/>
                <a:gdLst>
                  <a:gd name="T0" fmla="*/ 3 w 9"/>
                  <a:gd name="T1" fmla="*/ 5 h 5"/>
                  <a:gd name="T2" fmla="*/ 4 w 9"/>
                  <a:gd name="T3" fmla="*/ 5 h 5"/>
                  <a:gd name="T4" fmla="*/ 5 w 9"/>
                  <a:gd name="T5" fmla="*/ 5 h 5"/>
                  <a:gd name="T6" fmla="*/ 6 w 9"/>
                  <a:gd name="T7" fmla="*/ 4 h 5"/>
                  <a:gd name="T8" fmla="*/ 7 w 9"/>
                  <a:gd name="T9" fmla="*/ 4 h 5"/>
                  <a:gd name="T10" fmla="*/ 8 w 9"/>
                  <a:gd name="T11" fmla="*/ 3 h 5"/>
                  <a:gd name="T12" fmla="*/ 8 w 9"/>
                  <a:gd name="T13" fmla="*/ 2 h 5"/>
                  <a:gd name="T14" fmla="*/ 9 w 9"/>
                  <a:gd name="T15" fmla="*/ 1 h 5"/>
                  <a:gd name="T16" fmla="*/ 8 w 9"/>
                  <a:gd name="T17" fmla="*/ 0 h 5"/>
                  <a:gd name="T18" fmla="*/ 7 w 9"/>
                  <a:gd name="T19" fmla="*/ 0 h 5"/>
                  <a:gd name="T20" fmla="*/ 7 w 9"/>
                  <a:gd name="T21" fmla="*/ 0 h 5"/>
                  <a:gd name="T22" fmla="*/ 5 w 9"/>
                  <a:gd name="T23" fmla="*/ 1 h 5"/>
                  <a:gd name="T24" fmla="*/ 4 w 9"/>
                  <a:gd name="T25" fmla="*/ 2 h 5"/>
                  <a:gd name="T26" fmla="*/ 3 w 9"/>
                  <a:gd name="T27" fmla="*/ 2 h 5"/>
                  <a:gd name="T28" fmla="*/ 2 w 9"/>
                  <a:gd name="T29" fmla="*/ 3 h 5"/>
                  <a:gd name="T30" fmla="*/ 1 w 9"/>
                  <a:gd name="T31" fmla="*/ 3 h 5"/>
                  <a:gd name="T32" fmla="*/ 0 w 9"/>
                  <a:gd name="T33" fmla="*/ 4 h 5"/>
                  <a:gd name="T34" fmla="*/ 1 w 9"/>
                  <a:gd name="T35" fmla="*/ 5 h 5"/>
                  <a:gd name="T36" fmla="*/ 3 w 9"/>
                  <a:gd name="T37"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 h="5">
                    <a:moveTo>
                      <a:pt x="3" y="5"/>
                    </a:moveTo>
                    <a:cubicBezTo>
                      <a:pt x="3" y="5"/>
                      <a:pt x="3" y="5"/>
                      <a:pt x="4" y="5"/>
                    </a:cubicBezTo>
                    <a:cubicBezTo>
                      <a:pt x="4" y="5"/>
                      <a:pt x="4" y="5"/>
                      <a:pt x="5" y="5"/>
                    </a:cubicBezTo>
                    <a:cubicBezTo>
                      <a:pt x="5" y="5"/>
                      <a:pt x="5" y="4"/>
                      <a:pt x="6" y="4"/>
                    </a:cubicBezTo>
                    <a:cubicBezTo>
                      <a:pt x="6" y="4"/>
                      <a:pt x="6" y="4"/>
                      <a:pt x="7" y="4"/>
                    </a:cubicBezTo>
                    <a:cubicBezTo>
                      <a:pt x="7" y="4"/>
                      <a:pt x="8" y="3"/>
                      <a:pt x="8" y="3"/>
                    </a:cubicBezTo>
                    <a:cubicBezTo>
                      <a:pt x="8" y="3"/>
                      <a:pt x="8" y="2"/>
                      <a:pt x="8" y="2"/>
                    </a:cubicBezTo>
                    <a:cubicBezTo>
                      <a:pt x="8" y="2"/>
                      <a:pt x="8" y="1"/>
                      <a:pt x="9" y="1"/>
                    </a:cubicBezTo>
                    <a:cubicBezTo>
                      <a:pt x="9" y="1"/>
                      <a:pt x="8" y="0"/>
                      <a:pt x="8" y="0"/>
                    </a:cubicBezTo>
                    <a:cubicBezTo>
                      <a:pt x="8" y="0"/>
                      <a:pt x="7" y="0"/>
                      <a:pt x="7" y="0"/>
                    </a:cubicBezTo>
                    <a:cubicBezTo>
                      <a:pt x="7" y="0"/>
                      <a:pt x="7" y="0"/>
                      <a:pt x="7" y="0"/>
                    </a:cubicBezTo>
                    <a:cubicBezTo>
                      <a:pt x="6" y="0"/>
                      <a:pt x="6" y="0"/>
                      <a:pt x="5" y="1"/>
                    </a:cubicBezTo>
                    <a:cubicBezTo>
                      <a:pt x="5" y="1"/>
                      <a:pt x="5" y="1"/>
                      <a:pt x="4" y="2"/>
                    </a:cubicBezTo>
                    <a:cubicBezTo>
                      <a:pt x="4" y="2"/>
                      <a:pt x="4" y="2"/>
                      <a:pt x="3" y="2"/>
                    </a:cubicBezTo>
                    <a:cubicBezTo>
                      <a:pt x="3" y="2"/>
                      <a:pt x="3" y="2"/>
                      <a:pt x="2" y="3"/>
                    </a:cubicBezTo>
                    <a:cubicBezTo>
                      <a:pt x="2" y="3"/>
                      <a:pt x="1" y="3"/>
                      <a:pt x="1" y="3"/>
                    </a:cubicBezTo>
                    <a:cubicBezTo>
                      <a:pt x="0" y="3"/>
                      <a:pt x="0" y="3"/>
                      <a:pt x="0" y="4"/>
                    </a:cubicBezTo>
                    <a:cubicBezTo>
                      <a:pt x="0" y="4"/>
                      <a:pt x="0" y="4"/>
                      <a:pt x="1" y="5"/>
                    </a:cubicBezTo>
                    <a:cubicBezTo>
                      <a:pt x="1" y="5"/>
                      <a:pt x="2" y="5"/>
                      <a:pt x="3"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1135" name="Freeform 71"/>
              <p:cNvSpPr>
                <a:spLocks/>
              </p:cNvSpPr>
              <p:nvPr/>
            </p:nvSpPr>
            <p:spPr bwMode="auto">
              <a:xfrm>
                <a:off x="497" y="2564"/>
                <a:ext cx="5" cy="2"/>
              </a:xfrm>
              <a:custGeom>
                <a:avLst/>
                <a:gdLst>
                  <a:gd name="T0" fmla="*/ 0 w 2"/>
                  <a:gd name="T1" fmla="*/ 1 h 1"/>
                  <a:gd name="T2" fmla="*/ 1 w 2"/>
                  <a:gd name="T3" fmla="*/ 1 h 1"/>
                  <a:gd name="T4" fmla="*/ 2 w 2"/>
                  <a:gd name="T5" fmla="*/ 0 h 1"/>
                  <a:gd name="T6" fmla="*/ 1 w 2"/>
                  <a:gd name="T7" fmla="*/ 0 h 1"/>
                  <a:gd name="T8" fmla="*/ 0 w 2"/>
                  <a:gd name="T9" fmla="*/ 1 h 1"/>
                </a:gdLst>
                <a:ahLst/>
                <a:cxnLst>
                  <a:cxn ang="0">
                    <a:pos x="T0" y="T1"/>
                  </a:cxn>
                  <a:cxn ang="0">
                    <a:pos x="T2" y="T3"/>
                  </a:cxn>
                  <a:cxn ang="0">
                    <a:pos x="T4" y="T5"/>
                  </a:cxn>
                  <a:cxn ang="0">
                    <a:pos x="T6" y="T7"/>
                  </a:cxn>
                  <a:cxn ang="0">
                    <a:pos x="T8" y="T9"/>
                  </a:cxn>
                </a:cxnLst>
                <a:rect l="0" t="0" r="r" b="b"/>
                <a:pathLst>
                  <a:path w="2" h="1">
                    <a:moveTo>
                      <a:pt x="0" y="1"/>
                    </a:moveTo>
                    <a:cubicBezTo>
                      <a:pt x="1" y="1"/>
                      <a:pt x="1" y="1"/>
                      <a:pt x="1" y="1"/>
                    </a:cubicBezTo>
                    <a:cubicBezTo>
                      <a:pt x="1" y="1"/>
                      <a:pt x="1" y="0"/>
                      <a:pt x="2" y="0"/>
                    </a:cubicBezTo>
                    <a:cubicBezTo>
                      <a:pt x="1" y="0"/>
                      <a:pt x="1" y="0"/>
                      <a:pt x="1" y="0"/>
                    </a:cubicBezTo>
                    <a:cubicBezTo>
                      <a:pt x="1" y="0"/>
                      <a:pt x="1"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1136" name="Freeform 72"/>
              <p:cNvSpPr>
                <a:spLocks/>
              </p:cNvSpPr>
              <p:nvPr/>
            </p:nvSpPr>
            <p:spPr bwMode="auto">
              <a:xfrm>
                <a:off x="294" y="2715"/>
                <a:ext cx="0" cy="3"/>
              </a:xfrm>
              <a:custGeom>
                <a:avLst/>
                <a:gdLst>
                  <a:gd name="T0" fmla="*/ 1 h 1"/>
                  <a:gd name="T1" fmla="*/ 0 h 1"/>
                  <a:gd name="T2" fmla="*/ 0 h 1"/>
                  <a:gd name="T3" fmla="*/ 1 h 1"/>
                </a:gdLst>
                <a:ahLst/>
                <a:cxnLst>
                  <a:cxn ang="0">
                    <a:pos x="0" y="T0"/>
                  </a:cxn>
                  <a:cxn ang="0">
                    <a:pos x="0" y="T1"/>
                  </a:cxn>
                  <a:cxn ang="0">
                    <a:pos x="0" y="T2"/>
                  </a:cxn>
                  <a:cxn ang="0">
                    <a:pos x="0" y="T3"/>
                  </a:cxn>
                </a:cxnLst>
                <a:rect l="0" t="0" r="r" b="b"/>
                <a:pathLst>
                  <a:path h="1">
                    <a:moveTo>
                      <a:pt x="0" y="1"/>
                    </a:moveTo>
                    <a:cubicBezTo>
                      <a:pt x="0" y="1"/>
                      <a:pt x="0" y="0"/>
                      <a:pt x="0" y="0"/>
                    </a:cubicBezTo>
                    <a:cubicBezTo>
                      <a:pt x="0" y="0"/>
                      <a:pt x="0" y="0"/>
                      <a:pt x="0" y="0"/>
                    </a:cubicBezTo>
                    <a:cubicBezTo>
                      <a:pt x="0" y="0"/>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1137" name="Freeform 73"/>
              <p:cNvSpPr>
                <a:spLocks/>
              </p:cNvSpPr>
              <p:nvPr/>
            </p:nvSpPr>
            <p:spPr bwMode="auto">
              <a:xfrm>
                <a:off x="514" y="2379"/>
                <a:ext cx="12" cy="7"/>
              </a:xfrm>
              <a:custGeom>
                <a:avLst/>
                <a:gdLst>
                  <a:gd name="T0" fmla="*/ 1 w 5"/>
                  <a:gd name="T1" fmla="*/ 2 h 3"/>
                  <a:gd name="T2" fmla="*/ 2 w 5"/>
                  <a:gd name="T3" fmla="*/ 2 h 3"/>
                  <a:gd name="T4" fmla="*/ 2 w 5"/>
                  <a:gd name="T5" fmla="*/ 3 h 3"/>
                  <a:gd name="T6" fmla="*/ 2 w 5"/>
                  <a:gd name="T7" fmla="*/ 3 h 3"/>
                  <a:gd name="T8" fmla="*/ 2 w 5"/>
                  <a:gd name="T9" fmla="*/ 3 h 3"/>
                  <a:gd name="T10" fmla="*/ 4 w 5"/>
                  <a:gd name="T11" fmla="*/ 1 h 3"/>
                  <a:gd name="T12" fmla="*/ 5 w 5"/>
                  <a:gd name="T13" fmla="*/ 0 h 3"/>
                  <a:gd name="T14" fmla="*/ 5 w 5"/>
                  <a:gd name="T15" fmla="*/ 0 h 3"/>
                  <a:gd name="T16" fmla="*/ 2 w 5"/>
                  <a:gd name="T17" fmla="*/ 0 h 3"/>
                  <a:gd name="T18" fmla="*/ 0 w 5"/>
                  <a:gd name="T19" fmla="*/ 1 h 3"/>
                  <a:gd name="T20" fmla="*/ 0 w 5"/>
                  <a:gd name="T21" fmla="*/ 1 h 3"/>
                  <a:gd name="T22" fmla="*/ 1 w 5"/>
                  <a:gd name="T23" fmla="*/ 2 h 3"/>
                  <a:gd name="T24" fmla="*/ 1 w 5"/>
                  <a:gd name="T25" fmla="*/ 2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 h="3">
                    <a:moveTo>
                      <a:pt x="1" y="2"/>
                    </a:moveTo>
                    <a:cubicBezTo>
                      <a:pt x="1" y="2"/>
                      <a:pt x="2" y="2"/>
                      <a:pt x="2" y="2"/>
                    </a:cubicBezTo>
                    <a:cubicBezTo>
                      <a:pt x="2" y="2"/>
                      <a:pt x="2" y="2"/>
                      <a:pt x="2" y="3"/>
                    </a:cubicBezTo>
                    <a:cubicBezTo>
                      <a:pt x="2" y="3"/>
                      <a:pt x="2" y="3"/>
                      <a:pt x="2" y="3"/>
                    </a:cubicBezTo>
                    <a:cubicBezTo>
                      <a:pt x="2" y="3"/>
                      <a:pt x="2" y="3"/>
                      <a:pt x="2" y="3"/>
                    </a:cubicBezTo>
                    <a:cubicBezTo>
                      <a:pt x="3" y="2"/>
                      <a:pt x="3" y="2"/>
                      <a:pt x="4" y="1"/>
                    </a:cubicBezTo>
                    <a:cubicBezTo>
                      <a:pt x="4" y="1"/>
                      <a:pt x="5" y="0"/>
                      <a:pt x="5" y="0"/>
                    </a:cubicBezTo>
                    <a:cubicBezTo>
                      <a:pt x="5" y="0"/>
                      <a:pt x="5" y="0"/>
                      <a:pt x="5" y="0"/>
                    </a:cubicBezTo>
                    <a:cubicBezTo>
                      <a:pt x="4" y="0"/>
                      <a:pt x="3" y="0"/>
                      <a:pt x="2" y="0"/>
                    </a:cubicBezTo>
                    <a:cubicBezTo>
                      <a:pt x="2" y="0"/>
                      <a:pt x="1" y="0"/>
                      <a:pt x="0" y="1"/>
                    </a:cubicBezTo>
                    <a:cubicBezTo>
                      <a:pt x="0" y="1"/>
                      <a:pt x="0" y="1"/>
                      <a:pt x="0" y="1"/>
                    </a:cubicBezTo>
                    <a:cubicBezTo>
                      <a:pt x="0" y="1"/>
                      <a:pt x="1" y="2"/>
                      <a:pt x="1" y="2"/>
                    </a:cubicBezTo>
                    <a:cubicBezTo>
                      <a:pt x="1" y="2"/>
                      <a:pt x="1" y="2"/>
                      <a:pt x="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1138" name="Freeform 74"/>
              <p:cNvSpPr>
                <a:spLocks/>
              </p:cNvSpPr>
              <p:nvPr/>
            </p:nvSpPr>
            <p:spPr bwMode="auto">
              <a:xfrm>
                <a:off x="355" y="2670"/>
                <a:ext cx="12" cy="5"/>
              </a:xfrm>
              <a:custGeom>
                <a:avLst/>
                <a:gdLst>
                  <a:gd name="T0" fmla="*/ 4 w 5"/>
                  <a:gd name="T1" fmla="*/ 1 h 2"/>
                  <a:gd name="T2" fmla="*/ 1 w 5"/>
                  <a:gd name="T3" fmla="*/ 2 h 2"/>
                  <a:gd name="T4" fmla="*/ 0 w 5"/>
                  <a:gd name="T5" fmla="*/ 2 h 2"/>
                  <a:gd name="T6" fmla="*/ 1 w 5"/>
                  <a:gd name="T7" fmla="*/ 2 h 2"/>
                  <a:gd name="T8" fmla="*/ 2 w 5"/>
                  <a:gd name="T9" fmla="*/ 2 h 2"/>
                  <a:gd name="T10" fmla="*/ 4 w 5"/>
                  <a:gd name="T11" fmla="*/ 1 h 2"/>
                  <a:gd name="T12" fmla="*/ 5 w 5"/>
                  <a:gd name="T13" fmla="*/ 0 h 2"/>
                  <a:gd name="T14" fmla="*/ 4 w 5"/>
                  <a:gd name="T15" fmla="*/ 0 h 2"/>
                  <a:gd name="T16" fmla="*/ 4 w 5"/>
                  <a:gd name="T17"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2">
                    <a:moveTo>
                      <a:pt x="4" y="1"/>
                    </a:moveTo>
                    <a:cubicBezTo>
                      <a:pt x="3" y="1"/>
                      <a:pt x="2" y="1"/>
                      <a:pt x="1" y="2"/>
                    </a:cubicBezTo>
                    <a:cubicBezTo>
                      <a:pt x="1" y="2"/>
                      <a:pt x="0" y="2"/>
                      <a:pt x="0" y="2"/>
                    </a:cubicBezTo>
                    <a:cubicBezTo>
                      <a:pt x="0" y="2"/>
                      <a:pt x="1" y="2"/>
                      <a:pt x="1" y="2"/>
                    </a:cubicBezTo>
                    <a:cubicBezTo>
                      <a:pt x="1" y="2"/>
                      <a:pt x="1" y="2"/>
                      <a:pt x="2" y="2"/>
                    </a:cubicBezTo>
                    <a:cubicBezTo>
                      <a:pt x="3" y="1"/>
                      <a:pt x="3" y="1"/>
                      <a:pt x="4" y="1"/>
                    </a:cubicBezTo>
                    <a:cubicBezTo>
                      <a:pt x="5" y="1"/>
                      <a:pt x="5" y="0"/>
                      <a:pt x="5" y="0"/>
                    </a:cubicBezTo>
                    <a:cubicBezTo>
                      <a:pt x="5" y="0"/>
                      <a:pt x="5" y="0"/>
                      <a:pt x="4" y="0"/>
                    </a:cubicBezTo>
                    <a:cubicBezTo>
                      <a:pt x="4" y="0"/>
                      <a:pt x="4" y="0"/>
                      <a:pt x="4"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1139" name="Freeform 75"/>
              <p:cNvSpPr>
                <a:spLocks/>
              </p:cNvSpPr>
              <p:nvPr/>
            </p:nvSpPr>
            <p:spPr bwMode="auto">
              <a:xfrm>
                <a:off x="483" y="2346"/>
                <a:ext cx="5" cy="2"/>
              </a:xfrm>
              <a:custGeom>
                <a:avLst/>
                <a:gdLst>
                  <a:gd name="T0" fmla="*/ 2 w 2"/>
                  <a:gd name="T1" fmla="*/ 0 h 1"/>
                  <a:gd name="T2" fmla="*/ 1 w 2"/>
                  <a:gd name="T3" fmla="*/ 0 h 1"/>
                  <a:gd name="T4" fmla="*/ 0 w 2"/>
                  <a:gd name="T5" fmla="*/ 1 h 1"/>
                  <a:gd name="T6" fmla="*/ 1 w 2"/>
                  <a:gd name="T7" fmla="*/ 1 h 1"/>
                  <a:gd name="T8" fmla="*/ 2 w 2"/>
                  <a:gd name="T9" fmla="*/ 0 h 1"/>
                </a:gdLst>
                <a:ahLst/>
                <a:cxnLst>
                  <a:cxn ang="0">
                    <a:pos x="T0" y="T1"/>
                  </a:cxn>
                  <a:cxn ang="0">
                    <a:pos x="T2" y="T3"/>
                  </a:cxn>
                  <a:cxn ang="0">
                    <a:pos x="T4" y="T5"/>
                  </a:cxn>
                  <a:cxn ang="0">
                    <a:pos x="T6" y="T7"/>
                  </a:cxn>
                  <a:cxn ang="0">
                    <a:pos x="T8" y="T9"/>
                  </a:cxn>
                </a:cxnLst>
                <a:rect l="0" t="0" r="r" b="b"/>
                <a:pathLst>
                  <a:path w="2" h="1">
                    <a:moveTo>
                      <a:pt x="2" y="0"/>
                    </a:moveTo>
                    <a:cubicBezTo>
                      <a:pt x="1" y="0"/>
                      <a:pt x="1" y="0"/>
                      <a:pt x="1" y="0"/>
                    </a:cubicBezTo>
                    <a:cubicBezTo>
                      <a:pt x="1" y="0"/>
                      <a:pt x="0" y="1"/>
                      <a:pt x="0" y="1"/>
                    </a:cubicBezTo>
                    <a:cubicBezTo>
                      <a:pt x="1" y="1"/>
                      <a:pt x="1" y="1"/>
                      <a:pt x="1" y="1"/>
                    </a:cubicBezTo>
                    <a:cubicBezTo>
                      <a:pt x="1" y="1"/>
                      <a:pt x="2"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1140" name="Freeform 76"/>
              <p:cNvSpPr>
                <a:spLocks/>
              </p:cNvSpPr>
              <p:nvPr/>
            </p:nvSpPr>
            <p:spPr bwMode="auto">
              <a:xfrm>
                <a:off x="504" y="2384"/>
                <a:ext cx="12" cy="12"/>
              </a:xfrm>
              <a:custGeom>
                <a:avLst/>
                <a:gdLst>
                  <a:gd name="T0" fmla="*/ 3 w 5"/>
                  <a:gd name="T1" fmla="*/ 4 h 5"/>
                  <a:gd name="T2" fmla="*/ 4 w 5"/>
                  <a:gd name="T3" fmla="*/ 4 h 5"/>
                  <a:gd name="T4" fmla="*/ 4 w 5"/>
                  <a:gd name="T5" fmla="*/ 4 h 5"/>
                  <a:gd name="T6" fmla="*/ 5 w 5"/>
                  <a:gd name="T7" fmla="*/ 4 h 5"/>
                  <a:gd name="T8" fmla="*/ 5 w 5"/>
                  <a:gd name="T9" fmla="*/ 3 h 5"/>
                  <a:gd name="T10" fmla="*/ 5 w 5"/>
                  <a:gd name="T11" fmla="*/ 2 h 5"/>
                  <a:gd name="T12" fmla="*/ 4 w 5"/>
                  <a:gd name="T13" fmla="*/ 0 h 5"/>
                  <a:gd name="T14" fmla="*/ 3 w 5"/>
                  <a:gd name="T15" fmla="*/ 0 h 5"/>
                  <a:gd name="T16" fmla="*/ 2 w 5"/>
                  <a:gd name="T17" fmla="*/ 1 h 5"/>
                  <a:gd name="T18" fmla="*/ 0 w 5"/>
                  <a:gd name="T19" fmla="*/ 4 h 5"/>
                  <a:gd name="T20" fmla="*/ 1 w 5"/>
                  <a:gd name="T21" fmla="*/ 5 h 5"/>
                  <a:gd name="T22" fmla="*/ 2 w 5"/>
                  <a:gd name="T23" fmla="*/ 5 h 5"/>
                  <a:gd name="T24" fmla="*/ 3 w 5"/>
                  <a:gd name="T25" fmla="*/ 4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 h="5">
                    <a:moveTo>
                      <a:pt x="3" y="4"/>
                    </a:moveTo>
                    <a:cubicBezTo>
                      <a:pt x="3" y="4"/>
                      <a:pt x="4" y="4"/>
                      <a:pt x="4" y="4"/>
                    </a:cubicBezTo>
                    <a:cubicBezTo>
                      <a:pt x="4" y="4"/>
                      <a:pt x="4" y="4"/>
                      <a:pt x="4" y="4"/>
                    </a:cubicBezTo>
                    <a:cubicBezTo>
                      <a:pt x="4" y="4"/>
                      <a:pt x="5" y="4"/>
                      <a:pt x="5" y="4"/>
                    </a:cubicBezTo>
                    <a:cubicBezTo>
                      <a:pt x="5" y="4"/>
                      <a:pt x="5" y="3"/>
                      <a:pt x="5" y="3"/>
                    </a:cubicBezTo>
                    <a:cubicBezTo>
                      <a:pt x="5" y="2"/>
                      <a:pt x="5" y="2"/>
                      <a:pt x="5" y="2"/>
                    </a:cubicBezTo>
                    <a:cubicBezTo>
                      <a:pt x="5" y="1"/>
                      <a:pt x="4" y="1"/>
                      <a:pt x="4" y="0"/>
                    </a:cubicBezTo>
                    <a:cubicBezTo>
                      <a:pt x="4" y="0"/>
                      <a:pt x="4" y="0"/>
                      <a:pt x="3" y="0"/>
                    </a:cubicBezTo>
                    <a:cubicBezTo>
                      <a:pt x="3" y="1"/>
                      <a:pt x="3" y="1"/>
                      <a:pt x="2" y="1"/>
                    </a:cubicBezTo>
                    <a:cubicBezTo>
                      <a:pt x="2" y="2"/>
                      <a:pt x="1" y="3"/>
                      <a:pt x="0" y="4"/>
                    </a:cubicBezTo>
                    <a:cubicBezTo>
                      <a:pt x="0" y="5"/>
                      <a:pt x="1" y="5"/>
                      <a:pt x="1" y="5"/>
                    </a:cubicBezTo>
                    <a:cubicBezTo>
                      <a:pt x="1" y="5"/>
                      <a:pt x="1" y="5"/>
                      <a:pt x="2" y="5"/>
                    </a:cubicBezTo>
                    <a:cubicBezTo>
                      <a:pt x="2" y="5"/>
                      <a:pt x="3" y="4"/>
                      <a:pt x="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1141" name="Freeform 77"/>
              <p:cNvSpPr>
                <a:spLocks/>
              </p:cNvSpPr>
              <p:nvPr/>
            </p:nvSpPr>
            <p:spPr bwMode="auto">
              <a:xfrm>
                <a:off x="320" y="2692"/>
                <a:ext cx="4" cy="4"/>
              </a:xfrm>
              <a:custGeom>
                <a:avLst/>
                <a:gdLst>
                  <a:gd name="T0" fmla="*/ 1 w 2"/>
                  <a:gd name="T1" fmla="*/ 0 h 2"/>
                  <a:gd name="T2" fmla="*/ 1 w 2"/>
                  <a:gd name="T3" fmla="*/ 1 h 2"/>
                  <a:gd name="T4" fmla="*/ 0 w 2"/>
                  <a:gd name="T5" fmla="*/ 1 h 2"/>
                  <a:gd name="T6" fmla="*/ 0 w 2"/>
                  <a:gd name="T7" fmla="*/ 2 h 2"/>
                  <a:gd name="T8" fmla="*/ 1 w 2"/>
                  <a:gd name="T9" fmla="*/ 2 h 2"/>
                  <a:gd name="T10" fmla="*/ 2 w 2"/>
                  <a:gd name="T11" fmla="*/ 0 h 2"/>
                  <a:gd name="T12" fmla="*/ 1 w 2"/>
                  <a:gd name="T13" fmla="*/ 0 h 2"/>
                  <a:gd name="T14" fmla="*/ 1 w 2"/>
                  <a:gd name="T15" fmla="*/ 0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2">
                    <a:moveTo>
                      <a:pt x="1" y="0"/>
                    </a:moveTo>
                    <a:cubicBezTo>
                      <a:pt x="1" y="0"/>
                      <a:pt x="1" y="0"/>
                      <a:pt x="1" y="1"/>
                    </a:cubicBezTo>
                    <a:cubicBezTo>
                      <a:pt x="1" y="1"/>
                      <a:pt x="0" y="1"/>
                      <a:pt x="0" y="1"/>
                    </a:cubicBezTo>
                    <a:cubicBezTo>
                      <a:pt x="0" y="2"/>
                      <a:pt x="0" y="2"/>
                      <a:pt x="0" y="2"/>
                    </a:cubicBezTo>
                    <a:cubicBezTo>
                      <a:pt x="1" y="2"/>
                      <a:pt x="1" y="2"/>
                      <a:pt x="1" y="2"/>
                    </a:cubicBezTo>
                    <a:cubicBezTo>
                      <a:pt x="2" y="1"/>
                      <a:pt x="2" y="1"/>
                      <a:pt x="2" y="0"/>
                    </a:cubicBezTo>
                    <a:cubicBezTo>
                      <a:pt x="2" y="0"/>
                      <a:pt x="2" y="0"/>
                      <a:pt x="1"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1142" name="Freeform 78"/>
              <p:cNvSpPr>
                <a:spLocks/>
              </p:cNvSpPr>
              <p:nvPr/>
            </p:nvSpPr>
            <p:spPr bwMode="auto">
              <a:xfrm>
                <a:off x="313" y="2694"/>
                <a:ext cx="4" cy="7"/>
              </a:xfrm>
              <a:custGeom>
                <a:avLst/>
                <a:gdLst>
                  <a:gd name="T0" fmla="*/ 1 w 2"/>
                  <a:gd name="T1" fmla="*/ 1 h 3"/>
                  <a:gd name="T2" fmla="*/ 1 w 2"/>
                  <a:gd name="T3" fmla="*/ 2 h 3"/>
                  <a:gd name="T4" fmla="*/ 0 w 2"/>
                  <a:gd name="T5" fmla="*/ 3 h 3"/>
                  <a:gd name="T6" fmla="*/ 1 w 2"/>
                  <a:gd name="T7" fmla="*/ 3 h 3"/>
                  <a:gd name="T8" fmla="*/ 2 w 2"/>
                  <a:gd name="T9" fmla="*/ 1 h 3"/>
                  <a:gd name="T10" fmla="*/ 1 w 2"/>
                  <a:gd name="T11" fmla="*/ 1 h 3"/>
                  <a:gd name="T12" fmla="*/ 2 w 2"/>
                  <a:gd name="T13" fmla="*/ 0 h 3"/>
                  <a:gd name="T14" fmla="*/ 1 w 2"/>
                  <a:gd name="T15" fmla="*/ 0 h 3"/>
                  <a:gd name="T16" fmla="*/ 1 w 2"/>
                  <a:gd name="T17" fmla="*/ 1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 h="3">
                    <a:moveTo>
                      <a:pt x="1" y="1"/>
                    </a:moveTo>
                    <a:cubicBezTo>
                      <a:pt x="1" y="1"/>
                      <a:pt x="1" y="2"/>
                      <a:pt x="1" y="2"/>
                    </a:cubicBezTo>
                    <a:cubicBezTo>
                      <a:pt x="0" y="2"/>
                      <a:pt x="0" y="2"/>
                      <a:pt x="0" y="3"/>
                    </a:cubicBezTo>
                    <a:cubicBezTo>
                      <a:pt x="0" y="3"/>
                      <a:pt x="1" y="3"/>
                      <a:pt x="1" y="3"/>
                    </a:cubicBezTo>
                    <a:cubicBezTo>
                      <a:pt x="1" y="2"/>
                      <a:pt x="1" y="2"/>
                      <a:pt x="2" y="1"/>
                    </a:cubicBezTo>
                    <a:cubicBezTo>
                      <a:pt x="2" y="1"/>
                      <a:pt x="2" y="1"/>
                      <a:pt x="1" y="1"/>
                    </a:cubicBezTo>
                    <a:cubicBezTo>
                      <a:pt x="2" y="0"/>
                      <a:pt x="2" y="0"/>
                      <a:pt x="2" y="0"/>
                    </a:cubicBezTo>
                    <a:cubicBezTo>
                      <a:pt x="2" y="0"/>
                      <a:pt x="1" y="0"/>
                      <a:pt x="1" y="0"/>
                    </a:cubicBezTo>
                    <a:cubicBezTo>
                      <a:pt x="1" y="0"/>
                      <a:pt x="1"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1143" name="Freeform 79"/>
              <p:cNvSpPr>
                <a:spLocks/>
              </p:cNvSpPr>
              <p:nvPr/>
            </p:nvSpPr>
            <p:spPr bwMode="auto">
              <a:xfrm>
                <a:off x="341" y="2670"/>
                <a:ext cx="12" cy="12"/>
              </a:xfrm>
              <a:custGeom>
                <a:avLst/>
                <a:gdLst>
                  <a:gd name="T0" fmla="*/ 5 w 5"/>
                  <a:gd name="T1" fmla="*/ 0 h 5"/>
                  <a:gd name="T2" fmla="*/ 4 w 5"/>
                  <a:gd name="T3" fmla="*/ 1 h 5"/>
                  <a:gd name="T4" fmla="*/ 3 w 5"/>
                  <a:gd name="T5" fmla="*/ 2 h 5"/>
                  <a:gd name="T6" fmla="*/ 3 w 5"/>
                  <a:gd name="T7" fmla="*/ 2 h 5"/>
                  <a:gd name="T8" fmla="*/ 3 w 5"/>
                  <a:gd name="T9" fmla="*/ 3 h 5"/>
                  <a:gd name="T10" fmla="*/ 3 w 5"/>
                  <a:gd name="T11" fmla="*/ 3 h 5"/>
                  <a:gd name="T12" fmla="*/ 2 w 5"/>
                  <a:gd name="T13" fmla="*/ 4 h 5"/>
                  <a:gd name="T14" fmla="*/ 1 w 5"/>
                  <a:gd name="T15" fmla="*/ 4 h 5"/>
                  <a:gd name="T16" fmla="*/ 0 w 5"/>
                  <a:gd name="T17" fmla="*/ 4 h 5"/>
                  <a:gd name="T18" fmla="*/ 0 w 5"/>
                  <a:gd name="T19" fmla="*/ 5 h 5"/>
                  <a:gd name="T20" fmla="*/ 1 w 5"/>
                  <a:gd name="T21" fmla="*/ 5 h 5"/>
                  <a:gd name="T22" fmla="*/ 2 w 5"/>
                  <a:gd name="T23" fmla="*/ 4 h 5"/>
                  <a:gd name="T24" fmla="*/ 3 w 5"/>
                  <a:gd name="T25" fmla="*/ 4 h 5"/>
                  <a:gd name="T26" fmla="*/ 4 w 5"/>
                  <a:gd name="T27" fmla="*/ 3 h 5"/>
                  <a:gd name="T28" fmla="*/ 5 w 5"/>
                  <a:gd name="T29" fmla="*/ 2 h 5"/>
                  <a:gd name="T30" fmla="*/ 5 w 5"/>
                  <a:gd name="T31" fmla="*/ 2 h 5"/>
                  <a:gd name="T32" fmla="*/ 5 w 5"/>
                  <a:gd name="T33" fmla="*/ 1 h 5"/>
                  <a:gd name="T34" fmla="*/ 5 w 5"/>
                  <a:gd name="T35"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 h="5">
                    <a:moveTo>
                      <a:pt x="5" y="0"/>
                    </a:moveTo>
                    <a:cubicBezTo>
                      <a:pt x="5" y="1"/>
                      <a:pt x="4" y="1"/>
                      <a:pt x="4" y="1"/>
                    </a:cubicBezTo>
                    <a:cubicBezTo>
                      <a:pt x="4" y="1"/>
                      <a:pt x="4" y="1"/>
                      <a:pt x="3" y="2"/>
                    </a:cubicBezTo>
                    <a:cubicBezTo>
                      <a:pt x="3" y="2"/>
                      <a:pt x="3" y="2"/>
                      <a:pt x="3" y="2"/>
                    </a:cubicBezTo>
                    <a:cubicBezTo>
                      <a:pt x="3" y="2"/>
                      <a:pt x="3" y="2"/>
                      <a:pt x="3" y="3"/>
                    </a:cubicBezTo>
                    <a:cubicBezTo>
                      <a:pt x="3" y="3"/>
                      <a:pt x="3" y="3"/>
                      <a:pt x="3" y="3"/>
                    </a:cubicBezTo>
                    <a:cubicBezTo>
                      <a:pt x="2" y="3"/>
                      <a:pt x="2" y="3"/>
                      <a:pt x="2" y="4"/>
                    </a:cubicBezTo>
                    <a:cubicBezTo>
                      <a:pt x="2" y="4"/>
                      <a:pt x="2" y="4"/>
                      <a:pt x="1" y="4"/>
                    </a:cubicBezTo>
                    <a:cubicBezTo>
                      <a:pt x="1" y="4"/>
                      <a:pt x="1" y="4"/>
                      <a:pt x="0" y="4"/>
                    </a:cubicBezTo>
                    <a:cubicBezTo>
                      <a:pt x="0" y="4"/>
                      <a:pt x="0" y="5"/>
                      <a:pt x="0" y="5"/>
                    </a:cubicBezTo>
                    <a:cubicBezTo>
                      <a:pt x="1" y="5"/>
                      <a:pt x="1" y="5"/>
                      <a:pt x="1" y="5"/>
                    </a:cubicBezTo>
                    <a:cubicBezTo>
                      <a:pt x="1" y="5"/>
                      <a:pt x="2" y="4"/>
                      <a:pt x="2" y="4"/>
                    </a:cubicBezTo>
                    <a:cubicBezTo>
                      <a:pt x="2" y="4"/>
                      <a:pt x="3" y="4"/>
                      <a:pt x="3" y="4"/>
                    </a:cubicBezTo>
                    <a:cubicBezTo>
                      <a:pt x="3" y="3"/>
                      <a:pt x="4" y="3"/>
                      <a:pt x="4" y="3"/>
                    </a:cubicBezTo>
                    <a:cubicBezTo>
                      <a:pt x="4" y="3"/>
                      <a:pt x="5" y="2"/>
                      <a:pt x="5" y="2"/>
                    </a:cubicBezTo>
                    <a:cubicBezTo>
                      <a:pt x="5" y="2"/>
                      <a:pt x="5" y="2"/>
                      <a:pt x="5" y="2"/>
                    </a:cubicBezTo>
                    <a:cubicBezTo>
                      <a:pt x="5" y="1"/>
                      <a:pt x="5" y="1"/>
                      <a:pt x="5" y="1"/>
                    </a:cubicBezTo>
                    <a:cubicBezTo>
                      <a:pt x="5" y="1"/>
                      <a:pt x="5" y="1"/>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1144" name="Freeform 80"/>
              <p:cNvSpPr>
                <a:spLocks/>
              </p:cNvSpPr>
              <p:nvPr/>
            </p:nvSpPr>
            <p:spPr bwMode="auto">
              <a:xfrm>
                <a:off x="294" y="2703"/>
                <a:ext cx="2" cy="3"/>
              </a:xfrm>
              <a:custGeom>
                <a:avLst/>
                <a:gdLst>
                  <a:gd name="T0" fmla="*/ 1 w 1"/>
                  <a:gd name="T1" fmla="*/ 1 h 1"/>
                  <a:gd name="T2" fmla="*/ 1 w 1"/>
                  <a:gd name="T3" fmla="*/ 0 h 1"/>
                  <a:gd name="T4" fmla="*/ 0 w 1"/>
                  <a:gd name="T5" fmla="*/ 1 h 1"/>
                  <a:gd name="T6" fmla="*/ 1 w 1"/>
                  <a:gd name="T7" fmla="*/ 1 h 1"/>
                </a:gdLst>
                <a:ahLst/>
                <a:cxnLst>
                  <a:cxn ang="0">
                    <a:pos x="T0" y="T1"/>
                  </a:cxn>
                  <a:cxn ang="0">
                    <a:pos x="T2" y="T3"/>
                  </a:cxn>
                  <a:cxn ang="0">
                    <a:pos x="T4" y="T5"/>
                  </a:cxn>
                  <a:cxn ang="0">
                    <a:pos x="T6" y="T7"/>
                  </a:cxn>
                </a:cxnLst>
                <a:rect l="0" t="0" r="r" b="b"/>
                <a:pathLst>
                  <a:path w="1" h="1">
                    <a:moveTo>
                      <a:pt x="1" y="1"/>
                    </a:moveTo>
                    <a:cubicBezTo>
                      <a:pt x="1" y="1"/>
                      <a:pt x="1" y="0"/>
                      <a:pt x="1" y="0"/>
                    </a:cubicBezTo>
                    <a:cubicBezTo>
                      <a:pt x="0" y="0"/>
                      <a:pt x="0" y="1"/>
                      <a:pt x="0" y="1"/>
                    </a:cubicBezTo>
                    <a:cubicBezTo>
                      <a:pt x="0" y="1"/>
                      <a:pt x="1"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1145" name="Freeform 81"/>
              <p:cNvSpPr>
                <a:spLocks/>
              </p:cNvSpPr>
              <p:nvPr/>
            </p:nvSpPr>
            <p:spPr bwMode="auto">
              <a:xfrm>
                <a:off x="291" y="2711"/>
                <a:ext cx="5" cy="2"/>
              </a:xfrm>
              <a:custGeom>
                <a:avLst/>
                <a:gdLst>
                  <a:gd name="T0" fmla="*/ 0 w 2"/>
                  <a:gd name="T1" fmla="*/ 1 h 1"/>
                  <a:gd name="T2" fmla="*/ 1 w 2"/>
                  <a:gd name="T3" fmla="*/ 1 h 1"/>
                  <a:gd name="T4" fmla="*/ 2 w 2"/>
                  <a:gd name="T5" fmla="*/ 0 h 1"/>
                  <a:gd name="T6" fmla="*/ 1 w 2"/>
                  <a:gd name="T7" fmla="*/ 0 h 1"/>
                  <a:gd name="T8" fmla="*/ 0 w 2"/>
                  <a:gd name="T9" fmla="*/ 1 h 1"/>
                </a:gdLst>
                <a:ahLst/>
                <a:cxnLst>
                  <a:cxn ang="0">
                    <a:pos x="T0" y="T1"/>
                  </a:cxn>
                  <a:cxn ang="0">
                    <a:pos x="T2" y="T3"/>
                  </a:cxn>
                  <a:cxn ang="0">
                    <a:pos x="T4" y="T5"/>
                  </a:cxn>
                  <a:cxn ang="0">
                    <a:pos x="T6" y="T7"/>
                  </a:cxn>
                  <a:cxn ang="0">
                    <a:pos x="T8" y="T9"/>
                  </a:cxn>
                </a:cxnLst>
                <a:rect l="0" t="0" r="r" b="b"/>
                <a:pathLst>
                  <a:path w="2" h="1">
                    <a:moveTo>
                      <a:pt x="0" y="1"/>
                    </a:moveTo>
                    <a:cubicBezTo>
                      <a:pt x="0" y="1"/>
                      <a:pt x="1" y="1"/>
                      <a:pt x="1" y="1"/>
                    </a:cubicBezTo>
                    <a:cubicBezTo>
                      <a:pt x="1" y="1"/>
                      <a:pt x="2" y="0"/>
                      <a:pt x="2" y="0"/>
                    </a:cubicBezTo>
                    <a:cubicBezTo>
                      <a:pt x="1" y="0"/>
                      <a:pt x="1" y="0"/>
                      <a:pt x="1" y="0"/>
                    </a:cubicBezTo>
                    <a:cubicBezTo>
                      <a:pt x="1" y="0"/>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1146" name="Freeform 82"/>
              <p:cNvSpPr>
                <a:spLocks/>
              </p:cNvSpPr>
              <p:nvPr/>
            </p:nvSpPr>
            <p:spPr bwMode="auto">
              <a:xfrm>
                <a:off x="303" y="2699"/>
                <a:ext cx="7" cy="4"/>
              </a:xfrm>
              <a:custGeom>
                <a:avLst/>
                <a:gdLst>
                  <a:gd name="T0" fmla="*/ 0 w 3"/>
                  <a:gd name="T1" fmla="*/ 0 h 2"/>
                  <a:gd name="T2" fmla="*/ 0 w 3"/>
                  <a:gd name="T3" fmla="*/ 1 h 2"/>
                  <a:gd name="T4" fmla="*/ 0 w 3"/>
                  <a:gd name="T5" fmla="*/ 1 h 2"/>
                  <a:gd name="T6" fmla="*/ 1 w 3"/>
                  <a:gd name="T7" fmla="*/ 1 h 2"/>
                  <a:gd name="T8" fmla="*/ 1 w 3"/>
                  <a:gd name="T9" fmla="*/ 1 h 2"/>
                  <a:gd name="T10" fmla="*/ 1 w 3"/>
                  <a:gd name="T11" fmla="*/ 2 h 2"/>
                  <a:gd name="T12" fmla="*/ 2 w 3"/>
                  <a:gd name="T13" fmla="*/ 1 h 2"/>
                  <a:gd name="T14" fmla="*/ 2 w 3"/>
                  <a:gd name="T15" fmla="*/ 0 h 2"/>
                  <a:gd name="T16" fmla="*/ 3 w 3"/>
                  <a:gd name="T17" fmla="*/ 0 h 2"/>
                  <a:gd name="T18" fmla="*/ 1 w 3"/>
                  <a:gd name="T19" fmla="*/ 0 h 2"/>
                  <a:gd name="T20" fmla="*/ 0 w 3"/>
                  <a:gd name="T21"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 h="2">
                    <a:moveTo>
                      <a:pt x="0" y="0"/>
                    </a:moveTo>
                    <a:cubicBezTo>
                      <a:pt x="0" y="0"/>
                      <a:pt x="0" y="1"/>
                      <a:pt x="0" y="1"/>
                    </a:cubicBezTo>
                    <a:cubicBezTo>
                      <a:pt x="0" y="1"/>
                      <a:pt x="0" y="1"/>
                      <a:pt x="0" y="1"/>
                    </a:cubicBezTo>
                    <a:cubicBezTo>
                      <a:pt x="1" y="1"/>
                      <a:pt x="1" y="1"/>
                      <a:pt x="1" y="1"/>
                    </a:cubicBezTo>
                    <a:cubicBezTo>
                      <a:pt x="1" y="1"/>
                      <a:pt x="1" y="1"/>
                      <a:pt x="1" y="1"/>
                    </a:cubicBezTo>
                    <a:cubicBezTo>
                      <a:pt x="1" y="1"/>
                      <a:pt x="1" y="2"/>
                      <a:pt x="1" y="2"/>
                    </a:cubicBezTo>
                    <a:cubicBezTo>
                      <a:pt x="1" y="2"/>
                      <a:pt x="2" y="1"/>
                      <a:pt x="2" y="1"/>
                    </a:cubicBezTo>
                    <a:cubicBezTo>
                      <a:pt x="2" y="1"/>
                      <a:pt x="2" y="1"/>
                      <a:pt x="2" y="0"/>
                    </a:cubicBezTo>
                    <a:cubicBezTo>
                      <a:pt x="2" y="0"/>
                      <a:pt x="3" y="0"/>
                      <a:pt x="3" y="0"/>
                    </a:cubicBezTo>
                    <a:cubicBezTo>
                      <a:pt x="2" y="0"/>
                      <a:pt x="2" y="0"/>
                      <a:pt x="1" y="0"/>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1147" name="Freeform 83"/>
              <p:cNvSpPr>
                <a:spLocks/>
              </p:cNvSpPr>
              <p:nvPr/>
            </p:nvSpPr>
            <p:spPr bwMode="auto">
              <a:xfrm>
                <a:off x="452" y="2599"/>
                <a:ext cx="3" cy="0"/>
              </a:xfrm>
              <a:custGeom>
                <a:avLst/>
                <a:gdLst>
                  <a:gd name="T0" fmla="*/ 0 w 1"/>
                  <a:gd name="T1" fmla="*/ 0 w 1"/>
                  <a:gd name="T2" fmla="*/ 1 w 1"/>
                  <a:gd name="T3" fmla="*/ 1 w 1"/>
                  <a:gd name="T4" fmla="*/ 0 w 1"/>
                </a:gdLst>
                <a:ahLst/>
                <a:cxnLst>
                  <a:cxn ang="0">
                    <a:pos x="T0" y="0"/>
                  </a:cxn>
                  <a:cxn ang="0">
                    <a:pos x="T1" y="0"/>
                  </a:cxn>
                  <a:cxn ang="0">
                    <a:pos x="T2" y="0"/>
                  </a:cxn>
                  <a:cxn ang="0">
                    <a:pos x="T3" y="0"/>
                  </a:cxn>
                  <a:cxn ang="0">
                    <a:pos x="T4" y="0"/>
                  </a:cxn>
                </a:cxnLst>
                <a:rect l="0" t="0" r="r" b="b"/>
                <a:pathLst>
                  <a:path w="1">
                    <a:moveTo>
                      <a:pt x="0" y="0"/>
                    </a:moveTo>
                    <a:cubicBezTo>
                      <a:pt x="0" y="0"/>
                      <a:pt x="0" y="0"/>
                      <a:pt x="0" y="0"/>
                    </a:cubicBezTo>
                    <a:cubicBezTo>
                      <a:pt x="0" y="0"/>
                      <a:pt x="0" y="0"/>
                      <a:pt x="1" y="0"/>
                    </a:cubicBezTo>
                    <a:cubicBezTo>
                      <a:pt x="1" y="0"/>
                      <a:pt x="1" y="0"/>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1148" name="Freeform 84"/>
              <p:cNvSpPr>
                <a:spLocks/>
              </p:cNvSpPr>
              <p:nvPr/>
            </p:nvSpPr>
            <p:spPr bwMode="auto">
              <a:xfrm>
                <a:off x="521" y="2547"/>
                <a:ext cx="2" cy="3"/>
              </a:xfrm>
              <a:custGeom>
                <a:avLst/>
                <a:gdLst>
                  <a:gd name="T0" fmla="*/ 1 w 1"/>
                  <a:gd name="T1" fmla="*/ 0 h 1"/>
                  <a:gd name="T2" fmla="*/ 0 w 1"/>
                  <a:gd name="T3" fmla="*/ 0 h 1"/>
                  <a:gd name="T4" fmla="*/ 1 w 1"/>
                  <a:gd name="T5" fmla="*/ 1 h 1"/>
                  <a:gd name="T6" fmla="*/ 1 w 1"/>
                  <a:gd name="T7" fmla="*/ 0 h 1"/>
                </a:gdLst>
                <a:ahLst/>
                <a:cxnLst>
                  <a:cxn ang="0">
                    <a:pos x="T0" y="T1"/>
                  </a:cxn>
                  <a:cxn ang="0">
                    <a:pos x="T2" y="T3"/>
                  </a:cxn>
                  <a:cxn ang="0">
                    <a:pos x="T4" y="T5"/>
                  </a:cxn>
                  <a:cxn ang="0">
                    <a:pos x="T6" y="T7"/>
                  </a:cxn>
                </a:cxnLst>
                <a:rect l="0" t="0" r="r" b="b"/>
                <a:pathLst>
                  <a:path w="1" h="1">
                    <a:moveTo>
                      <a:pt x="1" y="0"/>
                    </a:moveTo>
                    <a:cubicBezTo>
                      <a:pt x="1" y="0"/>
                      <a:pt x="1" y="0"/>
                      <a:pt x="0" y="0"/>
                    </a:cubicBezTo>
                    <a:cubicBezTo>
                      <a:pt x="1" y="1"/>
                      <a:pt x="1" y="1"/>
                      <a:pt x="1" y="1"/>
                    </a:cubicBezTo>
                    <a:cubicBezTo>
                      <a:pt x="1" y="1"/>
                      <a:pt x="1"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1149" name="Freeform 85"/>
              <p:cNvSpPr>
                <a:spLocks/>
              </p:cNvSpPr>
              <p:nvPr/>
            </p:nvSpPr>
            <p:spPr bwMode="auto">
              <a:xfrm>
                <a:off x="516" y="2550"/>
                <a:ext cx="5" cy="2"/>
              </a:xfrm>
              <a:custGeom>
                <a:avLst/>
                <a:gdLst>
                  <a:gd name="T0" fmla="*/ 0 w 2"/>
                  <a:gd name="T1" fmla="*/ 0 h 1"/>
                  <a:gd name="T2" fmla="*/ 0 w 2"/>
                  <a:gd name="T3" fmla="*/ 1 h 1"/>
                  <a:gd name="T4" fmla="*/ 1 w 2"/>
                  <a:gd name="T5" fmla="*/ 1 h 1"/>
                  <a:gd name="T6" fmla="*/ 2 w 2"/>
                  <a:gd name="T7" fmla="*/ 1 h 1"/>
                  <a:gd name="T8" fmla="*/ 2 w 2"/>
                  <a:gd name="T9" fmla="*/ 1 h 1"/>
                  <a:gd name="T10" fmla="*/ 2 w 2"/>
                  <a:gd name="T11" fmla="*/ 0 h 1"/>
                  <a:gd name="T12" fmla="*/ 1 w 2"/>
                  <a:gd name="T13" fmla="*/ 0 h 1"/>
                  <a:gd name="T14" fmla="*/ 0 w 2"/>
                  <a:gd name="T15" fmla="*/ 0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1">
                    <a:moveTo>
                      <a:pt x="0" y="0"/>
                    </a:moveTo>
                    <a:cubicBezTo>
                      <a:pt x="0" y="1"/>
                      <a:pt x="0" y="1"/>
                      <a:pt x="0" y="1"/>
                    </a:cubicBezTo>
                    <a:cubicBezTo>
                      <a:pt x="1" y="1"/>
                      <a:pt x="1" y="1"/>
                      <a:pt x="1" y="1"/>
                    </a:cubicBezTo>
                    <a:cubicBezTo>
                      <a:pt x="1" y="1"/>
                      <a:pt x="2" y="1"/>
                      <a:pt x="2" y="1"/>
                    </a:cubicBezTo>
                    <a:cubicBezTo>
                      <a:pt x="2" y="1"/>
                      <a:pt x="2" y="1"/>
                      <a:pt x="2" y="1"/>
                    </a:cubicBezTo>
                    <a:cubicBezTo>
                      <a:pt x="2" y="0"/>
                      <a:pt x="2" y="0"/>
                      <a:pt x="2" y="0"/>
                    </a:cubicBezTo>
                    <a:cubicBezTo>
                      <a:pt x="2" y="0"/>
                      <a:pt x="1" y="0"/>
                      <a:pt x="1" y="0"/>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1150" name="Freeform 86"/>
              <p:cNvSpPr>
                <a:spLocks/>
              </p:cNvSpPr>
              <p:nvPr/>
            </p:nvSpPr>
            <p:spPr bwMode="auto">
              <a:xfrm>
                <a:off x="507" y="2557"/>
                <a:ext cx="2" cy="2"/>
              </a:xfrm>
              <a:custGeom>
                <a:avLst/>
                <a:gdLst>
                  <a:gd name="T0" fmla="*/ 0 w 1"/>
                  <a:gd name="T1" fmla="*/ 1 h 1"/>
                  <a:gd name="T2" fmla="*/ 0 w 1"/>
                  <a:gd name="T3" fmla="*/ 1 h 1"/>
                  <a:gd name="T4" fmla="*/ 1 w 1"/>
                  <a:gd name="T5" fmla="*/ 0 h 1"/>
                  <a:gd name="T6" fmla="*/ 0 w 1"/>
                  <a:gd name="T7" fmla="*/ 0 h 1"/>
                  <a:gd name="T8" fmla="*/ 0 w 1"/>
                  <a:gd name="T9" fmla="*/ 1 h 1"/>
                </a:gdLst>
                <a:ahLst/>
                <a:cxnLst>
                  <a:cxn ang="0">
                    <a:pos x="T0" y="T1"/>
                  </a:cxn>
                  <a:cxn ang="0">
                    <a:pos x="T2" y="T3"/>
                  </a:cxn>
                  <a:cxn ang="0">
                    <a:pos x="T4" y="T5"/>
                  </a:cxn>
                  <a:cxn ang="0">
                    <a:pos x="T6" y="T7"/>
                  </a:cxn>
                  <a:cxn ang="0">
                    <a:pos x="T8" y="T9"/>
                  </a:cxn>
                </a:cxnLst>
                <a:rect l="0" t="0" r="r" b="b"/>
                <a:pathLst>
                  <a:path w="1" h="1">
                    <a:moveTo>
                      <a:pt x="0" y="1"/>
                    </a:moveTo>
                    <a:cubicBezTo>
                      <a:pt x="0" y="1"/>
                      <a:pt x="0" y="1"/>
                      <a:pt x="0" y="1"/>
                    </a:cubicBezTo>
                    <a:cubicBezTo>
                      <a:pt x="1" y="1"/>
                      <a:pt x="1" y="1"/>
                      <a:pt x="1" y="0"/>
                    </a:cubicBezTo>
                    <a:cubicBezTo>
                      <a:pt x="1" y="0"/>
                      <a:pt x="0" y="0"/>
                      <a:pt x="0" y="0"/>
                    </a:cubicBezTo>
                    <a:cubicBezTo>
                      <a:pt x="0" y="0"/>
                      <a:pt x="0"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1151" name="Freeform 87"/>
              <p:cNvSpPr>
                <a:spLocks/>
              </p:cNvSpPr>
              <p:nvPr/>
            </p:nvSpPr>
            <p:spPr bwMode="auto">
              <a:xfrm>
                <a:off x="826" y="2419"/>
                <a:ext cx="2" cy="7"/>
              </a:xfrm>
              <a:custGeom>
                <a:avLst/>
                <a:gdLst>
                  <a:gd name="T0" fmla="*/ 0 w 1"/>
                  <a:gd name="T1" fmla="*/ 3 h 3"/>
                  <a:gd name="T2" fmla="*/ 1 w 1"/>
                  <a:gd name="T3" fmla="*/ 2 h 3"/>
                  <a:gd name="T4" fmla="*/ 1 w 1"/>
                  <a:gd name="T5" fmla="*/ 1 h 3"/>
                  <a:gd name="T6" fmla="*/ 1 w 1"/>
                  <a:gd name="T7" fmla="*/ 1 h 3"/>
                  <a:gd name="T8" fmla="*/ 0 w 1"/>
                  <a:gd name="T9" fmla="*/ 0 h 3"/>
                  <a:gd name="T10" fmla="*/ 0 w 1"/>
                  <a:gd name="T11" fmla="*/ 1 h 3"/>
                  <a:gd name="T12" fmla="*/ 0 w 1"/>
                  <a:gd name="T13" fmla="*/ 2 h 3"/>
                  <a:gd name="T14" fmla="*/ 0 w 1"/>
                  <a:gd name="T15" fmla="*/ 2 h 3"/>
                  <a:gd name="T16" fmla="*/ 0 w 1"/>
                  <a:gd name="T17" fmla="*/ 2 h 3"/>
                  <a:gd name="T18" fmla="*/ 0 w 1"/>
                  <a:gd name="T19" fmla="*/ 3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 h="3">
                    <a:moveTo>
                      <a:pt x="0" y="3"/>
                    </a:moveTo>
                    <a:cubicBezTo>
                      <a:pt x="1" y="2"/>
                      <a:pt x="1" y="2"/>
                      <a:pt x="1" y="2"/>
                    </a:cubicBezTo>
                    <a:cubicBezTo>
                      <a:pt x="1" y="2"/>
                      <a:pt x="1" y="2"/>
                      <a:pt x="1" y="1"/>
                    </a:cubicBezTo>
                    <a:cubicBezTo>
                      <a:pt x="1" y="1"/>
                      <a:pt x="1" y="1"/>
                      <a:pt x="1" y="1"/>
                    </a:cubicBezTo>
                    <a:cubicBezTo>
                      <a:pt x="1" y="1"/>
                      <a:pt x="1" y="0"/>
                      <a:pt x="0" y="0"/>
                    </a:cubicBezTo>
                    <a:cubicBezTo>
                      <a:pt x="0" y="1"/>
                      <a:pt x="0" y="1"/>
                      <a:pt x="0" y="1"/>
                    </a:cubicBezTo>
                    <a:cubicBezTo>
                      <a:pt x="0" y="1"/>
                      <a:pt x="0" y="1"/>
                      <a:pt x="0" y="2"/>
                    </a:cubicBezTo>
                    <a:cubicBezTo>
                      <a:pt x="0" y="2"/>
                      <a:pt x="0" y="2"/>
                      <a:pt x="0" y="2"/>
                    </a:cubicBezTo>
                    <a:cubicBezTo>
                      <a:pt x="0" y="2"/>
                      <a:pt x="0" y="2"/>
                      <a:pt x="0" y="2"/>
                    </a:cubicBezTo>
                    <a:cubicBezTo>
                      <a:pt x="0" y="2"/>
                      <a:pt x="0" y="3"/>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1152" name="Freeform 88"/>
              <p:cNvSpPr>
                <a:spLocks/>
              </p:cNvSpPr>
              <p:nvPr/>
            </p:nvSpPr>
            <p:spPr bwMode="auto">
              <a:xfrm>
                <a:off x="526" y="2545"/>
                <a:ext cx="0" cy="2"/>
              </a:xfrm>
              <a:custGeom>
                <a:avLst/>
                <a:gdLst>
                  <a:gd name="T0" fmla="*/ 0 h 1"/>
                  <a:gd name="T1" fmla="*/ 1 h 1"/>
                  <a:gd name="T2" fmla="*/ 0 h 1"/>
                  <a:gd name="T3" fmla="*/ 0 h 1"/>
                </a:gdLst>
                <a:ahLst/>
                <a:cxnLst>
                  <a:cxn ang="0">
                    <a:pos x="0" y="T0"/>
                  </a:cxn>
                  <a:cxn ang="0">
                    <a:pos x="0" y="T1"/>
                  </a:cxn>
                  <a:cxn ang="0">
                    <a:pos x="0" y="T2"/>
                  </a:cxn>
                  <a:cxn ang="0">
                    <a:pos x="0" y="T3"/>
                  </a:cxn>
                </a:cxnLst>
                <a:rect l="0" t="0" r="r" b="b"/>
                <a:pathLst>
                  <a:path h="1">
                    <a:moveTo>
                      <a:pt x="0" y="0"/>
                    </a:moveTo>
                    <a:cubicBezTo>
                      <a:pt x="0" y="0"/>
                      <a:pt x="0" y="1"/>
                      <a:pt x="0" y="1"/>
                    </a:cubicBezTo>
                    <a:cubicBezTo>
                      <a:pt x="0" y="1"/>
                      <a:pt x="0" y="1"/>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1153" name="Freeform 89"/>
              <p:cNvSpPr>
                <a:spLocks/>
              </p:cNvSpPr>
              <p:nvPr/>
            </p:nvSpPr>
            <p:spPr bwMode="auto">
              <a:xfrm>
                <a:off x="535" y="2550"/>
                <a:ext cx="2" cy="2"/>
              </a:xfrm>
              <a:custGeom>
                <a:avLst/>
                <a:gdLst>
                  <a:gd name="T0" fmla="*/ 0 w 1"/>
                  <a:gd name="T1" fmla="*/ 0 h 1"/>
                  <a:gd name="T2" fmla="*/ 0 w 1"/>
                  <a:gd name="T3" fmla="*/ 1 h 1"/>
                  <a:gd name="T4" fmla="*/ 1 w 1"/>
                  <a:gd name="T5" fmla="*/ 0 h 1"/>
                  <a:gd name="T6" fmla="*/ 0 w 1"/>
                  <a:gd name="T7" fmla="*/ 0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cubicBezTo>
                      <a:pt x="0" y="0"/>
                      <a:pt x="0" y="0"/>
                      <a:pt x="0" y="1"/>
                    </a:cubicBezTo>
                    <a:cubicBezTo>
                      <a:pt x="1" y="0"/>
                      <a:pt x="1" y="0"/>
                      <a:pt x="1" y="0"/>
                    </a:cubicBezTo>
                    <a:cubicBezTo>
                      <a:pt x="1" y="0"/>
                      <a:pt x="1"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1154" name="Freeform 90"/>
              <p:cNvSpPr>
                <a:spLocks/>
              </p:cNvSpPr>
              <p:nvPr/>
            </p:nvSpPr>
            <p:spPr bwMode="auto">
              <a:xfrm>
                <a:off x="2939" y="2891"/>
                <a:ext cx="2" cy="2"/>
              </a:xfrm>
              <a:custGeom>
                <a:avLst/>
                <a:gdLst>
                  <a:gd name="T0" fmla="*/ 0 w 1"/>
                  <a:gd name="T1" fmla="*/ 1 h 1"/>
                  <a:gd name="T2" fmla="*/ 1 w 1"/>
                  <a:gd name="T3" fmla="*/ 0 h 1"/>
                  <a:gd name="T4" fmla="*/ 1 w 1"/>
                  <a:gd name="T5" fmla="*/ 0 h 1"/>
                  <a:gd name="T6" fmla="*/ 0 w 1"/>
                  <a:gd name="T7" fmla="*/ 0 h 1"/>
                  <a:gd name="T8" fmla="*/ 0 w 1"/>
                  <a:gd name="T9" fmla="*/ 0 h 1"/>
                  <a:gd name="T10" fmla="*/ 0 w 1"/>
                  <a:gd name="T11" fmla="*/ 1 h 1"/>
                  <a:gd name="T12" fmla="*/ 0 w 1"/>
                  <a:gd name="T13" fmla="*/ 1 h 1"/>
                </a:gdLst>
                <a:ahLst/>
                <a:cxnLst>
                  <a:cxn ang="0">
                    <a:pos x="T0" y="T1"/>
                  </a:cxn>
                  <a:cxn ang="0">
                    <a:pos x="T2" y="T3"/>
                  </a:cxn>
                  <a:cxn ang="0">
                    <a:pos x="T4" y="T5"/>
                  </a:cxn>
                  <a:cxn ang="0">
                    <a:pos x="T6" y="T7"/>
                  </a:cxn>
                  <a:cxn ang="0">
                    <a:pos x="T8" y="T9"/>
                  </a:cxn>
                  <a:cxn ang="0">
                    <a:pos x="T10" y="T11"/>
                  </a:cxn>
                  <a:cxn ang="0">
                    <a:pos x="T12" y="T13"/>
                  </a:cxn>
                </a:cxnLst>
                <a:rect l="0" t="0" r="r" b="b"/>
                <a:pathLst>
                  <a:path w="1" h="1">
                    <a:moveTo>
                      <a:pt x="0" y="1"/>
                    </a:moveTo>
                    <a:cubicBezTo>
                      <a:pt x="0" y="1"/>
                      <a:pt x="1" y="1"/>
                      <a:pt x="1" y="0"/>
                    </a:cubicBezTo>
                    <a:cubicBezTo>
                      <a:pt x="1" y="0"/>
                      <a:pt x="1" y="0"/>
                      <a:pt x="1" y="0"/>
                    </a:cubicBezTo>
                    <a:cubicBezTo>
                      <a:pt x="0" y="0"/>
                      <a:pt x="0" y="0"/>
                      <a:pt x="0" y="0"/>
                    </a:cubicBezTo>
                    <a:cubicBezTo>
                      <a:pt x="0" y="0"/>
                      <a:pt x="0" y="0"/>
                      <a:pt x="0" y="0"/>
                    </a:cubicBezTo>
                    <a:cubicBezTo>
                      <a:pt x="0" y="0"/>
                      <a:pt x="0" y="1"/>
                      <a:pt x="0" y="1"/>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1155" name="Freeform 91"/>
              <p:cNvSpPr>
                <a:spLocks/>
              </p:cNvSpPr>
              <p:nvPr/>
            </p:nvSpPr>
            <p:spPr bwMode="auto">
              <a:xfrm>
                <a:off x="2930" y="2883"/>
                <a:ext cx="4" cy="3"/>
              </a:xfrm>
              <a:custGeom>
                <a:avLst/>
                <a:gdLst>
                  <a:gd name="T0" fmla="*/ 2 w 2"/>
                  <a:gd name="T1" fmla="*/ 1 h 1"/>
                  <a:gd name="T2" fmla="*/ 2 w 2"/>
                  <a:gd name="T3" fmla="*/ 1 h 1"/>
                  <a:gd name="T4" fmla="*/ 2 w 2"/>
                  <a:gd name="T5" fmla="*/ 0 h 1"/>
                  <a:gd name="T6" fmla="*/ 1 w 2"/>
                  <a:gd name="T7" fmla="*/ 0 h 1"/>
                  <a:gd name="T8" fmla="*/ 0 w 2"/>
                  <a:gd name="T9" fmla="*/ 1 h 1"/>
                  <a:gd name="T10" fmla="*/ 1 w 2"/>
                  <a:gd name="T11" fmla="*/ 1 h 1"/>
                  <a:gd name="T12" fmla="*/ 2 w 2"/>
                  <a:gd name="T13" fmla="*/ 1 h 1"/>
                </a:gdLst>
                <a:ahLst/>
                <a:cxnLst>
                  <a:cxn ang="0">
                    <a:pos x="T0" y="T1"/>
                  </a:cxn>
                  <a:cxn ang="0">
                    <a:pos x="T2" y="T3"/>
                  </a:cxn>
                  <a:cxn ang="0">
                    <a:pos x="T4" y="T5"/>
                  </a:cxn>
                  <a:cxn ang="0">
                    <a:pos x="T6" y="T7"/>
                  </a:cxn>
                  <a:cxn ang="0">
                    <a:pos x="T8" y="T9"/>
                  </a:cxn>
                  <a:cxn ang="0">
                    <a:pos x="T10" y="T11"/>
                  </a:cxn>
                  <a:cxn ang="0">
                    <a:pos x="T12" y="T13"/>
                  </a:cxn>
                </a:cxnLst>
                <a:rect l="0" t="0" r="r" b="b"/>
                <a:pathLst>
                  <a:path w="2" h="1">
                    <a:moveTo>
                      <a:pt x="2" y="1"/>
                    </a:moveTo>
                    <a:cubicBezTo>
                      <a:pt x="2" y="1"/>
                      <a:pt x="2" y="1"/>
                      <a:pt x="2" y="1"/>
                    </a:cubicBezTo>
                    <a:cubicBezTo>
                      <a:pt x="2" y="1"/>
                      <a:pt x="2" y="0"/>
                      <a:pt x="2" y="0"/>
                    </a:cubicBezTo>
                    <a:cubicBezTo>
                      <a:pt x="2" y="0"/>
                      <a:pt x="1" y="0"/>
                      <a:pt x="1" y="0"/>
                    </a:cubicBezTo>
                    <a:cubicBezTo>
                      <a:pt x="1" y="0"/>
                      <a:pt x="1" y="0"/>
                      <a:pt x="0" y="1"/>
                    </a:cubicBezTo>
                    <a:cubicBezTo>
                      <a:pt x="1" y="1"/>
                      <a:pt x="1" y="1"/>
                      <a:pt x="1" y="1"/>
                    </a:cubicBezTo>
                    <a:cubicBezTo>
                      <a:pt x="1" y="1"/>
                      <a:pt x="1" y="1"/>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1156" name="Freeform 92"/>
              <p:cNvSpPr>
                <a:spLocks/>
              </p:cNvSpPr>
              <p:nvPr/>
            </p:nvSpPr>
            <p:spPr bwMode="auto">
              <a:xfrm>
                <a:off x="2918" y="2874"/>
                <a:ext cx="5" cy="7"/>
              </a:xfrm>
              <a:custGeom>
                <a:avLst/>
                <a:gdLst>
                  <a:gd name="T0" fmla="*/ 2 w 2"/>
                  <a:gd name="T1" fmla="*/ 1 h 3"/>
                  <a:gd name="T2" fmla="*/ 1 w 2"/>
                  <a:gd name="T3" fmla="*/ 0 h 3"/>
                  <a:gd name="T4" fmla="*/ 0 w 2"/>
                  <a:gd name="T5" fmla="*/ 1 h 3"/>
                  <a:gd name="T6" fmla="*/ 1 w 2"/>
                  <a:gd name="T7" fmla="*/ 2 h 3"/>
                  <a:gd name="T8" fmla="*/ 1 w 2"/>
                  <a:gd name="T9" fmla="*/ 3 h 3"/>
                  <a:gd name="T10" fmla="*/ 1 w 2"/>
                  <a:gd name="T11" fmla="*/ 3 h 3"/>
                  <a:gd name="T12" fmla="*/ 1 w 2"/>
                  <a:gd name="T13" fmla="*/ 3 h 3"/>
                  <a:gd name="T14" fmla="*/ 2 w 2"/>
                  <a:gd name="T15" fmla="*/ 2 h 3"/>
                  <a:gd name="T16" fmla="*/ 2 w 2"/>
                  <a:gd name="T17" fmla="*/ 2 h 3"/>
                  <a:gd name="T18" fmla="*/ 2 w 2"/>
                  <a:gd name="T19" fmla="*/ 1 h 3"/>
                  <a:gd name="T20" fmla="*/ 2 w 2"/>
                  <a:gd name="T21" fmla="*/ 1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 h="3">
                    <a:moveTo>
                      <a:pt x="2" y="1"/>
                    </a:moveTo>
                    <a:cubicBezTo>
                      <a:pt x="2" y="1"/>
                      <a:pt x="1" y="1"/>
                      <a:pt x="1" y="0"/>
                    </a:cubicBezTo>
                    <a:cubicBezTo>
                      <a:pt x="1" y="1"/>
                      <a:pt x="1" y="1"/>
                      <a:pt x="0" y="1"/>
                    </a:cubicBezTo>
                    <a:cubicBezTo>
                      <a:pt x="0" y="1"/>
                      <a:pt x="0" y="2"/>
                      <a:pt x="1" y="2"/>
                    </a:cubicBezTo>
                    <a:cubicBezTo>
                      <a:pt x="1" y="2"/>
                      <a:pt x="1" y="2"/>
                      <a:pt x="1" y="3"/>
                    </a:cubicBezTo>
                    <a:cubicBezTo>
                      <a:pt x="1" y="3"/>
                      <a:pt x="1" y="3"/>
                      <a:pt x="1" y="3"/>
                    </a:cubicBezTo>
                    <a:cubicBezTo>
                      <a:pt x="1" y="3"/>
                      <a:pt x="1" y="3"/>
                      <a:pt x="1" y="3"/>
                    </a:cubicBezTo>
                    <a:cubicBezTo>
                      <a:pt x="2" y="3"/>
                      <a:pt x="2" y="3"/>
                      <a:pt x="2" y="2"/>
                    </a:cubicBezTo>
                    <a:cubicBezTo>
                      <a:pt x="2" y="2"/>
                      <a:pt x="2" y="2"/>
                      <a:pt x="2" y="2"/>
                    </a:cubicBezTo>
                    <a:cubicBezTo>
                      <a:pt x="2" y="2"/>
                      <a:pt x="2" y="1"/>
                      <a:pt x="2" y="1"/>
                    </a:cubicBezTo>
                    <a:cubicBezTo>
                      <a:pt x="2" y="1"/>
                      <a:pt x="2" y="1"/>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1157" name="Freeform 93"/>
              <p:cNvSpPr>
                <a:spLocks/>
              </p:cNvSpPr>
              <p:nvPr/>
            </p:nvSpPr>
            <p:spPr bwMode="auto">
              <a:xfrm>
                <a:off x="2923" y="2883"/>
                <a:ext cx="2" cy="3"/>
              </a:xfrm>
              <a:custGeom>
                <a:avLst/>
                <a:gdLst>
                  <a:gd name="T0" fmla="*/ 0 w 1"/>
                  <a:gd name="T1" fmla="*/ 1 h 1"/>
                  <a:gd name="T2" fmla="*/ 1 w 1"/>
                  <a:gd name="T3" fmla="*/ 1 h 1"/>
                  <a:gd name="T4" fmla="*/ 0 w 1"/>
                  <a:gd name="T5" fmla="*/ 0 h 1"/>
                  <a:gd name="T6" fmla="*/ 0 w 1"/>
                  <a:gd name="T7" fmla="*/ 0 h 1"/>
                  <a:gd name="T8" fmla="*/ 0 w 1"/>
                  <a:gd name="T9" fmla="*/ 0 h 1"/>
                  <a:gd name="T10" fmla="*/ 0 w 1"/>
                  <a:gd name="T11" fmla="*/ 1 h 1"/>
                </a:gdLst>
                <a:ahLst/>
                <a:cxnLst>
                  <a:cxn ang="0">
                    <a:pos x="T0" y="T1"/>
                  </a:cxn>
                  <a:cxn ang="0">
                    <a:pos x="T2" y="T3"/>
                  </a:cxn>
                  <a:cxn ang="0">
                    <a:pos x="T4" y="T5"/>
                  </a:cxn>
                  <a:cxn ang="0">
                    <a:pos x="T6" y="T7"/>
                  </a:cxn>
                  <a:cxn ang="0">
                    <a:pos x="T8" y="T9"/>
                  </a:cxn>
                  <a:cxn ang="0">
                    <a:pos x="T10" y="T11"/>
                  </a:cxn>
                </a:cxnLst>
                <a:rect l="0" t="0" r="r" b="b"/>
                <a:pathLst>
                  <a:path w="1" h="1">
                    <a:moveTo>
                      <a:pt x="0" y="1"/>
                    </a:moveTo>
                    <a:cubicBezTo>
                      <a:pt x="0" y="1"/>
                      <a:pt x="0" y="1"/>
                      <a:pt x="1" y="1"/>
                    </a:cubicBezTo>
                    <a:cubicBezTo>
                      <a:pt x="1" y="1"/>
                      <a:pt x="0" y="1"/>
                      <a:pt x="0" y="0"/>
                    </a:cubicBezTo>
                    <a:cubicBezTo>
                      <a:pt x="0" y="0"/>
                      <a:pt x="0" y="0"/>
                      <a:pt x="0" y="0"/>
                    </a:cubicBezTo>
                    <a:cubicBezTo>
                      <a:pt x="0" y="0"/>
                      <a:pt x="0" y="0"/>
                      <a:pt x="0" y="0"/>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1158" name="Freeform 94"/>
              <p:cNvSpPr>
                <a:spLocks/>
              </p:cNvSpPr>
              <p:nvPr/>
            </p:nvSpPr>
            <p:spPr bwMode="auto">
              <a:xfrm>
                <a:off x="3064" y="2834"/>
                <a:ext cx="5" cy="2"/>
              </a:xfrm>
              <a:custGeom>
                <a:avLst/>
                <a:gdLst>
                  <a:gd name="T0" fmla="*/ 1 w 2"/>
                  <a:gd name="T1" fmla="*/ 0 h 1"/>
                  <a:gd name="T2" fmla="*/ 0 w 2"/>
                  <a:gd name="T3" fmla="*/ 1 h 1"/>
                  <a:gd name="T4" fmla="*/ 1 w 2"/>
                  <a:gd name="T5" fmla="*/ 1 h 1"/>
                  <a:gd name="T6" fmla="*/ 2 w 2"/>
                  <a:gd name="T7" fmla="*/ 1 h 1"/>
                  <a:gd name="T8" fmla="*/ 2 w 2"/>
                  <a:gd name="T9" fmla="*/ 1 h 1"/>
                  <a:gd name="T10" fmla="*/ 1 w 2"/>
                  <a:gd name="T11" fmla="*/ 0 h 1"/>
                </a:gdLst>
                <a:ahLst/>
                <a:cxnLst>
                  <a:cxn ang="0">
                    <a:pos x="T0" y="T1"/>
                  </a:cxn>
                  <a:cxn ang="0">
                    <a:pos x="T2" y="T3"/>
                  </a:cxn>
                  <a:cxn ang="0">
                    <a:pos x="T4" y="T5"/>
                  </a:cxn>
                  <a:cxn ang="0">
                    <a:pos x="T6" y="T7"/>
                  </a:cxn>
                  <a:cxn ang="0">
                    <a:pos x="T8" y="T9"/>
                  </a:cxn>
                  <a:cxn ang="0">
                    <a:pos x="T10" y="T11"/>
                  </a:cxn>
                </a:cxnLst>
                <a:rect l="0" t="0" r="r" b="b"/>
                <a:pathLst>
                  <a:path w="2" h="1">
                    <a:moveTo>
                      <a:pt x="1" y="0"/>
                    </a:moveTo>
                    <a:cubicBezTo>
                      <a:pt x="1" y="0"/>
                      <a:pt x="1" y="0"/>
                      <a:pt x="0" y="1"/>
                    </a:cubicBezTo>
                    <a:cubicBezTo>
                      <a:pt x="1" y="1"/>
                      <a:pt x="1" y="1"/>
                      <a:pt x="1" y="1"/>
                    </a:cubicBezTo>
                    <a:cubicBezTo>
                      <a:pt x="1" y="1"/>
                      <a:pt x="2" y="1"/>
                      <a:pt x="2" y="1"/>
                    </a:cubicBezTo>
                    <a:cubicBezTo>
                      <a:pt x="2" y="1"/>
                      <a:pt x="2" y="1"/>
                      <a:pt x="2" y="1"/>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1159" name="Freeform 95"/>
              <p:cNvSpPr>
                <a:spLocks/>
              </p:cNvSpPr>
              <p:nvPr/>
            </p:nvSpPr>
            <p:spPr bwMode="auto">
              <a:xfrm>
                <a:off x="2960" y="2864"/>
                <a:ext cx="0" cy="3"/>
              </a:xfrm>
              <a:custGeom>
                <a:avLst/>
                <a:gdLst>
                  <a:gd name="T0" fmla="*/ 1 h 1"/>
                  <a:gd name="T1" fmla="*/ 0 h 1"/>
                  <a:gd name="T2" fmla="*/ 0 h 1"/>
                  <a:gd name="T3" fmla="*/ 1 h 1"/>
                </a:gdLst>
                <a:ahLst/>
                <a:cxnLst>
                  <a:cxn ang="0">
                    <a:pos x="0" y="T0"/>
                  </a:cxn>
                  <a:cxn ang="0">
                    <a:pos x="0" y="T1"/>
                  </a:cxn>
                  <a:cxn ang="0">
                    <a:pos x="0" y="T2"/>
                  </a:cxn>
                  <a:cxn ang="0">
                    <a:pos x="0" y="T3"/>
                  </a:cxn>
                </a:cxnLst>
                <a:rect l="0" t="0" r="r" b="b"/>
                <a:pathLst>
                  <a:path h="1">
                    <a:moveTo>
                      <a:pt x="0" y="1"/>
                    </a:moveTo>
                    <a:cubicBezTo>
                      <a:pt x="0" y="0"/>
                      <a:pt x="0" y="0"/>
                      <a:pt x="0" y="0"/>
                    </a:cubicBezTo>
                    <a:cubicBezTo>
                      <a:pt x="0" y="0"/>
                      <a:pt x="0" y="0"/>
                      <a:pt x="0" y="0"/>
                    </a:cubicBezTo>
                    <a:cubicBezTo>
                      <a:pt x="0" y="0"/>
                      <a:pt x="0"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1160" name="Freeform 96"/>
              <p:cNvSpPr>
                <a:spLocks/>
              </p:cNvSpPr>
              <p:nvPr/>
            </p:nvSpPr>
            <p:spPr bwMode="auto">
              <a:xfrm>
                <a:off x="2958" y="2862"/>
                <a:ext cx="2" cy="0"/>
              </a:xfrm>
              <a:custGeom>
                <a:avLst/>
                <a:gdLst>
                  <a:gd name="T0" fmla="*/ 1 w 1"/>
                  <a:gd name="T1" fmla="*/ 0 w 1"/>
                  <a:gd name="T2" fmla="*/ 0 w 1"/>
                  <a:gd name="T3" fmla="*/ 0 w 1"/>
                  <a:gd name="T4" fmla="*/ 1 w 1"/>
                  <a:gd name="T5" fmla="*/ 1 w 1"/>
                  <a:gd name="T6" fmla="*/ 1 w 1"/>
                </a:gdLst>
                <a:ahLst/>
                <a:cxnLst>
                  <a:cxn ang="0">
                    <a:pos x="T0" y="0"/>
                  </a:cxn>
                  <a:cxn ang="0">
                    <a:pos x="T1" y="0"/>
                  </a:cxn>
                  <a:cxn ang="0">
                    <a:pos x="T2" y="0"/>
                  </a:cxn>
                  <a:cxn ang="0">
                    <a:pos x="T3" y="0"/>
                  </a:cxn>
                  <a:cxn ang="0">
                    <a:pos x="T4" y="0"/>
                  </a:cxn>
                  <a:cxn ang="0">
                    <a:pos x="T5" y="0"/>
                  </a:cxn>
                  <a:cxn ang="0">
                    <a:pos x="T6" y="0"/>
                  </a:cxn>
                </a:cxnLst>
                <a:rect l="0" t="0" r="r" b="b"/>
                <a:pathLst>
                  <a:path w="1">
                    <a:moveTo>
                      <a:pt x="1" y="0"/>
                    </a:moveTo>
                    <a:cubicBezTo>
                      <a:pt x="1" y="0"/>
                      <a:pt x="0" y="0"/>
                      <a:pt x="0" y="0"/>
                    </a:cubicBezTo>
                    <a:cubicBezTo>
                      <a:pt x="0" y="0"/>
                      <a:pt x="0" y="0"/>
                      <a:pt x="0" y="0"/>
                    </a:cubicBezTo>
                    <a:cubicBezTo>
                      <a:pt x="0" y="0"/>
                      <a:pt x="0" y="0"/>
                      <a:pt x="0" y="0"/>
                    </a:cubicBezTo>
                    <a:cubicBezTo>
                      <a:pt x="0" y="0"/>
                      <a:pt x="1" y="0"/>
                      <a:pt x="1" y="0"/>
                    </a:cubicBezTo>
                    <a:cubicBezTo>
                      <a:pt x="1" y="0"/>
                      <a:pt x="1" y="0"/>
                      <a:pt x="1"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1161" name="Freeform 97"/>
              <p:cNvSpPr>
                <a:spLocks/>
              </p:cNvSpPr>
              <p:nvPr/>
            </p:nvSpPr>
            <p:spPr bwMode="auto">
              <a:xfrm>
                <a:off x="3524" y="2760"/>
                <a:ext cx="7" cy="10"/>
              </a:xfrm>
              <a:custGeom>
                <a:avLst/>
                <a:gdLst>
                  <a:gd name="T0" fmla="*/ 0 w 3"/>
                  <a:gd name="T1" fmla="*/ 4 h 4"/>
                  <a:gd name="T2" fmla="*/ 1 w 3"/>
                  <a:gd name="T3" fmla="*/ 4 h 4"/>
                  <a:gd name="T4" fmla="*/ 2 w 3"/>
                  <a:gd name="T5" fmla="*/ 3 h 4"/>
                  <a:gd name="T6" fmla="*/ 1 w 3"/>
                  <a:gd name="T7" fmla="*/ 2 h 4"/>
                  <a:gd name="T8" fmla="*/ 2 w 3"/>
                  <a:gd name="T9" fmla="*/ 2 h 4"/>
                  <a:gd name="T10" fmla="*/ 2 w 3"/>
                  <a:gd name="T11" fmla="*/ 1 h 4"/>
                  <a:gd name="T12" fmla="*/ 2 w 3"/>
                  <a:gd name="T13" fmla="*/ 0 h 4"/>
                  <a:gd name="T14" fmla="*/ 3 w 3"/>
                  <a:gd name="T15" fmla="*/ 0 h 4"/>
                  <a:gd name="T16" fmla="*/ 3 w 3"/>
                  <a:gd name="T17" fmla="*/ 0 h 4"/>
                  <a:gd name="T18" fmla="*/ 1 w 3"/>
                  <a:gd name="T19" fmla="*/ 0 h 4"/>
                  <a:gd name="T20" fmla="*/ 1 w 3"/>
                  <a:gd name="T21" fmla="*/ 1 h 4"/>
                  <a:gd name="T22" fmla="*/ 1 w 3"/>
                  <a:gd name="T23" fmla="*/ 2 h 4"/>
                  <a:gd name="T24" fmla="*/ 1 w 3"/>
                  <a:gd name="T25" fmla="*/ 2 h 4"/>
                  <a:gd name="T26" fmla="*/ 0 w 3"/>
                  <a:gd name="T27" fmla="*/ 4 h 4"/>
                  <a:gd name="T28" fmla="*/ 0 w 3"/>
                  <a:gd name="T29"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 h="4">
                    <a:moveTo>
                      <a:pt x="0" y="4"/>
                    </a:moveTo>
                    <a:cubicBezTo>
                      <a:pt x="1" y="4"/>
                      <a:pt x="1" y="4"/>
                      <a:pt x="1" y="4"/>
                    </a:cubicBezTo>
                    <a:cubicBezTo>
                      <a:pt x="2" y="3"/>
                      <a:pt x="2" y="3"/>
                      <a:pt x="2" y="3"/>
                    </a:cubicBezTo>
                    <a:cubicBezTo>
                      <a:pt x="2" y="2"/>
                      <a:pt x="1" y="2"/>
                      <a:pt x="1" y="2"/>
                    </a:cubicBezTo>
                    <a:cubicBezTo>
                      <a:pt x="2" y="2"/>
                      <a:pt x="2" y="2"/>
                      <a:pt x="2" y="2"/>
                    </a:cubicBezTo>
                    <a:cubicBezTo>
                      <a:pt x="2" y="1"/>
                      <a:pt x="2" y="1"/>
                      <a:pt x="2" y="1"/>
                    </a:cubicBezTo>
                    <a:cubicBezTo>
                      <a:pt x="2" y="1"/>
                      <a:pt x="2" y="1"/>
                      <a:pt x="2" y="0"/>
                    </a:cubicBezTo>
                    <a:cubicBezTo>
                      <a:pt x="2" y="0"/>
                      <a:pt x="2" y="0"/>
                      <a:pt x="3" y="0"/>
                    </a:cubicBezTo>
                    <a:cubicBezTo>
                      <a:pt x="3" y="0"/>
                      <a:pt x="3" y="0"/>
                      <a:pt x="3" y="0"/>
                    </a:cubicBezTo>
                    <a:cubicBezTo>
                      <a:pt x="2" y="0"/>
                      <a:pt x="2" y="0"/>
                      <a:pt x="1" y="0"/>
                    </a:cubicBezTo>
                    <a:cubicBezTo>
                      <a:pt x="1" y="0"/>
                      <a:pt x="1" y="1"/>
                      <a:pt x="1" y="1"/>
                    </a:cubicBezTo>
                    <a:cubicBezTo>
                      <a:pt x="1" y="1"/>
                      <a:pt x="1" y="2"/>
                      <a:pt x="1" y="2"/>
                    </a:cubicBezTo>
                    <a:cubicBezTo>
                      <a:pt x="1" y="2"/>
                      <a:pt x="1" y="2"/>
                      <a:pt x="1" y="2"/>
                    </a:cubicBezTo>
                    <a:cubicBezTo>
                      <a:pt x="1" y="3"/>
                      <a:pt x="0" y="3"/>
                      <a:pt x="0" y="4"/>
                    </a:cubicBezTo>
                    <a:cubicBezTo>
                      <a:pt x="0" y="4"/>
                      <a:pt x="0" y="4"/>
                      <a:pt x="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1162" name="Freeform 98"/>
              <p:cNvSpPr>
                <a:spLocks/>
              </p:cNvSpPr>
              <p:nvPr/>
            </p:nvSpPr>
            <p:spPr bwMode="auto">
              <a:xfrm>
                <a:off x="3524" y="2819"/>
                <a:ext cx="4" cy="5"/>
              </a:xfrm>
              <a:custGeom>
                <a:avLst/>
                <a:gdLst>
                  <a:gd name="T0" fmla="*/ 2 w 2"/>
                  <a:gd name="T1" fmla="*/ 0 h 2"/>
                  <a:gd name="T2" fmla="*/ 1 w 2"/>
                  <a:gd name="T3" fmla="*/ 0 h 2"/>
                  <a:gd name="T4" fmla="*/ 1 w 2"/>
                  <a:gd name="T5" fmla="*/ 0 h 2"/>
                  <a:gd name="T6" fmla="*/ 0 w 2"/>
                  <a:gd name="T7" fmla="*/ 1 h 2"/>
                  <a:gd name="T8" fmla="*/ 1 w 2"/>
                  <a:gd name="T9" fmla="*/ 1 h 2"/>
                  <a:gd name="T10" fmla="*/ 1 w 2"/>
                  <a:gd name="T11" fmla="*/ 2 h 2"/>
                  <a:gd name="T12" fmla="*/ 2 w 2"/>
                  <a:gd name="T13" fmla="*/ 2 h 2"/>
                  <a:gd name="T14" fmla="*/ 2 w 2"/>
                  <a:gd name="T15" fmla="*/ 1 h 2"/>
                  <a:gd name="T16" fmla="*/ 2 w 2"/>
                  <a:gd name="T17"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 h="2">
                    <a:moveTo>
                      <a:pt x="2" y="0"/>
                    </a:moveTo>
                    <a:cubicBezTo>
                      <a:pt x="2" y="0"/>
                      <a:pt x="1" y="0"/>
                      <a:pt x="1" y="0"/>
                    </a:cubicBezTo>
                    <a:cubicBezTo>
                      <a:pt x="1" y="0"/>
                      <a:pt x="1" y="0"/>
                      <a:pt x="1" y="0"/>
                    </a:cubicBezTo>
                    <a:cubicBezTo>
                      <a:pt x="0" y="0"/>
                      <a:pt x="0" y="0"/>
                      <a:pt x="0" y="1"/>
                    </a:cubicBezTo>
                    <a:cubicBezTo>
                      <a:pt x="0" y="1"/>
                      <a:pt x="1" y="1"/>
                      <a:pt x="1" y="1"/>
                    </a:cubicBezTo>
                    <a:cubicBezTo>
                      <a:pt x="1" y="1"/>
                      <a:pt x="1" y="2"/>
                      <a:pt x="1" y="2"/>
                    </a:cubicBezTo>
                    <a:cubicBezTo>
                      <a:pt x="1" y="2"/>
                      <a:pt x="1" y="2"/>
                      <a:pt x="2" y="2"/>
                    </a:cubicBezTo>
                    <a:cubicBezTo>
                      <a:pt x="2" y="1"/>
                      <a:pt x="2" y="1"/>
                      <a:pt x="2" y="1"/>
                    </a:cubicBezTo>
                    <a:cubicBezTo>
                      <a:pt x="2" y="1"/>
                      <a:pt x="2"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1163" name="Freeform 99"/>
              <p:cNvSpPr>
                <a:spLocks/>
              </p:cNvSpPr>
              <p:nvPr/>
            </p:nvSpPr>
            <p:spPr bwMode="auto">
              <a:xfrm>
                <a:off x="3516" y="2798"/>
                <a:ext cx="3" cy="3"/>
              </a:xfrm>
              <a:custGeom>
                <a:avLst/>
                <a:gdLst>
                  <a:gd name="T0" fmla="*/ 1 w 1"/>
                  <a:gd name="T1" fmla="*/ 1 h 1"/>
                  <a:gd name="T2" fmla="*/ 1 w 1"/>
                  <a:gd name="T3" fmla="*/ 0 h 1"/>
                  <a:gd name="T4" fmla="*/ 0 w 1"/>
                  <a:gd name="T5" fmla="*/ 0 h 1"/>
                  <a:gd name="T6" fmla="*/ 1 w 1"/>
                  <a:gd name="T7" fmla="*/ 1 h 1"/>
                </a:gdLst>
                <a:ahLst/>
                <a:cxnLst>
                  <a:cxn ang="0">
                    <a:pos x="T0" y="T1"/>
                  </a:cxn>
                  <a:cxn ang="0">
                    <a:pos x="T2" y="T3"/>
                  </a:cxn>
                  <a:cxn ang="0">
                    <a:pos x="T4" y="T5"/>
                  </a:cxn>
                  <a:cxn ang="0">
                    <a:pos x="T6" y="T7"/>
                  </a:cxn>
                </a:cxnLst>
                <a:rect l="0" t="0" r="r" b="b"/>
                <a:pathLst>
                  <a:path w="1" h="1">
                    <a:moveTo>
                      <a:pt x="1" y="1"/>
                    </a:moveTo>
                    <a:cubicBezTo>
                      <a:pt x="1" y="0"/>
                      <a:pt x="1" y="0"/>
                      <a:pt x="1" y="0"/>
                    </a:cubicBezTo>
                    <a:cubicBezTo>
                      <a:pt x="1" y="0"/>
                      <a:pt x="1" y="0"/>
                      <a:pt x="0" y="0"/>
                    </a:cubicBezTo>
                    <a:cubicBezTo>
                      <a:pt x="1" y="0"/>
                      <a:pt x="1" y="0"/>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1164" name="Freeform 100"/>
              <p:cNvSpPr>
                <a:spLocks/>
              </p:cNvSpPr>
              <p:nvPr/>
            </p:nvSpPr>
            <p:spPr bwMode="auto">
              <a:xfrm>
                <a:off x="3524" y="2817"/>
                <a:ext cx="4" cy="0"/>
              </a:xfrm>
              <a:custGeom>
                <a:avLst/>
                <a:gdLst>
                  <a:gd name="T0" fmla="*/ 1 w 2"/>
                  <a:gd name="T1" fmla="*/ 0 w 2"/>
                  <a:gd name="T2" fmla="*/ 1 w 2"/>
                  <a:gd name="T3" fmla="*/ 2 w 2"/>
                  <a:gd name="T4" fmla="*/ 1 w 2"/>
                </a:gdLst>
                <a:ahLst/>
                <a:cxnLst>
                  <a:cxn ang="0">
                    <a:pos x="T0" y="0"/>
                  </a:cxn>
                  <a:cxn ang="0">
                    <a:pos x="T1" y="0"/>
                  </a:cxn>
                  <a:cxn ang="0">
                    <a:pos x="T2" y="0"/>
                  </a:cxn>
                  <a:cxn ang="0">
                    <a:pos x="T3" y="0"/>
                  </a:cxn>
                  <a:cxn ang="0">
                    <a:pos x="T4" y="0"/>
                  </a:cxn>
                </a:cxnLst>
                <a:rect l="0" t="0" r="r" b="b"/>
                <a:pathLst>
                  <a:path w="2">
                    <a:moveTo>
                      <a:pt x="1" y="0"/>
                    </a:moveTo>
                    <a:cubicBezTo>
                      <a:pt x="1" y="0"/>
                      <a:pt x="1" y="0"/>
                      <a:pt x="0" y="0"/>
                    </a:cubicBezTo>
                    <a:cubicBezTo>
                      <a:pt x="0" y="0"/>
                      <a:pt x="1" y="0"/>
                      <a:pt x="1" y="0"/>
                    </a:cubicBezTo>
                    <a:cubicBezTo>
                      <a:pt x="1" y="0"/>
                      <a:pt x="1" y="0"/>
                      <a:pt x="2"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1165" name="Freeform 101"/>
              <p:cNvSpPr>
                <a:spLocks/>
              </p:cNvSpPr>
              <p:nvPr/>
            </p:nvSpPr>
            <p:spPr bwMode="auto">
              <a:xfrm>
                <a:off x="3526" y="2808"/>
                <a:ext cx="0" cy="4"/>
              </a:xfrm>
              <a:custGeom>
                <a:avLst/>
                <a:gdLst>
                  <a:gd name="T0" fmla="*/ 1 h 2"/>
                  <a:gd name="T1" fmla="*/ 0 h 2"/>
                  <a:gd name="T2" fmla="*/ 1 h 2"/>
                  <a:gd name="T3" fmla="*/ 2 h 2"/>
                  <a:gd name="T4" fmla="*/ 1 h 2"/>
                  <a:gd name="T5" fmla="*/ 1 h 2"/>
                </a:gdLst>
                <a:ahLst/>
                <a:cxnLst>
                  <a:cxn ang="0">
                    <a:pos x="0" y="T0"/>
                  </a:cxn>
                  <a:cxn ang="0">
                    <a:pos x="0" y="T1"/>
                  </a:cxn>
                  <a:cxn ang="0">
                    <a:pos x="0" y="T2"/>
                  </a:cxn>
                  <a:cxn ang="0">
                    <a:pos x="0" y="T3"/>
                  </a:cxn>
                  <a:cxn ang="0">
                    <a:pos x="0" y="T4"/>
                  </a:cxn>
                  <a:cxn ang="0">
                    <a:pos x="0" y="T5"/>
                  </a:cxn>
                </a:cxnLst>
                <a:rect l="0" t="0" r="r" b="b"/>
                <a:pathLst>
                  <a:path h="2">
                    <a:moveTo>
                      <a:pt x="0" y="1"/>
                    </a:moveTo>
                    <a:cubicBezTo>
                      <a:pt x="0" y="1"/>
                      <a:pt x="0" y="1"/>
                      <a:pt x="0" y="0"/>
                    </a:cubicBezTo>
                    <a:cubicBezTo>
                      <a:pt x="0" y="1"/>
                      <a:pt x="0" y="1"/>
                      <a:pt x="0" y="1"/>
                    </a:cubicBezTo>
                    <a:cubicBezTo>
                      <a:pt x="0" y="1"/>
                      <a:pt x="0" y="1"/>
                      <a:pt x="0" y="2"/>
                    </a:cubicBezTo>
                    <a:cubicBezTo>
                      <a:pt x="0" y="1"/>
                      <a:pt x="0" y="1"/>
                      <a:pt x="0" y="1"/>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1166" name="Freeform 102"/>
              <p:cNvSpPr>
                <a:spLocks/>
              </p:cNvSpPr>
              <p:nvPr/>
            </p:nvSpPr>
            <p:spPr bwMode="auto">
              <a:xfrm>
                <a:off x="3514" y="2775"/>
                <a:ext cx="2" cy="2"/>
              </a:xfrm>
              <a:custGeom>
                <a:avLst/>
                <a:gdLst>
                  <a:gd name="T0" fmla="*/ 0 w 1"/>
                  <a:gd name="T1" fmla="*/ 1 h 1"/>
                  <a:gd name="T2" fmla="*/ 1 w 1"/>
                  <a:gd name="T3" fmla="*/ 1 h 1"/>
                  <a:gd name="T4" fmla="*/ 1 w 1"/>
                  <a:gd name="T5" fmla="*/ 0 h 1"/>
                  <a:gd name="T6" fmla="*/ 0 w 1"/>
                  <a:gd name="T7" fmla="*/ 1 h 1"/>
                </a:gdLst>
                <a:ahLst/>
                <a:cxnLst>
                  <a:cxn ang="0">
                    <a:pos x="T0" y="T1"/>
                  </a:cxn>
                  <a:cxn ang="0">
                    <a:pos x="T2" y="T3"/>
                  </a:cxn>
                  <a:cxn ang="0">
                    <a:pos x="T4" y="T5"/>
                  </a:cxn>
                  <a:cxn ang="0">
                    <a:pos x="T6" y="T7"/>
                  </a:cxn>
                </a:cxnLst>
                <a:rect l="0" t="0" r="r" b="b"/>
                <a:pathLst>
                  <a:path w="1" h="1">
                    <a:moveTo>
                      <a:pt x="0" y="1"/>
                    </a:moveTo>
                    <a:cubicBezTo>
                      <a:pt x="0" y="1"/>
                      <a:pt x="1" y="1"/>
                      <a:pt x="1" y="1"/>
                    </a:cubicBezTo>
                    <a:cubicBezTo>
                      <a:pt x="1" y="1"/>
                      <a:pt x="1" y="1"/>
                      <a:pt x="1" y="0"/>
                    </a:cubicBezTo>
                    <a:cubicBezTo>
                      <a:pt x="1" y="1"/>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1167" name="Freeform 103"/>
              <p:cNvSpPr>
                <a:spLocks/>
              </p:cNvSpPr>
              <p:nvPr/>
            </p:nvSpPr>
            <p:spPr bwMode="auto">
              <a:xfrm>
                <a:off x="3521" y="2810"/>
                <a:ext cx="5" cy="2"/>
              </a:xfrm>
              <a:custGeom>
                <a:avLst/>
                <a:gdLst>
                  <a:gd name="T0" fmla="*/ 0 w 2"/>
                  <a:gd name="T1" fmla="*/ 0 h 1"/>
                  <a:gd name="T2" fmla="*/ 0 w 2"/>
                  <a:gd name="T3" fmla="*/ 1 h 1"/>
                  <a:gd name="T4" fmla="*/ 1 w 2"/>
                  <a:gd name="T5" fmla="*/ 1 h 1"/>
                  <a:gd name="T6" fmla="*/ 2 w 2"/>
                  <a:gd name="T7" fmla="*/ 1 h 1"/>
                  <a:gd name="T8" fmla="*/ 1 w 2"/>
                  <a:gd name="T9" fmla="*/ 1 h 1"/>
                  <a:gd name="T10" fmla="*/ 0 w 2"/>
                  <a:gd name="T11" fmla="*/ 0 h 1"/>
                </a:gdLst>
                <a:ahLst/>
                <a:cxnLst>
                  <a:cxn ang="0">
                    <a:pos x="T0" y="T1"/>
                  </a:cxn>
                  <a:cxn ang="0">
                    <a:pos x="T2" y="T3"/>
                  </a:cxn>
                  <a:cxn ang="0">
                    <a:pos x="T4" y="T5"/>
                  </a:cxn>
                  <a:cxn ang="0">
                    <a:pos x="T6" y="T7"/>
                  </a:cxn>
                  <a:cxn ang="0">
                    <a:pos x="T8" y="T9"/>
                  </a:cxn>
                  <a:cxn ang="0">
                    <a:pos x="T10" y="T11"/>
                  </a:cxn>
                </a:cxnLst>
                <a:rect l="0" t="0" r="r" b="b"/>
                <a:pathLst>
                  <a:path w="2" h="1">
                    <a:moveTo>
                      <a:pt x="0" y="0"/>
                    </a:moveTo>
                    <a:cubicBezTo>
                      <a:pt x="0" y="1"/>
                      <a:pt x="0" y="1"/>
                      <a:pt x="0" y="1"/>
                    </a:cubicBezTo>
                    <a:cubicBezTo>
                      <a:pt x="1" y="1"/>
                      <a:pt x="1" y="1"/>
                      <a:pt x="1" y="1"/>
                    </a:cubicBezTo>
                    <a:cubicBezTo>
                      <a:pt x="1" y="1"/>
                      <a:pt x="1" y="1"/>
                      <a:pt x="2" y="1"/>
                    </a:cubicBezTo>
                    <a:cubicBezTo>
                      <a:pt x="1" y="1"/>
                      <a:pt x="1" y="1"/>
                      <a:pt x="1" y="1"/>
                    </a:cubicBezTo>
                    <a:cubicBezTo>
                      <a:pt x="1" y="1"/>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1168" name="Freeform 104"/>
              <p:cNvSpPr>
                <a:spLocks/>
              </p:cNvSpPr>
              <p:nvPr/>
            </p:nvSpPr>
            <p:spPr bwMode="auto">
              <a:xfrm>
                <a:off x="3521" y="2805"/>
                <a:ext cx="0" cy="5"/>
              </a:xfrm>
              <a:custGeom>
                <a:avLst/>
                <a:gdLst>
                  <a:gd name="T0" fmla="*/ 0 h 2"/>
                  <a:gd name="T1" fmla="*/ 1 h 2"/>
                  <a:gd name="T2" fmla="*/ 2 h 2"/>
                  <a:gd name="T3" fmla="*/ 1 h 2"/>
                  <a:gd name="T4" fmla="*/ 0 h 2"/>
                </a:gdLst>
                <a:ahLst/>
                <a:cxnLst>
                  <a:cxn ang="0">
                    <a:pos x="0" y="T0"/>
                  </a:cxn>
                  <a:cxn ang="0">
                    <a:pos x="0" y="T1"/>
                  </a:cxn>
                  <a:cxn ang="0">
                    <a:pos x="0" y="T2"/>
                  </a:cxn>
                  <a:cxn ang="0">
                    <a:pos x="0" y="T3"/>
                  </a:cxn>
                  <a:cxn ang="0">
                    <a:pos x="0" y="T4"/>
                  </a:cxn>
                </a:cxnLst>
                <a:rect l="0" t="0" r="r" b="b"/>
                <a:pathLst>
                  <a:path h="2">
                    <a:moveTo>
                      <a:pt x="0" y="0"/>
                    </a:moveTo>
                    <a:cubicBezTo>
                      <a:pt x="0" y="0"/>
                      <a:pt x="0" y="1"/>
                      <a:pt x="0" y="1"/>
                    </a:cubicBezTo>
                    <a:cubicBezTo>
                      <a:pt x="0" y="1"/>
                      <a:pt x="0" y="1"/>
                      <a:pt x="0" y="2"/>
                    </a:cubicBezTo>
                    <a:cubicBezTo>
                      <a:pt x="0" y="1"/>
                      <a:pt x="0" y="1"/>
                      <a:pt x="0"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1169" name="Freeform 105"/>
              <p:cNvSpPr>
                <a:spLocks/>
              </p:cNvSpPr>
              <p:nvPr/>
            </p:nvSpPr>
            <p:spPr bwMode="auto">
              <a:xfrm>
                <a:off x="3519" y="2772"/>
                <a:ext cx="7" cy="7"/>
              </a:xfrm>
              <a:custGeom>
                <a:avLst/>
                <a:gdLst>
                  <a:gd name="T0" fmla="*/ 1 w 3"/>
                  <a:gd name="T1" fmla="*/ 1 h 3"/>
                  <a:gd name="T2" fmla="*/ 2 w 3"/>
                  <a:gd name="T3" fmla="*/ 0 h 3"/>
                  <a:gd name="T4" fmla="*/ 3 w 3"/>
                  <a:gd name="T5" fmla="*/ 0 h 3"/>
                  <a:gd name="T6" fmla="*/ 3 w 3"/>
                  <a:gd name="T7" fmla="*/ 0 h 3"/>
                  <a:gd name="T8" fmla="*/ 1 w 3"/>
                  <a:gd name="T9" fmla="*/ 0 h 3"/>
                  <a:gd name="T10" fmla="*/ 1 w 3"/>
                  <a:gd name="T11" fmla="*/ 1 h 3"/>
                  <a:gd name="T12" fmla="*/ 1 w 3"/>
                  <a:gd name="T13" fmla="*/ 1 h 3"/>
                  <a:gd name="T14" fmla="*/ 1 w 3"/>
                  <a:gd name="T15" fmla="*/ 2 h 3"/>
                  <a:gd name="T16" fmla="*/ 0 w 3"/>
                  <a:gd name="T17" fmla="*/ 2 h 3"/>
                  <a:gd name="T18" fmla="*/ 1 w 3"/>
                  <a:gd name="T19" fmla="*/ 3 h 3"/>
                  <a:gd name="T20" fmla="*/ 2 w 3"/>
                  <a:gd name="T21" fmla="*/ 2 h 3"/>
                  <a:gd name="T22" fmla="*/ 2 w 3"/>
                  <a:gd name="T23" fmla="*/ 1 h 3"/>
                  <a:gd name="T24" fmla="*/ 1 w 3"/>
                  <a:gd name="T25" fmla="*/ 1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 h="3">
                    <a:moveTo>
                      <a:pt x="1" y="1"/>
                    </a:moveTo>
                    <a:cubicBezTo>
                      <a:pt x="2" y="1"/>
                      <a:pt x="2" y="0"/>
                      <a:pt x="2" y="0"/>
                    </a:cubicBezTo>
                    <a:cubicBezTo>
                      <a:pt x="2" y="0"/>
                      <a:pt x="2" y="0"/>
                      <a:pt x="3" y="0"/>
                    </a:cubicBezTo>
                    <a:cubicBezTo>
                      <a:pt x="3" y="0"/>
                      <a:pt x="3" y="0"/>
                      <a:pt x="3" y="0"/>
                    </a:cubicBezTo>
                    <a:cubicBezTo>
                      <a:pt x="2" y="0"/>
                      <a:pt x="2" y="0"/>
                      <a:pt x="1" y="0"/>
                    </a:cubicBezTo>
                    <a:cubicBezTo>
                      <a:pt x="1" y="0"/>
                      <a:pt x="1" y="0"/>
                      <a:pt x="1" y="1"/>
                    </a:cubicBezTo>
                    <a:cubicBezTo>
                      <a:pt x="1" y="1"/>
                      <a:pt x="1" y="1"/>
                      <a:pt x="1" y="1"/>
                    </a:cubicBezTo>
                    <a:cubicBezTo>
                      <a:pt x="1" y="1"/>
                      <a:pt x="1" y="2"/>
                      <a:pt x="1" y="2"/>
                    </a:cubicBezTo>
                    <a:cubicBezTo>
                      <a:pt x="1" y="2"/>
                      <a:pt x="1" y="2"/>
                      <a:pt x="0" y="2"/>
                    </a:cubicBezTo>
                    <a:cubicBezTo>
                      <a:pt x="0" y="3"/>
                      <a:pt x="1" y="3"/>
                      <a:pt x="1" y="3"/>
                    </a:cubicBezTo>
                    <a:cubicBezTo>
                      <a:pt x="1" y="3"/>
                      <a:pt x="1" y="2"/>
                      <a:pt x="2" y="2"/>
                    </a:cubicBezTo>
                    <a:cubicBezTo>
                      <a:pt x="2" y="2"/>
                      <a:pt x="2" y="2"/>
                      <a:pt x="2" y="1"/>
                    </a:cubicBezTo>
                    <a:cubicBezTo>
                      <a:pt x="2" y="1"/>
                      <a:pt x="1"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1170" name="Freeform 106"/>
              <p:cNvSpPr>
                <a:spLocks/>
              </p:cNvSpPr>
              <p:nvPr/>
            </p:nvSpPr>
            <p:spPr bwMode="auto">
              <a:xfrm>
                <a:off x="3516" y="2784"/>
                <a:ext cx="3" cy="2"/>
              </a:xfrm>
              <a:custGeom>
                <a:avLst/>
                <a:gdLst>
                  <a:gd name="T0" fmla="*/ 0 w 1"/>
                  <a:gd name="T1" fmla="*/ 0 h 1"/>
                  <a:gd name="T2" fmla="*/ 0 w 1"/>
                  <a:gd name="T3" fmla="*/ 0 h 1"/>
                  <a:gd name="T4" fmla="*/ 0 w 1"/>
                  <a:gd name="T5" fmla="*/ 1 h 1"/>
                  <a:gd name="T6" fmla="*/ 1 w 1"/>
                  <a:gd name="T7" fmla="*/ 1 h 1"/>
                  <a:gd name="T8" fmla="*/ 1 w 1"/>
                  <a:gd name="T9" fmla="*/ 1 h 1"/>
                  <a:gd name="T10" fmla="*/ 1 w 1"/>
                  <a:gd name="T11" fmla="*/ 0 h 1"/>
                  <a:gd name="T12" fmla="*/ 0 w 1"/>
                  <a:gd name="T13" fmla="*/ 0 h 1"/>
                </a:gdLst>
                <a:ahLst/>
                <a:cxnLst>
                  <a:cxn ang="0">
                    <a:pos x="T0" y="T1"/>
                  </a:cxn>
                  <a:cxn ang="0">
                    <a:pos x="T2" y="T3"/>
                  </a:cxn>
                  <a:cxn ang="0">
                    <a:pos x="T4" y="T5"/>
                  </a:cxn>
                  <a:cxn ang="0">
                    <a:pos x="T6" y="T7"/>
                  </a:cxn>
                  <a:cxn ang="0">
                    <a:pos x="T8" y="T9"/>
                  </a:cxn>
                  <a:cxn ang="0">
                    <a:pos x="T10" y="T11"/>
                  </a:cxn>
                  <a:cxn ang="0">
                    <a:pos x="T12" y="T13"/>
                  </a:cxn>
                </a:cxnLst>
                <a:rect l="0" t="0" r="r" b="b"/>
                <a:pathLst>
                  <a:path w="1" h="1">
                    <a:moveTo>
                      <a:pt x="0" y="0"/>
                    </a:moveTo>
                    <a:cubicBezTo>
                      <a:pt x="0" y="0"/>
                      <a:pt x="0" y="0"/>
                      <a:pt x="0" y="0"/>
                    </a:cubicBezTo>
                    <a:cubicBezTo>
                      <a:pt x="0" y="0"/>
                      <a:pt x="0" y="1"/>
                      <a:pt x="0" y="1"/>
                    </a:cubicBezTo>
                    <a:cubicBezTo>
                      <a:pt x="0" y="1"/>
                      <a:pt x="0" y="1"/>
                      <a:pt x="1" y="1"/>
                    </a:cubicBezTo>
                    <a:cubicBezTo>
                      <a:pt x="1" y="1"/>
                      <a:pt x="1" y="1"/>
                      <a:pt x="1" y="1"/>
                    </a:cubicBezTo>
                    <a:cubicBezTo>
                      <a:pt x="1" y="0"/>
                      <a:pt x="1" y="0"/>
                      <a:pt x="1" y="0"/>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1171" name="Freeform 107"/>
              <p:cNvSpPr>
                <a:spLocks/>
              </p:cNvSpPr>
              <p:nvPr/>
            </p:nvSpPr>
            <p:spPr bwMode="auto">
              <a:xfrm>
                <a:off x="4122" y="2957"/>
                <a:ext cx="3" cy="0"/>
              </a:xfrm>
              <a:custGeom>
                <a:avLst/>
                <a:gdLst>
                  <a:gd name="T0" fmla="*/ 1 w 1"/>
                  <a:gd name="T1" fmla="*/ 1 w 1"/>
                  <a:gd name="T2" fmla="*/ 0 w 1"/>
                  <a:gd name="T3" fmla="*/ 0 w 1"/>
                  <a:gd name="T4" fmla="*/ 1 w 1"/>
                </a:gdLst>
                <a:ahLst/>
                <a:cxnLst>
                  <a:cxn ang="0">
                    <a:pos x="T0" y="0"/>
                  </a:cxn>
                  <a:cxn ang="0">
                    <a:pos x="T1" y="0"/>
                  </a:cxn>
                  <a:cxn ang="0">
                    <a:pos x="T2" y="0"/>
                  </a:cxn>
                  <a:cxn ang="0">
                    <a:pos x="T3" y="0"/>
                  </a:cxn>
                  <a:cxn ang="0">
                    <a:pos x="T4" y="0"/>
                  </a:cxn>
                </a:cxnLst>
                <a:rect l="0" t="0" r="r" b="b"/>
                <a:pathLst>
                  <a:path w="1">
                    <a:moveTo>
                      <a:pt x="1" y="0"/>
                    </a:moveTo>
                    <a:cubicBezTo>
                      <a:pt x="1" y="0"/>
                      <a:pt x="1" y="0"/>
                      <a:pt x="1" y="0"/>
                    </a:cubicBezTo>
                    <a:cubicBezTo>
                      <a:pt x="0" y="0"/>
                      <a:pt x="0" y="0"/>
                      <a:pt x="0" y="0"/>
                    </a:cubicBezTo>
                    <a:cubicBezTo>
                      <a:pt x="0" y="0"/>
                      <a:pt x="0" y="0"/>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1172" name="Freeform 108"/>
              <p:cNvSpPr>
                <a:spLocks/>
              </p:cNvSpPr>
              <p:nvPr/>
            </p:nvSpPr>
            <p:spPr bwMode="auto">
              <a:xfrm>
                <a:off x="4129" y="2947"/>
                <a:ext cx="5" cy="5"/>
              </a:xfrm>
              <a:custGeom>
                <a:avLst/>
                <a:gdLst>
                  <a:gd name="T0" fmla="*/ 2 w 2"/>
                  <a:gd name="T1" fmla="*/ 0 h 2"/>
                  <a:gd name="T2" fmla="*/ 0 w 2"/>
                  <a:gd name="T3" fmla="*/ 0 h 2"/>
                  <a:gd name="T4" fmla="*/ 1 w 2"/>
                  <a:gd name="T5" fmla="*/ 2 h 2"/>
                  <a:gd name="T6" fmla="*/ 1 w 2"/>
                  <a:gd name="T7" fmla="*/ 1 h 2"/>
                  <a:gd name="T8" fmla="*/ 2 w 2"/>
                  <a:gd name="T9" fmla="*/ 1 h 2"/>
                  <a:gd name="T10" fmla="*/ 2 w 2"/>
                  <a:gd name="T11" fmla="*/ 0 h 2"/>
                </a:gdLst>
                <a:ahLst/>
                <a:cxnLst>
                  <a:cxn ang="0">
                    <a:pos x="T0" y="T1"/>
                  </a:cxn>
                  <a:cxn ang="0">
                    <a:pos x="T2" y="T3"/>
                  </a:cxn>
                  <a:cxn ang="0">
                    <a:pos x="T4" y="T5"/>
                  </a:cxn>
                  <a:cxn ang="0">
                    <a:pos x="T6" y="T7"/>
                  </a:cxn>
                  <a:cxn ang="0">
                    <a:pos x="T8" y="T9"/>
                  </a:cxn>
                  <a:cxn ang="0">
                    <a:pos x="T10" y="T11"/>
                  </a:cxn>
                </a:cxnLst>
                <a:rect l="0" t="0" r="r" b="b"/>
                <a:pathLst>
                  <a:path w="2" h="2">
                    <a:moveTo>
                      <a:pt x="2" y="0"/>
                    </a:moveTo>
                    <a:cubicBezTo>
                      <a:pt x="1" y="0"/>
                      <a:pt x="1" y="0"/>
                      <a:pt x="0" y="0"/>
                    </a:cubicBezTo>
                    <a:cubicBezTo>
                      <a:pt x="0" y="1"/>
                      <a:pt x="1" y="1"/>
                      <a:pt x="1" y="2"/>
                    </a:cubicBezTo>
                    <a:cubicBezTo>
                      <a:pt x="1" y="1"/>
                      <a:pt x="1" y="1"/>
                      <a:pt x="1" y="1"/>
                    </a:cubicBezTo>
                    <a:cubicBezTo>
                      <a:pt x="1" y="1"/>
                      <a:pt x="1" y="1"/>
                      <a:pt x="2" y="1"/>
                    </a:cubicBezTo>
                    <a:cubicBezTo>
                      <a:pt x="2" y="1"/>
                      <a:pt x="2"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1173" name="Freeform 109"/>
              <p:cNvSpPr>
                <a:spLocks/>
              </p:cNvSpPr>
              <p:nvPr/>
            </p:nvSpPr>
            <p:spPr bwMode="auto">
              <a:xfrm>
                <a:off x="4113" y="2959"/>
                <a:ext cx="4" cy="3"/>
              </a:xfrm>
              <a:custGeom>
                <a:avLst/>
                <a:gdLst>
                  <a:gd name="T0" fmla="*/ 2 w 2"/>
                  <a:gd name="T1" fmla="*/ 1 h 1"/>
                  <a:gd name="T2" fmla="*/ 2 w 2"/>
                  <a:gd name="T3" fmla="*/ 0 h 1"/>
                  <a:gd name="T4" fmla="*/ 1 w 2"/>
                  <a:gd name="T5" fmla="*/ 0 h 1"/>
                  <a:gd name="T6" fmla="*/ 0 w 2"/>
                  <a:gd name="T7" fmla="*/ 0 h 1"/>
                  <a:gd name="T8" fmla="*/ 0 w 2"/>
                  <a:gd name="T9" fmla="*/ 1 h 1"/>
                  <a:gd name="T10" fmla="*/ 0 w 2"/>
                  <a:gd name="T11" fmla="*/ 1 h 1"/>
                  <a:gd name="T12" fmla="*/ 1 w 2"/>
                  <a:gd name="T13" fmla="*/ 1 h 1"/>
                  <a:gd name="T14" fmla="*/ 2 w 2"/>
                  <a:gd name="T15" fmla="*/ 1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1">
                    <a:moveTo>
                      <a:pt x="2" y="1"/>
                    </a:moveTo>
                    <a:cubicBezTo>
                      <a:pt x="2" y="0"/>
                      <a:pt x="2" y="0"/>
                      <a:pt x="2" y="0"/>
                    </a:cubicBezTo>
                    <a:cubicBezTo>
                      <a:pt x="1" y="0"/>
                      <a:pt x="1" y="0"/>
                      <a:pt x="1" y="0"/>
                    </a:cubicBezTo>
                    <a:cubicBezTo>
                      <a:pt x="0" y="0"/>
                      <a:pt x="0" y="0"/>
                      <a:pt x="0" y="0"/>
                    </a:cubicBezTo>
                    <a:cubicBezTo>
                      <a:pt x="0" y="1"/>
                      <a:pt x="0" y="1"/>
                      <a:pt x="0" y="1"/>
                    </a:cubicBezTo>
                    <a:cubicBezTo>
                      <a:pt x="0" y="1"/>
                      <a:pt x="0" y="1"/>
                      <a:pt x="0" y="1"/>
                    </a:cubicBezTo>
                    <a:cubicBezTo>
                      <a:pt x="0" y="1"/>
                      <a:pt x="0" y="1"/>
                      <a:pt x="1" y="1"/>
                    </a:cubicBezTo>
                    <a:cubicBezTo>
                      <a:pt x="1" y="1"/>
                      <a:pt x="1" y="1"/>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1174" name="Freeform 110"/>
              <p:cNvSpPr>
                <a:spLocks/>
              </p:cNvSpPr>
              <p:nvPr/>
            </p:nvSpPr>
            <p:spPr bwMode="auto">
              <a:xfrm>
                <a:off x="4196" y="2590"/>
                <a:ext cx="23" cy="9"/>
              </a:xfrm>
              <a:custGeom>
                <a:avLst/>
                <a:gdLst>
                  <a:gd name="T0" fmla="*/ 0 w 10"/>
                  <a:gd name="T1" fmla="*/ 3 h 4"/>
                  <a:gd name="T2" fmla="*/ 0 w 10"/>
                  <a:gd name="T3" fmla="*/ 4 h 4"/>
                  <a:gd name="T4" fmla="*/ 1 w 10"/>
                  <a:gd name="T5" fmla="*/ 4 h 4"/>
                  <a:gd name="T6" fmla="*/ 1 w 10"/>
                  <a:gd name="T7" fmla="*/ 4 h 4"/>
                  <a:gd name="T8" fmla="*/ 2 w 10"/>
                  <a:gd name="T9" fmla="*/ 4 h 4"/>
                  <a:gd name="T10" fmla="*/ 2 w 10"/>
                  <a:gd name="T11" fmla="*/ 3 h 4"/>
                  <a:gd name="T12" fmla="*/ 3 w 10"/>
                  <a:gd name="T13" fmla="*/ 3 h 4"/>
                  <a:gd name="T14" fmla="*/ 3 w 10"/>
                  <a:gd name="T15" fmla="*/ 2 h 4"/>
                  <a:gd name="T16" fmla="*/ 4 w 10"/>
                  <a:gd name="T17" fmla="*/ 2 h 4"/>
                  <a:gd name="T18" fmla="*/ 4 w 10"/>
                  <a:gd name="T19" fmla="*/ 2 h 4"/>
                  <a:gd name="T20" fmla="*/ 5 w 10"/>
                  <a:gd name="T21" fmla="*/ 2 h 4"/>
                  <a:gd name="T22" fmla="*/ 6 w 10"/>
                  <a:gd name="T23" fmla="*/ 2 h 4"/>
                  <a:gd name="T24" fmla="*/ 8 w 10"/>
                  <a:gd name="T25" fmla="*/ 1 h 4"/>
                  <a:gd name="T26" fmla="*/ 9 w 10"/>
                  <a:gd name="T27" fmla="*/ 2 h 4"/>
                  <a:gd name="T28" fmla="*/ 10 w 10"/>
                  <a:gd name="T29" fmla="*/ 2 h 4"/>
                  <a:gd name="T30" fmla="*/ 10 w 10"/>
                  <a:gd name="T31" fmla="*/ 1 h 4"/>
                  <a:gd name="T32" fmla="*/ 10 w 10"/>
                  <a:gd name="T33" fmla="*/ 0 h 4"/>
                  <a:gd name="T34" fmla="*/ 9 w 10"/>
                  <a:gd name="T35" fmla="*/ 0 h 4"/>
                  <a:gd name="T36" fmla="*/ 8 w 10"/>
                  <a:gd name="T37" fmla="*/ 0 h 4"/>
                  <a:gd name="T38" fmla="*/ 7 w 10"/>
                  <a:gd name="T39" fmla="*/ 1 h 4"/>
                  <a:gd name="T40" fmla="*/ 7 w 10"/>
                  <a:gd name="T41" fmla="*/ 1 h 4"/>
                  <a:gd name="T42" fmla="*/ 6 w 10"/>
                  <a:gd name="T43" fmla="*/ 1 h 4"/>
                  <a:gd name="T44" fmla="*/ 5 w 10"/>
                  <a:gd name="T45" fmla="*/ 0 h 4"/>
                  <a:gd name="T46" fmla="*/ 5 w 10"/>
                  <a:gd name="T47" fmla="*/ 0 h 4"/>
                  <a:gd name="T48" fmla="*/ 5 w 10"/>
                  <a:gd name="T49" fmla="*/ 0 h 4"/>
                  <a:gd name="T50" fmla="*/ 4 w 10"/>
                  <a:gd name="T51" fmla="*/ 0 h 4"/>
                  <a:gd name="T52" fmla="*/ 5 w 10"/>
                  <a:gd name="T53" fmla="*/ 0 h 4"/>
                  <a:gd name="T54" fmla="*/ 4 w 10"/>
                  <a:gd name="T55" fmla="*/ 1 h 4"/>
                  <a:gd name="T56" fmla="*/ 3 w 10"/>
                  <a:gd name="T57" fmla="*/ 1 h 4"/>
                  <a:gd name="T58" fmla="*/ 3 w 10"/>
                  <a:gd name="T59" fmla="*/ 1 h 4"/>
                  <a:gd name="T60" fmla="*/ 3 w 10"/>
                  <a:gd name="T61" fmla="*/ 1 h 4"/>
                  <a:gd name="T62" fmla="*/ 2 w 10"/>
                  <a:gd name="T63" fmla="*/ 2 h 4"/>
                  <a:gd name="T64" fmla="*/ 1 w 10"/>
                  <a:gd name="T65" fmla="*/ 2 h 4"/>
                  <a:gd name="T66" fmla="*/ 1 w 10"/>
                  <a:gd name="T67" fmla="*/ 2 h 4"/>
                  <a:gd name="T68" fmla="*/ 1 w 10"/>
                  <a:gd name="T69" fmla="*/ 3 h 4"/>
                  <a:gd name="T70" fmla="*/ 1 w 10"/>
                  <a:gd name="T71" fmla="*/ 3 h 4"/>
                  <a:gd name="T72" fmla="*/ 0 w 10"/>
                  <a:gd name="T73"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 h="4">
                    <a:moveTo>
                      <a:pt x="0" y="3"/>
                    </a:moveTo>
                    <a:cubicBezTo>
                      <a:pt x="0" y="4"/>
                      <a:pt x="0" y="4"/>
                      <a:pt x="0" y="4"/>
                    </a:cubicBezTo>
                    <a:cubicBezTo>
                      <a:pt x="0" y="4"/>
                      <a:pt x="0" y="4"/>
                      <a:pt x="1" y="4"/>
                    </a:cubicBezTo>
                    <a:cubicBezTo>
                      <a:pt x="1" y="4"/>
                      <a:pt x="1" y="4"/>
                      <a:pt x="1" y="4"/>
                    </a:cubicBezTo>
                    <a:cubicBezTo>
                      <a:pt x="2" y="4"/>
                      <a:pt x="2" y="4"/>
                      <a:pt x="2" y="4"/>
                    </a:cubicBezTo>
                    <a:cubicBezTo>
                      <a:pt x="2" y="3"/>
                      <a:pt x="2" y="3"/>
                      <a:pt x="2" y="3"/>
                    </a:cubicBezTo>
                    <a:cubicBezTo>
                      <a:pt x="3" y="3"/>
                      <a:pt x="3" y="3"/>
                      <a:pt x="3" y="3"/>
                    </a:cubicBezTo>
                    <a:cubicBezTo>
                      <a:pt x="3" y="2"/>
                      <a:pt x="3" y="2"/>
                      <a:pt x="3" y="2"/>
                    </a:cubicBezTo>
                    <a:cubicBezTo>
                      <a:pt x="3" y="2"/>
                      <a:pt x="4" y="2"/>
                      <a:pt x="4" y="2"/>
                    </a:cubicBezTo>
                    <a:cubicBezTo>
                      <a:pt x="4" y="2"/>
                      <a:pt x="4" y="2"/>
                      <a:pt x="4" y="2"/>
                    </a:cubicBezTo>
                    <a:cubicBezTo>
                      <a:pt x="5" y="2"/>
                      <a:pt x="5" y="2"/>
                      <a:pt x="5" y="2"/>
                    </a:cubicBezTo>
                    <a:cubicBezTo>
                      <a:pt x="6" y="2"/>
                      <a:pt x="6" y="2"/>
                      <a:pt x="6" y="2"/>
                    </a:cubicBezTo>
                    <a:cubicBezTo>
                      <a:pt x="7" y="2"/>
                      <a:pt x="7" y="1"/>
                      <a:pt x="8" y="1"/>
                    </a:cubicBezTo>
                    <a:cubicBezTo>
                      <a:pt x="8" y="1"/>
                      <a:pt x="9" y="2"/>
                      <a:pt x="9" y="2"/>
                    </a:cubicBezTo>
                    <a:cubicBezTo>
                      <a:pt x="9" y="2"/>
                      <a:pt x="10" y="2"/>
                      <a:pt x="10" y="2"/>
                    </a:cubicBezTo>
                    <a:cubicBezTo>
                      <a:pt x="10" y="1"/>
                      <a:pt x="10" y="1"/>
                      <a:pt x="10" y="1"/>
                    </a:cubicBezTo>
                    <a:cubicBezTo>
                      <a:pt x="10" y="1"/>
                      <a:pt x="10" y="0"/>
                      <a:pt x="10" y="0"/>
                    </a:cubicBezTo>
                    <a:cubicBezTo>
                      <a:pt x="10" y="0"/>
                      <a:pt x="10" y="0"/>
                      <a:pt x="9" y="0"/>
                    </a:cubicBezTo>
                    <a:cubicBezTo>
                      <a:pt x="9" y="0"/>
                      <a:pt x="8" y="0"/>
                      <a:pt x="8" y="0"/>
                    </a:cubicBezTo>
                    <a:cubicBezTo>
                      <a:pt x="8" y="1"/>
                      <a:pt x="8" y="1"/>
                      <a:pt x="7" y="1"/>
                    </a:cubicBezTo>
                    <a:cubicBezTo>
                      <a:pt x="7" y="1"/>
                      <a:pt x="7" y="1"/>
                      <a:pt x="7" y="1"/>
                    </a:cubicBezTo>
                    <a:cubicBezTo>
                      <a:pt x="7" y="1"/>
                      <a:pt x="6" y="1"/>
                      <a:pt x="6" y="1"/>
                    </a:cubicBezTo>
                    <a:cubicBezTo>
                      <a:pt x="6" y="0"/>
                      <a:pt x="6" y="0"/>
                      <a:pt x="5" y="0"/>
                    </a:cubicBezTo>
                    <a:cubicBezTo>
                      <a:pt x="5" y="0"/>
                      <a:pt x="5" y="0"/>
                      <a:pt x="5" y="0"/>
                    </a:cubicBezTo>
                    <a:cubicBezTo>
                      <a:pt x="5" y="0"/>
                      <a:pt x="5" y="0"/>
                      <a:pt x="5" y="0"/>
                    </a:cubicBezTo>
                    <a:cubicBezTo>
                      <a:pt x="5" y="0"/>
                      <a:pt x="5" y="0"/>
                      <a:pt x="4" y="0"/>
                    </a:cubicBezTo>
                    <a:cubicBezTo>
                      <a:pt x="5" y="0"/>
                      <a:pt x="5" y="0"/>
                      <a:pt x="5" y="0"/>
                    </a:cubicBezTo>
                    <a:cubicBezTo>
                      <a:pt x="4" y="1"/>
                      <a:pt x="4" y="1"/>
                      <a:pt x="4" y="1"/>
                    </a:cubicBezTo>
                    <a:cubicBezTo>
                      <a:pt x="4" y="1"/>
                      <a:pt x="3" y="1"/>
                      <a:pt x="3" y="1"/>
                    </a:cubicBezTo>
                    <a:cubicBezTo>
                      <a:pt x="3" y="1"/>
                      <a:pt x="3" y="1"/>
                      <a:pt x="3" y="1"/>
                    </a:cubicBezTo>
                    <a:cubicBezTo>
                      <a:pt x="3" y="1"/>
                      <a:pt x="3" y="1"/>
                      <a:pt x="3" y="1"/>
                    </a:cubicBezTo>
                    <a:cubicBezTo>
                      <a:pt x="2" y="2"/>
                      <a:pt x="2" y="2"/>
                      <a:pt x="2" y="2"/>
                    </a:cubicBezTo>
                    <a:cubicBezTo>
                      <a:pt x="2" y="2"/>
                      <a:pt x="1" y="2"/>
                      <a:pt x="1" y="2"/>
                    </a:cubicBezTo>
                    <a:cubicBezTo>
                      <a:pt x="1" y="2"/>
                      <a:pt x="1" y="2"/>
                      <a:pt x="1" y="2"/>
                    </a:cubicBezTo>
                    <a:cubicBezTo>
                      <a:pt x="1" y="2"/>
                      <a:pt x="1" y="3"/>
                      <a:pt x="1" y="3"/>
                    </a:cubicBezTo>
                    <a:cubicBezTo>
                      <a:pt x="1" y="3"/>
                      <a:pt x="1" y="3"/>
                      <a:pt x="1" y="3"/>
                    </a:cubicBezTo>
                    <a:cubicBezTo>
                      <a:pt x="0" y="3"/>
                      <a:pt x="0" y="3"/>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1175" name="Freeform 111"/>
              <p:cNvSpPr>
                <a:spLocks/>
              </p:cNvSpPr>
              <p:nvPr/>
            </p:nvSpPr>
            <p:spPr bwMode="auto">
              <a:xfrm>
                <a:off x="4226" y="2585"/>
                <a:ext cx="15" cy="7"/>
              </a:xfrm>
              <a:custGeom>
                <a:avLst/>
                <a:gdLst>
                  <a:gd name="T0" fmla="*/ 2 w 6"/>
                  <a:gd name="T1" fmla="*/ 3 h 3"/>
                  <a:gd name="T2" fmla="*/ 3 w 6"/>
                  <a:gd name="T3" fmla="*/ 2 h 3"/>
                  <a:gd name="T4" fmla="*/ 4 w 6"/>
                  <a:gd name="T5" fmla="*/ 2 h 3"/>
                  <a:gd name="T6" fmla="*/ 4 w 6"/>
                  <a:gd name="T7" fmla="*/ 2 h 3"/>
                  <a:gd name="T8" fmla="*/ 5 w 6"/>
                  <a:gd name="T9" fmla="*/ 1 h 3"/>
                  <a:gd name="T10" fmla="*/ 6 w 6"/>
                  <a:gd name="T11" fmla="*/ 1 h 3"/>
                  <a:gd name="T12" fmla="*/ 6 w 6"/>
                  <a:gd name="T13" fmla="*/ 1 h 3"/>
                  <a:gd name="T14" fmla="*/ 5 w 6"/>
                  <a:gd name="T15" fmla="*/ 0 h 3"/>
                  <a:gd name="T16" fmla="*/ 4 w 6"/>
                  <a:gd name="T17" fmla="*/ 1 h 3"/>
                  <a:gd name="T18" fmla="*/ 3 w 6"/>
                  <a:gd name="T19" fmla="*/ 1 h 3"/>
                  <a:gd name="T20" fmla="*/ 3 w 6"/>
                  <a:gd name="T21" fmla="*/ 1 h 3"/>
                  <a:gd name="T22" fmla="*/ 2 w 6"/>
                  <a:gd name="T23" fmla="*/ 1 h 3"/>
                  <a:gd name="T24" fmla="*/ 2 w 6"/>
                  <a:gd name="T25" fmla="*/ 2 h 3"/>
                  <a:gd name="T26" fmla="*/ 1 w 6"/>
                  <a:gd name="T27" fmla="*/ 2 h 3"/>
                  <a:gd name="T28" fmla="*/ 0 w 6"/>
                  <a:gd name="T29" fmla="*/ 3 h 3"/>
                  <a:gd name="T30" fmla="*/ 1 w 6"/>
                  <a:gd name="T31" fmla="*/ 3 h 3"/>
                  <a:gd name="T32" fmla="*/ 2 w 6"/>
                  <a:gd name="T33" fmla="*/ 3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 h="3">
                    <a:moveTo>
                      <a:pt x="2" y="3"/>
                    </a:moveTo>
                    <a:cubicBezTo>
                      <a:pt x="2" y="3"/>
                      <a:pt x="3" y="3"/>
                      <a:pt x="3" y="2"/>
                    </a:cubicBezTo>
                    <a:cubicBezTo>
                      <a:pt x="3" y="2"/>
                      <a:pt x="4" y="2"/>
                      <a:pt x="4" y="2"/>
                    </a:cubicBezTo>
                    <a:cubicBezTo>
                      <a:pt x="4" y="2"/>
                      <a:pt x="4" y="2"/>
                      <a:pt x="4" y="2"/>
                    </a:cubicBezTo>
                    <a:cubicBezTo>
                      <a:pt x="4" y="1"/>
                      <a:pt x="5" y="1"/>
                      <a:pt x="5" y="1"/>
                    </a:cubicBezTo>
                    <a:cubicBezTo>
                      <a:pt x="5" y="1"/>
                      <a:pt x="6" y="1"/>
                      <a:pt x="6" y="1"/>
                    </a:cubicBezTo>
                    <a:cubicBezTo>
                      <a:pt x="6" y="1"/>
                      <a:pt x="6" y="1"/>
                      <a:pt x="6" y="1"/>
                    </a:cubicBezTo>
                    <a:cubicBezTo>
                      <a:pt x="5" y="0"/>
                      <a:pt x="5" y="0"/>
                      <a:pt x="5" y="0"/>
                    </a:cubicBezTo>
                    <a:cubicBezTo>
                      <a:pt x="4" y="0"/>
                      <a:pt x="4" y="1"/>
                      <a:pt x="4" y="1"/>
                    </a:cubicBezTo>
                    <a:cubicBezTo>
                      <a:pt x="4" y="1"/>
                      <a:pt x="3" y="1"/>
                      <a:pt x="3" y="1"/>
                    </a:cubicBezTo>
                    <a:cubicBezTo>
                      <a:pt x="3" y="1"/>
                      <a:pt x="3" y="1"/>
                      <a:pt x="3" y="1"/>
                    </a:cubicBezTo>
                    <a:cubicBezTo>
                      <a:pt x="3" y="1"/>
                      <a:pt x="2" y="1"/>
                      <a:pt x="2" y="1"/>
                    </a:cubicBezTo>
                    <a:cubicBezTo>
                      <a:pt x="2" y="1"/>
                      <a:pt x="2" y="2"/>
                      <a:pt x="2" y="2"/>
                    </a:cubicBezTo>
                    <a:cubicBezTo>
                      <a:pt x="2" y="2"/>
                      <a:pt x="1" y="2"/>
                      <a:pt x="1" y="2"/>
                    </a:cubicBezTo>
                    <a:cubicBezTo>
                      <a:pt x="1" y="2"/>
                      <a:pt x="0" y="2"/>
                      <a:pt x="0" y="3"/>
                    </a:cubicBezTo>
                    <a:cubicBezTo>
                      <a:pt x="0" y="3"/>
                      <a:pt x="0" y="3"/>
                      <a:pt x="1" y="3"/>
                    </a:cubicBezTo>
                    <a:cubicBezTo>
                      <a:pt x="1" y="3"/>
                      <a:pt x="1" y="3"/>
                      <a:pt x="2"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1176" name="Freeform 112"/>
              <p:cNvSpPr>
                <a:spLocks/>
              </p:cNvSpPr>
              <p:nvPr/>
            </p:nvSpPr>
            <p:spPr bwMode="auto">
              <a:xfrm>
                <a:off x="4193" y="2609"/>
                <a:ext cx="5" cy="0"/>
              </a:xfrm>
              <a:custGeom>
                <a:avLst/>
                <a:gdLst>
                  <a:gd name="T0" fmla="*/ 0 w 2"/>
                  <a:gd name="T1" fmla="*/ 0 w 2"/>
                  <a:gd name="T2" fmla="*/ 1 w 2"/>
                  <a:gd name="T3" fmla="*/ 2 w 2"/>
                  <a:gd name="T4" fmla="*/ 1 w 2"/>
                  <a:gd name="T5" fmla="*/ 0 w 2"/>
                </a:gdLst>
                <a:ahLst/>
                <a:cxnLst>
                  <a:cxn ang="0">
                    <a:pos x="T0" y="0"/>
                  </a:cxn>
                  <a:cxn ang="0">
                    <a:pos x="T1" y="0"/>
                  </a:cxn>
                  <a:cxn ang="0">
                    <a:pos x="T2" y="0"/>
                  </a:cxn>
                  <a:cxn ang="0">
                    <a:pos x="T3" y="0"/>
                  </a:cxn>
                  <a:cxn ang="0">
                    <a:pos x="T4" y="0"/>
                  </a:cxn>
                  <a:cxn ang="0">
                    <a:pos x="T5" y="0"/>
                  </a:cxn>
                </a:cxnLst>
                <a:rect l="0" t="0" r="r" b="b"/>
                <a:pathLst>
                  <a:path w="2">
                    <a:moveTo>
                      <a:pt x="0" y="0"/>
                    </a:moveTo>
                    <a:cubicBezTo>
                      <a:pt x="0" y="0"/>
                      <a:pt x="0" y="0"/>
                      <a:pt x="0" y="0"/>
                    </a:cubicBezTo>
                    <a:cubicBezTo>
                      <a:pt x="0" y="0"/>
                      <a:pt x="1" y="0"/>
                      <a:pt x="1" y="0"/>
                    </a:cubicBezTo>
                    <a:cubicBezTo>
                      <a:pt x="1" y="0"/>
                      <a:pt x="1" y="0"/>
                      <a:pt x="2" y="0"/>
                    </a:cubicBezTo>
                    <a:cubicBezTo>
                      <a:pt x="1" y="0"/>
                      <a:pt x="1" y="0"/>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1177" name="Freeform 113"/>
              <p:cNvSpPr>
                <a:spLocks/>
              </p:cNvSpPr>
              <p:nvPr/>
            </p:nvSpPr>
            <p:spPr bwMode="auto">
              <a:xfrm>
                <a:off x="4264" y="2576"/>
                <a:ext cx="3" cy="0"/>
              </a:xfrm>
              <a:custGeom>
                <a:avLst/>
                <a:gdLst>
                  <a:gd name="T0" fmla="*/ 0 w 1"/>
                  <a:gd name="T1" fmla="*/ 1 w 1"/>
                  <a:gd name="T2" fmla="*/ 0 w 1"/>
                  <a:gd name="T3" fmla="*/ 0 w 1"/>
                </a:gdLst>
                <a:ahLst/>
                <a:cxnLst>
                  <a:cxn ang="0">
                    <a:pos x="T0" y="0"/>
                  </a:cxn>
                  <a:cxn ang="0">
                    <a:pos x="T1" y="0"/>
                  </a:cxn>
                  <a:cxn ang="0">
                    <a:pos x="T2" y="0"/>
                  </a:cxn>
                  <a:cxn ang="0">
                    <a:pos x="T3" y="0"/>
                  </a:cxn>
                </a:cxnLst>
                <a:rect l="0" t="0" r="r" b="b"/>
                <a:pathLst>
                  <a:path w="1">
                    <a:moveTo>
                      <a:pt x="0" y="0"/>
                    </a:moveTo>
                    <a:cubicBezTo>
                      <a:pt x="0" y="0"/>
                      <a:pt x="0" y="0"/>
                      <a:pt x="1"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1178" name="Freeform 114"/>
              <p:cNvSpPr>
                <a:spLocks/>
              </p:cNvSpPr>
              <p:nvPr/>
            </p:nvSpPr>
            <p:spPr bwMode="auto">
              <a:xfrm>
                <a:off x="4269" y="2566"/>
                <a:ext cx="2" cy="2"/>
              </a:xfrm>
              <a:custGeom>
                <a:avLst/>
                <a:gdLst>
                  <a:gd name="T0" fmla="*/ 0 w 1"/>
                  <a:gd name="T1" fmla="*/ 0 h 1"/>
                  <a:gd name="T2" fmla="*/ 0 w 1"/>
                  <a:gd name="T3" fmla="*/ 1 h 1"/>
                  <a:gd name="T4" fmla="*/ 1 w 1"/>
                  <a:gd name="T5" fmla="*/ 1 h 1"/>
                  <a:gd name="T6" fmla="*/ 0 w 1"/>
                  <a:gd name="T7" fmla="*/ 0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cubicBezTo>
                      <a:pt x="0" y="1"/>
                      <a:pt x="0" y="1"/>
                      <a:pt x="0" y="1"/>
                    </a:cubicBezTo>
                    <a:cubicBezTo>
                      <a:pt x="0" y="1"/>
                      <a:pt x="0" y="1"/>
                      <a:pt x="1" y="1"/>
                    </a:cubicBezTo>
                    <a:cubicBezTo>
                      <a:pt x="0" y="1"/>
                      <a:pt x="0" y="1"/>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1179" name="Freeform 115"/>
              <p:cNvSpPr>
                <a:spLocks/>
              </p:cNvSpPr>
              <p:nvPr/>
            </p:nvSpPr>
            <p:spPr bwMode="auto">
              <a:xfrm>
                <a:off x="4056" y="2391"/>
                <a:ext cx="12" cy="7"/>
              </a:xfrm>
              <a:custGeom>
                <a:avLst/>
                <a:gdLst>
                  <a:gd name="T0" fmla="*/ 4 w 5"/>
                  <a:gd name="T1" fmla="*/ 1 h 3"/>
                  <a:gd name="T2" fmla="*/ 4 w 5"/>
                  <a:gd name="T3" fmla="*/ 0 h 3"/>
                  <a:gd name="T4" fmla="*/ 3 w 5"/>
                  <a:gd name="T5" fmla="*/ 0 h 3"/>
                  <a:gd name="T6" fmla="*/ 2 w 5"/>
                  <a:gd name="T7" fmla="*/ 0 h 3"/>
                  <a:gd name="T8" fmla="*/ 1 w 5"/>
                  <a:gd name="T9" fmla="*/ 0 h 3"/>
                  <a:gd name="T10" fmla="*/ 1 w 5"/>
                  <a:gd name="T11" fmla="*/ 0 h 3"/>
                  <a:gd name="T12" fmla="*/ 0 w 5"/>
                  <a:gd name="T13" fmla="*/ 0 h 3"/>
                  <a:gd name="T14" fmla="*/ 0 w 5"/>
                  <a:gd name="T15" fmla="*/ 1 h 3"/>
                  <a:gd name="T16" fmla="*/ 0 w 5"/>
                  <a:gd name="T17" fmla="*/ 2 h 3"/>
                  <a:gd name="T18" fmla="*/ 1 w 5"/>
                  <a:gd name="T19" fmla="*/ 2 h 3"/>
                  <a:gd name="T20" fmla="*/ 1 w 5"/>
                  <a:gd name="T21" fmla="*/ 2 h 3"/>
                  <a:gd name="T22" fmla="*/ 1 w 5"/>
                  <a:gd name="T23" fmla="*/ 2 h 3"/>
                  <a:gd name="T24" fmla="*/ 2 w 5"/>
                  <a:gd name="T25" fmla="*/ 2 h 3"/>
                  <a:gd name="T26" fmla="*/ 2 w 5"/>
                  <a:gd name="T27" fmla="*/ 3 h 3"/>
                  <a:gd name="T28" fmla="*/ 3 w 5"/>
                  <a:gd name="T29" fmla="*/ 3 h 3"/>
                  <a:gd name="T30" fmla="*/ 4 w 5"/>
                  <a:gd name="T31" fmla="*/ 3 h 3"/>
                  <a:gd name="T32" fmla="*/ 4 w 5"/>
                  <a:gd name="T33" fmla="*/ 3 h 3"/>
                  <a:gd name="T34" fmla="*/ 4 w 5"/>
                  <a:gd name="T35" fmla="*/ 2 h 3"/>
                  <a:gd name="T36" fmla="*/ 4 w 5"/>
                  <a:gd name="T37" fmla="*/ 2 h 3"/>
                  <a:gd name="T38" fmla="*/ 5 w 5"/>
                  <a:gd name="T39" fmla="*/ 2 h 3"/>
                  <a:gd name="T40" fmla="*/ 5 w 5"/>
                  <a:gd name="T41" fmla="*/ 1 h 3"/>
                  <a:gd name="T42" fmla="*/ 4 w 5"/>
                  <a:gd name="T43" fmla="*/ 1 h 3"/>
                  <a:gd name="T44" fmla="*/ 4 w 5"/>
                  <a:gd name="T45" fmla="*/ 1 h 3"/>
                  <a:gd name="T46" fmla="*/ 3 w 5"/>
                  <a:gd name="T47" fmla="*/ 1 h 3"/>
                  <a:gd name="T48" fmla="*/ 3 w 5"/>
                  <a:gd name="T49" fmla="*/ 1 h 3"/>
                  <a:gd name="T50" fmla="*/ 4 w 5"/>
                  <a:gd name="T51" fmla="*/ 1 h 3"/>
                  <a:gd name="T52" fmla="*/ 4 w 5"/>
                  <a:gd name="T53" fmla="*/ 1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 h="3">
                    <a:moveTo>
                      <a:pt x="4" y="1"/>
                    </a:moveTo>
                    <a:cubicBezTo>
                      <a:pt x="4" y="1"/>
                      <a:pt x="4" y="0"/>
                      <a:pt x="4" y="0"/>
                    </a:cubicBezTo>
                    <a:cubicBezTo>
                      <a:pt x="3" y="0"/>
                      <a:pt x="3" y="0"/>
                      <a:pt x="3" y="0"/>
                    </a:cubicBezTo>
                    <a:cubicBezTo>
                      <a:pt x="2" y="0"/>
                      <a:pt x="2" y="0"/>
                      <a:pt x="2" y="0"/>
                    </a:cubicBezTo>
                    <a:cubicBezTo>
                      <a:pt x="2" y="0"/>
                      <a:pt x="1" y="0"/>
                      <a:pt x="1" y="0"/>
                    </a:cubicBezTo>
                    <a:cubicBezTo>
                      <a:pt x="1" y="0"/>
                      <a:pt x="1" y="0"/>
                      <a:pt x="1" y="0"/>
                    </a:cubicBezTo>
                    <a:cubicBezTo>
                      <a:pt x="0" y="0"/>
                      <a:pt x="0" y="0"/>
                      <a:pt x="0" y="0"/>
                    </a:cubicBezTo>
                    <a:cubicBezTo>
                      <a:pt x="0" y="1"/>
                      <a:pt x="0" y="1"/>
                      <a:pt x="0" y="1"/>
                    </a:cubicBezTo>
                    <a:cubicBezTo>
                      <a:pt x="0" y="1"/>
                      <a:pt x="0" y="2"/>
                      <a:pt x="0" y="2"/>
                    </a:cubicBezTo>
                    <a:cubicBezTo>
                      <a:pt x="0" y="2"/>
                      <a:pt x="0" y="2"/>
                      <a:pt x="1" y="2"/>
                    </a:cubicBezTo>
                    <a:cubicBezTo>
                      <a:pt x="1" y="2"/>
                      <a:pt x="1" y="2"/>
                      <a:pt x="1" y="2"/>
                    </a:cubicBezTo>
                    <a:cubicBezTo>
                      <a:pt x="1" y="2"/>
                      <a:pt x="1" y="2"/>
                      <a:pt x="1" y="2"/>
                    </a:cubicBezTo>
                    <a:cubicBezTo>
                      <a:pt x="1" y="2"/>
                      <a:pt x="2" y="2"/>
                      <a:pt x="2" y="2"/>
                    </a:cubicBezTo>
                    <a:cubicBezTo>
                      <a:pt x="2" y="2"/>
                      <a:pt x="2" y="3"/>
                      <a:pt x="2" y="3"/>
                    </a:cubicBezTo>
                    <a:cubicBezTo>
                      <a:pt x="2" y="3"/>
                      <a:pt x="3" y="3"/>
                      <a:pt x="3" y="3"/>
                    </a:cubicBezTo>
                    <a:cubicBezTo>
                      <a:pt x="3" y="3"/>
                      <a:pt x="4" y="3"/>
                      <a:pt x="4" y="3"/>
                    </a:cubicBezTo>
                    <a:cubicBezTo>
                      <a:pt x="4" y="3"/>
                      <a:pt x="4" y="3"/>
                      <a:pt x="4" y="3"/>
                    </a:cubicBezTo>
                    <a:cubicBezTo>
                      <a:pt x="4" y="3"/>
                      <a:pt x="4" y="2"/>
                      <a:pt x="4" y="2"/>
                    </a:cubicBezTo>
                    <a:cubicBezTo>
                      <a:pt x="4" y="2"/>
                      <a:pt x="4" y="2"/>
                      <a:pt x="4" y="2"/>
                    </a:cubicBezTo>
                    <a:cubicBezTo>
                      <a:pt x="4" y="2"/>
                      <a:pt x="5" y="2"/>
                      <a:pt x="5" y="2"/>
                    </a:cubicBezTo>
                    <a:cubicBezTo>
                      <a:pt x="5" y="2"/>
                      <a:pt x="5" y="2"/>
                      <a:pt x="5" y="1"/>
                    </a:cubicBezTo>
                    <a:cubicBezTo>
                      <a:pt x="5" y="1"/>
                      <a:pt x="5" y="1"/>
                      <a:pt x="4" y="1"/>
                    </a:cubicBezTo>
                    <a:cubicBezTo>
                      <a:pt x="4" y="1"/>
                      <a:pt x="4" y="1"/>
                      <a:pt x="4" y="1"/>
                    </a:cubicBezTo>
                    <a:cubicBezTo>
                      <a:pt x="4" y="1"/>
                      <a:pt x="4" y="1"/>
                      <a:pt x="3" y="1"/>
                    </a:cubicBezTo>
                    <a:cubicBezTo>
                      <a:pt x="3" y="1"/>
                      <a:pt x="3" y="1"/>
                      <a:pt x="3" y="1"/>
                    </a:cubicBezTo>
                    <a:cubicBezTo>
                      <a:pt x="3" y="1"/>
                      <a:pt x="4" y="1"/>
                      <a:pt x="4" y="1"/>
                    </a:cubicBezTo>
                    <a:cubicBezTo>
                      <a:pt x="4" y="1"/>
                      <a:pt x="4" y="1"/>
                      <a:pt x="4"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1180" name="Freeform 116"/>
              <p:cNvSpPr>
                <a:spLocks/>
              </p:cNvSpPr>
              <p:nvPr/>
            </p:nvSpPr>
            <p:spPr bwMode="auto">
              <a:xfrm>
                <a:off x="4255" y="2578"/>
                <a:ext cx="4" cy="5"/>
              </a:xfrm>
              <a:custGeom>
                <a:avLst/>
                <a:gdLst>
                  <a:gd name="T0" fmla="*/ 1 w 2"/>
                  <a:gd name="T1" fmla="*/ 2 h 2"/>
                  <a:gd name="T2" fmla="*/ 2 w 2"/>
                  <a:gd name="T3" fmla="*/ 1 h 2"/>
                  <a:gd name="T4" fmla="*/ 1 w 2"/>
                  <a:gd name="T5" fmla="*/ 0 h 2"/>
                  <a:gd name="T6" fmla="*/ 1 w 2"/>
                  <a:gd name="T7" fmla="*/ 1 h 2"/>
                  <a:gd name="T8" fmla="*/ 0 w 2"/>
                  <a:gd name="T9" fmla="*/ 2 h 2"/>
                  <a:gd name="T10" fmla="*/ 0 w 2"/>
                  <a:gd name="T11" fmla="*/ 2 h 2"/>
                  <a:gd name="T12" fmla="*/ 1 w 2"/>
                  <a:gd name="T13" fmla="*/ 2 h 2"/>
                </a:gdLst>
                <a:ahLst/>
                <a:cxnLst>
                  <a:cxn ang="0">
                    <a:pos x="T0" y="T1"/>
                  </a:cxn>
                  <a:cxn ang="0">
                    <a:pos x="T2" y="T3"/>
                  </a:cxn>
                  <a:cxn ang="0">
                    <a:pos x="T4" y="T5"/>
                  </a:cxn>
                  <a:cxn ang="0">
                    <a:pos x="T6" y="T7"/>
                  </a:cxn>
                  <a:cxn ang="0">
                    <a:pos x="T8" y="T9"/>
                  </a:cxn>
                  <a:cxn ang="0">
                    <a:pos x="T10" y="T11"/>
                  </a:cxn>
                  <a:cxn ang="0">
                    <a:pos x="T12" y="T13"/>
                  </a:cxn>
                </a:cxnLst>
                <a:rect l="0" t="0" r="r" b="b"/>
                <a:pathLst>
                  <a:path w="2" h="2">
                    <a:moveTo>
                      <a:pt x="1" y="2"/>
                    </a:moveTo>
                    <a:cubicBezTo>
                      <a:pt x="1" y="1"/>
                      <a:pt x="1" y="1"/>
                      <a:pt x="2" y="1"/>
                    </a:cubicBezTo>
                    <a:cubicBezTo>
                      <a:pt x="2" y="1"/>
                      <a:pt x="1" y="0"/>
                      <a:pt x="1" y="0"/>
                    </a:cubicBezTo>
                    <a:cubicBezTo>
                      <a:pt x="1" y="1"/>
                      <a:pt x="1" y="1"/>
                      <a:pt x="1" y="1"/>
                    </a:cubicBezTo>
                    <a:cubicBezTo>
                      <a:pt x="1" y="1"/>
                      <a:pt x="0" y="1"/>
                      <a:pt x="0" y="2"/>
                    </a:cubicBezTo>
                    <a:cubicBezTo>
                      <a:pt x="0" y="2"/>
                      <a:pt x="0" y="2"/>
                      <a:pt x="0" y="2"/>
                    </a:cubicBezTo>
                    <a:cubicBezTo>
                      <a:pt x="1" y="2"/>
                      <a:pt x="1" y="2"/>
                      <a:pt x="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1181" name="Freeform 117"/>
              <p:cNvSpPr>
                <a:spLocks/>
              </p:cNvSpPr>
              <p:nvPr/>
            </p:nvSpPr>
            <p:spPr bwMode="auto">
              <a:xfrm>
                <a:off x="4267" y="2571"/>
                <a:ext cx="0" cy="2"/>
              </a:xfrm>
              <a:custGeom>
                <a:avLst/>
                <a:gdLst>
                  <a:gd name="T0" fmla="*/ 1 h 1"/>
                  <a:gd name="T1" fmla="*/ 1 h 1"/>
                  <a:gd name="T2" fmla="*/ 0 h 1"/>
                  <a:gd name="T3" fmla="*/ 0 h 1"/>
                  <a:gd name="T4" fmla="*/ 1 h 1"/>
                </a:gdLst>
                <a:ahLst/>
                <a:cxnLst>
                  <a:cxn ang="0">
                    <a:pos x="0" y="T0"/>
                  </a:cxn>
                  <a:cxn ang="0">
                    <a:pos x="0" y="T1"/>
                  </a:cxn>
                  <a:cxn ang="0">
                    <a:pos x="0" y="T2"/>
                  </a:cxn>
                  <a:cxn ang="0">
                    <a:pos x="0" y="T3"/>
                  </a:cxn>
                  <a:cxn ang="0">
                    <a:pos x="0" y="T4"/>
                  </a:cxn>
                </a:cxnLst>
                <a:rect l="0" t="0" r="r" b="b"/>
                <a:pathLst>
                  <a:path h="1">
                    <a:moveTo>
                      <a:pt x="0" y="1"/>
                    </a:moveTo>
                    <a:cubicBezTo>
                      <a:pt x="0" y="1"/>
                      <a:pt x="0" y="1"/>
                      <a:pt x="0" y="1"/>
                    </a:cubicBezTo>
                    <a:cubicBezTo>
                      <a:pt x="0" y="1"/>
                      <a:pt x="0" y="0"/>
                      <a:pt x="0" y="0"/>
                    </a:cubicBezTo>
                    <a:cubicBezTo>
                      <a:pt x="0" y="0"/>
                      <a:pt x="0" y="0"/>
                      <a:pt x="0" y="0"/>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1182" name="Freeform 118"/>
              <p:cNvSpPr>
                <a:spLocks/>
              </p:cNvSpPr>
              <p:nvPr/>
            </p:nvSpPr>
            <p:spPr bwMode="auto">
              <a:xfrm>
                <a:off x="4058" y="2405"/>
                <a:ext cx="7" cy="2"/>
              </a:xfrm>
              <a:custGeom>
                <a:avLst/>
                <a:gdLst>
                  <a:gd name="T0" fmla="*/ 1 w 3"/>
                  <a:gd name="T1" fmla="*/ 0 h 1"/>
                  <a:gd name="T2" fmla="*/ 0 w 3"/>
                  <a:gd name="T3" fmla="*/ 0 h 1"/>
                  <a:gd name="T4" fmla="*/ 0 w 3"/>
                  <a:gd name="T5" fmla="*/ 1 h 1"/>
                  <a:gd name="T6" fmla="*/ 1 w 3"/>
                  <a:gd name="T7" fmla="*/ 1 h 1"/>
                  <a:gd name="T8" fmla="*/ 1 w 3"/>
                  <a:gd name="T9" fmla="*/ 1 h 1"/>
                  <a:gd name="T10" fmla="*/ 2 w 3"/>
                  <a:gd name="T11" fmla="*/ 1 h 1"/>
                  <a:gd name="T12" fmla="*/ 3 w 3"/>
                  <a:gd name="T13" fmla="*/ 1 h 1"/>
                  <a:gd name="T14" fmla="*/ 2 w 3"/>
                  <a:gd name="T15" fmla="*/ 0 h 1"/>
                  <a:gd name="T16" fmla="*/ 3 w 3"/>
                  <a:gd name="T17" fmla="*/ 0 h 1"/>
                  <a:gd name="T18" fmla="*/ 1 w 3"/>
                  <a:gd name="T19"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 h="1">
                    <a:moveTo>
                      <a:pt x="1" y="0"/>
                    </a:moveTo>
                    <a:cubicBezTo>
                      <a:pt x="1" y="0"/>
                      <a:pt x="0" y="0"/>
                      <a:pt x="0" y="0"/>
                    </a:cubicBezTo>
                    <a:cubicBezTo>
                      <a:pt x="0" y="0"/>
                      <a:pt x="0" y="1"/>
                      <a:pt x="0" y="1"/>
                    </a:cubicBezTo>
                    <a:cubicBezTo>
                      <a:pt x="0" y="1"/>
                      <a:pt x="0" y="1"/>
                      <a:pt x="1" y="1"/>
                    </a:cubicBezTo>
                    <a:cubicBezTo>
                      <a:pt x="1" y="1"/>
                      <a:pt x="1" y="1"/>
                      <a:pt x="1" y="1"/>
                    </a:cubicBezTo>
                    <a:cubicBezTo>
                      <a:pt x="2" y="1"/>
                      <a:pt x="2" y="1"/>
                      <a:pt x="2" y="1"/>
                    </a:cubicBezTo>
                    <a:cubicBezTo>
                      <a:pt x="2" y="1"/>
                      <a:pt x="2" y="1"/>
                      <a:pt x="3" y="1"/>
                    </a:cubicBezTo>
                    <a:cubicBezTo>
                      <a:pt x="3" y="1"/>
                      <a:pt x="2" y="0"/>
                      <a:pt x="2" y="0"/>
                    </a:cubicBezTo>
                    <a:cubicBezTo>
                      <a:pt x="3" y="0"/>
                      <a:pt x="3" y="0"/>
                      <a:pt x="3" y="0"/>
                    </a:cubicBezTo>
                    <a:cubicBezTo>
                      <a:pt x="2" y="0"/>
                      <a:pt x="2"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1183" name="Freeform 119"/>
              <p:cNvSpPr>
                <a:spLocks/>
              </p:cNvSpPr>
              <p:nvPr/>
            </p:nvSpPr>
            <p:spPr bwMode="auto">
              <a:xfrm>
                <a:off x="4288" y="2526"/>
                <a:ext cx="5" cy="5"/>
              </a:xfrm>
              <a:custGeom>
                <a:avLst/>
                <a:gdLst>
                  <a:gd name="T0" fmla="*/ 1 w 2"/>
                  <a:gd name="T1" fmla="*/ 0 h 2"/>
                  <a:gd name="T2" fmla="*/ 0 w 2"/>
                  <a:gd name="T3" fmla="*/ 1 h 2"/>
                  <a:gd name="T4" fmla="*/ 1 w 2"/>
                  <a:gd name="T5" fmla="*/ 1 h 2"/>
                  <a:gd name="T6" fmla="*/ 2 w 2"/>
                  <a:gd name="T7" fmla="*/ 2 h 2"/>
                  <a:gd name="T8" fmla="*/ 2 w 2"/>
                  <a:gd name="T9" fmla="*/ 1 h 2"/>
                  <a:gd name="T10" fmla="*/ 1 w 2"/>
                  <a:gd name="T11" fmla="*/ 0 h 2"/>
                  <a:gd name="T12" fmla="*/ 1 w 2"/>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2" h="2">
                    <a:moveTo>
                      <a:pt x="1" y="0"/>
                    </a:moveTo>
                    <a:cubicBezTo>
                      <a:pt x="0" y="0"/>
                      <a:pt x="0" y="1"/>
                      <a:pt x="0" y="1"/>
                    </a:cubicBezTo>
                    <a:cubicBezTo>
                      <a:pt x="0" y="1"/>
                      <a:pt x="0" y="1"/>
                      <a:pt x="1" y="1"/>
                    </a:cubicBezTo>
                    <a:cubicBezTo>
                      <a:pt x="1" y="1"/>
                      <a:pt x="1" y="2"/>
                      <a:pt x="2" y="2"/>
                    </a:cubicBezTo>
                    <a:cubicBezTo>
                      <a:pt x="2" y="2"/>
                      <a:pt x="2" y="1"/>
                      <a:pt x="2" y="1"/>
                    </a:cubicBezTo>
                    <a:cubicBezTo>
                      <a:pt x="2" y="1"/>
                      <a:pt x="2" y="1"/>
                      <a:pt x="1"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1184" name="Freeform 120"/>
              <p:cNvSpPr>
                <a:spLocks/>
              </p:cNvSpPr>
              <p:nvPr/>
            </p:nvSpPr>
            <p:spPr bwMode="auto">
              <a:xfrm>
                <a:off x="4333" y="2327"/>
                <a:ext cx="2" cy="2"/>
              </a:xfrm>
              <a:custGeom>
                <a:avLst/>
                <a:gdLst>
                  <a:gd name="T0" fmla="*/ 0 w 1"/>
                  <a:gd name="T1" fmla="*/ 0 h 1"/>
                  <a:gd name="T2" fmla="*/ 0 w 1"/>
                  <a:gd name="T3" fmla="*/ 1 h 1"/>
                  <a:gd name="T4" fmla="*/ 0 w 1"/>
                  <a:gd name="T5" fmla="*/ 1 h 1"/>
                  <a:gd name="T6" fmla="*/ 1 w 1"/>
                  <a:gd name="T7" fmla="*/ 0 h 1"/>
                  <a:gd name="T8" fmla="*/ 0 w 1"/>
                  <a:gd name="T9" fmla="*/ 0 h 1"/>
                  <a:gd name="T10" fmla="*/ 0 w 1"/>
                  <a:gd name="T11" fmla="*/ 0 h 1"/>
                  <a:gd name="T12" fmla="*/ 0 w 1"/>
                  <a:gd name="T13" fmla="*/ 0 h 1"/>
                </a:gdLst>
                <a:ahLst/>
                <a:cxnLst>
                  <a:cxn ang="0">
                    <a:pos x="T0" y="T1"/>
                  </a:cxn>
                  <a:cxn ang="0">
                    <a:pos x="T2" y="T3"/>
                  </a:cxn>
                  <a:cxn ang="0">
                    <a:pos x="T4" y="T5"/>
                  </a:cxn>
                  <a:cxn ang="0">
                    <a:pos x="T6" y="T7"/>
                  </a:cxn>
                  <a:cxn ang="0">
                    <a:pos x="T8" y="T9"/>
                  </a:cxn>
                  <a:cxn ang="0">
                    <a:pos x="T10" y="T11"/>
                  </a:cxn>
                  <a:cxn ang="0">
                    <a:pos x="T12" y="T13"/>
                  </a:cxn>
                </a:cxnLst>
                <a:rect l="0" t="0" r="r" b="b"/>
                <a:pathLst>
                  <a:path w="1" h="1">
                    <a:moveTo>
                      <a:pt x="0" y="0"/>
                    </a:moveTo>
                    <a:cubicBezTo>
                      <a:pt x="0" y="0"/>
                      <a:pt x="0" y="1"/>
                      <a:pt x="0" y="1"/>
                    </a:cubicBezTo>
                    <a:cubicBezTo>
                      <a:pt x="0" y="1"/>
                      <a:pt x="0" y="1"/>
                      <a:pt x="0" y="1"/>
                    </a:cubicBezTo>
                    <a:cubicBezTo>
                      <a:pt x="0" y="1"/>
                      <a:pt x="1" y="1"/>
                      <a:pt x="1" y="0"/>
                    </a:cubicBezTo>
                    <a:cubicBezTo>
                      <a:pt x="1"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1185" name="Freeform 121"/>
              <p:cNvSpPr>
                <a:spLocks/>
              </p:cNvSpPr>
              <p:nvPr/>
            </p:nvSpPr>
            <p:spPr bwMode="auto">
              <a:xfrm>
                <a:off x="4356" y="2388"/>
                <a:ext cx="15" cy="17"/>
              </a:xfrm>
              <a:custGeom>
                <a:avLst/>
                <a:gdLst>
                  <a:gd name="T0" fmla="*/ 2 w 6"/>
                  <a:gd name="T1" fmla="*/ 4 h 7"/>
                  <a:gd name="T2" fmla="*/ 3 w 6"/>
                  <a:gd name="T3" fmla="*/ 4 h 7"/>
                  <a:gd name="T4" fmla="*/ 4 w 6"/>
                  <a:gd name="T5" fmla="*/ 4 h 7"/>
                  <a:gd name="T6" fmla="*/ 6 w 6"/>
                  <a:gd name="T7" fmla="*/ 4 h 7"/>
                  <a:gd name="T8" fmla="*/ 6 w 6"/>
                  <a:gd name="T9" fmla="*/ 4 h 7"/>
                  <a:gd name="T10" fmla="*/ 6 w 6"/>
                  <a:gd name="T11" fmla="*/ 3 h 7"/>
                  <a:gd name="T12" fmla="*/ 6 w 6"/>
                  <a:gd name="T13" fmla="*/ 2 h 7"/>
                  <a:gd name="T14" fmla="*/ 5 w 6"/>
                  <a:gd name="T15" fmla="*/ 0 h 7"/>
                  <a:gd name="T16" fmla="*/ 5 w 6"/>
                  <a:gd name="T17" fmla="*/ 0 h 7"/>
                  <a:gd name="T18" fmla="*/ 4 w 6"/>
                  <a:gd name="T19" fmla="*/ 0 h 7"/>
                  <a:gd name="T20" fmla="*/ 4 w 6"/>
                  <a:gd name="T21" fmla="*/ 0 h 7"/>
                  <a:gd name="T22" fmla="*/ 3 w 6"/>
                  <a:gd name="T23" fmla="*/ 0 h 7"/>
                  <a:gd name="T24" fmla="*/ 1 w 6"/>
                  <a:gd name="T25" fmla="*/ 1 h 7"/>
                  <a:gd name="T26" fmla="*/ 1 w 6"/>
                  <a:gd name="T27" fmla="*/ 1 h 7"/>
                  <a:gd name="T28" fmla="*/ 0 w 6"/>
                  <a:gd name="T29" fmla="*/ 1 h 7"/>
                  <a:gd name="T30" fmla="*/ 0 w 6"/>
                  <a:gd name="T31" fmla="*/ 1 h 7"/>
                  <a:gd name="T32" fmla="*/ 1 w 6"/>
                  <a:gd name="T33" fmla="*/ 1 h 7"/>
                  <a:gd name="T34" fmla="*/ 2 w 6"/>
                  <a:gd name="T35" fmla="*/ 2 h 7"/>
                  <a:gd name="T36" fmla="*/ 1 w 6"/>
                  <a:gd name="T37" fmla="*/ 2 h 7"/>
                  <a:gd name="T38" fmla="*/ 1 w 6"/>
                  <a:gd name="T39" fmla="*/ 3 h 7"/>
                  <a:gd name="T40" fmla="*/ 1 w 6"/>
                  <a:gd name="T41" fmla="*/ 4 h 7"/>
                  <a:gd name="T42" fmla="*/ 1 w 6"/>
                  <a:gd name="T43" fmla="*/ 5 h 7"/>
                  <a:gd name="T44" fmla="*/ 0 w 6"/>
                  <a:gd name="T45" fmla="*/ 5 h 7"/>
                  <a:gd name="T46" fmla="*/ 0 w 6"/>
                  <a:gd name="T47" fmla="*/ 5 h 7"/>
                  <a:gd name="T48" fmla="*/ 1 w 6"/>
                  <a:gd name="T49" fmla="*/ 6 h 7"/>
                  <a:gd name="T50" fmla="*/ 1 w 6"/>
                  <a:gd name="T51" fmla="*/ 7 h 7"/>
                  <a:gd name="T52" fmla="*/ 1 w 6"/>
                  <a:gd name="T53" fmla="*/ 6 h 7"/>
                  <a:gd name="T54" fmla="*/ 1 w 6"/>
                  <a:gd name="T55" fmla="*/ 5 h 7"/>
                  <a:gd name="T56" fmla="*/ 2 w 6"/>
                  <a:gd name="T57" fmla="*/ 5 h 7"/>
                  <a:gd name="T58" fmla="*/ 2 w 6"/>
                  <a:gd name="T59" fmla="*/ 4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 h="7">
                    <a:moveTo>
                      <a:pt x="2" y="4"/>
                    </a:moveTo>
                    <a:cubicBezTo>
                      <a:pt x="2" y="4"/>
                      <a:pt x="3" y="4"/>
                      <a:pt x="3" y="4"/>
                    </a:cubicBezTo>
                    <a:cubicBezTo>
                      <a:pt x="3" y="4"/>
                      <a:pt x="4" y="4"/>
                      <a:pt x="4" y="4"/>
                    </a:cubicBezTo>
                    <a:cubicBezTo>
                      <a:pt x="4" y="4"/>
                      <a:pt x="5" y="4"/>
                      <a:pt x="6" y="4"/>
                    </a:cubicBezTo>
                    <a:cubicBezTo>
                      <a:pt x="6" y="4"/>
                      <a:pt x="6" y="4"/>
                      <a:pt x="6" y="4"/>
                    </a:cubicBezTo>
                    <a:cubicBezTo>
                      <a:pt x="6" y="3"/>
                      <a:pt x="6" y="3"/>
                      <a:pt x="6" y="3"/>
                    </a:cubicBezTo>
                    <a:cubicBezTo>
                      <a:pt x="6" y="2"/>
                      <a:pt x="6" y="2"/>
                      <a:pt x="6" y="2"/>
                    </a:cubicBezTo>
                    <a:cubicBezTo>
                      <a:pt x="6" y="1"/>
                      <a:pt x="5" y="1"/>
                      <a:pt x="5" y="0"/>
                    </a:cubicBezTo>
                    <a:cubicBezTo>
                      <a:pt x="5" y="0"/>
                      <a:pt x="5" y="0"/>
                      <a:pt x="5" y="0"/>
                    </a:cubicBezTo>
                    <a:cubicBezTo>
                      <a:pt x="4" y="0"/>
                      <a:pt x="4" y="0"/>
                      <a:pt x="4" y="0"/>
                    </a:cubicBezTo>
                    <a:cubicBezTo>
                      <a:pt x="4" y="0"/>
                      <a:pt x="4" y="0"/>
                      <a:pt x="4" y="0"/>
                    </a:cubicBezTo>
                    <a:cubicBezTo>
                      <a:pt x="3" y="0"/>
                      <a:pt x="3" y="0"/>
                      <a:pt x="3" y="0"/>
                    </a:cubicBezTo>
                    <a:cubicBezTo>
                      <a:pt x="2" y="0"/>
                      <a:pt x="2" y="1"/>
                      <a:pt x="1" y="1"/>
                    </a:cubicBezTo>
                    <a:cubicBezTo>
                      <a:pt x="1" y="1"/>
                      <a:pt x="1" y="1"/>
                      <a:pt x="1" y="1"/>
                    </a:cubicBezTo>
                    <a:cubicBezTo>
                      <a:pt x="0" y="1"/>
                      <a:pt x="0" y="1"/>
                      <a:pt x="0" y="1"/>
                    </a:cubicBezTo>
                    <a:cubicBezTo>
                      <a:pt x="0" y="1"/>
                      <a:pt x="0" y="1"/>
                      <a:pt x="0" y="1"/>
                    </a:cubicBezTo>
                    <a:cubicBezTo>
                      <a:pt x="1" y="1"/>
                      <a:pt x="1" y="1"/>
                      <a:pt x="1" y="1"/>
                    </a:cubicBezTo>
                    <a:cubicBezTo>
                      <a:pt x="1" y="1"/>
                      <a:pt x="2" y="1"/>
                      <a:pt x="2" y="2"/>
                    </a:cubicBezTo>
                    <a:cubicBezTo>
                      <a:pt x="1" y="2"/>
                      <a:pt x="1" y="2"/>
                      <a:pt x="1" y="2"/>
                    </a:cubicBezTo>
                    <a:cubicBezTo>
                      <a:pt x="1" y="2"/>
                      <a:pt x="1" y="3"/>
                      <a:pt x="1" y="3"/>
                    </a:cubicBezTo>
                    <a:cubicBezTo>
                      <a:pt x="1" y="3"/>
                      <a:pt x="1" y="4"/>
                      <a:pt x="1" y="4"/>
                    </a:cubicBezTo>
                    <a:cubicBezTo>
                      <a:pt x="1" y="4"/>
                      <a:pt x="1" y="5"/>
                      <a:pt x="1" y="5"/>
                    </a:cubicBezTo>
                    <a:cubicBezTo>
                      <a:pt x="1" y="5"/>
                      <a:pt x="0" y="5"/>
                      <a:pt x="0" y="5"/>
                    </a:cubicBezTo>
                    <a:cubicBezTo>
                      <a:pt x="0" y="5"/>
                      <a:pt x="0" y="5"/>
                      <a:pt x="0" y="5"/>
                    </a:cubicBezTo>
                    <a:cubicBezTo>
                      <a:pt x="0" y="6"/>
                      <a:pt x="1" y="6"/>
                      <a:pt x="1" y="6"/>
                    </a:cubicBezTo>
                    <a:cubicBezTo>
                      <a:pt x="1" y="7"/>
                      <a:pt x="1" y="7"/>
                      <a:pt x="1" y="7"/>
                    </a:cubicBezTo>
                    <a:cubicBezTo>
                      <a:pt x="1" y="6"/>
                      <a:pt x="1" y="6"/>
                      <a:pt x="1" y="6"/>
                    </a:cubicBezTo>
                    <a:cubicBezTo>
                      <a:pt x="1" y="6"/>
                      <a:pt x="1" y="5"/>
                      <a:pt x="1" y="5"/>
                    </a:cubicBezTo>
                    <a:cubicBezTo>
                      <a:pt x="1" y="5"/>
                      <a:pt x="2" y="5"/>
                      <a:pt x="2" y="5"/>
                    </a:cubicBezTo>
                    <a:cubicBezTo>
                      <a:pt x="2" y="5"/>
                      <a:pt x="2" y="5"/>
                      <a:pt x="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1186" name="Freeform 122"/>
              <p:cNvSpPr>
                <a:spLocks/>
              </p:cNvSpPr>
              <p:nvPr/>
            </p:nvSpPr>
            <p:spPr bwMode="auto">
              <a:xfrm>
                <a:off x="4330" y="2322"/>
                <a:ext cx="5" cy="5"/>
              </a:xfrm>
              <a:custGeom>
                <a:avLst/>
                <a:gdLst>
                  <a:gd name="T0" fmla="*/ 1 w 2"/>
                  <a:gd name="T1" fmla="*/ 0 h 2"/>
                  <a:gd name="T2" fmla="*/ 0 w 2"/>
                  <a:gd name="T3" fmla="*/ 0 h 2"/>
                  <a:gd name="T4" fmla="*/ 1 w 2"/>
                  <a:gd name="T5" fmla="*/ 1 h 2"/>
                  <a:gd name="T6" fmla="*/ 2 w 2"/>
                  <a:gd name="T7" fmla="*/ 2 h 2"/>
                  <a:gd name="T8" fmla="*/ 2 w 2"/>
                  <a:gd name="T9" fmla="*/ 1 h 2"/>
                  <a:gd name="T10" fmla="*/ 1 w 2"/>
                  <a:gd name="T11" fmla="*/ 0 h 2"/>
                  <a:gd name="T12" fmla="*/ 1 w 2"/>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2" h="2">
                    <a:moveTo>
                      <a:pt x="1" y="0"/>
                    </a:moveTo>
                    <a:cubicBezTo>
                      <a:pt x="0" y="0"/>
                      <a:pt x="0" y="0"/>
                      <a:pt x="0" y="0"/>
                    </a:cubicBezTo>
                    <a:cubicBezTo>
                      <a:pt x="0" y="1"/>
                      <a:pt x="1" y="1"/>
                      <a:pt x="1" y="1"/>
                    </a:cubicBezTo>
                    <a:cubicBezTo>
                      <a:pt x="1" y="1"/>
                      <a:pt x="1" y="1"/>
                      <a:pt x="2" y="2"/>
                    </a:cubicBezTo>
                    <a:cubicBezTo>
                      <a:pt x="2" y="1"/>
                      <a:pt x="2" y="1"/>
                      <a:pt x="2" y="1"/>
                    </a:cubicBezTo>
                    <a:cubicBezTo>
                      <a:pt x="2" y="1"/>
                      <a:pt x="1" y="1"/>
                      <a:pt x="1"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1187" name="Freeform 123"/>
              <p:cNvSpPr>
                <a:spLocks/>
              </p:cNvSpPr>
              <p:nvPr/>
            </p:nvSpPr>
            <p:spPr bwMode="auto">
              <a:xfrm>
                <a:off x="4276" y="2554"/>
                <a:ext cx="2" cy="0"/>
              </a:xfrm>
              <a:custGeom>
                <a:avLst/>
                <a:gdLst>
                  <a:gd name="T0" fmla="*/ 0 w 1"/>
                  <a:gd name="T1" fmla="*/ 1 w 1"/>
                  <a:gd name="T2" fmla="*/ 1 w 1"/>
                  <a:gd name="T3" fmla="*/ 0 w 1"/>
                  <a:gd name="T4" fmla="*/ 0 w 1"/>
                  <a:gd name="T5" fmla="*/ 0 w 1"/>
                </a:gdLst>
                <a:ahLst/>
                <a:cxnLst>
                  <a:cxn ang="0">
                    <a:pos x="T0" y="0"/>
                  </a:cxn>
                  <a:cxn ang="0">
                    <a:pos x="T1" y="0"/>
                  </a:cxn>
                  <a:cxn ang="0">
                    <a:pos x="T2" y="0"/>
                  </a:cxn>
                  <a:cxn ang="0">
                    <a:pos x="T3" y="0"/>
                  </a:cxn>
                  <a:cxn ang="0">
                    <a:pos x="T4" y="0"/>
                  </a:cxn>
                  <a:cxn ang="0">
                    <a:pos x="T5" y="0"/>
                  </a:cxn>
                </a:cxnLst>
                <a:rect l="0" t="0" r="r" b="b"/>
                <a:pathLst>
                  <a:path w="1">
                    <a:moveTo>
                      <a:pt x="0" y="0"/>
                    </a:moveTo>
                    <a:cubicBezTo>
                      <a:pt x="0" y="0"/>
                      <a:pt x="1" y="0"/>
                      <a:pt x="1" y="0"/>
                    </a:cubicBezTo>
                    <a:cubicBezTo>
                      <a:pt x="1" y="0"/>
                      <a:pt x="1" y="0"/>
                      <a:pt x="1" y="0"/>
                    </a:cubicBez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1188" name="Freeform 124"/>
              <p:cNvSpPr>
                <a:spLocks/>
              </p:cNvSpPr>
              <p:nvPr/>
            </p:nvSpPr>
            <p:spPr bwMode="auto">
              <a:xfrm>
                <a:off x="4049" y="2388"/>
                <a:ext cx="5" cy="5"/>
              </a:xfrm>
              <a:custGeom>
                <a:avLst/>
                <a:gdLst>
                  <a:gd name="T0" fmla="*/ 2 w 2"/>
                  <a:gd name="T1" fmla="*/ 0 h 2"/>
                  <a:gd name="T2" fmla="*/ 2 w 2"/>
                  <a:gd name="T3" fmla="*/ 0 h 2"/>
                  <a:gd name="T4" fmla="*/ 1 w 2"/>
                  <a:gd name="T5" fmla="*/ 0 h 2"/>
                  <a:gd name="T6" fmla="*/ 0 w 2"/>
                  <a:gd name="T7" fmla="*/ 0 h 2"/>
                  <a:gd name="T8" fmla="*/ 0 w 2"/>
                  <a:gd name="T9" fmla="*/ 1 h 2"/>
                  <a:gd name="T10" fmla="*/ 0 w 2"/>
                  <a:gd name="T11" fmla="*/ 1 h 2"/>
                  <a:gd name="T12" fmla="*/ 0 w 2"/>
                  <a:gd name="T13" fmla="*/ 1 h 2"/>
                  <a:gd name="T14" fmla="*/ 0 w 2"/>
                  <a:gd name="T15" fmla="*/ 1 h 2"/>
                  <a:gd name="T16" fmla="*/ 1 w 2"/>
                  <a:gd name="T17" fmla="*/ 1 h 2"/>
                  <a:gd name="T18" fmla="*/ 1 w 2"/>
                  <a:gd name="T19" fmla="*/ 2 h 2"/>
                  <a:gd name="T20" fmla="*/ 2 w 2"/>
                  <a:gd name="T21" fmla="*/ 2 h 2"/>
                  <a:gd name="T22" fmla="*/ 2 w 2"/>
                  <a:gd name="T23" fmla="*/ 1 h 2"/>
                  <a:gd name="T24" fmla="*/ 2 w 2"/>
                  <a:gd name="T25" fmla="*/ 1 h 2"/>
                  <a:gd name="T26" fmla="*/ 2 w 2"/>
                  <a:gd name="T27"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 h="2">
                    <a:moveTo>
                      <a:pt x="2" y="0"/>
                    </a:moveTo>
                    <a:cubicBezTo>
                      <a:pt x="2" y="0"/>
                      <a:pt x="2" y="0"/>
                      <a:pt x="2" y="0"/>
                    </a:cubicBezTo>
                    <a:cubicBezTo>
                      <a:pt x="2" y="0"/>
                      <a:pt x="1" y="0"/>
                      <a:pt x="1" y="0"/>
                    </a:cubicBezTo>
                    <a:cubicBezTo>
                      <a:pt x="1" y="0"/>
                      <a:pt x="0" y="0"/>
                      <a:pt x="0" y="0"/>
                    </a:cubicBezTo>
                    <a:cubicBezTo>
                      <a:pt x="0" y="0"/>
                      <a:pt x="0" y="1"/>
                      <a:pt x="0" y="1"/>
                    </a:cubicBezTo>
                    <a:cubicBezTo>
                      <a:pt x="0" y="1"/>
                      <a:pt x="0" y="1"/>
                      <a:pt x="0" y="1"/>
                    </a:cubicBezTo>
                    <a:cubicBezTo>
                      <a:pt x="0" y="1"/>
                      <a:pt x="0" y="1"/>
                      <a:pt x="0" y="1"/>
                    </a:cubicBezTo>
                    <a:cubicBezTo>
                      <a:pt x="0" y="1"/>
                      <a:pt x="0" y="1"/>
                      <a:pt x="0" y="1"/>
                    </a:cubicBezTo>
                    <a:cubicBezTo>
                      <a:pt x="0" y="1"/>
                      <a:pt x="1" y="1"/>
                      <a:pt x="1" y="1"/>
                    </a:cubicBezTo>
                    <a:cubicBezTo>
                      <a:pt x="1" y="1"/>
                      <a:pt x="1" y="1"/>
                      <a:pt x="1" y="2"/>
                    </a:cubicBezTo>
                    <a:cubicBezTo>
                      <a:pt x="1" y="2"/>
                      <a:pt x="2" y="2"/>
                      <a:pt x="2" y="2"/>
                    </a:cubicBezTo>
                    <a:cubicBezTo>
                      <a:pt x="2" y="1"/>
                      <a:pt x="2" y="1"/>
                      <a:pt x="2" y="1"/>
                    </a:cubicBezTo>
                    <a:cubicBezTo>
                      <a:pt x="2" y="1"/>
                      <a:pt x="2" y="1"/>
                      <a:pt x="2" y="1"/>
                    </a:cubicBezTo>
                    <a:cubicBezTo>
                      <a:pt x="2" y="0"/>
                      <a:pt x="2"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1189" name="Freeform 125"/>
              <p:cNvSpPr>
                <a:spLocks/>
              </p:cNvSpPr>
              <p:nvPr/>
            </p:nvSpPr>
            <p:spPr bwMode="auto">
              <a:xfrm>
                <a:off x="4288" y="2531"/>
                <a:ext cx="12" cy="11"/>
              </a:xfrm>
              <a:custGeom>
                <a:avLst/>
                <a:gdLst>
                  <a:gd name="T0" fmla="*/ 2 w 5"/>
                  <a:gd name="T1" fmla="*/ 2 h 5"/>
                  <a:gd name="T2" fmla="*/ 1 w 5"/>
                  <a:gd name="T3" fmla="*/ 3 h 5"/>
                  <a:gd name="T4" fmla="*/ 0 w 5"/>
                  <a:gd name="T5" fmla="*/ 2 h 5"/>
                  <a:gd name="T6" fmla="*/ 0 w 5"/>
                  <a:gd name="T7" fmla="*/ 3 h 5"/>
                  <a:gd name="T8" fmla="*/ 1 w 5"/>
                  <a:gd name="T9" fmla="*/ 3 h 5"/>
                  <a:gd name="T10" fmla="*/ 0 w 5"/>
                  <a:gd name="T11" fmla="*/ 4 h 5"/>
                  <a:gd name="T12" fmla="*/ 0 w 5"/>
                  <a:gd name="T13" fmla="*/ 4 h 5"/>
                  <a:gd name="T14" fmla="*/ 0 w 5"/>
                  <a:gd name="T15" fmla="*/ 4 h 5"/>
                  <a:gd name="T16" fmla="*/ 1 w 5"/>
                  <a:gd name="T17" fmla="*/ 5 h 5"/>
                  <a:gd name="T18" fmla="*/ 1 w 5"/>
                  <a:gd name="T19" fmla="*/ 5 h 5"/>
                  <a:gd name="T20" fmla="*/ 1 w 5"/>
                  <a:gd name="T21" fmla="*/ 5 h 5"/>
                  <a:gd name="T22" fmla="*/ 2 w 5"/>
                  <a:gd name="T23" fmla="*/ 5 h 5"/>
                  <a:gd name="T24" fmla="*/ 2 w 5"/>
                  <a:gd name="T25" fmla="*/ 4 h 5"/>
                  <a:gd name="T26" fmla="*/ 3 w 5"/>
                  <a:gd name="T27" fmla="*/ 4 h 5"/>
                  <a:gd name="T28" fmla="*/ 4 w 5"/>
                  <a:gd name="T29" fmla="*/ 4 h 5"/>
                  <a:gd name="T30" fmla="*/ 4 w 5"/>
                  <a:gd name="T31" fmla="*/ 3 h 5"/>
                  <a:gd name="T32" fmla="*/ 5 w 5"/>
                  <a:gd name="T33" fmla="*/ 3 h 5"/>
                  <a:gd name="T34" fmla="*/ 5 w 5"/>
                  <a:gd name="T35" fmla="*/ 3 h 5"/>
                  <a:gd name="T36" fmla="*/ 5 w 5"/>
                  <a:gd name="T37" fmla="*/ 2 h 5"/>
                  <a:gd name="T38" fmla="*/ 4 w 5"/>
                  <a:gd name="T39" fmla="*/ 0 h 5"/>
                  <a:gd name="T40" fmla="*/ 4 w 5"/>
                  <a:gd name="T41" fmla="*/ 1 h 5"/>
                  <a:gd name="T42" fmla="*/ 3 w 5"/>
                  <a:gd name="T43" fmla="*/ 2 h 5"/>
                  <a:gd name="T44" fmla="*/ 3 w 5"/>
                  <a:gd name="T45" fmla="*/ 2 h 5"/>
                  <a:gd name="T46" fmla="*/ 2 w 5"/>
                  <a:gd name="T47"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 h="5">
                    <a:moveTo>
                      <a:pt x="2" y="2"/>
                    </a:moveTo>
                    <a:cubicBezTo>
                      <a:pt x="1" y="2"/>
                      <a:pt x="1" y="3"/>
                      <a:pt x="1" y="3"/>
                    </a:cubicBezTo>
                    <a:cubicBezTo>
                      <a:pt x="1" y="3"/>
                      <a:pt x="0" y="2"/>
                      <a:pt x="0" y="2"/>
                    </a:cubicBezTo>
                    <a:cubicBezTo>
                      <a:pt x="0" y="2"/>
                      <a:pt x="0" y="3"/>
                      <a:pt x="0" y="3"/>
                    </a:cubicBezTo>
                    <a:cubicBezTo>
                      <a:pt x="0" y="3"/>
                      <a:pt x="0" y="3"/>
                      <a:pt x="1" y="3"/>
                    </a:cubicBezTo>
                    <a:cubicBezTo>
                      <a:pt x="0" y="4"/>
                      <a:pt x="0" y="4"/>
                      <a:pt x="0" y="4"/>
                    </a:cubicBezTo>
                    <a:cubicBezTo>
                      <a:pt x="0" y="4"/>
                      <a:pt x="0" y="4"/>
                      <a:pt x="0" y="4"/>
                    </a:cubicBezTo>
                    <a:cubicBezTo>
                      <a:pt x="0" y="4"/>
                      <a:pt x="0" y="4"/>
                      <a:pt x="0" y="4"/>
                    </a:cubicBezTo>
                    <a:cubicBezTo>
                      <a:pt x="0" y="4"/>
                      <a:pt x="0" y="5"/>
                      <a:pt x="1" y="5"/>
                    </a:cubicBezTo>
                    <a:cubicBezTo>
                      <a:pt x="1" y="5"/>
                      <a:pt x="1" y="5"/>
                      <a:pt x="1" y="5"/>
                    </a:cubicBezTo>
                    <a:cubicBezTo>
                      <a:pt x="1" y="5"/>
                      <a:pt x="1" y="5"/>
                      <a:pt x="1" y="5"/>
                    </a:cubicBezTo>
                    <a:cubicBezTo>
                      <a:pt x="1" y="5"/>
                      <a:pt x="1" y="5"/>
                      <a:pt x="2" y="5"/>
                    </a:cubicBezTo>
                    <a:cubicBezTo>
                      <a:pt x="2" y="4"/>
                      <a:pt x="2" y="4"/>
                      <a:pt x="2" y="4"/>
                    </a:cubicBezTo>
                    <a:cubicBezTo>
                      <a:pt x="2" y="4"/>
                      <a:pt x="3" y="4"/>
                      <a:pt x="3" y="4"/>
                    </a:cubicBezTo>
                    <a:cubicBezTo>
                      <a:pt x="3" y="4"/>
                      <a:pt x="4" y="4"/>
                      <a:pt x="4" y="4"/>
                    </a:cubicBezTo>
                    <a:cubicBezTo>
                      <a:pt x="4" y="4"/>
                      <a:pt x="4" y="3"/>
                      <a:pt x="4" y="3"/>
                    </a:cubicBezTo>
                    <a:cubicBezTo>
                      <a:pt x="4" y="3"/>
                      <a:pt x="4" y="3"/>
                      <a:pt x="5" y="3"/>
                    </a:cubicBezTo>
                    <a:cubicBezTo>
                      <a:pt x="5" y="3"/>
                      <a:pt x="5" y="3"/>
                      <a:pt x="5" y="3"/>
                    </a:cubicBezTo>
                    <a:cubicBezTo>
                      <a:pt x="5" y="2"/>
                      <a:pt x="5" y="2"/>
                      <a:pt x="5" y="2"/>
                    </a:cubicBezTo>
                    <a:cubicBezTo>
                      <a:pt x="5" y="1"/>
                      <a:pt x="4" y="1"/>
                      <a:pt x="4" y="0"/>
                    </a:cubicBezTo>
                    <a:cubicBezTo>
                      <a:pt x="4" y="0"/>
                      <a:pt x="4" y="0"/>
                      <a:pt x="4" y="1"/>
                    </a:cubicBezTo>
                    <a:cubicBezTo>
                      <a:pt x="3" y="1"/>
                      <a:pt x="3" y="1"/>
                      <a:pt x="3" y="2"/>
                    </a:cubicBezTo>
                    <a:cubicBezTo>
                      <a:pt x="3" y="2"/>
                      <a:pt x="3" y="2"/>
                      <a:pt x="3" y="2"/>
                    </a:cubicBezTo>
                    <a:cubicBezTo>
                      <a:pt x="2" y="2"/>
                      <a:pt x="2" y="2"/>
                      <a:pt x="2"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1190" name="Freeform 126"/>
              <p:cNvSpPr>
                <a:spLocks/>
              </p:cNvSpPr>
              <p:nvPr/>
            </p:nvSpPr>
            <p:spPr bwMode="auto">
              <a:xfrm>
                <a:off x="4300" y="2531"/>
                <a:ext cx="4" cy="4"/>
              </a:xfrm>
              <a:custGeom>
                <a:avLst/>
                <a:gdLst>
                  <a:gd name="T0" fmla="*/ 1 w 2"/>
                  <a:gd name="T1" fmla="*/ 2 h 2"/>
                  <a:gd name="T2" fmla="*/ 2 w 2"/>
                  <a:gd name="T3" fmla="*/ 2 h 2"/>
                  <a:gd name="T4" fmla="*/ 2 w 2"/>
                  <a:gd name="T5" fmla="*/ 1 h 2"/>
                  <a:gd name="T6" fmla="*/ 1 w 2"/>
                  <a:gd name="T7" fmla="*/ 0 h 2"/>
                  <a:gd name="T8" fmla="*/ 0 w 2"/>
                  <a:gd name="T9" fmla="*/ 0 h 2"/>
                  <a:gd name="T10" fmla="*/ 0 w 2"/>
                  <a:gd name="T11" fmla="*/ 1 h 2"/>
                  <a:gd name="T12" fmla="*/ 1 w 2"/>
                  <a:gd name="T13" fmla="*/ 2 h 2"/>
                  <a:gd name="T14" fmla="*/ 1 w 2"/>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2">
                    <a:moveTo>
                      <a:pt x="1" y="2"/>
                    </a:moveTo>
                    <a:cubicBezTo>
                      <a:pt x="1" y="2"/>
                      <a:pt x="1" y="2"/>
                      <a:pt x="2" y="2"/>
                    </a:cubicBezTo>
                    <a:cubicBezTo>
                      <a:pt x="2" y="1"/>
                      <a:pt x="2" y="1"/>
                      <a:pt x="2" y="1"/>
                    </a:cubicBezTo>
                    <a:cubicBezTo>
                      <a:pt x="2" y="1"/>
                      <a:pt x="1" y="0"/>
                      <a:pt x="1" y="0"/>
                    </a:cubicBezTo>
                    <a:cubicBezTo>
                      <a:pt x="1" y="0"/>
                      <a:pt x="1" y="0"/>
                      <a:pt x="0" y="0"/>
                    </a:cubicBezTo>
                    <a:cubicBezTo>
                      <a:pt x="0" y="0"/>
                      <a:pt x="0" y="1"/>
                      <a:pt x="0" y="1"/>
                    </a:cubicBezTo>
                    <a:cubicBezTo>
                      <a:pt x="0" y="1"/>
                      <a:pt x="1" y="1"/>
                      <a:pt x="1" y="2"/>
                    </a:cubicBezTo>
                    <a:cubicBezTo>
                      <a:pt x="1" y="2"/>
                      <a:pt x="1" y="2"/>
                      <a:pt x="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1191" name="Freeform 127"/>
              <p:cNvSpPr>
                <a:spLocks/>
              </p:cNvSpPr>
              <p:nvPr/>
            </p:nvSpPr>
            <p:spPr bwMode="auto">
              <a:xfrm>
                <a:off x="4262" y="2576"/>
                <a:ext cx="0" cy="2"/>
              </a:xfrm>
              <a:custGeom>
                <a:avLst/>
                <a:gdLst>
                  <a:gd name="T0" fmla="*/ 1 h 1"/>
                  <a:gd name="T1" fmla="*/ 0 h 1"/>
                  <a:gd name="T2" fmla="*/ 0 h 1"/>
                  <a:gd name="T3" fmla="*/ 1 h 1"/>
                  <a:gd name="T4" fmla="*/ 1 h 1"/>
                  <a:gd name="T5" fmla="*/ 1 h 1"/>
                </a:gdLst>
                <a:ahLst/>
                <a:cxnLst>
                  <a:cxn ang="0">
                    <a:pos x="0" y="T0"/>
                  </a:cxn>
                  <a:cxn ang="0">
                    <a:pos x="0" y="T1"/>
                  </a:cxn>
                  <a:cxn ang="0">
                    <a:pos x="0" y="T2"/>
                  </a:cxn>
                  <a:cxn ang="0">
                    <a:pos x="0" y="T3"/>
                  </a:cxn>
                  <a:cxn ang="0">
                    <a:pos x="0" y="T4"/>
                  </a:cxn>
                  <a:cxn ang="0">
                    <a:pos x="0" y="T5"/>
                  </a:cxn>
                </a:cxnLst>
                <a:rect l="0" t="0" r="r" b="b"/>
                <a:pathLst>
                  <a:path h="1">
                    <a:moveTo>
                      <a:pt x="0" y="1"/>
                    </a:moveTo>
                    <a:cubicBezTo>
                      <a:pt x="0" y="0"/>
                      <a:pt x="0" y="0"/>
                      <a:pt x="0" y="0"/>
                    </a:cubicBezTo>
                    <a:cubicBezTo>
                      <a:pt x="0" y="0"/>
                      <a:pt x="0" y="0"/>
                      <a:pt x="0" y="0"/>
                    </a:cubicBezTo>
                    <a:cubicBezTo>
                      <a:pt x="0" y="0"/>
                      <a:pt x="0" y="1"/>
                      <a:pt x="0" y="1"/>
                    </a:cubicBezTo>
                    <a:cubicBezTo>
                      <a:pt x="0" y="1"/>
                      <a:pt x="0" y="1"/>
                      <a:pt x="0" y="1"/>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1192" name="Freeform 128"/>
              <p:cNvSpPr>
                <a:spLocks/>
              </p:cNvSpPr>
              <p:nvPr/>
            </p:nvSpPr>
            <p:spPr bwMode="auto">
              <a:xfrm>
                <a:off x="4063" y="2403"/>
                <a:ext cx="5" cy="2"/>
              </a:xfrm>
              <a:custGeom>
                <a:avLst/>
                <a:gdLst>
                  <a:gd name="T0" fmla="*/ 2 w 2"/>
                  <a:gd name="T1" fmla="*/ 0 h 1"/>
                  <a:gd name="T2" fmla="*/ 1 w 2"/>
                  <a:gd name="T3" fmla="*/ 0 h 1"/>
                  <a:gd name="T4" fmla="*/ 1 w 2"/>
                  <a:gd name="T5" fmla="*/ 0 h 1"/>
                  <a:gd name="T6" fmla="*/ 1 w 2"/>
                  <a:gd name="T7" fmla="*/ 0 h 1"/>
                  <a:gd name="T8" fmla="*/ 0 w 2"/>
                  <a:gd name="T9" fmla="*/ 0 h 1"/>
                  <a:gd name="T10" fmla="*/ 0 w 2"/>
                  <a:gd name="T11" fmla="*/ 1 h 1"/>
                  <a:gd name="T12" fmla="*/ 1 w 2"/>
                  <a:gd name="T13" fmla="*/ 0 h 1"/>
                  <a:gd name="T14" fmla="*/ 2 w 2"/>
                  <a:gd name="T15" fmla="*/ 0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1">
                    <a:moveTo>
                      <a:pt x="2" y="0"/>
                    </a:moveTo>
                    <a:cubicBezTo>
                      <a:pt x="1" y="0"/>
                      <a:pt x="1" y="0"/>
                      <a:pt x="1" y="0"/>
                    </a:cubicBezTo>
                    <a:cubicBezTo>
                      <a:pt x="1" y="0"/>
                      <a:pt x="1" y="0"/>
                      <a:pt x="1" y="0"/>
                    </a:cubicBezTo>
                    <a:cubicBezTo>
                      <a:pt x="1" y="0"/>
                      <a:pt x="1" y="0"/>
                      <a:pt x="1" y="0"/>
                    </a:cubicBezTo>
                    <a:cubicBezTo>
                      <a:pt x="1" y="0"/>
                      <a:pt x="1" y="0"/>
                      <a:pt x="0" y="0"/>
                    </a:cubicBezTo>
                    <a:cubicBezTo>
                      <a:pt x="0" y="0"/>
                      <a:pt x="0" y="0"/>
                      <a:pt x="0" y="1"/>
                    </a:cubicBezTo>
                    <a:cubicBezTo>
                      <a:pt x="1" y="1"/>
                      <a:pt x="1" y="0"/>
                      <a:pt x="1" y="0"/>
                    </a:cubicBezTo>
                    <a:cubicBezTo>
                      <a:pt x="1" y="0"/>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1193" name="Freeform 129"/>
              <p:cNvSpPr>
                <a:spLocks/>
              </p:cNvSpPr>
              <p:nvPr/>
            </p:nvSpPr>
            <p:spPr bwMode="auto">
              <a:xfrm>
                <a:off x="4283" y="2547"/>
                <a:ext cx="2" cy="5"/>
              </a:xfrm>
              <a:custGeom>
                <a:avLst/>
                <a:gdLst>
                  <a:gd name="T0" fmla="*/ 1 w 1"/>
                  <a:gd name="T1" fmla="*/ 2 h 2"/>
                  <a:gd name="T2" fmla="*/ 0 w 1"/>
                  <a:gd name="T3" fmla="*/ 1 h 2"/>
                  <a:gd name="T4" fmla="*/ 1 w 1"/>
                  <a:gd name="T5" fmla="*/ 0 h 2"/>
                  <a:gd name="T6" fmla="*/ 0 w 1"/>
                  <a:gd name="T7" fmla="*/ 0 h 2"/>
                  <a:gd name="T8" fmla="*/ 0 w 1"/>
                  <a:gd name="T9" fmla="*/ 1 h 2"/>
                  <a:gd name="T10" fmla="*/ 0 w 1"/>
                  <a:gd name="T11" fmla="*/ 1 h 2"/>
                  <a:gd name="T12" fmla="*/ 0 w 1"/>
                  <a:gd name="T13" fmla="*/ 2 h 2"/>
                  <a:gd name="T14" fmla="*/ 1 w 1"/>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2">
                    <a:moveTo>
                      <a:pt x="1" y="2"/>
                    </a:moveTo>
                    <a:cubicBezTo>
                      <a:pt x="1" y="1"/>
                      <a:pt x="1" y="1"/>
                      <a:pt x="0" y="1"/>
                    </a:cubicBezTo>
                    <a:cubicBezTo>
                      <a:pt x="1" y="1"/>
                      <a:pt x="1" y="0"/>
                      <a:pt x="1" y="0"/>
                    </a:cubicBezTo>
                    <a:cubicBezTo>
                      <a:pt x="1" y="0"/>
                      <a:pt x="1" y="0"/>
                      <a:pt x="0" y="0"/>
                    </a:cubicBezTo>
                    <a:cubicBezTo>
                      <a:pt x="0" y="0"/>
                      <a:pt x="0" y="0"/>
                      <a:pt x="0" y="1"/>
                    </a:cubicBezTo>
                    <a:cubicBezTo>
                      <a:pt x="0" y="1"/>
                      <a:pt x="0" y="1"/>
                      <a:pt x="0" y="1"/>
                    </a:cubicBezTo>
                    <a:cubicBezTo>
                      <a:pt x="0" y="1"/>
                      <a:pt x="0" y="2"/>
                      <a:pt x="0" y="2"/>
                    </a:cubicBezTo>
                    <a:cubicBezTo>
                      <a:pt x="0" y="2"/>
                      <a:pt x="1" y="2"/>
                      <a:pt x="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1194" name="Freeform 130"/>
              <p:cNvSpPr>
                <a:spLocks/>
              </p:cNvSpPr>
              <p:nvPr/>
            </p:nvSpPr>
            <p:spPr bwMode="auto">
              <a:xfrm>
                <a:off x="4276" y="2557"/>
                <a:ext cx="5" cy="2"/>
              </a:xfrm>
              <a:custGeom>
                <a:avLst/>
                <a:gdLst>
                  <a:gd name="T0" fmla="*/ 1 w 2"/>
                  <a:gd name="T1" fmla="*/ 1 h 1"/>
                  <a:gd name="T2" fmla="*/ 0 w 2"/>
                  <a:gd name="T3" fmla="*/ 1 h 1"/>
                  <a:gd name="T4" fmla="*/ 1 w 2"/>
                  <a:gd name="T5" fmla="*/ 1 h 1"/>
                  <a:gd name="T6" fmla="*/ 1 w 2"/>
                  <a:gd name="T7" fmla="*/ 1 h 1"/>
                  <a:gd name="T8" fmla="*/ 2 w 2"/>
                  <a:gd name="T9" fmla="*/ 1 h 1"/>
                  <a:gd name="T10" fmla="*/ 1 w 2"/>
                  <a:gd name="T11" fmla="*/ 0 h 1"/>
                  <a:gd name="T12" fmla="*/ 1 w 2"/>
                  <a:gd name="T13" fmla="*/ 1 h 1"/>
                </a:gdLst>
                <a:ahLst/>
                <a:cxnLst>
                  <a:cxn ang="0">
                    <a:pos x="T0" y="T1"/>
                  </a:cxn>
                  <a:cxn ang="0">
                    <a:pos x="T2" y="T3"/>
                  </a:cxn>
                  <a:cxn ang="0">
                    <a:pos x="T4" y="T5"/>
                  </a:cxn>
                  <a:cxn ang="0">
                    <a:pos x="T6" y="T7"/>
                  </a:cxn>
                  <a:cxn ang="0">
                    <a:pos x="T8" y="T9"/>
                  </a:cxn>
                  <a:cxn ang="0">
                    <a:pos x="T10" y="T11"/>
                  </a:cxn>
                  <a:cxn ang="0">
                    <a:pos x="T12" y="T13"/>
                  </a:cxn>
                </a:cxnLst>
                <a:rect l="0" t="0" r="r" b="b"/>
                <a:pathLst>
                  <a:path w="2" h="1">
                    <a:moveTo>
                      <a:pt x="1" y="1"/>
                    </a:moveTo>
                    <a:cubicBezTo>
                      <a:pt x="1" y="1"/>
                      <a:pt x="1" y="1"/>
                      <a:pt x="0" y="1"/>
                    </a:cubicBezTo>
                    <a:cubicBezTo>
                      <a:pt x="0" y="1"/>
                      <a:pt x="1" y="1"/>
                      <a:pt x="1" y="1"/>
                    </a:cubicBezTo>
                    <a:cubicBezTo>
                      <a:pt x="1" y="1"/>
                      <a:pt x="1" y="1"/>
                      <a:pt x="1" y="1"/>
                    </a:cubicBezTo>
                    <a:cubicBezTo>
                      <a:pt x="1" y="1"/>
                      <a:pt x="2" y="1"/>
                      <a:pt x="2" y="1"/>
                    </a:cubicBezTo>
                    <a:cubicBezTo>
                      <a:pt x="2" y="0"/>
                      <a:pt x="2" y="0"/>
                      <a:pt x="1" y="0"/>
                    </a:cubicBezTo>
                    <a:cubicBezTo>
                      <a:pt x="1" y="0"/>
                      <a:pt x="1" y="0"/>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1195" name="Freeform 131"/>
              <p:cNvSpPr>
                <a:spLocks/>
              </p:cNvSpPr>
              <p:nvPr/>
            </p:nvSpPr>
            <p:spPr bwMode="auto">
              <a:xfrm>
                <a:off x="4281" y="2552"/>
                <a:ext cx="2" cy="2"/>
              </a:xfrm>
              <a:custGeom>
                <a:avLst/>
                <a:gdLst>
                  <a:gd name="T0" fmla="*/ 1 w 1"/>
                  <a:gd name="T1" fmla="*/ 1 h 1"/>
                  <a:gd name="T2" fmla="*/ 1 w 1"/>
                  <a:gd name="T3" fmla="*/ 1 h 1"/>
                  <a:gd name="T4" fmla="*/ 1 w 1"/>
                  <a:gd name="T5" fmla="*/ 0 h 1"/>
                  <a:gd name="T6" fmla="*/ 0 w 1"/>
                  <a:gd name="T7" fmla="*/ 0 h 1"/>
                  <a:gd name="T8" fmla="*/ 0 w 1"/>
                  <a:gd name="T9" fmla="*/ 1 h 1"/>
                  <a:gd name="T10" fmla="*/ 1 w 1"/>
                  <a:gd name="T11" fmla="*/ 1 h 1"/>
                  <a:gd name="T12" fmla="*/ 1 w 1"/>
                  <a:gd name="T13" fmla="*/ 1 h 1"/>
                </a:gdLst>
                <a:ahLst/>
                <a:cxnLst>
                  <a:cxn ang="0">
                    <a:pos x="T0" y="T1"/>
                  </a:cxn>
                  <a:cxn ang="0">
                    <a:pos x="T2" y="T3"/>
                  </a:cxn>
                  <a:cxn ang="0">
                    <a:pos x="T4" y="T5"/>
                  </a:cxn>
                  <a:cxn ang="0">
                    <a:pos x="T6" y="T7"/>
                  </a:cxn>
                  <a:cxn ang="0">
                    <a:pos x="T8" y="T9"/>
                  </a:cxn>
                  <a:cxn ang="0">
                    <a:pos x="T10" y="T11"/>
                  </a:cxn>
                  <a:cxn ang="0">
                    <a:pos x="T12" y="T13"/>
                  </a:cxn>
                </a:cxnLst>
                <a:rect l="0" t="0" r="r" b="b"/>
                <a:pathLst>
                  <a:path w="1" h="1">
                    <a:moveTo>
                      <a:pt x="1" y="1"/>
                    </a:moveTo>
                    <a:cubicBezTo>
                      <a:pt x="1" y="1"/>
                      <a:pt x="1" y="1"/>
                      <a:pt x="1" y="1"/>
                    </a:cubicBezTo>
                    <a:cubicBezTo>
                      <a:pt x="1" y="1"/>
                      <a:pt x="1" y="1"/>
                      <a:pt x="1" y="0"/>
                    </a:cubicBezTo>
                    <a:cubicBezTo>
                      <a:pt x="0" y="0"/>
                      <a:pt x="0" y="0"/>
                      <a:pt x="0" y="0"/>
                    </a:cubicBezTo>
                    <a:cubicBezTo>
                      <a:pt x="0" y="0"/>
                      <a:pt x="0" y="1"/>
                      <a:pt x="0" y="1"/>
                    </a:cubicBezTo>
                    <a:cubicBezTo>
                      <a:pt x="0" y="1"/>
                      <a:pt x="0" y="1"/>
                      <a:pt x="1" y="1"/>
                    </a:cubicBezTo>
                    <a:cubicBezTo>
                      <a:pt x="1" y="1"/>
                      <a:pt x="1"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1196" name="Freeform 132"/>
              <p:cNvSpPr>
                <a:spLocks/>
              </p:cNvSpPr>
              <p:nvPr/>
            </p:nvSpPr>
            <p:spPr bwMode="auto">
              <a:xfrm>
                <a:off x="4061" y="2400"/>
                <a:ext cx="2" cy="3"/>
              </a:xfrm>
              <a:custGeom>
                <a:avLst/>
                <a:gdLst>
                  <a:gd name="T0" fmla="*/ 1 w 1"/>
                  <a:gd name="T1" fmla="*/ 0 h 1"/>
                  <a:gd name="T2" fmla="*/ 0 w 1"/>
                  <a:gd name="T3" fmla="*/ 0 h 1"/>
                  <a:gd name="T4" fmla="*/ 1 w 1"/>
                  <a:gd name="T5" fmla="*/ 1 h 1"/>
                  <a:gd name="T6" fmla="*/ 1 w 1"/>
                  <a:gd name="T7" fmla="*/ 1 h 1"/>
                  <a:gd name="T8" fmla="*/ 1 w 1"/>
                  <a:gd name="T9" fmla="*/ 0 h 1"/>
                  <a:gd name="T10" fmla="*/ 1 w 1"/>
                  <a:gd name="T11" fmla="*/ 0 h 1"/>
                  <a:gd name="T12" fmla="*/ 1 w 1"/>
                  <a:gd name="T13" fmla="*/ 0 h 1"/>
                </a:gdLst>
                <a:ahLst/>
                <a:cxnLst>
                  <a:cxn ang="0">
                    <a:pos x="T0" y="T1"/>
                  </a:cxn>
                  <a:cxn ang="0">
                    <a:pos x="T2" y="T3"/>
                  </a:cxn>
                  <a:cxn ang="0">
                    <a:pos x="T4" y="T5"/>
                  </a:cxn>
                  <a:cxn ang="0">
                    <a:pos x="T6" y="T7"/>
                  </a:cxn>
                  <a:cxn ang="0">
                    <a:pos x="T8" y="T9"/>
                  </a:cxn>
                  <a:cxn ang="0">
                    <a:pos x="T10" y="T11"/>
                  </a:cxn>
                  <a:cxn ang="0">
                    <a:pos x="T12" y="T13"/>
                  </a:cxn>
                </a:cxnLst>
                <a:rect l="0" t="0" r="r" b="b"/>
                <a:pathLst>
                  <a:path w="1" h="1">
                    <a:moveTo>
                      <a:pt x="1" y="0"/>
                    </a:moveTo>
                    <a:cubicBezTo>
                      <a:pt x="0" y="0"/>
                      <a:pt x="0" y="0"/>
                      <a:pt x="0" y="0"/>
                    </a:cubicBezTo>
                    <a:cubicBezTo>
                      <a:pt x="0" y="1"/>
                      <a:pt x="0" y="1"/>
                      <a:pt x="1" y="1"/>
                    </a:cubicBezTo>
                    <a:cubicBezTo>
                      <a:pt x="1" y="1"/>
                      <a:pt x="1" y="1"/>
                      <a:pt x="1" y="1"/>
                    </a:cubicBezTo>
                    <a:cubicBezTo>
                      <a:pt x="1" y="1"/>
                      <a:pt x="1" y="0"/>
                      <a:pt x="1" y="0"/>
                    </a:cubicBezTo>
                    <a:cubicBezTo>
                      <a:pt x="1" y="0"/>
                      <a:pt x="1" y="0"/>
                      <a:pt x="1"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1197" name="Freeform 133"/>
              <p:cNvSpPr>
                <a:spLocks/>
              </p:cNvSpPr>
              <p:nvPr/>
            </p:nvSpPr>
            <p:spPr bwMode="auto">
              <a:xfrm>
                <a:off x="2896" y="1761"/>
                <a:ext cx="5" cy="5"/>
              </a:xfrm>
              <a:custGeom>
                <a:avLst/>
                <a:gdLst>
                  <a:gd name="T0" fmla="*/ 1 w 2"/>
                  <a:gd name="T1" fmla="*/ 0 h 2"/>
                  <a:gd name="T2" fmla="*/ 0 w 2"/>
                  <a:gd name="T3" fmla="*/ 0 h 2"/>
                  <a:gd name="T4" fmla="*/ 0 w 2"/>
                  <a:gd name="T5" fmla="*/ 1 h 2"/>
                  <a:gd name="T6" fmla="*/ 1 w 2"/>
                  <a:gd name="T7" fmla="*/ 2 h 2"/>
                  <a:gd name="T8" fmla="*/ 2 w 2"/>
                  <a:gd name="T9" fmla="*/ 2 h 2"/>
                  <a:gd name="T10" fmla="*/ 2 w 2"/>
                  <a:gd name="T11" fmla="*/ 2 h 2"/>
                  <a:gd name="T12" fmla="*/ 1 w 2"/>
                  <a:gd name="T13" fmla="*/ 1 h 2"/>
                  <a:gd name="T14" fmla="*/ 1 w 2"/>
                  <a:gd name="T15" fmla="*/ 0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2">
                    <a:moveTo>
                      <a:pt x="1" y="0"/>
                    </a:moveTo>
                    <a:cubicBezTo>
                      <a:pt x="0" y="0"/>
                      <a:pt x="0" y="0"/>
                      <a:pt x="0" y="0"/>
                    </a:cubicBezTo>
                    <a:cubicBezTo>
                      <a:pt x="0" y="0"/>
                      <a:pt x="0" y="1"/>
                      <a:pt x="0" y="1"/>
                    </a:cubicBezTo>
                    <a:cubicBezTo>
                      <a:pt x="0" y="1"/>
                      <a:pt x="1" y="2"/>
                      <a:pt x="1" y="2"/>
                    </a:cubicBezTo>
                    <a:cubicBezTo>
                      <a:pt x="1" y="2"/>
                      <a:pt x="1" y="2"/>
                      <a:pt x="2" y="2"/>
                    </a:cubicBezTo>
                    <a:cubicBezTo>
                      <a:pt x="2" y="2"/>
                      <a:pt x="2" y="2"/>
                      <a:pt x="2" y="2"/>
                    </a:cubicBezTo>
                    <a:cubicBezTo>
                      <a:pt x="2" y="1"/>
                      <a:pt x="2" y="1"/>
                      <a:pt x="1" y="1"/>
                    </a:cubicBezTo>
                    <a:cubicBezTo>
                      <a:pt x="1" y="1"/>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1198" name="Freeform 134"/>
              <p:cNvSpPr>
                <a:spLocks/>
              </p:cNvSpPr>
              <p:nvPr/>
            </p:nvSpPr>
            <p:spPr bwMode="auto">
              <a:xfrm>
                <a:off x="3370" y="1872"/>
                <a:ext cx="16" cy="5"/>
              </a:xfrm>
              <a:custGeom>
                <a:avLst/>
                <a:gdLst>
                  <a:gd name="T0" fmla="*/ 1 w 7"/>
                  <a:gd name="T1" fmla="*/ 1 h 2"/>
                  <a:gd name="T2" fmla="*/ 2 w 7"/>
                  <a:gd name="T3" fmla="*/ 1 h 2"/>
                  <a:gd name="T4" fmla="*/ 3 w 7"/>
                  <a:gd name="T5" fmla="*/ 1 h 2"/>
                  <a:gd name="T6" fmla="*/ 4 w 7"/>
                  <a:gd name="T7" fmla="*/ 1 h 2"/>
                  <a:gd name="T8" fmla="*/ 5 w 7"/>
                  <a:gd name="T9" fmla="*/ 2 h 2"/>
                  <a:gd name="T10" fmla="*/ 6 w 7"/>
                  <a:gd name="T11" fmla="*/ 2 h 2"/>
                  <a:gd name="T12" fmla="*/ 7 w 7"/>
                  <a:gd name="T13" fmla="*/ 1 h 2"/>
                  <a:gd name="T14" fmla="*/ 7 w 7"/>
                  <a:gd name="T15" fmla="*/ 1 h 2"/>
                  <a:gd name="T16" fmla="*/ 6 w 7"/>
                  <a:gd name="T17" fmla="*/ 1 h 2"/>
                  <a:gd name="T18" fmla="*/ 6 w 7"/>
                  <a:gd name="T19" fmla="*/ 1 h 2"/>
                  <a:gd name="T20" fmla="*/ 6 w 7"/>
                  <a:gd name="T21" fmla="*/ 0 h 2"/>
                  <a:gd name="T22" fmla="*/ 5 w 7"/>
                  <a:gd name="T23" fmla="*/ 0 h 2"/>
                  <a:gd name="T24" fmla="*/ 5 w 7"/>
                  <a:gd name="T25" fmla="*/ 0 h 2"/>
                  <a:gd name="T26" fmla="*/ 5 w 7"/>
                  <a:gd name="T27" fmla="*/ 0 h 2"/>
                  <a:gd name="T28" fmla="*/ 4 w 7"/>
                  <a:gd name="T29" fmla="*/ 0 h 2"/>
                  <a:gd name="T30" fmla="*/ 4 w 7"/>
                  <a:gd name="T31" fmla="*/ 0 h 2"/>
                  <a:gd name="T32" fmla="*/ 3 w 7"/>
                  <a:gd name="T33" fmla="*/ 0 h 2"/>
                  <a:gd name="T34" fmla="*/ 3 w 7"/>
                  <a:gd name="T35" fmla="*/ 0 h 2"/>
                  <a:gd name="T36" fmla="*/ 2 w 7"/>
                  <a:gd name="T37" fmla="*/ 0 h 2"/>
                  <a:gd name="T38" fmla="*/ 2 w 7"/>
                  <a:gd name="T39" fmla="*/ 0 h 2"/>
                  <a:gd name="T40" fmla="*/ 1 w 7"/>
                  <a:gd name="T41" fmla="*/ 0 h 2"/>
                  <a:gd name="T42" fmla="*/ 0 w 7"/>
                  <a:gd name="T43" fmla="*/ 0 h 2"/>
                  <a:gd name="T44" fmla="*/ 0 w 7"/>
                  <a:gd name="T45" fmla="*/ 1 h 2"/>
                  <a:gd name="T46" fmla="*/ 1 w 7"/>
                  <a:gd name="T47"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 h="2">
                    <a:moveTo>
                      <a:pt x="1" y="1"/>
                    </a:moveTo>
                    <a:cubicBezTo>
                      <a:pt x="2" y="1"/>
                      <a:pt x="2" y="1"/>
                      <a:pt x="2" y="1"/>
                    </a:cubicBezTo>
                    <a:cubicBezTo>
                      <a:pt x="2" y="1"/>
                      <a:pt x="3" y="1"/>
                      <a:pt x="3" y="1"/>
                    </a:cubicBezTo>
                    <a:cubicBezTo>
                      <a:pt x="3" y="1"/>
                      <a:pt x="4" y="1"/>
                      <a:pt x="4" y="1"/>
                    </a:cubicBezTo>
                    <a:cubicBezTo>
                      <a:pt x="4" y="1"/>
                      <a:pt x="5" y="1"/>
                      <a:pt x="5" y="2"/>
                    </a:cubicBezTo>
                    <a:cubicBezTo>
                      <a:pt x="5" y="2"/>
                      <a:pt x="6" y="2"/>
                      <a:pt x="6" y="2"/>
                    </a:cubicBezTo>
                    <a:cubicBezTo>
                      <a:pt x="6" y="2"/>
                      <a:pt x="6" y="1"/>
                      <a:pt x="7" y="1"/>
                    </a:cubicBezTo>
                    <a:cubicBezTo>
                      <a:pt x="7" y="1"/>
                      <a:pt x="7" y="1"/>
                      <a:pt x="7" y="1"/>
                    </a:cubicBezTo>
                    <a:cubicBezTo>
                      <a:pt x="6" y="1"/>
                      <a:pt x="6" y="1"/>
                      <a:pt x="6" y="1"/>
                    </a:cubicBezTo>
                    <a:cubicBezTo>
                      <a:pt x="6" y="1"/>
                      <a:pt x="6" y="1"/>
                      <a:pt x="6" y="1"/>
                    </a:cubicBezTo>
                    <a:cubicBezTo>
                      <a:pt x="6" y="0"/>
                      <a:pt x="6" y="0"/>
                      <a:pt x="6" y="0"/>
                    </a:cubicBezTo>
                    <a:cubicBezTo>
                      <a:pt x="6" y="0"/>
                      <a:pt x="6" y="0"/>
                      <a:pt x="5" y="0"/>
                    </a:cubicBezTo>
                    <a:cubicBezTo>
                      <a:pt x="5" y="0"/>
                      <a:pt x="5" y="0"/>
                      <a:pt x="5" y="0"/>
                    </a:cubicBezTo>
                    <a:cubicBezTo>
                      <a:pt x="5" y="0"/>
                      <a:pt x="5" y="0"/>
                      <a:pt x="5" y="0"/>
                    </a:cubicBezTo>
                    <a:cubicBezTo>
                      <a:pt x="5" y="0"/>
                      <a:pt x="4" y="0"/>
                      <a:pt x="4" y="0"/>
                    </a:cubicBezTo>
                    <a:cubicBezTo>
                      <a:pt x="4" y="0"/>
                      <a:pt x="4" y="0"/>
                      <a:pt x="4" y="0"/>
                    </a:cubicBezTo>
                    <a:cubicBezTo>
                      <a:pt x="4" y="0"/>
                      <a:pt x="3" y="0"/>
                      <a:pt x="3" y="0"/>
                    </a:cubicBezTo>
                    <a:cubicBezTo>
                      <a:pt x="3" y="0"/>
                      <a:pt x="3" y="0"/>
                      <a:pt x="3" y="0"/>
                    </a:cubicBezTo>
                    <a:cubicBezTo>
                      <a:pt x="3" y="0"/>
                      <a:pt x="3" y="0"/>
                      <a:pt x="2" y="0"/>
                    </a:cubicBezTo>
                    <a:cubicBezTo>
                      <a:pt x="2" y="0"/>
                      <a:pt x="2" y="0"/>
                      <a:pt x="2" y="0"/>
                    </a:cubicBezTo>
                    <a:cubicBezTo>
                      <a:pt x="1" y="0"/>
                      <a:pt x="1" y="0"/>
                      <a:pt x="1" y="0"/>
                    </a:cubicBezTo>
                    <a:cubicBezTo>
                      <a:pt x="1" y="0"/>
                      <a:pt x="0" y="0"/>
                      <a:pt x="0" y="0"/>
                    </a:cubicBezTo>
                    <a:cubicBezTo>
                      <a:pt x="0" y="0"/>
                      <a:pt x="0" y="1"/>
                      <a:pt x="0" y="1"/>
                    </a:cubicBezTo>
                    <a:cubicBezTo>
                      <a:pt x="1" y="1"/>
                      <a:pt x="1"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1199" name="Freeform 135"/>
              <p:cNvSpPr>
                <a:spLocks/>
              </p:cNvSpPr>
              <p:nvPr/>
            </p:nvSpPr>
            <p:spPr bwMode="auto">
              <a:xfrm>
                <a:off x="4401" y="2478"/>
                <a:ext cx="17" cy="17"/>
              </a:xfrm>
              <a:custGeom>
                <a:avLst/>
                <a:gdLst>
                  <a:gd name="T0" fmla="*/ 3 w 7"/>
                  <a:gd name="T1" fmla="*/ 3 h 7"/>
                  <a:gd name="T2" fmla="*/ 3 w 7"/>
                  <a:gd name="T3" fmla="*/ 4 h 7"/>
                  <a:gd name="T4" fmla="*/ 4 w 7"/>
                  <a:gd name="T5" fmla="*/ 5 h 7"/>
                  <a:gd name="T6" fmla="*/ 4 w 7"/>
                  <a:gd name="T7" fmla="*/ 5 h 7"/>
                  <a:gd name="T8" fmla="*/ 5 w 7"/>
                  <a:gd name="T9" fmla="*/ 5 h 7"/>
                  <a:gd name="T10" fmla="*/ 6 w 7"/>
                  <a:gd name="T11" fmla="*/ 6 h 7"/>
                  <a:gd name="T12" fmla="*/ 7 w 7"/>
                  <a:gd name="T13" fmla="*/ 7 h 7"/>
                  <a:gd name="T14" fmla="*/ 7 w 7"/>
                  <a:gd name="T15" fmla="*/ 7 h 7"/>
                  <a:gd name="T16" fmla="*/ 7 w 7"/>
                  <a:gd name="T17" fmla="*/ 6 h 7"/>
                  <a:gd name="T18" fmla="*/ 6 w 7"/>
                  <a:gd name="T19" fmla="*/ 5 h 7"/>
                  <a:gd name="T20" fmla="*/ 5 w 7"/>
                  <a:gd name="T21" fmla="*/ 4 h 7"/>
                  <a:gd name="T22" fmla="*/ 5 w 7"/>
                  <a:gd name="T23" fmla="*/ 3 h 7"/>
                  <a:gd name="T24" fmla="*/ 4 w 7"/>
                  <a:gd name="T25" fmla="*/ 2 h 7"/>
                  <a:gd name="T26" fmla="*/ 3 w 7"/>
                  <a:gd name="T27" fmla="*/ 1 h 7"/>
                  <a:gd name="T28" fmla="*/ 3 w 7"/>
                  <a:gd name="T29" fmla="*/ 1 h 7"/>
                  <a:gd name="T30" fmla="*/ 4 w 7"/>
                  <a:gd name="T31" fmla="*/ 1 h 7"/>
                  <a:gd name="T32" fmla="*/ 3 w 7"/>
                  <a:gd name="T33" fmla="*/ 0 h 7"/>
                  <a:gd name="T34" fmla="*/ 2 w 7"/>
                  <a:gd name="T35" fmla="*/ 0 h 7"/>
                  <a:gd name="T36" fmla="*/ 1 w 7"/>
                  <a:gd name="T37" fmla="*/ 0 h 7"/>
                  <a:gd name="T38" fmla="*/ 0 w 7"/>
                  <a:gd name="T39" fmla="*/ 0 h 7"/>
                  <a:gd name="T40" fmla="*/ 0 w 7"/>
                  <a:gd name="T41" fmla="*/ 0 h 7"/>
                  <a:gd name="T42" fmla="*/ 1 w 7"/>
                  <a:gd name="T43" fmla="*/ 1 h 7"/>
                  <a:gd name="T44" fmla="*/ 2 w 7"/>
                  <a:gd name="T45" fmla="*/ 1 h 7"/>
                  <a:gd name="T46" fmla="*/ 2 w 7"/>
                  <a:gd name="T47" fmla="*/ 2 h 7"/>
                  <a:gd name="T48" fmla="*/ 2 w 7"/>
                  <a:gd name="T49" fmla="*/ 2 h 7"/>
                  <a:gd name="T50" fmla="*/ 3 w 7"/>
                  <a:gd name="T51"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 h="7">
                    <a:moveTo>
                      <a:pt x="3" y="3"/>
                    </a:moveTo>
                    <a:cubicBezTo>
                      <a:pt x="3" y="4"/>
                      <a:pt x="3" y="4"/>
                      <a:pt x="3" y="4"/>
                    </a:cubicBezTo>
                    <a:cubicBezTo>
                      <a:pt x="4" y="4"/>
                      <a:pt x="4" y="4"/>
                      <a:pt x="4" y="5"/>
                    </a:cubicBezTo>
                    <a:cubicBezTo>
                      <a:pt x="4" y="5"/>
                      <a:pt x="4" y="5"/>
                      <a:pt x="4" y="5"/>
                    </a:cubicBezTo>
                    <a:cubicBezTo>
                      <a:pt x="5" y="5"/>
                      <a:pt x="5" y="5"/>
                      <a:pt x="5" y="5"/>
                    </a:cubicBezTo>
                    <a:cubicBezTo>
                      <a:pt x="5" y="6"/>
                      <a:pt x="5" y="6"/>
                      <a:pt x="6" y="6"/>
                    </a:cubicBezTo>
                    <a:cubicBezTo>
                      <a:pt x="6" y="6"/>
                      <a:pt x="6" y="7"/>
                      <a:pt x="7" y="7"/>
                    </a:cubicBezTo>
                    <a:cubicBezTo>
                      <a:pt x="7" y="7"/>
                      <a:pt x="7" y="7"/>
                      <a:pt x="7" y="7"/>
                    </a:cubicBezTo>
                    <a:cubicBezTo>
                      <a:pt x="7" y="6"/>
                      <a:pt x="7" y="6"/>
                      <a:pt x="7" y="6"/>
                    </a:cubicBezTo>
                    <a:cubicBezTo>
                      <a:pt x="6" y="5"/>
                      <a:pt x="6" y="5"/>
                      <a:pt x="6" y="5"/>
                    </a:cubicBezTo>
                    <a:cubicBezTo>
                      <a:pt x="5" y="4"/>
                      <a:pt x="5" y="4"/>
                      <a:pt x="5" y="4"/>
                    </a:cubicBezTo>
                    <a:cubicBezTo>
                      <a:pt x="5" y="3"/>
                      <a:pt x="5" y="3"/>
                      <a:pt x="5" y="3"/>
                    </a:cubicBezTo>
                    <a:cubicBezTo>
                      <a:pt x="4" y="3"/>
                      <a:pt x="4" y="2"/>
                      <a:pt x="4" y="2"/>
                    </a:cubicBezTo>
                    <a:cubicBezTo>
                      <a:pt x="3" y="2"/>
                      <a:pt x="3" y="1"/>
                      <a:pt x="3" y="1"/>
                    </a:cubicBezTo>
                    <a:cubicBezTo>
                      <a:pt x="3" y="1"/>
                      <a:pt x="3" y="1"/>
                      <a:pt x="3" y="1"/>
                    </a:cubicBezTo>
                    <a:cubicBezTo>
                      <a:pt x="3" y="1"/>
                      <a:pt x="4" y="1"/>
                      <a:pt x="4" y="1"/>
                    </a:cubicBezTo>
                    <a:cubicBezTo>
                      <a:pt x="4" y="0"/>
                      <a:pt x="3" y="0"/>
                      <a:pt x="3" y="0"/>
                    </a:cubicBezTo>
                    <a:cubicBezTo>
                      <a:pt x="3" y="0"/>
                      <a:pt x="2" y="0"/>
                      <a:pt x="2" y="0"/>
                    </a:cubicBezTo>
                    <a:cubicBezTo>
                      <a:pt x="2" y="0"/>
                      <a:pt x="2" y="0"/>
                      <a:pt x="1" y="0"/>
                    </a:cubicBezTo>
                    <a:cubicBezTo>
                      <a:pt x="1" y="0"/>
                      <a:pt x="1" y="0"/>
                      <a:pt x="0" y="0"/>
                    </a:cubicBezTo>
                    <a:cubicBezTo>
                      <a:pt x="0" y="0"/>
                      <a:pt x="0" y="0"/>
                      <a:pt x="0" y="0"/>
                    </a:cubicBezTo>
                    <a:cubicBezTo>
                      <a:pt x="0" y="0"/>
                      <a:pt x="1" y="1"/>
                      <a:pt x="1" y="1"/>
                    </a:cubicBezTo>
                    <a:cubicBezTo>
                      <a:pt x="1" y="1"/>
                      <a:pt x="2" y="1"/>
                      <a:pt x="2" y="1"/>
                    </a:cubicBezTo>
                    <a:cubicBezTo>
                      <a:pt x="2" y="1"/>
                      <a:pt x="2" y="2"/>
                      <a:pt x="2" y="2"/>
                    </a:cubicBezTo>
                    <a:cubicBezTo>
                      <a:pt x="2" y="2"/>
                      <a:pt x="2" y="2"/>
                      <a:pt x="2" y="2"/>
                    </a:cubicBezTo>
                    <a:cubicBezTo>
                      <a:pt x="2" y="3"/>
                      <a:pt x="2" y="3"/>
                      <a:pt x="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1200" name="Freeform 136"/>
              <p:cNvSpPr>
                <a:spLocks/>
              </p:cNvSpPr>
              <p:nvPr/>
            </p:nvSpPr>
            <p:spPr bwMode="auto">
              <a:xfrm>
                <a:off x="3190" y="2066"/>
                <a:ext cx="9" cy="5"/>
              </a:xfrm>
              <a:custGeom>
                <a:avLst/>
                <a:gdLst>
                  <a:gd name="T0" fmla="*/ 1 w 4"/>
                  <a:gd name="T1" fmla="*/ 1 h 2"/>
                  <a:gd name="T2" fmla="*/ 1 w 4"/>
                  <a:gd name="T3" fmla="*/ 0 h 2"/>
                  <a:gd name="T4" fmla="*/ 0 w 4"/>
                  <a:gd name="T5" fmla="*/ 0 h 2"/>
                  <a:gd name="T6" fmla="*/ 0 w 4"/>
                  <a:gd name="T7" fmla="*/ 1 h 2"/>
                  <a:gd name="T8" fmla="*/ 1 w 4"/>
                  <a:gd name="T9" fmla="*/ 1 h 2"/>
                  <a:gd name="T10" fmla="*/ 1 w 4"/>
                  <a:gd name="T11" fmla="*/ 1 h 2"/>
                  <a:gd name="T12" fmla="*/ 2 w 4"/>
                  <a:gd name="T13" fmla="*/ 2 h 2"/>
                  <a:gd name="T14" fmla="*/ 3 w 4"/>
                  <a:gd name="T15" fmla="*/ 2 h 2"/>
                  <a:gd name="T16" fmla="*/ 4 w 4"/>
                  <a:gd name="T17" fmla="*/ 2 h 2"/>
                  <a:gd name="T18" fmla="*/ 3 w 4"/>
                  <a:gd name="T19" fmla="*/ 1 h 2"/>
                  <a:gd name="T20" fmla="*/ 2 w 4"/>
                  <a:gd name="T21" fmla="*/ 1 h 2"/>
                  <a:gd name="T22" fmla="*/ 1 w 4"/>
                  <a:gd name="T23"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 h="2">
                    <a:moveTo>
                      <a:pt x="1" y="1"/>
                    </a:moveTo>
                    <a:cubicBezTo>
                      <a:pt x="1" y="1"/>
                      <a:pt x="1" y="0"/>
                      <a:pt x="1" y="0"/>
                    </a:cubicBezTo>
                    <a:cubicBezTo>
                      <a:pt x="0" y="0"/>
                      <a:pt x="0" y="0"/>
                      <a:pt x="0" y="0"/>
                    </a:cubicBezTo>
                    <a:cubicBezTo>
                      <a:pt x="0" y="0"/>
                      <a:pt x="0" y="0"/>
                      <a:pt x="0" y="1"/>
                    </a:cubicBezTo>
                    <a:cubicBezTo>
                      <a:pt x="0" y="1"/>
                      <a:pt x="0" y="1"/>
                      <a:pt x="1" y="1"/>
                    </a:cubicBezTo>
                    <a:cubicBezTo>
                      <a:pt x="1" y="1"/>
                      <a:pt x="1" y="1"/>
                      <a:pt x="1" y="1"/>
                    </a:cubicBezTo>
                    <a:cubicBezTo>
                      <a:pt x="1" y="2"/>
                      <a:pt x="1" y="2"/>
                      <a:pt x="2" y="2"/>
                    </a:cubicBezTo>
                    <a:cubicBezTo>
                      <a:pt x="2" y="2"/>
                      <a:pt x="3" y="2"/>
                      <a:pt x="3" y="2"/>
                    </a:cubicBezTo>
                    <a:cubicBezTo>
                      <a:pt x="3" y="2"/>
                      <a:pt x="3" y="2"/>
                      <a:pt x="4" y="2"/>
                    </a:cubicBezTo>
                    <a:cubicBezTo>
                      <a:pt x="3" y="1"/>
                      <a:pt x="3" y="1"/>
                      <a:pt x="3" y="1"/>
                    </a:cubicBezTo>
                    <a:cubicBezTo>
                      <a:pt x="3" y="1"/>
                      <a:pt x="3" y="1"/>
                      <a:pt x="2" y="1"/>
                    </a:cubicBezTo>
                    <a:cubicBezTo>
                      <a:pt x="2" y="1"/>
                      <a:pt x="2"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1201" name="Freeform 137"/>
              <p:cNvSpPr>
                <a:spLocks/>
              </p:cNvSpPr>
              <p:nvPr/>
            </p:nvSpPr>
            <p:spPr bwMode="auto">
              <a:xfrm>
                <a:off x="3353" y="1860"/>
                <a:ext cx="7" cy="3"/>
              </a:xfrm>
              <a:custGeom>
                <a:avLst/>
                <a:gdLst>
                  <a:gd name="T0" fmla="*/ 2 w 3"/>
                  <a:gd name="T1" fmla="*/ 0 h 1"/>
                  <a:gd name="T2" fmla="*/ 0 w 3"/>
                  <a:gd name="T3" fmla="*/ 0 h 1"/>
                  <a:gd name="T4" fmla="*/ 0 w 3"/>
                  <a:gd name="T5" fmla="*/ 1 h 1"/>
                  <a:gd name="T6" fmla="*/ 2 w 3"/>
                  <a:gd name="T7" fmla="*/ 1 h 1"/>
                  <a:gd name="T8" fmla="*/ 3 w 3"/>
                  <a:gd name="T9" fmla="*/ 1 h 1"/>
                  <a:gd name="T10" fmla="*/ 3 w 3"/>
                  <a:gd name="T11" fmla="*/ 0 h 1"/>
                  <a:gd name="T12" fmla="*/ 2 w 3"/>
                  <a:gd name="T13" fmla="*/ 0 h 1"/>
                  <a:gd name="T14" fmla="*/ 2 w 3"/>
                  <a:gd name="T15" fmla="*/ 0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1">
                    <a:moveTo>
                      <a:pt x="2" y="0"/>
                    </a:moveTo>
                    <a:cubicBezTo>
                      <a:pt x="1" y="0"/>
                      <a:pt x="1" y="0"/>
                      <a:pt x="0" y="0"/>
                    </a:cubicBezTo>
                    <a:cubicBezTo>
                      <a:pt x="0" y="0"/>
                      <a:pt x="0" y="1"/>
                      <a:pt x="0" y="1"/>
                    </a:cubicBezTo>
                    <a:cubicBezTo>
                      <a:pt x="1" y="1"/>
                      <a:pt x="1" y="1"/>
                      <a:pt x="2" y="1"/>
                    </a:cubicBezTo>
                    <a:cubicBezTo>
                      <a:pt x="2" y="1"/>
                      <a:pt x="3" y="1"/>
                      <a:pt x="3" y="1"/>
                    </a:cubicBezTo>
                    <a:cubicBezTo>
                      <a:pt x="3" y="1"/>
                      <a:pt x="3" y="0"/>
                      <a:pt x="3" y="0"/>
                    </a:cubicBezTo>
                    <a:cubicBezTo>
                      <a:pt x="3" y="0"/>
                      <a:pt x="2" y="0"/>
                      <a:pt x="2" y="0"/>
                    </a:cubicBezTo>
                    <a:cubicBezTo>
                      <a:pt x="2" y="0"/>
                      <a:pt x="2"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1202" name="Freeform 138"/>
              <p:cNvSpPr>
                <a:spLocks/>
              </p:cNvSpPr>
              <p:nvPr/>
            </p:nvSpPr>
            <p:spPr bwMode="auto">
              <a:xfrm>
                <a:off x="4425" y="2495"/>
                <a:ext cx="14" cy="10"/>
              </a:xfrm>
              <a:custGeom>
                <a:avLst/>
                <a:gdLst>
                  <a:gd name="T0" fmla="*/ 2 w 6"/>
                  <a:gd name="T1" fmla="*/ 2 h 4"/>
                  <a:gd name="T2" fmla="*/ 4 w 6"/>
                  <a:gd name="T3" fmla="*/ 3 h 4"/>
                  <a:gd name="T4" fmla="*/ 4 w 6"/>
                  <a:gd name="T5" fmla="*/ 4 h 4"/>
                  <a:gd name="T6" fmla="*/ 6 w 6"/>
                  <a:gd name="T7" fmla="*/ 4 h 4"/>
                  <a:gd name="T8" fmla="*/ 6 w 6"/>
                  <a:gd name="T9" fmla="*/ 4 h 4"/>
                  <a:gd name="T10" fmla="*/ 4 w 6"/>
                  <a:gd name="T11" fmla="*/ 3 h 4"/>
                  <a:gd name="T12" fmla="*/ 4 w 6"/>
                  <a:gd name="T13" fmla="*/ 2 h 4"/>
                  <a:gd name="T14" fmla="*/ 3 w 6"/>
                  <a:gd name="T15" fmla="*/ 2 h 4"/>
                  <a:gd name="T16" fmla="*/ 2 w 6"/>
                  <a:gd name="T17" fmla="*/ 1 h 4"/>
                  <a:gd name="T18" fmla="*/ 1 w 6"/>
                  <a:gd name="T19" fmla="*/ 0 h 4"/>
                  <a:gd name="T20" fmla="*/ 0 w 6"/>
                  <a:gd name="T21" fmla="*/ 0 h 4"/>
                  <a:gd name="T22" fmla="*/ 1 w 6"/>
                  <a:gd name="T23" fmla="*/ 1 h 4"/>
                  <a:gd name="T24" fmla="*/ 2 w 6"/>
                  <a:gd name="T25" fmla="*/ 1 h 4"/>
                  <a:gd name="T26" fmla="*/ 2 w 6"/>
                  <a:gd name="T27"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 h="4">
                    <a:moveTo>
                      <a:pt x="2" y="2"/>
                    </a:moveTo>
                    <a:cubicBezTo>
                      <a:pt x="3" y="3"/>
                      <a:pt x="3" y="3"/>
                      <a:pt x="4" y="3"/>
                    </a:cubicBezTo>
                    <a:cubicBezTo>
                      <a:pt x="4" y="4"/>
                      <a:pt x="4" y="4"/>
                      <a:pt x="4" y="4"/>
                    </a:cubicBezTo>
                    <a:cubicBezTo>
                      <a:pt x="5" y="4"/>
                      <a:pt x="5" y="4"/>
                      <a:pt x="6" y="4"/>
                    </a:cubicBezTo>
                    <a:cubicBezTo>
                      <a:pt x="6" y="4"/>
                      <a:pt x="6" y="4"/>
                      <a:pt x="6" y="4"/>
                    </a:cubicBezTo>
                    <a:cubicBezTo>
                      <a:pt x="5" y="4"/>
                      <a:pt x="5" y="3"/>
                      <a:pt x="4" y="3"/>
                    </a:cubicBezTo>
                    <a:cubicBezTo>
                      <a:pt x="4" y="3"/>
                      <a:pt x="4" y="2"/>
                      <a:pt x="4" y="2"/>
                    </a:cubicBezTo>
                    <a:cubicBezTo>
                      <a:pt x="3" y="2"/>
                      <a:pt x="3" y="2"/>
                      <a:pt x="3" y="2"/>
                    </a:cubicBezTo>
                    <a:cubicBezTo>
                      <a:pt x="2" y="1"/>
                      <a:pt x="2" y="1"/>
                      <a:pt x="2" y="1"/>
                    </a:cubicBezTo>
                    <a:cubicBezTo>
                      <a:pt x="2" y="0"/>
                      <a:pt x="1" y="0"/>
                      <a:pt x="1" y="0"/>
                    </a:cubicBezTo>
                    <a:cubicBezTo>
                      <a:pt x="1" y="0"/>
                      <a:pt x="1" y="0"/>
                      <a:pt x="0" y="0"/>
                    </a:cubicBezTo>
                    <a:cubicBezTo>
                      <a:pt x="1" y="0"/>
                      <a:pt x="1" y="0"/>
                      <a:pt x="1" y="1"/>
                    </a:cubicBezTo>
                    <a:cubicBezTo>
                      <a:pt x="1" y="1"/>
                      <a:pt x="1" y="1"/>
                      <a:pt x="2" y="1"/>
                    </a:cubicBezTo>
                    <a:cubicBezTo>
                      <a:pt x="2" y="2"/>
                      <a:pt x="2" y="2"/>
                      <a:pt x="2"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1203" name="Freeform 139"/>
              <p:cNvSpPr>
                <a:spLocks/>
              </p:cNvSpPr>
              <p:nvPr/>
            </p:nvSpPr>
            <p:spPr bwMode="auto">
              <a:xfrm>
                <a:off x="3382" y="1858"/>
                <a:ext cx="4" cy="5"/>
              </a:xfrm>
              <a:custGeom>
                <a:avLst/>
                <a:gdLst>
                  <a:gd name="T0" fmla="*/ 0 w 2"/>
                  <a:gd name="T1" fmla="*/ 1 h 2"/>
                  <a:gd name="T2" fmla="*/ 0 w 2"/>
                  <a:gd name="T3" fmla="*/ 1 h 2"/>
                  <a:gd name="T4" fmla="*/ 0 w 2"/>
                  <a:gd name="T5" fmla="*/ 2 h 2"/>
                  <a:gd name="T6" fmla="*/ 1 w 2"/>
                  <a:gd name="T7" fmla="*/ 2 h 2"/>
                  <a:gd name="T8" fmla="*/ 2 w 2"/>
                  <a:gd name="T9" fmla="*/ 2 h 2"/>
                  <a:gd name="T10" fmla="*/ 2 w 2"/>
                  <a:gd name="T11" fmla="*/ 2 h 2"/>
                  <a:gd name="T12" fmla="*/ 1 w 2"/>
                  <a:gd name="T13" fmla="*/ 1 h 2"/>
                  <a:gd name="T14" fmla="*/ 0 w 2"/>
                  <a:gd name="T15" fmla="*/ 0 h 2"/>
                  <a:gd name="T16" fmla="*/ 0 w 2"/>
                  <a:gd name="T17" fmla="*/ 0 h 2"/>
                  <a:gd name="T18" fmla="*/ 0 w 2"/>
                  <a:gd name="T19"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2">
                    <a:moveTo>
                      <a:pt x="0" y="1"/>
                    </a:moveTo>
                    <a:cubicBezTo>
                      <a:pt x="0" y="1"/>
                      <a:pt x="0" y="1"/>
                      <a:pt x="0" y="1"/>
                    </a:cubicBezTo>
                    <a:cubicBezTo>
                      <a:pt x="0" y="1"/>
                      <a:pt x="0" y="2"/>
                      <a:pt x="0" y="2"/>
                    </a:cubicBezTo>
                    <a:cubicBezTo>
                      <a:pt x="1" y="2"/>
                      <a:pt x="1" y="2"/>
                      <a:pt x="1" y="2"/>
                    </a:cubicBezTo>
                    <a:cubicBezTo>
                      <a:pt x="1" y="2"/>
                      <a:pt x="1" y="2"/>
                      <a:pt x="2" y="2"/>
                    </a:cubicBezTo>
                    <a:cubicBezTo>
                      <a:pt x="2" y="2"/>
                      <a:pt x="2" y="2"/>
                      <a:pt x="2" y="2"/>
                    </a:cubicBezTo>
                    <a:cubicBezTo>
                      <a:pt x="1" y="1"/>
                      <a:pt x="1" y="1"/>
                      <a:pt x="1" y="1"/>
                    </a:cubicBezTo>
                    <a:cubicBezTo>
                      <a:pt x="1" y="1"/>
                      <a:pt x="1" y="1"/>
                      <a:pt x="0" y="0"/>
                    </a:cubicBezTo>
                    <a:cubicBezTo>
                      <a:pt x="0" y="0"/>
                      <a:pt x="0" y="0"/>
                      <a:pt x="0" y="0"/>
                    </a:cubicBezTo>
                    <a:cubicBezTo>
                      <a:pt x="0" y="0"/>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1204" name="Freeform 140"/>
              <p:cNvSpPr>
                <a:spLocks/>
              </p:cNvSpPr>
              <p:nvPr/>
            </p:nvSpPr>
            <p:spPr bwMode="auto">
              <a:xfrm>
                <a:off x="3351" y="1846"/>
                <a:ext cx="14" cy="7"/>
              </a:xfrm>
              <a:custGeom>
                <a:avLst/>
                <a:gdLst>
                  <a:gd name="T0" fmla="*/ 2 w 6"/>
                  <a:gd name="T1" fmla="*/ 2 h 3"/>
                  <a:gd name="T2" fmla="*/ 3 w 6"/>
                  <a:gd name="T3" fmla="*/ 2 h 3"/>
                  <a:gd name="T4" fmla="*/ 3 w 6"/>
                  <a:gd name="T5" fmla="*/ 2 h 3"/>
                  <a:gd name="T6" fmla="*/ 3 w 6"/>
                  <a:gd name="T7" fmla="*/ 2 h 3"/>
                  <a:gd name="T8" fmla="*/ 3 w 6"/>
                  <a:gd name="T9" fmla="*/ 3 h 3"/>
                  <a:gd name="T10" fmla="*/ 4 w 6"/>
                  <a:gd name="T11" fmla="*/ 2 h 3"/>
                  <a:gd name="T12" fmla="*/ 5 w 6"/>
                  <a:gd name="T13" fmla="*/ 2 h 3"/>
                  <a:gd name="T14" fmla="*/ 6 w 6"/>
                  <a:gd name="T15" fmla="*/ 1 h 3"/>
                  <a:gd name="T16" fmla="*/ 6 w 6"/>
                  <a:gd name="T17" fmla="*/ 1 h 3"/>
                  <a:gd name="T18" fmla="*/ 6 w 6"/>
                  <a:gd name="T19" fmla="*/ 0 h 3"/>
                  <a:gd name="T20" fmla="*/ 6 w 6"/>
                  <a:gd name="T21" fmla="*/ 0 h 3"/>
                  <a:gd name="T22" fmla="*/ 5 w 6"/>
                  <a:gd name="T23" fmla="*/ 0 h 3"/>
                  <a:gd name="T24" fmla="*/ 5 w 6"/>
                  <a:gd name="T25" fmla="*/ 0 h 3"/>
                  <a:gd name="T26" fmla="*/ 4 w 6"/>
                  <a:gd name="T27" fmla="*/ 1 h 3"/>
                  <a:gd name="T28" fmla="*/ 2 w 6"/>
                  <a:gd name="T29" fmla="*/ 1 h 3"/>
                  <a:gd name="T30" fmla="*/ 1 w 6"/>
                  <a:gd name="T31" fmla="*/ 2 h 3"/>
                  <a:gd name="T32" fmla="*/ 0 w 6"/>
                  <a:gd name="T33" fmla="*/ 2 h 3"/>
                  <a:gd name="T34" fmla="*/ 1 w 6"/>
                  <a:gd name="T35" fmla="*/ 2 h 3"/>
                  <a:gd name="T36" fmla="*/ 2 w 6"/>
                  <a:gd name="T37" fmla="*/ 2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 h="3">
                    <a:moveTo>
                      <a:pt x="2" y="2"/>
                    </a:moveTo>
                    <a:cubicBezTo>
                      <a:pt x="2" y="2"/>
                      <a:pt x="2" y="2"/>
                      <a:pt x="3" y="2"/>
                    </a:cubicBezTo>
                    <a:cubicBezTo>
                      <a:pt x="3" y="2"/>
                      <a:pt x="3" y="2"/>
                      <a:pt x="3" y="2"/>
                    </a:cubicBezTo>
                    <a:cubicBezTo>
                      <a:pt x="3" y="2"/>
                      <a:pt x="3" y="2"/>
                      <a:pt x="3" y="2"/>
                    </a:cubicBezTo>
                    <a:cubicBezTo>
                      <a:pt x="3" y="2"/>
                      <a:pt x="3" y="3"/>
                      <a:pt x="3" y="3"/>
                    </a:cubicBezTo>
                    <a:cubicBezTo>
                      <a:pt x="3" y="3"/>
                      <a:pt x="4" y="2"/>
                      <a:pt x="4" y="2"/>
                    </a:cubicBezTo>
                    <a:cubicBezTo>
                      <a:pt x="5" y="2"/>
                      <a:pt x="5" y="2"/>
                      <a:pt x="5" y="2"/>
                    </a:cubicBezTo>
                    <a:cubicBezTo>
                      <a:pt x="5" y="2"/>
                      <a:pt x="6" y="1"/>
                      <a:pt x="6" y="1"/>
                    </a:cubicBezTo>
                    <a:cubicBezTo>
                      <a:pt x="6" y="1"/>
                      <a:pt x="6" y="1"/>
                      <a:pt x="6" y="1"/>
                    </a:cubicBezTo>
                    <a:cubicBezTo>
                      <a:pt x="6" y="1"/>
                      <a:pt x="6" y="0"/>
                      <a:pt x="6" y="0"/>
                    </a:cubicBezTo>
                    <a:cubicBezTo>
                      <a:pt x="6" y="0"/>
                      <a:pt x="6" y="0"/>
                      <a:pt x="6" y="0"/>
                    </a:cubicBezTo>
                    <a:cubicBezTo>
                      <a:pt x="6" y="0"/>
                      <a:pt x="6" y="0"/>
                      <a:pt x="5" y="0"/>
                    </a:cubicBezTo>
                    <a:cubicBezTo>
                      <a:pt x="5" y="0"/>
                      <a:pt x="5" y="0"/>
                      <a:pt x="5" y="0"/>
                    </a:cubicBezTo>
                    <a:cubicBezTo>
                      <a:pt x="5" y="0"/>
                      <a:pt x="4" y="0"/>
                      <a:pt x="4" y="1"/>
                    </a:cubicBezTo>
                    <a:cubicBezTo>
                      <a:pt x="3" y="1"/>
                      <a:pt x="3" y="1"/>
                      <a:pt x="2" y="1"/>
                    </a:cubicBezTo>
                    <a:cubicBezTo>
                      <a:pt x="2" y="1"/>
                      <a:pt x="1" y="1"/>
                      <a:pt x="1" y="2"/>
                    </a:cubicBezTo>
                    <a:cubicBezTo>
                      <a:pt x="1" y="2"/>
                      <a:pt x="0" y="2"/>
                      <a:pt x="0" y="2"/>
                    </a:cubicBezTo>
                    <a:cubicBezTo>
                      <a:pt x="0" y="2"/>
                      <a:pt x="0" y="2"/>
                      <a:pt x="1" y="2"/>
                    </a:cubicBezTo>
                    <a:cubicBezTo>
                      <a:pt x="1" y="2"/>
                      <a:pt x="1" y="2"/>
                      <a:pt x="2"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1205" name="Freeform 141"/>
              <p:cNvSpPr>
                <a:spLocks/>
              </p:cNvSpPr>
              <p:nvPr/>
            </p:nvSpPr>
            <p:spPr bwMode="auto">
              <a:xfrm>
                <a:off x="3296" y="1912"/>
                <a:ext cx="5" cy="5"/>
              </a:xfrm>
              <a:custGeom>
                <a:avLst/>
                <a:gdLst>
                  <a:gd name="T0" fmla="*/ 0 w 2"/>
                  <a:gd name="T1" fmla="*/ 2 h 2"/>
                  <a:gd name="T2" fmla="*/ 1 w 2"/>
                  <a:gd name="T3" fmla="*/ 2 h 2"/>
                  <a:gd name="T4" fmla="*/ 2 w 2"/>
                  <a:gd name="T5" fmla="*/ 1 h 2"/>
                  <a:gd name="T6" fmla="*/ 2 w 2"/>
                  <a:gd name="T7" fmla="*/ 1 h 2"/>
                  <a:gd name="T8" fmla="*/ 2 w 2"/>
                  <a:gd name="T9" fmla="*/ 0 h 2"/>
                  <a:gd name="T10" fmla="*/ 1 w 2"/>
                  <a:gd name="T11" fmla="*/ 0 h 2"/>
                  <a:gd name="T12" fmla="*/ 0 w 2"/>
                  <a:gd name="T13" fmla="*/ 1 h 2"/>
                  <a:gd name="T14" fmla="*/ 0 w 2"/>
                  <a:gd name="T15" fmla="*/ 1 h 2"/>
                  <a:gd name="T16" fmla="*/ 0 w 2"/>
                  <a:gd name="T17" fmla="*/ 2 h 2"/>
                  <a:gd name="T18" fmla="*/ 0 w 2"/>
                  <a:gd name="T19"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2">
                    <a:moveTo>
                      <a:pt x="0" y="2"/>
                    </a:moveTo>
                    <a:cubicBezTo>
                      <a:pt x="0" y="2"/>
                      <a:pt x="1" y="2"/>
                      <a:pt x="1" y="2"/>
                    </a:cubicBezTo>
                    <a:cubicBezTo>
                      <a:pt x="1" y="2"/>
                      <a:pt x="2" y="1"/>
                      <a:pt x="2" y="1"/>
                    </a:cubicBezTo>
                    <a:cubicBezTo>
                      <a:pt x="2" y="1"/>
                      <a:pt x="2" y="1"/>
                      <a:pt x="2" y="1"/>
                    </a:cubicBezTo>
                    <a:cubicBezTo>
                      <a:pt x="2" y="1"/>
                      <a:pt x="2" y="1"/>
                      <a:pt x="2" y="0"/>
                    </a:cubicBezTo>
                    <a:cubicBezTo>
                      <a:pt x="1" y="0"/>
                      <a:pt x="1" y="0"/>
                      <a:pt x="1" y="0"/>
                    </a:cubicBezTo>
                    <a:cubicBezTo>
                      <a:pt x="0" y="0"/>
                      <a:pt x="0" y="1"/>
                      <a:pt x="0" y="1"/>
                    </a:cubicBezTo>
                    <a:cubicBezTo>
                      <a:pt x="0" y="1"/>
                      <a:pt x="0" y="1"/>
                      <a:pt x="0" y="1"/>
                    </a:cubicBezTo>
                    <a:cubicBezTo>
                      <a:pt x="0" y="1"/>
                      <a:pt x="0" y="1"/>
                      <a:pt x="0" y="2"/>
                    </a:cubicBezTo>
                    <a:cubicBezTo>
                      <a:pt x="0" y="2"/>
                      <a:pt x="0" y="2"/>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1206" name="Freeform 142"/>
              <p:cNvSpPr>
                <a:spLocks/>
              </p:cNvSpPr>
              <p:nvPr/>
            </p:nvSpPr>
            <p:spPr bwMode="auto">
              <a:xfrm>
                <a:off x="3320" y="2005"/>
                <a:ext cx="0" cy="2"/>
              </a:xfrm>
              <a:custGeom>
                <a:avLst/>
                <a:gdLst>
                  <a:gd name="T0" fmla="*/ 1 h 1"/>
                  <a:gd name="T1" fmla="*/ 0 h 1"/>
                  <a:gd name="T2" fmla="*/ 0 h 1"/>
                  <a:gd name="T3" fmla="*/ 1 h 1"/>
                  <a:gd name="T4" fmla="*/ 1 h 1"/>
                  <a:gd name="T5" fmla="*/ 1 h 1"/>
                </a:gdLst>
                <a:ahLst/>
                <a:cxnLst>
                  <a:cxn ang="0">
                    <a:pos x="0" y="T0"/>
                  </a:cxn>
                  <a:cxn ang="0">
                    <a:pos x="0" y="T1"/>
                  </a:cxn>
                  <a:cxn ang="0">
                    <a:pos x="0" y="T2"/>
                  </a:cxn>
                  <a:cxn ang="0">
                    <a:pos x="0" y="T3"/>
                  </a:cxn>
                  <a:cxn ang="0">
                    <a:pos x="0" y="T4"/>
                  </a:cxn>
                  <a:cxn ang="0">
                    <a:pos x="0" y="T5"/>
                  </a:cxn>
                </a:cxnLst>
                <a:rect l="0" t="0" r="r" b="b"/>
                <a:pathLst>
                  <a:path h="1">
                    <a:moveTo>
                      <a:pt x="0" y="1"/>
                    </a:moveTo>
                    <a:cubicBezTo>
                      <a:pt x="0" y="1"/>
                      <a:pt x="0" y="0"/>
                      <a:pt x="0" y="0"/>
                    </a:cubicBezTo>
                    <a:cubicBezTo>
                      <a:pt x="0" y="0"/>
                      <a:pt x="0" y="0"/>
                      <a:pt x="0" y="0"/>
                    </a:cubicBezTo>
                    <a:cubicBezTo>
                      <a:pt x="0" y="0"/>
                      <a:pt x="0" y="1"/>
                      <a:pt x="0" y="1"/>
                    </a:cubicBezTo>
                    <a:cubicBezTo>
                      <a:pt x="0" y="1"/>
                      <a:pt x="0" y="1"/>
                      <a:pt x="0" y="1"/>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1207" name="Freeform 143"/>
              <p:cNvSpPr>
                <a:spLocks/>
              </p:cNvSpPr>
              <p:nvPr/>
            </p:nvSpPr>
            <p:spPr bwMode="auto">
              <a:xfrm>
                <a:off x="4302" y="2116"/>
                <a:ext cx="5" cy="0"/>
              </a:xfrm>
              <a:custGeom>
                <a:avLst/>
                <a:gdLst>
                  <a:gd name="T0" fmla="*/ 2 w 2"/>
                  <a:gd name="T1" fmla="*/ 1 w 2"/>
                  <a:gd name="T2" fmla="*/ 0 w 2"/>
                  <a:gd name="T3" fmla="*/ 0 w 2"/>
                  <a:gd name="T4" fmla="*/ 1 w 2"/>
                  <a:gd name="T5" fmla="*/ 2 w 2"/>
                </a:gdLst>
                <a:ahLst/>
                <a:cxnLst>
                  <a:cxn ang="0">
                    <a:pos x="T0" y="0"/>
                  </a:cxn>
                  <a:cxn ang="0">
                    <a:pos x="T1" y="0"/>
                  </a:cxn>
                  <a:cxn ang="0">
                    <a:pos x="T2" y="0"/>
                  </a:cxn>
                  <a:cxn ang="0">
                    <a:pos x="T3" y="0"/>
                  </a:cxn>
                  <a:cxn ang="0">
                    <a:pos x="T4" y="0"/>
                  </a:cxn>
                  <a:cxn ang="0">
                    <a:pos x="T5" y="0"/>
                  </a:cxn>
                </a:cxnLst>
                <a:rect l="0" t="0" r="r" b="b"/>
                <a:pathLst>
                  <a:path w="2">
                    <a:moveTo>
                      <a:pt x="2" y="0"/>
                    </a:moveTo>
                    <a:cubicBezTo>
                      <a:pt x="1" y="0"/>
                      <a:pt x="1" y="0"/>
                      <a:pt x="1" y="0"/>
                    </a:cubicBezTo>
                    <a:cubicBezTo>
                      <a:pt x="0" y="0"/>
                      <a:pt x="0" y="0"/>
                      <a:pt x="0" y="0"/>
                    </a:cubicBezTo>
                    <a:cubicBezTo>
                      <a:pt x="0" y="0"/>
                      <a:pt x="0" y="0"/>
                      <a:pt x="0" y="0"/>
                    </a:cubicBezTo>
                    <a:cubicBezTo>
                      <a:pt x="1" y="0"/>
                      <a:pt x="1" y="0"/>
                      <a:pt x="1" y="0"/>
                    </a:cubicBezTo>
                    <a:cubicBezTo>
                      <a:pt x="1" y="0"/>
                      <a:pt x="2"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1208" name="Freeform 144"/>
              <p:cNvSpPr>
                <a:spLocks/>
              </p:cNvSpPr>
              <p:nvPr/>
            </p:nvSpPr>
            <p:spPr bwMode="auto">
              <a:xfrm>
                <a:off x="3311" y="1995"/>
                <a:ext cx="4" cy="3"/>
              </a:xfrm>
              <a:custGeom>
                <a:avLst/>
                <a:gdLst>
                  <a:gd name="T0" fmla="*/ 1 w 2"/>
                  <a:gd name="T1" fmla="*/ 1 h 1"/>
                  <a:gd name="T2" fmla="*/ 2 w 2"/>
                  <a:gd name="T3" fmla="*/ 0 h 1"/>
                  <a:gd name="T4" fmla="*/ 1 w 2"/>
                  <a:gd name="T5" fmla="*/ 0 h 1"/>
                  <a:gd name="T6" fmla="*/ 0 w 2"/>
                  <a:gd name="T7" fmla="*/ 0 h 1"/>
                  <a:gd name="T8" fmla="*/ 1 w 2"/>
                  <a:gd name="T9" fmla="*/ 1 h 1"/>
                  <a:gd name="T10" fmla="*/ 1 w 2"/>
                  <a:gd name="T11" fmla="*/ 1 h 1"/>
                </a:gdLst>
                <a:ahLst/>
                <a:cxnLst>
                  <a:cxn ang="0">
                    <a:pos x="T0" y="T1"/>
                  </a:cxn>
                  <a:cxn ang="0">
                    <a:pos x="T2" y="T3"/>
                  </a:cxn>
                  <a:cxn ang="0">
                    <a:pos x="T4" y="T5"/>
                  </a:cxn>
                  <a:cxn ang="0">
                    <a:pos x="T6" y="T7"/>
                  </a:cxn>
                  <a:cxn ang="0">
                    <a:pos x="T8" y="T9"/>
                  </a:cxn>
                  <a:cxn ang="0">
                    <a:pos x="T10" y="T11"/>
                  </a:cxn>
                </a:cxnLst>
                <a:rect l="0" t="0" r="r" b="b"/>
                <a:pathLst>
                  <a:path w="2" h="1">
                    <a:moveTo>
                      <a:pt x="1" y="1"/>
                    </a:moveTo>
                    <a:cubicBezTo>
                      <a:pt x="2" y="1"/>
                      <a:pt x="2" y="1"/>
                      <a:pt x="2" y="0"/>
                    </a:cubicBezTo>
                    <a:cubicBezTo>
                      <a:pt x="1" y="0"/>
                      <a:pt x="1" y="0"/>
                      <a:pt x="1" y="0"/>
                    </a:cubicBezTo>
                    <a:cubicBezTo>
                      <a:pt x="1" y="0"/>
                      <a:pt x="1" y="0"/>
                      <a:pt x="0" y="0"/>
                    </a:cubicBezTo>
                    <a:cubicBezTo>
                      <a:pt x="1" y="0"/>
                      <a:pt x="1" y="0"/>
                      <a:pt x="1" y="1"/>
                    </a:cubicBezTo>
                    <a:cubicBezTo>
                      <a:pt x="1" y="1"/>
                      <a:pt x="1"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1209" name="Freeform 145"/>
              <p:cNvSpPr>
                <a:spLocks/>
              </p:cNvSpPr>
              <p:nvPr/>
            </p:nvSpPr>
            <p:spPr bwMode="auto">
              <a:xfrm>
                <a:off x="3315" y="2000"/>
                <a:ext cx="3" cy="7"/>
              </a:xfrm>
              <a:custGeom>
                <a:avLst/>
                <a:gdLst>
                  <a:gd name="T0" fmla="*/ 0 w 1"/>
                  <a:gd name="T1" fmla="*/ 3 h 3"/>
                  <a:gd name="T2" fmla="*/ 1 w 1"/>
                  <a:gd name="T3" fmla="*/ 3 h 3"/>
                  <a:gd name="T4" fmla="*/ 1 w 1"/>
                  <a:gd name="T5" fmla="*/ 1 h 3"/>
                  <a:gd name="T6" fmla="*/ 0 w 1"/>
                  <a:gd name="T7" fmla="*/ 0 h 3"/>
                  <a:gd name="T8" fmla="*/ 0 w 1"/>
                  <a:gd name="T9" fmla="*/ 0 h 3"/>
                  <a:gd name="T10" fmla="*/ 0 w 1"/>
                  <a:gd name="T11" fmla="*/ 1 h 3"/>
                  <a:gd name="T12" fmla="*/ 0 w 1"/>
                  <a:gd name="T13" fmla="*/ 2 h 3"/>
                  <a:gd name="T14" fmla="*/ 0 w 1"/>
                  <a:gd name="T15" fmla="*/ 3 h 3"/>
                  <a:gd name="T16" fmla="*/ 0 w 1"/>
                  <a:gd name="T17" fmla="*/ 3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 h="3">
                    <a:moveTo>
                      <a:pt x="0" y="3"/>
                    </a:moveTo>
                    <a:cubicBezTo>
                      <a:pt x="0" y="3"/>
                      <a:pt x="1" y="3"/>
                      <a:pt x="1" y="3"/>
                    </a:cubicBezTo>
                    <a:cubicBezTo>
                      <a:pt x="1" y="2"/>
                      <a:pt x="1" y="1"/>
                      <a:pt x="1" y="1"/>
                    </a:cubicBezTo>
                    <a:cubicBezTo>
                      <a:pt x="1" y="0"/>
                      <a:pt x="0" y="0"/>
                      <a:pt x="0" y="0"/>
                    </a:cubicBezTo>
                    <a:cubicBezTo>
                      <a:pt x="0" y="0"/>
                      <a:pt x="0" y="0"/>
                      <a:pt x="0" y="0"/>
                    </a:cubicBezTo>
                    <a:cubicBezTo>
                      <a:pt x="0" y="0"/>
                      <a:pt x="0" y="0"/>
                      <a:pt x="0" y="1"/>
                    </a:cubicBezTo>
                    <a:cubicBezTo>
                      <a:pt x="0" y="1"/>
                      <a:pt x="0" y="1"/>
                      <a:pt x="0" y="2"/>
                    </a:cubicBezTo>
                    <a:cubicBezTo>
                      <a:pt x="0" y="2"/>
                      <a:pt x="0" y="2"/>
                      <a:pt x="0" y="3"/>
                    </a:cubicBezTo>
                    <a:cubicBezTo>
                      <a:pt x="0" y="3"/>
                      <a:pt x="0" y="3"/>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1210" name="Freeform 146"/>
              <p:cNvSpPr>
                <a:spLocks/>
              </p:cNvSpPr>
              <p:nvPr/>
            </p:nvSpPr>
            <p:spPr bwMode="auto">
              <a:xfrm>
                <a:off x="3277" y="1756"/>
                <a:ext cx="81" cy="45"/>
              </a:xfrm>
              <a:custGeom>
                <a:avLst/>
                <a:gdLst>
                  <a:gd name="T0" fmla="*/ 6 w 34"/>
                  <a:gd name="T1" fmla="*/ 2 h 19"/>
                  <a:gd name="T2" fmla="*/ 4 w 34"/>
                  <a:gd name="T3" fmla="*/ 3 h 19"/>
                  <a:gd name="T4" fmla="*/ 2 w 34"/>
                  <a:gd name="T5" fmla="*/ 4 h 19"/>
                  <a:gd name="T6" fmla="*/ 3 w 34"/>
                  <a:gd name="T7" fmla="*/ 6 h 19"/>
                  <a:gd name="T8" fmla="*/ 4 w 34"/>
                  <a:gd name="T9" fmla="*/ 6 h 19"/>
                  <a:gd name="T10" fmla="*/ 2 w 34"/>
                  <a:gd name="T11" fmla="*/ 7 h 19"/>
                  <a:gd name="T12" fmla="*/ 2 w 34"/>
                  <a:gd name="T13" fmla="*/ 9 h 19"/>
                  <a:gd name="T14" fmla="*/ 0 w 34"/>
                  <a:gd name="T15" fmla="*/ 10 h 19"/>
                  <a:gd name="T16" fmla="*/ 2 w 34"/>
                  <a:gd name="T17" fmla="*/ 11 h 19"/>
                  <a:gd name="T18" fmla="*/ 2 w 34"/>
                  <a:gd name="T19" fmla="*/ 10 h 19"/>
                  <a:gd name="T20" fmla="*/ 4 w 34"/>
                  <a:gd name="T21" fmla="*/ 10 h 19"/>
                  <a:gd name="T22" fmla="*/ 6 w 34"/>
                  <a:gd name="T23" fmla="*/ 11 h 19"/>
                  <a:gd name="T24" fmla="*/ 7 w 34"/>
                  <a:gd name="T25" fmla="*/ 12 h 19"/>
                  <a:gd name="T26" fmla="*/ 9 w 34"/>
                  <a:gd name="T27" fmla="*/ 14 h 19"/>
                  <a:gd name="T28" fmla="*/ 11 w 34"/>
                  <a:gd name="T29" fmla="*/ 15 h 19"/>
                  <a:gd name="T30" fmla="*/ 14 w 34"/>
                  <a:gd name="T31" fmla="*/ 15 h 19"/>
                  <a:gd name="T32" fmla="*/ 17 w 34"/>
                  <a:gd name="T33" fmla="*/ 16 h 19"/>
                  <a:gd name="T34" fmla="*/ 21 w 34"/>
                  <a:gd name="T35" fmla="*/ 17 h 19"/>
                  <a:gd name="T36" fmla="*/ 23 w 34"/>
                  <a:gd name="T37" fmla="*/ 17 h 19"/>
                  <a:gd name="T38" fmla="*/ 25 w 34"/>
                  <a:gd name="T39" fmla="*/ 18 h 19"/>
                  <a:gd name="T40" fmla="*/ 27 w 34"/>
                  <a:gd name="T41" fmla="*/ 19 h 19"/>
                  <a:gd name="T42" fmla="*/ 30 w 34"/>
                  <a:gd name="T43" fmla="*/ 18 h 19"/>
                  <a:gd name="T44" fmla="*/ 34 w 34"/>
                  <a:gd name="T45" fmla="*/ 17 h 19"/>
                  <a:gd name="T46" fmla="*/ 32 w 34"/>
                  <a:gd name="T47" fmla="*/ 15 h 19"/>
                  <a:gd name="T48" fmla="*/ 30 w 34"/>
                  <a:gd name="T49" fmla="*/ 14 h 19"/>
                  <a:gd name="T50" fmla="*/ 27 w 34"/>
                  <a:gd name="T51" fmla="*/ 13 h 19"/>
                  <a:gd name="T52" fmla="*/ 28 w 34"/>
                  <a:gd name="T53" fmla="*/ 12 h 19"/>
                  <a:gd name="T54" fmla="*/ 30 w 34"/>
                  <a:gd name="T55" fmla="*/ 12 h 19"/>
                  <a:gd name="T56" fmla="*/ 29 w 34"/>
                  <a:gd name="T57" fmla="*/ 11 h 19"/>
                  <a:gd name="T58" fmla="*/ 28 w 34"/>
                  <a:gd name="T59" fmla="*/ 8 h 19"/>
                  <a:gd name="T60" fmla="*/ 26 w 34"/>
                  <a:gd name="T61" fmla="*/ 7 h 19"/>
                  <a:gd name="T62" fmla="*/ 26 w 34"/>
                  <a:gd name="T63" fmla="*/ 5 h 19"/>
                  <a:gd name="T64" fmla="*/ 22 w 34"/>
                  <a:gd name="T65" fmla="*/ 3 h 19"/>
                  <a:gd name="T66" fmla="*/ 17 w 34"/>
                  <a:gd name="T67" fmla="*/ 2 h 19"/>
                  <a:gd name="T68" fmla="*/ 17 w 34"/>
                  <a:gd name="T69" fmla="*/ 3 h 19"/>
                  <a:gd name="T70" fmla="*/ 19 w 34"/>
                  <a:gd name="T71" fmla="*/ 5 h 19"/>
                  <a:gd name="T72" fmla="*/ 18 w 34"/>
                  <a:gd name="T73" fmla="*/ 6 h 19"/>
                  <a:gd name="T74" fmla="*/ 17 w 34"/>
                  <a:gd name="T75" fmla="*/ 8 h 19"/>
                  <a:gd name="T76" fmla="*/ 16 w 34"/>
                  <a:gd name="T77" fmla="*/ 7 h 19"/>
                  <a:gd name="T78" fmla="*/ 17 w 34"/>
                  <a:gd name="T79" fmla="*/ 6 h 19"/>
                  <a:gd name="T80" fmla="*/ 17 w 34"/>
                  <a:gd name="T81" fmla="*/ 5 h 19"/>
                  <a:gd name="T82" fmla="*/ 15 w 34"/>
                  <a:gd name="T83" fmla="*/ 2 h 19"/>
                  <a:gd name="T84" fmla="*/ 11 w 34"/>
                  <a:gd name="T85" fmla="*/ 0 h 19"/>
                  <a:gd name="T86" fmla="*/ 10 w 34"/>
                  <a:gd name="T87" fmla="*/ 1 h 19"/>
                  <a:gd name="T88" fmla="*/ 6 w 34"/>
                  <a:gd name="T89" fmla="*/ 2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4" h="19">
                    <a:moveTo>
                      <a:pt x="6" y="2"/>
                    </a:moveTo>
                    <a:cubicBezTo>
                      <a:pt x="6" y="2"/>
                      <a:pt x="6" y="2"/>
                      <a:pt x="6" y="2"/>
                    </a:cubicBezTo>
                    <a:cubicBezTo>
                      <a:pt x="6" y="3"/>
                      <a:pt x="5" y="3"/>
                      <a:pt x="5" y="3"/>
                    </a:cubicBezTo>
                    <a:cubicBezTo>
                      <a:pt x="5" y="3"/>
                      <a:pt x="4" y="3"/>
                      <a:pt x="4" y="3"/>
                    </a:cubicBezTo>
                    <a:cubicBezTo>
                      <a:pt x="3" y="3"/>
                      <a:pt x="3" y="3"/>
                      <a:pt x="3" y="3"/>
                    </a:cubicBezTo>
                    <a:cubicBezTo>
                      <a:pt x="2" y="4"/>
                      <a:pt x="2" y="4"/>
                      <a:pt x="2" y="4"/>
                    </a:cubicBezTo>
                    <a:cubicBezTo>
                      <a:pt x="2" y="5"/>
                      <a:pt x="2" y="5"/>
                      <a:pt x="2" y="5"/>
                    </a:cubicBezTo>
                    <a:cubicBezTo>
                      <a:pt x="2" y="5"/>
                      <a:pt x="3" y="5"/>
                      <a:pt x="3" y="6"/>
                    </a:cubicBezTo>
                    <a:cubicBezTo>
                      <a:pt x="3" y="6"/>
                      <a:pt x="3" y="6"/>
                      <a:pt x="4" y="6"/>
                    </a:cubicBezTo>
                    <a:cubicBezTo>
                      <a:pt x="4" y="6"/>
                      <a:pt x="4" y="6"/>
                      <a:pt x="4" y="6"/>
                    </a:cubicBezTo>
                    <a:cubicBezTo>
                      <a:pt x="4" y="6"/>
                      <a:pt x="3" y="7"/>
                      <a:pt x="3" y="7"/>
                    </a:cubicBezTo>
                    <a:cubicBezTo>
                      <a:pt x="2" y="7"/>
                      <a:pt x="2" y="7"/>
                      <a:pt x="2" y="7"/>
                    </a:cubicBezTo>
                    <a:cubicBezTo>
                      <a:pt x="2" y="8"/>
                      <a:pt x="2" y="8"/>
                      <a:pt x="2" y="9"/>
                    </a:cubicBezTo>
                    <a:cubicBezTo>
                      <a:pt x="2" y="9"/>
                      <a:pt x="2" y="9"/>
                      <a:pt x="2" y="9"/>
                    </a:cubicBezTo>
                    <a:cubicBezTo>
                      <a:pt x="2" y="9"/>
                      <a:pt x="1" y="9"/>
                      <a:pt x="1" y="9"/>
                    </a:cubicBezTo>
                    <a:cubicBezTo>
                      <a:pt x="1" y="10"/>
                      <a:pt x="0" y="10"/>
                      <a:pt x="0" y="10"/>
                    </a:cubicBezTo>
                    <a:cubicBezTo>
                      <a:pt x="1" y="10"/>
                      <a:pt x="1" y="10"/>
                      <a:pt x="2" y="10"/>
                    </a:cubicBezTo>
                    <a:cubicBezTo>
                      <a:pt x="2" y="11"/>
                      <a:pt x="2" y="11"/>
                      <a:pt x="2" y="11"/>
                    </a:cubicBezTo>
                    <a:cubicBezTo>
                      <a:pt x="2" y="11"/>
                      <a:pt x="2" y="11"/>
                      <a:pt x="3" y="11"/>
                    </a:cubicBezTo>
                    <a:cubicBezTo>
                      <a:pt x="3" y="11"/>
                      <a:pt x="3" y="10"/>
                      <a:pt x="2" y="10"/>
                    </a:cubicBezTo>
                    <a:cubicBezTo>
                      <a:pt x="3" y="10"/>
                      <a:pt x="3" y="10"/>
                      <a:pt x="3" y="10"/>
                    </a:cubicBezTo>
                    <a:cubicBezTo>
                      <a:pt x="3" y="10"/>
                      <a:pt x="3" y="10"/>
                      <a:pt x="4" y="10"/>
                    </a:cubicBezTo>
                    <a:cubicBezTo>
                      <a:pt x="4" y="11"/>
                      <a:pt x="4" y="11"/>
                      <a:pt x="5" y="11"/>
                    </a:cubicBezTo>
                    <a:cubicBezTo>
                      <a:pt x="5" y="11"/>
                      <a:pt x="6" y="11"/>
                      <a:pt x="6" y="11"/>
                    </a:cubicBezTo>
                    <a:cubicBezTo>
                      <a:pt x="6" y="11"/>
                      <a:pt x="6" y="11"/>
                      <a:pt x="7" y="11"/>
                    </a:cubicBezTo>
                    <a:cubicBezTo>
                      <a:pt x="7" y="11"/>
                      <a:pt x="7" y="12"/>
                      <a:pt x="7" y="12"/>
                    </a:cubicBezTo>
                    <a:cubicBezTo>
                      <a:pt x="8" y="12"/>
                      <a:pt x="8" y="13"/>
                      <a:pt x="8" y="13"/>
                    </a:cubicBezTo>
                    <a:cubicBezTo>
                      <a:pt x="8" y="14"/>
                      <a:pt x="9" y="14"/>
                      <a:pt x="9" y="14"/>
                    </a:cubicBezTo>
                    <a:cubicBezTo>
                      <a:pt x="9" y="14"/>
                      <a:pt x="10" y="14"/>
                      <a:pt x="10" y="14"/>
                    </a:cubicBezTo>
                    <a:cubicBezTo>
                      <a:pt x="11" y="15"/>
                      <a:pt x="11" y="15"/>
                      <a:pt x="11" y="15"/>
                    </a:cubicBezTo>
                    <a:cubicBezTo>
                      <a:pt x="12" y="15"/>
                      <a:pt x="12" y="15"/>
                      <a:pt x="13" y="15"/>
                    </a:cubicBezTo>
                    <a:cubicBezTo>
                      <a:pt x="13" y="15"/>
                      <a:pt x="14" y="15"/>
                      <a:pt x="14" y="15"/>
                    </a:cubicBezTo>
                    <a:cubicBezTo>
                      <a:pt x="15" y="15"/>
                      <a:pt x="15" y="15"/>
                      <a:pt x="16" y="15"/>
                    </a:cubicBezTo>
                    <a:cubicBezTo>
                      <a:pt x="16" y="15"/>
                      <a:pt x="16" y="15"/>
                      <a:pt x="17" y="16"/>
                    </a:cubicBezTo>
                    <a:cubicBezTo>
                      <a:pt x="17" y="16"/>
                      <a:pt x="18" y="16"/>
                      <a:pt x="18" y="16"/>
                    </a:cubicBezTo>
                    <a:cubicBezTo>
                      <a:pt x="19" y="17"/>
                      <a:pt x="20" y="17"/>
                      <a:pt x="21" y="17"/>
                    </a:cubicBezTo>
                    <a:cubicBezTo>
                      <a:pt x="21" y="17"/>
                      <a:pt x="22" y="17"/>
                      <a:pt x="22" y="17"/>
                    </a:cubicBezTo>
                    <a:cubicBezTo>
                      <a:pt x="23" y="17"/>
                      <a:pt x="23" y="17"/>
                      <a:pt x="23" y="17"/>
                    </a:cubicBezTo>
                    <a:cubicBezTo>
                      <a:pt x="24" y="17"/>
                      <a:pt x="24" y="17"/>
                      <a:pt x="24" y="17"/>
                    </a:cubicBezTo>
                    <a:cubicBezTo>
                      <a:pt x="25" y="18"/>
                      <a:pt x="25" y="18"/>
                      <a:pt x="25" y="18"/>
                    </a:cubicBezTo>
                    <a:cubicBezTo>
                      <a:pt x="25" y="18"/>
                      <a:pt x="26" y="19"/>
                      <a:pt x="26" y="19"/>
                    </a:cubicBezTo>
                    <a:cubicBezTo>
                      <a:pt x="27" y="19"/>
                      <a:pt x="27" y="19"/>
                      <a:pt x="27" y="19"/>
                    </a:cubicBezTo>
                    <a:cubicBezTo>
                      <a:pt x="28" y="19"/>
                      <a:pt x="28" y="19"/>
                      <a:pt x="28" y="19"/>
                    </a:cubicBezTo>
                    <a:cubicBezTo>
                      <a:pt x="29" y="18"/>
                      <a:pt x="30" y="18"/>
                      <a:pt x="30" y="18"/>
                    </a:cubicBezTo>
                    <a:cubicBezTo>
                      <a:pt x="31" y="18"/>
                      <a:pt x="31" y="18"/>
                      <a:pt x="32" y="18"/>
                    </a:cubicBezTo>
                    <a:cubicBezTo>
                      <a:pt x="32" y="18"/>
                      <a:pt x="33" y="17"/>
                      <a:pt x="34" y="17"/>
                    </a:cubicBezTo>
                    <a:cubicBezTo>
                      <a:pt x="34" y="17"/>
                      <a:pt x="34" y="17"/>
                      <a:pt x="34" y="16"/>
                    </a:cubicBezTo>
                    <a:cubicBezTo>
                      <a:pt x="33" y="16"/>
                      <a:pt x="33" y="16"/>
                      <a:pt x="32" y="15"/>
                    </a:cubicBezTo>
                    <a:cubicBezTo>
                      <a:pt x="32" y="15"/>
                      <a:pt x="32" y="15"/>
                      <a:pt x="32" y="15"/>
                    </a:cubicBezTo>
                    <a:cubicBezTo>
                      <a:pt x="31" y="15"/>
                      <a:pt x="31" y="14"/>
                      <a:pt x="30" y="14"/>
                    </a:cubicBezTo>
                    <a:cubicBezTo>
                      <a:pt x="30" y="14"/>
                      <a:pt x="29" y="13"/>
                      <a:pt x="29" y="13"/>
                    </a:cubicBezTo>
                    <a:cubicBezTo>
                      <a:pt x="28" y="13"/>
                      <a:pt x="28" y="13"/>
                      <a:pt x="27" y="13"/>
                    </a:cubicBezTo>
                    <a:cubicBezTo>
                      <a:pt x="27" y="12"/>
                      <a:pt x="27" y="12"/>
                      <a:pt x="27" y="12"/>
                    </a:cubicBezTo>
                    <a:cubicBezTo>
                      <a:pt x="28" y="12"/>
                      <a:pt x="28" y="12"/>
                      <a:pt x="28" y="12"/>
                    </a:cubicBezTo>
                    <a:cubicBezTo>
                      <a:pt x="28" y="12"/>
                      <a:pt x="29" y="12"/>
                      <a:pt x="29" y="12"/>
                    </a:cubicBezTo>
                    <a:cubicBezTo>
                      <a:pt x="29" y="12"/>
                      <a:pt x="30" y="12"/>
                      <a:pt x="30" y="12"/>
                    </a:cubicBezTo>
                    <a:cubicBezTo>
                      <a:pt x="30" y="12"/>
                      <a:pt x="30" y="12"/>
                      <a:pt x="30" y="12"/>
                    </a:cubicBezTo>
                    <a:cubicBezTo>
                      <a:pt x="30" y="11"/>
                      <a:pt x="29" y="11"/>
                      <a:pt x="29" y="11"/>
                    </a:cubicBezTo>
                    <a:cubicBezTo>
                      <a:pt x="28" y="10"/>
                      <a:pt x="28" y="10"/>
                      <a:pt x="27" y="9"/>
                    </a:cubicBezTo>
                    <a:cubicBezTo>
                      <a:pt x="27" y="9"/>
                      <a:pt x="27" y="9"/>
                      <a:pt x="28" y="8"/>
                    </a:cubicBezTo>
                    <a:cubicBezTo>
                      <a:pt x="27" y="8"/>
                      <a:pt x="27" y="8"/>
                      <a:pt x="27" y="7"/>
                    </a:cubicBezTo>
                    <a:cubicBezTo>
                      <a:pt x="27" y="7"/>
                      <a:pt x="27" y="7"/>
                      <a:pt x="26" y="7"/>
                    </a:cubicBezTo>
                    <a:cubicBezTo>
                      <a:pt x="26" y="6"/>
                      <a:pt x="26" y="6"/>
                      <a:pt x="26" y="6"/>
                    </a:cubicBezTo>
                    <a:cubicBezTo>
                      <a:pt x="26" y="6"/>
                      <a:pt x="26" y="6"/>
                      <a:pt x="26" y="5"/>
                    </a:cubicBezTo>
                    <a:cubicBezTo>
                      <a:pt x="26" y="5"/>
                      <a:pt x="25" y="5"/>
                      <a:pt x="25" y="5"/>
                    </a:cubicBezTo>
                    <a:cubicBezTo>
                      <a:pt x="24" y="4"/>
                      <a:pt x="23" y="4"/>
                      <a:pt x="22" y="3"/>
                    </a:cubicBezTo>
                    <a:cubicBezTo>
                      <a:pt x="21" y="3"/>
                      <a:pt x="20" y="2"/>
                      <a:pt x="19" y="2"/>
                    </a:cubicBezTo>
                    <a:cubicBezTo>
                      <a:pt x="19" y="2"/>
                      <a:pt x="18" y="2"/>
                      <a:pt x="17" y="2"/>
                    </a:cubicBezTo>
                    <a:cubicBezTo>
                      <a:pt x="17" y="2"/>
                      <a:pt x="17" y="2"/>
                      <a:pt x="17" y="2"/>
                    </a:cubicBezTo>
                    <a:cubicBezTo>
                      <a:pt x="17" y="3"/>
                      <a:pt x="17" y="3"/>
                      <a:pt x="17" y="3"/>
                    </a:cubicBezTo>
                    <a:cubicBezTo>
                      <a:pt x="18" y="3"/>
                      <a:pt x="18" y="4"/>
                      <a:pt x="19" y="4"/>
                    </a:cubicBezTo>
                    <a:cubicBezTo>
                      <a:pt x="19" y="4"/>
                      <a:pt x="19" y="5"/>
                      <a:pt x="19" y="5"/>
                    </a:cubicBezTo>
                    <a:cubicBezTo>
                      <a:pt x="18" y="5"/>
                      <a:pt x="18" y="5"/>
                      <a:pt x="18" y="5"/>
                    </a:cubicBezTo>
                    <a:cubicBezTo>
                      <a:pt x="18" y="6"/>
                      <a:pt x="18" y="6"/>
                      <a:pt x="18" y="6"/>
                    </a:cubicBezTo>
                    <a:cubicBezTo>
                      <a:pt x="18" y="6"/>
                      <a:pt x="18" y="7"/>
                      <a:pt x="17" y="7"/>
                    </a:cubicBezTo>
                    <a:cubicBezTo>
                      <a:pt x="17" y="7"/>
                      <a:pt x="17" y="7"/>
                      <a:pt x="17" y="8"/>
                    </a:cubicBezTo>
                    <a:cubicBezTo>
                      <a:pt x="16" y="8"/>
                      <a:pt x="16" y="8"/>
                      <a:pt x="16" y="8"/>
                    </a:cubicBezTo>
                    <a:cubicBezTo>
                      <a:pt x="16" y="8"/>
                      <a:pt x="16" y="7"/>
                      <a:pt x="16" y="7"/>
                    </a:cubicBezTo>
                    <a:cubicBezTo>
                      <a:pt x="16" y="7"/>
                      <a:pt x="16" y="7"/>
                      <a:pt x="17" y="7"/>
                    </a:cubicBezTo>
                    <a:cubicBezTo>
                      <a:pt x="17" y="7"/>
                      <a:pt x="17" y="6"/>
                      <a:pt x="17" y="6"/>
                    </a:cubicBezTo>
                    <a:cubicBezTo>
                      <a:pt x="17" y="6"/>
                      <a:pt x="17" y="6"/>
                      <a:pt x="16" y="6"/>
                    </a:cubicBezTo>
                    <a:cubicBezTo>
                      <a:pt x="17" y="5"/>
                      <a:pt x="17" y="5"/>
                      <a:pt x="17" y="5"/>
                    </a:cubicBezTo>
                    <a:cubicBezTo>
                      <a:pt x="17" y="4"/>
                      <a:pt x="17" y="4"/>
                      <a:pt x="17" y="4"/>
                    </a:cubicBezTo>
                    <a:cubicBezTo>
                      <a:pt x="16" y="3"/>
                      <a:pt x="16" y="3"/>
                      <a:pt x="15" y="2"/>
                    </a:cubicBezTo>
                    <a:cubicBezTo>
                      <a:pt x="15" y="2"/>
                      <a:pt x="14" y="1"/>
                      <a:pt x="14" y="1"/>
                    </a:cubicBezTo>
                    <a:cubicBezTo>
                      <a:pt x="13" y="1"/>
                      <a:pt x="12" y="1"/>
                      <a:pt x="11" y="0"/>
                    </a:cubicBezTo>
                    <a:cubicBezTo>
                      <a:pt x="11" y="0"/>
                      <a:pt x="11" y="1"/>
                      <a:pt x="11" y="1"/>
                    </a:cubicBezTo>
                    <a:cubicBezTo>
                      <a:pt x="10" y="1"/>
                      <a:pt x="10" y="1"/>
                      <a:pt x="10" y="1"/>
                    </a:cubicBezTo>
                    <a:cubicBezTo>
                      <a:pt x="9" y="2"/>
                      <a:pt x="9" y="2"/>
                      <a:pt x="8" y="2"/>
                    </a:cubicBezTo>
                    <a:cubicBezTo>
                      <a:pt x="7" y="2"/>
                      <a:pt x="7" y="2"/>
                      <a:pt x="6"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1211" name="Freeform 147"/>
              <p:cNvSpPr>
                <a:spLocks/>
              </p:cNvSpPr>
              <p:nvPr/>
            </p:nvSpPr>
            <p:spPr bwMode="auto">
              <a:xfrm>
                <a:off x="3308" y="1927"/>
                <a:ext cx="3" cy="2"/>
              </a:xfrm>
              <a:custGeom>
                <a:avLst/>
                <a:gdLst>
                  <a:gd name="T0" fmla="*/ 1 w 1"/>
                  <a:gd name="T1" fmla="*/ 1 h 1"/>
                  <a:gd name="T2" fmla="*/ 0 w 1"/>
                  <a:gd name="T3" fmla="*/ 1 h 1"/>
                  <a:gd name="T4" fmla="*/ 0 w 1"/>
                  <a:gd name="T5" fmla="*/ 0 h 1"/>
                  <a:gd name="T6" fmla="*/ 0 w 1"/>
                  <a:gd name="T7" fmla="*/ 1 h 1"/>
                  <a:gd name="T8" fmla="*/ 0 w 1"/>
                  <a:gd name="T9" fmla="*/ 1 h 1"/>
                  <a:gd name="T10" fmla="*/ 1 w 1"/>
                  <a:gd name="T11" fmla="*/ 1 h 1"/>
                </a:gdLst>
                <a:ahLst/>
                <a:cxnLst>
                  <a:cxn ang="0">
                    <a:pos x="T0" y="T1"/>
                  </a:cxn>
                  <a:cxn ang="0">
                    <a:pos x="T2" y="T3"/>
                  </a:cxn>
                  <a:cxn ang="0">
                    <a:pos x="T4" y="T5"/>
                  </a:cxn>
                  <a:cxn ang="0">
                    <a:pos x="T6" y="T7"/>
                  </a:cxn>
                  <a:cxn ang="0">
                    <a:pos x="T8" y="T9"/>
                  </a:cxn>
                  <a:cxn ang="0">
                    <a:pos x="T10" y="T11"/>
                  </a:cxn>
                </a:cxnLst>
                <a:rect l="0" t="0" r="r" b="b"/>
                <a:pathLst>
                  <a:path w="1" h="1">
                    <a:moveTo>
                      <a:pt x="1" y="1"/>
                    </a:moveTo>
                    <a:cubicBezTo>
                      <a:pt x="1" y="1"/>
                      <a:pt x="1" y="1"/>
                      <a:pt x="0" y="1"/>
                    </a:cubicBezTo>
                    <a:cubicBezTo>
                      <a:pt x="0" y="0"/>
                      <a:pt x="0" y="0"/>
                      <a:pt x="0" y="0"/>
                    </a:cubicBezTo>
                    <a:cubicBezTo>
                      <a:pt x="0" y="1"/>
                      <a:pt x="0" y="1"/>
                      <a:pt x="0" y="1"/>
                    </a:cubicBezTo>
                    <a:cubicBezTo>
                      <a:pt x="0" y="1"/>
                      <a:pt x="0" y="1"/>
                      <a:pt x="0" y="1"/>
                    </a:cubicBezTo>
                    <a:cubicBezTo>
                      <a:pt x="1" y="1"/>
                      <a:pt x="1"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1212" name="Freeform 148"/>
              <p:cNvSpPr>
                <a:spLocks/>
              </p:cNvSpPr>
              <p:nvPr/>
            </p:nvSpPr>
            <p:spPr bwMode="auto">
              <a:xfrm>
                <a:off x="3296" y="1922"/>
                <a:ext cx="5" cy="2"/>
              </a:xfrm>
              <a:custGeom>
                <a:avLst/>
                <a:gdLst>
                  <a:gd name="T0" fmla="*/ 1 w 2"/>
                  <a:gd name="T1" fmla="*/ 1 h 1"/>
                  <a:gd name="T2" fmla="*/ 2 w 2"/>
                  <a:gd name="T3" fmla="*/ 1 h 1"/>
                  <a:gd name="T4" fmla="*/ 1 w 2"/>
                  <a:gd name="T5" fmla="*/ 0 h 1"/>
                  <a:gd name="T6" fmla="*/ 0 w 2"/>
                  <a:gd name="T7" fmla="*/ 0 h 1"/>
                  <a:gd name="T8" fmla="*/ 0 w 2"/>
                  <a:gd name="T9" fmla="*/ 1 h 1"/>
                  <a:gd name="T10" fmla="*/ 0 w 2"/>
                  <a:gd name="T11" fmla="*/ 1 h 1"/>
                  <a:gd name="T12" fmla="*/ 1 w 2"/>
                  <a:gd name="T13" fmla="*/ 1 h 1"/>
                </a:gdLst>
                <a:ahLst/>
                <a:cxnLst>
                  <a:cxn ang="0">
                    <a:pos x="T0" y="T1"/>
                  </a:cxn>
                  <a:cxn ang="0">
                    <a:pos x="T2" y="T3"/>
                  </a:cxn>
                  <a:cxn ang="0">
                    <a:pos x="T4" y="T5"/>
                  </a:cxn>
                  <a:cxn ang="0">
                    <a:pos x="T6" y="T7"/>
                  </a:cxn>
                  <a:cxn ang="0">
                    <a:pos x="T8" y="T9"/>
                  </a:cxn>
                  <a:cxn ang="0">
                    <a:pos x="T10" y="T11"/>
                  </a:cxn>
                  <a:cxn ang="0">
                    <a:pos x="T12" y="T13"/>
                  </a:cxn>
                </a:cxnLst>
                <a:rect l="0" t="0" r="r" b="b"/>
                <a:pathLst>
                  <a:path w="2" h="1">
                    <a:moveTo>
                      <a:pt x="1" y="1"/>
                    </a:moveTo>
                    <a:cubicBezTo>
                      <a:pt x="1" y="1"/>
                      <a:pt x="1" y="1"/>
                      <a:pt x="2" y="1"/>
                    </a:cubicBezTo>
                    <a:cubicBezTo>
                      <a:pt x="1" y="0"/>
                      <a:pt x="1" y="0"/>
                      <a:pt x="1" y="0"/>
                    </a:cubicBezTo>
                    <a:cubicBezTo>
                      <a:pt x="0" y="0"/>
                      <a:pt x="0" y="0"/>
                      <a:pt x="0" y="0"/>
                    </a:cubicBezTo>
                    <a:cubicBezTo>
                      <a:pt x="0" y="0"/>
                      <a:pt x="0" y="0"/>
                      <a:pt x="0" y="1"/>
                    </a:cubicBezTo>
                    <a:cubicBezTo>
                      <a:pt x="0" y="1"/>
                      <a:pt x="0" y="1"/>
                      <a:pt x="0" y="1"/>
                    </a:cubicBezTo>
                    <a:cubicBezTo>
                      <a:pt x="0" y="1"/>
                      <a:pt x="1"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1213" name="Freeform 149"/>
              <p:cNvSpPr>
                <a:spLocks/>
              </p:cNvSpPr>
              <p:nvPr/>
            </p:nvSpPr>
            <p:spPr bwMode="auto">
              <a:xfrm>
                <a:off x="3379" y="1856"/>
                <a:ext cx="5" cy="2"/>
              </a:xfrm>
              <a:custGeom>
                <a:avLst/>
                <a:gdLst>
                  <a:gd name="T0" fmla="*/ 0 w 2"/>
                  <a:gd name="T1" fmla="*/ 0 h 1"/>
                  <a:gd name="T2" fmla="*/ 0 w 2"/>
                  <a:gd name="T3" fmla="*/ 1 h 1"/>
                  <a:gd name="T4" fmla="*/ 0 w 2"/>
                  <a:gd name="T5" fmla="*/ 1 h 1"/>
                  <a:gd name="T6" fmla="*/ 1 w 2"/>
                  <a:gd name="T7" fmla="*/ 1 h 1"/>
                  <a:gd name="T8" fmla="*/ 2 w 2"/>
                  <a:gd name="T9" fmla="*/ 1 h 1"/>
                  <a:gd name="T10" fmla="*/ 1 w 2"/>
                  <a:gd name="T11" fmla="*/ 0 h 1"/>
                  <a:gd name="T12" fmla="*/ 0 w 2"/>
                  <a:gd name="T13" fmla="*/ 0 h 1"/>
                </a:gdLst>
                <a:ahLst/>
                <a:cxnLst>
                  <a:cxn ang="0">
                    <a:pos x="T0" y="T1"/>
                  </a:cxn>
                  <a:cxn ang="0">
                    <a:pos x="T2" y="T3"/>
                  </a:cxn>
                  <a:cxn ang="0">
                    <a:pos x="T4" y="T5"/>
                  </a:cxn>
                  <a:cxn ang="0">
                    <a:pos x="T6" y="T7"/>
                  </a:cxn>
                  <a:cxn ang="0">
                    <a:pos x="T8" y="T9"/>
                  </a:cxn>
                  <a:cxn ang="0">
                    <a:pos x="T10" y="T11"/>
                  </a:cxn>
                  <a:cxn ang="0">
                    <a:pos x="T12" y="T13"/>
                  </a:cxn>
                </a:cxnLst>
                <a:rect l="0" t="0" r="r" b="b"/>
                <a:pathLst>
                  <a:path w="2" h="1">
                    <a:moveTo>
                      <a:pt x="0" y="0"/>
                    </a:moveTo>
                    <a:cubicBezTo>
                      <a:pt x="0" y="0"/>
                      <a:pt x="0" y="1"/>
                      <a:pt x="0" y="1"/>
                    </a:cubicBezTo>
                    <a:cubicBezTo>
                      <a:pt x="0" y="1"/>
                      <a:pt x="0" y="1"/>
                      <a:pt x="0" y="1"/>
                    </a:cubicBezTo>
                    <a:cubicBezTo>
                      <a:pt x="0" y="1"/>
                      <a:pt x="1" y="1"/>
                      <a:pt x="1" y="1"/>
                    </a:cubicBezTo>
                    <a:cubicBezTo>
                      <a:pt x="1" y="1"/>
                      <a:pt x="2" y="1"/>
                      <a:pt x="2" y="1"/>
                    </a:cubicBezTo>
                    <a:cubicBezTo>
                      <a:pt x="2" y="0"/>
                      <a:pt x="1" y="0"/>
                      <a:pt x="1" y="0"/>
                    </a:cubicBezTo>
                    <a:cubicBezTo>
                      <a:pt x="1"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1214" name="Freeform 150"/>
              <p:cNvSpPr>
                <a:spLocks/>
              </p:cNvSpPr>
              <p:nvPr/>
            </p:nvSpPr>
            <p:spPr bwMode="auto">
              <a:xfrm>
                <a:off x="3223" y="1908"/>
                <a:ext cx="7" cy="4"/>
              </a:xfrm>
              <a:custGeom>
                <a:avLst/>
                <a:gdLst>
                  <a:gd name="T0" fmla="*/ 2 w 3"/>
                  <a:gd name="T1" fmla="*/ 0 h 2"/>
                  <a:gd name="T2" fmla="*/ 1 w 3"/>
                  <a:gd name="T3" fmla="*/ 0 h 2"/>
                  <a:gd name="T4" fmla="*/ 0 w 3"/>
                  <a:gd name="T5" fmla="*/ 0 h 2"/>
                  <a:gd name="T6" fmla="*/ 1 w 3"/>
                  <a:gd name="T7" fmla="*/ 1 h 2"/>
                  <a:gd name="T8" fmla="*/ 1 w 3"/>
                  <a:gd name="T9" fmla="*/ 1 h 2"/>
                  <a:gd name="T10" fmla="*/ 2 w 3"/>
                  <a:gd name="T11" fmla="*/ 2 h 2"/>
                  <a:gd name="T12" fmla="*/ 3 w 3"/>
                  <a:gd name="T13" fmla="*/ 1 h 2"/>
                  <a:gd name="T14" fmla="*/ 3 w 3"/>
                  <a:gd name="T15" fmla="*/ 1 h 2"/>
                  <a:gd name="T16" fmla="*/ 3 w 3"/>
                  <a:gd name="T17" fmla="*/ 0 h 2"/>
                  <a:gd name="T18" fmla="*/ 2 w 3"/>
                  <a:gd name="T19"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 h="2">
                    <a:moveTo>
                      <a:pt x="2" y="0"/>
                    </a:moveTo>
                    <a:cubicBezTo>
                      <a:pt x="2" y="0"/>
                      <a:pt x="1" y="0"/>
                      <a:pt x="1" y="0"/>
                    </a:cubicBezTo>
                    <a:cubicBezTo>
                      <a:pt x="1" y="0"/>
                      <a:pt x="1" y="0"/>
                      <a:pt x="0" y="0"/>
                    </a:cubicBezTo>
                    <a:cubicBezTo>
                      <a:pt x="1" y="0"/>
                      <a:pt x="1" y="1"/>
                      <a:pt x="1" y="1"/>
                    </a:cubicBezTo>
                    <a:cubicBezTo>
                      <a:pt x="1" y="1"/>
                      <a:pt x="1" y="1"/>
                      <a:pt x="1" y="1"/>
                    </a:cubicBezTo>
                    <a:cubicBezTo>
                      <a:pt x="1" y="1"/>
                      <a:pt x="2" y="2"/>
                      <a:pt x="2" y="2"/>
                    </a:cubicBezTo>
                    <a:cubicBezTo>
                      <a:pt x="2" y="2"/>
                      <a:pt x="3" y="2"/>
                      <a:pt x="3" y="1"/>
                    </a:cubicBezTo>
                    <a:cubicBezTo>
                      <a:pt x="3" y="1"/>
                      <a:pt x="3" y="1"/>
                      <a:pt x="3" y="1"/>
                    </a:cubicBezTo>
                    <a:cubicBezTo>
                      <a:pt x="3" y="1"/>
                      <a:pt x="3" y="1"/>
                      <a:pt x="3" y="0"/>
                    </a:cubicBezTo>
                    <a:cubicBezTo>
                      <a:pt x="3" y="0"/>
                      <a:pt x="2"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1215" name="Freeform 151"/>
              <p:cNvSpPr>
                <a:spLocks/>
              </p:cNvSpPr>
              <p:nvPr/>
            </p:nvSpPr>
            <p:spPr bwMode="auto">
              <a:xfrm>
                <a:off x="3233" y="1877"/>
                <a:ext cx="7" cy="5"/>
              </a:xfrm>
              <a:custGeom>
                <a:avLst/>
                <a:gdLst>
                  <a:gd name="T0" fmla="*/ 2 w 3"/>
                  <a:gd name="T1" fmla="*/ 2 h 2"/>
                  <a:gd name="T2" fmla="*/ 3 w 3"/>
                  <a:gd name="T3" fmla="*/ 1 h 2"/>
                  <a:gd name="T4" fmla="*/ 1 w 3"/>
                  <a:gd name="T5" fmla="*/ 1 h 2"/>
                  <a:gd name="T6" fmla="*/ 1 w 3"/>
                  <a:gd name="T7" fmla="*/ 0 h 2"/>
                  <a:gd name="T8" fmla="*/ 0 w 3"/>
                  <a:gd name="T9" fmla="*/ 0 h 2"/>
                  <a:gd name="T10" fmla="*/ 0 w 3"/>
                  <a:gd name="T11" fmla="*/ 0 h 2"/>
                  <a:gd name="T12" fmla="*/ 0 w 3"/>
                  <a:gd name="T13" fmla="*/ 1 h 2"/>
                  <a:gd name="T14" fmla="*/ 1 w 3"/>
                  <a:gd name="T15" fmla="*/ 1 h 2"/>
                  <a:gd name="T16" fmla="*/ 2 w 3"/>
                  <a:gd name="T17"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2">
                    <a:moveTo>
                      <a:pt x="2" y="2"/>
                    </a:moveTo>
                    <a:cubicBezTo>
                      <a:pt x="2" y="1"/>
                      <a:pt x="3" y="1"/>
                      <a:pt x="3" y="1"/>
                    </a:cubicBezTo>
                    <a:cubicBezTo>
                      <a:pt x="2" y="1"/>
                      <a:pt x="2" y="1"/>
                      <a:pt x="1" y="1"/>
                    </a:cubicBezTo>
                    <a:cubicBezTo>
                      <a:pt x="1" y="1"/>
                      <a:pt x="1" y="0"/>
                      <a:pt x="1" y="0"/>
                    </a:cubicBezTo>
                    <a:cubicBezTo>
                      <a:pt x="1" y="0"/>
                      <a:pt x="0" y="0"/>
                      <a:pt x="0" y="0"/>
                    </a:cubicBezTo>
                    <a:cubicBezTo>
                      <a:pt x="0" y="0"/>
                      <a:pt x="0" y="0"/>
                      <a:pt x="0" y="0"/>
                    </a:cubicBezTo>
                    <a:cubicBezTo>
                      <a:pt x="0" y="0"/>
                      <a:pt x="0" y="1"/>
                      <a:pt x="0" y="1"/>
                    </a:cubicBezTo>
                    <a:cubicBezTo>
                      <a:pt x="0" y="1"/>
                      <a:pt x="1" y="1"/>
                      <a:pt x="1" y="1"/>
                    </a:cubicBezTo>
                    <a:cubicBezTo>
                      <a:pt x="1" y="1"/>
                      <a:pt x="2" y="1"/>
                      <a:pt x="2"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1216" name="Freeform 152"/>
              <p:cNvSpPr>
                <a:spLocks/>
              </p:cNvSpPr>
              <p:nvPr/>
            </p:nvSpPr>
            <p:spPr bwMode="auto">
              <a:xfrm>
                <a:off x="3270" y="1922"/>
                <a:ext cx="7" cy="2"/>
              </a:xfrm>
              <a:custGeom>
                <a:avLst/>
                <a:gdLst>
                  <a:gd name="T0" fmla="*/ 1 w 3"/>
                  <a:gd name="T1" fmla="*/ 0 h 1"/>
                  <a:gd name="T2" fmla="*/ 0 w 3"/>
                  <a:gd name="T3" fmla="*/ 0 h 1"/>
                  <a:gd name="T4" fmla="*/ 0 w 3"/>
                  <a:gd name="T5" fmla="*/ 1 h 1"/>
                  <a:gd name="T6" fmla="*/ 1 w 3"/>
                  <a:gd name="T7" fmla="*/ 1 h 1"/>
                  <a:gd name="T8" fmla="*/ 2 w 3"/>
                  <a:gd name="T9" fmla="*/ 1 h 1"/>
                  <a:gd name="T10" fmla="*/ 3 w 3"/>
                  <a:gd name="T11" fmla="*/ 0 h 1"/>
                  <a:gd name="T12" fmla="*/ 1 w 3"/>
                  <a:gd name="T13" fmla="*/ 0 h 1"/>
                  <a:gd name="T14" fmla="*/ 1 w 3"/>
                  <a:gd name="T15" fmla="*/ 0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1">
                    <a:moveTo>
                      <a:pt x="1" y="0"/>
                    </a:moveTo>
                    <a:cubicBezTo>
                      <a:pt x="1" y="0"/>
                      <a:pt x="0" y="0"/>
                      <a:pt x="0" y="0"/>
                    </a:cubicBezTo>
                    <a:cubicBezTo>
                      <a:pt x="0" y="0"/>
                      <a:pt x="0" y="1"/>
                      <a:pt x="0" y="1"/>
                    </a:cubicBezTo>
                    <a:cubicBezTo>
                      <a:pt x="1" y="1"/>
                      <a:pt x="1" y="1"/>
                      <a:pt x="1" y="1"/>
                    </a:cubicBezTo>
                    <a:cubicBezTo>
                      <a:pt x="2" y="1"/>
                      <a:pt x="2" y="1"/>
                      <a:pt x="2" y="1"/>
                    </a:cubicBezTo>
                    <a:cubicBezTo>
                      <a:pt x="2" y="1"/>
                      <a:pt x="3" y="1"/>
                      <a:pt x="3" y="0"/>
                    </a:cubicBezTo>
                    <a:cubicBezTo>
                      <a:pt x="2" y="0"/>
                      <a:pt x="2" y="0"/>
                      <a:pt x="1"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1217" name="Freeform 153"/>
              <p:cNvSpPr>
                <a:spLocks/>
              </p:cNvSpPr>
              <p:nvPr/>
            </p:nvSpPr>
            <p:spPr bwMode="auto">
              <a:xfrm>
                <a:off x="3263" y="1922"/>
                <a:ext cx="5" cy="2"/>
              </a:xfrm>
              <a:custGeom>
                <a:avLst/>
                <a:gdLst>
                  <a:gd name="T0" fmla="*/ 0 w 2"/>
                  <a:gd name="T1" fmla="*/ 0 h 1"/>
                  <a:gd name="T2" fmla="*/ 0 w 2"/>
                  <a:gd name="T3" fmla="*/ 1 h 1"/>
                  <a:gd name="T4" fmla="*/ 1 w 2"/>
                  <a:gd name="T5" fmla="*/ 1 h 1"/>
                  <a:gd name="T6" fmla="*/ 2 w 2"/>
                  <a:gd name="T7" fmla="*/ 1 h 1"/>
                  <a:gd name="T8" fmla="*/ 1 w 2"/>
                  <a:gd name="T9" fmla="*/ 0 h 1"/>
                  <a:gd name="T10" fmla="*/ 0 w 2"/>
                  <a:gd name="T11" fmla="*/ 0 h 1"/>
                  <a:gd name="T12" fmla="*/ 0 w 2"/>
                  <a:gd name="T13" fmla="*/ 0 h 1"/>
                </a:gdLst>
                <a:ahLst/>
                <a:cxnLst>
                  <a:cxn ang="0">
                    <a:pos x="T0" y="T1"/>
                  </a:cxn>
                  <a:cxn ang="0">
                    <a:pos x="T2" y="T3"/>
                  </a:cxn>
                  <a:cxn ang="0">
                    <a:pos x="T4" y="T5"/>
                  </a:cxn>
                  <a:cxn ang="0">
                    <a:pos x="T6" y="T7"/>
                  </a:cxn>
                  <a:cxn ang="0">
                    <a:pos x="T8" y="T9"/>
                  </a:cxn>
                  <a:cxn ang="0">
                    <a:pos x="T10" y="T11"/>
                  </a:cxn>
                  <a:cxn ang="0">
                    <a:pos x="T12" y="T13"/>
                  </a:cxn>
                </a:cxnLst>
                <a:rect l="0" t="0" r="r" b="b"/>
                <a:pathLst>
                  <a:path w="2" h="1">
                    <a:moveTo>
                      <a:pt x="0" y="0"/>
                    </a:moveTo>
                    <a:cubicBezTo>
                      <a:pt x="0" y="1"/>
                      <a:pt x="0" y="1"/>
                      <a:pt x="0" y="1"/>
                    </a:cubicBezTo>
                    <a:cubicBezTo>
                      <a:pt x="0" y="1"/>
                      <a:pt x="1" y="1"/>
                      <a:pt x="1" y="1"/>
                    </a:cubicBezTo>
                    <a:cubicBezTo>
                      <a:pt x="1" y="1"/>
                      <a:pt x="2" y="1"/>
                      <a:pt x="2" y="1"/>
                    </a:cubicBezTo>
                    <a:cubicBezTo>
                      <a:pt x="2" y="0"/>
                      <a:pt x="2" y="0"/>
                      <a:pt x="1" y="0"/>
                    </a:cubicBezTo>
                    <a:cubicBezTo>
                      <a:pt x="1" y="0"/>
                      <a:pt x="1"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1218" name="Freeform 154"/>
              <p:cNvSpPr>
                <a:spLocks/>
              </p:cNvSpPr>
              <p:nvPr/>
            </p:nvSpPr>
            <p:spPr bwMode="auto">
              <a:xfrm>
                <a:off x="3240" y="1886"/>
                <a:ext cx="7" cy="10"/>
              </a:xfrm>
              <a:custGeom>
                <a:avLst/>
                <a:gdLst>
                  <a:gd name="T0" fmla="*/ 3 w 3"/>
                  <a:gd name="T1" fmla="*/ 2 h 4"/>
                  <a:gd name="T2" fmla="*/ 2 w 3"/>
                  <a:gd name="T3" fmla="*/ 1 h 4"/>
                  <a:gd name="T4" fmla="*/ 3 w 3"/>
                  <a:gd name="T5" fmla="*/ 1 h 4"/>
                  <a:gd name="T6" fmla="*/ 2 w 3"/>
                  <a:gd name="T7" fmla="*/ 0 h 4"/>
                  <a:gd name="T8" fmla="*/ 1 w 3"/>
                  <a:gd name="T9" fmla="*/ 0 h 4"/>
                  <a:gd name="T10" fmla="*/ 1 w 3"/>
                  <a:gd name="T11" fmla="*/ 0 h 4"/>
                  <a:gd name="T12" fmla="*/ 0 w 3"/>
                  <a:gd name="T13" fmla="*/ 1 h 4"/>
                  <a:gd name="T14" fmla="*/ 1 w 3"/>
                  <a:gd name="T15" fmla="*/ 1 h 4"/>
                  <a:gd name="T16" fmla="*/ 1 w 3"/>
                  <a:gd name="T17" fmla="*/ 2 h 4"/>
                  <a:gd name="T18" fmla="*/ 0 w 3"/>
                  <a:gd name="T19" fmla="*/ 2 h 4"/>
                  <a:gd name="T20" fmla="*/ 0 w 3"/>
                  <a:gd name="T21" fmla="*/ 1 h 4"/>
                  <a:gd name="T22" fmla="*/ 0 w 3"/>
                  <a:gd name="T23" fmla="*/ 3 h 4"/>
                  <a:gd name="T24" fmla="*/ 1 w 3"/>
                  <a:gd name="T25" fmla="*/ 3 h 4"/>
                  <a:gd name="T26" fmla="*/ 1 w 3"/>
                  <a:gd name="T27" fmla="*/ 3 h 4"/>
                  <a:gd name="T28" fmla="*/ 2 w 3"/>
                  <a:gd name="T29" fmla="*/ 3 h 4"/>
                  <a:gd name="T30" fmla="*/ 2 w 3"/>
                  <a:gd name="T31" fmla="*/ 4 h 4"/>
                  <a:gd name="T32" fmla="*/ 2 w 3"/>
                  <a:gd name="T33" fmla="*/ 4 h 4"/>
                  <a:gd name="T34" fmla="*/ 3 w 3"/>
                  <a:gd name="T35" fmla="*/ 4 h 4"/>
                  <a:gd name="T36" fmla="*/ 2 w 3"/>
                  <a:gd name="T37" fmla="*/ 3 h 4"/>
                  <a:gd name="T38" fmla="*/ 3 w 3"/>
                  <a:gd name="T39" fmla="*/ 2 h 4"/>
                  <a:gd name="T40" fmla="*/ 3 w 3"/>
                  <a:gd name="T41"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 h="4">
                    <a:moveTo>
                      <a:pt x="3" y="2"/>
                    </a:moveTo>
                    <a:cubicBezTo>
                      <a:pt x="3" y="2"/>
                      <a:pt x="3" y="2"/>
                      <a:pt x="2" y="1"/>
                    </a:cubicBezTo>
                    <a:cubicBezTo>
                      <a:pt x="2" y="1"/>
                      <a:pt x="3" y="1"/>
                      <a:pt x="3" y="1"/>
                    </a:cubicBezTo>
                    <a:cubicBezTo>
                      <a:pt x="2" y="1"/>
                      <a:pt x="2" y="1"/>
                      <a:pt x="2" y="0"/>
                    </a:cubicBezTo>
                    <a:cubicBezTo>
                      <a:pt x="2" y="0"/>
                      <a:pt x="2" y="0"/>
                      <a:pt x="1" y="0"/>
                    </a:cubicBezTo>
                    <a:cubicBezTo>
                      <a:pt x="1" y="0"/>
                      <a:pt x="1" y="0"/>
                      <a:pt x="1" y="0"/>
                    </a:cubicBezTo>
                    <a:cubicBezTo>
                      <a:pt x="1" y="0"/>
                      <a:pt x="1" y="1"/>
                      <a:pt x="0" y="1"/>
                    </a:cubicBezTo>
                    <a:cubicBezTo>
                      <a:pt x="1" y="1"/>
                      <a:pt x="1" y="1"/>
                      <a:pt x="1" y="1"/>
                    </a:cubicBezTo>
                    <a:cubicBezTo>
                      <a:pt x="1" y="2"/>
                      <a:pt x="1" y="2"/>
                      <a:pt x="1" y="2"/>
                    </a:cubicBezTo>
                    <a:cubicBezTo>
                      <a:pt x="1" y="2"/>
                      <a:pt x="1" y="2"/>
                      <a:pt x="0" y="2"/>
                    </a:cubicBezTo>
                    <a:cubicBezTo>
                      <a:pt x="0" y="2"/>
                      <a:pt x="0" y="1"/>
                      <a:pt x="0" y="1"/>
                    </a:cubicBezTo>
                    <a:cubicBezTo>
                      <a:pt x="0" y="2"/>
                      <a:pt x="0" y="2"/>
                      <a:pt x="0" y="3"/>
                    </a:cubicBezTo>
                    <a:cubicBezTo>
                      <a:pt x="0" y="3"/>
                      <a:pt x="0" y="3"/>
                      <a:pt x="1" y="3"/>
                    </a:cubicBezTo>
                    <a:cubicBezTo>
                      <a:pt x="1" y="3"/>
                      <a:pt x="1" y="3"/>
                      <a:pt x="1" y="3"/>
                    </a:cubicBezTo>
                    <a:cubicBezTo>
                      <a:pt x="2" y="3"/>
                      <a:pt x="2" y="3"/>
                      <a:pt x="2" y="3"/>
                    </a:cubicBezTo>
                    <a:cubicBezTo>
                      <a:pt x="2" y="3"/>
                      <a:pt x="2" y="3"/>
                      <a:pt x="2" y="4"/>
                    </a:cubicBezTo>
                    <a:cubicBezTo>
                      <a:pt x="2" y="4"/>
                      <a:pt x="2" y="4"/>
                      <a:pt x="2" y="4"/>
                    </a:cubicBezTo>
                    <a:cubicBezTo>
                      <a:pt x="2" y="4"/>
                      <a:pt x="2" y="4"/>
                      <a:pt x="3" y="4"/>
                    </a:cubicBezTo>
                    <a:cubicBezTo>
                      <a:pt x="2" y="3"/>
                      <a:pt x="2" y="3"/>
                      <a:pt x="2" y="3"/>
                    </a:cubicBezTo>
                    <a:cubicBezTo>
                      <a:pt x="3" y="3"/>
                      <a:pt x="3" y="3"/>
                      <a:pt x="3" y="2"/>
                    </a:cubicBezTo>
                    <a:cubicBezTo>
                      <a:pt x="3" y="2"/>
                      <a:pt x="3" y="2"/>
                      <a:pt x="3"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1219" name="Freeform 155"/>
              <p:cNvSpPr>
                <a:spLocks/>
              </p:cNvSpPr>
              <p:nvPr/>
            </p:nvSpPr>
            <p:spPr bwMode="auto">
              <a:xfrm>
                <a:off x="3247" y="1763"/>
                <a:ext cx="30" cy="14"/>
              </a:xfrm>
              <a:custGeom>
                <a:avLst/>
                <a:gdLst>
                  <a:gd name="T0" fmla="*/ 6 w 13"/>
                  <a:gd name="T1" fmla="*/ 4 h 6"/>
                  <a:gd name="T2" fmla="*/ 8 w 13"/>
                  <a:gd name="T3" fmla="*/ 4 h 6"/>
                  <a:gd name="T4" fmla="*/ 9 w 13"/>
                  <a:gd name="T5" fmla="*/ 5 h 6"/>
                  <a:gd name="T6" fmla="*/ 9 w 13"/>
                  <a:gd name="T7" fmla="*/ 5 h 6"/>
                  <a:gd name="T8" fmla="*/ 7 w 13"/>
                  <a:gd name="T9" fmla="*/ 5 h 6"/>
                  <a:gd name="T10" fmla="*/ 5 w 13"/>
                  <a:gd name="T11" fmla="*/ 5 h 6"/>
                  <a:gd name="T12" fmla="*/ 5 w 13"/>
                  <a:gd name="T13" fmla="*/ 5 h 6"/>
                  <a:gd name="T14" fmla="*/ 6 w 13"/>
                  <a:gd name="T15" fmla="*/ 6 h 6"/>
                  <a:gd name="T16" fmla="*/ 8 w 13"/>
                  <a:gd name="T17" fmla="*/ 6 h 6"/>
                  <a:gd name="T18" fmla="*/ 9 w 13"/>
                  <a:gd name="T19" fmla="*/ 5 h 6"/>
                  <a:gd name="T20" fmla="*/ 11 w 13"/>
                  <a:gd name="T21" fmla="*/ 5 h 6"/>
                  <a:gd name="T22" fmla="*/ 11 w 13"/>
                  <a:gd name="T23" fmla="*/ 5 h 6"/>
                  <a:gd name="T24" fmla="*/ 12 w 13"/>
                  <a:gd name="T25" fmla="*/ 4 h 6"/>
                  <a:gd name="T26" fmla="*/ 13 w 13"/>
                  <a:gd name="T27" fmla="*/ 3 h 6"/>
                  <a:gd name="T28" fmla="*/ 13 w 13"/>
                  <a:gd name="T29" fmla="*/ 2 h 6"/>
                  <a:gd name="T30" fmla="*/ 10 w 13"/>
                  <a:gd name="T31" fmla="*/ 1 h 6"/>
                  <a:gd name="T32" fmla="*/ 8 w 13"/>
                  <a:gd name="T33" fmla="*/ 1 h 6"/>
                  <a:gd name="T34" fmla="*/ 6 w 13"/>
                  <a:gd name="T35" fmla="*/ 1 h 6"/>
                  <a:gd name="T36" fmla="*/ 5 w 13"/>
                  <a:gd name="T37" fmla="*/ 1 h 6"/>
                  <a:gd name="T38" fmla="*/ 4 w 13"/>
                  <a:gd name="T39" fmla="*/ 0 h 6"/>
                  <a:gd name="T40" fmla="*/ 3 w 13"/>
                  <a:gd name="T41" fmla="*/ 0 h 6"/>
                  <a:gd name="T42" fmla="*/ 2 w 13"/>
                  <a:gd name="T43" fmla="*/ 0 h 6"/>
                  <a:gd name="T44" fmla="*/ 1 w 13"/>
                  <a:gd name="T45" fmla="*/ 0 h 6"/>
                  <a:gd name="T46" fmla="*/ 0 w 13"/>
                  <a:gd name="T47" fmla="*/ 0 h 6"/>
                  <a:gd name="T48" fmla="*/ 1 w 13"/>
                  <a:gd name="T49" fmla="*/ 1 h 6"/>
                  <a:gd name="T50" fmla="*/ 2 w 13"/>
                  <a:gd name="T51" fmla="*/ 1 h 6"/>
                  <a:gd name="T52" fmla="*/ 3 w 13"/>
                  <a:gd name="T53" fmla="*/ 2 h 6"/>
                  <a:gd name="T54" fmla="*/ 4 w 13"/>
                  <a:gd name="T55" fmla="*/ 3 h 6"/>
                  <a:gd name="T56" fmla="*/ 5 w 13"/>
                  <a:gd name="T57" fmla="*/ 4 h 6"/>
                  <a:gd name="T58" fmla="*/ 6 w 13"/>
                  <a:gd name="T59" fmla="*/ 4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3" h="6">
                    <a:moveTo>
                      <a:pt x="6" y="4"/>
                    </a:moveTo>
                    <a:cubicBezTo>
                      <a:pt x="7" y="4"/>
                      <a:pt x="8" y="4"/>
                      <a:pt x="8" y="4"/>
                    </a:cubicBezTo>
                    <a:cubicBezTo>
                      <a:pt x="9" y="4"/>
                      <a:pt x="9" y="5"/>
                      <a:pt x="9" y="5"/>
                    </a:cubicBezTo>
                    <a:cubicBezTo>
                      <a:pt x="9" y="5"/>
                      <a:pt x="9" y="5"/>
                      <a:pt x="9" y="5"/>
                    </a:cubicBezTo>
                    <a:cubicBezTo>
                      <a:pt x="8" y="5"/>
                      <a:pt x="7" y="5"/>
                      <a:pt x="7" y="5"/>
                    </a:cubicBezTo>
                    <a:cubicBezTo>
                      <a:pt x="6" y="5"/>
                      <a:pt x="6" y="5"/>
                      <a:pt x="5" y="5"/>
                    </a:cubicBezTo>
                    <a:cubicBezTo>
                      <a:pt x="5" y="5"/>
                      <a:pt x="5" y="5"/>
                      <a:pt x="5" y="5"/>
                    </a:cubicBezTo>
                    <a:cubicBezTo>
                      <a:pt x="6" y="5"/>
                      <a:pt x="6" y="5"/>
                      <a:pt x="6" y="6"/>
                    </a:cubicBezTo>
                    <a:cubicBezTo>
                      <a:pt x="7" y="6"/>
                      <a:pt x="7" y="6"/>
                      <a:pt x="8" y="6"/>
                    </a:cubicBezTo>
                    <a:cubicBezTo>
                      <a:pt x="8" y="6"/>
                      <a:pt x="9" y="6"/>
                      <a:pt x="9" y="5"/>
                    </a:cubicBezTo>
                    <a:cubicBezTo>
                      <a:pt x="10" y="5"/>
                      <a:pt x="10" y="5"/>
                      <a:pt x="11" y="5"/>
                    </a:cubicBezTo>
                    <a:cubicBezTo>
                      <a:pt x="11" y="5"/>
                      <a:pt x="11" y="5"/>
                      <a:pt x="11" y="5"/>
                    </a:cubicBezTo>
                    <a:cubicBezTo>
                      <a:pt x="12" y="4"/>
                      <a:pt x="12" y="4"/>
                      <a:pt x="12" y="4"/>
                    </a:cubicBezTo>
                    <a:cubicBezTo>
                      <a:pt x="12" y="4"/>
                      <a:pt x="13" y="3"/>
                      <a:pt x="13" y="3"/>
                    </a:cubicBezTo>
                    <a:cubicBezTo>
                      <a:pt x="13" y="3"/>
                      <a:pt x="13" y="3"/>
                      <a:pt x="13" y="2"/>
                    </a:cubicBezTo>
                    <a:cubicBezTo>
                      <a:pt x="12" y="2"/>
                      <a:pt x="11" y="2"/>
                      <a:pt x="10" y="1"/>
                    </a:cubicBezTo>
                    <a:cubicBezTo>
                      <a:pt x="10" y="1"/>
                      <a:pt x="9" y="1"/>
                      <a:pt x="8" y="1"/>
                    </a:cubicBezTo>
                    <a:cubicBezTo>
                      <a:pt x="8" y="1"/>
                      <a:pt x="7" y="1"/>
                      <a:pt x="6" y="1"/>
                    </a:cubicBezTo>
                    <a:cubicBezTo>
                      <a:pt x="6" y="1"/>
                      <a:pt x="6" y="1"/>
                      <a:pt x="5" y="1"/>
                    </a:cubicBezTo>
                    <a:cubicBezTo>
                      <a:pt x="5" y="1"/>
                      <a:pt x="4" y="0"/>
                      <a:pt x="4" y="0"/>
                    </a:cubicBezTo>
                    <a:cubicBezTo>
                      <a:pt x="4" y="0"/>
                      <a:pt x="4" y="0"/>
                      <a:pt x="3" y="0"/>
                    </a:cubicBezTo>
                    <a:cubicBezTo>
                      <a:pt x="3" y="0"/>
                      <a:pt x="3" y="0"/>
                      <a:pt x="2" y="0"/>
                    </a:cubicBezTo>
                    <a:cubicBezTo>
                      <a:pt x="2" y="0"/>
                      <a:pt x="1" y="0"/>
                      <a:pt x="1" y="0"/>
                    </a:cubicBezTo>
                    <a:cubicBezTo>
                      <a:pt x="1" y="0"/>
                      <a:pt x="0" y="0"/>
                      <a:pt x="0" y="0"/>
                    </a:cubicBezTo>
                    <a:cubicBezTo>
                      <a:pt x="0" y="1"/>
                      <a:pt x="1" y="1"/>
                      <a:pt x="1" y="1"/>
                    </a:cubicBezTo>
                    <a:cubicBezTo>
                      <a:pt x="1" y="1"/>
                      <a:pt x="2" y="1"/>
                      <a:pt x="2" y="1"/>
                    </a:cubicBezTo>
                    <a:cubicBezTo>
                      <a:pt x="2" y="2"/>
                      <a:pt x="2" y="2"/>
                      <a:pt x="3" y="2"/>
                    </a:cubicBezTo>
                    <a:cubicBezTo>
                      <a:pt x="3" y="2"/>
                      <a:pt x="3" y="2"/>
                      <a:pt x="4" y="3"/>
                    </a:cubicBezTo>
                    <a:cubicBezTo>
                      <a:pt x="4" y="3"/>
                      <a:pt x="4" y="3"/>
                      <a:pt x="5" y="4"/>
                    </a:cubicBezTo>
                    <a:cubicBezTo>
                      <a:pt x="5" y="4"/>
                      <a:pt x="6" y="4"/>
                      <a:pt x="6"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1220" name="Freeform 156"/>
              <p:cNvSpPr>
                <a:spLocks/>
              </p:cNvSpPr>
              <p:nvPr/>
            </p:nvSpPr>
            <p:spPr bwMode="auto">
              <a:xfrm>
                <a:off x="3240" y="1877"/>
                <a:ext cx="9" cy="2"/>
              </a:xfrm>
              <a:custGeom>
                <a:avLst/>
                <a:gdLst>
                  <a:gd name="T0" fmla="*/ 2 w 4"/>
                  <a:gd name="T1" fmla="*/ 1 h 1"/>
                  <a:gd name="T2" fmla="*/ 3 w 4"/>
                  <a:gd name="T3" fmla="*/ 1 h 1"/>
                  <a:gd name="T4" fmla="*/ 4 w 4"/>
                  <a:gd name="T5" fmla="*/ 1 h 1"/>
                  <a:gd name="T6" fmla="*/ 4 w 4"/>
                  <a:gd name="T7" fmla="*/ 1 h 1"/>
                  <a:gd name="T8" fmla="*/ 2 w 4"/>
                  <a:gd name="T9" fmla="*/ 0 h 1"/>
                  <a:gd name="T10" fmla="*/ 2 w 4"/>
                  <a:gd name="T11" fmla="*/ 0 h 1"/>
                  <a:gd name="T12" fmla="*/ 1 w 4"/>
                  <a:gd name="T13" fmla="*/ 0 h 1"/>
                  <a:gd name="T14" fmla="*/ 0 w 4"/>
                  <a:gd name="T15" fmla="*/ 1 h 1"/>
                  <a:gd name="T16" fmla="*/ 1 w 4"/>
                  <a:gd name="T17" fmla="*/ 1 h 1"/>
                  <a:gd name="T18" fmla="*/ 2 w 4"/>
                  <a:gd name="T19" fmla="*/ 1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1">
                    <a:moveTo>
                      <a:pt x="2" y="1"/>
                    </a:moveTo>
                    <a:cubicBezTo>
                      <a:pt x="2" y="1"/>
                      <a:pt x="3" y="1"/>
                      <a:pt x="3" y="1"/>
                    </a:cubicBezTo>
                    <a:cubicBezTo>
                      <a:pt x="3" y="1"/>
                      <a:pt x="4" y="1"/>
                      <a:pt x="4" y="1"/>
                    </a:cubicBezTo>
                    <a:cubicBezTo>
                      <a:pt x="4" y="1"/>
                      <a:pt x="4" y="1"/>
                      <a:pt x="4" y="1"/>
                    </a:cubicBezTo>
                    <a:cubicBezTo>
                      <a:pt x="4" y="1"/>
                      <a:pt x="3" y="0"/>
                      <a:pt x="2" y="0"/>
                    </a:cubicBezTo>
                    <a:cubicBezTo>
                      <a:pt x="2" y="0"/>
                      <a:pt x="2" y="0"/>
                      <a:pt x="2" y="0"/>
                    </a:cubicBezTo>
                    <a:cubicBezTo>
                      <a:pt x="1" y="0"/>
                      <a:pt x="1" y="0"/>
                      <a:pt x="1" y="0"/>
                    </a:cubicBezTo>
                    <a:cubicBezTo>
                      <a:pt x="1" y="0"/>
                      <a:pt x="0" y="0"/>
                      <a:pt x="0" y="1"/>
                    </a:cubicBezTo>
                    <a:cubicBezTo>
                      <a:pt x="0" y="1"/>
                      <a:pt x="1" y="1"/>
                      <a:pt x="1" y="1"/>
                    </a:cubicBezTo>
                    <a:cubicBezTo>
                      <a:pt x="1" y="1"/>
                      <a:pt x="2" y="1"/>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1221" name="Freeform 157"/>
              <p:cNvSpPr>
                <a:spLocks/>
              </p:cNvSpPr>
              <p:nvPr/>
            </p:nvSpPr>
            <p:spPr bwMode="auto">
              <a:xfrm>
                <a:off x="3285" y="1908"/>
                <a:ext cx="7" cy="2"/>
              </a:xfrm>
              <a:custGeom>
                <a:avLst/>
                <a:gdLst>
                  <a:gd name="T0" fmla="*/ 3 w 3"/>
                  <a:gd name="T1" fmla="*/ 0 h 1"/>
                  <a:gd name="T2" fmla="*/ 2 w 3"/>
                  <a:gd name="T3" fmla="*/ 0 h 1"/>
                  <a:gd name="T4" fmla="*/ 1 w 3"/>
                  <a:gd name="T5" fmla="*/ 0 h 1"/>
                  <a:gd name="T6" fmla="*/ 0 w 3"/>
                  <a:gd name="T7" fmla="*/ 0 h 1"/>
                  <a:gd name="T8" fmla="*/ 0 w 3"/>
                  <a:gd name="T9" fmla="*/ 0 h 1"/>
                  <a:gd name="T10" fmla="*/ 1 w 3"/>
                  <a:gd name="T11" fmla="*/ 0 h 1"/>
                  <a:gd name="T12" fmla="*/ 2 w 3"/>
                  <a:gd name="T13" fmla="*/ 1 h 1"/>
                  <a:gd name="T14" fmla="*/ 3 w 3"/>
                  <a:gd name="T15" fmla="*/ 0 h 1"/>
                  <a:gd name="T16" fmla="*/ 3 w 3"/>
                  <a:gd name="T17"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
                    <a:moveTo>
                      <a:pt x="3" y="0"/>
                    </a:moveTo>
                    <a:cubicBezTo>
                      <a:pt x="2" y="0"/>
                      <a:pt x="2" y="0"/>
                      <a:pt x="2" y="0"/>
                    </a:cubicBezTo>
                    <a:cubicBezTo>
                      <a:pt x="1" y="0"/>
                      <a:pt x="1" y="0"/>
                      <a:pt x="1" y="0"/>
                    </a:cubicBezTo>
                    <a:cubicBezTo>
                      <a:pt x="0" y="0"/>
                      <a:pt x="0" y="0"/>
                      <a:pt x="0" y="0"/>
                    </a:cubicBezTo>
                    <a:cubicBezTo>
                      <a:pt x="0" y="0"/>
                      <a:pt x="0" y="0"/>
                      <a:pt x="0" y="0"/>
                    </a:cubicBezTo>
                    <a:cubicBezTo>
                      <a:pt x="0" y="0"/>
                      <a:pt x="1" y="0"/>
                      <a:pt x="1" y="0"/>
                    </a:cubicBezTo>
                    <a:cubicBezTo>
                      <a:pt x="1" y="1"/>
                      <a:pt x="2" y="1"/>
                      <a:pt x="2" y="1"/>
                    </a:cubicBezTo>
                    <a:cubicBezTo>
                      <a:pt x="2" y="1"/>
                      <a:pt x="2" y="0"/>
                      <a:pt x="3" y="0"/>
                    </a:cubicBezTo>
                    <a:cubicBezTo>
                      <a:pt x="3" y="0"/>
                      <a:pt x="3" y="0"/>
                      <a:pt x="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1222" name="Freeform 158"/>
              <p:cNvSpPr>
                <a:spLocks/>
              </p:cNvSpPr>
              <p:nvPr/>
            </p:nvSpPr>
            <p:spPr bwMode="auto">
              <a:xfrm>
                <a:off x="3292" y="1912"/>
                <a:ext cx="4" cy="5"/>
              </a:xfrm>
              <a:custGeom>
                <a:avLst/>
                <a:gdLst>
                  <a:gd name="T0" fmla="*/ 1 w 2"/>
                  <a:gd name="T1" fmla="*/ 2 h 2"/>
                  <a:gd name="T2" fmla="*/ 1 w 2"/>
                  <a:gd name="T3" fmla="*/ 1 h 2"/>
                  <a:gd name="T4" fmla="*/ 2 w 2"/>
                  <a:gd name="T5" fmla="*/ 1 h 2"/>
                  <a:gd name="T6" fmla="*/ 1 w 2"/>
                  <a:gd name="T7" fmla="*/ 1 h 2"/>
                  <a:gd name="T8" fmla="*/ 0 w 2"/>
                  <a:gd name="T9" fmla="*/ 0 h 2"/>
                  <a:gd name="T10" fmla="*/ 0 w 2"/>
                  <a:gd name="T11" fmla="*/ 1 h 2"/>
                  <a:gd name="T12" fmla="*/ 0 w 2"/>
                  <a:gd name="T13" fmla="*/ 1 h 2"/>
                  <a:gd name="T14" fmla="*/ 1 w 2"/>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2">
                    <a:moveTo>
                      <a:pt x="1" y="2"/>
                    </a:moveTo>
                    <a:cubicBezTo>
                      <a:pt x="1" y="1"/>
                      <a:pt x="1" y="1"/>
                      <a:pt x="1" y="1"/>
                    </a:cubicBezTo>
                    <a:cubicBezTo>
                      <a:pt x="1" y="1"/>
                      <a:pt x="1" y="1"/>
                      <a:pt x="2" y="1"/>
                    </a:cubicBezTo>
                    <a:cubicBezTo>
                      <a:pt x="1" y="1"/>
                      <a:pt x="1" y="1"/>
                      <a:pt x="1" y="1"/>
                    </a:cubicBezTo>
                    <a:cubicBezTo>
                      <a:pt x="1" y="1"/>
                      <a:pt x="1" y="0"/>
                      <a:pt x="0" y="0"/>
                    </a:cubicBezTo>
                    <a:cubicBezTo>
                      <a:pt x="0" y="1"/>
                      <a:pt x="0" y="1"/>
                      <a:pt x="0" y="1"/>
                    </a:cubicBezTo>
                    <a:cubicBezTo>
                      <a:pt x="0" y="1"/>
                      <a:pt x="0" y="1"/>
                      <a:pt x="0" y="1"/>
                    </a:cubicBezTo>
                    <a:cubicBezTo>
                      <a:pt x="0" y="1"/>
                      <a:pt x="0" y="1"/>
                      <a:pt x="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1223" name="Freeform 159"/>
              <p:cNvSpPr>
                <a:spLocks/>
              </p:cNvSpPr>
              <p:nvPr/>
            </p:nvSpPr>
            <p:spPr bwMode="auto">
              <a:xfrm>
                <a:off x="4274" y="2104"/>
                <a:ext cx="19" cy="12"/>
              </a:xfrm>
              <a:custGeom>
                <a:avLst/>
                <a:gdLst>
                  <a:gd name="T0" fmla="*/ 1 w 8"/>
                  <a:gd name="T1" fmla="*/ 2 h 5"/>
                  <a:gd name="T2" fmla="*/ 2 w 8"/>
                  <a:gd name="T3" fmla="*/ 2 h 5"/>
                  <a:gd name="T4" fmla="*/ 3 w 8"/>
                  <a:gd name="T5" fmla="*/ 3 h 5"/>
                  <a:gd name="T6" fmla="*/ 5 w 8"/>
                  <a:gd name="T7" fmla="*/ 4 h 5"/>
                  <a:gd name="T8" fmla="*/ 6 w 8"/>
                  <a:gd name="T9" fmla="*/ 5 h 5"/>
                  <a:gd name="T10" fmla="*/ 7 w 8"/>
                  <a:gd name="T11" fmla="*/ 5 h 5"/>
                  <a:gd name="T12" fmla="*/ 8 w 8"/>
                  <a:gd name="T13" fmla="*/ 5 h 5"/>
                  <a:gd name="T14" fmla="*/ 8 w 8"/>
                  <a:gd name="T15" fmla="*/ 4 h 5"/>
                  <a:gd name="T16" fmla="*/ 7 w 8"/>
                  <a:gd name="T17" fmla="*/ 3 h 5"/>
                  <a:gd name="T18" fmla="*/ 8 w 8"/>
                  <a:gd name="T19" fmla="*/ 3 h 5"/>
                  <a:gd name="T20" fmla="*/ 8 w 8"/>
                  <a:gd name="T21" fmla="*/ 2 h 5"/>
                  <a:gd name="T22" fmla="*/ 7 w 8"/>
                  <a:gd name="T23" fmla="*/ 1 h 5"/>
                  <a:gd name="T24" fmla="*/ 6 w 8"/>
                  <a:gd name="T25" fmla="*/ 2 h 5"/>
                  <a:gd name="T26" fmla="*/ 5 w 8"/>
                  <a:gd name="T27" fmla="*/ 1 h 5"/>
                  <a:gd name="T28" fmla="*/ 5 w 8"/>
                  <a:gd name="T29" fmla="*/ 0 h 5"/>
                  <a:gd name="T30" fmla="*/ 3 w 8"/>
                  <a:gd name="T31" fmla="*/ 0 h 5"/>
                  <a:gd name="T32" fmla="*/ 3 w 8"/>
                  <a:gd name="T33" fmla="*/ 0 h 5"/>
                  <a:gd name="T34" fmla="*/ 2 w 8"/>
                  <a:gd name="T35" fmla="*/ 0 h 5"/>
                  <a:gd name="T36" fmla="*/ 2 w 8"/>
                  <a:gd name="T37" fmla="*/ 0 h 5"/>
                  <a:gd name="T38" fmla="*/ 1 w 8"/>
                  <a:gd name="T39" fmla="*/ 0 h 5"/>
                  <a:gd name="T40" fmla="*/ 1 w 8"/>
                  <a:gd name="T41" fmla="*/ 0 h 5"/>
                  <a:gd name="T42" fmla="*/ 0 w 8"/>
                  <a:gd name="T43" fmla="*/ 2 h 5"/>
                  <a:gd name="T44" fmla="*/ 1 w 8"/>
                  <a:gd name="T45"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 h="5">
                    <a:moveTo>
                      <a:pt x="1" y="2"/>
                    </a:moveTo>
                    <a:cubicBezTo>
                      <a:pt x="1" y="2"/>
                      <a:pt x="2" y="2"/>
                      <a:pt x="2" y="2"/>
                    </a:cubicBezTo>
                    <a:cubicBezTo>
                      <a:pt x="3" y="3"/>
                      <a:pt x="3" y="3"/>
                      <a:pt x="3" y="3"/>
                    </a:cubicBezTo>
                    <a:cubicBezTo>
                      <a:pt x="4" y="3"/>
                      <a:pt x="4" y="4"/>
                      <a:pt x="5" y="4"/>
                    </a:cubicBezTo>
                    <a:cubicBezTo>
                      <a:pt x="5" y="5"/>
                      <a:pt x="5" y="5"/>
                      <a:pt x="6" y="5"/>
                    </a:cubicBezTo>
                    <a:cubicBezTo>
                      <a:pt x="6" y="5"/>
                      <a:pt x="7" y="5"/>
                      <a:pt x="7" y="5"/>
                    </a:cubicBezTo>
                    <a:cubicBezTo>
                      <a:pt x="7" y="5"/>
                      <a:pt x="8" y="5"/>
                      <a:pt x="8" y="5"/>
                    </a:cubicBezTo>
                    <a:cubicBezTo>
                      <a:pt x="8" y="5"/>
                      <a:pt x="8" y="4"/>
                      <a:pt x="8" y="4"/>
                    </a:cubicBezTo>
                    <a:cubicBezTo>
                      <a:pt x="8" y="4"/>
                      <a:pt x="8" y="4"/>
                      <a:pt x="7" y="3"/>
                    </a:cubicBezTo>
                    <a:cubicBezTo>
                      <a:pt x="8" y="3"/>
                      <a:pt x="8" y="3"/>
                      <a:pt x="8" y="3"/>
                    </a:cubicBezTo>
                    <a:cubicBezTo>
                      <a:pt x="8" y="3"/>
                      <a:pt x="8" y="3"/>
                      <a:pt x="8" y="2"/>
                    </a:cubicBezTo>
                    <a:cubicBezTo>
                      <a:pt x="7" y="2"/>
                      <a:pt x="7" y="2"/>
                      <a:pt x="7" y="1"/>
                    </a:cubicBezTo>
                    <a:cubicBezTo>
                      <a:pt x="7" y="1"/>
                      <a:pt x="6" y="1"/>
                      <a:pt x="6" y="2"/>
                    </a:cubicBezTo>
                    <a:cubicBezTo>
                      <a:pt x="6" y="1"/>
                      <a:pt x="6" y="1"/>
                      <a:pt x="5" y="1"/>
                    </a:cubicBezTo>
                    <a:cubicBezTo>
                      <a:pt x="5" y="1"/>
                      <a:pt x="5" y="1"/>
                      <a:pt x="5" y="0"/>
                    </a:cubicBezTo>
                    <a:cubicBezTo>
                      <a:pt x="4" y="0"/>
                      <a:pt x="4" y="0"/>
                      <a:pt x="3" y="0"/>
                    </a:cubicBezTo>
                    <a:cubicBezTo>
                      <a:pt x="3" y="0"/>
                      <a:pt x="3" y="0"/>
                      <a:pt x="3" y="0"/>
                    </a:cubicBezTo>
                    <a:cubicBezTo>
                      <a:pt x="3" y="0"/>
                      <a:pt x="3" y="0"/>
                      <a:pt x="2" y="0"/>
                    </a:cubicBezTo>
                    <a:cubicBezTo>
                      <a:pt x="2" y="0"/>
                      <a:pt x="2" y="0"/>
                      <a:pt x="2" y="0"/>
                    </a:cubicBezTo>
                    <a:cubicBezTo>
                      <a:pt x="2" y="0"/>
                      <a:pt x="2" y="0"/>
                      <a:pt x="1" y="0"/>
                    </a:cubicBezTo>
                    <a:cubicBezTo>
                      <a:pt x="1" y="0"/>
                      <a:pt x="1" y="0"/>
                      <a:pt x="1" y="0"/>
                    </a:cubicBezTo>
                    <a:cubicBezTo>
                      <a:pt x="1" y="1"/>
                      <a:pt x="1" y="1"/>
                      <a:pt x="0" y="2"/>
                    </a:cubicBezTo>
                    <a:cubicBezTo>
                      <a:pt x="1" y="2"/>
                      <a:pt x="1" y="2"/>
                      <a:pt x="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1224" name="Freeform 160"/>
              <p:cNvSpPr>
                <a:spLocks/>
              </p:cNvSpPr>
              <p:nvPr/>
            </p:nvSpPr>
            <p:spPr bwMode="auto">
              <a:xfrm>
                <a:off x="3303" y="1830"/>
                <a:ext cx="3" cy="2"/>
              </a:xfrm>
              <a:custGeom>
                <a:avLst/>
                <a:gdLst>
                  <a:gd name="T0" fmla="*/ 1 w 1"/>
                  <a:gd name="T1" fmla="*/ 0 h 1"/>
                  <a:gd name="T2" fmla="*/ 1 w 1"/>
                  <a:gd name="T3" fmla="*/ 0 h 1"/>
                  <a:gd name="T4" fmla="*/ 0 w 1"/>
                  <a:gd name="T5" fmla="*/ 0 h 1"/>
                  <a:gd name="T6" fmla="*/ 1 w 1"/>
                  <a:gd name="T7" fmla="*/ 1 h 1"/>
                  <a:gd name="T8" fmla="*/ 1 w 1"/>
                  <a:gd name="T9" fmla="*/ 1 h 1"/>
                  <a:gd name="T10" fmla="*/ 1 w 1"/>
                  <a:gd name="T11" fmla="*/ 0 h 1"/>
                </a:gdLst>
                <a:ahLst/>
                <a:cxnLst>
                  <a:cxn ang="0">
                    <a:pos x="T0" y="T1"/>
                  </a:cxn>
                  <a:cxn ang="0">
                    <a:pos x="T2" y="T3"/>
                  </a:cxn>
                  <a:cxn ang="0">
                    <a:pos x="T4" y="T5"/>
                  </a:cxn>
                  <a:cxn ang="0">
                    <a:pos x="T6" y="T7"/>
                  </a:cxn>
                  <a:cxn ang="0">
                    <a:pos x="T8" y="T9"/>
                  </a:cxn>
                  <a:cxn ang="0">
                    <a:pos x="T10" y="T11"/>
                  </a:cxn>
                </a:cxnLst>
                <a:rect l="0" t="0" r="r" b="b"/>
                <a:pathLst>
                  <a:path w="1" h="1">
                    <a:moveTo>
                      <a:pt x="1" y="0"/>
                    </a:moveTo>
                    <a:cubicBezTo>
                      <a:pt x="1" y="0"/>
                      <a:pt x="1" y="0"/>
                      <a:pt x="1" y="0"/>
                    </a:cubicBezTo>
                    <a:cubicBezTo>
                      <a:pt x="0" y="0"/>
                      <a:pt x="0" y="0"/>
                      <a:pt x="0" y="0"/>
                    </a:cubicBezTo>
                    <a:cubicBezTo>
                      <a:pt x="0" y="0"/>
                      <a:pt x="1" y="1"/>
                      <a:pt x="1" y="1"/>
                    </a:cubicBezTo>
                    <a:cubicBezTo>
                      <a:pt x="1" y="1"/>
                      <a:pt x="1" y="1"/>
                      <a:pt x="1" y="1"/>
                    </a:cubicBezTo>
                    <a:cubicBezTo>
                      <a:pt x="1" y="1"/>
                      <a:pt x="1"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1225" name="Freeform 161"/>
              <p:cNvSpPr>
                <a:spLocks/>
              </p:cNvSpPr>
              <p:nvPr/>
            </p:nvSpPr>
            <p:spPr bwMode="auto">
              <a:xfrm>
                <a:off x="3282" y="1927"/>
                <a:ext cx="5" cy="0"/>
              </a:xfrm>
              <a:custGeom>
                <a:avLst/>
                <a:gdLst>
                  <a:gd name="T0" fmla="*/ 2 w 2"/>
                  <a:gd name="T1" fmla="*/ 2 w 2"/>
                  <a:gd name="T2" fmla="*/ 1 w 2"/>
                  <a:gd name="T3" fmla="*/ 0 w 2"/>
                  <a:gd name="T4" fmla="*/ 0 w 2"/>
                  <a:gd name="T5" fmla="*/ 2 w 2"/>
                </a:gdLst>
                <a:ahLst/>
                <a:cxnLst>
                  <a:cxn ang="0">
                    <a:pos x="T0" y="0"/>
                  </a:cxn>
                  <a:cxn ang="0">
                    <a:pos x="T1" y="0"/>
                  </a:cxn>
                  <a:cxn ang="0">
                    <a:pos x="T2" y="0"/>
                  </a:cxn>
                  <a:cxn ang="0">
                    <a:pos x="T3" y="0"/>
                  </a:cxn>
                  <a:cxn ang="0">
                    <a:pos x="T4" y="0"/>
                  </a:cxn>
                  <a:cxn ang="0">
                    <a:pos x="T5" y="0"/>
                  </a:cxn>
                </a:cxnLst>
                <a:rect l="0" t="0" r="r" b="b"/>
                <a:pathLst>
                  <a:path w="2">
                    <a:moveTo>
                      <a:pt x="2" y="0"/>
                    </a:moveTo>
                    <a:cubicBezTo>
                      <a:pt x="2" y="0"/>
                      <a:pt x="2" y="0"/>
                      <a:pt x="2" y="0"/>
                    </a:cubicBezTo>
                    <a:cubicBezTo>
                      <a:pt x="2" y="0"/>
                      <a:pt x="2" y="0"/>
                      <a:pt x="1" y="0"/>
                    </a:cubicBezTo>
                    <a:cubicBezTo>
                      <a:pt x="1" y="0"/>
                      <a:pt x="0" y="0"/>
                      <a:pt x="0" y="0"/>
                    </a:cubicBezTo>
                    <a:cubicBezTo>
                      <a:pt x="0" y="0"/>
                      <a:pt x="0" y="0"/>
                      <a:pt x="0" y="0"/>
                    </a:cubicBezTo>
                    <a:cubicBezTo>
                      <a:pt x="1" y="0"/>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1226" name="Freeform 162"/>
              <p:cNvSpPr>
                <a:spLocks/>
              </p:cNvSpPr>
              <p:nvPr/>
            </p:nvSpPr>
            <p:spPr bwMode="auto">
              <a:xfrm>
                <a:off x="3287" y="1841"/>
                <a:ext cx="5" cy="5"/>
              </a:xfrm>
              <a:custGeom>
                <a:avLst/>
                <a:gdLst>
                  <a:gd name="T0" fmla="*/ 2 w 2"/>
                  <a:gd name="T1" fmla="*/ 1 h 2"/>
                  <a:gd name="T2" fmla="*/ 2 w 2"/>
                  <a:gd name="T3" fmla="*/ 0 h 2"/>
                  <a:gd name="T4" fmla="*/ 2 w 2"/>
                  <a:gd name="T5" fmla="*/ 0 h 2"/>
                  <a:gd name="T6" fmla="*/ 1 w 2"/>
                  <a:gd name="T7" fmla="*/ 0 h 2"/>
                  <a:gd name="T8" fmla="*/ 0 w 2"/>
                  <a:gd name="T9" fmla="*/ 0 h 2"/>
                  <a:gd name="T10" fmla="*/ 0 w 2"/>
                  <a:gd name="T11" fmla="*/ 1 h 2"/>
                  <a:gd name="T12" fmla="*/ 0 w 2"/>
                  <a:gd name="T13" fmla="*/ 1 h 2"/>
                  <a:gd name="T14" fmla="*/ 0 w 2"/>
                  <a:gd name="T15" fmla="*/ 2 h 2"/>
                  <a:gd name="T16" fmla="*/ 1 w 2"/>
                  <a:gd name="T17" fmla="*/ 2 h 2"/>
                  <a:gd name="T18" fmla="*/ 2 w 2"/>
                  <a:gd name="T19" fmla="*/ 2 h 2"/>
                  <a:gd name="T20" fmla="*/ 2 w 2"/>
                  <a:gd name="T21"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 h="2">
                    <a:moveTo>
                      <a:pt x="2" y="1"/>
                    </a:moveTo>
                    <a:cubicBezTo>
                      <a:pt x="2" y="1"/>
                      <a:pt x="2" y="1"/>
                      <a:pt x="2" y="0"/>
                    </a:cubicBezTo>
                    <a:cubicBezTo>
                      <a:pt x="2" y="0"/>
                      <a:pt x="2" y="0"/>
                      <a:pt x="2" y="0"/>
                    </a:cubicBezTo>
                    <a:cubicBezTo>
                      <a:pt x="1" y="0"/>
                      <a:pt x="1" y="0"/>
                      <a:pt x="1" y="0"/>
                    </a:cubicBezTo>
                    <a:cubicBezTo>
                      <a:pt x="1" y="0"/>
                      <a:pt x="0" y="0"/>
                      <a:pt x="0" y="0"/>
                    </a:cubicBezTo>
                    <a:cubicBezTo>
                      <a:pt x="0" y="0"/>
                      <a:pt x="0" y="0"/>
                      <a:pt x="0" y="1"/>
                    </a:cubicBezTo>
                    <a:cubicBezTo>
                      <a:pt x="0" y="1"/>
                      <a:pt x="0" y="1"/>
                      <a:pt x="0" y="1"/>
                    </a:cubicBezTo>
                    <a:cubicBezTo>
                      <a:pt x="0" y="1"/>
                      <a:pt x="0" y="2"/>
                      <a:pt x="0" y="2"/>
                    </a:cubicBezTo>
                    <a:cubicBezTo>
                      <a:pt x="0" y="2"/>
                      <a:pt x="0" y="2"/>
                      <a:pt x="1" y="2"/>
                    </a:cubicBezTo>
                    <a:cubicBezTo>
                      <a:pt x="1" y="2"/>
                      <a:pt x="1" y="2"/>
                      <a:pt x="2" y="2"/>
                    </a:cubicBezTo>
                    <a:cubicBezTo>
                      <a:pt x="2" y="2"/>
                      <a:pt x="2" y="1"/>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1227" name="Freeform 163"/>
              <p:cNvSpPr>
                <a:spLocks/>
              </p:cNvSpPr>
              <p:nvPr/>
            </p:nvSpPr>
            <p:spPr bwMode="auto">
              <a:xfrm>
                <a:off x="3296" y="1903"/>
                <a:ext cx="10" cy="5"/>
              </a:xfrm>
              <a:custGeom>
                <a:avLst/>
                <a:gdLst>
                  <a:gd name="T0" fmla="*/ 4 w 4"/>
                  <a:gd name="T1" fmla="*/ 1 h 2"/>
                  <a:gd name="T2" fmla="*/ 3 w 4"/>
                  <a:gd name="T3" fmla="*/ 0 h 2"/>
                  <a:gd name="T4" fmla="*/ 2 w 4"/>
                  <a:gd name="T5" fmla="*/ 0 h 2"/>
                  <a:gd name="T6" fmla="*/ 1 w 4"/>
                  <a:gd name="T7" fmla="*/ 0 h 2"/>
                  <a:gd name="T8" fmla="*/ 1 w 4"/>
                  <a:gd name="T9" fmla="*/ 1 h 2"/>
                  <a:gd name="T10" fmla="*/ 1 w 4"/>
                  <a:gd name="T11" fmla="*/ 1 h 2"/>
                  <a:gd name="T12" fmla="*/ 0 w 4"/>
                  <a:gd name="T13" fmla="*/ 0 h 2"/>
                  <a:gd name="T14" fmla="*/ 0 w 4"/>
                  <a:gd name="T15" fmla="*/ 0 h 2"/>
                  <a:gd name="T16" fmla="*/ 0 w 4"/>
                  <a:gd name="T17" fmla="*/ 1 h 2"/>
                  <a:gd name="T18" fmla="*/ 1 w 4"/>
                  <a:gd name="T19" fmla="*/ 1 h 2"/>
                  <a:gd name="T20" fmla="*/ 2 w 4"/>
                  <a:gd name="T21" fmla="*/ 2 h 2"/>
                  <a:gd name="T22" fmla="*/ 3 w 4"/>
                  <a:gd name="T23" fmla="*/ 2 h 2"/>
                  <a:gd name="T24" fmla="*/ 3 w 4"/>
                  <a:gd name="T25" fmla="*/ 2 h 2"/>
                  <a:gd name="T26" fmla="*/ 3 w 4"/>
                  <a:gd name="T27" fmla="*/ 2 h 2"/>
                  <a:gd name="T28" fmla="*/ 3 w 4"/>
                  <a:gd name="T29" fmla="*/ 1 h 2"/>
                  <a:gd name="T30" fmla="*/ 4 w 4"/>
                  <a:gd name="T31" fmla="*/ 1 h 2"/>
                  <a:gd name="T32" fmla="*/ 4 w 4"/>
                  <a:gd name="T33"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 h="2">
                    <a:moveTo>
                      <a:pt x="4" y="1"/>
                    </a:moveTo>
                    <a:cubicBezTo>
                      <a:pt x="4" y="1"/>
                      <a:pt x="3" y="1"/>
                      <a:pt x="3" y="0"/>
                    </a:cubicBezTo>
                    <a:cubicBezTo>
                      <a:pt x="3" y="0"/>
                      <a:pt x="2" y="0"/>
                      <a:pt x="2" y="0"/>
                    </a:cubicBezTo>
                    <a:cubicBezTo>
                      <a:pt x="2" y="0"/>
                      <a:pt x="1" y="0"/>
                      <a:pt x="1" y="0"/>
                    </a:cubicBezTo>
                    <a:cubicBezTo>
                      <a:pt x="1" y="0"/>
                      <a:pt x="1" y="0"/>
                      <a:pt x="1" y="1"/>
                    </a:cubicBezTo>
                    <a:cubicBezTo>
                      <a:pt x="1" y="1"/>
                      <a:pt x="1" y="1"/>
                      <a:pt x="1" y="1"/>
                    </a:cubicBezTo>
                    <a:cubicBezTo>
                      <a:pt x="1" y="0"/>
                      <a:pt x="0" y="0"/>
                      <a:pt x="0" y="0"/>
                    </a:cubicBezTo>
                    <a:cubicBezTo>
                      <a:pt x="0" y="0"/>
                      <a:pt x="0" y="0"/>
                      <a:pt x="0" y="0"/>
                    </a:cubicBezTo>
                    <a:cubicBezTo>
                      <a:pt x="0" y="0"/>
                      <a:pt x="0" y="1"/>
                      <a:pt x="0" y="1"/>
                    </a:cubicBezTo>
                    <a:cubicBezTo>
                      <a:pt x="0" y="1"/>
                      <a:pt x="1" y="1"/>
                      <a:pt x="1" y="1"/>
                    </a:cubicBezTo>
                    <a:cubicBezTo>
                      <a:pt x="1" y="1"/>
                      <a:pt x="1" y="1"/>
                      <a:pt x="2" y="2"/>
                    </a:cubicBezTo>
                    <a:cubicBezTo>
                      <a:pt x="2" y="2"/>
                      <a:pt x="2" y="2"/>
                      <a:pt x="3" y="2"/>
                    </a:cubicBezTo>
                    <a:cubicBezTo>
                      <a:pt x="3" y="2"/>
                      <a:pt x="3" y="2"/>
                      <a:pt x="3" y="2"/>
                    </a:cubicBezTo>
                    <a:cubicBezTo>
                      <a:pt x="3" y="2"/>
                      <a:pt x="3" y="2"/>
                      <a:pt x="3" y="2"/>
                    </a:cubicBezTo>
                    <a:cubicBezTo>
                      <a:pt x="3" y="2"/>
                      <a:pt x="3" y="1"/>
                      <a:pt x="3" y="1"/>
                    </a:cubicBezTo>
                    <a:cubicBezTo>
                      <a:pt x="3" y="1"/>
                      <a:pt x="3" y="1"/>
                      <a:pt x="4" y="1"/>
                    </a:cubicBezTo>
                    <a:cubicBezTo>
                      <a:pt x="4" y="1"/>
                      <a:pt x="4" y="1"/>
                      <a:pt x="4"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1228" name="Freeform 164"/>
              <p:cNvSpPr>
                <a:spLocks/>
              </p:cNvSpPr>
              <p:nvPr/>
            </p:nvSpPr>
            <p:spPr bwMode="auto">
              <a:xfrm>
                <a:off x="3897" y="1863"/>
                <a:ext cx="10" cy="4"/>
              </a:xfrm>
              <a:custGeom>
                <a:avLst/>
                <a:gdLst>
                  <a:gd name="T0" fmla="*/ 3 w 4"/>
                  <a:gd name="T1" fmla="*/ 2 h 2"/>
                  <a:gd name="T2" fmla="*/ 4 w 4"/>
                  <a:gd name="T3" fmla="*/ 2 h 2"/>
                  <a:gd name="T4" fmla="*/ 4 w 4"/>
                  <a:gd name="T5" fmla="*/ 1 h 2"/>
                  <a:gd name="T6" fmla="*/ 4 w 4"/>
                  <a:gd name="T7" fmla="*/ 1 h 2"/>
                  <a:gd name="T8" fmla="*/ 3 w 4"/>
                  <a:gd name="T9" fmla="*/ 0 h 2"/>
                  <a:gd name="T10" fmla="*/ 1 w 4"/>
                  <a:gd name="T11" fmla="*/ 1 h 2"/>
                  <a:gd name="T12" fmla="*/ 0 w 4"/>
                  <a:gd name="T13" fmla="*/ 2 h 2"/>
                  <a:gd name="T14" fmla="*/ 2 w 4"/>
                  <a:gd name="T15" fmla="*/ 2 h 2"/>
                  <a:gd name="T16" fmla="*/ 3 w 4"/>
                  <a:gd name="T17"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2">
                    <a:moveTo>
                      <a:pt x="3" y="2"/>
                    </a:moveTo>
                    <a:cubicBezTo>
                      <a:pt x="3" y="2"/>
                      <a:pt x="4" y="2"/>
                      <a:pt x="4" y="2"/>
                    </a:cubicBezTo>
                    <a:cubicBezTo>
                      <a:pt x="4" y="1"/>
                      <a:pt x="4" y="1"/>
                      <a:pt x="4" y="1"/>
                    </a:cubicBezTo>
                    <a:cubicBezTo>
                      <a:pt x="4" y="1"/>
                      <a:pt x="4" y="1"/>
                      <a:pt x="4" y="1"/>
                    </a:cubicBezTo>
                    <a:cubicBezTo>
                      <a:pt x="4" y="0"/>
                      <a:pt x="4" y="0"/>
                      <a:pt x="3" y="0"/>
                    </a:cubicBezTo>
                    <a:cubicBezTo>
                      <a:pt x="3" y="0"/>
                      <a:pt x="2" y="1"/>
                      <a:pt x="1" y="1"/>
                    </a:cubicBezTo>
                    <a:cubicBezTo>
                      <a:pt x="1" y="1"/>
                      <a:pt x="1" y="2"/>
                      <a:pt x="0" y="2"/>
                    </a:cubicBezTo>
                    <a:cubicBezTo>
                      <a:pt x="1" y="2"/>
                      <a:pt x="1" y="2"/>
                      <a:pt x="2" y="2"/>
                    </a:cubicBezTo>
                    <a:cubicBezTo>
                      <a:pt x="2" y="2"/>
                      <a:pt x="3" y="2"/>
                      <a:pt x="3"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1229" name="Freeform 165"/>
              <p:cNvSpPr>
                <a:spLocks/>
              </p:cNvSpPr>
              <p:nvPr/>
            </p:nvSpPr>
            <p:spPr bwMode="auto">
              <a:xfrm>
                <a:off x="3805" y="1877"/>
                <a:ext cx="90" cy="52"/>
              </a:xfrm>
              <a:custGeom>
                <a:avLst/>
                <a:gdLst>
                  <a:gd name="T0" fmla="*/ 2 w 38"/>
                  <a:gd name="T1" fmla="*/ 6 h 22"/>
                  <a:gd name="T2" fmla="*/ 1 w 38"/>
                  <a:gd name="T3" fmla="*/ 6 h 22"/>
                  <a:gd name="T4" fmla="*/ 2 w 38"/>
                  <a:gd name="T5" fmla="*/ 8 h 22"/>
                  <a:gd name="T6" fmla="*/ 2 w 38"/>
                  <a:gd name="T7" fmla="*/ 9 h 22"/>
                  <a:gd name="T8" fmla="*/ 4 w 38"/>
                  <a:gd name="T9" fmla="*/ 10 h 22"/>
                  <a:gd name="T10" fmla="*/ 4 w 38"/>
                  <a:gd name="T11" fmla="*/ 11 h 22"/>
                  <a:gd name="T12" fmla="*/ 5 w 38"/>
                  <a:gd name="T13" fmla="*/ 11 h 22"/>
                  <a:gd name="T14" fmla="*/ 6 w 38"/>
                  <a:gd name="T15" fmla="*/ 12 h 22"/>
                  <a:gd name="T16" fmla="*/ 5 w 38"/>
                  <a:gd name="T17" fmla="*/ 12 h 22"/>
                  <a:gd name="T18" fmla="*/ 4 w 38"/>
                  <a:gd name="T19" fmla="*/ 12 h 22"/>
                  <a:gd name="T20" fmla="*/ 7 w 38"/>
                  <a:gd name="T21" fmla="*/ 15 h 22"/>
                  <a:gd name="T22" fmla="*/ 11 w 38"/>
                  <a:gd name="T23" fmla="*/ 17 h 22"/>
                  <a:gd name="T24" fmla="*/ 13 w 38"/>
                  <a:gd name="T25" fmla="*/ 18 h 22"/>
                  <a:gd name="T26" fmla="*/ 14 w 38"/>
                  <a:gd name="T27" fmla="*/ 20 h 22"/>
                  <a:gd name="T28" fmla="*/ 17 w 38"/>
                  <a:gd name="T29" fmla="*/ 20 h 22"/>
                  <a:gd name="T30" fmla="*/ 20 w 38"/>
                  <a:gd name="T31" fmla="*/ 22 h 22"/>
                  <a:gd name="T32" fmla="*/ 22 w 38"/>
                  <a:gd name="T33" fmla="*/ 21 h 22"/>
                  <a:gd name="T34" fmla="*/ 21 w 38"/>
                  <a:gd name="T35" fmla="*/ 20 h 22"/>
                  <a:gd name="T36" fmla="*/ 21 w 38"/>
                  <a:gd name="T37" fmla="*/ 19 h 22"/>
                  <a:gd name="T38" fmla="*/ 20 w 38"/>
                  <a:gd name="T39" fmla="*/ 18 h 22"/>
                  <a:gd name="T40" fmla="*/ 21 w 38"/>
                  <a:gd name="T41" fmla="*/ 18 h 22"/>
                  <a:gd name="T42" fmla="*/ 23 w 38"/>
                  <a:gd name="T43" fmla="*/ 19 h 22"/>
                  <a:gd name="T44" fmla="*/ 23 w 38"/>
                  <a:gd name="T45" fmla="*/ 20 h 22"/>
                  <a:gd name="T46" fmla="*/ 25 w 38"/>
                  <a:gd name="T47" fmla="*/ 20 h 22"/>
                  <a:gd name="T48" fmla="*/ 29 w 38"/>
                  <a:gd name="T49" fmla="*/ 18 h 22"/>
                  <a:gd name="T50" fmla="*/ 32 w 38"/>
                  <a:gd name="T51" fmla="*/ 18 h 22"/>
                  <a:gd name="T52" fmla="*/ 32 w 38"/>
                  <a:gd name="T53" fmla="*/ 19 h 22"/>
                  <a:gd name="T54" fmla="*/ 34 w 38"/>
                  <a:gd name="T55" fmla="*/ 20 h 22"/>
                  <a:gd name="T56" fmla="*/ 35 w 38"/>
                  <a:gd name="T57" fmla="*/ 19 h 22"/>
                  <a:gd name="T58" fmla="*/ 38 w 38"/>
                  <a:gd name="T59" fmla="*/ 19 h 22"/>
                  <a:gd name="T60" fmla="*/ 36 w 38"/>
                  <a:gd name="T61" fmla="*/ 18 h 22"/>
                  <a:gd name="T62" fmla="*/ 33 w 38"/>
                  <a:gd name="T63" fmla="*/ 17 h 22"/>
                  <a:gd name="T64" fmla="*/ 30 w 38"/>
                  <a:gd name="T65" fmla="*/ 15 h 22"/>
                  <a:gd name="T66" fmla="*/ 28 w 38"/>
                  <a:gd name="T67" fmla="*/ 14 h 22"/>
                  <a:gd name="T68" fmla="*/ 26 w 38"/>
                  <a:gd name="T69" fmla="*/ 12 h 22"/>
                  <a:gd name="T70" fmla="*/ 26 w 38"/>
                  <a:gd name="T71" fmla="*/ 10 h 22"/>
                  <a:gd name="T72" fmla="*/ 25 w 38"/>
                  <a:gd name="T73" fmla="*/ 8 h 22"/>
                  <a:gd name="T74" fmla="*/ 24 w 38"/>
                  <a:gd name="T75" fmla="*/ 7 h 22"/>
                  <a:gd name="T76" fmla="*/ 24 w 38"/>
                  <a:gd name="T77" fmla="*/ 7 h 22"/>
                  <a:gd name="T78" fmla="*/ 26 w 38"/>
                  <a:gd name="T79" fmla="*/ 7 h 22"/>
                  <a:gd name="T80" fmla="*/ 25 w 38"/>
                  <a:gd name="T81" fmla="*/ 6 h 22"/>
                  <a:gd name="T82" fmla="*/ 22 w 38"/>
                  <a:gd name="T83" fmla="*/ 4 h 22"/>
                  <a:gd name="T84" fmla="*/ 20 w 38"/>
                  <a:gd name="T85" fmla="*/ 3 h 22"/>
                  <a:gd name="T86" fmla="*/ 17 w 38"/>
                  <a:gd name="T87" fmla="*/ 2 h 22"/>
                  <a:gd name="T88" fmla="*/ 18 w 38"/>
                  <a:gd name="T89" fmla="*/ 3 h 22"/>
                  <a:gd name="T90" fmla="*/ 20 w 38"/>
                  <a:gd name="T91" fmla="*/ 4 h 22"/>
                  <a:gd name="T92" fmla="*/ 18 w 38"/>
                  <a:gd name="T93" fmla="*/ 4 h 22"/>
                  <a:gd name="T94" fmla="*/ 16 w 38"/>
                  <a:gd name="T95" fmla="*/ 4 h 22"/>
                  <a:gd name="T96" fmla="*/ 17 w 38"/>
                  <a:gd name="T97" fmla="*/ 6 h 22"/>
                  <a:gd name="T98" fmla="*/ 18 w 38"/>
                  <a:gd name="T99" fmla="*/ 8 h 22"/>
                  <a:gd name="T100" fmla="*/ 18 w 38"/>
                  <a:gd name="T101" fmla="*/ 9 h 22"/>
                  <a:gd name="T102" fmla="*/ 15 w 38"/>
                  <a:gd name="T103" fmla="*/ 8 h 22"/>
                  <a:gd name="T104" fmla="*/ 14 w 38"/>
                  <a:gd name="T105" fmla="*/ 6 h 22"/>
                  <a:gd name="T106" fmla="*/ 12 w 38"/>
                  <a:gd name="T107" fmla="*/ 6 h 22"/>
                  <a:gd name="T108" fmla="*/ 11 w 38"/>
                  <a:gd name="T109" fmla="*/ 5 h 22"/>
                  <a:gd name="T110" fmla="*/ 11 w 38"/>
                  <a:gd name="T111" fmla="*/ 3 h 22"/>
                  <a:gd name="T112" fmla="*/ 8 w 38"/>
                  <a:gd name="T113" fmla="*/ 2 h 22"/>
                  <a:gd name="T114" fmla="*/ 6 w 38"/>
                  <a:gd name="T115" fmla="*/ 1 h 22"/>
                  <a:gd name="T116" fmla="*/ 4 w 38"/>
                  <a:gd name="T117" fmla="*/ 0 h 22"/>
                  <a:gd name="T118" fmla="*/ 3 w 38"/>
                  <a:gd name="T119" fmla="*/ 1 h 22"/>
                  <a:gd name="T120" fmla="*/ 2 w 38"/>
                  <a:gd name="T121" fmla="*/ 3 h 22"/>
                  <a:gd name="T122" fmla="*/ 0 w 38"/>
                  <a:gd name="T123" fmla="*/ 4 h 22"/>
                  <a:gd name="T124" fmla="*/ 1 w 38"/>
                  <a:gd name="T125" fmla="*/ 6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8" h="22">
                    <a:moveTo>
                      <a:pt x="2" y="6"/>
                    </a:moveTo>
                    <a:cubicBezTo>
                      <a:pt x="2" y="6"/>
                      <a:pt x="2" y="6"/>
                      <a:pt x="2" y="6"/>
                    </a:cubicBezTo>
                    <a:cubicBezTo>
                      <a:pt x="2" y="7"/>
                      <a:pt x="2" y="7"/>
                      <a:pt x="2" y="7"/>
                    </a:cubicBezTo>
                    <a:cubicBezTo>
                      <a:pt x="2" y="7"/>
                      <a:pt x="1" y="7"/>
                      <a:pt x="1" y="6"/>
                    </a:cubicBezTo>
                    <a:cubicBezTo>
                      <a:pt x="1" y="7"/>
                      <a:pt x="1" y="7"/>
                      <a:pt x="1" y="7"/>
                    </a:cubicBezTo>
                    <a:cubicBezTo>
                      <a:pt x="1" y="7"/>
                      <a:pt x="2" y="8"/>
                      <a:pt x="2" y="8"/>
                    </a:cubicBezTo>
                    <a:cubicBezTo>
                      <a:pt x="2" y="8"/>
                      <a:pt x="2" y="8"/>
                      <a:pt x="2" y="8"/>
                    </a:cubicBezTo>
                    <a:cubicBezTo>
                      <a:pt x="2" y="9"/>
                      <a:pt x="2" y="9"/>
                      <a:pt x="2" y="9"/>
                    </a:cubicBezTo>
                    <a:cubicBezTo>
                      <a:pt x="2" y="9"/>
                      <a:pt x="3" y="9"/>
                      <a:pt x="3" y="9"/>
                    </a:cubicBezTo>
                    <a:cubicBezTo>
                      <a:pt x="3" y="10"/>
                      <a:pt x="4" y="10"/>
                      <a:pt x="4" y="10"/>
                    </a:cubicBezTo>
                    <a:cubicBezTo>
                      <a:pt x="4" y="10"/>
                      <a:pt x="4" y="10"/>
                      <a:pt x="4" y="11"/>
                    </a:cubicBezTo>
                    <a:cubicBezTo>
                      <a:pt x="4" y="11"/>
                      <a:pt x="4" y="11"/>
                      <a:pt x="4" y="11"/>
                    </a:cubicBezTo>
                    <a:cubicBezTo>
                      <a:pt x="4" y="11"/>
                      <a:pt x="4" y="11"/>
                      <a:pt x="4" y="11"/>
                    </a:cubicBezTo>
                    <a:cubicBezTo>
                      <a:pt x="5" y="11"/>
                      <a:pt x="5" y="11"/>
                      <a:pt x="5" y="11"/>
                    </a:cubicBezTo>
                    <a:cubicBezTo>
                      <a:pt x="5" y="11"/>
                      <a:pt x="6" y="11"/>
                      <a:pt x="6" y="12"/>
                    </a:cubicBezTo>
                    <a:cubicBezTo>
                      <a:pt x="6" y="12"/>
                      <a:pt x="6" y="12"/>
                      <a:pt x="6" y="12"/>
                    </a:cubicBezTo>
                    <a:cubicBezTo>
                      <a:pt x="6" y="12"/>
                      <a:pt x="6" y="12"/>
                      <a:pt x="5" y="12"/>
                    </a:cubicBezTo>
                    <a:cubicBezTo>
                      <a:pt x="5" y="12"/>
                      <a:pt x="5" y="12"/>
                      <a:pt x="5" y="12"/>
                    </a:cubicBezTo>
                    <a:cubicBezTo>
                      <a:pt x="5" y="12"/>
                      <a:pt x="4" y="12"/>
                      <a:pt x="4" y="12"/>
                    </a:cubicBezTo>
                    <a:cubicBezTo>
                      <a:pt x="4" y="12"/>
                      <a:pt x="4" y="12"/>
                      <a:pt x="4" y="12"/>
                    </a:cubicBezTo>
                    <a:cubicBezTo>
                      <a:pt x="4" y="12"/>
                      <a:pt x="4" y="13"/>
                      <a:pt x="4" y="13"/>
                    </a:cubicBezTo>
                    <a:cubicBezTo>
                      <a:pt x="5" y="14"/>
                      <a:pt x="6" y="14"/>
                      <a:pt x="7" y="15"/>
                    </a:cubicBezTo>
                    <a:cubicBezTo>
                      <a:pt x="8" y="16"/>
                      <a:pt x="8" y="16"/>
                      <a:pt x="9" y="16"/>
                    </a:cubicBezTo>
                    <a:cubicBezTo>
                      <a:pt x="9" y="16"/>
                      <a:pt x="10" y="16"/>
                      <a:pt x="11" y="17"/>
                    </a:cubicBezTo>
                    <a:cubicBezTo>
                      <a:pt x="11" y="17"/>
                      <a:pt x="11" y="17"/>
                      <a:pt x="12" y="17"/>
                    </a:cubicBezTo>
                    <a:cubicBezTo>
                      <a:pt x="12" y="18"/>
                      <a:pt x="12" y="18"/>
                      <a:pt x="13" y="18"/>
                    </a:cubicBezTo>
                    <a:cubicBezTo>
                      <a:pt x="13" y="18"/>
                      <a:pt x="13" y="19"/>
                      <a:pt x="13" y="19"/>
                    </a:cubicBezTo>
                    <a:cubicBezTo>
                      <a:pt x="13" y="19"/>
                      <a:pt x="13" y="19"/>
                      <a:pt x="14" y="20"/>
                    </a:cubicBezTo>
                    <a:cubicBezTo>
                      <a:pt x="14" y="20"/>
                      <a:pt x="15" y="20"/>
                      <a:pt x="15" y="20"/>
                    </a:cubicBezTo>
                    <a:cubicBezTo>
                      <a:pt x="16" y="20"/>
                      <a:pt x="17" y="20"/>
                      <a:pt x="17" y="20"/>
                    </a:cubicBezTo>
                    <a:cubicBezTo>
                      <a:pt x="18" y="21"/>
                      <a:pt x="18" y="21"/>
                      <a:pt x="19" y="21"/>
                    </a:cubicBezTo>
                    <a:cubicBezTo>
                      <a:pt x="19" y="21"/>
                      <a:pt x="19" y="21"/>
                      <a:pt x="20" y="22"/>
                    </a:cubicBezTo>
                    <a:cubicBezTo>
                      <a:pt x="20" y="22"/>
                      <a:pt x="21" y="22"/>
                      <a:pt x="21" y="22"/>
                    </a:cubicBezTo>
                    <a:cubicBezTo>
                      <a:pt x="21" y="22"/>
                      <a:pt x="21" y="21"/>
                      <a:pt x="22" y="21"/>
                    </a:cubicBezTo>
                    <a:cubicBezTo>
                      <a:pt x="22" y="21"/>
                      <a:pt x="22" y="21"/>
                      <a:pt x="22" y="21"/>
                    </a:cubicBezTo>
                    <a:cubicBezTo>
                      <a:pt x="22" y="20"/>
                      <a:pt x="22" y="20"/>
                      <a:pt x="21" y="20"/>
                    </a:cubicBezTo>
                    <a:cubicBezTo>
                      <a:pt x="21" y="19"/>
                      <a:pt x="22" y="19"/>
                      <a:pt x="22" y="19"/>
                    </a:cubicBezTo>
                    <a:cubicBezTo>
                      <a:pt x="21" y="19"/>
                      <a:pt x="21" y="19"/>
                      <a:pt x="21" y="19"/>
                    </a:cubicBezTo>
                    <a:cubicBezTo>
                      <a:pt x="21" y="19"/>
                      <a:pt x="20" y="19"/>
                      <a:pt x="20" y="18"/>
                    </a:cubicBezTo>
                    <a:cubicBezTo>
                      <a:pt x="20" y="18"/>
                      <a:pt x="20" y="18"/>
                      <a:pt x="20" y="18"/>
                    </a:cubicBezTo>
                    <a:cubicBezTo>
                      <a:pt x="20" y="18"/>
                      <a:pt x="21" y="18"/>
                      <a:pt x="21" y="18"/>
                    </a:cubicBezTo>
                    <a:cubicBezTo>
                      <a:pt x="21" y="18"/>
                      <a:pt x="21" y="18"/>
                      <a:pt x="21" y="18"/>
                    </a:cubicBezTo>
                    <a:cubicBezTo>
                      <a:pt x="21" y="18"/>
                      <a:pt x="21" y="18"/>
                      <a:pt x="22" y="19"/>
                    </a:cubicBezTo>
                    <a:cubicBezTo>
                      <a:pt x="22" y="19"/>
                      <a:pt x="22" y="19"/>
                      <a:pt x="23" y="19"/>
                    </a:cubicBezTo>
                    <a:cubicBezTo>
                      <a:pt x="23" y="19"/>
                      <a:pt x="23" y="20"/>
                      <a:pt x="23" y="20"/>
                    </a:cubicBezTo>
                    <a:cubicBezTo>
                      <a:pt x="23" y="20"/>
                      <a:pt x="23" y="20"/>
                      <a:pt x="23" y="20"/>
                    </a:cubicBezTo>
                    <a:cubicBezTo>
                      <a:pt x="23" y="20"/>
                      <a:pt x="24" y="20"/>
                      <a:pt x="24" y="20"/>
                    </a:cubicBezTo>
                    <a:cubicBezTo>
                      <a:pt x="24" y="20"/>
                      <a:pt x="25" y="20"/>
                      <a:pt x="25" y="20"/>
                    </a:cubicBezTo>
                    <a:cubicBezTo>
                      <a:pt x="26" y="19"/>
                      <a:pt x="26" y="19"/>
                      <a:pt x="27" y="19"/>
                    </a:cubicBezTo>
                    <a:cubicBezTo>
                      <a:pt x="27" y="18"/>
                      <a:pt x="28" y="18"/>
                      <a:pt x="29" y="18"/>
                    </a:cubicBezTo>
                    <a:cubicBezTo>
                      <a:pt x="30" y="18"/>
                      <a:pt x="30" y="18"/>
                      <a:pt x="31" y="18"/>
                    </a:cubicBezTo>
                    <a:cubicBezTo>
                      <a:pt x="31" y="18"/>
                      <a:pt x="31" y="18"/>
                      <a:pt x="32" y="18"/>
                    </a:cubicBezTo>
                    <a:cubicBezTo>
                      <a:pt x="32" y="18"/>
                      <a:pt x="32" y="18"/>
                      <a:pt x="32" y="18"/>
                    </a:cubicBezTo>
                    <a:cubicBezTo>
                      <a:pt x="32" y="18"/>
                      <a:pt x="32" y="19"/>
                      <a:pt x="32" y="19"/>
                    </a:cubicBezTo>
                    <a:cubicBezTo>
                      <a:pt x="32" y="19"/>
                      <a:pt x="32" y="19"/>
                      <a:pt x="33" y="19"/>
                    </a:cubicBezTo>
                    <a:cubicBezTo>
                      <a:pt x="33" y="19"/>
                      <a:pt x="33" y="20"/>
                      <a:pt x="34" y="20"/>
                    </a:cubicBezTo>
                    <a:cubicBezTo>
                      <a:pt x="34" y="20"/>
                      <a:pt x="34" y="20"/>
                      <a:pt x="35" y="20"/>
                    </a:cubicBezTo>
                    <a:cubicBezTo>
                      <a:pt x="35" y="19"/>
                      <a:pt x="35" y="19"/>
                      <a:pt x="35" y="19"/>
                    </a:cubicBezTo>
                    <a:cubicBezTo>
                      <a:pt x="36" y="19"/>
                      <a:pt x="36" y="19"/>
                      <a:pt x="37" y="19"/>
                    </a:cubicBezTo>
                    <a:cubicBezTo>
                      <a:pt x="37" y="19"/>
                      <a:pt x="38" y="19"/>
                      <a:pt x="38" y="19"/>
                    </a:cubicBezTo>
                    <a:cubicBezTo>
                      <a:pt x="38" y="19"/>
                      <a:pt x="38" y="18"/>
                      <a:pt x="38" y="18"/>
                    </a:cubicBezTo>
                    <a:cubicBezTo>
                      <a:pt x="37" y="18"/>
                      <a:pt x="36" y="18"/>
                      <a:pt x="36" y="18"/>
                    </a:cubicBezTo>
                    <a:cubicBezTo>
                      <a:pt x="35" y="18"/>
                      <a:pt x="35" y="18"/>
                      <a:pt x="34" y="18"/>
                    </a:cubicBezTo>
                    <a:cubicBezTo>
                      <a:pt x="33" y="17"/>
                      <a:pt x="33" y="17"/>
                      <a:pt x="33" y="17"/>
                    </a:cubicBezTo>
                    <a:cubicBezTo>
                      <a:pt x="32" y="16"/>
                      <a:pt x="31" y="16"/>
                      <a:pt x="31" y="16"/>
                    </a:cubicBezTo>
                    <a:cubicBezTo>
                      <a:pt x="30" y="16"/>
                      <a:pt x="30" y="15"/>
                      <a:pt x="30" y="15"/>
                    </a:cubicBezTo>
                    <a:cubicBezTo>
                      <a:pt x="30" y="15"/>
                      <a:pt x="29" y="15"/>
                      <a:pt x="29" y="15"/>
                    </a:cubicBezTo>
                    <a:cubicBezTo>
                      <a:pt x="29" y="15"/>
                      <a:pt x="29" y="14"/>
                      <a:pt x="28" y="14"/>
                    </a:cubicBezTo>
                    <a:cubicBezTo>
                      <a:pt x="28" y="14"/>
                      <a:pt x="27" y="13"/>
                      <a:pt x="27" y="13"/>
                    </a:cubicBezTo>
                    <a:cubicBezTo>
                      <a:pt x="27" y="13"/>
                      <a:pt x="26" y="12"/>
                      <a:pt x="26" y="12"/>
                    </a:cubicBezTo>
                    <a:cubicBezTo>
                      <a:pt x="26" y="12"/>
                      <a:pt x="26" y="11"/>
                      <a:pt x="26" y="11"/>
                    </a:cubicBezTo>
                    <a:cubicBezTo>
                      <a:pt x="26" y="11"/>
                      <a:pt x="26" y="10"/>
                      <a:pt x="26" y="10"/>
                    </a:cubicBezTo>
                    <a:cubicBezTo>
                      <a:pt x="26" y="10"/>
                      <a:pt x="25" y="10"/>
                      <a:pt x="25" y="9"/>
                    </a:cubicBezTo>
                    <a:cubicBezTo>
                      <a:pt x="25" y="9"/>
                      <a:pt x="25" y="9"/>
                      <a:pt x="25" y="8"/>
                    </a:cubicBezTo>
                    <a:cubicBezTo>
                      <a:pt x="25" y="8"/>
                      <a:pt x="24" y="8"/>
                      <a:pt x="24" y="8"/>
                    </a:cubicBezTo>
                    <a:cubicBezTo>
                      <a:pt x="24" y="8"/>
                      <a:pt x="24" y="8"/>
                      <a:pt x="24" y="7"/>
                    </a:cubicBezTo>
                    <a:cubicBezTo>
                      <a:pt x="24" y="7"/>
                      <a:pt x="25" y="7"/>
                      <a:pt x="25" y="7"/>
                    </a:cubicBezTo>
                    <a:cubicBezTo>
                      <a:pt x="25" y="7"/>
                      <a:pt x="24" y="7"/>
                      <a:pt x="24" y="7"/>
                    </a:cubicBezTo>
                    <a:cubicBezTo>
                      <a:pt x="25" y="7"/>
                      <a:pt x="25" y="7"/>
                      <a:pt x="25" y="7"/>
                    </a:cubicBezTo>
                    <a:cubicBezTo>
                      <a:pt x="25" y="7"/>
                      <a:pt x="25" y="7"/>
                      <a:pt x="26" y="7"/>
                    </a:cubicBezTo>
                    <a:cubicBezTo>
                      <a:pt x="26" y="6"/>
                      <a:pt x="26" y="6"/>
                      <a:pt x="26" y="6"/>
                    </a:cubicBezTo>
                    <a:cubicBezTo>
                      <a:pt x="25" y="6"/>
                      <a:pt x="25" y="6"/>
                      <a:pt x="25" y="6"/>
                    </a:cubicBezTo>
                    <a:cubicBezTo>
                      <a:pt x="25" y="5"/>
                      <a:pt x="25" y="5"/>
                      <a:pt x="24" y="5"/>
                    </a:cubicBezTo>
                    <a:cubicBezTo>
                      <a:pt x="23" y="5"/>
                      <a:pt x="23" y="5"/>
                      <a:pt x="22" y="4"/>
                    </a:cubicBezTo>
                    <a:cubicBezTo>
                      <a:pt x="22" y="4"/>
                      <a:pt x="21" y="4"/>
                      <a:pt x="21" y="4"/>
                    </a:cubicBezTo>
                    <a:cubicBezTo>
                      <a:pt x="20" y="3"/>
                      <a:pt x="20" y="3"/>
                      <a:pt x="20" y="3"/>
                    </a:cubicBezTo>
                    <a:cubicBezTo>
                      <a:pt x="19" y="3"/>
                      <a:pt x="19" y="3"/>
                      <a:pt x="18" y="3"/>
                    </a:cubicBezTo>
                    <a:cubicBezTo>
                      <a:pt x="18" y="2"/>
                      <a:pt x="18" y="2"/>
                      <a:pt x="17" y="2"/>
                    </a:cubicBezTo>
                    <a:cubicBezTo>
                      <a:pt x="17" y="2"/>
                      <a:pt x="17" y="2"/>
                      <a:pt x="17" y="2"/>
                    </a:cubicBezTo>
                    <a:cubicBezTo>
                      <a:pt x="17" y="2"/>
                      <a:pt x="18" y="3"/>
                      <a:pt x="18" y="3"/>
                    </a:cubicBezTo>
                    <a:cubicBezTo>
                      <a:pt x="19" y="4"/>
                      <a:pt x="19" y="4"/>
                      <a:pt x="19" y="4"/>
                    </a:cubicBezTo>
                    <a:cubicBezTo>
                      <a:pt x="19" y="4"/>
                      <a:pt x="19" y="4"/>
                      <a:pt x="20" y="4"/>
                    </a:cubicBezTo>
                    <a:cubicBezTo>
                      <a:pt x="19" y="4"/>
                      <a:pt x="19" y="4"/>
                      <a:pt x="18" y="4"/>
                    </a:cubicBezTo>
                    <a:cubicBezTo>
                      <a:pt x="18" y="4"/>
                      <a:pt x="18" y="4"/>
                      <a:pt x="18" y="4"/>
                    </a:cubicBezTo>
                    <a:cubicBezTo>
                      <a:pt x="17" y="4"/>
                      <a:pt x="17" y="4"/>
                      <a:pt x="17" y="3"/>
                    </a:cubicBezTo>
                    <a:cubicBezTo>
                      <a:pt x="17" y="4"/>
                      <a:pt x="16" y="4"/>
                      <a:pt x="16" y="4"/>
                    </a:cubicBezTo>
                    <a:cubicBezTo>
                      <a:pt x="16" y="4"/>
                      <a:pt x="16" y="4"/>
                      <a:pt x="16" y="5"/>
                    </a:cubicBezTo>
                    <a:cubicBezTo>
                      <a:pt x="16" y="5"/>
                      <a:pt x="16" y="5"/>
                      <a:pt x="17" y="6"/>
                    </a:cubicBezTo>
                    <a:cubicBezTo>
                      <a:pt x="17" y="6"/>
                      <a:pt x="17" y="6"/>
                      <a:pt x="17" y="7"/>
                    </a:cubicBezTo>
                    <a:cubicBezTo>
                      <a:pt x="17" y="7"/>
                      <a:pt x="18" y="8"/>
                      <a:pt x="18" y="8"/>
                    </a:cubicBezTo>
                    <a:cubicBezTo>
                      <a:pt x="18" y="9"/>
                      <a:pt x="18" y="9"/>
                      <a:pt x="18" y="9"/>
                    </a:cubicBezTo>
                    <a:cubicBezTo>
                      <a:pt x="18" y="9"/>
                      <a:pt x="18" y="9"/>
                      <a:pt x="18" y="9"/>
                    </a:cubicBezTo>
                    <a:cubicBezTo>
                      <a:pt x="17" y="9"/>
                      <a:pt x="17" y="9"/>
                      <a:pt x="16" y="9"/>
                    </a:cubicBezTo>
                    <a:cubicBezTo>
                      <a:pt x="16" y="8"/>
                      <a:pt x="16" y="8"/>
                      <a:pt x="15" y="8"/>
                    </a:cubicBezTo>
                    <a:cubicBezTo>
                      <a:pt x="15" y="7"/>
                      <a:pt x="15" y="7"/>
                      <a:pt x="15" y="6"/>
                    </a:cubicBezTo>
                    <a:cubicBezTo>
                      <a:pt x="15" y="6"/>
                      <a:pt x="14" y="6"/>
                      <a:pt x="14" y="6"/>
                    </a:cubicBezTo>
                    <a:cubicBezTo>
                      <a:pt x="14" y="6"/>
                      <a:pt x="13" y="6"/>
                      <a:pt x="13" y="6"/>
                    </a:cubicBezTo>
                    <a:cubicBezTo>
                      <a:pt x="13" y="6"/>
                      <a:pt x="12" y="6"/>
                      <a:pt x="12" y="6"/>
                    </a:cubicBezTo>
                    <a:cubicBezTo>
                      <a:pt x="12" y="6"/>
                      <a:pt x="12" y="6"/>
                      <a:pt x="12" y="5"/>
                    </a:cubicBezTo>
                    <a:cubicBezTo>
                      <a:pt x="11" y="5"/>
                      <a:pt x="11" y="5"/>
                      <a:pt x="11" y="5"/>
                    </a:cubicBezTo>
                    <a:cubicBezTo>
                      <a:pt x="11" y="5"/>
                      <a:pt x="11" y="4"/>
                      <a:pt x="11" y="4"/>
                    </a:cubicBezTo>
                    <a:cubicBezTo>
                      <a:pt x="11" y="4"/>
                      <a:pt x="11" y="4"/>
                      <a:pt x="11" y="3"/>
                    </a:cubicBezTo>
                    <a:cubicBezTo>
                      <a:pt x="10" y="3"/>
                      <a:pt x="10" y="3"/>
                      <a:pt x="9" y="3"/>
                    </a:cubicBezTo>
                    <a:cubicBezTo>
                      <a:pt x="9" y="3"/>
                      <a:pt x="9" y="2"/>
                      <a:pt x="8" y="2"/>
                    </a:cubicBezTo>
                    <a:cubicBezTo>
                      <a:pt x="8" y="2"/>
                      <a:pt x="7" y="2"/>
                      <a:pt x="7" y="1"/>
                    </a:cubicBezTo>
                    <a:cubicBezTo>
                      <a:pt x="6" y="1"/>
                      <a:pt x="6" y="1"/>
                      <a:pt x="6" y="1"/>
                    </a:cubicBezTo>
                    <a:cubicBezTo>
                      <a:pt x="6" y="1"/>
                      <a:pt x="6" y="1"/>
                      <a:pt x="6" y="0"/>
                    </a:cubicBezTo>
                    <a:cubicBezTo>
                      <a:pt x="5" y="0"/>
                      <a:pt x="5" y="0"/>
                      <a:pt x="4" y="0"/>
                    </a:cubicBezTo>
                    <a:cubicBezTo>
                      <a:pt x="4" y="0"/>
                      <a:pt x="3" y="0"/>
                      <a:pt x="3" y="0"/>
                    </a:cubicBezTo>
                    <a:cubicBezTo>
                      <a:pt x="3" y="1"/>
                      <a:pt x="3" y="1"/>
                      <a:pt x="3" y="1"/>
                    </a:cubicBezTo>
                    <a:cubicBezTo>
                      <a:pt x="3" y="2"/>
                      <a:pt x="3" y="2"/>
                      <a:pt x="2" y="2"/>
                    </a:cubicBezTo>
                    <a:cubicBezTo>
                      <a:pt x="2" y="2"/>
                      <a:pt x="2" y="2"/>
                      <a:pt x="2" y="3"/>
                    </a:cubicBezTo>
                    <a:cubicBezTo>
                      <a:pt x="2" y="3"/>
                      <a:pt x="2" y="3"/>
                      <a:pt x="2" y="3"/>
                    </a:cubicBezTo>
                    <a:cubicBezTo>
                      <a:pt x="1" y="3"/>
                      <a:pt x="1" y="4"/>
                      <a:pt x="0" y="4"/>
                    </a:cubicBezTo>
                    <a:cubicBezTo>
                      <a:pt x="0" y="4"/>
                      <a:pt x="0" y="4"/>
                      <a:pt x="0" y="4"/>
                    </a:cubicBezTo>
                    <a:cubicBezTo>
                      <a:pt x="0" y="5"/>
                      <a:pt x="1" y="5"/>
                      <a:pt x="1" y="6"/>
                    </a:cubicBezTo>
                    <a:cubicBezTo>
                      <a:pt x="1" y="6"/>
                      <a:pt x="1" y="6"/>
                      <a:pt x="2"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1230" name="Freeform 166"/>
              <p:cNvSpPr>
                <a:spLocks/>
              </p:cNvSpPr>
              <p:nvPr/>
            </p:nvSpPr>
            <p:spPr bwMode="auto">
              <a:xfrm>
                <a:off x="3888" y="1953"/>
                <a:ext cx="45" cy="21"/>
              </a:xfrm>
              <a:custGeom>
                <a:avLst/>
                <a:gdLst>
                  <a:gd name="T0" fmla="*/ 2 w 19"/>
                  <a:gd name="T1" fmla="*/ 7 h 9"/>
                  <a:gd name="T2" fmla="*/ 3 w 19"/>
                  <a:gd name="T3" fmla="*/ 6 h 9"/>
                  <a:gd name="T4" fmla="*/ 5 w 19"/>
                  <a:gd name="T5" fmla="*/ 6 h 9"/>
                  <a:gd name="T6" fmla="*/ 7 w 19"/>
                  <a:gd name="T7" fmla="*/ 7 h 9"/>
                  <a:gd name="T8" fmla="*/ 9 w 19"/>
                  <a:gd name="T9" fmla="*/ 7 h 9"/>
                  <a:gd name="T10" fmla="*/ 11 w 19"/>
                  <a:gd name="T11" fmla="*/ 8 h 9"/>
                  <a:gd name="T12" fmla="*/ 13 w 19"/>
                  <a:gd name="T13" fmla="*/ 8 h 9"/>
                  <a:gd name="T14" fmla="*/ 15 w 19"/>
                  <a:gd name="T15" fmla="*/ 8 h 9"/>
                  <a:gd name="T16" fmla="*/ 17 w 19"/>
                  <a:gd name="T17" fmla="*/ 9 h 9"/>
                  <a:gd name="T18" fmla="*/ 18 w 19"/>
                  <a:gd name="T19" fmla="*/ 9 h 9"/>
                  <a:gd name="T20" fmla="*/ 19 w 19"/>
                  <a:gd name="T21" fmla="*/ 9 h 9"/>
                  <a:gd name="T22" fmla="*/ 18 w 19"/>
                  <a:gd name="T23" fmla="*/ 8 h 9"/>
                  <a:gd name="T24" fmla="*/ 18 w 19"/>
                  <a:gd name="T25" fmla="*/ 7 h 9"/>
                  <a:gd name="T26" fmla="*/ 17 w 19"/>
                  <a:gd name="T27" fmla="*/ 6 h 9"/>
                  <a:gd name="T28" fmla="*/ 15 w 19"/>
                  <a:gd name="T29" fmla="*/ 4 h 9"/>
                  <a:gd name="T30" fmla="*/ 13 w 19"/>
                  <a:gd name="T31" fmla="*/ 3 h 9"/>
                  <a:gd name="T32" fmla="*/ 12 w 19"/>
                  <a:gd name="T33" fmla="*/ 3 h 9"/>
                  <a:gd name="T34" fmla="*/ 11 w 19"/>
                  <a:gd name="T35" fmla="*/ 2 h 9"/>
                  <a:gd name="T36" fmla="*/ 10 w 19"/>
                  <a:gd name="T37" fmla="*/ 1 h 9"/>
                  <a:gd name="T38" fmla="*/ 9 w 19"/>
                  <a:gd name="T39" fmla="*/ 1 h 9"/>
                  <a:gd name="T40" fmla="*/ 7 w 19"/>
                  <a:gd name="T41" fmla="*/ 1 h 9"/>
                  <a:gd name="T42" fmla="*/ 6 w 19"/>
                  <a:gd name="T43" fmla="*/ 0 h 9"/>
                  <a:gd name="T44" fmla="*/ 5 w 19"/>
                  <a:gd name="T45" fmla="*/ 1 h 9"/>
                  <a:gd name="T46" fmla="*/ 3 w 19"/>
                  <a:gd name="T47" fmla="*/ 2 h 9"/>
                  <a:gd name="T48" fmla="*/ 4 w 19"/>
                  <a:gd name="T49" fmla="*/ 2 h 9"/>
                  <a:gd name="T50" fmla="*/ 3 w 19"/>
                  <a:gd name="T51" fmla="*/ 4 h 9"/>
                  <a:gd name="T52" fmla="*/ 2 w 19"/>
                  <a:gd name="T53" fmla="*/ 5 h 9"/>
                  <a:gd name="T54" fmla="*/ 0 w 19"/>
                  <a:gd name="T55" fmla="*/ 6 h 9"/>
                  <a:gd name="T56" fmla="*/ 0 w 19"/>
                  <a:gd name="T57" fmla="*/ 6 h 9"/>
                  <a:gd name="T58" fmla="*/ 1 w 19"/>
                  <a:gd name="T59" fmla="*/ 7 h 9"/>
                  <a:gd name="T60" fmla="*/ 2 w 19"/>
                  <a:gd name="T61" fmla="*/ 7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9" h="9">
                    <a:moveTo>
                      <a:pt x="2" y="7"/>
                    </a:moveTo>
                    <a:cubicBezTo>
                      <a:pt x="2" y="6"/>
                      <a:pt x="3" y="6"/>
                      <a:pt x="3" y="6"/>
                    </a:cubicBezTo>
                    <a:cubicBezTo>
                      <a:pt x="4" y="6"/>
                      <a:pt x="4" y="6"/>
                      <a:pt x="5" y="6"/>
                    </a:cubicBezTo>
                    <a:cubicBezTo>
                      <a:pt x="6" y="6"/>
                      <a:pt x="6" y="6"/>
                      <a:pt x="7" y="7"/>
                    </a:cubicBezTo>
                    <a:cubicBezTo>
                      <a:pt x="7" y="7"/>
                      <a:pt x="8" y="7"/>
                      <a:pt x="9" y="7"/>
                    </a:cubicBezTo>
                    <a:cubicBezTo>
                      <a:pt x="10" y="7"/>
                      <a:pt x="10" y="8"/>
                      <a:pt x="11" y="8"/>
                    </a:cubicBezTo>
                    <a:cubicBezTo>
                      <a:pt x="12" y="8"/>
                      <a:pt x="13" y="8"/>
                      <a:pt x="13" y="8"/>
                    </a:cubicBezTo>
                    <a:cubicBezTo>
                      <a:pt x="14" y="8"/>
                      <a:pt x="14" y="8"/>
                      <a:pt x="15" y="8"/>
                    </a:cubicBezTo>
                    <a:cubicBezTo>
                      <a:pt x="15" y="8"/>
                      <a:pt x="16" y="9"/>
                      <a:pt x="17" y="9"/>
                    </a:cubicBezTo>
                    <a:cubicBezTo>
                      <a:pt x="17" y="9"/>
                      <a:pt x="17" y="9"/>
                      <a:pt x="18" y="9"/>
                    </a:cubicBezTo>
                    <a:cubicBezTo>
                      <a:pt x="18" y="9"/>
                      <a:pt x="19" y="9"/>
                      <a:pt x="19" y="9"/>
                    </a:cubicBezTo>
                    <a:cubicBezTo>
                      <a:pt x="19" y="9"/>
                      <a:pt x="18" y="9"/>
                      <a:pt x="18" y="8"/>
                    </a:cubicBezTo>
                    <a:cubicBezTo>
                      <a:pt x="18" y="8"/>
                      <a:pt x="18" y="8"/>
                      <a:pt x="18" y="7"/>
                    </a:cubicBezTo>
                    <a:cubicBezTo>
                      <a:pt x="18" y="7"/>
                      <a:pt x="17" y="6"/>
                      <a:pt x="17" y="6"/>
                    </a:cubicBezTo>
                    <a:cubicBezTo>
                      <a:pt x="16" y="5"/>
                      <a:pt x="15" y="5"/>
                      <a:pt x="15" y="4"/>
                    </a:cubicBezTo>
                    <a:cubicBezTo>
                      <a:pt x="14" y="4"/>
                      <a:pt x="14" y="4"/>
                      <a:pt x="13" y="3"/>
                    </a:cubicBezTo>
                    <a:cubicBezTo>
                      <a:pt x="13" y="3"/>
                      <a:pt x="12" y="3"/>
                      <a:pt x="12" y="3"/>
                    </a:cubicBezTo>
                    <a:cubicBezTo>
                      <a:pt x="11" y="2"/>
                      <a:pt x="11" y="2"/>
                      <a:pt x="11" y="2"/>
                    </a:cubicBezTo>
                    <a:cubicBezTo>
                      <a:pt x="10" y="2"/>
                      <a:pt x="10" y="2"/>
                      <a:pt x="10" y="1"/>
                    </a:cubicBezTo>
                    <a:cubicBezTo>
                      <a:pt x="9" y="1"/>
                      <a:pt x="9" y="1"/>
                      <a:pt x="9" y="1"/>
                    </a:cubicBezTo>
                    <a:cubicBezTo>
                      <a:pt x="8" y="1"/>
                      <a:pt x="8" y="1"/>
                      <a:pt x="7" y="1"/>
                    </a:cubicBezTo>
                    <a:cubicBezTo>
                      <a:pt x="7" y="1"/>
                      <a:pt x="7" y="0"/>
                      <a:pt x="6" y="0"/>
                    </a:cubicBezTo>
                    <a:cubicBezTo>
                      <a:pt x="6" y="1"/>
                      <a:pt x="5" y="1"/>
                      <a:pt x="5" y="1"/>
                    </a:cubicBezTo>
                    <a:cubicBezTo>
                      <a:pt x="5" y="1"/>
                      <a:pt x="4" y="1"/>
                      <a:pt x="3" y="2"/>
                    </a:cubicBezTo>
                    <a:cubicBezTo>
                      <a:pt x="3" y="2"/>
                      <a:pt x="4" y="2"/>
                      <a:pt x="4" y="2"/>
                    </a:cubicBezTo>
                    <a:cubicBezTo>
                      <a:pt x="3" y="3"/>
                      <a:pt x="3" y="3"/>
                      <a:pt x="3" y="4"/>
                    </a:cubicBezTo>
                    <a:cubicBezTo>
                      <a:pt x="3" y="4"/>
                      <a:pt x="2" y="5"/>
                      <a:pt x="2" y="5"/>
                    </a:cubicBezTo>
                    <a:cubicBezTo>
                      <a:pt x="1" y="5"/>
                      <a:pt x="1" y="6"/>
                      <a:pt x="0" y="6"/>
                    </a:cubicBezTo>
                    <a:cubicBezTo>
                      <a:pt x="0" y="6"/>
                      <a:pt x="0" y="6"/>
                      <a:pt x="0" y="6"/>
                    </a:cubicBezTo>
                    <a:cubicBezTo>
                      <a:pt x="0" y="6"/>
                      <a:pt x="1" y="6"/>
                      <a:pt x="1" y="7"/>
                    </a:cubicBezTo>
                    <a:cubicBezTo>
                      <a:pt x="1" y="7"/>
                      <a:pt x="1" y="7"/>
                      <a:pt x="2"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1231" name="Freeform 167"/>
              <p:cNvSpPr>
                <a:spLocks/>
              </p:cNvSpPr>
              <p:nvPr/>
            </p:nvSpPr>
            <p:spPr bwMode="auto">
              <a:xfrm>
                <a:off x="3921" y="1905"/>
                <a:ext cx="52" cy="24"/>
              </a:xfrm>
              <a:custGeom>
                <a:avLst/>
                <a:gdLst>
                  <a:gd name="T0" fmla="*/ 1 w 22"/>
                  <a:gd name="T1" fmla="*/ 3 h 10"/>
                  <a:gd name="T2" fmla="*/ 2 w 22"/>
                  <a:gd name="T3" fmla="*/ 4 h 10"/>
                  <a:gd name="T4" fmla="*/ 6 w 22"/>
                  <a:gd name="T5" fmla="*/ 6 h 10"/>
                  <a:gd name="T6" fmla="*/ 9 w 22"/>
                  <a:gd name="T7" fmla="*/ 8 h 10"/>
                  <a:gd name="T8" fmla="*/ 11 w 22"/>
                  <a:gd name="T9" fmla="*/ 9 h 10"/>
                  <a:gd name="T10" fmla="*/ 13 w 22"/>
                  <a:gd name="T11" fmla="*/ 9 h 10"/>
                  <a:gd name="T12" fmla="*/ 14 w 22"/>
                  <a:gd name="T13" fmla="*/ 10 h 10"/>
                  <a:gd name="T14" fmla="*/ 16 w 22"/>
                  <a:gd name="T15" fmla="*/ 10 h 10"/>
                  <a:gd name="T16" fmla="*/ 17 w 22"/>
                  <a:gd name="T17" fmla="*/ 10 h 10"/>
                  <a:gd name="T18" fmla="*/ 20 w 22"/>
                  <a:gd name="T19" fmla="*/ 10 h 10"/>
                  <a:gd name="T20" fmla="*/ 21 w 22"/>
                  <a:gd name="T21" fmla="*/ 10 h 10"/>
                  <a:gd name="T22" fmla="*/ 22 w 22"/>
                  <a:gd name="T23" fmla="*/ 9 h 10"/>
                  <a:gd name="T24" fmla="*/ 22 w 22"/>
                  <a:gd name="T25" fmla="*/ 8 h 10"/>
                  <a:gd name="T26" fmla="*/ 21 w 22"/>
                  <a:gd name="T27" fmla="*/ 7 h 10"/>
                  <a:gd name="T28" fmla="*/ 20 w 22"/>
                  <a:gd name="T29" fmla="*/ 7 h 10"/>
                  <a:gd name="T30" fmla="*/ 20 w 22"/>
                  <a:gd name="T31" fmla="*/ 7 h 10"/>
                  <a:gd name="T32" fmla="*/ 20 w 22"/>
                  <a:gd name="T33" fmla="*/ 6 h 10"/>
                  <a:gd name="T34" fmla="*/ 19 w 22"/>
                  <a:gd name="T35" fmla="*/ 6 h 10"/>
                  <a:gd name="T36" fmla="*/ 18 w 22"/>
                  <a:gd name="T37" fmla="*/ 6 h 10"/>
                  <a:gd name="T38" fmla="*/ 17 w 22"/>
                  <a:gd name="T39" fmla="*/ 5 h 10"/>
                  <a:gd name="T40" fmla="*/ 13 w 22"/>
                  <a:gd name="T41" fmla="*/ 4 h 10"/>
                  <a:gd name="T42" fmla="*/ 11 w 22"/>
                  <a:gd name="T43" fmla="*/ 4 h 10"/>
                  <a:gd name="T44" fmla="*/ 10 w 22"/>
                  <a:gd name="T45" fmla="*/ 4 h 10"/>
                  <a:gd name="T46" fmla="*/ 10 w 22"/>
                  <a:gd name="T47" fmla="*/ 4 h 10"/>
                  <a:gd name="T48" fmla="*/ 10 w 22"/>
                  <a:gd name="T49" fmla="*/ 3 h 10"/>
                  <a:gd name="T50" fmla="*/ 9 w 22"/>
                  <a:gd name="T51" fmla="*/ 3 h 10"/>
                  <a:gd name="T52" fmla="*/ 7 w 22"/>
                  <a:gd name="T53" fmla="*/ 3 h 10"/>
                  <a:gd name="T54" fmla="*/ 6 w 22"/>
                  <a:gd name="T55" fmla="*/ 2 h 10"/>
                  <a:gd name="T56" fmla="*/ 5 w 22"/>
                  <a:gd name="T57" fmla="*/ 2 h 10"/>
                  <a:gd name="T58" fmla="*/ 5 w 22"/>
                  <a:gd name="T59" fmla="*/ 2 h 10"/>
                  <a:gd name="T60" fmla="*/ 4 w 22"/>
                  <a:gd name="T61" fmla="*/ 2 h 10"/>
                  <a:gd name="T62" fmla="*/ 1 w 22"/>
                  <a:gd name="T63" fmla="*/ 1 h 10"/>
                  <a:gd name="T64" fmla="*/ 1 w 22"/>
                  <a:gd name="T65" fmla="*/ 1 h 10"/>
                  <a:gd name="T66" fmla="*/ 1 w 22"/>
                  <a:gd name="T67" fmla="*/ 0 h 10"/>
                  <a:gd name="T68" fmla="*/ 0 w 22"/>
                  <a:gd name="T69" fmla="*/ 0 h 10"/>
                  <a:gd name="T70" fmla="*/ 0 w 22"/>
                  <a:gd name="T71" fmla="*/ 1 h 10"/>
                  <a:gd name="T72" fmla="*/ 1 w 22"/>
                  <a:gd name="T73" fmla="*/ 3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2" h="10">
                    <a:moveTo>
                      <a:pt x="1" y="3"/>
                    </a:moveTo>
                    <a:cubicBezTo>
                      <a:pt x="2" y="4"/>
                      <a:pt x="2" y="4"/>
                      <a:pt x="2" y="4"/>
                    </a:cubicBezTo>
                    <a:cubicBezTo>
                      <a:pt x="3" y="5"/>
                      <a:pt x="4" y="6"/>
                      <a:pt x="6" y="6"/>
                    </a:cubicBezTo>
                    <a:cubicBezTo>
                      <a:pt x="7" y="7"/>
                      <a:pt x="8" y="7"/>
                      <a:pt x="9" y="8"/>
                    </a:cubicBezTo>
                    <a:cubicBezTo>
                      <a:pt x="9" y="8"/>
                      <a:pt x="10" y="8"/>
                      <a:pt x="11" y="9"/>
                    </a:cubicBezTo>
                    <a:cubicBezTo>
                      <a:pt x="11" y="9"/>
                      <a:pt x="12" y="9"/>
                      <a:pt x="13" y="9"/>
                    </a:cubicBezTo>
                    <a:cubicBezTo>
                      <a:pt x="13" y="9"/>
                      <a:pt x="14" y="9"/>
                      <a:pt x="14" y="10"/>
                    </a:cubicBezTo>
                    <a:cubicBezTo>
                      <a:pt x="15" y="10"/>
                      <a:pt x="15" y="10"/>
                      <a:pt x="16" y="10"/>
                    </a:cubicBezTo>
                    <a:cubicBezTo>
                      <a:pt x="16" y="10"/>
                      <a:pt x="17" y="10"/>
                      <a:pt x="17" y="10"/>
                    </a:cubicBezTo>
                    <a:cubicBezTo>
                      <a:pt x="18" y="10"/>
                      <a:pt x="19" y="10"/>
                      <a:pt x="20" y="10"/>
                    </a:cubicBezTo>
                    <a:cubicBezTo>
                      <a:pt x="20" y="10"/>
                      <a:pt x="20" y="10"/>
                      <a:pt x="21" y="10"/>
                    </a:cubicBezTo>
                    <a:cubicBezTo>
                      <a:pt x="21" y="9"/>
                      <a:pt x="21" y="9"/>
                      <a:pt x="22" y="9"/>
                    </a:cubicBezTo>
                    <a:cubicBezTo>
                      <a:pt x="22" y="9"/>
                      <a:pt x="22" y="8"/>
                      <a:pt x="22" y="8"/>
                    </a:cubicBezTo>
                    <a:cubicBezTo>
                      <a:pt x="21" y="8"/>
                      <a:pt x="21" y="8"/>
                      <a:pt x="21" y="7"/>
                    </a:cubicBezTo>
                    <a:cubicBezTo>
                      <a:pt x="20" y="7"/>
                      <a:pt x="20" y="7"/>
                      <a:pt x="20" y="7"/>
                    </a:cubicBezTo>
                    <a:cubicBezTo>
                      <a:pt x="20" y="7"/>
                      <a:pt x="20" y="7"/>
                      <a:pt x="20" y="7"/>
                    </a:cubicBezTo>
                    <a:cubicBezTo>
                      <a:pt x="20" y="6"/>
                      <a:pt x="20" y="6"/>
                      <a:pt x="20" y="6"/>
                    </a:cubicBezTo>
                    <a:cubicBezTo>
                      <a:pt x="20" y="6"/>
                      <a:pt x="20" y="6"/>
                      <a:pt x="19" y="6"/>
                    </a:cubicBezTo>
                    <a:cubicBezTo>
                      <a:pt x="19" y="6"/>
                      <a:pt x="19" y="6"/>
                      <a:pt x="18" y="6"/>
                    </a:cubicBezTo>
                    <a:cubicBezTo>
                      <a:pt x="18" y="5"/>
                      <a:pt x="17" y="5"/>
                      <a:pt x="17" y="5"/>
                    </a:cubicBezTo>
                    <a:cubicBezTo>
                      <a:pt x="16" y="5"/>
                      <a:pt x="15" y="4"/>
                      <a:pt x="13" y="4"/>
                    </a:cubicBezTo>
                    <a:cubicBezTo>
                      <a:pt x="13" y="4"/>
                      <a:pt x="12" y="4"/>
                      <a:pt x="11" y="4"/>
                    </a:cubicBezTo>
                    <a:cubicBezTo>
                      <a:pt x="11" y="4"/>
                      <a:pt x="11" y="4"/>
                      <a:pt x="10" y="4"/>
                    </a:cubicBezTo>
                    <a:cubicBezTo>
                      <a:pt x="10" y="4"/>
                      <a:pt x="10" y="4"/>
                      <a:pt x="10" y="4"/>
                    </a:cubicBezTo>
                    <a:cubicBezTo>
                      <a:pt x="10" y="4"/>
                      <a:pt x="10" y="3"/>
                      <a:pt x="10" y="3"/>
                    </a:cubicBezTo>
                    <a:cubicBezTo>
                      <a:pt x="9" y="3"/>
                      <a:pt x="9" y="3"/>
                      <a:pt x="9" y="3"/>
                    </a:cubicBezTo>
                    <a:cubicBezTo>
                      <a:pt x="8" y="3"/>
                      <a:pt x="8" y="3"/>
                      <a:pt x="7" y="3"/>
                    </a:cubicBezTo>
                    <a:cubicBezTo>
                      <a:pt x="7" y="2"/>
                      <a:pt x="6" y="2"/>
                      <a:pt x="6" y="2"/>
                    </a:cubicBezTo>
                    <a:cubicBezTo>
                      <a:pt x="5" y="2"/>
                      <a:pt x="5" y="2"/>
                      <a:pt x="5" y="2"/>
                    </a:cubicBezTo>
                    <a:cubicBezTo>
                      <a:pt x="5" y="2"/>
                      <a:pt x="5" y="2"/>
                      <a:pt x="5" y="2"/>
                    </a:cubicBezTo>
                    <a:cubicBezTo>
                      <a:pt x="4" y="2"/>
                      <a:pt x="4" y="2"/>
                      <a:pt x="4" y="2"/>
                    </a:cubicBezTo>
                    <a:cubicBezTo>
                      <a:pt x="3" y="2"/>
                      <a:pt x="2" y="2"/>
                      <a:pt x="1" y="1"/>
                    </a:cubicBezTo>
                    <a:cubicBezTo>
                      <a:pt x="1" y="1"/>
                      <a:pt x="1" y="1"/>
                      <a:pt x="1" y="1"/>
                    </a:cubicBezTo>
                    <a:cubicBezTo>
                      <a:pt x="1" y="1"/>
                      <a:pt x="1" y="0"/>
                      <a:pt x="1" y="0"/>
                    </a:cubicBezTo>
                    <a:cubicBezTo>
                      <a:pt x="0" y="0"/>
                      <a:pt x="0" y="0"/>
                      <a:pt x="0" y="0"/>
                    </a:cubicBezTo>
                    <a:cubicBezTo>
                      <a:pt x="0" y="0"/>
                      <a:pt x="0" y="1"/>
                      <a:pt x="0" y="1"/>
                    </a:cubicBezTo>
                    <a:cubicBezTo>
                      <a:pt x="0" y="2"/>
                      <a:pt x="1" y="3"/>
                      <a:pt x="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1232" name="Freeform 168"/>
              <p:cNvSpPr>
                <a:spLocks/>
              </p:cNvSpPr>
              <p:nvPr/>
            </p:nvSpPr>
            <p:spPr bwMode="auto">
              <a:xfrm>
                <a:off x="3878" y="1941"/>
                <a:ext cx="12" cy="12"/>
              </a:xfrm>
              <a:custGeom>
                <a:avLst/>
                <a:gdLst>
                  <a:gd name="T0" fmla="*/ 5 w 5"/>
                  <a:gd name="T1" fmla="*/ 4 h 5"/>
                  <a:gd name="T2" fmla="*/ 5 w 5"/>
                  <a:gd name="T3" fmla="*/ 3 h 5"/>
                  <a:gd name="T4" fmla="*/ 4 w 5"/>
                  <a:gd name="T5" fmla="*/ 2 h 5"/>
                  <a:gd name="T6" fmla="*/ 3 w 5"/>
                  <a:gd name="T7" fmla="*/ 1 h 5"/>
                  <a:gd name="T8" fmla="*/ 3 w 5"/>
                  <a:gd name="T9" fmla="*/ 0 h 5"/>
                  <a:gd name="T10" fmla="*/ 1 w 5"/>
                  <a:gd name="T11" fmla="*/ 0 h 5"/>
                  <a:gd name="T12" fmla="*/ 0 w 5"/>
                  <a:gd name="T13" fmla="*/ 0 h 5"/>
                  <a:gd name="T14" fmla="*/ 0 w 5"/>
                  <a:gd name="T15" fmla="*/ 1 h 5"/>
                  <a:gd name="T16" fmla="*/ 0 w 5"/>
                  <a:gd name="T17" fmla="*/ 2 h 5"/>
                  <a:gd name="T18" fmla="*/ 0 w 5"/>
                  <a:gd name="T19" fmla="*/ 2 h 5"/>
                  <a:gd name="T20" fmla="*/ 0 w 5"/>
                  <a:gd name="T21" fmla="*/ 3 h 5"/>
                  <a:gd name="T22" fmla="*/ 1 w 5"/>
                  <a:gd name="T23" fmla="*/ 3 h 5"/>
                  <a:gd name="T24" fmla="*/ 2 w 5"/>
                  <a:gd name="T25" fmla="*/ 5 h 5"/>
                  <a:gd name="T26" fmla="*/ 3 w 5"/>
                  <a:gd name="T27" fmla="*/ 5 h 5"/>
                  <a:gd name="T28" fmla="*/ 4 w 5"/>
                  <a:gd name="T29" fmla="*/ 5 h 5"/>
                  <a:gd name="T30" fmla="*/ 4 w 5"/>
                  <a:gd name="T31" fmla="*/ 5 h 5"/>
                  <a:gd name="T32" fmla="*/ 4 w 5"/>
                  <a:gd name="T33" fmla="*/ 4 h 5"/>
                  <a:gd name="T34" fmla="*/ 5 w 5"/>
                  <a:gd name="T35" fmla="*/ 4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 h="5">
                    <a:moveTo>
                      <a:pt x="5" y="4"/>
                    </a:moveTo>
                    <a:cubicBezTo>
                      <a:pt x="5" y="4"/>
                      <a:pt x="5" y="3"/>
                      <a:pt x="5" y="3"/>
                    </a:cubicBezTo>
                    <a:cubicBezTo>
                      <a:pt x="5" y="3"/>
                      <a:pt x="4" y="2"/>
                      <a:pt x="4" y="2"/>
                    </a:cubicBezTo>
                    <a:cubicBezTo>
                      <a:pt x="4" y="1"/>
                      <a:pt x="3" y="1"/>
                      <a:pt x="3" y="1"/>
                    </a:cubicBezTo>
                    <a:cubicBezTo>
                      <a:pt x="3" y="1"/>
                      <a:pt x="3" y="0"/>
                      <a:pt x="3" y="0"/>
                    </a:cubicBezTo>
                    <a:cubicBezTo>
                      <a:pt x="2" y="0"/>
                      <a:pt x="2" y="0"/>
                      <a:pt x="1" y="0"/>
                    </a:cubicBezTo>
                    <a:cubicBezTo>
                      <a:pt x="1" y="0"/>
                      <a:pt x="0" y="0"/>
                      <a:pt x="0" y="0"/>
                    </a:cubicBezTo>
                    <a:cubicBezTo>
                      <a:pt x="0" y="1"/>
                      <a:pt x="0" y="1"/>
                      <a:pt x="0" y="1"/>
                    </a:cubicBezTo>
                    <a:cubicBezTo>
                      <a:pt x="0" y="1"/>
                      <a:pt x="0" y="2"/>
                      <a:pt x="0" y="2"/>
                    </a:cubicBezTo>
                    <a:cubicBezTo>
                      <a:pt x="0" y="2"/>
                      <a:pt x="0" y="2"/>
                      <a:pt x="0" y="2"/>
                    </a:cubicBezTo>
                    <a:cubicBezTo>
                      <a:pt x="0" y="3"/>
                      <a:pt x="0" y="3"/>
                      <a:pt x="0" y="3"/>
                    </a:cubicBezTo>
                    <a:cubicBezTo>
                      <a:pt x="1" y="3"/>
                      <a:pt x="1" y="3"/>
                      <a:pt x="1" y="3"/>
                    </a:cubicBezTo>
                    <a:cubicBezTo>
                      <a:pt x="2" y="4"/>
                      <a:pt x="2" y="4"/>
                      <a:pt x="2" y="5"/>
                    </a:cubicBezTo>
                    <a:cubicBezTo>
                      <a:pt x="2" y="5"/>
                      <a:pt x="3" y="5"/>
                      <a:pt x="3" y="5"/>
                    </a:cubicBezTo>
                    <a:cubicBezTo>
                      <a:pt x="3" y="5"/>
                      <a:pt x="4" y="5"/>
                      <a:pt x="4" y="5"/>
                    </a:cubicBezTo>
                    <a:cubicBezTo>
                      <a:pt x="4" y="5"/>
                      <a:pt x="4" y="5"/>
                      <a:pt x="4" y="5"/>
                    </a:cubicBezTo>
                    <a:cubicBezTo>
                      <a:pt x="4" y="5"/>
                      <a:pt x="4" y="4"/>
                      <a:pt x="4" y="4"/>
                    </a:cubicBezTo>
                    <a:cubicBezTo>
                      <a:pt x="4" y="4"/>
                      <a:pt x="5" y="4"/>
                      <a:pt x="5"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1233" name="Freeform 169"/>
              <p:cNvSpPr>
                <a:spLocks/>
              </p:cNvSpPr>
              <p:nvPr/>
            </p:nvSpPr>
            <p:spPr bwMode="auto">
              <a:xfrm>
                <a:off x="3228" y="1955"/>
                <a:ext cx="14" cy="10"/>
              </a:xfrm>
              <a:custGeom>
                <a:avLst/>
                <a:gdLst>
                  <a:gd name="T0" fmla="*/ 1 w 6"/>
                  <a:gd name="T1" fmla="*/ 4 h 4"/>
                  <a:gd name="T2" fmla="*/ 2 w 6"/>
                  <a:gd name="T3" fmla="*/ 3 h 4"/>
                  <a:gd name="T4" fmla="*/ 3 w 6"/>
                  <a:gd name="T5" fmla="*/ 3 h 4"/>
                  <a:gd name="T6" fmla="*/ 4 w 6"/>
                  <a:gd name="T7" fmla="*/ 2 h 4"/>
                  <a:gd name="T8" fmla="*/ 5 w 6"/>
                  <a:gd name="T9" fmla="*/ 2 h 4"/>
                  <a:gd name="T10" fmla="*/ 6 w 6"/>
                  <a:gd name="T11" fmla="*/ 2 h 4"/>
                  <a:gd name="T12" fmla="*/ 6 w 6"/>
                  <a:gd name="T13" fmla="*/ 1 h 4"/>
                  <a:gd name="T14" fmla="*/ 6 w 6"/>
                  <a:gd name="T15" fmla="*/ 1 h 4"/>
                  <a:gd name="T16" fmla="*/ 4 w 6"/>
                  <a:gd name="T17" fmla="*/ 0 h 4"/>
                  <a:gd name="T18" fmla="*/ 3 w 6"/>
                  <a:gd name="T19" fmla="*/ 0 h 4"/>
                  <a:gd name="T20" fmla="*/ 2 w 6"/>
                  <a:gd name="T21" fmla="*/ 1 h 4"/>
                  <a:gd name="T22" fmla="*/ 2 w 6"/>
                  <a:gd name="T23" fmla="*/ 2 h 4"/>
                  <a:gd name="T24" fmla="*/ 1 w 6"/>
                  <a:gd name="T25" fmla="*/ 2 h 4"/>
                  <a:gd name="T26" fmla="*/ 0 w 6"/>
                  <a:gd name="T27" fmla="*/ 2 h 4"/>
                  <a:gd name="T28" fmla="*/ 0 w 6"/>
                  <a:gd name="T29" fmla="*/ 3 h 4"/>
                  <a:gd name="T30" fmla="*/ 0 w 6"/>
                  <a:gd name="T31" fmla="*/ 4 h 4"/>
                  <a:gd name="T32" fmla="*/ 1 w 6"/>
                  <a:gd name="T33"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 h="4">
                    <a:moveTo>
                      <a:pt x="1" y="4"/>
                    </a:moveTo>
                    <a:cubicBezTo>
                      <a:pt x="1" y="3"/>
                      <a:pt x="2" y="3"/>
                      <a:pt x="2" y="3"/>
                    </a:cubicBezTo>
                    <a:cubicBezTo>
                      <a:pt x="3" y="3"/>
                      <a:pt x="3" y="3"/>
                      <a:pt x="3" y="3"/>
                    </a:cubicBezTo>
                    <a:cubicBezTo>
                      <a:pt x="3" y="3"/>
                      <a:pt x="4" y="3"/>
                      <a:pt x="4" y="2"/>
                    </a:cubicBezTo>
                    <a:cubicBezTo>
                      <a:pt x="4" y="2"/>
                      <a:pt x="5" y="2"/>
                      <a:pt x="5" y="2"/>
                    </a:cubicBezTo>
                    <a:cubicBezTo>
                      <a:pt x="5" y="2"/>
                      <a:pt x="6" y="2"/>
                      <a:pt x="6" y="2"/>
                    </a:cubicBezTo>
                    <a:cubicBezTo>
                      <a:pt x="6" y="1"/>
                      <a:pt x="6" y="1"/>
                      <a:pt x="6" y="1"/>
                    </a:cubicBezTo>
                    <a:cubicBezTo>
                      <a:pt x="6" y="1"/>
                      <a:pt x="6" y="1"/>
                      <a:pt x="6" y="1"/>
                    </a:cubicBezTo>
                    <a:cubicBezTo>
                      <a:pt x="5" y="1"/>
                      <a:pt x="5" y="1"/>
                      <a:pt x="4" y="0"/>
                    </a:cubicBezTo>
                    <a:cubicBezTo>
                      <a:pt x="4" y="0"/>
                      <a:pt x="3" y="0"/>
                      <a:pt x="3" y="0"/>
                    </a:cubicBezTo>
                    <a:cubicBezTo>
                      <a:pt x="2" y="1"/>
                      <a:pt x="2" y="1"/>
                      <a:pt x="2" y="1"/>
                    </a:cubicBezTo>
                    <a:cubicBezTo>
                      <a:pt x="2" y="1"/>
                      <a:pt x="2" y="1"/>
                      <a:pt x="2" y="2"/>
                    </a:cubicBezTo>
                    <a:cubicBezTo>
                      <a:pt x="2" y="2"/>
                      <a:pt x="1" y="2"/>
                      <a:pt x="1" y="2"/>
                    </a:cubicBezTo>
                    <a:cubicBezTo>
                      <a:pt x="1" y="2"/>
                      <a:pt x="0" y="2"/>
                      <a:pt x="0" y="2"/>
                    </a:cubicBezTo>
                    <a:cubicBezTo>
                      <a:pt x="0" y="3"/>
                      <a:pt x="0" y="3"/>
                      <a:pt x="0" y="3"/>
                    </a:cubicBezTo>
                    <a:cubicBezTo>
                      <a:pt x="0" y="3"/>
                      <a:pt x="0" y="3"/>
                      <a:pt x="0" y="4"/>
                    </a:cubicBezTo>
                    <a:cubicBezTo>
                      <a:pt x="1" y="4"/>
                      <a:pt x="1" y="4"/>
                      <a:pt x="1"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1234" name="Freeform 170"/>
              <p:cNvSpPr>
                <a:spLocks/>
              </p:cNvSpPr>
              <p:nvPr/>
            </p:nvSpPr>
            <p:spPr bwMode="auto">
              <a:xfrm>
                <a:off x="4170" y="2062"/>
                <a:ext cx="4" cy="2"/>
              </a:xfrm>
              <a:custGeom>
                <a:avLst/>
                <a:gdLst>
                  <a:gd name="T0" fmla="*/ 1 w 2"/>
                  <a:gd name="T1" fmla="*/ 1 h 1"/>
                  <a:gd name="T2" fmla="*/ 2 w 2"/>
                  <a:gd name="T3" fmla="*/ 1 h 1"/>
                  <a:gd name="T4" fmla="*/ 2 w 2"/>
                  <a:gd name="T5" fmla="*/ 1 h 1"/>
                  <a:gd name="T6" fmla="*/ 1 w 2"/>
                  <a:gd name="T7" fmla="*/ 0 h 1"/>
                  <a:gd name="T8" fmla="*/ 0 w 2"/>
                  <a:gd name="T9" fmla="*/ 0 h 1"/>
                  <a:gd name="T10" fmla="*/ 1 w 2"/>
                  <a:gd name="T11" fmla="*/ 1 h 1"/>
                  <a:gd name="T12" fmla="*/ 1 w 2"/>
                  <a:gd name="T13" fmla="*/ 1 h 1"/>
                </a:gdLst>
                <a:ahLst/>
                <a:cxnLst>
                  <a:cxn ang="0">
                    <a:pos x="T0" y="T1"/>
                  </a:cxn>
                  <a:cxn ang="0">
                    <a:pos x="T2" y="T3"/>
                  </a:cxn>
                  <a:cxn ang="0">
                    <a:pos x="T4" y="T5"/>
                  </a:cxn>
                  <a:cxn ang="0">
                    <a:pos x="T6" y="T7"/>
                  </a:cxn>
                  <a:cxn ang="0">
                    <a:pos x="T8" y="T9"/>
                  </a:cxn>
                  <a:cxn ang="0">
                    <a:pos x="T10" y="T11"/>
                  </a:cxn>
                  <a:cxn ang="0">
                    <a:pos x="T12" y="T13"/>
                  </a:cxn>
                </a:cxnLst>
                <a:rect l="0" t="0" r="r" b="b"/>
                <a:pathLst>
                  <a:path w="2" h="1">
                    <a:moveTo>
                      <a:pt x="1" y="1"/>
                    </a:moveTo>
                    <a:cubicBezTo>
                      <a:pt x="1" y="1"/>
                      <a:pt x="1" y="1"/>
                      <a:pt x="2" y="1"/>
                    </a:cubicBezTo>
                    <a:cubicBezTo>
                      <a:pt x="2" y="1"/>
                      <a:pt x="2" y="1"/>
                      <a:pt x="2" y="1"/>
                    </a:cubicBezTo>
                    <a:cubicBezTo>
                      <a:pt x="1" y="0"/>
                      <a:pt x="1" y="0"/>
                      <a:pt x="1" y="0"/>
                    </a:cubicBezTo>
                    <a:cubicBezTo>
                      <a:pt x="1" y="0"/>
                      <a:pt x="0" y="0"/>
                      <a:pt x="0" y="0"/>
                    </a:cubicBezTo>
                    <a:cubicBezTo>
                      <a:pt x="0" y="1"/>
                      <a:pt x="0" y="1"/>
                      <a:pt x="1" y="1"/>
                    </a:cubicBezTo>
                    <a:cubicBezTo>
                      <a:pt x="1" y="1"/>
                      <a:pt x="1"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1235" name="Freeform 171"/>
              <p:cNvSpPr>
                <a:spLocks/>
              </p:cNvSpPr>
              <p:nvPr/>
            </p:nvSpPr>
            <p:spPr bwMode="auto">
              <a:xfrm>
                <a:off x="3867" y="1889"/>
                <a:ext cx="38" cy="31"/>
              </a:xfrm>
              <a:custGeom>
                <a:avLst/>
                <a:gdLst>
                  <a:gd name="T0" fmla="*/ 2 w 16"/>
                  <a:gd name="T1" fmla="*/ 2 h 13"/>
                  <a:gd name="T2" fmla="*/ 2 w 16"/>
                  <a:gd name="T3" fmla="*/ 3 h 13"/>
                  <a:gd name="T4" fmla="*/ 2 w 16"/>
                  <a:gd name="T5" fmla="*/ 3 h 13"/>
                  <a:gd name="T6" fmla="*/ 3 w 16"/>
                  <a:gd name="T7" fmla="*/ 4 h 13"/>
                  <a:gd name="T8" fmla="*/ 3 w 16"/>
                  <a:gd name="T9" fmla="*/ 5 h 13"/>
                  <a:gd name="T10" fmla="*/ 3 w 16"/>
                  <a:gd name="T11" fmla="*/ 5 h 13"/>
                  <a:gd name="T12" fmla="*/ 3 w 16"/>
                  <a:gd name="T13" fmla="*/ 6 h 13"/>
                  <a:gd name="T14" fmla="*/ 2 w 16"/>
                  <a:gd name="T15" fmla="*/ 6 h 13"/>
                  <a:gd name="T16" fmla="*/ 2 w 16"/>
                  <a:gd name="T17" fmla="*/ 7 h 13"/>
                  <a:gd name="T18" fmla="*/ 4 w 16"/>
                  <a:gd name="T19" fmla="*/ 9 h 13"/>
                  <a:gd name="T20" fmla="*/ 6 w 16"/>
                  <a:gd name="T21" fmla="*/ 10 h 13"/>
                  <a:gd name="T22" fmla="*/ 8 w 16"/>
                  <a:gd name="T23" fmla="*/ 12 h 13"/>
                  <a:gd name="T24" fmla="*/ 9 w 16"/>
                  <a:gd name="T25" fmla="*/ 12 h 13"/>
                  <a:gd name="T26" fmla="*/ 11 w 16"/>
                  <a:gd name="T27" fmla="*/ 12 h 13"/>
                  <a:gd name="T28" fmla="*/ 12 w 16"/>
                  <a:gd name="T29" fmla="*/ 12 h 13"/>
                  <a:gd name="T30" fmla="*/ 13 w 16"/>
                  <a:gd name="T31" fmla="*/ 13 h 13"/>
                  <a:gd name="T32" fmla="*/ 13 w 16"/>
                  <a:gd name="T33" fmla="*/ 13 h 13"/>
                  <a:gd name="T34" fmla="*/ 14 w 16"/>
                  <a:gd name="T35" fmla="*/ 12 h 13"/>
                  <a:gd name="T36" fmla="*/ 15 w 16"/>
                  <a:gd name="T37" fmla="*/ 12 h 13"/>
                  <a:gd name="T38" fmla="*/ 16 w 16"/>
                  <a:gd name="T39" fmla="*/ 11 h 13"/>
                  <a:gd name="T40" fmla="*/ 16 w 16"/>
                  <a:gd name="T41" fmla="*/ 10 h 13"/>
                  <a:gd name="T42" fmla="*/ 16 w 16"/>
                  <a:gd name="T43" fmla="*/ 10 h 13"/>
                  <a:gd name="T44" fmla="*/ 14 w 16"/>
                  <a:gd name="T45" fmla="*/ 9 h 13"/>
                  <a:gd name="T46" fmla="*/ 13 w 16"/>
                  <a:gd name="T47" fmla="*/ 8 h 13"/>
                  <a:gd name="T48" fmla="*/ 14 w 16"/>
                  <a:gd name="T49" fmla="*/ 7 h 13"/>
                  <a:gd name="T50" fmla="*/ 15 w 16"/>
                  <a:gd name="T51" fmla="*/ 7 h 13"/>
                  <a:gd name="T52" fmla="*/ 16 w 16"/>
                  <a:gd name="T53" fmla="*/ 7 h 13"/>
                  <a:gd name="T54" fmla="*/ 16 w 16"/>
                  <a:gd name="T55" fmla="*/ 7 h 13"/>
                  <a:gd name="T56" fmla="*/ 13 w 16"/>
                  <a:gd name="T57" fmla="*/ 5 h 13"/>
                  <a:gd name="T58" fmla="*/ 10 w 16"/>
                  <a:gd name="T59" fmla="*/ 4 h 13"/>
                  <a:gd name="T60" fmla="*/ 9 w 16"/>
                  <a:gd name="T61" fmla="*/ 4 h 13"/>
                  <a:gd name="T62" fmla="*/ 8 w 16"/>
                  <a:gd name="T63" fmla="*/ 4 h 13"/>
                  <a:gd name="T64" fmla="*/ 5 w 16"/>
                  <a:gd name="T65" fmla="*/ 2 h 13"/>
                  <a:gd name="T66" fmla="*/ 4 w 16"/>
                  <a:gd name="T67" fmla="*/ 1 h 13"/>
                  <a:gd name="T68" fmla="*/ 2 w 16"/>
                  <a:gd name="T69" fmla="*/ 1 h 13"/>
                  <a:gd name="T70" fmla="*/ 0 w 16"/>
                  <a:gd name="T71" fmla="*/ 0 h 13"/>
                  <a:gd name="T72" fmla="*/ 1 w 16"/>
                  <a:gd name="T73" fmla="*/ 1 h 13"/>
                  <a:gd name="T74" fmla="*/ 2 w 16"/>
                  <a:gd name="T75"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 h="13">
                    <a:moveTo>
                      <a:pt x="2" y="2"/>
                    </a:moveTo>
                    <a:cubicBezTo>
                      <a:pt x="2" y="2"/>
                      <a:pt x="2" y="2"/>
                      <a:pt x="2" y="3"/>
                    </a:cubicBezTo>
                    <a:cubicBezTo>
                      <a:pt x="2" y="3"/>
                      <a:pt x="2" y="3"/>
                      <a:pt x="2" y="3"/>
                    </a:cubicBezTo>
                    <a:cubicBezTo>
                      <a:pt x="2" y="4"/>
                      <a:pt x="3" y="4"/>
                      <a:pt x="3" y="4"/>
                    </a:cubicBezTo>
                    <a:cubicBezTo>
                      <a:pt x="3" y="4"/>
                      <a:pt x="3" y="4"/>
                      <a:pt x="3" y="5"/>
                    </a:cubicBezTo>
                    <a:cubicBezTo>
                      <a:pt x="3" y="5"/>
                      <a:pt x="3" y="5"/>
                      <a:pt x="3" y="5"/>
                    </a:cubicBezTo>
                    <a:cubicBezTo>
                      <a:pt x="3" y="5"/>
                      <a:pt x="3" y="5"/>
                      <a:pt x="3" y="6"/>
                    </a:cubicBezTo>
                    <a:cubicBezTo>
                      <a:pt x="2" y="6"/>
                      <a:pt x="2" y="6"/>
                      <a:pt x="2" y="6"/>
                    </a:cubicBezTo>
                    <a:cubicBezTo>
                      <a:pt x="2" y="6"/>
                      <a:pt x="2" y="7"/>
                      <a:pt x="2" y="7"/>
                    </a:cubicBezTo>
                    <a:cubicBezTo>
                      <a:pt x="3" y="8"/>
                      <a:pt x="4" y="9"/>
                      <a:pt x="4" y="9"/>
                    </a:cubicBezTo>
                    <a:cubicBezTo>
                      <a:pt x="5" y="10"/>
                      <a:pt x="5" y="10"/>
                      <a:pt x="6" y="10"/>
                    </a:cubicBezTo>
                    <a:cubicBezTo>
                      <a:pt x="6" y="11"/>
                      <a:pt x="7" y="11"/>
                      <a:pt x="8" y="12"/>
                    </a:cubicBezTo>
                    <a:cubicBezTo>
                      <a:pt x="9" y="12"/>
                      <a:pt x="9" y="12"/>
                      <a:pt x="9" y="12"/>
                    </a:cubicBezTo>
                    <a:cubicBezTo>
                      <a:pt x="10" y="12"/>
                      <a:pt x="10" y="12"/>
                      <a:pt x="11" y="12"/>
                    </a:cubicBezTo>
                    <a:cubicBezTo>
                      <a:pt x="11" y="12"/>
                      <a:pt x="11" y="12"/>
                      <a:pt x="12" y="12"/>
                    </a:cubicBezTo>
                    <a:cubicBezTo>
                      <a:pt x="12" y="12"/>
                      <a:pt x="12" y="13"/>
                      <a:pt x="13" y="13"/>
                    </a:cubicBezTo>
                    <a:cubicBezTo>
                      <a:pt x="13" y="13"/>
                      <a:pt x="13" y="13"/>
                      <a:pt x="13" y="13"/>
                    </a:cubicBezTo>
                    <a:cubicBezTo>
                      <a:pt x="13" y="13"/>
                      <a:pt x="14" y="13"/>
                      <a:pt x="14" y="12"/>
                    </a:cubicBezTo>
                    <a:cubicBezTo>
                      <a:pt x="14" y="12"/>
                      <a:pt x="15" y="12"/>
                      <a:pt x="15" y="12"/>
                    </a:cubicBezTo>
                    <a:cubicBezTo>
                      <a:pt x="15" y="11"/>
                      <a:pt x="15" y="11"/>
                      <a:pt x="16" y="11"/>
                    </a:cubicBezTo>
                    <a:cubicBezTo>
                      <a:pt x="16" y="11"/>
                      <a:pt x="16" y="11"/>
                      <a:pt x="16" y="10"/>
                    </a:cubicBezTo>
                    <a:cubicBezTo>
                      <a:pt x="16" y="10"/>
                      <a:pt x="16" y="10"/>
                      <a:pt x="16" y="10"/>
                    </a:cubicBezTo>
                    <a:cubicBezTo>
                      <a:pt x="15" y="9"/>
                      <a:pt x="15" y="9"/>
                      <a:pt x="14" y="9"/>
                    </a:cubicBezTo>
                    <a:cubicBezTo>
                      <a:pt x="14" y="9"/>
                      <a:pt x="14" y="8"/>
                      <a:pt x="13" y="8"/>
                    </a:cubicBezTo>
                    <a:cubicBezTo>
                      <a:pt x="14" y="8"/>
                      <a:pt x="14" y="7"/>
                      <a:pt x="14" y="7"/>
                    </a:cubicBezTo>
                    <a:cubicBezTo>
                      <a:pt x="14" y="7"/>
                      <a:pt x="14" y="7"/>
                      <a:pt x="15" y="7"/>
                    </a:cubicBezTo>
                    <a:cubicBezTo>
                      <a:pt x="15" y="7"/>
                      <a:pt x="16" y="7"/>
                      <a:pt x="16" y="7"/>
                    </a:cubicBezTo>
                    <a:cubicBezTo>
                      <a:pt x="16" y="7"/>
                      <a:pt x="16" y="7"/>
                      <a:pt x="16" y="7"/>
                    </a:cubicBezTo>
                    <a:cubicBezTo>
                      <a:pt x="15" y="6"/>
                      <a:pt x="14" y="6"/>
                      <a:pt x="13" y="5"/>
                    </a:cubicBezTo>
                    <a:cubicBezTo>
                      <a:pt x="12" y="5"/>
                      <a:pt x="11" y="5"/>
                      <a:pt x="10" y="4"/>
                    </a:cubicBezTo>
                    <a:cubicBezTo>
                      <a:pt x="10" y="4"/>
                      <a:pt x="10" y="4"/>
                      <a:pt x="9" y="4"/>
                    </a:cubicBezTo>
                    <a:cubicBezTo>
                      <a:pt x="9" y="4"/>
                      <a:pt x="8" y="4"/>
                      <a:pt x="8" y="4"/>
                    </a:cubicBezTo>
                    <a:cubicBezTo>
                      <a:pt x="7" y="3"/>
                      <a:pt x="6" y="2"/>
                      <a:pt x="5" y="2"/>
                    </a:cubicBezTo>
                    <a:cubicBezTo>
                      <a:pt x="5" y="2"/>
                      <a:pt x="4" y="2"/>
                      <a:pt x="4" y="1"/>
                    </a:cubicBezTo>
                    <a:cubicBezTo>
                      <a:pt x="3" y="1"/>
                      <a:pt x="3" y="1"/>
                      <a:pt x="2" y="1"/>
                    </a:cubicBezTo>
                    <a:cubicBezTo>
                      <a:pt x="2" y="1"/>
                      <a:pt x="1" y="1"/>
                      <a:pt x="0" y="0"/>
                    </a:cubicBezTo>
                    <a:cubicBezTo>
                      <a:pt x="1" y="1"/>
                      <a:pt x="1" y="1"/>
                      <a:pt x="1" y="1"/>
                    </a:cubicBezTo>
                    <a:cubicBezTo>
                      <a:pt x="1" y="2"/>
                      <a:pt x="1" y="2"/>
                      <a:pt x="2"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1236" name="Freeform 172"/>
              <p:cNvSpPr>
                <a:spLocks/>
              </p:cNvSpPr>
              <p:nvPr/>
            </p:nvSpPr>
            <p:spPr bwMode="auto">
              <a:xfrm>
                <a:off x="3897" y="2019"/>
                <a:ext cx="10" cy="5"/>
              </a:xfrm>
              <a:custGeom>
                <a:avLst/>
                <a:gdLst>
                  <a:gd name="T0" fmla="*/ 2 w 4"/>
                  <a:gd name="T1" fmla="*/ 2 h 2"/>
                  <a:gd name="T2" fmla="*/ 2 w 4"/>
                  <a:gd name="T3" fmla="*/ 1 h 2"/>
                  <a:gd name="T4" fmla="*/ 4 w 4"/>
                  <a:gd name="T5" fmla="*/ 2 h 2"/>
                  <a:gd name="T6" fmla="*/ 4 w 4"/>
                  <a:gd name="T7" fmla="*/ 1 h 2"/>
                  <a:gd name="T8" fmla="*/ 4 w 4"/>
                  <a:gd name="T9" fmla="*/ 1 h 2"/>
                  <a:gd name="T10" fmla="*/ 4 w 4"/>
                  <a:gd name="T11" fmla="*/ 0 h 2"/>
                  <a:gd name="T12" fmla="*/ 3 w 4"/>
                  <a:gd name="T13" fmla="*/ 0 h 2"/>
                  <a:gd name="T14" fmla="*/ 3 w 4"/>
                  <a:gd name="T15" fmla="*/ 0 h 2"/>
                  <a:gd name="T16" fmla="*/ 2 w 4"/>
                  <a:gd name="T17" fmla="*/ 1 h 2"/>
                  <a:gd name="T18" fmla="*/ 0 w 4"/>
                  <a:gd name="T19" fmla="*/ 0 h 2"/>
                  <a:gd name="T20" fmla="*/ 1 w 4"/>
                  <a:gd name="T21" fmla="*/ 1 h 2"/>
                  <a:gd name="T22" fmla="*/ 2 w 4"/>
                  <a:gd name="T23"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 h="2">
                    <a:moveTo>
                      <a:pt x="2" y="2"/>
                    </a:moveTo>
                    <a:cubicBezTo>
                      <a:pt x="2" y="2"/>
                      <a:pt x="2" y="2"/>
                      <a:pt x="2" y="1"/>
                    </a:cubicBezTo>
                    <a:cubicBezTo>
                      <a:pt x="3" y="2"/>
                      <a:pt x="3" y="2"/>
                      <a:pt x="4" y="2"/>
                    </a:cubicBezTo>
                    <a:cubicBezTo>
                      <a:pt x="4" y="2"/>
                      <a:pt x="4" y="2"/>
                      <a:pt x="4" y="1"/>
                    </a:cubicBezTo>
                    <a:cubicBezTo>
                      <a:pt x="4" y="1"/>
                      <a:pt x="4" y="1"/>
                      <a:pt x="4" y="1"/>
                    </a:cubicBezTo>
                    <a:cubicBezTo>
                      <a:pt x="4" y="1"/>
                      <a:pt x="4" y="0"/>
                      <a:pt x="4" y="0"/>
                    </a:cubicBezTo>
                    <a:cubicBezTo>
                      <a:pt x="4" y="0"/>
                      <a:pt x="4" y="0"/>
                      <a:pt x="3" y="0"/>
                    </a:cubicBezTo>
                    <a:cubicBezTo>
                      <a:pt x="3" y="0"/>
                      <a:pt x="3" y="0"/>
                      <a:pt x="3" y="0"/>
                    </a:cubicBezTo>
                    <a:cubicBezTo>
                      <a:pt x="3" y="0"/>
                      <a:pt x="2" y="1"/>
                      <a:pt x="2" y="1"/>
                    </a:cubicBezTo>
                    <a:cubicBezTo>
                      <a:pt x="2" y="1"/>
                      <a:pt x="0" y="0"/>
                      <a:pt x="0" y="0"/>
                    </a:cubicBezTo>
                    <a:cubicBezTo>
                      <a:pt x="1" y="1"/>
                      <a:pt x="1" y="1"/>
                      <a:pt x="1" y="1"/>
                    </a:cubicBezTo>
                    <a:cubicBezTo>
                      <a:pt x="2" y="2"/>
                      <a:pt x="2" y="2"/>
                      <a:pt x="2"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1237" name="Freeform 173"/>
              <p:cNvSpPr>
                <a:spLocks/>
              </p:cNvSpPr>
              <p:nvPr/>
            </p:nvSpPr>
            <p:spPr bwMode="auto">
              <a:xfrm>
                <a:off x="4207" y="2107"/>
                <a:ext cx="3" cy="7"/>
              </a:xfrm>
              <a:custGeom>
                <a:avLst/>
                <a:gdLst>
                  <a:gd name="T0" fmla="*/ 1 w 1"/>
                  <a:gd name="T1" fmla="*/ 2 h 3"/>
                  <a:gd name="T2" fmla="*/ 1 w 1"/>
                  <a:gd name="T3" fmla="*/ 3 h 3"/>
                  <a:gd name="T4" fmla="*/ 1 w 1"/>
                  <a:gd name="T5" fmla="*/ 2 h 3"/>
                  <a:gd name="T6" fmla="*/ 1 w 1"/>
                  <a:gd name="T7" fmla="*/ 1 h 3"/>
                  <a:gd name="T8" fmla="*/ 0 w 1"/>
                  <a:gd name="T9" fmla="*/ 0 h 3"/>
                  <a:gd name="T10" fmla="*/ 0 w 1"/>
                  <a:gd name="T11" fmla="*/ 0 h 3"/>
                  <a:gd name="T12" fmla="*/ 0 w 1"/>
                  <a:gd name="T13" fmla="*/ 1 h 3"/>
                  <a:gd name="T14" fmla="*/ 1 w 1"/>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3">
                    <a:moveTo>
                      <a:pt x="1" y="2"/>
                    </a:moveTo>
                    <a:cubicBezTo>
                      <a:pt x="1" y="2"/>
                      <a:pt x="1" y="2"/>
                      <a:pt x="1" y="3"/>
                    </a:cubicBezTo>
                    <a:cubicBezTo>
                      <a:pt x="1" y="2"/>
                      <a:pt x="1" y="2"/>
                      <a:pt x="1" y="2"/>
                    </a:cubicBezTo>
                    <a:cubicBezTo>
                      <a:pt x="1" y="2"/>
                      <a:pt x="1" y="2"/>
                      <a:pt x="1" y="1"/>
                    </a:cubicBezTo>
                    <a:cubicBezTo>
                      <a:pt x="1" y="1"/>
                      <a:pt x="1" y="1"/>
                      <a:pt x="0" y="0"/>
                    </a:cubicBezTo>
                    <a:cubicBezTo>
                      <a:pt x="0" y="0"/>
                      <a:pt x="0" y="0"/>
                      <a:pt x="0" y="0"/>
                    </a:cubicBezTo>
                    <a:cubicBezTo>
                      <a:pt x="0" y="0"/>
                      <a:pt x="0" y="0"/>
                      <a:pt x="0" y="1"/>
                    </a:cubicBezTo>
                    <a:cubicBezTo>
                      <a:pt x="0" y="1"/>
                      <a:pt x="0" y="1"/>
                      <a:pt x="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1238" name="Freeform 174"/>
              <p:cNvSpPr>
                <a:spLocks/>
              </p:cNvSpPr>
              <p:nvPr/>
            </p:nvSpPr>
            <p:spPr bwMode="auto">
              <a:xfrm>
                <a:off x="4207" y="2104"/>
                <a:ext cx="5" cy="5"/>
              </a:xfrm>
              <a:custGeom>
                <a:avLst/>
                <a:gdLst>
                  <a:gd name="T0" fmla="*/ 2 w 2"/>
                  <a:gd name="T1" fmla="*/ 2 h 2"/>
                  <a:gd name="T2" fmla="*/ 2 w 2"/>
                  <a:gd name="T3" fmla="*/ 1 h 2"/>
                  <a:gd name="T4" fmla="*/ 1 w 2"/>
                  <a:gd name="T5" fmla="*/ 1 h 2"/>
                  <a:gd name="T6" fmla="*/ 1 w 2"/>
                  <a:gd name="T7" fmla="*/ 0 h 2"/>
                  <a:gd name="T8" fmla="*/ 0 w 2"/>
                  <a:gd name="T9" fmla="*/ 1 h 2"/>
                  <a:gd name="T10" fmla="*/ 1 w 2"/>
                  <a:gd name="T11" fmla="*/ 2 h 2"/>
                  <a:gd name="T12" fmla="*/ 2 w 2"/>
                  <a:gd name="T13" fmla="*/ 2 h 2"/>
                </a:gdLst>
                <a:ahLst/>
                <a:cxnLst>
                  <a:cxn ang="0">
                    <a:pos x="T0" y="T1"/>
                  </a:cxn>
                  <a:cxn ang="0">
                    <a:pos x="T2" y="T3"/>
                  </a:cxn>
                  <a:cxn ang="0">
                    <a:pos x="T4" y="T5"/>
                  </a:cxn>
                  <a:cxn ang="0">
                    <a:pos x="T6" y="T7"/>
                  </a:cxn>
                  <a:cxn ang="0">
                    <a:pos x="T8" y="T9"/>
                  </a:cxn>
                  <a:cxn ang="0">
                    <a:pos x="T10" y="T11"/>
                  </a:cxn>
                  <a:cxn ang="0">
                    <a:pos x="T12" y="T13"/>
                  </a:cxn>
                </a:cxnLst>
                <a:rect l="0" t="0" r="r" b="b"/>
                <a:pathLst>
                  <a:path w="2" h="2">
                    <a:moveTo>
                      <a:pt x="2" y="2"/>
                    </a:moveTo>
                    <a:cubicBezTo>
                      <a:pt x="2" y="2"/>
                      <a:pt x="2" y="2"/>
                      <a:pt x="2" y="1"/>
                    </a:cubicBezTo>
                    <a:cubicBezTo>
                      <a:pt x="2" y="1"/>
                      <a:pt x="1" y="1"/>
                      <a:pt x="1" y="1"/>
                    </a:cubicBezTo>
                    <a:cubicBezTo>
                      <a:pt x="1" y="1"/>
                      <a:pt x="1" y="0"/>
                      <a:pt x="1" y="0"/>
                    </a:cubicBezTo>
                    <a:cubicBezTo>
                      <a:pt x="1" y="0"/>
                      <a:pt x="0" y="1"/>
                      <a:pt x="0" y="1"/>
                    </a:cubicBezTo>
                    <a:cubicBezTo>
                      <a:pt x="1" y="1"/>
                      <a:pt x="1" y="1"/>
                      <a:pt x="1" y="2"/>
                    </a:cubicBezTo>
                    <a:cubicBezTo>
                      <a:pt x="1" y="2"/>
                      <a:pt x="1" y="2"/>
                      <a:pt x="2"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1239" name="Freeform 175"/>
              <p:cNvSpPr>
                <a:spLocks/>
              </p:cNvSpPr>
              <p:nvPr/>
            </p:nvSpPr>
            <p:spPr bwMode="auto">
              <a:xfrm>
                <a:off x="4212" y="2104"/>
                <a:ext cx="2" cy="3"/>
              </a:xfrm>
              <a:custGeom>
                <a:avLst/>
                <a:gdLst>
                  <a:gd name="T0" fmla="*/ 1 w 1"/>
                  <a:gd name="T1" fmla="*/ 1 h 1"/>
                  <a:gd name="T2" fmla="*/ 1 w 1"/>
                  <a:gd name="T3" fmla="*/ 1 h 1"/>
                  <a:gd name="T4" fmla="*/ 1 w 1"/>
                  <a:gd name="T5" fmla="*/ 0 h 1"/>
                  <a:gd name="T6" fmla="*/ 0 w 1"/>
                  <a:gd name="T7" fmla="*/ 0 h 1"/>
                  <a:gd name="T8" fmla="*/ 0 w 1"/>
                  <a:gd name="T9" fmla="*/ 0 h 1"/>
                  <a:gd name="T10" fmla="*/ 0 w 1"/>
                  <a:gd name="T11" fmla="*/ 1 h 1"/>
                  <a:gd name="T12" fmla="*/ 1 w 1"/>
                  <a:gd name="T13" fmla="*/ 1 h 1"/>
                </a:gdLst>
                <a:ahLst/>
                <a:cxnLst>
                  <a:cxn ang="0">
                    <a:pos x="T0" y="T1"/>
                  </a:cxn>
                  <a:cxn ang="0">
                    <a:pos x="T2" y="T3"/>
                  </a:cxn>
                  <a:cxn ang="0">
                    <a:pos x="T4" y="T5"/>
                  </a:cxn>
                  <a:cxn ang="0">
                    <a:pos x="T6" y="T7"/>
                  </a:cxn>
                  <a:cxn ang="0">
                    <a:pos x="T8" y="T9"/>
                  </a:cxn>
                  <a:cxn ang="0">
                    <a:pos x="T10" y="T11"/>
                  </a:cxn>
                  <a:cxn ang="0">
                    <a:pos x="T12" y="T13"/>
                  </a:cxn>
                </a:cxnLst>
                <a:rect l="0" t="0" r="r" b="b"/>
                <a:pathLst>
                  <a:path w="1" h="1">
                    <a:moveTo>
                      <a:pt x="1" y="1"/>
                    </a:moveTo>
                    <a:cubicBezTo>
                      <a:pt x="1" y="1"/>
                      <a:pt x="1" y="1"/>
                      <a:pt x="1" y="1"/>
                    </a:cubicBezTo>
                    <a:cubicBezTo>
                      <a:pt x="1" y="1"/>
                      <a:pt x="1" y="1"/>
                      <a:pt x="1" y="0"/>
                    </a:cubicBezTo>
                    <a:cubicBezTo>
                      <a:pt x="1" y="0"/>
                      <a:pt x="0" y="0"/>
                      <a:pt x="0" y="0"/>
                    </a:cubicBezTo>
                    <a:cubicBezTo>
                      <a:pt x="0" y="0"/>
                      <a:pt x="0" y="0"/>
                      <a:pt x="0" y="0"/>
                    </a:cubicBezTo>
                    <a:cubicBezTo>
                      <a:pt x="0" y="1"/>
                      <a:pt x="0" y="1"/>
                      <a:pt x="0" y="1"/>
                    </a:cubicBezTo>
                    <a:cubicBezTo>
                      <a:pt x="0" y="1"/>
                      <a:pt x="0"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1240" name="Freeform 176"/>
              <p:cNvSpPr>
                <a:spLocks/>
              </p:cNvSpPr>
              <p:nvPr/>
            </p:nvSpPr>
            <p:spPr bwMode="auto">
              <a:xfrm>
                <a:off x="4193" y="2069"/>
                <a:ext cx="3" cy="2"/>
              </a:xfrm>
              <a:custGeom>
                <a:avLst/>
                <a:gdLst>
                  <a:gd name="T0" fmla="*/ 0 w 1"/>
                  <a:gd name="T1" fmla="*/ 1 h 1"/>
                  <a:gd name="T2" fmla="*/ 1 w 1"/>
                  <a:gd name="T3" fmla="*/ 1 h 1"/>
                  <a:gd name="T4" fmla="*/ 0 w 1"/>
                  <a:gd name="T5" fmla="*/ 0 h 1"/>
                  <a:gd name="T6" fmla="*/ 0 w 1"/>
                  <a:gd name="T7" fmla="*/ 0 h 1"/>
                  <a:gd name="T8" fmla="*/ 0 w 1"/>
                  <a:gd name="T9" fmla="*/ 1 h 1"/>
                  <a:gd name="T10" fmla="*/ 0 w 1"/>
                  <a:gd name="T11" fmla="*/ 1 h 1"/>
                </a:gdLst>
                <a:ahLst/>
                <a:cxnLst>
                  <a:cxn ang="0">
                    <a:pos x="T0" y="T1"/>
                  </a:cxn>
                  <a:cxn ang="0">
                    <a:pos x="T2" y="T3"/>
                  </a:cxn>
                  <a:cxn ang="0">
                    <a:pos x="T4" y="T5"/>
                  </a:cxn>
                  <a:cxn ang="0">
                    <a:pos x="T6" y="T7"/>
                  </a:cxn>
                  <a:cxn ang="0">
                    <a:pos x="T8" y="T9"/>
                  </a:cxn>
                  <a:cxn ang="0">
                    <a:pos x="T10" y="T11"/>
                  </a:cxn>
                </a:cxnLst>
                <a:rect l="0" t="0" r="r" b="b"/>
                <a:pathLst>
                  <a:path w="1" h="1">
                    <a:moveTo>
                      <a:pt x="0" y="1"/>
                    </a:moveTo>
                    <a:cubicBezTo>
                      <a:pt x="0" y="1"/>
                      <a:pt x="0" y="1"/>
                      <a:pt x="1" y="1"/>
                    </a:cubicBezTo>
                    <a:cubicBezTo>
                      <a:pt x="0" y="1"/>
                      <a:pt x="0" y="0"/>
                      <a:pt x="0" y="0"/>
                    </a:cubicBezTo>
                    <a:cubicBezTo>
                      <a:pt x="0" y="0"/>
                      <a:pt x="0" y="0"/>
                      <a:pt x="0" y="0"/>
                    </a:cubicBezTo>
                    <a:cubicBezTo>
                      <a:pt x="0" y="1"/>
                      <a:pt x="0" y="1"/>
                      <a:pt x="0" y="1"/>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1241" name="Freeform 177"/>
              <p:cNvSpPr>
                <a:spLocks/>
              </p:cNvSpPr>
              <p:nvPr/>
            </p:nvSpPr>
            <p:spPr bwMode="auto">
              <a:xfrm>
                <a:off x="4200" y="2104"/>
                <a:ext cx="5" cy="5"/>
              </a:xfrm>
              <a:custGeom>
                <a:avLst/>
                <a:gdLst>
                  <a:gd name="T0" fmla="*/ 1 w 2"/>
                  <a:gd name="T1" fmla="*/ 2 h 2"/>
                  <a:gd name="T2" fmla="*/ 2 w 2"/>
                  <a:gd name="T3" fmla="*/ 1 h 2"/>
                  <a:gd name="T4" fmla="*/ 2 w 2"/>
                  <a:gd name="T5" fmla="*/ 1 h 2"/>
                  <a:gd name="T6" fmla="*/ 2 w 2"/>
                  <a:gd name="T7" fmla="*/ 1 h 2"/>
                  <a:gd name="T8" fmla="*/ 1 w 2"/>
                  <a:gd name="T9" fmla="*/ 0 h 2"/>
                  <a:gd name="T10" fmla="*/ 1 w 2"/>
                  <a:gd name="T11" fmla="*/ 0 h 2"/>
                  <a:gd name="T12" fmla="*/ 0 w 2"/>
                  <a:gd name="T13" fmla="*/ 0 h 2"/>
                  <a:gd name="T14" fmla="*/ 0 w 2"/>
                  <a:gd name="T15" fmla="*/ 1 h 2"/>
                  <a:gd name="T16" fmla="*/ 1 w 2"/>
                  <a:gd name="T17"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 h="2">
                    <a:moveTo>
                      <a:pt x="1" y="2"/>
                    </a:moveTo>
                    <a:cubicBezTo>
                      <a:pt x="1" y="2"/>
                      <a:pt x="1" y="1"/>
                      <a:pt x="2" y="1"/>
                    </a:cubicBezTo>
                    <a:cubicBezTo>
                      <a:pt x="2" y="1"/>
                      <a:pt x="2" y="1"/>
                      <a:pt x="2" y="1"/>
                    </a:cubicBezTo>
                    <a:cubicBezTo>
                      <a:pt x="2" y="1"/>
                      <a:pt x="2" y="1"/>
                      <a:pt x="2" y="1"/>
                    </a:cubicBezTo>
                    <a:cubicBezTo>
                      <a:pt x="2" y="0"/>
                      <a:pt x="1" y="0"/>
                      <a:pt x="1" y="0"/>
                    </a:cubicBezTo>
                    <a:cubicBezTo>
                      <a:pt x="1" y="0"/>
                      <a:pt x="1" y="0"/>
                      <a:pt x="1" y="0"/>
                    </a:cubicBezTo>
                    <a:cubicBezTo>
                      <a:pt x="1" y="0"/>
                      <a:pt x="0" y="0"/>
                      <a:pt x="0" y="0"/>
                    </a:cubicBezTo>
                    <a:cubicBezTo>
                      <a:pt x="0" y="0"/>
                      <a:pt x="0" y="1"/>
                      <a:pt x="0" y="1"/>
                    </a:cubicBezTo>
                    <a:cubicBezTo>
                      <a:pt x="1" y="1"/>
                      <a:pt x="1" y="1"/>
                      <a:pt x="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1242" name="Freeform 178"/>
              <p:cNvSpPr>
                <a:spLocks/>
              </p:cNvSpPr>
              <p:nvPr/>
            </p:nvSpPr>
            <p:spPr bwMode="auto">
              <a:xfrm>
                <a:off x="3145" y="2017"/>
                <a:ext cx="2" cy="2"/>
              </a:xfrm>
              <a:custGeom>
                <a:avLst/>
                <a:gdLst>
                  <a:gd name="T0" fmla="*/ 1 w 1"/>
                  <a:gd name="T1" fmla="*/ 1 h 1"/>
                  <a:gd name="T2" fmla="*/ 1 w 1"/>
                  <a:gd name="T3" fmla="*/ 0 h 1"/>
                  <a:gd name="T4" fmla="*/ 1 w 1"/>
                  <a:gd name="T5" fmla="*/ 0 h 1"/>
                  <a:gd name="T6" fmla="*/ 0 w 1"/>
                  <a:gd name="T7" fmla="*/ 0 h 1"/>
                  <a:gd name="T8" fmla="*/ 0 w 1"/>
                  <a:gd name="T9" fmla="*/ 1 h 1"/>
                  <a:gd name="T10" fmla="*/ 0 w 1"/>
                  <a:gd name="T11" fmla="*/ 1 h 1"/>
                  <a:gd name="T12" fmla="*/ 0 w 1"/>
                  <a:gd name="T13" fmla="*/ 1 h 1"/>
                  <a:gd name="T14" fmla="*/ 1 w 1"/>
                  <a:gd name="T15" fmla="*/ 1 h 1"/>
                  <a:gd name="T16" fmla="*/ 1 w 1"/>
                  <a:gd name="T17" fmla="*/ 1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 h="1">
                    <a:moveTo>
                      <a:pt x="1" y="1"/>
                    </a:moveTo>
                    <a:cubicBezTo>
                      <a:pt x="1" y="1"/>
                      <a:pt x="1" y="1"/>
                      <a:pt x="1" y="0"/>
                    </a:cubicBezTo>
                    <a:cubicBezTo>
                      <a:pt x="1" y="0"/>
                      <a:pt x="1" y="0"/>
                      <a:pt x="1" y="0"/>
                    </a:cubicBezTo>
                    <a:cubicBezTo>
                      <a:pt x="1" y="0"/>
                      <a:pt x="0" y="0"/>
                      <a:pt x="0" y="0"/>
                    </a:cubicBezTo>
                    <a:cubicBezTo>
                      <a:pt x="0" y="0"/>
                      <a:pt x="0" y="0"/>
                      <a:pt x="0" y="1"/>
                    </a:cubicBezTo>
                    <a:cubicBezTo>
                      <a:pt x="0" y="1"/>
                      <a:pt x="0" y="1"/>
                      <a:pt x="0" y="1"/>
                    </a:cubicBezTo>
                    <a:cubicBezTo>
                      <a:pt x="0" y="1"/>
                      <a:pt x="0" y="1"/>
                      <a:pt x="0" y="1"/>
                    </a:cubicBezTo>
                    <a:cubicBezTo>
                      <a:pt x="0" y="1"/>
                      <a:pt x="0" y="1"/>
                      <a:pt x="1" y="1"/>
                    </a:cubicBezTo>
                    <a:cubicBezTo>
                      <a:pt x="1" y="1"/>
                      <a:pt x="1"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1243" name="Freeform 179"/>
              <p:cNvSpPr>
                <a:spLocks/>
              </p:cNvSpPr>
              <p:nvPr/>
            </p:nvSpPr>
            <p:spPr bwMode="auto">
              <a:xfrm>
                <a:off x="4181" y="2064"/>
                <a:ext cx="5" cy="2"/>
              </a:xfrm>
              <a:custGeom>
                <a:avLst/>
                <a:gdLst>
                  <a:gd name="T0" fmla="*/ 1 w 2"/>
                  <a:gd name="T1" fmla="*/ 1 h 1"/>
                  <a:gd name="T2" fmla="*/ 2 w 2"/>
                  <a:gd name="T3" fmla="*/ 1 h 1"/>
                  <a:gd name="T4" fmla="*/ 0 w 2"/>
                  <a:gd name="T5" fmla="*/ 0 h 1"/>
                  <a:gd name="T6" fmla="*/ 0 w 2"/>
                  <a:gd name="T7" fmla="*/ 0 h 1"/>
                  <a:gd name="T8" fmla="*/ 0 w 2"/>
                  <a:gd name="T9" fmla="*/ 1 h 1"/>
                  <a:gd name="T10" fmla="*/ 1 w 2"/>
                  <a:gd name="T11" fmla="*/ 1 h 1"/>
                </a:gdLst>
                <a:ahLst/>
                <a:cxnLst>
                  <a:cxn ang="0">
                    <a:pos x="T0" y="T1"/>
                  </a:cxn>
                  <a:cxn ang="0">
                    <a:pos x="T2" y="T3"/>
                  </a:cxn>
                  <a:cxn ang="0">
                    <a:pos x="T4" y="T5"/>
                  </a:cxn>
                  <a:cxn ang="0">
                    <a:pos x="T6" y="T7"/>
                  </a:cxn>
                  <a:cxn ang="0">
                    <a:pos x="T8" y="T9"/>
                  </a:cxn>
                  <a:cxn ang="0">
                    <a:pos x="T10" y="T11"/>
                  </a:cxn>
                </a:cxnLst>
                <a:rect l="0" t="0" r="r" b="b"/>
                <a:pathLst>
                  <a:path w="2" h="1">
                    <a:moveTo>
                      <a:pt x="1" y="1"/>
                    </a:moveTo>
                    <a:cubicBezTo>
                      <a:pt x="1" y="1"/>
                      <a:pt x="2" y="1"/>
                      <a:pt x="2" y="1"/>
                    </a:cubicBezTo>
                    <a:cubicBezTo>
                      <a:pt x="1" y="1"/>
                      <a:pt x="1" y="0"/>
                      <a:pt x="0" y="0"/>
                    </a:cubicBezTo>
                    <a:cubicBezTo>
                      <a:pt x="0" y="0"/>
                      <a:pt x="0" y="0"/>
                      <a:pt x="0" y="0"/>
                    </a:cubicBezTo>
                    <a:cubicBezTo>
                      <a:pt x="0" y="0"/>
                      <a:pt x="0" y="1"/>
                      <a:pt x="0" y="1"/>
                    </a:cubicBezTo>
                    <a:cubicBezTo>
                      <a:pt x="1" y="1"/>
                      <a:pt x="1"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1244" name="Freeform 180"/>
              <p:cNvSpPr>
                <a:spLocks/>
              </p:cNvSpPr>
              <p:nvPr/>
            </p:nvSpPr>
            <p:spPr bwMode="auto">
              <a:xfrm>
                <a:off x="3365" y="1860"/>
                <a:ext cx="7" cy="5"/>
              </a:xfrm>
              <a:custGeom>
                <a:avLst/>
                <a:gdLst>
                  <a:gd name="T0" fmla="*/ 3 w 3"/>
                  <a:gd name="T1" fmla="*/ 0 h 2"/>
                  <a:gd name="T2" fmla="*/ 2 w 3"/>
                  <a:gd name="T3" fmla="*/ 0 h 2"/>
                  <a:gd name="T4" fmla="*/ 1 w 3"/>
                  <a:gd name="T5" fmla="*/ 1 h 2"/>
                  <a:gd name="T6" fmla="*/ 0 w 3"/>
                  <a:gd name="T7" fmla="*/ 1 h 2"/>
                  <a:gd name="T8" fmla="*/ 1 w 3"/>
                  <a:gd name="T9" fmla="*/ 1 h 2"/>
                  <a:gd name="T10" fmla="*/ 1 w 3"/>
                  <a:gd name="T11" fmla="*/ 1 h 2"/>
                  <a:gd name="T12" fmla="*/ 2 w 3"/>
                  <a:gd name="T13" fmla="*/ 1 h 2"/>
                  <a:gd name="T14" fmla="*/ 2 w 3"/>
                  <a:gd name="T15" fmla="*/ 1 h 2"/>
                  <a:gd name="T16" fmla="*/ 3 w 3"/>
                  <a:gd name="T17" fmla="*/ 2 h 2"/>
                  <a:gd name="T18" fmla="*/ 3 w 3"/>
                  <a:gd name="T19" fmla="*/ 2 h 2"/>
                  <a:gd name="T20" fmla="*/ 3 w 3"/>
                  <a:gd name="T21" fmla="*/ 1 h 2"/>
                  <a:gd name="T22" fmla="*/ 3 w 3"/>
                  <a:gd name="T23" fmla="*/ 1 h 2"/>
                  <a:gd name="T24" fmla="*/ 3 w 3"/>
                  <a:gd name="T25" fmla="*/ 0 h 2"/>
                  <a:gd name="T26" fmla="*/ 3 w 3"/>
                  <a:gd name="T27"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 h="2">
                    <a:moveTo>
                      <a:pt x="3" y="0"/>
                    </a:moveTo>
                    <a:cubicBezTo>
                      <a:pt x="2" y="0"/>
                      <a:pt x="2" y="0"/>
                      <a:pt x="2" y="0"/>
                    </a:cubicBezTo>
                    <a:cubicBezTo>
                      <a:pt x="2" y="0"/>
                      <a:pt x="2" y="0"/>
                      <a:pt x="1" y="1"/>
                    </a:cubicBezTo>
                    <a:cubicBezTo>
                      <a:pt x="1" y="1"/>
                      <a:pt x="1" y="1"/>
                      <a:pt x="0" y="1"/>
                    </a:cubicBezTo>
                    <a:cubicBezTo>
                      <a:pt x="0" y="1"/>
                      <a:pt x="0" y="1"/>
                      <a:pt x="1" y="1"/>
                    </a:cubicBezTo>
                    <a:cubicBezTo>
                      <a:pt x="1" y="1"/>
                      <a:pt x="1" y="1"/>
                      <a:pt x="1" y="1"/>
                    </a:cubicBezTo>
                    <a:cubicBezTo>
                      <a:pt x="2" y="1"/>
                      <a:pt x="2" y="1"/>
                      <a:pt x="2" y="1"/>
                    </a:cubicBezTo>
                    <a:cubicBezTo>
                      <a:pt x="2" y="1"/>
                      <a:pt x="2" y="1"/>
                      <a:pt x="2" y="1"/>
                    </a:cubicBezTo>
                    <a:cubicBezTo>
                      <a:pt x="2" y="1"/>
                      <a:pt x="3" y="2"/>
                      <a:pt x="3" y="2"/>
                    </a:cubicBezTo>
                    <a:cubicBezTo>
                      <a:pt x="3" y="2"/>
                      <a:pt x="3" y="2"/>
                      <a:pt x="3" y="2"/>
                    </a:cubicBezTo>
                    <a:cubicBezTo>
                      <a:pt x="3" y="1"/>
                      <a:pt x="3" y="1"/>
                      <a:pt x="3" y="1"/>
                    </a:cubicBezTo>
                    <a:cubicBezTo>
                      <a:pt x="3" y="1"/>
                      <a:pt x="3" y="1"/>
                      <a:pt x="3" y="1"/>
                    </a:cubicBezTo>
                    <a:cubicBezTo>
                      <a:pt x="3" y="1"/>
                      <a:pt x="3" y="0"/>
                      <a:pt x="3" y="0"/>
                    </a:cubicBezTo>
                    <a:cubicBezTo>
                      <a:pt x="3" y="0"/>
                      <a:pt x="3" y="0"/>
                      <a:pt x="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1245" name="Freeform 181"/>
              <p:cNvSpPr>
                <a:spLocks/>
              </p:cNvSpPr>
              <p:nvPr/>
            </p:nvSpPr>
            <p:spPr bwMode="auto">
              <a:xfrm>
                <a:off x="2745" y="2145"/>
                <a:ext cx="2" cy="4"/>
              </a:xfrm>
              <a:custGeom>
                <a:avLst/>
                <a:gdLst>
                  <a:gd name="T0" fmla="*/ 1 w 1"/>
                  <a:gd name="T1" fmla="*/ 1 h 2"/>
                  <a:gd name="T2" fmla="*/ 0 w 1"/>
                  <a:gd name="T3" fmla="*/ 1 h 2"/>
                  <a:gd name="T4" fmla="*/ 0 w 1"/>
                  <a:gd name="T5" fmla="*/ 1 h 2"/>
                  <a:gd name="T6" fmla="*/ 1 w 1"/>
                  <a:gd name="T7" fmla="*/ 2 h 2"/>
                  <a:gd name="T8" fmla="*/ 1 w 1"/>
                  <a:gd name="T9" fmla="*/ 1 h 2"/>
                </a:gdLst>
                <a:ahLst/>
                <a:cxnLst>
                  <a:cxn ang="0">
                    <a:pos x="T0" y="T1"/>
                  </a:cxn>
                  <a:cxn ang="0">
                    <a:pos x="T2" y="T3"/>
                  </a:cxn>
                  <a:cxn ang="0">
                    <a:pos x="T4" y="T5"/>
                  </a:cxn>
                  <a:cxn ang="0">
                    <a:pos x="T6" y="T7"/>
                  </a:cxn>
                  <a:cxn ang="0">
                    <a:pos x="T8" y="T9"/>
                  </a:cxn>
                </a:cxnLst>
                <a:rect l="0" t="0" r="r" b="b"/>
                <a:pathLst>
                  <a:path w="1" h="2">
                    <a:moveTo>
                      <a:pt x="1" y="1"/>
                    </a:moveTo>
                    <a:cubicBezTo>
                      <a:pt x="1" y="1"/>
                      <a:pt x="1" y="1"/>
                      <a:pt x="0" y="1"/>
                    </a:cubicBezTo>
                    <a:cubicBezTo>
                      <a:pt x="0" y="0"/>
                      <a:pt x="0" y="1"/>
                      <a:pt x="0" y="1"/>
                    </a:cubicBezTo>
                    <a:cubicBezTo>
                      <a:pt x="0" y="1"/>
                      <a:pt x="1" y="1"/>
                      <a:pt x="1" y="2"/>
                    </a:cubicBezTo>
                    <a:cubicBezTo>
                      <a:pt x="1" y="1"/>
                      <a:pt x="1"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1246" name="Freeform 182"/>
              <p:cNvSpPr>
                <a:spLocks/>
              </p:cNvSpPr>
              <p:nvPr/>
            </p:nvSpPr>
            <p:spPr bwMode="auto">
              <a:xfrm>
                <a:off x="3365" y="1780"/>
                <a:ext cx="57" cy="45"/>
              </a:xfrm>
              <a:custGeom>
                <a:avLst/>
                <a:gdLst>
                  <a:gd name="T0" fmla="*/ 1 w 24"/>
                  <a:gd name="T1" fmla="*/ 3 h 19"/>
                  <a:gd name="T2" fmla="*/ 1 w 24"/>
                  <a:gd name="T3" fmla="*/ 4 h 19"/>
                  <a:gd name="T4" fmla="*/ 2 w 24"/>
                  <a:gd name="T5" fmla="*/ 5 h 19"/>
                  <a:gd name="T6" fmla="*/ 3 w 24"/>
                  <a:gd name="T7" fmla="*/ 8 h 19"/>
                  <a:gd name="T8" fmla="*/ 5 w 24"/>
                  <a:gd name="T9" fmla="*/ 9 h 19"/>
                  <a:gd name="T10" fmla="*/ 3 w 24"/>
                  <a:gd name="T11" fmla="*/ 9 h 19"/>
                  <a:gd name="T12" fmla="*/ 3 w 24"/>
                  <a:gd name="T13" fmla="*/ 11 h 19"/>
                  <a:gd name="T14" fmla="*/ 3 w 24"/>
                  <a:gd name="T15" fmla="*/ 13 h 19"/>
                  <a:gd name="T16" fmla="*/ 3 w 24"/>
                  <a:gd name="T17" fmla="*/ 14 h 19"/>
                  <a:gd name="T18" fmla="*/ 4 w 24"/>
                  <a:gd name="T19" fmla="*/ 16 h 19"/>
                  <a:gd name="T20" fmla="*/ 5 w 24"/>
                  <a:gd name="T21" fmla="*/ 18 h 19"/>
                  <a:gd name="T22" fmla="*/ 5 w 24"/>
                  <a:gd name="T23" fmla="*/ 19 h 19"/>
                  <a:gd name="T24" fmla="*/ 8 w 24"/>
                  <a:gd name="T25" fmla="*/ 18 h 19"/>
                  <a:gd name="T26" fmla="*/ 11 w 24"/>
                  <a:gd name="T27" fmla="*/ 17 h 19"/>
                  <a:gd name="T28" fmla="*/ 11 w 24"/>
                  <a:gd name="T29" fmla="*/ 16 h 19"/>
                  <a:gd name="T30" fmla="*/ 15 w 24"/>
                  <a:gd name="T31" fmla="*/ 16 h 19"/>
                  <a:gd name="T32" fmla="*/ 16 w 24"/>
                  <a:gd name="T33" fmla="*/ 16 h 19"/>
                  <a:gd name="T34" fmla="*/ 18 w 24"/>
                  <a:gd name="T35" fmla="*/ 15 h 19"/>
                  <a:gd name="T36" fmla="*/ 21 w 24"/>
                  <a:gd name="T37" fmla="*/ 15 h 19"/>
                  <a:gd name="T38" fmla="*/ 22 w 24"/>
                  <a:gd name="T39" fmla="*/ 14 h 19"/>
                  <a:gd name="T40" fmla="*/ 24 w 24"/>
                  <a:gd name="T41" fmla="*/ 12 h 19"/>
                  <a:gd name="T42" fmla="*/ 22 w 24"/>
                  <a:gd name="T43" fmla="*/ 10 h 19"/>
                  <a:gd name="T44" fmla="*/ 20 w 24"/>
                  <a:gd name="T45" fmla="*/ 8 h 19"/>
                  <a:gd name="T46" fmla="*/ 18 w 24"/>
                  <a:gd name="T47" fmla="*/ 8 h 19"/>
                  <a:gd name="T48" fmla="*/ 16 w 24"/>
                  <a:gd name="T49" fmla="*/ 6 h 19"/>
                  <a:gd name="T50" fmla="*/ 14 w 24"/>
                  <a:gd name="T51" fmla="*/ 5 h 19"/>
                  <a:gd name="T52" fmla="*/ 13 w 24"/>
                  <a:gd name="T53" fmla="*/ 5 h 19"/>
                  <a:gd name="T54" fmla="*/ 12 w 24"/>
                  <a:gd name="T55" fmla="*/ 4 h 19"/>
                  <a:gd name="T56" fmla="*/ 11 w 24"/>
                  <a:gd name="T57" fmla="*/ 4 h 19"/>
                  <a:gd name="T58" fmla="*/ 9 w 24"/>
                  <a:gd name="T59" fmla="*/ 3 h 19"/>
                  <a:gd name="T60" fmla="*/ 8 w 24"/>
                  <a:gd name="T61" fmla="*/ 3 h 19"/>
                  <a:gd name="T62" fmla="*/ 9 w 24"/>
                  <a:gd name="T63" fmla="*/ 4 h 19"/>
                  <a:gd name="T64" fmla="*/ 8 w 24"/>
                  <a:gd name="T65" fmla="*/ 5 h 19"/>
                  <a:gd name="T66" fmla="*/ 7 w 24"/>
                  <a:gd name="T67" fmla="*/ 4 h 19"/>
                  <a:gd name="T68" fmla="*/ 6 w 24"/>
                  <a:gd name="T69" fmla="*/ 1 h 19"/>
                  <a:gd name="T70" fmla="*/ 3 w 24"/>
                  <a:gd name="T71" fmla="*/ 0 h 19"/>
                  <a:gd name="T72" fmla="*/ 2 w 24"/>
                  <a:gd name="T73" fmla="*/ 1 h 19"/>
                  <a:gd name="T74" fmla="*/ 3 w 24"/>
                  <a:gd name="T75" fmla="*/ 2 h 19"/>
                  <a:gd name="T76" fmla="*/ 3 w 24"/>
                  <a:gd name="T77" fmla="*/ 3 h 19"/>
                  <a:gd name="T78" fmla="*/ 2 w 24"/>
                  <a:gd name="T79" fmla="*/ 2 h 19"/>
                  <a:gd name="T80" fmla="*/ 1 w 24"/>
                  <a:gd name="T81" fmla="*/ 2 h 19"/>
                  <a:gd name="T82" fmla="*/ 1 w 24"/>
                  <a:gd name="T83" fmla="*/ 3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4" h="19">
                    <a:moveTo>
                      <a:pt x="1" y="3"/>
                    </a:moveTo>
                    <a:cubicBezTo>
                      <a:pt x="1" y="3"/>
                      <a:pt x="1" y="3"/>
                      <a:pt x="1" y="3"/>
                    </a:cubicBezTo>
                    <a:cubicBezTo>
                      <a:pt x="0" y="3"/>
                      <a:pt x="0" y="4"/>
                      <a:pt x="0" y="4"/>
                    </a:cubicBezTo>
                    <a:cubicBezTo>
                      <a:pt x="1" y="4"/>
                      <a:pt x="1" y="4"/>
                      <a:pt x="1" y="4"/>
                    </a:cubicBezTo>
                    <a:cubicBezTo>
                      <a:pt x="1" y="4"/>
                      <a:pt x="2" y="5"/>
                      <a:pt x="2" y="5"/>
                    </a:cubicBezTo>
                    <a:cubicBezTo>
                      <a:pt x="2" y="5"/>
                      <a:pt x="2" y="5"/>
                      <a:pt x="2" y="5"/>
                    </a:cubicBezTo>
                    <a:cubicBezTo>
                      <a:pt x="2" y="5"/>
                      <a:pt x="2" y="5"/>
                      <a:pt x="2" y="6"/>
                    </a:cubicBezTo>
                    <a:cubicBezTo>
                      <a:pt x="2" y="6"/>
                      <a:pt x="3" y="7"/>
                      <a:pt x="3" y="8"/>
                    </a:cubicBezTo>
                    <a:cubicBezTo>
                      <a:pt x="3" y="8"/>
                      <a:pt x="3" y="8"/>
                      <a:pt x="4" y="8"/>
                    </a:cubicBezTo>
                    <a:cubicBezTo>
                      <a:pt x="4" y="9"/>
                      <a:pt x="4" y="9"/>
                      <a:pt x="5" y="9"/>
                    </a:cubicBezTo>
                    <a:cubicBezTo>
                      <a:pt x="5" y="9"/>
                      <a:pt x="4" y="9"/>
                      <a:pt x="4" y="9"/>
                    </a:cubicBezTo>
                    <a:cubicBezTo>
                      <a:pt x="4" y="9"/>
                      <a:pt x="3" y="9"/>
                      <a:pt x="3" y="9"/>
                    </a:cubicBezTo>
                    <a:cubicBezTo>
                      <a:pt x="3" y="9"/>
                      <a:pt x="2" y="10"/>
                      <a:pt x="2" y="10"/>
                    </a:cubicBezTo>
                    <a:cubicBezTo>
                      <a:pt x="2" y="10"/>
                      <a:pt x="3" y="11"/>
                      <a:pt x="3" y="11"/>
                    </a:cubicBezTo>
                    <a:cubicBezTo>
                      <a:pt x="3" y="12"/>
                      <a:pt x="3" y="12"/>
                      <a:pt x="3" y="12"/>
                    </a:cubicBezTo>
                    <a:cubicBezTo>
                      <a:pt x="3" y="13"/>
                      <a:pt x="3" y="13"/>
                      <a:pt x="3" y="13"/>
                    </a:cubicBezTo>
                    <a:cubicBezTo>
                      <a:pt x="3" y="13"/>
                      <a:pt x="3" y="14"/>
                      <a:pt x="3" y="14"/>
                    </a:cubicBezTo>
                    <a:cubicBezTo>
                      <a:pt x="3" y="14"/>
                      <a:pt x="3" y="14"/>
                      <a:pt x="3" y="14"/>
                    </a:cubicBezTo>
                    <a:cubicBezTo>
                      <a:pt x="3" y="15"/>
                      <a:pt x="3" y="15"/>
                      <a:pt x="3" y="15"/>
                    </a:cubicBezTo>
                    <a:cubicBezTo>
                      <a:pt x="3" y="15"/>
                      <a:pt x="3" y="16"/>
                      <a:pt x="4" y="16"/>
                    </a:cubicBezTo>
                    <a:cubicBezTo>
                      <a:pt x="4" y="16"/>
                      <a:pt x="4" y="17"/>
                      <a:pt x="4" y="17"/>
                    </a:cubicBezTo>
                    <a:cubicBezTo>
                      <a:pt x="4" y="18"/>
                      <a:pt x="5" y="18"/>
                      <a:pt x="5" y="18"/>
                    </a:cubicBezTo>
                    <a:cubicBezTo>
                      <a:pt x="5" y="18"/>
                      <a:pt x="5" y="18"/>
                      <a:pt x="5" y="19"/>
                    </a:cubicBezTo>
                    <a:cubicBezTo>
                      <a:pt x="5" y="19"/>
                      <a:pt x="5" y="19"/>
                      <a:pt x="5" y="19"/>
                    </a:cubicBezTo>
                    <a:cubicBezTo>
                      <a:pt x="5" y="19"/>
                      <a:pt x="7" y="19"/>
                      <a:pt x="7" y="19"/>
                    </a:cubicBezTo>
                    <a:cubicBezTo>
                      <a:pt x="7" y="19"/>
                      <a:pt x="8" y="19"/>
                      <a:pt x="8" y="18"/>
                    </a:cubicBezTo>
                    <a:cubicBezTo>
                      <a:pt x="9" y="18"/>
                      <a:pt x="9" y="18"/>
                      <a:pt x="10" y="18"/>
                    </a:cubicBezTo>
                    <a:cubicBezTo>
                      <a:pt x="10" y="17"/>
                      <a:pt x="10" y="17"/>
                      <a:pt x="11" y="17"/>
                    </a:cubicBezTo>
                    <a:cubicBezTo>
                      <a:pt x="11" y="17"/>
                      <a:pt x="10" y="17"/>
                      <a:pt x="10" y="17"/>
                    </a:cubicBezTo>
                    <a:cubicBezTo>
                      <a:pt x="11" y="17"/>
                      <a:pt x="11" y="17"/>
                      <a:pt x="11" y="16"/>
                    </a:cubicBezTo>
                    <a:cubicBezTo>
                      <a:pt x="12" y="16"/>
                      <a:pt x="13" y="16"/>
                      <a:pt x="14" y="16"/>
                    </a:cubicBezTo>
                    <a:cubicBezTo>
                      <a:pt x="14" y="16"/>
                      <a:pt x="14" y="16"/>
                      <a:pt x="15" y="16"/>
                    </a:cubicBezTo>
                    <a:cubicBezTo>
                      <a:pt x="15" y="16"/>
                      <a:pt x="15" y="16"/>
                      <a:pt x="15" y="16"/>
                    </a:cubicBezTo>
                    <a:cubicBezTo>
                      <a:pt x="16" y="16"/>
                      <a:pt x="16" y="16"/>
                      <a:pt x="16" y="16"/>
                    </a:cubicBezTo>
                    <a:cubicBezTo>
                      <a:pt x="16" y="16"/>
                      <a:pt x="17" y="16"/>
                      <a:pt x="17" y="16"/>
                    </a:cubicBezTo>
                    <a:cubicBezTo>
                      <a:pt x="17" y="16"/>
                      <a:pt x="17" y="16"/>
                      <a:pt x="18" y="15"/>
                    </a:cubicBezTo>
                    <a:cubicBezTo>
                      <a:pt x="18" y="15"/>
                      <a:pt x="18" y="15"/>
                      <a:pt x="19" y="15"/>
                    </a:cubicBezTo>
                    <a:cubicBezTo>
                      <a:pt x="20" y="15"/>
                      <a:pt x="20" y="15"/>
                      <a:pt x="21" y="15"/>
                    </a:cubicBezTo>
                    <a:cubicBezTo>
                      <a:pt x="21" y="15"/>
                      <a:pt x="21" y="14"/>
                      <a:pt x="22" y="14"/>
                    </a:cubicBezTo>
                    <a:cubicBezTo>
                      <a:pt x="22" y="14"/>
                      <a:pt x="22" y="14"/>
                      <a:pt x="22" y="14"/>
                    </a:cubicBezTo>
                    <a:cubicBezTo>
                      <a:pt x="23" y="14"/>
                      <a:pt x="23" y="13"/>
                      <a:pt x="24" y="13"/>
                    </a:cubicBezTo>
                    <a:cubicBezTo>
                      <a:pt x="24" y="12"/>
                      <a:pt x="24" y="12"/>
                      <a:pt x="24" y="12"/>
                    </a:cubicBezTo>
                    <a:cubicBezTo>
                      <a:pt x="23" y="11"/>
                      <a:pt x="23" y="11"/>
                      <a:pt x="22" y="11"/>
                    </a:cubicBezTo>
                    <a:cubicBezTo>
                      <a:pt x="22" y="10"/>
                      <a:pt x="22" y="10"/>
                      <a:pt x="22" y="10"/>
                    </a:cubicBezTo>
                    <a:cubicBezTo>
                      <a:pt x="22" y="9"/>
                      <a:pt x="22" y="9"/>
                      <a:pt x="22" y="9"/>
                    </a:cubicBezTo>
                    <a:cubicBezTo>
                      <a:pt x="21" y="8"/>
                      <a:pt x="21" y="8"/>
                      <a:pt x="20" y="8"/>
                    </a:cubicBezTo>
                    <a:cubicBezTo>
                      <a:pt x="20" y="8"/>
                      <a:pt x="19" y="8"/>
                      <a:pt x="19" y="7"/>
                    </a:cubicBezTo>
                    <a:cubicBezTo>
                      <a:pt x="19" y="7"/>
                      <a:pt x="18" y="8"/>
                      <a:pt x="18" y="8"/>
                    </a:cubicBezTo>
                    <a:cubicBezTo>
                      <a:pt x="18" y="7"/>
                      <a:pt x="18" y="7"/>
                      <a:pt x="17" y="7"/>
                    </a:cubicBezTo>
                    <a:cubicBezTo>
                      <a:pt x="17" y="7"/>
                      <a:pt x="16" y="7"/>
                      <a:pt x="16" y="6"/>
                    </a:cubicBezTo>
                    <a:cubicBezTo>
                      <a:pt x="15" y="6"/>
                      <a:pt x="15" y="6"/>
                      <a:pt x="15" y="5"/>
                    </a:cubicBezTo>
                    <a:cubicBezTo>
                      <a:pt x="14" y="5"/>
                      <a:pt x="14" y="5"/>
                      <a:pt x="14" y="5"/>
                    </a:cubicBezTo>
                    <a:cubicBezTo>
                      <a:pt x="14" y="5"/>
                      <a:pt x="14" y="5"/>
                      <a:pt x="14" y="5"/>
                    </a:cubicBezTo>
                    <a:cubicBezTo>
                      <a:pt x="13" y="5"/>
                      <a:pt x="13" y="5"/>
                      <a:pt x="13" y="5"/>
                    </a:cubicBezTo>
                    <a:cubicBezTo>
                      <a:pt x="13" y="5"/>
                      <a:pt x="13" y="5"/>
                      <a:pt x="13" y="4"/>
                    </a:cubicBezTo>
                    <a:cubicBezTo>
                      <a:pt x="12" y="4"/>
                      <a:pt x="12" y="4"/>
                      <a:pt x="12" y="4"/>
                    </a:cubicBezTo>
                    <a:cubicBezTo>
                      <a:pt x="11" y="4"/>
                      <a:pt x="11" y="4"/>
                      <a:pt x="11" y="4"/>
                    </a:cubicBezTo>
                    <a:cubicBezTo>
                      <a:pt x="11" y="4"/>
                      <a:pt x="11" y="4"/>
                      <a:pt x="11" y="4"/>
                    </a:cubicBezTo>
                    <a:cubicBezTo>
                      <a:pt x="10" y="4"/>
                      <a:pt x="10" y="4"/>
                      <a:pt x="10" y="4"/>
                    </a:cubicBezTo>
                    <a:cubicBezTo>
                      <a:pt x="10" y="4"/>
                      <a:pt x="9" y="3"/>
                      <a:pt x="9" y="3"/>
                    </a:cubicBezTo>
                    <a:cubicBezTo>
                      <a:pt x="9" y="3"/>
                      <a:pt x="8" y="3"/>
                      <a:pt x="8" y="2"/>
                    </a:cubicBezTo>
                    <a:cubicBezTo>
                      <a:pt x="8" y="3"/>
                      <a:pt x="8" y="3"/>
                      <a:pt x="8" y="3"/>
                    </a:cubicBezTo>
                    <a:cubicBezTo>
                      <a:pt x="8" y="3"/>
                      <a:pt x="9" y="3"/>
                      <a:pt x="9" y="4"/>
                    </a:cubicBezTo>
                    <a:cubicBezTo>
                      <a:pt x="9" y="4"/>
                      <a:pt x="9" y="4"/>
                      <a:pt x="9" y="4"/>
                    </a:cubicBezTo>
                    <a:cubicBezTo>
                      <a:pt x="9" y="4"/>
                      <a:pt x="8" y="4"/>
                      <a:pt x="8" y="4"/>
                    </a:cubicBezTo>
                    <a:cubicBezTo>
                      <a:pt x="8" y="5"/>
                      <a:pt x="8" y="5"/>
                      <a:pt x="8" y="5"/>
                    </a:cubicBezTo>
                    <a:cubicBezTo>
                      <a:pt x="8" y="5"/>
                      <a:pt x="8" y="5"/>
                      <a:pt x="7" y="5"/>
                    </a:cubicBezTo>
                    <a:cubicBezTo>
                      <a:pt x="7" y="5"/>
                      <a:pt x="7" y="4"/>
                      <a:pt x="7" y="4"/>
                    </a:cubicBezTo>
                    <a:cubicBezTo>
                      <a:pt x="7" y="3"/>
                      <a:pt x="7" y="3"/>
                      <a:pt x="7" y="2"/>
                    </a:cubicBezTo>
                    <a:cubicBezTo>
                      <a:pt x="7" y="2"/>
                      <a:pt x="6" y="1"/>
                      <a:pt x="6" y="1"/>
                    </a:cubicBezTo>
                    <a:cubicBezTo>
                      <a:pt x="6" y="1"/>
                      <a:pt x="5" y="1"/>
                      <a:pt x="5" y="1"/>
                    </a:cubicBezTo>
                    <a:cubicBezTo>
                      <a:pt x="4" y="1"/>
                      <a:pt x="4" y="0"/>
                      <a:pt x="3" y="0"/>
                    </a:cubicBezTo>
                    <a:cubicBezTo>
                      <a:pt x="3" y="0"/>
                      <a:pt x="3" y="0"/>
                      <a:pt x="2" y="0"/>
                    </a:cubicBezTo>
                    <a:cubicBezTo>
                      <a:pt x="2" y="0"/>
                      <a:pt x="2" y="0"/>
                      <a:pt x="2" y="1"/>
                    </a:cubicBezTo>
                    <a:cubicBezTo>
                      <a:pt x="2" y="1"/>
                      <a:pt x="2" y="1"/>
                      <a:pt x="2" y="1"/>
                    </a:cubicBezTo>
                    <a:cubicBezTo>
                      <a:pt x="2" y="1"/>
                      <a:pt x="3" y="2"/>
                      <a:pt x="3" y="2"/>
                    </a:cubicBezTo>
                    <a:cubicBezTo>
                      <a:pt x="3" y="2"/>
                      <a:pt x="3" y="2"/>
                      <a:pt x="4" y="3"/>
                    </a:cubicBezTo>
                    <a:cubicBezTo>
                      <a:pt x="4" y="3"/>
                      <a:pt x="3" y="3"/>
                      <a:pt x="3" y="3"/>
                    </a:cubicBezTo>
                    <a:cubicBezTo>
                      <a:pt x="3" y="3"/>
                      <a:pt x="2" y="3"/>
                      <a:pt x="2" y="3"/>
                    </a:cubicBezTo>
                    <a:cubicBezTo>
                      <a:pt x="2" y="3"/>
                      <a:pt x="2" y="2"/>
                      <a:pt x="2" y="2"/>
                    </a:cubicBezTo>
                    <a:cubicBezTo>
                      <a:pt x="2" y="2"/>
                      <a:pt x="1" y="2"/>
                      <a:pt x="1" y="2"/>
                    </a:cubicBezTo>
                    <a:cubicBezTo>
                      <a:pt x="1" y="2"/>
                      <a:pt x="1" y="2"/>
                      <a:pt x="1" y="2"/>
                    </a:cubicBezTo>
                    <a:cubicBezTo>
                      <a:pt x="1" y="2"/>
                      <a:pt x="1" y="2"/>
                      <a:pt x="1" y="2"/>
                    </a:cubicBezTo>
                    <a:cubicBezTo>
                      <a:pt x="1" y="2"/>
                      <a:pt x="1" y="3"/>
                      <a:pt x="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1247" name="Freeform 183"/>
              <p:cNvSpPr>
                <a:spLocks/>
              </p:cNvSpPr>
              <p:nvPr/>
            </p:nvSpPr>
            <p:spPr bwMode="auto">
              <a:xfrm>
                <a:off x="2887" y="2052"/>
                <a:ext cx="5" cy="3"/>
              </a:xfrm>
              <a:custGeom>
                <a:avLst/>
                <a:gdLst>
                  <a:gd name="T0" fmla="*/ 2 w 2"/>
                  <a:gd name="T1" fmla="*/ 1 h 1"/>
                  <a:gd name="T2" fmla="*/ 2 w 2"/>
                  <a:gd name="T3" fmla="*/ 1 h 1"/>
                  <a:gd name="T4" fmla="*/ 1 w 2"/>
                  <a:gd name="T5" fmla="*/ 0 h 1"/>
                  <a:gd name="T6" fmla="*/ 0 w 2"/>
                  <a:gd name="T7" fmla="*/ 0 h 1"/>
                  <a:gd name="T8" fmla="*/ 0 w 2"/>
                  <a:gd name="T9" fmla="*/ 1 h 1"/>
                  <a:gd name="T10" fmla="*/ 1 w 2"/>
                  <a:gd name="T11" fmla="*/ 1 h 1"/>
                  <a:gd name="T12" fmla="*/ 2 w 2"/>
                  <a:gd name="T13" fmla="*/ 1 h 1"/>
                </a:gdLst>
                <a:ahLst/>
                <a:cxnLst>
                  <a:cxn ang="0">
                    <a:pos x="T0" y="T1"/>
                  </a:cxn>
                  <a:cxn ang="0">
                    <a:pos x="T2" y="T3"/>
                  </a:cxn>
                  <a:cxn ang="0">
                    <a:pos x="T4" y="T5"/>
                  </a:cxn>
                  <a:cxn ang="0">
                    <a:pos x="T6" y="T7"/>
                  </a:cxn>
                  <a:cxn ang="0">
                    <a:pos x="T8" y="T9"/>
                  </a:cxn>
                  <a:cxn ang="0">
                    <a:pos x="T10" y="T11"/>
                  </a:cxn>
                  <a:cxn ang="0">
                    <a:pos x="T12" y="T13"/>
                  </a:cxn>
                </a:cxnLst>
                <a:rect l="0" t="0" r="r" b="b"/>
                <a:pathLst>
                  <a:path w="2" h="1">
                    <a:moveTo>
                      <a:pt x="2" y="1"/>
                    </a:moveTo>
                    <a:cubicBezTo>
                      <a:pt x="2" y="1"/>
                      <a:pt x="2" y="1"/>
                      <a:pt x="2" y="1"/>
                    </a:cubicBezTo>
                    <a:cubicBezTo>
                      <a:pt x="1" y="1"/>
                      <a:pt x="1" y="1"/>
                      <a:pt x="1" y="0"/>
                    </a:cubicBezTo>
                    <a:cubicBezTo>
                      <a:pt x="1" y="0"/>
                      <a:pt x="1" y="0"/>
                      <a:pt x="0" y="0"/>
                    </a:cubicBezTo>
                    <a:cubicBezTo>
                      <a:pt x="0" y="1"/>
                      <a:pt x="0" y="1"/>
                      <a:pt x="0" y="1"/>
                    </a:cubicBezTo>
                    <a:cubicBezTo>
                      <a:pt x="1" y="1"/>
                      <a:pt x="1" y="1"/>
                      <a:pt x="1" y="1"/>
                    </a:cubicBezTo>
                    <a:cubicBezTo>
                      <a:pt x="1" y="1"/>
                      <a:pt x="1" y="1"/>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1248" name="Freeform 184"/>
              <p:cNvSpPr>
                <a:spLocks/>
              </p:cNvSpPr>
              <p:nvPr/>
            </p:nvSpPr>
            <p:spPr bwMode="auto">
              <a:xfrm>
                <a:off x="3008" y="2029"/>
                <a:ext cx="2" cy="2"/>
              </a:xfrm>
              <a:custGeom>
                <a:avLst/>
                <a:gdLst>
                  <a:gd name="T0" fmla="*/ 0 w 1"/>
                  <a:gd name="T1" fmla="*/ 1 h 1"/>
                  <a:gd name="T2" fmla="*/ 0 w 1"/>
                  <a:gd name="T3" fmla="*/ 1 h 1"/>
                  <a:gd name="T4" fmla="*/ 1 w 1"/>
                  <a:gd name="T5" fmla="*/ 1 h 1"/>
                  <a:gd name="T6" fmla="*/ 1 w 1"/>
                  <a:gd name="T7" fmla="*/ 0 h 1"/>
                  <a:gd name="T8" fmla="*/ 0 w 1"/>
                  <a:gd name="T9" fmla="*/ 1 h 1"/>
                  <a:gd name="T10" fmla="*/ 0 w 1"/>
                  <a:gd name="T11" fmla="*/ 1 h 1"/>
                </a:gdLst>
                <a:ahLst/>
                <a:cxnLst>
                  <a:cxn ang="0">
                    <a:pos x="T0" y="T1"/>
                  </a:cxn>
                  <a:cxn ang="0">
                    <a:pos x="T2" y="T3"/>
                  </a:cxn>
                  <a:cxn ang="0">
                    <a:pos x="T4" y="T5"/>
                  </a:cxn>
                  <a:cxn ang="0">
                    <a:pos x="T6" y="T7"/>
                  </a:cxn>
                  <a:cxn ang="0">
                    <a:pos x="T8" y="T9"/>
                  </a:cxn>
                  <a:cxn ang="0">
                    <a:pos x="T10" y="T11"/>
                  </a:cxn>
                </a:cxnLst>
                <a:rect l="0" t="0" r="r" b="b"/>
                <a:pathLst>
                  <a:path w="1" h="1">
                    <a:moveTo>
                      <a:pt x="0" y="1"/>
                    </a:moveTo>
                    <a:cubicBezTo>
                      <a:pt x="0" y="1"/>
                      <a:pt x="0" y="1"/>
                      <a:pt x="0" y="1"/>
                    </a:cubicBezTo>
                    <a:cubicBezTo>
                      <a:pt x="1" y="1"/>
                      <a:pt x="1" y="1"/>
                      <a:pt x="1" y="1"/>
                    </a:cubicBezTo>
                    <a:cubicBezTo>
                      <a:pt x="1" y="1"/>
                      <a:pt x="1" y="1"/>
                      <a:pt x="1" y="0"/>
                    </a:cubicBezTo>
                    <a:cubicBezTo>
                      <a:pt x="1" y="0"/>
                      <a:pt x="0" y="1"/>
                      <a:pt x="0" y="1"/>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1249" name="Freeform 185"/>
              <p:cNvSpPr>
                <a:spLocks/>
              </p:cNvSpPr>
              <p:nvPr/>
            </p:nvSpPr>
            <p:spPr bwMode="auto">
              <a:xfrm>
                <a:off x="3434" y="1813"/>
                <a:ext cx="9" cy="5"/>
              </a:xfrm>
              <a:custGeom>
                <a:avLst/>
                <a:gdLst>
                  <a:gd name="T0" fmla="*/ 2 w 4"/>
                  <a:gd name="T1" fmla="*/ 1 h 2"/>
                  <a:gd name="T2" fmla="*/ 3 w 4"/>
                  <a:gd name="T3" fmla="*/ 1 h 2"/>
                  <a:gd name="T4" fmla="*/ 3 w 4"/>
                  <a:gd name="T5" fmla="*/ 1 h 2"/>
                  <a:gd name="T6" fmla="*/ 2 w 4"/>
                  <a:gd name="T7" fmla="*/ 1 h 2"/>
                  <a:gd name="T8" fmla="*/ 3 w 4"/>
                  <a:gd name="T9" fmla="*/ 0 h 2"/>
                  <a:gd name="T10" fmla="*/ 4 w 4"/>
                  <a:gd name="T11" fmla="*/ 0 h 2"/>
                  <a:gd name="T12" fmla="*/ 3 w 4"/>
                  <a:gd name="T13" fmla="*/ 0 h 2"/>
                  <a:gd name="T14" fmla="*/ 2 w 4"/>
                  <a:gd name="T15" fmla="*/ 0 h 2"/>
                  <a:gd name="T16" fmla="*/ 1 w 4"/>
                  <a:gd name="T17" fmla="*/ 0 h 2"/>
                  <a:gd name="T18" fmla="*/ 1 w 4"/>
                  <a:gd name="T19" fmla="*/ 1 h 2"/>
                  <a:gd name="T20" fmla="*/ 1 w 4"/>
                  <a:gd name="T21" fmla="*/ 1 h 2"/>
                  <a:gd name="T22" fmla="*/ 0 w 4"/>
                  <a:gd name="T23" fmla="*/ 1 h 2"/>
                  <a:gd name="T24" fmla="*/ 1 w 4"/>
                  <a:gd name="T25" fmla="*/ 2 h 2"/>
                  <a:gd name="T26" fmla="*/ 2 w 4"/>
                  <a:gd name="T27"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 h="2">
                    <a:moveTo>
                      <a:pt x="2" y="1"/>
                    </a:moveTo>
                    <a:cubicBezTo>
                      <a:pt x="2" y="1"/>
                      <a:pt x="2" y="1"/>
                      <a:pt x="3" y="1"/>
                    </a:cubicBezTo>
                    <a:cubicBezTo>
                      <a:pt x="3" y="1"/>
                      <a:pt x="3" y="1"/>
                      <a:pt x="3" y="1"/>
                    </a:cubicBezTo>
                    <a:cubicBezTo>
                      <a:pt x="3" y="1"/>
                      <a:pt x="3" y="1"/>
                      <a:pt x="2" y="1"/>
                    </a:cubicBezTo>
                    <a:cubicBezTo>
                      <a:pt x="3" y="0"/>
                      <a:pt x="3" y="0"/>
                      <a:pt x="3" y="0"/>
                    </a:cubicBezTo>
                    <a:cubicBezTo>
                      <a:pt x="3" y="0"/>
                      <a:pt x="3" y="0"/>
                      <a:pt x="4" y="0"/>
                    </a:cubicBezTo>
                    <a:cubicBezTo>
                      <a:pt x="4" y="0"/>
                      <a:pt x="3" y="0"/>
                      <a:pt x="3" y="0"/>
                    </a:cubicBezTo>
                    <a:cubicBezTo>
                      <a:pt x="3" y="0"/>
                      <a:pt x="3" y="0"/>
                      <a:pt x="2" y="0"/>
                    </a:cubicBezTo>
                    <a:cubicBezTo>
                      <a:pt x="2" y="0"/>
                      <a:pt x="2" y="0"/>
                      <a:pt x="1" y="0"/>
                    </a:cubicBezTo>
                    <a:cubicBezTo>
                      <a:pt x="1" y="0"/>
                      <a:pt x="1" y="0"/>
                      <a:pt x="1" y="1"/>
                    </a:cubicBezTo>
                    <a:cubicBezTo>
                      <a:pt x="1" y="1"/>
                      <a:pt x="1" y="1"/>
                      <a:pt x="1" y="1"/>
                    </a:cubicBezTo>
                    <a:cubicBezTo>
                      <a:pt x="1" y="1"/>
                      <a:pt x="0" y="1"/>
                      <a:pt x="0" y="1"/>
                    </a:cubicBezTo>
                    <a:cubicBezTo>
                      <a:pt x="1" y="1"/>
                      <a:pt x="1" y="1"/>
                      <a:pt x="1" y="2"/>
                    </a:cubicBezTo>
                    <a:cubicBezTo>
                      <a:pt x="1" y="2"/>
                      <a:pt x="1" y="1"/>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1250" name="Freeform 186"/>
              <p:cNvSpPr>
                <a:spLocks/>
              </p:cNvSpPr>
              <p:nvPr/>
            </p:nvSpPr>
            <p:spPr bwMode="auto">
              <a:xfrm>
                <a:off x="2814" y="2076"/>
                <a:ext cx="2" cy="5"/>
              </a:xfrm>
              <a:custGeom>
                <a:avLst/>
                <a:gdLst>
                  <a:gd name="T0" fmla="*/ 1 w 1"/>
                  <a:gd name="T1" fmla="*/ 0 h 2"/>
                  <a:gd name="T2" fmla="*/ 0 w 1"/>
                  <a:gd name="T3" fmla="*/ 0 h 2"/>
                  <a:gd name="T4" fmla="*/ 0 w 1"/>
                  <a:gd name="T5" fmla="*/ 0 h 2"/>
                  <a:gd name="T6" fmla="*/ 0 w 1"/>
                  <a:gd name="T7" fmla="*/ 1 h 2"/>
                  <a:gd name="T8" fmla="*/ 0 w 1"/>
                  <a:gd name="T9" fmla="*/ 1 h 2"/>
                  <a:gd name="T10" fmla="*/ 1 w 1"/>
                  <a:gd name="T11" fmla="*/ 2 h 2"/>
                  <a:gd name="T12" fmla="*/ 1 w 1"/>
                  <a:gd name="T13" fmla="*/ 2 h 2"/>
                  <a:gd name="T14" fmla="*/ 1 w 1"/>
                  <a:gd name="T15" fmla="*/ 1 h 2"/>
                  <a:gd name="T16" fmla="*/ 1 w 1"/>
                  <a:gd name="T17" fmla="*/ 1 h 2"/>
                  <a:gd name="T18" fmla="*/ 1 w 1"/>
                  <a:gd name="T19" fmla="*/ 0 h 2"/>
                  <a:gd name="T20" fmla="*/ 1 w 1"/>
                  <a:gd name="T21"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 h="2">
                    <a:moveTo>
                      <a:pt x="1" y="0"/>
                    </a:moveTo>
                    <a:cubicBezTo>
                      <a:pt x="1" y="0"/>
                      <a:pt x="1" y="0"/>
                      <a:pt x="0" y="0"/>
                    </a:cubicBezTo>
                    <a:cubicBezTo>
                      <a:pt x="0" y="0"/>
                      <a:pt x="0" y="0"/>
                      <a:pt x="0" y="0"/>
                    </a:cubicBezTo>
                    <a:cubicBezTo>
                      <a:pt x="0" y="0"/>
                      <a:pt x="0" y="1"/>
                      <a:pt x="0" y="1"/>
                    </a:cubicBezTo>
                    <a:cubicBezTo>
                      <a:pt x="0" y="1"/>
                      <a:pt x="0" y="1"/>
                      <a:pt x="0" y="1"/>
                    </a:cubicBezTo>
                    <a:cubicBezTo>
                      <a:pt x="0" y="2"/>
                      <a:pt x="0" y="2"/>
                      <a:pt x="1" y="2"/>
                    </a:cubicBezTo>
                    <a:cubicBezTo>
                      <a:pt x="1" y="2"/>
                      <a:pt x="1" y="2"/>
                      <a:pt x="1" y="2"/>
                    </a:cubicBezTo>
                    <a:cubicBezTo>
                      <a:pt x="1" y="2"/>
                      <a:pt x="1" y="2"/>
                      <a:pt x="1" y="1"/>
                    </a:cubicBezTo>
                    <a:cubicBezTo>
                      <a:pt x="1" y="1"/>
                      <a:pt x="1" y="1"/>
                      <a:pt x="1" y="1"/>
                    </a:cubicBezTo>
                    <a:cubicBezTo>
                      <a:pt x="1" y="1"/>
                      <a:pt x="1" y="1"/>
                      <a:pt x="1"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1251" name="Freeform 187"/>
              <p:cNvSpPr>
                <a:spLocks/>
              </p:cNvSpPr>
              <p:nvPr/>
            </p:nvSpPr>
            <p:spPr bwMode="auto">
              <a:xfrm>
                <a:off x="3718" y="1946"/>
                <a:ext cx="4" cy="4"/>
              </a:xfrm>
              <a:custGeom>
                <a:avLst/>
                <a:gdLst>
                  <a:gd name="T0" fmla="*/ 1 w 2"/>
                  <a:gd name="T1" fmla="*/ 1 h 2"/>
                  <a:gd name="T2" fmla="*/ 1 w 2"/>
                  <a:gd name="T3" fmla="*/ 2 h 2"/>
                  <a:gd name="T4" fmla="*/ 2 w 2"/>
                  <a:gd name="T5" fmla="*/ 2 h 2"/>
                  <a:gd name="T6" fmla="*/ 2 w 2"/>
                  <a:gd name="T7" fmla="*/ 1 h 2"/>
                  <a:gd name="T8" fmla="*/ 2 w 2"/>
                  <a:gd name="T9" fmla="*/ 0 h 2"/>
                  <a:gd name="T10" fmla="*/ 1 w 2"/>
                  <a:gd name="T11" fmla="*/ 0 h 2"/>
                  <a:gd name="T12" fmla="*/ 0 w 2"/>
                  <a:gd name="T13" fmla="*/ 1 h 2"/>
                  <a:gd name="T14" fmla="*/ 0 w 2"/>
                  <a:gd name="T15" fmla="*/ 1 h 2"/>
                  <a:gd name="T16" fmla="*/ 1 w 2"/>
                  <a:gd name="T17"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 h="2">
                    <a:moveTo>
                      <a:pt x="1" y="1"/>
                    </a:moveTo>
                    <a:cubicBezTo>
                      <a:pt x="1" y="2"/>
                      <a:pt x="1" y="2"/>
                      <a:pt x="1" y="2"/>
                    </a:cubicBezTo>
                    <a:cubicBezTo>
                      <a:pt x="1" y="2"/>
                      <a:pt x="2" y="2"/>
                      <a:pt x="2" y="2"/>
                    </a:cubicBezTo>
                    <a:cubicBezTo>
                      <a:pt x="2" y="2"/>
                      <a:pt x="2" y="1"/>
                      <a:pt x="2" y="1"/>
                    </a:cubicBezTo>
                    <a:cubicBezTo>
                      <a:pt x="2" y="1"/>
                      <a:pt x="2" y="1"/>
                      <a:pt x="2" y="0"/>
                    </a:cubicBezTo>
                    <a:cubicBezTo>
                      <a:pt x="2" y="0"/>
                      <a:pt x="1" y="0"/>
                      <a:pt x="1" y="0"/>
                    </a:cubicBezTo>
                    <a:cubicBezTo>
                      <a:pt x="0" y="1"/>
                      <a:pt x="0" y="1"/>
                      <a:pt x="0" y="1"/>
                    </a:cubicBezTo>
                    <a:cubicBezTo>
                      <a:pt x="0" y="1"/>
                      <a:pt x="0" y="1"/>
                      <a:pt x="0" y="1"/>
                    </a:cubicBezTo>
                    <a:cubicBezTo>
                      <a:pt x="0" y="1"/>
                      <a:pt x="1"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1252" name="Freeform 188"/>
              <p:cNvSpPr>
                <a:spLocks/>
              </p:cNvSpPr>
              <p:nvPr/>
            </p:nvSpPr>
            <p:spPr bwMode="auto">
              <a:xfrm>
                <a:off x="3826" y="1941"/>
                <a:ext cx="15" cy="9"/>
              </a:xfrm>
              <a:custGeom>
                <a:avLst/>
                <a:gdLst>
                  <a:gd name="T0" fmla="*/ 3 w 6"/>
                  <a:gd name="T1" fmla="*/ 2 h 4"/>
                  <a:gd name="T2" fmla="*/ 2 w 6"/>
                  <a:gd name="T3" fmla="*/ 1 h 4"/>
                  <a:gd name="T4" fmla="*/ 1 w 6"/>
                  <a:gd name="T5" fmla="*/ 0 h 4"/>
                  <a:gd name="T6" fmla="*/ 0 w 6"/>
                  <a:gd name="T7" fmla="*/ 0 h 4"/>
                  <a:gd name="T8" fmla="*/ 0 w 6"/>
                  <a:gd name="T9" fmla="*/ 0 h 4"/>
                  <a:gd name="T10" fmla="*/ 0 w 6"/>
                  <a:gd name="T11" fmla="*/ 1 h 4"/>
                  <a:gd name="T12" fmla="*/ 0 w 6"/>
                  <a:gd name="T13" fmla="*/ 2 h 4"/>
                  <a:gd name="T14" fmla="*/ 2 w 6"/>
                  <a:gd name="T15" fmla="*/ 2 h 4"/>
                  <a:gd name="T16" fmla="*/ 3 w 6"/>
                  <a:gd name="T17" fmla="*/ 3 h 4"/>
                  <a:gd name="T18" fmla="*/ 4 w 6"/>
                  <a:gd name="T19" fmla="*/ 3 h 4"/>
                  <a:gd name="T20" fmla="*/ 5 w 6"/>
                  <a:gd name="T21" fmla="*/ 4 h 4"/>
                  <a:gd name="T22" fmla="*/ 6 w 6"/>
                  <a:gd name="T23" fmla="*/ 4 h 4"/>
                  <a:gd name="T24" fmla="*/ 6 w 6"/>
                  <a:gd name="T25" fmla="*/ 4 h 4"/>
                  <a:gd name="T26" fmla="*/ 4 w 6"/>
                  <a:gd name="T27" fmla="*/ 2 h 4"/>
                  <a:gd name="T28" fmla="*/ 3 w 6"/>
                  <a:gd name="T29"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 h="4">
                    <a:moveTo>
                      <a:pt x="3" y="2"/>
                    </a:moveTo>
                    <a:cubicBezTo>
                      <a:pt x="3" y="2"/>
                      <a:pt x="2" y="2"/>
                      <a:pt x="2" y="1"/>
                    </a:cubicBezTo>
                    <a:cubicBezTo>
                      <a:pt x="1" y="1"/>
                      <a:pt x="1" y="1"/>
                      <a:pt x="1" y="0"/>
                    </a:cubicBezTo>
                    <a:cubicBezTo>
                      <a:pt x="0" y="0"/>
                      <a:pt x="0" y="0"/>
                      <a:pt x="0" y="0"/>
                    </a:cubicBezTo>
                    <a:cubicBezTo>
                      <a:pt x="0" y="0"/>
                      <a:pt x="0" y="0"/>
                      <a:pt x="0" y="0"/>
                    </a:cubicBezTo>
                    <a:cubicBezTo>
                      <a:pt x="0" y="0"/>
                      <a:pt x="0" y="1"/>
                      <a:pt x="0" y="1"/>
                    </a:cubicBezTo>
                    <a:cubicBezTo>
                      <a:pt x="0" y="1"/>
                      <a:pt x="0" y="1"/>
                      <a:pt x="0" y="2"/>
                    </a:cubicBezTo>
                    <a:cubicBezTo>
                      <a:pt x="1" y="2"/>
                      <a:pt x="1" y="2"/>
                      <a:pt x="2" y="2"/>
                    </a:cubicBezTo>
                    <a:cubicBezTo>
                      <a:pt x="2" y="2"/>
                      <a:pt x="2" y="2"/>
                      <a:pt x="3" y="3"/>
                    </a:cubicBezTo>
                    <a:cubicBezTo>
                      <a:pt x="3" y="3"/>
                      <a:pt x="3" y="3"/>
                      <a:pt x="4" y="3"/>
                    </a:cubicBezTo>
                    <a:cubicBezTo>
                      <a:pt x="4" y="3"/>
                      <a:pt x="5" y="4"/>
                      <a:pt x="5" y="4"/>
                    </a:cubicBezTo>
                    <a:cubicBezTo>
                      <a:pt x="5" y="4"/>
                      <a:pt x="5" y="4"/>
                      <a:pt x="6" y="4"/>
                    </a:cubicBezTo>
                    <a:cubicBezTo>
                      <a:pt x="6" y="4"/>
                      <a:pt x="6" y="4"/>
                      <a:pt x="6" y="4"/>
                    </a:cubicBezTo>
                    <a:cubicBezTo>
                      <a:pt x="5" y="3"/>
                      <a:pt x="5" y="3"/>
                      <a:pt x="4" y="2"/>
                    </a:cubicBezTo>
                    <a:cubicBezTo>
                      <a:pt x="4" y="2"/>
                      <a:pt x="4" y="2"/>
                      <a:pt x="3"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1253" name="Freeform 189"/>
              <p:cNvSpPr>
                <a:spLocks/>
              </p:cNvSpPr>
              <p:nvPr/>
            </p:nvSpPr>
            <p:spPr bwMode="auto">
              <a:xfrm>
                <a:off x="3441" y="1815"/>
                <a:ext cx="14" cy="5"/>
              </a:xfrm>
              <a:custGeom>
                <a:avLst/>
                <a:gdLst>
                  <a:gd name="T0" fmla="*/ 0 w 6"/>
                  <a:gd name="T1" fmla="*/ 1 h 2"/>
                  <a:gd name="T2" fmla="*/ 2 w 6"/>
                  <a:gd name="T3" fmla="*/ 2 h 2"/>
                  <a:gd name="T4" fmla="*/ 4 w 6"/>
                  <a:gd name="T5" fmla="*/ 2 h 2"/>
                  <a:gd name="T6" fmla="*/ 4 w 6"/>
                  <a:gd name="T7" fmla="*/ 2 h 2"/>
                  <a:gd name="T8" fmla="*/ 5 w 6"/>
                  <a:gd name="T9" fmla="*/ 2 h 2"/>
                  <a:gd name="T10" fmla="*/ 6 w 6"/>
                  <a:gd name="T11" fmla="*/ 2 h 2"/>
                  <a:gd name="T12" fmla="*/ 6 w 6"/>
                  <a:gd name="T13" fmla="*/ 1 h 2"/>
                  <a:gd name="T14" fmla="*/ 5 w 6"/>
                  <a:gd name="T15" fmla="*/ 0 h 2"/>
                  <a:gd name="T16" fmla="*/ 4 w 6"/>
                  <a:gd name="T17" fmla="*/ 0 h 2"/>
                  <a:gd name="T18" fmla="*/ 3 w 6"/>
                  <a:gd name="T19" fmla="*/ 0 h 2"/>
                  <a:gd name="T20" fmla="*/ 2 w 6"/>
                  <a:gd name="T21" fmla="*/ 1 h 2"/>
                  <a:gd name="T22" fmla="*/ 1 w 6"/>
                  <a:gd name="T23" fmla="*/ 0 h 2"/>
                  <a:gd name="T24" fmla="*/ 0 w 6"/>
                  <a:gd name="T25" fmla="*/ 1 h 2"/>
                  <a:gd name="T26" fmla="*/ 0 w 6"/>
                  <a:gd name="T27"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 h="2">
                    <a:moveTo>
                      <a:pt x="0" y="1"/>
                    </a:moveTo>
                    <a:cubicBezTo>
                      <a:pt x="1" y="1"/>
                      <a:pt x="1" y="2"/>
                      <a:pt x="2" y="2"/>
                    </a:cubicBezTo>
                    <a:cubicBezTo>
                      <a:pt x="2" y="2"/>
                      <a:pt x="3" y="2"/>
                      <a:pt x="4" y="2"/>
                    </a:cubicBezTo>
                    <a:cubicBezTo>
                      <a:pt x="4" y="2"/>
                      <a:pt x="4" y="2"/>
                      <a:pt x="4" y="2"/>
                    </a:cubicBezTo>
                    <a:cubicBezTo>
                      <a:pt x="5" y="2"/>
                      <a:pt x="5" y="2"/>
                      <a:pt x="5" y="2"/>
                    </a:cubicBezTo>
                    <a:cubicBezTo>
                      <a:pt x="5" y="2"/>
                      <a:pt x="6" y="2"/>
                      <a:pt x="6" y="2"/>
                    </a:cubicBezTo>
                    <a:cubicBezTo>
                      <a:pt x="6" y="1"/>
                      <a:pt x="6" y="1"/>
                      <a:pt x="6" y="1"/>
                    </a:cubicBezTo>
                    <a:cubicBezTo>
                      <a:pt x="5" y="1"/>
                      <a:pt x="5" y="0"/>
                      <a:pt x="5" y="0"/>
                    </a:cubicBezTo>
                    <a:cubicBezTo>
                      <a:pt x="5" y="0"/>
                      <a:pt x="4" y="0"/>
                      <a:pt x="4" y="0"/>
                    </a:cubicBezTo>
                    <a:cubicBezTo>
                      <a:pt x="4" y="0"/>
                      <a:pt x="4" y="0"/>
                      <a:pt x="3" y="0"/>
                    </a:cubicBezTo>
                    <a:cubicBezTo>
                      <a:pt x="3" y="0"/>
                      <a:pt x="3" y="1"/>
                      <a:pt x="2" y="1"/>
                    </a:cubicBezTo>
                    <a:cubicBezTo>
                      <a:pt x="2" y="1"/>
                      <a:pt x="1" y="1"/>
                      <a:pt x="1" y="0"/>
                    </a:cubicBezTo>
                    <a:cubicBezTo>
                      <a:pt x="1" y="1"/>
                      <a:pt x="0" y="1"/>
                      <a:pt x="0" y="1"/>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1254" name="Freeform 190"/>
              <p:cNvSpPr>
                <a:spLocks/>
              </p:cNvSpPr>
              <p:nvPr/>
            </p:nvSpPr>
            <p:spPr bwMode="auto">
              <a:xfrm>
                <a:off x="3677" y="1962"/>
                <a:ext cx="7" cy="5"/>
              </a:xfrm>
              <a:custGeom>
                <a:avLst/>
                <a:gdLst>
                  <a:gd name="T0" fmla="*/ 1 w 3"/>
                  <a:gd name="T1" fmla="*/ 1 h 2"/>
                  <a:gd name="T2" fmla="*/ 1 w 3"/>
                  <a:gd name="T3" fmla="*/ 1 h 2"/>
                  <a:gd name="T4" fmla="*/ 2 w 3"/>
                  <a:gd name="T5" fmla="*/ 1 h 2"/>
                  <a:gd name="T6" fmla="*/ 3 w 3"/>
                  <a:gd name="T7" fmla="*/ 1 h 2"/>
                  <a:gd name="T8" fmla="*/ 3 w 3"/>
                  <a:gd name="T9" fmla="*/ 2 h 2"/>
                  <a:gd name="T10" fmla="*/ 3 w 3"/>
                  <a:gd name="T11" fmla="*/ 1 h 2"/>
                  <a:gd name="T12" fmla="*/ 3 w 3"/>
                  <a:gd name="T13" fmla="*/ 1 h 2"/>
                  <a:gd name="T14" fmla="*/ 2 w 3"/>
                  <a:gd name="T15" fmla="*/ 0 h 2"/>
                  <a:gd name="T16" fmla="*/ 1 w 3"/>
                  <a:gd name="T17" fmla="*/ 0 h 2"/>
                  <a:gd name="T18" fmla="*/ 0 w 3"/>
                  <a:gd name="T19" fmla="*/ 0 h 2"/>
                  <a:gd name="T20" fmla="*/ 0 w 3"/>
                  <a:gd name="T21" fmla="*/ 0 h 2"/>
                  <a:gd name="T22" fmla="*/ 1 w 3"/>
                  <a:gd name="T23"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 h="2">
                    <a:moveTo>
                      <a:pt x="1" y="1"/>
                    </a:moveTo>
                    <a:cubicBezTo>
                      <a:pt x="1" y="1"/>
                      <a:pt x="1" y="1"/>
                      <a:pt x="1" y="1"/>
                    </a:cubicBezTo>
                    <a:cubicBezTo>
                      <a:pt x="1" y="1"/>
                      <a:pt x="2" y="1"/>
                      <a:pt x="2" y="1"/>
                    </a:cubicBezTo>
                    <a:cubicBezTo>
                      <a:pt x="2" y="1"/>
                      <a:pt x="3" y="1"/>
                      <a:pt x="3" y="1"/>
                    </a:cubicBezTo>
                    <a:cubicBezTo>
                      <a:pt x="3" y="1"/>
                      <a:pt x="3" y="1"/>
                      <a:pt x="3" y="2"/>
                    </a:cubicBezTo>
                    <a:cubicBezTo>
                      <a:pt x="3" y="1"/>
                      <a:pt x="3" y="1"/>
                      <a:pt x="3" y="1"/>
                    </a:cubicBezTo>
                    <a:cubicBezTo>
                      <a:pt x="3" y="1"/>
                      <a:pt x="3" y="1"/>
                      <a:pt x="3" y="1"/>
                    </a:cubicBezTo>
                    <a:cubicBezTo>
                      <a:pt x="2" y="0"/>
                      <a:pt x="2" y="0"/>
                      <a:pt x="2" y="0"/>
                    </a:cubicBezTo>
                    <a:cubicBezTo>
                      <a:pt x="1" y="0"/>
                      <a:pt x="1" y="0"/>
                      <a:pt x="1" y="0"/>
                    </a:cubicBezTo>
                    <a:cubicBezTo>
                      <a:pt x="1" y="0"/>
                      <a:pt x="0" y="0"/>
                      <a:pt x="0" y="0"/>
                    </a:cubicBezTo>
                    <a:cubicBezTo>
                      <a:pt x="0" y="0"/>
                      <a:pt x="0" y="0"/>
                      <a:pt x="0" y="0"/>
                    </a:cubicBezTo>
                    <a:cubicBezTo>
                      <a:pt x="0" y="0"/>
                      <a:pt x="1" y="0"/>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1255" name="Freeform 191"/>
              <p:cNvSpPr>
                <a:spLocks/>
              </p:cNvSpPr>
              <p:nvPr/>
            </p:nvSpPr>
            <p:spPr bwMode="auto">
              <a:xfrm>
                <a:off x="3786" y="1886"/>
                <a:ext cx="17" cy="19"/>
              </a:xfrm>
              <a:custGeom>
                <a:avLst/>
                <a:gdLst>
                  <a:gd name="T0" fmla="*/ 1 w 7"/>
                  <a:gd name="T1" fmla="*/ 2 h 8"/>
                  <a:gd name="T2" fmla="*/ 3 w 7"/>
                  <a:gd name="T3" fmla="*/ 4 h 8"/>
                  <a:gd name="T4" fmla="*/ 4 w 7"/>
                  <a:gd name="T5" fmla="*/ 6 h 8"/>
                  <a:gd name="T6" fmla="*/ 5 w 7"/>
                  <a:gd name="T7" fmla="*/ 7 h 8"/>
                  <a:gd name="T8" fmla="*/ 6 w 7"/>
                  <a:gd name="T9" fmla="*/ 8 h 8"/>
                  <a:gd name="T10" fmla="*/ 6 w 7"/>
                  <a:gd name="T11" fmla="*/ 8 h 8"/>
                  <a:gd name="T12" fmla="*/ 7 w 7"/>
                  <a:gd name="T13" fmla="*/ 7 h 8"/>
                  <a:gd name="T14" fmla="*/ 6 w 7"/>
                  <a:gd name="T15" fmla="*/ 5 h 8"/>
                  <a:gd name="T16" fmla="*/ 6 w 7"/>
                  <a:gd name="T17" fmla="*/ 4 h 8"/>
                  <a:gd name="T18" fmla="*/ 5 w 7"/>
                  <a:gd name="T19" fmla="*/ 3 h 8"/>
                  <a:gd name="T20" fmla="*/ 3 w 7"/>
                  <a:gd name="T21" fmla="*/ 3 h 8"/>
                  <a:gd name="T22" fmla="*/ 2 w 7"/>
                  <a:gd name="T23" fmla="*/ 1 h 8"/>
                  <a:gd name="T24" fmla="*/ 1 w 7"/>
                  <a:gd name="T25" fmla="*/ 1 h 8"/>
                  <a:gd name="T26" fmla="*/ 0 w 7"/>
                  <a:gd name="T27" fmla="*/ 0 h 8"/>
                  <a:gd name="T28" fmla="*/ 1 w 7"/>
                  <a:gd name="T29" fmla="*/ 1 h 8"/>
                  <a:gd name="T30" fmla="*/ 1 w 7"/>
                  <a:gd name="T31" fmla="*/ 2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 h="8">
                    <a:moveTo>
                      <a:pt x="1" y="2"/>
                    </a:moveTo>
                    <a:cubicBezTo>
                      <a:pt x="2" y="3"/>
                      <a:pt x="2" y="3"/>
                      <a:pt x="3" y="4"/>
                    </a:cubicBezTo>
                    <a:cubicBezTo>
                      <a:pt x="3" y="4"/>
                      <a:pt x="4" y="5"/>
                      <a:pt x="4" y="6"/>
                    </a:cubicBezTo>
                    <a:cubicBezTo>
                      <a:pt x="4" y="6"/>
                      <a:pt x="4" y="7"/>
                      <a:pt x="5" y="7"/>
                    </a:cubicBezTo>
                    <a:cubicBezTo>
                      <a:pt x="5" y="8"/>
                      <a:pt x="5" y="8"/>
                      <a:pt x="6" y="8"/>
                    </a:cubicBezTo>
                    <a:cubicBezTo>
                      <a:pt x="6" y="8"/>
                      <a:pt x="6" y="8"/>
                      <a:pt x="6" y="8"/>
                    </a:cubicBezTo>
                    <a:cubicBezTo>
                      <a:pt x="6" y="8"/>
                      <a:pt x="7" y="7"/>
                      <a:pt x="7" y="7"/>
                    </a:cubicBezTo>
                    <a:cubicBezTo>
                      <a:pt x="6" y="6"/>
                      <a:pt x="6" y="6"/>
                      <a:pt x="6" y="5"/>
                    </a:cubicBezTo>
                    <a:cubicBezTo>
                      <a:pt x="6" y="5"/>
                      <a:pt x="6" y="4"/>
                      <a:pt x="6" y="4"/>
                    </a:cubicBezTo>
                    <a:cubicBezTo>
                      <a:pt x="5" y="4"/>
                      <a:pt x="5" y="4"/>
                      <a:pt x="5" y="3"/>
                    </a:cubicBezTo>
                    <a:cubicBezTo>
                      <a:pt x="4" y="3"/>
                      <a:pt x="3" y="3"/>
                      <a:pt x="3" y="3"/>
                    </a:cubicBezTo>
                    <a:cubicBezTo>
                      <a:pt x="2" y="2"/>
                      <a:pt x="2" y="2"/>
                      <a:pt x="2" y="1"/>
                    </a:cubicBezTo>
                    <a:cubicBezTo>
                      <a:pt x="2" y="1"/>
                      <a:pt x="1" y="1"/>
                      <a:pt x="1" y="1"/>
                    </a:cubicBezTo>
                    <a:cubicBezTo>
                      <a:pt x="1" y="1"/>
                      <a:pt x="1" y="1"/>
                      <a:pt x="0" y="0"/>
                    </a:cubicBezTo>
                    <a:cubicBezTo>
                      <a:pt x="0" y="1"/>
                      <a:pt x="0" y="1"/>
                      <a:pt x="1" y="1"/>
                    </a:cubicBezTo>
                    <a:cubicBezTo>
                      <a:pt x="1" y="1"/>
                      <a:pt x="1" y="2"/>
                      <a:pt x="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1256" name="Freeform 192"/>
              <p:cNvSpPr>
                <a:spLocks/>
              </p:cNvSpPr>
              <p:nvPr/>
            </p:nvSpPr>
            <p:spPr bwMode="auto">
              <a:xfrm>
                <a:off x="3571" y="1920"/>
                <a:ext cx="21" cy="14"/>
              </a:xfrm>
              <a:custGeom>
                <a:avLst/>
                <a:gdLst>
                  <a:gd name="T0" fmla="*/ 3 w 9"/>
                  <a:gd name="T1" fmla="*/ 4 h 6"/>
                  <a:gd name="T2" fmla="*/ 5 w 9"/>
                  <a:gd name="T3" fmla="*/ 5 h 6"/>
                  <a:gd name="T4" fmla="*/ 7 w 9"/>
                  <a:gd name="T5" fmla="*/ 5 h 6"/>
                  <a:gd name="T6" fmla="*/ 7 w 9"/>
                  <a:gd name="T7" fmla="*/ 6 h 6"/>
                  <a:gd name="T8" fmla="*/ 8 w 9"/>
                  <a:gd name="T9" fmla="*/ 6 h 6"/>
                  <a:gd name="T10" fmla="*/ 9 w 9"/>
                  <a:gd name="T11" fmla="*/ 5 h 6"/>
                  <a:gd name="T12" fmla="*/ 9 w 9"/>
                  <a:gd name="T13" fmla="*/ 5 h 6"/>
                  <a:gd name="T14" fmla="*/ 9 w 9"/>
                  <a:gd name="T15" fmla="*/ 5 h 6"/>
                  <a:gd name="T16" fmla="*/ 9 w 9"/>
                  <a:gd name="T17" fmla="*/ 4 h 6"/>
                  <a:gd name="T18" fmla="*/ 9 w 9"/>
                  <a:gd name="T19" fmla="*/ 3 h 6"/>
                  <a:gd name="T20" fmla="*/ 9 w 9"/>
                  <a:gd name="T21" fmla="*/ 2 h 6"/>
                  <a:gd name="T22" fmla="*/ 8 w 9"/>
                  <a:gd name="T23" fmla="*/ 1 h 6"/>
                  <a:gd name="T24" fmla="*/ 8 w 9"/>
                  <a:gd name="T25" fmla="*/ 1 h 6"/>
                  <a:gd name="T26" fmla="*/ 7 w 9"/>
                  <a:gd name="T27" fmla="*/ 1 h 6"/>
                  <a:gd name="T28" fmla="*/ 5 w 9"/>
                  <a:gd name="T29" fmla="*/ 0 h 6"/>
                  <a:gd name="T30" fmla="*/ 3 w 9"/>
                  <a:gd name="T31" fmla="*/ 1 h 6"/>
                  <a:gd name="T32" fmla="*/ 2 w 9"/>
                  <a:gd name="T33" fmla="*/ 1 h 6"/>
                  <a:gd name="T34" fmla="*/ 1 w 9"/>
                  <a:gd name="T35" fmla="*/ 1 h 6"/>
                  <a:gd name="T36" fmla="*/ 1 w 9"/>
                  <a:gd name="T37" fmla="*/ 2 h 6"/>
                  <a:gd name="T38" fmla="*/ 2 w 9"/>
                  <a:gd name="T39" fmla="*/ 2 h 6"/>
                  <a:gd name="T40" fmla="*/ 2 w 9"/>
                  <a:gd name="T41" fmla="*/ 3 h 6"/>
                  <a:gd name="T42" fmla="*/ 2 w 9"/>
                  <a:gd name="T43" fmla="*/ 3 h 6"/>
                  <a:gd name="T44" fmla="*/ 1 w 9"/>
                  <a:gd name="T45" fmla="*/ 3 h 6"/>
                  <a:gd name="T46" fmla="*/ 0 w 9"/>
                  <a:gd name="T47" fmla="*/ 3 h 6"/>
                  <a:gd name="T48" fmla="*/ 1 w 9"/>
                  <a:gd name="T49" fmla="*/ 4 h 6"/>
                  <a:gd name="T50" fmla="*/ 3 w 9"/>
                  <a:gd name="T51" fmla="*/ 4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 h="6">
                    <a:moveTo>
                      <a:pt x="3" y="4"/>
                    </a:moveTo>
                    <a:cubicBezTo>
                      <a:pt x="4" y="4"/>
                      <a:pt x="4" y="5"/>
                      <a:pt x="5" y="5"/>
                    </a:cubicBezTo>
                    <a:cubicBezTo>
                      <a:pt x="6" y="5"/>
                      <a:pt x="6" y="5"/>
                      <a:pt x="7" y="5"/>
                    </a:cubicBezTo>
                    <a:cubicBezTo>
                      <a:pt x="7" y="6"/>
                      <a:pt x="7" y="6"/>
                      <a:pt x="7" y="6"/>
                    </a:cubicBezTo>
                    <a:cubicBezTo>
                      <a:pt x="8" y="6"/>
                      <a:pt x="8" y="6"/>
                      <a:pt x="8" y="6"/>
                    </a:cubicBezTo>
                    <a:cubicBezTo>
                      <a:pt x="8" y="6"/>
                      <a:pt x="9" y="5"/>
                      <a:pt x="9" y="5"/>
                    </a:cubicBezTo>
                    <a:cubicBezTo>
                      <a:pt x="9" y="5"/>
                      <a:pt x="9" y="5"/>
                      <a:pt x="9" y="5"/>
                    </a:cubicBezTo>
                    <a:cubicBezTo>
                      <a:pt x="9" y="5"/>
                      <a:pt x="9" y="5"/>
                      <a:pt x="9" y="5"/>
                    </a:cubicBezTo>
                    <a:cubicBezTo>
                      <a:pt x="9" y="4"/>
                      <a:pt x="9" y="4"/>
                      <a:pt x="9" y="4"/>
                    </a:cubicBezTo>
                    <a:cubicBezTo>
                      <a:pt x="9" y="4"/>
                      <a:pt x="9" y="3"/>
                      <a:pt x="9" y="3"/>
                    </a:cubicBezTo>
                    <a:cubicBezTo>
                      <a:pt x="9" y="3"/>
                      <a:pt x="9" y="2"/>
                      <a:pt x="9" y="2"/>
                    </a:cubicBezTo>
                    <a:cubicBezTo>
                      <a:pt x="8" y="2"/>
                      <a:pt x="8" y="2"/>
                      <a:pt x="8" y="1"/>
                    </a:cubicBezTo>
                    <a:cubicBezTo>
                      <a:pt x="8" y="1"/>
                      <a:pt x="8" y="1"/>
                      <a:pt x="8" y="1"/>
                    </a:cubicBezTo>
                    <a:cubicBezTo>
                      <a:pt x="8" y="1"/>
                      <a:pt x="8" y="1"/>
                      <a:pt x="7" y="1"/>
                    </a:cubicBezTo>
                    <a:cubicBezTo>
                      <a:pt x="7" y="1"/>
                      <a:pt x="6" y="0"/>
                      <a:pt x="5" y="0"/>
                    </a:cubicBezTo>
                    <a:cubicBezTo>
                      <a:pt x="4" y="1"/>
                      <a:pt x="3" y="1"/>
                      <a:pt x="3" y="1"/>
                    </a:cubicBezTo>
                    <a:cubicBezTo>
                      <a:pt x="2" y="1"/>
                      <a:pt x="2" y="1"/>
                      <a:pt x="2" y="1"/>
                    </a:cubicBezTo>
                    <a:cubicBezTo>
                      <a:pt x="1" y="1"/>
                      <a:pt x="1" y="1"/>
                      <a:pt x="1" y="1"/>
                    </a:cubicBezTo>
                    <a:cubicBezTo>
                      <a:pt x="1" y="1"/>
                      <a:pt x="1" y="1"/>
                      <a:pt x="1" y="2"/>
                    </a:cubicBezTo>
                    <a:cubicBezTo>
                      <a:pt x="2" y="2"/>
                      <a:pt x="2" y="2"/>
                      <a:pt x="2" y="2"/>
                    </a:cubicBezTo>
                    <a:cubicBezTo>
                      <a:pt x="2" y="2"/>
                      <a:pt x="2" y="3"/>
                      <a:pt x="2" y="3"/>
                    </a:cubicBezTo>
                    <a:cubicBezTo>
                      <a:pt x="2" y="3"/>
                      <a:pt x="2" y="3"/>
                      <a:pt x="2" y="3"/>
                    </a:cubicBezTo>
                    <a:cubicBezTo>
                      <a:pt x="1" y="3"/>
                      <a:pt x="1" y="3"/>
                      <a:pt x="1" y="3"/>
                    </a:cubicBezTo>
                    <a:cubicBezTo>
                      <a:pt x="1" y="3"/>
                      <a:pt x="1" y="3"/>
                      <a:pt x="0" y="3"/>
                    </a:cubicBezTo>
                    <a:cubicBezTo>
                      <a:pt x="1" y="3"/>
                      <a:pt x="1" y="3"/>
                      <a:pt x="1" y="4"/>
                    </a:cubicBezTo>
                    <a:cubicBezTo>
                      <a:pt x="1" y="4"/>
                      <a:pt x="2" y="4"/>
                      <a:pt x="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1257" name="Freeform 193"/>
              <p:cNvSpPr>
                <a:spLocks/>
              </p:cNvSpPr>
              <p:nvPr/>
            </p:nvSpPr>
            <p:spPr bwMode="auto">
              <a:xfrm>
                <a:off x="3467" y="1839"/>
                <a:ext cx="4" cy="5"/>
              </a:xfrm>
              <a:custGeom>
                <a:avLst/>
                <a:gdLst>
                  <a:gd name="T0" fmla="*/ 1 w 2"/>
                  <a:gd name="T1" fmla="*/ 2 h 2"/>
                  <a:gd name="T2" fmla="*/ 1 w 2"/>
                  <a:gd name="T3" fmla="*/ 2 h 2"/>
                  <a:gd name="T4" fmla="*/ 2 w 2"/>
                  <a:gd name="T5" fmla="*/ 2 h 2"/>
                  <a:gd name="T6" fmla="*/ 2 w 2"/>
                  <a:gd name="T7" fmla="*/ 2 h 2"/>
                  <a:gd name="T8" fmla="*/ 2 w 2"/>
                  <a:gd name="T9" fmla="*/ 0 h 2"/>
                  <a:gd name="T10" fmla="*/ 1 w 2"/>
                  <a:gd name="T11" fmla="*/ 0 h 2"/>
                  <a:gd name="T12" fmla="*/ 0 w 2"/>
                  <a:gd name="T13" fmla="*/ 0 h 2"/>
                  <a:gd name="T14" fmla="*/ 0 w 2"/>
                  <a:gd name="T15" fmla="*/ 1 h 2"/>
                  <a:gd name="T16" fmla="*/ 1 w 2"/>
                  <a:gd name="T17" fmla="*/ 2 h 2"/>
                  <a:gd name="T18" fmla="*/ 1 w 2"/>
                  <a:gd name="T19"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2">
                    <a:moveTo>
                      <a:pt x="1" y="2"/>
                    </a:moveTo>
                    <a:cubicBezTo>
                      <a:pt x="1" y="2"/>
                      <a:pt x="1" y="2"/>
                      <a:pt x="1" y="2"/>
                    </a:cubicBezTo>
                    <a:cubicBezTo>
                      <a:pt x="1" y="2"/>
                      <a:pt x="1" y="2"/>
                      <a:pt x="2" y="2"/>
                    </a:cubicBezTo>
                    <a:cubicBezTo>
                      <a:pt x="2" y="2"/>
                      <a:pt x="2" y="2"/>
                      <a:pt x="2" y="2"/>
                    </a:cubicBezTo>
                    <a:cubicBezTo>
                      <a:pt x="2" y="1"/>
                      <a:pt x="2" y="1"/>
                      <a:pt x="2" y="0"/>
                    </a:cubicBezTo>
                    <a:cubicBezTo>
                      <a:pt x="1" y="0"/>
                      <a:pt x="1" y="0"/>
                      <a:pt x="1" y="0"/>
                    </a:cubicBezTo>
                    <a:cubicBezTo>
                      <a:pt x="0" y="0"/>
                      <a:pt x="0" y="0"/>
                      <a:pt x="0" y="0"/>
                    </a:cubicBezTo>
                    <a:cubicBezTo>
                      <a:pt x="0" y="0"/>
                      <a:pt x="0" y="0"/>
                      <a:pt x="0" y="1"/>
                    </a:cubicBezTo>
                    <a:cubicBezTo>
                      <a:pt x="0" y="1"/>
                      <a:pt x="1" y="1"/>
                      <a:pt x="1" y="2"/>
                    </a:cubicBezTo>
                    <a:cubicBezTo>
                      <a:pt x="1" y="2"/>
                      <a:pt x="1" y="2"/>
                      <a:pt x="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1258" name="Freeform 194"/>
              <p:cNvSpPr>
                <a:spLocks/>
              </p:cNvSpPr>
              <p:nvPr/>
            </p:nvSpPr>
            <p:spPr bwMode="auto">
              <a:xfrm>
                <a:off x="3282" y="1915"/>
                <a:ext cx="5" cy="2"/>
              </a:xfrm>
              <a:custGeom>
                <a:avLst/>
                <a:gdLst>
                  <a:gd name="T0" fmla="*/ 2 w 2"/>
                  <a:gd name="T1" fmla="*/ 0 h 1"/>
                  <a:gd name="T2" fmla="*/ 2 w 2"/>
                  <a:gd name="T3" fmla="*/ 0 h 1"/>
                  <a:gd name="T4" fmla="*/ 2 w 2"/>
                  <a:gd name="T5" fmla="*/ 0 h 1"/>
                  <a:gd name="T6" fmla="*/ 0 w 2"/>
                  <a:gd name="T7" fmla="*/ 0 h 1"/>
                  <a:gd name="T8" fmla="*/ 0 w 2"/>
                  <a:gd name="T9" fmla="*/ 0 h 1"/>
                  <a:gd name="T10" fmla="*/ 1 w 2"/>
                  <a:gd name="T11" fmla="*/ 1 h 1"/>
                  <a:gd name="T12" fmla="*/ 1 w 2"/>
                  <a:gd name="T13" fmla="*/ 1 h 1"/>
                  <a:gd name="T14" fmla="*/ 1 w 2"/>
                  <a:gd name="T15" fmla="*/ 0 h 1"/>
                  <a:gd name="T16" fmla="*/ 1 w 2"/>
                  <a:gd name="T17" fmla="*/ 0 h 1"/>
                  <a:gd name="T18" fmla="*/ 2 w 2"/>
                  <a:gd name="T19"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1">
                    <a:moveTo>
                      <a:pt x="2" y="0"/>
                    </a:moveTo>
                    <a:cubicBezTo>
                      <a:pt x="2" y="0"/>
                      <a:pt x="2" y="0"/>
                      <a:pt x="2" y="0"/>
                    </a:cubicBezTo>
                    <a:cubicBezTo>
                      <a:pt x="2" y="0"/>
                      <a:pt x="2" y="0"/>
                      <a:pt x="2" y="0"/>
                    </a:cubicBezTo>
                    <a:cubicBezTo>
                      <a:pt x="1" y="0"/>
                      <a:pt x="1" y="0"/>
                      <a:pt x="0" y="0"/>
                    </a:cubicBezTo>
                    <a:cubicBezTo>
                      <a:pt x="0" y="0"/>
                      <a:pt x="0" y="0"/>
                      <a:pt x="0" y="0"/>
                    </a:cubicBezTo>
                    <a:cubicBezTo>
                      <a:pt x="0" y="1"/>
                      <a:pt x="1" y="1"/>
                      <a:pt x="1" y="1"/>
                    </a:cubicBezTo>
                    <a:cubicBezTo>
                      <a:pt x="1" y="1"/>
                      <a:pt x="1" y="1"/>
                      <a:pt x="1" y="1"/>
                    </a:cubicBezTo>
                    <a:cubicBezTo>
                      <a:pt x="1" y="1"/>
                      <a:pt x="1" y="1"/>
                      <a:pt x="1" y="0"/>
                    </a:cubicBezTo>
                    <a:cubicBezTo>
                      <a:pt x="1" y="0"/>
                      <a:pt x="1" y="0"/>
                      <a:pt x="1" y="0"/>
                    </a:cubicBezTo>
                    <a:cubicBezTo>
                      <a:pt x="2" y="0"/>
                      <a:pt x="2"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1259" name="Freeform 195"/>
              <p:cNvSpPr>
                <a:spLocks/>
              </p:cNvSpPr>
              <p:nvPr/>
            </p:nvSpPr>
            <p:spPr bwMode="auto">
              <a:xfrm>
                <a:off x="2913" y="1766"/>
                <a:ext cx="7" cy="0"/>
              </a:xfrm>
              <a:custGeom>
                <a:avLst/>
                <a:gdLst>
                  <a:gd name="T0" fmla="*/ 2 w 3"/>
                  <a:gd name="T1" fmla="*/ 3 w 3"/>
                  <a:gd name="T2" fmla="*/ 2 w 3"/>
                  <a:gd name="T3" fmla="*/ 1 w 3"/>
                  <a:gd name="T4" fmla="*/ 1 w 3"/>
                  <a:gd name="T5" fmla="*/ 0 w 3"/>
                  <a:gd name="T6" fmla="*/ 0 w 3"/>
                  <a:gd name="T7" fmla="*/ 1 w 3"/>
                  <a:gd name="T8" fmla="*/ 2 w 3"/>
                </a:gdLst>
                <a:ahLst/>
                <a:cxnLst>
                  <a:cxn ang="0">
                    <a:pos x="T0" y="0"/>
                  </a:cxn>
                  <a:cxn ang="0">
                    <a:pos x="T1" y="0"/>
                  </a:cxn>
                  <a:cxn ang="0">
                    <a:pos x="T2" y="0"/>
                  </a:cxn>
                  <a:cxn ang="0">
                    <a:pos x="T3" y="0"/>
                  </a:cxn>
                  <a:cxn ang="0">
                    <a:pos x="T4" y="0"/>
                  </a:cxn>
                  <a:cxn ang="0">
                    <a:pos x="T5" y="0"/>
                  </a:cxn>
                  <a:cxn ang="0">
                    <a:pos x="T6" y="0"/>
                  </a:cxn>
                  <a:cxn ang="0">
                    <a:pos x="T7" y="0"/>
                  </a:cxn>
                  <a:cxn ang="0">
                    <a:pos x="T8" y="0"/>
                  </a:cxn>
                </a:cxnLst>
                <a:rect l="0" t="0" r="r" b="b"/>
                <a:pathLst>
                  <a:path w="3">
                    <a:moveTo>
                      <a:pt x="2" y="0"/>
                    </a:moveTo>
                    <a:cubicBezTo>
                      <a:pt x="2" y="0"/>
                      <a:pt x="2" y="0"/>
                      <a:pt x="3" y="0"/>
                    </a:cubicBezTo>
                    <a:cubicBezTo>
                      <a:pt x="2" y="0"/>
                      <a:pt x="2" y="0"/>
                      <a:pt x="2" y="0"/>
                    </a:cubicBezTo>
                    <a:cubicBezTo>
                      <a:pt x="2" y="0"/>
                      <a:pt x="2" y="0"/>
                      <a:pt x="1" y="0"/>
                    </a:cubicBezTo>
                    <a:cubicBezTo>
                      <a:pt x="1" y="0"/>
                      <a:pt x="1" y="0"/>
                      <a:pt x="1" y="0"/>
                    </a:cubicBezTo>
                    <a:cubicBezTo>
                      <a:pt x="1" y="0"/>
                      <a:pt x="1" y="0"/>
                      <a:pt x="0" y="0"/>
                    </a:cubicBezTo>
                    <a:cubicBezTo>
                      <a:pt x="0" y="0"/>
                      <a:pt x="0" y="0"/>
                      <a:pt x="0" y="0"/>
                    </a:cubicBezTo>
                    <a:cubicBezTo>
                      <a:pt x="1" y="0"/>
                      <a:pt x="1" y="0"/>
                      <a:pt x="1" y="0"/>
                    </a:cubicBezTo>
                    <a:cubicBezTo>
                      <a:pt x="2" y="0"/>
                      <a:pt x="2"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1260" name="Freeform 196"/>
              <p:cNvSpPr>
                <a:spLocks/>
              </p:cNvSpPr>
              <p:nvPr/>
            </p:nvSpPr>
            <p:spPr bwMode="auto">
              <a:xfrm>
                <a:off x="2908" y="1768"/>
                <a:ext cx="7" cy="5"/>
              </a:xfrm>
              <a:custGeom>
                <a:avLst/>
                <a:gdLst>
                  <a:gd name="T0" fmla="*/ 1 w 3"/>
                  <a:gd name="T1" fmla="*/ 2 h 2"/>
                  <a:gd name="T2" fmla="*/ 2 w 3"/>
                  <a:gd name="T3" fmla="*/ 2 h 2"/>
                  <a:gd name="T4" fmla="*/ 3 w 3"/>
                  <a:gd name="T5" fmla="*/ 1 h 2"/>
                  <a:gd name="T6" fmla="*/ 2 w 3"/>
                  <a:gd name="T7" fmla="*/ 1 h 2"/>
                  <a:gd name="T8" fmla="*/ 2 w 3"/>
                  <a:gd name="T9" fmla="*/ 0 h 2"/>
                  <a:gd name="T10" fmla="*/ 1 w 3"/>
                  <a:gd name="T11" fmla="*/ 0 h 2"/>
                  <a:gd name="T12" fmla="*/ 1 w 3"/>
                  <a:gd name="T13" fmla="*/ 1 h 2"/>
                  <a:gd name="T14" fmla="*/ 0 w 3"/>
                  <a:gd name="T15" fmla="*/ 1 h 2"/>
                  <a:gd name="T16" fmla="*/ 0 w 3"/>
                  <a:gd name="T17" fmla="*/ 1 h 2"/>
                  <a:gd name="T18" fmla="*/ 1 w 3"/>
                  <a:gd name="T19"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 h="2">
                    <a:moveTo>
                      <a:pt x="1" y="2"/>
                    </a:moveTo>
                    <a:cubicBezTo>
                      <a:pt x="2" y="2"/>
                      <a:pt x="2" y="2"/>
                      <a:pt x="2" y="2"/>
                    </a:cubicBezTo>
                    <a:cubicBezTo>
                      <a:pt x="2" y="1"/>
                      <a:pt x="2" y="1"/>
                      <a:pt x="3" y="1"/>
                    </a:cubicBezTo>
                    <a:cubicBezTo>
                      <a:pt x="3" y="1"/>
                      <a:pt x="3" y="1"/>
                      <a:pt x="2" y="1"/>
                    </a:cubicBezTo>
                    <a:cubicBezTo>
                      <a:pt x="2" y="0"/>
                      <a:pt x="2" y="0"/>
                      <a:pt x="2" y="0"/>
                    </a:cubicBezTo>
                    <a:cubicBezTo>
                      <a:pt x="2" y="0"/>
                      <a:pt x="2" y="0"/>
                      <a:pt x="1" y="0"/>
                    </a:cubicBezTo>
                    <a:cubicBezTo>
                      <a:pt x="1" y="0"/>
                      <a:pt x="1" y="0"/>
                      <a:pt x="1" y="1"/>
                    </a:cubicBezTo>
                    <a:cubicBezTo>
                      <a:pt x="0" y="1"/>
                      <a:pt x="0" y="1"/>
                      <a:pt x="0" y="1"/>
                    </a:cubicBezTo>
                    <a:cubicBezTo>
                      <a:pt x="0" y="1"/>
                      <a:pt x="0" y="1"/>
                      <a:pt x="0" y="1"/>
                    </a:cubicBezTo>
                    <a:cubicBezTo>
                      <a:pt x="0" y="1"/>
                      <a:pt x="1" y="1"/>
                      <a:pt x="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1261" name="Freeform 197"/>
              <p:cNvSpPr>
                <a:spLocks/>
              </p:cNvSpPr>
              <p:nvPr/>
            </p:nvSpPr>
            <p:spPr bwMode="auto">
              <a:xfrm>
                <a:off x="2908" y="1766"/>
                <a:ext cx="5" cy="0"/>
              </a:xfrm>
              <a:custGeom>
                <a:avLst/>
                <a:gdLst>
                  <a:gd name="T0" fmla="*/ 0 w 2"/>
                  <a:gd name="T1" fmla="*/ 1 w 2"/>
                  <a:gd name="T2" fmla="*/ 1 w 2"/>
                  <a:gd name="T3" fmla="*/ 2 w 2"/>
                  <a:gd name="T4" fmla="*/ 1 w 2"/>
                  <a:gd name="T5" fmla="*/ 0 w 2"/>
                </a:gdLst>
                <a:ahLst/>
                <a:cxnLst>
                  <a:cxn ang="0">
                    <a:pos x="T0" y="0"/>
                  </a:cxn>
                  <a:cxn ang="0">
                    <a:pos x="T1" y="0"/>
                  </a:cxn>
                  <a:cxn ang="0">
                    <a:pos x="T2" y="0"/>
                  </a:cxn>
                  <a:cxn ang="0">
                    <a:pos x="T3" y="0"/>
                  </a:cxn>
                  <a:cxn ang="0">
                    <a:pos x="T4" y="0"/>
                  </a:cxn>
                  <a:cxn ang="0">
                    <a:pos x="T5" y="0"/>
                  </a:cxn>
                </a:cxnLst>
                <a:rect l="0" t="0" r="r" b="b"/>
                <a:pathLst>
                  <a:path w="2">
                    <a:moveTo>
                      <a:pt x="0" y="0"/>
                    </a:moveTo>
                    <a:cubicBezTo>
                      <a:pt x="1" y="0"/>
                      <a:pt x="1" y="0"/>
                      <a:pt x="1" y="0"/>
                    </a:cubicBezTo>
                    <a:cubicBezTo>
                      <a:pt x="1" y="0"/>
                      <a:pt x="1" y="0"/>
                      <a:pt x="1" y="0"/>
                    </a:cubicBezTo>
                    <a:cubicBezTo>
                      <a:pt x="1" y="0"/>
                      <a:pt x="2" y="0"/>
                      <a:pt x="2" y="0"/>
                    </a:cubicBezTo>
                    <a:cubicBezTo>
                      <a:pt x="1" y="0"/>
                      <a:pt x="1" y="0"/>
                      <a:pt x="1" y="0"/>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1262" name="Freeform 198"/>
              <p:cNvSpPr>
                <a:spLocks/>
              </p:cNvSpPr>
              <p:nvPr/>
            </p:nvSpPr>
            <p:spPr bwMode="auto">
              <a:xfrm>
                <a:off x="2923" y="1742"/>
                <a:ext cx="7" cy="5"/>
              </a:xfrm>
              <a:custGeom>
                <a:avLst/>
                <a:gdLst>
                  <a:gd name="T0" fmla="*/ 1 w 3"/>
                  <a:gd name="T1" fmla="*/ 0 h 2"/>
                  <a:gd name="T2" fmla="*/ 0 w 3"/>
                  <a:gd name="T3" fmla="*/ 0 h 2"/>
                  <a:gd name="T4" fmla="*/ 0 w 3"/>
                  <a:gd name="T5" fmla="*/ 0 h 2"/>
                  <a:gd name="T6" fmla="*/ 0 w 3"/>
                  <a:gd name="T7" fmla="*/ 1 h 2"/>
                  <a:gd name="T8" fmla="*/ 2 w 3"/>
                  <a:gd name="T9" fmla="*/ 2 h 2"/>
                  <a:gd name="T10" fmla="*/ 3 w 3"/>
                  <a:gd name="T11" fmla="*/ 2 h 2"/>
                  <a:gd name="T12" fmla="*/ 3 w 3"/>
                  <a:gd name="T13" fmla="*/ 1 h 2"/>
                  <a:gd name="T14" fmla="*/ 3 w 3"/>
                  <a:gd name="T15" fmla="*/ 0 h 2"/>
                  <a:gd name="T16" fmla="*/ 1 w 3"/>
                  <a:gd name="T17" fmla="*/ 0 h 2"/>
                  <a:gd name="T18" fmla="*/ 1 w 3"/>
                  <a:gd name="T19"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 h="2">
                    <a:moveTo>
                      <a:pt x="1" y="0"/>
                    </a:moveTo>
                    <a:cubicBezTo>
                      <a:pt x="1" y="0"/>
                      <a:pt x="1" y="0"/>
                      <a:pt x="0" y="0"/>
                    </a:cubicBezTo>
                    <a:cubicBezTo>
                      <a:pt x="0" y="0"/>
                      <a:pt x="0" y="0"/>
                      <a:pt x="0" y="0"/>
                    </a:cubicBezTo>
                    <a:cubicBezTo>
                      <a:pt x="0" y="0"/>
                      <a:pt x="0" y="1"/>
                      <a:pt x="0" y="1"/>
                    </a:cubicBezTo>
                    <a:cubicBezTo>
                      <a:pt x="1" y="1"/>
                      <a:pt x="1" y="1"/>
                      <a:pt x="2" y="2"/>
                    </a:cubicBezTo>
                    <a:cubicBezTo>
                      <a:pt x="2" y="2"/>
                      <a:pt x="3" y="2"/>
                      <a:pt x="3" y="2"/>
                    </a:cubicBezTo>
                    <a:cubicBezTo>
                      <a:pt x="3" y="1"/>
                      <a:pt x="3" y="1"/>
                      <a:pt x="3" y="1"/>
                    </a:cubicBezTo>
                    <a:cubicBezTo>
                      <a:pt x="3" y="1"/>
                      <a:pt x="3" y="1"/>
                      <a:pt x="3" y="0"/>
                    </a:cubicBezTo>
                    <a:cubicBezTo>
                      <a:pt x="2" y="0"/>
                      <a:pt x="2" y="0"/>
                      <a:pt x="1"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1263" name="Freeform 199"/>
              <p:cNvSpPr>
                <a:spLocks/>
              </p:cNvSpPr>
              <p:nvPr/>
            </p:nvSpPr>
            <p:spPr bwMode="auto">
              <a:xfrm>
                <a:off x="2927" y="1749"/>
                <a:ext cx="7" cy="5"/>
              </a:xfrm>
              <a:custGeom>
                <a:avLst/>
                <a:gdLst>
                  <a:gd name="T0" fmla="*/ 0 w 3"/>
                  <a:gd name="T1" fmla="*/ 1 h 2"/>
                  <a:gd name="T2" fmla="*/ 0 w 3"/>
                  <a:gd name="T3" fmla="*/ 1 h 2"/>
                  <a:gd name="T4" fmla="*/ 0 w 3"/>
                  <a:gd name="T5" fmla="*/ 1 h 2"/>
                  <a:gd name="T6" fmla="*/ 0 w 3"/>
                  <a:gd name="T7" fmla="*/ 2 h 2"/>
                  <a:gd name="T8" fmla="*/ 1 w 3"/>
                  <a:gd name="T9" fmla="*/ 2 h 2"/>
                  <a:gd name="T10" fmla="*/ 2 w 3"/>
                  <a:gd name="T11" fmla="*/ 1 h 2"/>
                  <a:gd name="T12" fmla="*/ 2 w 3"/>
                  <a:gd name="T13" fmla="*/ 1 h 2"/>
                  <a:gd name="T14" fmla="*/ 3 w 3"/>
                  <a:gd name="T15" fmla="*/ 1 h 2"/>
                  <a:gd name="T16" fmla="*/ 3 w 3"/>
                  <a:gd name="T17" fmla="*/ 0 h 2"/>
                  <a:gd name="T18" fmla="*/ 2 w 3"/>
                  <a:gd name="T19" fmla="*/ 0 h 2"/>
                  <a:gd name="T20" fmla="*/ 2 w 3"/>
                  <a:gd name="T21" fmla="*/ 0 h 2"/>
                  <a:gd name="T22" fmla="*/ 1 w 3"/>
                  <a:gd name="T23" fmla="*/ 0 h 2"/>
                  <a:gd name="T24" fmla="*/ 0 w 3"/>
                  <a:gd name="T25"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 h="2">
                    <a:moveTo>
                      <a:pt x="0" y="1"/>
                    </a:moveTo>
                    <a:cubicBezTo>
                      <a:pt x="0" y="1"/>
                      <a:pt x="0" y="1"/>
                      <a:pt x="0" y="1"/>
                    </a:cubicBezTo>
                    <a:cubicBezTo>
                      <a:pt x="0" y="1"/>
                      <a:pt x="0" y="1"/>
                      <a:pt x="0" y="1"/>
                    </a:cubicBezTo>
                    <a:cubicBezTo>
                      <a:pt x="0" y="1"/>
                      <a:pt x="0" y="1"/>
                      <a:pt x="0" y="2"/>
                    </a:cubicBezTo>
                    <a:cubicBezTo>
                      <a:pt x="1" y="2"/>
                      <a:pt x="1" y="2"/>
                      <a:pt x="1" y="2"/>
                    </a:cubicBezTo>
                    <a:cubicBezTo>
                      <a:pt x="2" y="2"/>
                      <a:pt x="2" y="2"/>
                      <a:pt x="2" y="1"/>
                    </a:cubicBezTo>
                    <a:cubicBezTo>
                      <a:pt x="2" y="1"/>
                      <a:pt x="2" y="1"/>
                      <a:pt x="2" y="1"/>
                    </a:cubicBezTo>
                    <a:cubicBezTo>
                      <a:pt x="2" y="1"/>
                      <a:pt x="3" y="1"/>
                      <a:pt x="3" y="1"/>
                    </a:cubicBezTo>
                    <a:cubicBezTo>
                      <a:pt x="3" y="1"/>
                      <a:pt x="3" y="0"/>
                      <a:pt x="3" y="0"/>
                    </a:cubicBezTo>
                    <a:cubicBezTo>
                      <a:pt x="2" y="0"/>
                      <a:pt x="2" y="0"/>
                      <a:pt x="2" y="0"/>
                    </a:cubicBezTo>
                    <a:cubicBezTo>
                      <a:pt x="2" y="0"/>
                      <a:pt x="2" y="0"/>
                      <a:pt x="2" y="0"/>
                    </a:cubicBezTo>
                    <a:cubicBezTo>
                      <a:pt x="1" y="0"/>
                      <a:pt x="1" y="0"/>
                      <a:pt x="1" y="0"/>
                    </a:cubicBezTo>
                    <a:cubicBezTo>
                      <a:pt x="1" y="0"/>
                      <a:pt x="1"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1264" name="Freeform 200"/>
              <p:cNvSpPr>
                <a:spLocks/>
              </p:cNvSpPr>
              <p:nvPr/>
            </p:nvSpPr>
            <p:spPr bwMode="auto">
              <a:xfrm>
                <a:off x="2927" y="1759"/>
                <a:ext cx="5" cy="2"/>
              </a:xfrm>
              <a:custGeom>
                <a:avLst/>
                <a:gdLst>
                  <a:gd name="T0" fmla="*/ 1 w 2"/>
                  <a:gd name="T1" fmla="*/ 0 h 1"/>
                  <a:gd name="T2" fmla="*/ 1 w 2"/>
                  <a:gd name="T3" fmla="*/ 0 h 1"/>
                  <a:gd name="T4" fmla="*/ 0 w 2"/>
                  <a:gd name="T5" fmla="*/ 0 h 1"/>
                  <a:gd name="T6" fmla="*/ 0 w 2"/>
                  <a:gd name="T7" fmla="*/ 1 h 1"/>
                  <a:gd name="T8" fmla="*/ 1 w 2"/>
                  <a:gd name="T9" fmla="*/ 1 h 1"/>
                  <a:gd name="T10" fmla="*/ 2 w 2"/>
                  <a:gd name="T11" fmla="*/ 1 h 1"/>
                  <a:gd name="T12" fmla="*/ 2 w 2"/>
                  <a:gd name="T13" fmla="*/ 0 h 1"/>
                  <a:gd name="T14" fmla="*/ 2 w 2"/>
                  <a:gd name="T15" fmla="*/ 0 h 1"/>
                  <a:gd name="T16" fmla="*/ 1 w 2"/>
                  <a:gd name="T17"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 h="1">
                    <a:moveTo>
                      <a:pt x="1" y="0"/>
                    </a:moveTo>
                    <a:cubicBezTo>
                      <a:pt x="1" y="0"/>
                      <a:pt x="1" y="0"/>
                      <a:pt x="1" y="0"/>
                    </a:cubicBezTo>
                    <a:cubicBezTo>
                      <a:pt x="0" y="0"/>
                      <a:pt x="0" y="0"/>
                      <a:pt x="0" y="0"/>
                    </a:cubicBezTo>
                    <a:cubicBezTo>
                      <a:pt x="0" y="0"/>
                      <a:pt x="0" y="0"/>
                      <a:pt x="0" y="1"/>
                    </a:cubicBezTo>
                    <a:cubicBezTo>
                      <a:pt x="1" y="1"/>
                      <a:pt x="1" y="1"/>
                      <a:pt x="1" y="1"/>
                    </a:cubicBezTo>
                    <a:cubicBezTo>
                      <a:pt x="2" y="1"/>
                      <a:pt x="2" y="1"/>
                      <a:pt x="2" y="1"/>
                    </a:cubicBezTo>
                    <a:cubicBezTo>
                      <a:pt x="2" y="0"/>
                      <a:pt x="2" y="0"/>
                      <a:pt x="2" y="0"/>
                    </a:cubicBezTo>
                    <a:cubicBezTo>
                      <a:pt x="2" y="0"/>
                      <a:pt x="2" y="0"/>
                      <a:pt x="2" y="0"/>
                    </a:cubicBezTo>
                    <a:cubicBezTo>
                      <a:pt x="2"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1265" name="Freeform 201"/>
              <p:cNvSpPr>
                <a:spLocks/>
              </p:cNvSpPr>
              <p:nvPr/>
            </p:nvSpPr>
            <p:spPr bwMode="auto">
              <a:xfrm>
                <a:off x="2906" y="1742"/>
                <a:ext cx="21" cy="9"/>
              </a:xfrm>
              <a:custGeom>
                <a:avLst/>
                <a:gdLst>
                  <a:gd name="T0" fmla="*/ 9 w 9"/>
                  <a:gd name="T1" fmla="*/ 2 h 4"/>
                  <a:gd name="T2" fmla="*/ 8 w 9"/>
                  <a:gd name="T3" fmla="*/ 2 h 4"/>
                  <a:gd name="T4" fmla="*/ 7 w 9"/>
                  <a:gd name="T5" fmla="*/ 2 h 4"/>
                  <a:gd name="T6" fmla="*/ 5 w 9"/>
                  <a:gd name="T7" fmla="*/ 1 h 4"/>
                  <a:gd name="T8" fmla="*/ 3 w 9"/>
                  <a:gd name="T9" fmla="*/ 0 h 4"/>
                  <a:gd name="T10" fmla="*/ 2 w 9"/>
                  <a:gd name="T11" fmla="*/ 0 h 4"/>
                  <a:gd name="T12" fmla="*/ 0 w 9"/>
                  <a:gd name="T13" fmla="*/ 0 h 4"/>
                  <a:gd name="T14" fmla="*/ 0 w 9"/>
                  <a:gd name="T15" fmla="*/ 1 h 4"/>
                  <a:gd name="T16" fmla="*/ 1 w 9"/>
                  <a:gd name="T17" fmla="*/ 1 h 4"/>
                  <a:gd name="T18" fmla="*/ 2 w 9"/>
                  <a:gd name="T19" fmla="*/ 1 h 4"/>
                  <a:gd name="T20" fmla="*/ 4 w 9"/>
                  <a:gd name="T21" fmla="*/ 2 h 4"/>
                  <a:gd name="T22" fmla="*/ 6 w 9"/>
                  <a:gd name="T23" fmla="*/ 3 h 4"/>
                  <a:gd name="T24" fmla="*/ 7 w 9"/>
                  <a:gd name="T25" fmla="*/ 4 h 4"/>
                  <a:gd name="T26" fmla="*/ 8 w 9"/>
                  <a:gd name="T27" fmla="*/ 4 h 4"/>
                  <a:gd name="T28" fmla="*/ 8 w 9"/>
                  <a:gd name="T29" fmla="*/ 3 h 4"/>
                  <a:gd name="T30" fmla="*/ 9 w 9"/>
                  <a:gd name="T31" fmla="*/ 2 h 4"/>
                  <a:gd name="T32" fmla="*/ 9 w 9"/>
                  <a:gd name="T33"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 h="4">
                    <a:moveTo>
                      <a:pt x="9" y="2"/>
                    </a:moveTo>
                    <a:cubicBezTo>
                      <a:pt x="8" y="2"/>
                      <a:pt x="8" y="2"/>
                      <a:pt x="8" y="2"/>
                    </a:cubicBezTo>
                    <a:cubicBezTo>
                      <a:pt x="7" y="2"/>
                      <a:pt x="7" y="2"/>
                      <a:pt x="7" y="2"/>
                    </a:cubicBezTo>
                    <a:cubicBezTo>
                      <a:pt x="6" y="2"/>
                      <a:pt x="6" y="2"/>
                      <a:pt x="5" y="1"/>
                    </a:cubicBezTo>
                    <a:cubicBezTo>
                      <a:pt x="5" y="1"/>
                      <a:pt x="4" y="1"/>
                      <a:pt x="3" y="0"/>
                    </a:cubicBezTo>
                    <a:cubicBezTo>
                      <a:pt x="3" y="0"/>
                      <a:pt x="2" y="0"/>
                      <a:pt x="2" y="0"/>
                    </a:cubicBezTo>
                    <a:cubicBezTo>
                      <a:pt x="1" y="0"/>
                      <a:pt x="1" y="0"/>
                      <a:pt x="0" y="0"/>
                    </a:cubicBezTo>
                    <a:cubicBezTo>
                      <a:pt x="0" y="0"/>
                      <a:pt x="0" y="1"/>
                      <a:pt x="0" y="1"/>
                    </a:cubicBezTo>
                    <a:cubicBezTo>
                      <a:pt x="0" y="1"/>
                      <a:pt x="1" y="1"/>
                      <a:pt x="1" y="1"/>
                    </a:cubicBezTo>
                    <a:cubicBezTo>
                      <a:pt x="1" y="1"/>
                      <a:pt x="2" y="1"/>
                      <a:pt x="2" y="1"/>
                    </a:cubicBezTo>
                    <a:cubicBezTo>
                      <a:pt x="3" y="1"/>
                      <a:pt x="3" y="1"/>
                      <a:pt x="4" y="2"/>
                    </a:cubicBezTo>
                    <a:cubicBezTo>
                      <a:pt x="5" y="2"/>
                      <a:pt x="5" y="3"/>
                      <a:pt x="6" y="3"/>
                    </a:cubicBezTo>
                    <a:cubicBezTo>
                      <a:pt x="7" y="3"/>
                      <a:pt x="7" y="3"/>
                      <a:pt x="7" y="4"/>
                    </a:cubicBezTo>
                    <a:cubicBezTo>
                      <a:pt x="7" y="4"/>
                      <a:pt x="8" y="4"/>
                      <a:pt x="8" y="4"/>
                    </a:cubicBezTo>
                    <a:cubicBezTo>
                      <a:pt x="8" y="3"/>
                      <a:pt x="8" y="3"/>
                      <a:pt x="8" y="3"/>
                    </a:cubicBezTo>
                    <a:cubicBezTo>
                      <a:pt x="9" y="3"/>
                      <a:pt x="9" y="2"/>
                      <a:pt x="9" y="2"/>
                    </a:cubicBezTo>
                    <a:cubicBezTo>
                      <a:pt x="9" y="2"/>
                      <a:pt x="9" y="2"/>
                      <a:pt x="9"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1266" name="Freeform 202"/>
              <p:cNvSpPr>
                <a:spLocks/>
              </p:cNvSpPr>
              <p:nvPr/>
            </p:nvSpPr>
            <p:spPr bwMode="auto">
              <a:xfrm>
                <a:off x="2918" y="1766"/>
                <a:ext cx="14" cy="9"/>
              </a:xfrm>
              <a:custGeom>
                <a:avLst/>
                <a:gdLst>
                  <a:gd name="T0" fmla="*/ 1 w 6"/>
                  <a:gd name="T1" fmla="*/ 4 h 4"/>
                  <a:gd name="T2" fmla="*/ 2 w 6"/>
                  <a:gd name="T3" fmla="*/ 4 h 4"/>
                  <a:gd name="T4" fmla="*/ 2 w 6"/>
                  <a:gd name="T5" fmla="*/ 4 h 4"/>
                  <a:gd name="T6" fmla="*/ 4 w 6"/>
                  <a:gd name="T7" fmla="*/ 4 h 4"/>
                  <a:gd name="T8" fmla="*/ 6 w 6"/>
                  <a:gd name="T9" fmla="*/ 4 h 4"/>
                  <a:gd name="T10" fmla="*/ 6 w 6"/>
                  <a:gd name="T11" fmla="*/ 4 h 4"/>
                  <a:gd name="T12" fmla="*/ 5 w 6"/>
                  <a:gd name="T13" fmla="*/ 3 h 4"/>
                  <a:gd name="T14" fmla="*/ 5 w 6"/>
                  <a:gd name="T15" fmla="*/ 2 h 4"/>
                  <a:gd name="T16" fmla="*/ 5 w 6"/>
                  <a:gd name="T17" fmla="*/ 2 h 4"/>
                  <a:gd name="T18" fmla="*/ 4 w 6"/>
                  <a:gd name="T19" fmla="*/ 1 h 4"/>
                  <a:gd name="T20" fmla="*/ 4 w 6"/>
                  <a:gd name="T21" fmla="*/ 0 h 4"/>
                  <a:gd name="T22" fmla="*/ 3 w 6"/>
                  <a:gd name="T23" fmla="*/ 0 h 4"/>
                  <a:gd name="T24" fmla="*/ 1 w 6"/>
                  <a:gd name="T25" fmla="*/ 0 h 4"/>
                  <a:gd name="T26" fmla="*/ 0 w 6"/>
                  <a:gd name="T27" fmla="*/ 1 h 4"/>
                  <a:gd name="T28" fmla="*/ 0 w 6"/>
                  <a:gd name="T29" fmla="*/ 1 h 4"/>
                  <a:gd name="T30" fmla="*/ 1 w 6"/>
                  <a:gd name="T31" fmla="*/ 2 h 4"/>
                  <a:gd name="T32" fmla="*/ 1 w 6"/>
                  <a:gd name="T33"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 h="4">
                    <a:moveTo>
                      <a:pt x="1" y="4"/>
                    </a:moveTo>
                    <a:cubicBezTo>
                      <a:pt x="1" y="4"/>
                      <a:pt x="1" y="4"/>
                      <a:pt x="2" y="4"/>
                    </a:cubicBezTo>
                    <a:cubicBezTo>
                      <a:pt x="2" y="4"/>
                      <a:pt x="2" y="4"/>
                      <a:pt x="2" y="4"/>
                    </a:cubicBezTo>
                    <a:cubicBezTo>
                      <a:pt x="3" y="4"/>
                      <a:pt x="4" y="4"/>
                      <a:pt x="4" y="4"/>
                    </a:cubicBezTo>
                    <a:cubicBezTo>
                      <a:pt x="5" y="4"/>
                      <a:pt x="5" y="4"/>
                      <a:pt x="6" y="4"/>
                    </a:cubicBezTo>
                    <a:cubicBezTo>
                      <a:pt x="6" y="4"/>
                      <a:pt x="6" y="4"/>
                      <a:pt x="6" y="4"/>
                    </a:cubicBezTo>
                    <a:cubicBezTo>
                      <a:pt x="6" y="4"/>
                      <a:pt x="5" y="3"/>
                      <a:pt x="5" y="3"/>
                    </a:cubicBezTo>
                    <a:cubicBezTo>
                      <a:pt x="5" y="3"/>
                      <a:pt x="5" y="3"/>
                      <a:pt x="5" y="2"/>
                    </a:cubicBezTo>
                    <a:cubicBezTo>
                      <a:pt x="5" y="2"/>
                      <a:pt x="5" y="2"/>
                      <a:pt x="5" y="2"/>
                    </a:cubicBezTo>
                    <a:cubicBezTo>
                      <a:pt x="5" y="1"/>
                      <a:pt x="5" y="1"/>
                      <a:pt x="4" y="1"/>
                    </a:cubicBezTo>
                    <a:cubicBezTo>
                      <a:pt x="4" y="1"/>
                      <a:pt x="4" y="0"/>
                      <a:pt x="4" y="0"/>
                    </a:cubicBezTo>
                    <a:cubicBezTo>
                      <a:pt x="3" y="0"/>
                      <a:pt x="3" y="0"/>
                      <a:pt x="3" y="0"/>
                    </a:cubicBezTo>
                    <a:cubicBezTo>
                      <a:pt x="2" y="0"/>
                      <a:pt x="2" y="0"/>
                      <a:pt x="1" y="0"/>
                    </a:cubicBezTo>
                    <a:cubicBezTo>
                      <a:pt x="1" y="1"/>
                      <a:pt x="0" y="1"/>
                      <a:pt x="0" y="1"/>
                    </a:cubicBezTo>
                    <a:cubicBezTo>
                      <a:pt x="0" y="1"/>
                      <a:pt x="0" y="1"/>
                      <a:pt x="0" y="1"/>
                    </a:cubicBezTo>
                    <a:cubicBezTo>
                      <a:pt x="0" y="2"/>
                      <a:pt x="0" y="2"/>
                      <a:pt x="1" y="2"/>
                    </a:cubicBezTo>
                    <a:cubicBezTo>
                      <a:pt x="1" y="3"/>
                      <a:pt x="1" y="3"/>
                      <a:pt x="1"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1267" name="Freeform 203"/>
              <p:cNvSpPr>
                <a:spLocks/>
              </p:cNvSpPr>
              <p:nvPr/>
            </p:nvSpPr>
            <p:spPr bwMode="auto">
              <a:xfrm>
                <a:off x="4179" y="2597"/>
                <a:ext cx="12" cy="9"/>
              </a:xfrm>
              <a:custGeom>
                <a:avLst/>
                <a:gdLst>
                  <a:gd name="T0" fmla="*/ 2 w 5"/>
                  <a:gd name="T1" fmla="*/ 2 h 4"/>
                  <a:gd name="T2" fmla="*/ 3 w 5"/>
                  <a:gd name="T3" fmla="*/ 2 h 4"/>
                  <a:gd name="T4" fmla="*/ 5 w 5"/>
                  <a:gd name="T5" fmla="*/ 1 h 4"/>
                  <a:gd name="T6" fmla="*/ 5 w 5"/>
                  <a:gd name="T7" fmla="*/ 1 h 4"/>
                  <a:gd name="T8" fmla="*/ 5 w 5"/>
                  <a:gd name="T9" fmla="*/ 1 h 4"/>
                  <a:gd name="T10" fmla="*/ 4 w 5"/>
                  <a:gd name="T11" fmla="*/ 0 h 4"/>
                  <a:gd name="T12" fmla="*/ 4 w 5"/>
                  <a:gd name="T13" fmla="*/ 0 h 4"/>
                  <a:gd name="T14" fmla="*/ 3 w 5"/>
                  <a:gd name="T15" fmla="*/ 0 h 4"/>
                  <a:gd name="T16" fmla="*/ 3 w 5"/>
                  <a:gd name="T17" fmla="*/ 0 h 4"/>
                  <a:gd name="T18" fmla="*/ 2 w 5"/>
                  <a:gd name="T19" fmla="*/ 0 h 4"/>
                  <a:gd name="T20" fmla="*/ 2 w 5"/>
                  <a:gd name="T21" fmla="*/ 1 h 4"/>
                  <a:gd name="T22" fmla="*/ 1 w 5"/>
                  <a:gd name="T23" fmla="*/ 2 h 4"/>
                  <a:gd name="T24" fmla="*/ 0 w 5"/>
                  <a:gd name="T25" fmla="*/ 2 h 4"/>
                  <a:gd name="T26" fmla="*/ 0 w 5"/>
                  <a:gd name="T27" fmla="*/ 3 h 4"/>
                  <a:gd name="T28" fmla="*/ 1 w 5"/>
                  <a:gd name="T29" fmla="*/ 4 h 4"/>
                  <a:gd name="T30" fmla="*/ 1 w 5"/>
                  <a:gd name="T31" fmla="*/ 3 h 4"/>
                  <a:gd name="T32" fmla="*/ 2 w 5"/>
                  <a:gd name="T33"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 h="4">
                    <a:moveTo>
                      <a:pt x="2" y="2"/>
                    </a:moveTo>
                    <a:cubicBezTo>
                      <a:pt x="3" y="2"/>
                      <a:pt x="3" y="2"/>
                      <a:pt x="3" y="2"/>
                    </a:cubicBezTo>
                    <a:cubicBezTo>
                      <a:pt x="4" y="2"/>
                      <a:pt x="4" y="1"/>
                      <a:pt x="5" y="1"/>
                    </a:cubicBezTo>
                    <a:cubicBezTo>
                      <a:pt x="5" y="1"/>
                      <a:pt x="5" y="1"/>
                      <a:pt x="5" y="1"/>
                    </a:cubicBezTo>
                    <a:cubicBezTo>
                      <a:pt x="5" y="1"/>
                      <a:pt x="5" y="1"/>
                      <a:pt x="5" y="1"/>
                    </a:cubicBezTo>
                    <a:cubicBezTo>
                      <a:pt x="5" y="1"/>
                      <a:pt x="4" y="0"/>
                      <a:pt x="4" y="0"/>
                    </a:cubicBezTo>
                    <a:cubicBezTo>
                      <a:pt x="4" y="0"/>
                      <a:pt x="4" y="0"/>
                      <a:pt x="4" y="0"/>
                    </a:cubicBezTo>
                    <a:cubicBezTo>
                      <a:pt x="3" y="0"/>
                      <a:pt x="3" y="0"/>
                      <a:pt x="3" y="0"/>
                    </a:cubicBezTo>
                    <a:cubicBezTo>
                      <a:pt x="3" y="0"/>
                      <a:pt x="3" y="0"/>
                      <a:pt x="3" y="0"/>
                    </a:cubicBezTo>
                    <a:cubicBezTo>
                      <a:pt x="3" y="0"/>
                      <a:pt x="2" y="0"/>
                      <a:pt x="2" y="0"/>
                    </a:cubicBezTo>
                    <a:cubicBezTo>
                      <a:pt x="2" y="1"/>
                      <a:pt x="2" y="1"/>
                      <a:pt x="2" y="1"/>
                    </a:cubicBezTo>
                    <a:cubicBezTo>
                      <a:pt x="1" y="1"/>
                      <a:pt x="1" y="2"/>
                      <a:pt x="1" y="2"/>
                    </a:cubicBezTo>
                    <a:cubicBezTo>
                      <a:pt x="1" y="2"/>
                      <a:pt x="0" y="2"/>
                      <a:pt x="0" y="2"/>
                    </a:cubicBezTo>
                    <a:cubicBezTo>
                      <a:pt x="0" y="3"/>
                      <a:pt x="0" y="3"/>
                      <a:pt x="0" y="3"/>
                    </a:cubicBezTo>
                    <a:cubicBezTo>
                      <a:pt x="0" y="3"/>
                      <a:pt x="1" y="4"/>
                      <a:pt x="1" y="4"/>
                    </a:cubicBezTo>
                    <a:cubicBezTo>
                      <a:pt x="1" y="4"/>
                      <a:pt x="1" y="3"/>
                      <a:pt x="1" y="3"/>
                    </a:cubicBezTo>
                    <a:cubicBezTo>
                      <a:pt x="2" y="3"/>
                      <a:pt x="2" y="2"/>
                      <a:pt x="2"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1268" name="Freeform 204"/>
              <p:cNvSpPr>
                <a:spLocks/>
              </p:cNvSpPr>
              <p:nvPr/>
            </p:nvSpPr>
            <p:spPr bwMode="auto">
              <a:xfrm>
                <a:off x="2901" y="1763"/>
                <a:ext cx="5" cy="5"/>
              </a:xfrm>
              <a:custGeom>
                <a:avLst/>
                <a:gdLst>
                  <a:gd name="T0" fmla="*/ 2 w 2"/>
                  <a:gd name="T1" fmla="*/ 1 h 2"/>
                  <a:gd name="T2" fmla="*/ 1 w 2"/>
                  <a:gd name="T3" fmla="*/ 0 h 2"/>
                  <a:gd name="T4" fmla="*/ 1 w 2"/>
                  <a:gd name="T5" fmla="*/ 1 h 2"/>
                  <a:gd name="T6" fmla="*/ 1 w 2"/>
                  <a:gd name="T7" fmla="*/ 1 h 2"/>
                  <a:gd name="T8" fmla="*/ 0 w 2"/>
                  <a:gd name="T9" fmla="*/ 2 h 2"/>
                  <a:gd name="T10" fmla="*/ 1 w 2"/>
                  <a:gd name="T11" fmla="*/ 2 h 2"/>
                  <a:gd name="T12" fmla="*/ 1 w 2"/>
                  <a:gd name="T13" fmla="*/ 2 h 2"/>
                  <a:gd name="T14" fmla="*/ 2 w 2"/>
                  <a:gd name="T15" fmla="*/ 1 h 2"/>
                  <a:gd name="T16" fmla="*/ 2 w 2"/>
                  <a:gd name="T17"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 h="2">
                    <a:moveTo>
                      <a:pt x="2" y="1"/>
                    </a:moveTo>
                    <a:cubicBezTo>
                      <a:pt x="1" y="1"/>
                      <a:pt x="1" y="1"/>
                      <a:pt x="1" y="0"/>
                    </a:cubicBezTo>
                    <a:cubicBezTo>
                      <a:pt x="1" y="1"/>
                      <a:pt x="1" y="1"/>
                      <a:pt x="1" y="1"/>
                    </a:cubicBezTo>
                    <a:cubicBezTo>
                      <a:pt x="1" y="1"/>
                      <a:pt x="1" y="1"/>
                      <a:pt x="1" y="1"/>
                    </a:cubicBezTo>
                    <a:cubicBezTo>
                      <a:pt x="0" y="1"/>
                      <a:pt x="0" y="2"/>
                      <a:pt x="0" y="2"/>
                    </a:cubicBezTo>
                    <a:cubicBezTo>
                      <a:pt x="0" y="2"/>
                      <a:pt x="1" y="2"/>
                      <a:pt x="1" y="2"/>
                    </a:cubicBezTo>
                    <a:cubicBezTo>
                      <a:pt x="1" y="2"/>
                      <a:pt x="1" y="2"/>
                      <a:pt x="1" y="2"/>
                    </a:cubicBezTo>
                    <a:cubicBezTo>
                      <a:pt x="2" y="2"/>
                      <a:pt x="2" y="1"/>
                      <a:pt x="2" y="1"/>
                    </a:cubicBezTo>
                    <a:cubicBezTo>
                      <a:pt x="2" y="1"/>
                      <a:pt x="2" y="1"/>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grpSp>
        <p:grpSp>
          <p:nvGrpSpPr>
            <p:cNvPr id="6" name="Group 406"/>
            <p:cNvGrpSpPr>
              <a:grpSpLocks/>
            </p:cNvGrpSpPr>
            <p:nvPr/>
          </p:nvGrpSpPr>
          <p:grpSpPr bwMode="auto">
            <a:xfrm>
              <a:off x="3981460" y="2727332"/>
              <a:ext cx="2919420" cy="2670184"/>
              <a:chOff x="2508" y="1718"/>
              <a:chExt cx="1839" cy="1682"/>
            </a:xfrm>
            <a:grpFill/>
          </p:grpSpPr>
          <p:sp>
            <p:nvSpPr>
              <p:cNvPr id="869" name="Freeform 206"/>
              <p:cNvSpPr>
                <a:spLocks/>
              </p:cNvSpPr>
              <p:nvPr/>
            </p:nvSpPr>
            <p:spPr bwMode="auto">
              <a:xfrm>
                <a:off x="2911" y="1756"/>
                <a:ext cx="12" cy="3"/>
              </a:xfrm>
              <a:custGeom>
                <a:avLst/>
                <a:gdLst>
                  <a:gd name="T0" fmla="*/ 2 w 5"/>
                  <a:gd name="T1" fmla="*/ 1 h 1"/>
                  <a:gd name="T2" fmla="*/ 3 w 5"/>
                  <a:gd name="T3" fmla="*/ 1 h 1"/>
                  <a:gd name="T4" fmla="*/ 4 w 5"/>
                  <a:gd name="T5" fmla="*/ 1 h 1"/>
                  <a:gd name="T6" fmla="*/ 5 w 5"/>
                  <a:gd name="T7" fmla="*/ 1 h 1"/>
                  <a:gd name="T8" fmla="*/ 5 w 5"/>
                  <a:gd name="T9" fmla="*/ 1 h 1"/>
                  <a:gd name="T10" fmla="*/ 4 w 5"/>
                  <a:gd name="T11" fmla="*/ 0 h 1"/>
                  <a:gd name="T12" fmla="*/ 3 w 5"/>
                  <a:gd name="T13" fmla="*/ 0 h 1"/>
                  <a:gd name="T14" fmla="*/ 2 w 5"/>
                  <a:gd name="T15" fmla="*/ 0 h 1"/>
                  <a:gd name="T16" fmla="*/ 1 w 5"/>
                  <a:gd name="T17" fmla="*/ 0 h 1"/>
                  <a:gd name="T18" fmla="*/ 0 w 5"/>
                  <a:gd name="T19" fmla="*/ 0 h 1"/>
                  <a:gd name="T20" fmla="*/ 0 w 5"/>
                  <a:gd name="T21" fmla="*/ 1 h 1"/>
                  <a:gd name="T22" fmla="*/ 0 w 5"/>
                  <a:gd name="T23" fmla="*/ 1 h 1"/>
                  <a:gd name="T24" fmla="*/ 1 w 5"/>
                  <a:gd name="T25" fmla="*/ 1 h 1"/>
                  <a:gd name="T26" fmla="*/ 2 w 5"/>
                  <a:gd name="T27" fmla="*/ 1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 h="1">
                    <a:moveTo>
                      <a:pt x="2" y="1"/>
                    </a:moveTo>
                    <a:cubicBezTo>
                      <a:pt x="2" y="1"/>
                      <a:pt x="2" y="1"/>
                      <a:pt x="3" y="1"/>
                    </a:cubicBezTo>
                    <a:cubicBezTo>
                      <a:pt x="3" y="1"/>
                      <a:pt x="3" y="1"/>
                      <a:pt x="4" y="1"/>
                    </a:cubicBezTo>
                    <a:cubicBezTo>
                      <a:pt x="4" y="1"/>
                      <a:pt x="4" y="1"/>
                      <a:pt x="5" y="1"/>
                    </a:cubicBezTo>
                    <a:cubicBezTo>
                      <a:pt x="5" y="1"/>
                      <a:pt x="5" y="1"/>
                      <a:pt x="5" y="1"/>
                    </a:cubicBezTo>
                    <a:cubicBezTo>
                      <a:pt x="4" y="0"/>
                      <a:pt x="4" y="0"/>
                      <a:pt x="4" y="0"/>
                    </a:cubicBezTo>
                    <a:cubicBezTo>
                      <a:pt x="3" y="0"/>
                      <a:pt x="3" y="0"/>
                      <a:pt x="3" y="0"/>
                    </a:cubicBezTo>
                    <a:cubicBezTo>
                      <a:pt x="3" y="0"/>
                      <a:pt x="2" y="0"/>
                      <a:pt x="2" y="0"/>
                    </a:cubicBezTo>
                    <a:cubicBezTo>
                      <a:pt x="2" y="0"/>
                      <a:pt x="1" y="0"/>
                      <a:pt x="1" y="0"/>
                    </a:cubicBezTo>
                    <a:cubicBezTo>
                      <a:pt x="0" y="0"/>
                      <a:pt x="0" y="0"/>
                      <a:pt x="0" y="0"/>
                    </a:cubicBezTo>
                    <a:cubicBezTo>
                      <a:pt x="0" y="1"/>
                      <a:pt x="0" y="1"/>
                      <a:pt x="0" y="1"/>
                    </a:cubicBezTo>
                    <a:cubicBezTo>
                      <a:pt x="0" y="1"/>
                      <a:pt x="0" y="1"/>
                      <a:pt x="0" y="1"/>
                    </a:cubicBezTo>
                    <a:cubicBezTo>
                      <a:pt x="1" y="1"/>
                      <a:pt x="1" y="1"/>
                      <a:pt x="1" y="1"/>
                    </a:cubicBezTo>
                    <a:cubicBezTo>
                      <a:pt x="1" y="1"/>
                      <a:pt x="2" y="1"/>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870" name="Freeform 207"/>
              <p:cNvSpPr>
                <a:spLocks/>
              </p:cNvSpPr>
              <p:nvPr/>
            </p:nvSpPr>
            <p:spPr bwMode="auto">
              <a:xfrm>
                <a:off x="4196" y="2348"/>
                <a:ext cx="4" cy="3"/>
              </a:xfrm>
              <a:custGeom>
                <a:avLst/>
                <a:gdLst>
                  <a:gd name="T0" fmla="*/ 2 w 2"/>
                  <a:gd name="T1" fmla="*/ 0 h 1"/>
                  <a:gd name="T2" fmla="*/ 2 w 2"/>
                  <a:gd name="T3" fmla="*/ 0 h 1"/>
                  <a:gd name="T4" fmla="*/ 1 w 2"/>
                  <a:gd name="T5" fmla="*/ 0 h 1"/>
                  <a:gd name="T6" fmla="*/ 1 w 2"/>
                  <a:gd name="T7" fmla="*/ 0 h 1"/>
                  <a:gd name="T8" fmla="*/ 0 w 2"/>
                  <a:gd name="T9" fmla="*/ 1 h 1"/>
                  <a:gd name="T10" fmla="*/ 1 w 2"/>
                  <a:gd name="T11" fmla="*/ 1 h 1"/>
                  <a:gd name="T12" fmla="*/ 2 w 2"/>
                  <a:gd name="T13" fmla="*/ 0 h 1"/>
                </a:gdLst>
                <a:ahLst/>
                <a:cxnLst>
                  <a:cxn ang="0">
                    <a:pos x="T0" y="T1"/>
                  </a:cxn>
                  <a:cxn ang="0">
                    <a:pos x="T2" y="T3"/>
                  </a:cxn>
                  <a:cxn ang="0">
                    <a:pos x="T4" y="T5"/>
                  </a:cxn>
                  <a:cxn ang="0">
                    <a:pos x="T6" y="T7"/>
                  </a:cxn>
                  <a:cxn ang="0">
                    <a:pos x="T8" y="T9"/>
                  </a:cxn>
                  <a:cxn ang="0">
                    <a:pos x="T10" y="T11"/>
                  </a:cxn>
                  <a:cxn ang="0">
                    <a:pos x="T12" y="T13"/>
                  </a:cxn>
                </a:cxnLst>
                <a:rect l="0" t="0" r="r" b="b"/>
                <a:pathLst>
                  <a:path w="2" h="1">
                    <a:moveTo>
                      <a:pt x="2" y="0"/>
                    </a:moveTo>
                    <a:cubicBezTo>
                      <a:pt x="2" y="0"/>
                      <a:pt x="2" y="0"/>
                      <a:pt x="2" y="0"/>
                    </a:cubicBezTo>
                    <a:cubicBezTo>
                      <a:pt x="2" y="0"/>
                      <a:pt x="2" y="0"/>
                      <a:pt x="1" y="0"/>
                    </a:cubicBezTo>
                    <a:cubicBezTo>
                      <a:pt x="1" y="0"/>
                      <a:pt x="1" y="0"/>
                      <a:pt x="1" y="0"/>
                    </a:cubicBezTo>
                    <a:cubicBezTo>
                      <a:pt x="1" y="0"/>
                      <a:pt x="0" y="0"/>
                      <a:pt x="0" y="1"/>
                    </a:cubicBezTo>
                    <a:cubicBezTo>
                      <a:pt x="1" y="1"/>
                      <a:pt x="1" y="1"/>
                      <a:pt x="1" y="1"/>
                    </a:cubicBezTo>
                    <a:cubicBezTo>
                      <a:pt x="1" y="1"/>
                      <a:pt x="2" y="1"/>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871" name="Freeform 208"/>
              <p:cNvSpPr>
                <a:spLocks/>
              </p:cNvSpPr>
              <p:nvPr/>
            </p:nvSpPr>
            <p:spPr bwMode="auto">
              <a:xfrm>
                <a:off x="2894" y="1751"/>
                <a:ext cx="17" cy="5"/>
              </a:xfrm>
              <a:custGeom>
                <a:avLst/>
                <a:gdLst>
                  <a:gd name="T0" fmla="*/ 7 w 7"/>
                  <a:gd name="T1" fmla="*/ 2 h 2"/>
                  <a:gd name="T2" fmla="*/ 6 w 7"/>
                  <a:gd name="T3" fmla="*/ 1 h 2"/>
                  <a:gd name="T4" fmla="*/ 6 w 7"/>
                  <a:gd name="T5" fmla="*/ 1 h 2"/>
                  <a:gd name="T6" fmla="*/ 5 w 7"/>
                  <a:gd name="T7" fmla="*/ 1 h 2"/>
                  <a:gd name="T8" fmla="*/ 5 w 7"/>
                  <a:gd name="T9" fmla="*/ 1 h 2"/>
                  <a:gd name="T10" fmla="*/ 4 w 7"/>
                  <a:gd name="T11" fmla="*/ 0 h 2"/>
                  <a:gd name="T12" fmla="*/ 4 w 7"/>
                  <a:gd name="T13" fmla="*/ 1 h 2"/>
                  <a:gd name="T14" fmla="*/ 2 w 7"/>
                  <a:gd name="T15" fmla="*/ 0 h 2"/>
                  <a:gd name="T16" fmla="*/ 1 w 7"/>
                  <a:gd name="T17" fmla="*/ 0 h 2"/>
                  <a:gd name="T18" fmla="*/ 0 w 7"/>
                  <a:gd name="T19" fmla="*/ 1 h 2"/>
                  <a:gd name="T20" fmla="*/ 0 w 7"/>
                  <a:gd name="T21" fmla="*/ 1 h 2"/>
                  <a:gd name="T22" fmla="*/ 1 w 7"/>
                  <a:gd name="T23" fmla="*/ 2 h 2"/>
                  <a:gd name="T24" fmla="*/ 2 w 7"/>
                  <a:gd name="T25" fmla="*/ 2 h 2"/>
                  <a:gd name="T26" fmla="*/ 3 w 7"/>
                  <a:gd name="T27" fmla="*/ 2 h 2"/>
                  <a:gd name="T28" fmla="*/ 4 w 7"/>
                  <a:gd name="T29" fmla="*/ 2 h 2"/>
                  <a:gd name="T30" fmla="*/ 6 w 7"/>
                  <a:gd name="T31" fmla="*/ 2 h 2"/>
                  <a:gd name="T32" fmla="*/ 7 w 7"/>
                  <a:gd name="T33"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 h="2">
                    <a:moveTo>
                      <a:pt x="7" y="2"/>
                    </a:moveTo>
                    <a:cubicBezTo>
                      <a:pt x="7" y="1"/>
                      <a:pt x="6" y="1"/>
                      <a:pt x="6" y="1"/>
                    </a:cubicBezTo>
                    <a:cubicBezTo>
                      <a:pt x="6" y="1"/>
                      <a:pt x="6" y="1"/>
                      <a:pt x="6" y="1"/>
                    </a:cubicBezTo>
                    <a:cubicBezTo>
                      <a:pt x="6" y="1"/>
                      <a:pt x="5" y="1"/>
                      <a:pt x="5" y="1"/>
                    </a:cubicBezTo>
                    <a:cubicBezTo>
                      <a:pt x="5" y="1"/>
                      <a:pt x="5" y="1"/>
                      <a:pt x="5" y="1"/>
                    </a:cubicBezTo>
                    <a:cubicBezTo>
                      <a:pt x="4" y="1"/>
                      <a:pt x="4" y="1"/>
                      <a:pt x="4" y="0"/>
                    </a:cubicBezTo>
                    <a:cubicBezTo>
                      <a:pt x="4" y="0"/>
                      <a:pt x="4" y="0"/>
                      <a:pt x="4" y="1"/>
                    </a:cubicBezTo>
                    <a:cubicBezTo>
                      <a:pt x="3" y="0"/>
                      <a:pt x="3" y="0"/>
                      <a:pt x="2" y="0"/>
                    </a:cubicBezTo>
                    <a:cubicBezTo>
                      <a:pt x="2" y="0"/>
                      <a:pt x="1" y="0"/>
                      <a:pt x="1" y="0"/>
                    </a:cubicBezTo>
                    <a:cubicBezTo>
                      <a:pt x="1" y="1"/>
                      <a:pt x="0" y="1"/>
                      <a:pt x="0" y="1"/>
                    </a:cubicBezTo>
                    <a:cubicBezTo>
                      <a:pt x="0" y="1"/>
                      <a:pt x="0" y="1"/>
                      <a:pt x="0" y="1"/>
                    </a:cubicBezTo>
                    <a:cubicBezTo>
                      <a:pt x="0" y="1"/>
                      <a:pt x="1" y="1"/>
                      <a:pt x="1" y="2"/>
                    </a:cubicBezTo>
                    <a:cubicBezTo>
                      <a:pt x="1" y="2"/>
                      <a:pt x="2" y="2"/>
                      <a:pt x="2" y="2"/>
                    </a:cubicBezTo>
                    <a:cubicBezTo>
                      <a:pt x="2" y="2"/>
                      <a:pt x="3" y="2"/>
                      <a:pt x="3" y="2"/>
                    </a:cubicBezTo>
                    <a:cubicBezTo>
                      <a:pt x="3" y="2"/>
                      <a:pt x="4" y="2"/>
                      <a:pt x="4" y="2"/>
                    </a:cubicBezTo>
                    <a:cubicBezTo>
                      <a:pt x="5" y="2"/>
                      <a:pt x="5" y="2"/>
                      <a:pt x="6" y="2"/>
                    </a:cubicBezTo>
                    <a:cubicBezTo>
                      <a:pt x="6" y="2"/>
                      <a:pt x="7" y="2"/>
                      <a:pt x="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872" name="Freeform 209"/>
              <p:cNvSpPr>
                <a:spLocks/>
              </p:cNvSpPr>
              <p:nvPr/>
            </p:nvSpPr>
            <p:spPr bwMode="auto">
              <a:xfrm>
                <a:off x="2904" y="1761"/>
                <a:ext cx="4" cy="5"/>
              </a:xfrm>
              <a:custGeom>
                <a:avLst/>
                <a:gdLst>
                  <a:gd name="T0" fmla="*/ 2 w 2"/>
                  <a:gd name="T1" fmla="*/ 1 h 2"/>
                  <a:gd name="T2" fmla="*/ 1 w 2"/>
                  <a:gd name="T3" fmla="*/ 1 h 2"/>
                  <a:gd name="T4" fmla="*/ 0 w 2"/>
                  <a:gd name="T5" fmla="*/ 0 h 2"/>
                  <a:gd name="T6" fmla="*/ 0 w 2"/>
                  <a:gd name="T7" fmla="*/ 1 h 2"/>
                  <a:gd name="T8" fmla="*/ 0 w 2"/>
                  <a:gd name="T9" fmla="*/ 1 h 2"/>
                  <a:gd name="T10" fmla="*/ 2 w 2"/>
                  <a:gd name="T11" fmla="*/ 2 h 2"/>
                  <a:gd name="T12" fmla="*/ 2 w 2"/>
                  <a:gd name="T13" fmla="*/ 1 h 2"/>
                </a:gdLst>
                <a:ahLst/>
                <a:cxnLst>
                  <a:cxn ang="0">
                    <a:pos x="T0" y="T1"/>
                  </a:cxn>
                  <a:cxn ang="0">
                    <a:pos x="T2" y="T3"/>
                  </a:cxn>
                  <a:cxn ang="0">
                    <a:pos x="T4" y="T5"/>
                  </a:cxn>
                  <a:cxn ang="0">
                    <a:pos x="T6" y="T7"/>
                  </a:cxn>
                  <a:cxn ang="0">
                    <a:pos x="T8" y="T9"/>
                  </a:cxn>
                  <a:cxn ang="0">
                    <a:pos x="T10" y="T11"/>
                  </a:cxn>
                  <a:cxn ang="0">
                    <a:pos x="T12" y="T13"/>
                  </a:cxn>
                </a:cxnLst>
                <a:rect l="0" t="0" r="r" b="b"/>
                <a:pathLst>
                  <a:path w="2" h="2">
                    <a:moveTo>
                      <a:pt x="2" y="1"/>
                    </a:moveTo>
                    <a:cubicBezTo>
                      <a:pt x="2" y="1"/>
                      <a:pt x="1" y="1"/>
                      <a:pt x="1" y="1"/>
                    </a:cubicBezTo>
                    <a:cubicBezTo>
                      <a:pt x="1" y="1"/>
                      <a:pt x="0" y="1"/>
                      <a:pt x="0" y="0"/>
                    </a:cubicBezTo>
                    <a:cubicBezTo>
                      <a:pt x="0" y="1"/>
                      <a:pt x="0" y="1"/>
                      <a:pt x="0" y="1"/>
                    </a:cubicBezTo>
                    <a:cubicBezTo>
                      <a:pt x="0" y="1"/>
                      <a:pt x="0" y="1"/>
                      <a:pt x="0" y="1"/>
                    </a:cubicBezTo>
                    <a:cubicBezTo>
                      <a:pt x="0" y="1"/>
                      <a:pt x="2" y="2"/>
                      <a:pt x="2" y="2"/>
                    </a:cubicBezTo>
                    <a:cubicBezTo>
                      <a:pt x="2" y="2"/>
                      <a:pt x="2" y="1"/>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873" name="Freeform 210"/>
              <p:cNvSpPr>
                <a:spLocks/>
              </p:cNvSpPr>
              <p:nvPr/>
            </p:nvSpPr>
            <p:spPr bwMode="auto">
              <a:xfrm>
                <a:off x="2901" y="1770"/>
                <a:ext cx="3" cy="3"/>
              </a:xfrm>
              <a:custGeom>
                <a:avLst/>
                <a:gdLst>
                  <a:gd name="T0" fmla="*/ 0 w 1"/>
                  <a:gd name="T1" fmla="*/ 0 h 1"/>
                  <a:gd name="T2" fmla="*/ 0 w 1"/>
                  <a:gd name="T3" fmla="*/ 0 h 1"/>
                  <a:gd name="T4" fmla="*/ 1 w 1"/>
                  <a:gd name="T5" fmla="*/ 1 h 1"/>
                  <a:gd name="T6" fmla="*/ 1 w 1"/>
                  <a:gd name="T7" fmla="*/ 1 h 1"/>
                  <a:gd name="T8" fmla="*/ 1 w 1"/>
                  <a:gd name="T9" fmla="*/ 1 h 1"/>
                  <a:gd name="T10" fmla="*/ 1 w 1"/>
                  <a:gd name="T11" fmla="*/ 0 h 1"/>
                  <a:gd name="T12" fmla="*/ 0 w 1"/>
                  <a:gd name="T13" fmla="*/ 0 h 1"/>
                </a:gdLst>
                <a:ahLst/>
                <a:cxnLst>
                  <a:cxn ang="0">
                    <a:pos x="T0" y="T1"/>
                  </a:cxn>
                  <a:cxn ang="0">
                    <a:pos x="T2" y="T3"/>
                  </a:cxn>
                  <a:cxn ang="0">
                    <a:pos x="T4" y="T5"/>
                  </a:cxn>
                  <a:cxn ang="0">
                    <a:pos x="T6" y="T7"/>
                  </a:cxn>
                  <a:cxn ang="0">
                    <a:pos x="T8" y="T9"/>
                  </a:cxn>
                  <a:cxn ang="0">
                    <a:pos x="T10" y="T11"/>
                  </a:cxn>
                  <a:cxn ang="0">
                    <a:pos x="T12" y="T13"/>
                  </a:cxn>
                </a:cxnLst>
                <a:rect l="0" t="0" r="r" b="b"/>
                <a:pathLst>
                  <a:path w="1" h="1">
                    <a:moveTo>
                      <a:pt x="0" y="0"/>
                    </a:moveTo>
                    <a:cubicBezTo>
                      <a:pt x="0" y="0"/>
                      <a:pt x="0" y="0"/>
                      <a:pt x="0" y="0"/>
                    </a:cubicBezTo>
                    <a:cubicBezTo>
                      <a:pt x="0" y="1"/>
                      <a:pt x="0" y="1"/>
                      <a:pt x="1" y="1"/>
                    </a:cubicBezTo>
                    <a:cubicBezTo>
                      <a:pt x="1" y="1"/>
                      <a:pt x="1" y="1"/>
                      <a:pt x="1" y="1"/>
                    </a:cubicBezTo>
                    <a:cubicBezTo>
                      <a:pt x="1" y="1"/>
                      <a:pt x="1" y="1"/>
                      <a:pt x="1" y="1"/>
                    </a:cubicBezTo>
                    <a:cubicBezTo>
                      <a:pt x="1" y="0"/>
                      <a:pt x="1" y="0"/>
                      <a:pt x="1" y="0"/>
                    </a:cubicBezTo>
                    <a:cubicBezTo>
                      <a:pt x="1"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874" name="Freeform 211"/>
              <p:cNvSpPr>
                <a:spLocks/>
              </p:cNvSpPr>
              <p:nvPr/>
            </p:nvSpPr>
            <p:spPr bwMode="auto">
              <a:xfrm>
                <a:off x="4117" y="2419"/>
                <a:ext cx="48" cy="142"/>
              </a:xfrm>
              <a:custGeom>
                <a:avLst/>
                <a:gdLst>
                  <a:gd name="T0" fmla="*/ 5 w 20"/>
                  <a:gd name="T1" fmla="*/ 23 h 60"/>
                  <a:gd name="T2" fmla="*/ 5 w 20"/>
                  <a:gd name="T3" fmla="*/ 27 h 60"/>
                  <a:gd name="T4" fmla="*/ 6 w 20"/>
                  <a:gd name="T5" fmla="*/ 29 h 60"/>
                  <a:gd name="T6" fmla="*/ 6 w 20"/>
                  <a:gd name="T7" fmla="*/ 31 h 60"/>
                  <a:gd name="T8" fmla="*/ 6 w 20"/>
                  <a:gd name="T9" fmla="*/ 35 h 60"/>
                  <a:gd name="T10" fmla="*/ 6 w 20"/>
                  <a:gd name="T11" fmla="*/ 37 h 60"/>
                  <a:gd name="T12" fmla="*/ 5 w 20"/>
                  <a:gd name="T13" fmla="*/ 40 h 60"/>
                  <a:gd name="T14" fmla="*/ 7 w 20"/>
                  <a:gd name="T15" fmla="*/ 44 h 60"/>
                  <a:gd name="T16" fmla="*/ 6 w 20"/>
                  <a:gd name="T17" fmla="*/ 48 h 60"/>
                  <a:gd name="T18" fmla="*/ 8 w 20"/>
                  <a:gd name="T19" fmla="*/ 52 h 60"/>
                  <a:gd name="T20" fmla="*/ 6 w 20"/>
                  <a:gd name="T21" fmla="*/ 55 h 60"/>
                  <a:gd name="T22" fmla="*/ 7 w 20"/>
                  <a:gd name="T23" fmla="*/ 58 h 60"/>
                  <a:gd name="T24" fmla="*/ 9 w 20"/>
                  <a:gd name="T25" fmla="*/ 58 h 60"/>
                  <a:gd name="T26" fmla="*/ 10 w 20"/>
                  <a:gd name="T27" fmla="*/ 55 h 60"/>
                  <a:gd name="T28" fmla="*/ 11 w 20"/>
                  <a:gd name="T29" fmla="*/ 56 h 60"/>
                  <a:gd name="T30" fmla="*/ 14 w 20"/>
                  <a:gd name="T31" fmla="*/ 57 h 60"/>
                  <a:gd name="T32" fmla="*/ 14 w 20"/>
                  <a:gd name="T33" fmla="*/ 57 h 60"/>
                  <a:gd name="T34" fmla="*/ 15 w 20"/>
                  <a:gd name="T35" fmla="*/ 60 h 60"/>
                  <a:gd name="T36" fmla="*/ 15 w 20"/>
                  <a:gd name="T37" fmla="*/ 60 h 60"/>
                  <a:gd name="T38" fmla="*/ 15 w 20"/>
                  <a:gd name="T39" fmla="*/ 57 h 60"/>
                  <a:gd name="T40" fmla="*/ 15 w 20"/>
                  <a:gd name="T41" fmla="*/ 55 h 60"/>
                  <a:gd name="T42" fmla="*/ 13 w 20"/>
                  <a:gd name="T43" fmla="*/ 53 h 60"/>
                  <a:gd name="T44" fmla="*/ 11 w 20"/>
                  <a:gd name="T45" fmla="*/ 50 h 60"/>
                  <a:gd name="T46" fmla="*/ 10 w 20"/>
                  <a:gd name="T47" fmla="*/ 47 h 60"/>
                  <a:gd name="T48" fmla="*/ 11 w 20"/>
                  <a:gd name="T49" fmla="*/ 43 h 60"/>
                  <a:gd name="T50" fmla="*/ 11 w 20"/>
                  <a:gd name="T51" fmla="*/ 40 h 60"/>
                  <a:gd name="T52" fmla="*/ 12 w 20"/>
                  <a:gd name="T53" fmla="*/ 38 h 60"/>
                  <a:gd name="T54" fmla="*/ 13 w 20"/>
                  <a:gd name="T55" fmla="*/ 39 h 60"/>
                  <a:gd name="T56" fmla="*/ 17 w 20"/>
                  <a:gd name="T57" fmla="*/ 40 h 60"/>
                  <a:gd name="T58" fmla="*/ 19 w 20"/>
                  <a:gd name="T59" fmla="*/ 43 h 60"/>
                  <a:gd name="T60" fmla="*/ 20 w 20"/>
                  <a:gd name="T61" fmla="*/ 44 h 60"/>
                  <a:gd name="T62" fmla="*/ 17 w 20"/>
                  <a:gd name="T63" fmla="*/ 40 h 60"/>
                  <a:gd name="T64" fmla="*/ 17 w 20"/>
                  <a:gd name="T65" fmla="*/ 38 h 60"/>
                  <a:gd name="T66" fmla="*/ 15 w 20"/>
                  <a:gd name="T67" fmla="*/ 35 h 60"/>
                  <a:gd name="T68" fmla="*/ 14 w 20"/>
                  <a:gd name="T69" fmla="*/ 30 h 60"/>
                  <a:gd name="T70" fmla="*/ 12 w 20"/>
                  <a:gd name="T71" fmla="*/ 25 h 60"/>
                  <a:gd name="T72" fmla="*/ 11 w 20"/>
                  <a:gd name="T73" fmla="*/ 23 h 60"/>
                  <a:gd name="T74" fmla="*/ 10 w 20"/>
                  <a:gd name="T75" fmla="*/ 22 h 60"/>
                  <a:gd name="T76" fmla="*/ 10 w 20"/>
                  <a:gd name="T77" fmla="*/ 21 h 60"/>
                  <a:gd name="T78" fmla="*/ 9 w 20"/>
                  <a:gd name="T79" fmla="*/ 18 h 60"/>
                  <a:gd name="T80" fmla="*/ 9 w 20"/>
                  <a:gd name="T81" fmla="*/ 16 h 60"/>
                  <a:gd name="T82" fmla="*/ 9 w 20"/>
                  <a:gd name="T83" fmla="*/ 14 h 60"/>
                  <a:gd name="T84" fmla="*/ 8 w 20"/>
                  <a:gd name="T85" fmla="*/ 11 h 60"/>
                  <a:gd name="T86" fmla="*/ 8 w 20"/>
                  <a:gd name="T87" fmla="*/ 9 h 60"/>
                  <a:gd name="T88" fmla="*/ 9 w 20"/>
                  <a:gd name="T89" fmla="*/ 12 h 60"/>
                  <a:gd name="T90" fmla="*/ 8 w 20"/>
                  <a:gd name="T91" fmla="*/ 8 h 60"/>
                  <a:gd name="T92" fmla="*/ 5 w 20"/>
                  <a:gd name="T93" fmla="*/ 5 h 60"/>
                  <a:gd name="T94" fmla="*/ 5 w 20"/>
                  <a:gd name="T95" fmla="*/ 2 h 60"/>
                  <a:gd name="T96" fmla="*/ 3 w 20"/>
                  <a:gd name="T97" fmla="*/ 0 h 60"/>
                  <a:gd name="T98" fmla="*/ 3 w 20"/>
                  <a:gd name="T99" fmla="*/ 1 h 60"/>
                  <a:gd name="T100" fmla="*/ 0 w 20"/>
                  <a:gd name="T101" fmla="*/ 0 h 60"/>
                  <a:gd name="T102" fmla="*/ 3 w 20"/>
                  <a:gd name="T103" fmla="*/ 3 h 60"/>
                  <a:gd name="T104" fmla="*/ 4 w 20"/>
                  <a:gd name="T105" fmla="*/ 4 h 60"/>
                  <a:gd name="T106" fmla="*/ 3 w 20"/>
                  <a:gd name="T107" fmla="*/ 5 h 60"/>
                  <a:gd name="T108" fmla="*/ 4 w 20"/>
                  <a:gd name="T109" fmla="*/ 6 h 60"/>
                  <a:gd name="T110" fmla="*/ 1 w 20"/>
                  <a:gd name="T111" fmla="*/ 5 h 60"/>
                  <a:gd name="T112" fmla="*/ 0 w 20"/>
                  <a:gd name="T113" fmla="*/ 7 h 60"/>
                  <a:gd name="T114" fmla="*/ 1 w 20"/>
                  <a:gd name="T115" fmla="*/ 11 h 60"/>
                  <a:gd name="T116" fmla="*/ 1 w 20"/>
                  <a:gd name="T117" fmla="*/ 14 h 60"/>
                  <a:gd name="T118" fmla="*/ 2 w 20"/>
                  <a:gd name="T119" fmla="*/ 18 h 60"/>
                  <a:gd name="T120" fmla="*/ 4 w 20"/>
                  <a:gd name="T121" fmla="*/ 2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0" h="60">
                    <a:moveTo>
                      <a:pt x="4" y="21"/>
                    </a:moveTo>
                    <a:cubicBezTo>
                      <a:pt x="4" y="21"/>
                      <a:pt x="4" y="21"/>
                      <a:pt x="5" y="22"/>
                    </a:cubicBezTo>
                    <a:cubicBezTo>
                      <a:pt x="5" y="22"/>
                      <a:pt x="5" y="23"/>
                      <a:pt x="5" y="23"/>
                    </a:cubicBezTo>
                    <a:cubicBezTo>
                      <a:pt x="5" y="24"/>
                      <a:pt x="5" y="24"/>
                      <a:pt x="5" y="24"/>
                    </a:cubicBezTo>
                    <a:cubicBezTo>
                      <a:pt x="5" y="25"/>
                      <a:pt x="5" y="25"/>
                      <a:pt x="5" y="25"/>
                    </a:cubicBezTo>
                    <a:cubicBezTo>
                      <a:pt x="5" y="26"/>
                      <a:pt x="5" y="26"/>
                      <a:pt x="5" y="27"/>
                    </a:cubicBezTo>
                    <a:cubicBezTo>
                      <a:pt x="5" y="27"/>
                      <a:pt x="5" y="27"/>
                      <a:pt x="5" y="27"/>
                    </a:cubicBezTo>
                    <a:cubicBezTo>
                      <a:pt x="5" y="28"/>
                      <a:pt x="5" y="28"/>
                      <a:pt x="6" y="28"/>
                    </a:cubicBezTo>
                    <a:cubicBezTo>
                      <a:pt x="6" y="28"/>
                      <a:pt x="6" y="29"/>
                      <a:pt x="6" y="29"/>
                    </a:cubicBezTo>
                    <a:cubicBezTo>
                      <a:pt x="6" y="29"/>
                      <a:pt x="6" y="29"/>
                      <a:pt x="6" y="29"/>
                    </a:cubicBezTo>
                    <a:cubicBezTo>
                      <a:pt x="6" y="29"/>
                      <a:pt x="6" y="30"/>
                      <a:pt x="6" y="30"/>
                    </a:cubicBezTo>
                    <a:cubicBezTo>
                      <a:pt x="6" y="30"/>
                      <a:pt x="6" y="31"/>
                      <a:pt x="6" y="31"/>
                    </a:cubicBezTo>
                    <a:cubicBezTo>
                      <a:pt x="6" y="32"/>
                      <a:pt x="6" y="32"/>
                      <a:pt x="6" y="32"/>
                    </a:cubicBezTo>
                    <a:cubicBezTo>
                      <a:pt x="6" y="33"/>
                      <a:pt x="6" y="33"/>
                      <a:pt x="7" y="33"/>
                    </a:cubicBezTo>
                    <a:cubicBezTo>
                      <a:pt x="6" y="34"/>
                      <a:pt x="6" y="34"/>
                      <a:pt x="6" y="35"/>
                    </a:cubicBezTo>
                    <a:cubicBezTo>
                      <a:pt x="6" y="35"/>
                      <a:pt x="6" y="35"/>
                      <a:pt x="6" y="35"/>
                    </a:cubicBezTo>
                    <a:cubicBezTo>
                      <a:pt x="6" y="36"/>
                      <a:pt x="6" y="36"/>
                      <a:pt x="6" y="36"/>
                    </a:cubicBezTo>
                    <a:cubicBezTo>
                      <a:pt x="6" y="36"/>
                      <a:pt x="6" y="37"/>
                      <a:pt x="6" y="37"/>
                    </a:cubicBezTo>
                    <a:cubicBezTo>
                      <a:pt x="6" y="38"/>
                      <a:pt x="6" y="38"/>
                      <a:pt x="6" y="39"/>
                    </a:cubicBezTo>
                    <a:cubicBezTo>
                      <a:pt x="6" y="39"/>
                      <a:pt x="6" y="39"/>
                      <a:pt x="5" y="39"/>
                    </a:cubicBezTo>
                    <a:cubicBezTo>
                      <a:pt x="5" y="40"/>
                      <a:pt x="5" y="40"/>
                      <a:pt x="5" y="40"/>
                    </a:cubicBezTo>
                    <a:cubicBezTo>
                      <a:pt x="6" y="41"/>
                      <a:pt x="6" y="41"/>
                      <a:pt x="6" y="41"/>
                    </a:cubicBezTo>
                    <a:cubicBezTo>
                      <a:pt x="6" y="42"/>
                      <a:pt x="7" y="43"/>
                      <a:pt x="7" y="44"/>
                    </a:cubicBezTo>
                    <a:cubicBezTo>
                      <a:pt x="7" y="44"/>
                      <a:pt x="7" y="44"/>
                      <a:pt x="7" y="44"/>
                    </a:cubicBezTo>
                    <a:cubicBezTo>
                      <a:pt x="7" y="45"/>
                      <a:pt x="7" y="45"/>
                      <a:pt x="7" y="45"/>
                    </a:cubicBezTo>
                    <a:cubicBezTo>
                      <a:pt x="7" y="46"/>
                      <a:pt x="7" y="46"/>
                      <a:pt x="7" y="47"/>
                    </a:cubicBezTo>
                    <a:cubicBezTo>
                      <a:pt x="7" y="47"/>
                      <a:pt x="6" y="48"/>
                      <a:pt x="6" y="48"/>
                    </a:cubicBezTo>
                    <a:cubicBezTo>
                      <a:pt x="7" y="49"/>
                      <a:pt x="7" y="49"/>
                      <a:pt x="7" y="49"/>
                    </a:cubicBezTo>
                    <a:cubicBezTo>
                      <a:pt x="7" y="50"/>
                      <a:pt x="7" y="50"/>
                      <a:pt x="7" y="50"/>
                    </a:cubicBezTo>
                    <a:cubicBezTo>
                      <a:pt x="7" y="51"/>
                      <a:pt x="7" y="51"/>
                      <a:pt x="8" y="52"/>
                    </a:cubicBezTo>
                    <a:cubicBezTo>
                      <a:pt x="8" y="52"/>
                      <a:pt x="8" y="52"/>
                      <a:pt x="8" y="53"/>
                    </a:cubicBezTo>
                    <a:cubicBezTo>
                      <a:pt x="7" y="53"/>
                      <a:pt x="7" y="53"/>
                      <a:pt x="7" y="54"/>
                    </a:cubicBezTo>
                    <a:cubicBezTo>
                      <a:pt x="7" y="54"/>
                      <a:pt x="6" y="54"/>
                      <a:pt x="6" y="55"/>
                    </a:cubicBezTo>
                    <a:cubicBezTo>
                      <a:pt x="6" y="55"/>
                      <a:pt x="6" y="56"/>
                      <a:pt x="6" y="56"/>
                    </a:cubicBezTo>
                    <a:cubicBezTo>
                      <a:pt x="6" y="56"/>
                      <a:pt x="7" y="57"/>
                      <a:pt x="7" y="57"/>
                    </a:cubicBezTo>
                    <a:cubicBezTo>
                      <a:pt x="7" y="57"/>
                      <a:pt x="7" y="58"/>
                      <a:pt x="7" y="58"/>
                    </a:cubicBezTo>
                    <a:cubicBezTo>
                      <a:pt x="8" y="59"/>
                      <a:pt x="8" y="59"/>
                      <a:pt x="8" y="59"/>
                    </a:cubicBezTo>
                    <a:cubicBezTo>
                      <a:pt x="9" y="59"/>
                      <a:pt x="9" y="59"/>
                      <a:pt x="9" y="58"/>
                    </a:cubicBezTo>
                    <a:cubicBezTo>
                      <a:pt x="9" y="58"/>
                      <a:pt x="9" y="58"/>
                      <a:pt x="9" y="58"/>
                    </a:cubicBezTo>
                    <a:cubicBezTo>
                      <a:pt x="9" y="58"/>
                      <a:pt x="9" y="57"/>
                      <a:pt x="9" y="57"/>
                    </a:cubicBezTo>
                    <a:cubicBezTo>
                      <a:pt x="9" y="57"/>
                      <a:pt x="9" y="56"/>
                      <a:pt x="9" y="56"/>
                    </a:cubicBezTo>
                    <a:cubicBezTo>
                      <a:pt x="9" y="56"/>
                      <a:pt x="9" y="55"/>
                      <a:pt x="10" y="55"/>
                    </a:cubicBezTo>
                    <a:cubicBezTo>
                      <a:pt x="10" y="55"/>
                      <a:pt x="10" y="55"/>
                      <a:pt x="11" y="55"/>
                    </a:cubicBezTo>
                    <a:cubicBezTo>
                      <a:pt x="11" y="55"/>
                      <a:pt x="11" y="55"/>
                      <a:pt x="11" y="55"/>
                    </a:cubicBezTo>
                    <a:cubicBezTo>
                      <a:pt x="11" y="55"/>
                      <a:pt x="11" y="56"/>
                      <a:pt x="11" y="56"/>
                    </a:cubicBezTo>
                    <a:cubicBezTo>
                      <a:pt x="11" y="56"/>
                      <a:pt x="11" y="56"/>
                      <a:pt x="12" y="56"/>
                    </a:cubicBezTo>
                    <a:cubicBezTo>
                      <a:pt x="12" y="56"/>
                      <a:pt x="13" y="57"/>
                      <a:pt x="14" y="57"/>
                    </a:cubicBezTo>
                    <a:cubicBezTo>
                      <a:pt x="14" y="57"/>
                      <a:pt x="14" y="57"/>
                      <a:pt x="14" y="57"/>
                    </a:cubicBezTo>
                    <a:cubicBezTo>
                      <a:pt x="14" y="57"/>
                      <a:pt x="14" y="57"/>
                      <a:pt x="14" y="57"/>
                    </a:cubicBezTo>
                    <a:cubicBezTo>
                      <a:pt x="15" y="57"/>
                      <a:pt x="15" y="57"/>
                      <a:pt x="15" y="57"/>
                    </a:cubicBezTo>
                    <a:cubicBezTo>
                      <a:pt x="15" y="57"/>
                      <a:pt x="14" y="57"/>
                      <a:pt x="14" y="57"/>
                    </a:cubicBezTo>
                    <a:cubicBezTo>
                      <a:pt x="14" y="58"/>
                      <a:pt x="14" y="58"/>
                      <a:pt x="14" y="58"/>
                    </a:cubicBezTo>
                    <a:cubicBezTo>
                      <a:pt x="14" y="58"/>
                      <a:pt x="15" y="59"/>
                      <a:pt x="15" y="59"/>
                    </a:cubicBezTo>
                    <a:cubicBezTo>
                      <a:pt x="15" y="59"/>
                      <a:pt x="15" y="60"/>
                      <a:pt x="15" y="60"/>
                    </a:cubicBezTo>
                    <a:cubicBezTo>
                      <a:pt x="15" y="60"/>
                      <a:pt x="15" y="60"/>
                      <a:pt x="15" y="60"/>
                    </a:cubicBezTo>
                    <a:cubicBezTo>
                      <a:pt x="15" y="60"/>
                      <a:pt x="15" y="60"/>
                      <a:pt x="15" y="60"/>
                    </a:cubicBezTo>
                    <a:cubicBezTo>
                      <a:pt x="15" y="60"/>
                      <a:pt x="15" y="60"/>
                      <a:pt x="15" y="60"/>
                    </a:cubicBezTo>
                    <a:cubicBezTo>
                      <a:pt x="16" y="59"/>
                      <a:pt x="16" y="59"/>
                      <a:pt x="16" y="59"/>
                    </a:cubicBezTo>
                    <a:cubicBezTo>
                      <a:pt x="16" y="59"/>
                      <a:pt x="16" y="58"/>
                      <a:pt x="16" y="58"/>
                    </a:cubicBezTo>
                    <a:cubicBezTo>
                      <a:pt x="16" y="58"/>
                      <a:pt x="16" y="57"/>
                      <a:pt x="15" y="57"/>
                    </a:cubicBezTo>
                    <a:cubicBezTo>
                      <a:pt x="15" y="57"/>
                      <a:pt x="15" y="56"/>
                      <a:pt x="15" y="56"/>
                    </a:cubicBezTo>
                    <a:cubicBezTo>
                      <a:pt x="15" y="56"/>
                      <a:pt x="15" y="56"/>
                      <a:pt x="15" y="55"/>
                    </a:cubicBezTo>
                    <a:cubicBezTo>
                      <a:pt x="15" y="55"/>
                      <a:pt x="15" y="55"/>
                      <a:pt x="15" y="55"/>
                    </a:cubicBezTo>
                    <a:cubicBezTo>
                      <a:pt x="14" y="55"/>
                      <a:pt x="14" y="55"/>
                      <a:pt x="14" y="55"/>
                    </a:cubicBezTo>
                    <a:cubicBezTo>
                      <a:pt x="13" y="55"/>
                      <a:pt x="13" y="54"/>
                      <a:pt x="13" y="54"/>
                    </a:cubicBezTo>
                    <a:cubicBezTo>
                      <a:pt x="13" y="54"/>
                      <a:pt x="13" y="53"/>
                      <a:pt x="13" y="53"/>
                    </a:cubicBezTo>
                    <a:cubicBezTo>
                      <a:pt x="13" y="52"/>
                      <a:pt x="13" y="52"/>
                      <a:pt x="13" y="52"/>
                    </a:cubicBezTo>
                    <a:cubicBezTo>
                      <a:pt x="12" y="51"/>
                      <a:pt x="12" y="51"/>
                      <a:pt x="12" y="51"/>
                    </a:cubicBezTo>
                    <a:cubicBezTo>
                      <a:pt x="11" y="50"/>
                      <a:pt x="11" y="50"/>
                      <a:pt x="11" y="50"/>
                    </a:cubicBezTo>
                    <a:cubicBezTo>
                      <a:pt x="11" y="50"/>
                      <a:pt x="10" y="49"/>
                      <a:pt x="10" y="49"/>
                    </a:cubicBezTo>
                    <a:cubicBezTo>
                      <a:pt x="10" y="49"/>
                      <a:pt x="10" y="48"/>
                      <a:pt x="10" y="48"/>
                    </a:cubicBezTo>
                    <a:cubicBezTo>
                      <a:pt x="10" y="47"/>
                      <a:pt x="10" y="47"/>
                      <a:pt x="10" y="47"/>
                    </a:cubicBezTo>
                    <a:cubicBezTo>
                      <a:pt x="10" y="46"/>
                      <a:pt x="10" y="46"/>
                      <a:pt x="10" y="46"/>
                    </a:cubicBezTo>
                    <a:cubicBezTo>
                      <a:pt x="10" y="45"/>
                      <a:pt x="10" y="45"/>
                      <a:pt x="10" y="44"/>
                    </a:cubicBezTo>
                    <a:cubicBezTo>
                      <a:pt x="11" y="44"/>
                      <a:pt x="11" y="44"/>
                      <a:pt x="11" y="43"/>
                    </a:cubicBezTo>
                    <a:cubicBezTo>
                      <a:pt x="11" y="43"/>
                      <a:pt x="11" y="42"/>
                      <a:pt x="10" y="42"/>
                    </a:cubicBezTo>
                    <a:cubicBezTo>
                      <a:pt x="11" y="42"/>
                      <a:pt x="11" y="41"/>
                      <a:pt x="11" y="41"/>
                    </a:cubicBezTo>
                    <a:cubicBezTo>
                      <a:pt x="11" y="41"/>
                      <a:pt x="11" y="41"/>
                      <a:pt x="11" y="40"/>
                    </a:cubicBezTo>
                    <a:cubicBezTo>
                      <a:pt x="11" y="40"/>
                      <a:pt x="11" y="40"/>
                      <a:pt x="11" y="39"/>
                    </a:cubicBezTo>
                    <a:cubicBezTo>
                      <a:pt x="11" y="39"/>
                      <a:pt x="11" y="39"/>
                      <a:pt x="12" y="39"/>
                    </a:cubicBezTo>
                    <a:cubicBezTo>
                      <a:pt x="12" y="39"/>
                      <a:pt x="12" y="39"/>
                      <a:pt x="12" y="38"/>
                    </a:cubicBezTo>
                    <a:cubicBezTo>
                      <a:pt x="12" y="38"/>
                      <a:pt x="12" y="38"/>
                      <a:pt x="12" y="38"/>
                    </a:cubicBezTo>
                    <a:cubicBezTo>
                      <a:pt x="12" y="38"/>
                      <a:pt x="13" y="38"/>
                      <a:pt x="13" y="38"/>
                    </a:cubicBezTo>
                    <a:cubicBezTo>
                      <a:pt x="13" y="38"/>
                      <a:pt x="13" y="38"/>
                      <a:pt x="13" y="39"/>
                    </a:cubicBezTo>
                    <a:cubicBezTo>
                      <a:pt x="14" y="39"/>
                      <a:pt x="14" y="39"/>
                      <a:pt x="15" y="39"/>
                    </a:cubicBezTo>
                    <a:cubicBezTo>
                      <a:pt x="15" y="39"/>
                      <a:pt x="15" y="39"/>
                      <a:pt x="16" y="39"/>
                    </a:cubicBezTo>
                    <a:cubicBezTo>
                      <a:pt x="16" y="40"/>
                      <a:pt x="16" y="40"/>
                      <a:pt x="17" y="40"/>
                    </a:cubicBezTo>
                    <a:cubicBezTo>
                      <a:pt x="17" y="41"/>
                      <a:pt x="17" y="41"/>
                      <a:pt x="17" y="42"/>
                    </a:cubicBezTo>
                    <a:cubicBezTo>
                      <a:pt x="17" y="42"/>
                      <a:pt x="18" y="42"/>
                      <a:pt x="18" y="42"/>
                    </a:cubicBezTo>
                    <a:cubicBezTo>
                      <a:pt x="18" y="43"/>
                      <a:pt x="18" y="43"/>
                      <a:pt x="19" y="43"/>
                    </a:cubicBezTo>
                    <a:cubicBezTo>
                      <a:pt x="19" y="44"/>
                      <a:pt x="19" y="44"/>
                      <a:pt x="19" y="44"/>
                    </a:cubicBezTo>
                    <a:cubicBezTo>
                      <a:pt x="19" y="45"/>
                      <a:pt x="20" y="45"/>
                      <a:pt x="20" y="45"/>
                    </a:cubicBezTo>
                    <a:cubicBezTo>
                      <a:pt x="20" y="44"/>
                      <a:pt x="20" y="44"/>
                      <a:pt x="20" y="44"/>
                    </a:cubicBezTo>
                    <a:cubicBezTo>
                      <a:pt x="19" y="43"/>
                      <a:pt x="19" y="43"/>
                      <a:pt x="19" y="42"/>
                    </a:cubicBezTo>
                    <a:cubicBezTo>
                      <a:pt x="19" y="42"/>
                      <a:pt x="18" y="42"/>
                      <a:pt x="18" y="41"/>
                    </a:cubicBezTo>
                    <a:cubicBezTo>
                      <a:pt x="18" y="41"/>
                      <a:pt x="17" y="40"/>
                      <a:pt x="17" y="40"/>
                    </a:cubicBezTo>
                    <a:cubicBezTo>
                      <a:pt x="17" y="40"/>
                      <a:pt x="17" y="39"/>
                      <a:pt x="17" y="39"/>
                    </a:cubicBezTo>
                    <a:cubicBezTo>
                      <a:pt x="17" y="39"/>
                      <a:pt x="17" y="38"/>
                      <a:pt x="17" y="38"/>
                    </a:cubicBezTo>
                    <a:cubicBezTo>
                      <a:pt x="17" y="38"/>
                      <a:pt x="17" y="38"/>
                      <a:pt x="17" y="38"/>
                    </a:cubicBezTo>
                    <a:cubicBezTo>
                      <a:pt x="16" y="37"/>
                      <a:pt x="16" y="37"/>
                      <a:pt x="16" y="36"/>
                    </a:cubicBezTo>
                    <a:cubicBezTo>
                      <a:pt x="16" y="36"/>
                      <a:pt x="16" y="35"/>
                      <a:pt x="16" y="35"/>
                    </a:cubicBezTo>
                    <a:cubicBezTo>
                      <a:pt x="16" y="35"/>
                      <a:pt x="16" y="35"/>
                      <a:pt x="15" y="35"/>
                    </a:cubicBezTo>
                    <a:cubicBezTo>
                      <a:pt x="15" y="34"/>
                      <a:pt x="15" y="34"/>
                      <a:pt x="15" y="34"/>
                    </a:cubicBezTo>
                    <a:cubicBezTo>
                      <a:pt x="15" y="33"/>
                      <a:pt x="15" y="33"/>
                      <a:pt x="14" y="32"/>
                    </a:cubicBezTo>
                    <a:cubicBezTo>
                      <a:pt x="14" y="31"/>
                      <a:pt x="14" y="31"/>
                      <a:pt x="14" y="30"/>
                    </a:cubicBezTo>
                    <a:cubicBezTo>
                      <a:pt x="14" y="29"/>
                      <a:pt x="14" y="29"/>
                      <a:pt x="14" y="29"/>
                    </a:cubicBezTo>
                    <a:cubicBezTo>
                      <a:pt x="13" y="28"/>
                      <a:pt x="13" y="27"/>
                      <a:pt x="12" y="26"/>
                    </a:cubicBezTo>
                    <a:cubicBezTo>
                      <a:pt x="12" y="26"/>
                      <a:pt x="12" y="25"/>
                      <a:pt x="12" y="25"/>
                    </a:cubicBezTo>
                    <a:cubicBezTo>
                      <a:pt x="12" y="25"/>
                      <a:pt x="12" y="24"/>
                      <a:pt x="11" y="24"/>
                    </a:cubicBezTo>
                    <a:cubicBezTo>
                      <a:pt x="11" y="24"/>
                      <a:pt x="12" y="24"/>
                      <a:pt x="12" y="24"/>
                    </a:cubicBezTo>
                    <a:cubicBezTo>
                      <a:pt x="12" y="23"/>
                      <a:pt x="11" y="23"/>
                      <a:pt x="11" y="23"/>
                    </a:cubicBezTo>
                    <a:cubicBezTo>
                      <a:pt x="11" y="23"/>
                      <a:pt x="11" y="22"/>
                      <a:pt x="11" y="22"/>
                    </a:cubicBezTo>
                    <a:cubicBezTo>
                      <a:pt x="11" y="22"/>
                      <a:pt x="11" y="22"/>
                      <a:pt x="11" y="23"/>
                    </a:cubicBezTo>
                    <a:cubicBezTo>
                      <a:pt x="10" y="22"/>
                      <a:pt x="10" y="22"/>
                      <a:pt x="10" y="22"/>
                    </a:cubicBezTo>
                    <a:cubicBezTo>
                      <a:pt x="10" y="22"/>
                      <a:pt x="10" y="22"/>
                      <a:pt x="10" y="22"/>
                    </a:cubicBezTo>
                    <a:cubicBezTo>
                      <a:pt x="10" y="22"/>
                      <a:pt x="10" y="22"/>
                      <a:pt x="10" y="21"/>
                    </a:cubicBezTo>
                    <a:cubicBezTo>
                      <a:pt x="10" y="21"/>
                      <a:pt x="10" y="21"/>
                      <a:pt x="10" y="21"/>
                    </a:cubicBezTo>
                    <a:cubicBezTo>
                      <a:pt x="10" y="21"/>
                      <a:pt x="10" y="20"/>
                      <a:pt x="9" y="20"/>
                    </a:cubicBezTo>
                    <a:cubicBezTo>
                      <a:pt x="9" y="20"/>
                      <a:pt x="9" y="19"/>
                      <a:pt x="9" y="19"/>
                    </a:cubicBezTo>
                    <a:cubicBezTo>
                      <a:pt x="9" y="18"/>
                      <a:pt x="9" y="18"/>
                      <a:pt x="9" y="18"/>
                    </a:cubicBezTo>
                    <a:cubicBezTo>
                      <a:pt x="8" y="17"/>
                      <a:pt x="8" y="17"/>
                      <a:pt x="8" y="17"/>
                    </a:cubicBezTo>
                    <a:cubicBezTo>
                      <a:pt x="8" y="17"/>
                      <a:pt x="8" y="16"/>
                      <a:pt x="8" y="16"/>
                    </a:cubicBezTo>
                    <a:cubicBezTo>
                      <a:pt x="9" y="16"/>
                      <a:pt x="9" y="16"/>
                      <a:pt x="9" y="16"/>
                    </a:cubicBezTo>
                    <a:cubicBezTo>
                      <a:pt x="9" y="16"/>
                      <a:pt x="9" y="16"/>
                      <a:pt x="9" y="16"/>
                    </a:cubicBezTo>
                    <a:cubicBezTo>
                      <a:pt x="9" y="16"/>
                      <a:pt x="9" y="15"/>
                      <a:pt x="9" y="15"/>
                    </a:cubicBezTo>
                    <a:cubicBezTo>
                      <a:pt x="9" y="14"/>
                      <a:pt x="9" y="14"/>
                      <a:pt x="9" y="14"/>
                    </a:cubicBezTo>
                    <a:cubicBezTo>
                      <a:pt x="9" y="13"/>
                      <a:pt x="9" y="13"/>
                      <a:pt x="9" y="13"/>
                    </a:cubicBezTo>
                    <a:cubicBezTo>
                      <a:pt x="9" y="13"/>
                      <a:pt x="9" y="12"/>
                      <a:pt x="9" y="12"/>
                    </a:cubicBezTo>
                    <a:cubicBezTo>
                      <a:pt x="8" y="12"/>
                      <a:pt x="8" y="11"/>
                      <a:pt x="8" y="11"/>
                    </a:cubicBezTo>
                    <a:cubicBezTo>
                      <a:pt x="8" y="11"/>
                      <a:pt x="8" y="11"/>
                      <a:pt x="8" y="10"/>
                    </a:cubicBezTo>
                    <a:cubicBezTo>
                      <a:pt x="8" y="10"/>
                      <a:pt x="8" y="10"/>
                      <a:pt x="7" y="10"/>
                    </a:cubicBezTo>
                    <a:cubicBezTo>
                      <a:pt x="7" y="10"/>
                      <a:pt x="7" y="10"/>
                      <a:pt x="8" y="9"/>
                    </a:cubicBezTo>
                    <a:cubicBezTo>
                      <a:pt x="8" y="9"/>
                      <a:pt x="8" y="10"/>
                      <a:pt x="8" y="10"/>
                    </a:cubicBezTo>
                    <a:cubicBezTo>
                      <a:pt x="8" y="10"/>
                      <a:pt x="8" y="10"/>
                      <a:pt x="9" y="11"/>
                    </a:cubicBezTo>
                    <a:cubicBezTo>
                      <a:pt x="9" y="11"/>
                      <a:pt x="9" y="11"/>
                      <a:pt x="9" y="12"/>
                    </a:cubicBezTo>
                    <a:cubicBezTo>
                      <a:pt x="9" y="12"/>
                      <a:pt x="9" y="11"/>
                      <a:pt x="9" y="11"/>
                    </a:cubicBezTo>
                    <a:cubicBezTo>
                      <a:pt x="9" y="10"/>
                      <a:pt x="9" y="10"/>
                      <a:pt x="8" y="9"/>
                    </a:cubicBezTo>
                    <a:cubicBezTo>
                      <a:pt x="8" y="9"/>
                      <a:pt x="8" y="8"/>
                      <a:pt x="8" y="8"/>
                    </a:cubicBezTo>
                    <a:cubicBezTo>
                      <a:pt x="7" y="8"/>
                      <a:pt x="7" y="8"/>
                      <a:pt x="7" y="8"/>
                    </a:cubicBezTo>
                    <a:cubicBezTo>
                      <a:pt x="7" y="7"/>
                      <a:pt x="7" y="7"/>
                      <a:pt x="7" y="7"/>
                    </a:cubicBezTo>
                    <a:cubicBezTo>
                      <a:pt x="7" y="6"/>
                      <a:pt x="6" y="6"/>
                      <a:pt x="5" y="5"/>
                    </a:cubicBezTo>
                    <a:cubicBezTo>
                      <a:pt x="5" y="5"/>
                      <a:pt x="5" y="4"/>
                      <a:pt x="5" y="4"/>
                    </a:cubicBezTo>
                    <a:cubicBezTo>
                      <a:pt x="5" y="4"/>
                      <a:pt x="5" y="3"/>
                      <a:pt x="6" y="3"/>
                    </a:cubicBezTo>
                    <a:cubicBezTo>
                      <a:pt x="5" y="3"/>
                      <a:pt x="5" y="2"/>
                      <a:pt x="5" y="2"/>
                    </a:cubicBezTo>
                    <a:cubicBezTo>
                      <a:pt x="5" y="2"/>
                      <a:pt x="4" y="2"/>
                      <a:pt x="4" y="1"/>
                    </a:cubicBezTo>
                    <a:cubicBezTo>
                      <a:pt x="3" y="1"/>
                      <a:pt x="3" y="0"/>
                      <a:pt x="3" y="0"/>
                    </a:cubicBezTo>
                    <a:cubicBezTo>
                      <a:pt x="3" y="0"/>
                      <a:pt x="3" y="0"/>
                      <a:pt x="3" y="0"/>
                    </a:cubicBezTo>
                    <a:cubicBezTo>
                      <a:pt x="3" y="0"/>
                      <a:pt x="3" y="0"/>
                      <a:pt x="2" y="0"/>
                    </a:cubicBezTo>
                    <a:cubicBezTo>
                      <a:pt x="3" y="0"/>
                      <a:pt x="3" y="0"/>
                      <a:pt x="3" y="0"/>
                    </a:cubicBezTo>
                    <a:cubicBezTo>
                      <a:pt x="3" y="0"/>
                      <a:pt x="3" y="0"/>
                      <a:pt x="3" y="1"/>
                    </a:cubicBezTo>
                    <a:cubicBezTo>
                      <a:pt x="2" y="1"/>
                      <a:pt x="2" y="1"/>
                      <a:pt x="2" y="1"/>
                    </a:cubicBezTo>
                    <a:cubicBezTo>
                      <a:pt x="2" y="0"/>
                      <a:pt x="1" y="0"/>
                      <a:pt x="1" y="0"/>
                    </a:cubicBezTo>
                    <a:cubicBezTo>
                      <a:pt x="1" y="0"/>
                      <a:pt x="1" y="0"/>
                      <a:pt x="0" y="0"/>
                    </a:cubicBezTo>
                    <a:cubicBezTo>
                      <a:pt x="1" y="0"/>
                      <a:pt x="1" y="1"/>
                      <a:pt x="1" y="1"/>
                    </a:cubicBezTo>
                    <a:cubicBezTo>
                      <a:pt x="2" y="2"/>
                      <a:pt x="2" y="2"/>
                      <a:pt x="3" y="3"/>
                    </a:cubicBezTo>
                    <a:cubicBezTo>
                      <a:pt x="3" y="3"/>
                      <a:pt x="3" y="3"/>
                      <a:pt x="3" y="3"/>
                    </a:cubicBezTo>
                    <a:cubicBezTo>
                      <a:pt x="3" y="4"/>
                      <a:pt x="3" y="4"/>
                      <a:pt x="3" y="4"/>
                    </a:cubicBezTo>
                    <a:cubicBezTo>
                      <a:pt x="3" y="4"/>
                      <a:pt x="3" y="4"/>
                      <a:pt x="3" y="4"/>
                    </a:cubicBezTo>
                    <a:cubicBezTo>
                      <a:pt x="4" y="4"/>
                      <a:pt x="4" y="4"/>
                      <a:pt x="4" y="4"/>
                    </a:cubicBezTo>
                    <a:cubicBezTo>
                      <a:pt x="4" y="4"/>
                      <a:pt x="4" y="4"/>
                      <a:pt x="4" y="5"/>
                    </a:cubicBezTo>
                    <a:cubicBezTo>
                      <a:pt x="4" y="5"/>
                      <a:pt x="4" y="5"/>
                      <a:pt x="4" y="5"/>
                    </a:cubicBezTo>
                    <a:cubicBezTo>
                      <a:pt x="3" y="5"/>
                      <a:pt x="3" y="5"/>
                      <a:pt x="3" y="5"/>
                    </a:cubicBezTo>
                    <a:cubicBezTo>
                      <a:pt x="3" y="5"/>
                      <a:pt x="3" y="5"/>
                      <a:pt x="3" y="5"/>
                    </a:cubicBezTo>
                    <a:cubicBezTo>
                      <a:pt x="3" y="5"/>
                      <a:pt x="3" y="5"/>
                      <a:pt x="4" y="6"/>
                    </a:cubicBezTo>
                    <a:cubicBezTo>
                      <a:pt x="4" y="6"/>
                      <a:pt x="4" y="6"/>
                      <a:pt x="4" y="6"/>
                    </a:cubicBezTo>
                    <a:cubicBezTo>
                      <a:pt x="3" y="6"/>
                      <a:pt x="3" y="6"/>
                      <a:pt x="3" y="6"/>
                    </a:cubicBezTo>
                    <a:cubicBezTo>
                      <a:pt x="2" y="6"/>
                      <a:pt x="2" y="6"/>
                      <a:pt x="2" y="6"/>
                    </a:cubicBezTo>
                    <a:cubicBezTo>
                      <a:pt x="2" y="6"/>
                      <a:pt x="2" y="5"/>
                      <a:pt x="1" y="5"/>
                    </a:cubicBezTo>
                    <a:cubicBezTo>
                      <a:pt x="1" y="5"/>
                      <a:pt x="1" y="5"/>
                      <a:pt x="1" y="5"/>
                    </a:cubicBezTo>
                    <a:cubicBezTo>
                      <a:pt x="0" y="6"/>
                      <a:pt x="0" y="6"/>
                      <a:pt x="0" y="6"/>
                    </a:cubicBezTo>
                    <a:cubicBezTo>
                      <a:pt x="0" y="6"/>
                      <a:pt x="0" y="7"/>
                      <a:pt x="0" y="7"/>
                    </a:cubicBezTo>
                    <a:cubicBezTo>
                      <a:pt x="0" y="7"/>
                      <a:pt x="0" y="8"/>
                      <a:pt x="0" y="8"/>
                    </a:cubicBezTo>
                    <a:cubicBezTo>
                      <a:pt x="0" y="8"/>
                      <a:pt x="1" y="9"/>
                      <a:pt x="1" y="9"/>
                    </a:cubicBezTo>
                    <a:cubicBezTo>
                      <a:pt x="1" y="10"/>
                      <a:pt x="1" y="10"/>
                      <a:pt x="1" y="11"/>
                    </a:cubicBezTo>
                    <a:cubicBezTo>
                      <a:pt x="1" y="11"/>
                      <a:pt x="1" y="12"/>
                      <a:pt x="1" y="12"/>
                    </a:cubicBezTo>
                    <a:cubicBezTo>
                      <a:pt x="1" y="12"/>
                      <a:pt x="1" y="13"/>
                      <a:pt x="1" y="13"/>
                    </a:cubicBezTo>
                    <a:cubicBezTo>
                      <a:pt x="1" y="13"/>
                      <a:pt x="1" y="13"/>
                      <a:pt x="1" y="14"/>
                    </a:cubicBezTo>
                    <a:cubicBezTo>
                      <a:pt x="1" y="14"/>
                      <a:pt x="1" y="15"/>
                      <a:pt x="1" y="16"/>
                    </a:cubicBezTo>
                    <a:cubicBezTo>
                      <a:pt x="1" y="16"/>
                      <a:pt x="1" y="17"/>
                      <a:pt x="1" y="17"/>
                    </a:cubicBezTo>
                    <a:cubicBezTo>
                      <a:pt x="2" y="17"/>
                      <a:pt x="2" y="18"/>
                      <a:pt x="2" y="18"/>
                    </a:cubicBezTo>
                    <a:cubicBezTo>
                      <a:pt x="2" y="18"/>
                      <a:pt x="2" y="18"/>
                      <a:pt x="2" y="18"/>
                    </a:cubicBezTo>
                    <a:cubicBezTo>
                      <a:pt x="2" y="18"/>
                      <a:pt x="2" y="18"/>
                      <a:pt x="2" y="18"/>
                    </a:cubicBezTo>
                    <a:cubicBezTo>
                      <a:pt x="2" y="19"/>
                      <a:pt x="3" y="20"/>
                      <a:pt x="4"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875" name="Freeform 212"/>
              <p:cNvSpPr>
                <a:spLocks/>
              </p:cNvSpPr>
              <p:nvPr/>
            </p:nvSpPr>
            <p:spPr bwMode="auto">
              <a:xfrm>
                <a:off x="2868" y="1775"/>
                <a:ext cx="14" cy="7"/>
              </a:xfrm>
              <a:custGeom>
                <a:avLst/>
                <a:gdLst>
                  <a:gd name="T0" fmla="*/ 0 w 6"/>
                  <a:gd name="T1" fmla="*/ 2 h 3"/>
                  <a:gd name="T2" fmla="*/ 1 w 6"/>
                  <a:gd name="T3" fmla="*/ 2 h 3"/>
                  <a:gd name="T4" fmla="*/ 1 w 6"/>
                  <a:gd name="T5" fmla="*/ 3 h 3"/>
                  <a:gd name="T6" fmla="*/ 2 w 6"/>
                  <a:gd name="T7" fmla="*/ 3 h 3"/>
                  <a:gd name="T8" fmla="*/ 3 w 6"/>
                  <a:gd name="T9" fmla="*/ 3 h 3"/>
                  <a:gd name="T10" fmla="*/ 5 w 6"/>
                  <a:gd name="T11" fmla="*/ 3 h 3"/>
                  <a:gd name="T12" fmla="*/ 6 w 6"/>
                  <a:gd name="T13" fmla="*/ 3 h 3"/>
                  <a:gd name="T14" fmla="*/ 5 w 6"/>
                  <a:gd name="T15" fmla="*/ 2 h 3"/>
                  <a:gd name="T16" fmla="*/ 4 w 6"/>
                  <a:gd name="T17" fmla="*/ 2 h 3"/>
                  <a:gd name="T18" fmla="*/ 4 w 6"/>
                  <a:gd name="T19" fmla="*/ 1 h 3"/>
                  <a:gd name="T20" fmla="*/ 3 w 6"/>
                  <a:gd name="T21" fmla="*/ 0 h 3"/>
                  <a:gd name="T22" fmla="*/ 2 w 6"/>
                  <a:gd name="T23" fmla="*/ 0 h 3"/>
                  <a:gd name="T24" fmla="*/ 2 w 6"/>
                  <a:gd name="T25" fmla="*/ 1 h 3"/>
                  <a:gd name="T26" fmla="*/ 2 w 6"/>
                  <a:gd name="T27" fmla="*/ 2 h 3"/>
                  <a:gd name="T28" fmla="*/ 0 w 6"/>
                  <a:gd name="T29" fmla="*/ 2 h 3"/>
                  <a:gd name="T30" fmla="*/ 0 w 6"/>
                  <a:gd name="T31" fmla="*/ 2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 h="3">
                    <a:moveTo>
                      <a:pt x="0" y="2"/>
                    </a:moveTo>
                    <a:cubicBezTo>
                      <a:pt x="0" y="2"/>
                      <a:pt x="1" y="2"/>
                      <a:pt x="1" y="2"/>
                    </a:cubicBezTo>
                    <a:cubicBezTo>
                      <a:pt x="1" y="3"/>
                      <a:pt x="1" y="3"/>
                      <a:pt x="1" y="3"/>
                    </a:cubicBezTo>
                    <a:cubicBezTo>
                      <a:pt x="1" y="3"/>
                      <a:pt x="2" y="3"/>
                      <a:pt x="2" y="3"/>
                    </a:cubicBezTo>
                    <a:cubicBezTo>
                      <a:pt x="3" y="3"/>
                      <a:pt x="3" y="3"/>
                      <a:pt x="3" y="3"/>
                    </a:cubicBezTo>
                    <a:cubicBezTo>
                      <a:pt x="4" y="3"/>
                      <a:pt x="4" y="3"/>
                      <a:pt x="5" y="3"/>
                    </a:cubicBezTo>
                    <a:cubicBezTo>
                      <a:pt x="5" y="3"/>
                      <a:pt x="5" y="3"/>
                      <a:pt x="6" y="3"/>
                    </a:cubicBezTo>
                    <a:cubicBezTo>
                      <a:pt x="5" y="2"/>
                      <a:pt x="5" y="2"/>
                      <a:pt x="5" y="2"/>
                    </a:cubicBezTo>
                    <a:cubicBezTo>
                      <a:pt x="5" y="2"/>
                      <a:pt x="4" y="2"/>
                      <a:pt x="4" y="2"/>
                    </a:cubicBezTo>
                    <a:cubicBezTo>
                      <a:pt x="4" y="1"/>
                      <a:pt x="4" y="1"/>
                      <a:pt x="4" y="1"/>
                    </a:cubicBezTo>
                    <a:cubicBezTo>
                      <a:pt x="3" y="1"/>
                      <a:pt x="3" y="0"/>
                      <a:pt x="3" y="0"/>
                    </a:cubicBezTo>
                    <a:cubicBezTo>
                      <a:pt x="2" y="0"/>
                      <a:pt x="2" y="0"/>
                      <a:pt x="2" y="0"/>
                    </a:cubicBezTo>
                    <a:cubicBezTo>
                      <a:pt x="2" y="0"/>
                      <a:pt x="2" y="1"/>
                      <a:pt x="2" y="1"/>
                    </a:cubicBezTo>
                    <a:cubicBezTo>
                      <a:pt x="2" y="1"/>
                      <a:pt x="2" y="2"/>
                      <a:pt x="2" y="2"/>
                    </a:cubicBezTo>
                    <a:cubicBezTo>
                      <a:pt x="1" y="2"/>
                      <a:pt x="1" y="2"/>
                      <a:pt x="0" y="2"/>
                    </a:cubicBezTo>
                    <a:cubicBezTo>
                      <a:pt x="0" y="2"/>
                      <a:pt x="0" y="2"/>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876" name="Freeform 213"/>
              <p:cNvSpPr>
                <a:spLocks/>
              </p:cNvSpPr>
              <p:nvPr/>
            </p:nvSpPr>
            <p:spPr bwMode="auto">
              <a:xfrm>
                <a:off x="2889" y="1768"/>
                <a:ext cx="10" cy="7"/>
              </a:xfrm>
              <a:custGeom>
                <a:avLst/>
                <a:gdLst>
                  <a:gd name="T0" fmla="*/ 2 w 4"/>
                  <a:gd name="T1" fmla="*/ 3 h 3"/>
                  <a:gd name="T2" fmla="*/ 4 w 4"/>
                  <a:gd name="T3" fmla="*/ 3 h 3"/>
                  <a:gd name="T4" fmla="*/ 4 w 4"/>
                  <a:gd name="T5" fmla="*/ 2 h 3"/>
                  <a:gd name="T6" fmla="*/ 4 w 4"/>
                  <a:gd name="T7" fmla="*/ 1 h 3"/>
                  <a:gd name="T8" fmla="*/ 3 w 4"/>
                  <a:gd name="T9" fmla="*/ 1 h 3"/>
                  <a:gd name="T10" fmla="*/ 2 w 4"/>
                  <a:gd name="T11" fmla="*/ 0 h 3"/>
                  <a:gd name="T12" fmla="*/ 1 w 4"/>
                  <a:gd name="T13" fmla="*/ 0 h 3"/>
                  <a:gd name="T14" fmla="*/ 1 w 4"/>
                  <a:gd name="T15" fmla="*/ 1 h 3"/>
                  <a:gd name="T16" fmla="*/ 1 w 4"/>
                  <a:gd name="T17" fmla="*/ 1 h 3"/>
                  <a:gd name="T18" fmla="*/ 1 w 4"/>
                  <a:gd name="T19" fmla="*/ 2 h 3"/>
                  <a:gd name="T20" fmla="*/ 0 w 4"/>
                  <a:gd name="T21" fmla="*/ 2 h 3"/>
                  <a:gd name="T22" fmla="*/ 1 w 4"/>
                  <a:gd name="T23" fmla="*/ 3 h 3"/>
                  <a:gd name="T24" fmla="*/ 2 w 4"/>
                  <a:gd name="T25" fmla="*/ 3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 h="3">
                    <a:moveTo>
                      <a:pt x="2" y="3"/>
                    </a:moveTo>
                    <a:cubicBezTo>
                      <a:pt x="3" y="3"/>
                      <a:pt x="3" y="3"/>
                      <a:pt x="4" y="3"/>
                    </a:cubicBezTo>
                    <a:cubicBezTo>
                      <a:pt x="4" y="2"/>
                      <a:pt x="4" y="2"/>
                      <a:pt x="4" y="2"/>
                    </a:cubicBezTo>
                    <a:cubicBezTo>
                      <a:pt x="4" y="2"/>
                      <a:pt x="4" y="1"/>
                      <a:pt x="4" y="1"/>
                    </a:cubicBezTo>
                    <a:cubicBezTo>
                      <a:pt x="4" y="1"/>
                      <a:pt x="3" y="1"/>
                      <a:pt x="3" y="1"/>
                    </a:cubicBezTo>
                    <a:cubicBezTo>
                      <a:pt x="3" y="1"/>
                      <a:pt x="3" y="1"/>
                      <a:pt x="2" y="0"/>
                    </a:cubicBezTo>
                    <a:cubicBezTo>
                      <a:pt x="2" y="0"/>
                      <a:pt x="2" y="0"/>
                      <a:pt x="1" y="0"/>
                    </a:cubicBezTo>
                    <a:cubicBezTo>
                      <a:pt x="1" y="1"/>
                      <a:pt x="1" y="1"/>
                      <a:pt x="1" y="1"/>
                    </a:cubicBezTo>
                    <a:cubicBezTo>
                      <a:pt x="1" y="1"/>
                      <a:pt x="1" y="1"/>
                      <a:pt x="1" y="1"/>
                    </a:cubicBezTo>
                    <a:cubicBezTo>
                      <a:pt x="1" y="2"/>
                      <a:pt x="1" y="2"/>
                      <a:pt x="1" y="2"/>
                    </a:cubicBezTo>
                    <a:cubicBezTo>
                      <a:pt x="1" y="2"/>
                      <a:pt x="0" y="2"/>
                      <a:pt x="0" y="2"/>
                    </a:cubicBezTo>
                    <a:cubicBezTo>
                      <a:pt x="0" y="2"/>
                      <a:pt x="0" y="3"/>
                      <a:pt x="1" y="3"/>
                    </a:cubicBezTo>
                    <a:cubicBezTo>
                      <a:pt x="1" y="3"/>
                      <a:pt x="2" y="3"/>
                      <a:pt x="2"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877" name="Freeform 214"/>
              <p:cNvSpPr>
                <a:spLocks/>
              </p:cNvSpPr>
              <p:nvPr/>
            </p:nvSpPr>
            <p:spPr bwMode="auto">
              <a:xfrm>
                <a:off x="2861" y="1770"/>
                <a:ext cx="7" cy="7"/>
              </a:xfrm>
              <a:custGeom>
                <a:avLst/>
                <a:gdLst>
                  <a:gd name="T0" fmla="*/ 3 w 3"/>
                  <a:gd name="T1" fmla="*/ 1 h 3"/>
                  <a:gd name="T2" fmla="*/ 2 w 3"/>
                  <a:gd name="T3" fmla="*/ 1 h 3"/>
                  <a:gd name="T4" fmla="*/ 1 w 3"/>
                  <a:gd name="T5" fmla="*/ 0 h 3"/>
                  <a:gd name="T6" fmla="*/ 1 w 3"/>
                  <a:gd name="T7" fmla="*/ 1 h 3"/>
                  <a:gd name="T8" fmla="*/ 0 w 3"/>
                  <a:gd name="T9" fmla="*/ 2 h 3"/>
                  <a:gd name="T10" fmla="*/ 1 w 3"/>
                  <a:gd name="T11" fmla="*/ 2 h 3"/>
                  <a:gd name="T12" fmla="*/ 2 w 3"/>
                  <a:gd name="T13" fmla="*/ 3 h 3"/>
                  <a:gd name="T14" fmla="*/ 3 w 3"/>
                  <a:gd name="T15" fmla="*/ 2 h 3"/>
                  <a:gd name="T16" fmla="*/ 3 w 3"/>
                  <a:gd name="T17" fmla="*/ 2 h 3"/>
                  <a:gd name="T18" fmla="*/ 3 w 3"/>
                  <a:gd name="T19" fmla="*/ 1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 h="3">
                    <a:moveTo>
                      <a:pt x="3" y="1"/>
                    </a:moveTo>
                    <a:cubicBezTo>
                      <a:pt x="3" y="1"/>
                      <a:pt x="3" y="1"/>
                      <a:pt x="2" y="1"/>
                    </a:cubicBezTo>
                    <a:cubicBezTo>
                      <a:pt x="2" y="1"/>
                      <a:pt x="1" y="0"/>
                      <a:pt x="1" y="0"/>
                    </a:cubicBezTo>
                    <a:cubicBezTo>
                      <a:pt x="1" y="1"/>
                      <a:pt x="1" y="1"/>
                      <a:pt x="1" y="1"/>
                    </a:cubicBezTo>
                    <a:cubicBezTo>
                      <a:pt x="1" y="1"/>
                      <a:pt x="0" y="1"/>
                      <a:pt x="0" y="2"/>
                    </a:cubicBezTo>
                    <a:cubicBezTo>
                      <a:pt x="1" y="2"/>
                      <a:pt x="1" y="2"/>
                      <a:pt x="1" y="2"/>
                    </a:cubicBezTo>
                    <a:cubicBezTo>
                      <a:pt x="1" y="3"/>
                      <a:pt x="2" y="3"/>
                      <a:pt x="2" y="3"/>
                    </a:cubicBezTo>
                    <a:cubicBezTo>
                      <a:pt x="3" y="3"/>
                      <a:pt x="3" y="3"/>
                      <a:pt x="3" y="2"/>
                    </a:cubicBezTo>
                    <a:cubicBezTo>
                      <a:pt x="3" y="2"/>
                      <a:pt x="3" y="2"/>
                      <a:pt x="3" y="2"/>
                    </a:cubicBezTo>
                    <a:cubicBezTo>
                      <a:pt x="3" y="2"/>
                      <a:pt x="3" y="1"/>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878" name="Freeform 215"/>
              <p:cNvSpPr>
                <a:spLocks/>
              </p:cNvSpPr>
              <p:nvPr/>
            </p:nvSpPr>
            <p:spPr bwMode="auto">
              <a:xfrm>
                <a:off x="2892" y="1761"/>
                <a:ext cx="4" cy="5"/>
              </a:xfrm>
              <a:custGeom>
                <a:avLst/>
                <a:gdLst>
                  <a:gd name="T0" fmla="*/ 1 w 2"/>
                  <a:gd name="T1" fmla="*/ 2 h 2"/>
                  <a:gd name="T2" fmla="*/ 2 w 2"/>
                  <a:gd name="T3" fmla="*/ 2 h 2"/>
                  <a:gd name="T4" fmla="*/ 1 w 2"/>
                  <a:gd name="T5" fmla="*/ 1 h 2"/>
                  <a:gd name="T6" fmla="*/ 1 w 2"/>
                  <a:gd name="T7" fmla="*/ 0 h 2"/>
                  <a:gd name="T8" fmla="*/ 0 w 2"/>
                  <a:gd name="T9" fmla="*/ 0 h 2"/>
                  <a:gd name="T10" fmla="*/ 0 w 2"/>
                  <a:gd name="T11" fmla="*/ 1 h 2"/>
                  <a:gd name="T12" fmla="*/ 0 w 2"/>
                  <a:gd name="T13" fmla="*/ 1 h 2"/>
                  <a:gd name="T14" fmla="*/ 0 w 2"/>
                  <a:gd name="T15" fmla="*/ 2 h 2"/>
                  <a:gd name="T16" fmla="*/ 1 w 2"/>
                  <a:gd name="T17"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 h="2">
                    <a:moveTo>
                      <a:pt x="1" y="2"/>
                    </a:moveTo>
                    <a:cubicBezTo>
                      <a:pt x="1" y="2"/>
                      <a:pt x="2" y="2"/>
                      <a:pt x="2" y="2"/>
                    </a:cubicBezTo>
                    <a:cubicBezTo>
                      <a:pt x="2" y="2"/>
                      <a:pt x="1" y="2"/>
                      <a:pt x="1" y="1"/>
                    </a:cubicBezTo>
                    <a:cubicBezTo>
                      <a:pt x="1" y="1"/>
                      <a:pt x="1" y="1"/>
                      <a:pt x="1" y="0"/>
                    </a:cubicBezTo>
                    <a:cubicBezTo>
                      <a:pt x="1" y="0"/>
                      <a:pt x="1" y="0"/>
                      <a:pt x="0" y="0"/>
                    </a:cubicBezTo>
                    <a:cubicBezTo>
                      <a:pt x="0" y="0"/>
                      <a:pt x="0" y="1"/>
                      <a:pt x="0" y="1"/>
                    </a:cubicBezTo>
                    <a:cubicBezTo>
                      <a:pt x="0" y="1"/>
                      <a:pt x="0" y="1"/>
                      <a:pt x="0" y="1"/>
                    </a:cubicBezTo>
                    <a:cubicBezTo>
                      <a:pt x="0" y="2"/>
                      <a:pt x="0" y="2"/>
                      <a:pt x="0" y="2"/>
                    </a:cubicBezTo>
                    <a:cubicBezTo>
                      <a:pt x="0" y="2"/>
                      <a:pt x="1" y="2"/>
                      <a:pt x="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879" name="Freeform 216"/>
              <p:cNvSpPr>
                <a:spLocks/>
              </p:cNvSpPr>
              <p:nvPr/>
            </p:nvSpPr>
            <p:spPr bwMode="auto">
              <a:xfrm>
                <a:off x="2923" y="1730"/>
                <a:ext cx="4" cy="2"/>
              </a:xfrm>
              <a:custGeom>
                <a:avLst/>
                <a:gdLst>
                  <a:gd name="T0" fmla="*/ 1 w 2"/>
                  <a:gd name="T1" fmla="*/ 1 h 1"/>
                  <a:gd name="T2" fmla="*/ 2 w 2"/>
                  <a:gd name="T3" fmla="*/ 1 h 1"/>
                  <a:gd name="T4" fmla="*/ 2 w 2"/>
                  <a:gd name="T5" fmla="*/ 1 h 1"/>
                  <a:gd name="T6" fmla="*/ 2 w 2"/>
                  <a:gd name="T7" fmla="*/ 0 h 1"/>
                  <a:gd name="T8" fmla="*/ 1 w 2"/>
                  <a:gd name="T9" fmla="*/ 0 h 1"/>
                  <a:gd name="T10" fmla="*/ 1 w 2"/>
                  <a:gd name="T11" fmla="*/ 0 h 1"/>
                  <a:gd name="T12" fmla="*/ 0 w 2"/>
                  <a:gd name="T13" fmla="*/ 0 h 1"/>
                  <a:gd name="T14" fmla="*/ 0 w 2"/>
                  <a:gd name="T15" fmla="*/ 1 h 1"/>
                  <a:gd name="T16" fmla="*/ 1 w 2"/>
                  <a:gd name="T17" fmla="*/ 1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 h="1">
                    <a:moveTo>
                      <a:pt x="1" y="1"/>
                    </a:moveTo>
                    <a:cubicBezTo>
                      <a:pt x="2" y="1"/>
                      <a:pt x="2" y="1"/>
                      <a:pt x="2" y="1"/>
                    </a:cubicBezTo>
                    <a:cubicBezTo>
                      <a:pt x="2" y="1"/>
                      <a:pt x="2" y="1"/>
                      <a:pt x="2" y="1"/>
                    </a:cubicBezTo>
                    <a:cubicBezTo>
                      <a:pt x="2" y="1"/>
                      <a:pt x="2" y="0"/>
                      <a:pt x="2" y="0"/>
                    </a:cubicBezTo>
                    <a:cubicBezTo>
                      <a:pt x="2" y="0"/>
                      <a:pt x="2" y="0"/>
                      <a:pt x="1" y="0"/>
                    </a:cubicBezTo>
                    <a:cubicBezTo>
                      <a:pt x="1" y="0"/>
                      <a:pt x="1" y="0"/>
                      <a:pt x="1" y="0"/>
                    </a:cubicBezTo>
                    <a:cubicBezTo>
                      <a:pt x="1" y="0"/>
                      <a:pt x="0" y="0"/>
                      <a:pt x="0" y="0"/>
                    </a:cubicBezTo>
                    <a:cubicBezTo>
                      <a:pt x="0" y="1"/>
                      <a:pt x="0" y="1"/>
                      <a:pt x="0" y="1"/>
                    </a:cubicBezTo>
                    <a:cubicBezTo>
                      <a:pt x="1" y="1"/>
                      <a:pt x="1"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880" name="Freeform 217"/>
              <p:cNvSpPr>
                <a:spLocks/>
              </p:cNvSpPr>
              <p:nvPr/>
            </p:nvSpPr>
            <p:spPr bwMode="auto">
              <a:xfrm>
                <a:off x="2856" y="1742"/>
                <a:ext cx="5" cy="5"/>
              </a:xfrm>
              <a:custGeom>
                <a:avLst/>
                <a:gdLst>
                  <a:gd name="T0" fmla="*/ 0 w 2"/>
                  <a:gd name="T1" fmla="*/ 1 h 2"/>
                  <a:gd name="T2" fmla="*/ 2 w 2"/>
                  <a:gd name="T3" fmla="*/ 2 h 2"/>
                  <a:gd name="T4" fmla="*/ 2 w 2"/>
                  <a:gd name="T5" fmla="*/ 1 h 2"/>
                  <a:gd name="T6" fmla="*/ 2 w 2"/>
                  <a:gd name="T7" fmla="*/ 1 h 2"/>
                  <a:gd name="T8" fmla="*/ 2 w 2"/>
                  <a:gd name="T9" fmla="*/ 0 h 2"/>
                  <a:gd name="T10" fmla="*/ 1 w 2"/>
                  <a:gd name="T11" fmla="*/ 0 h 2"/>
                  <a:gd name="T12" fmla="*/ 0 w 2"/>
                  <a:gd name="T13" fmla="*/ 0 h 2"/>
                  <a:gd name="T14" fmla="*/ 0 w 2"/>
                  <a:gd name="T15" fmla="*/ 1 h 2"/>
                  <a:gd name="T16" fmla="*/ 0 w 2"/>
                  <a:gd name="T17"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 h="2">
                    <a:moveTo>
                      <a:pt x="0" y="1"/>
                    </a:moveTo>
                    <a:cubicBezTo>
                      <a:pt x="1" y="1"/>
                      <a:pt x="1" y="2"/>
                      <a:pt x="2" y="2"/>
                    </a:cubicBezTo>
                    <a:cubicBezTo>
                      <a:pt x="2" y="1"/>
                      <a:pt x="2" y="1"/>
                      <a:pt x="2" y="1"/>
                    </a:cubicBezTo>
                    <a:cubicBezTo>
                      <a:pt x="2" y="1"/>
                      <a:pt x="2" y="1"/>
                      <a:pt x="2" y="1"/>
                    </a:cubicBezTo>
                    <a:cubicBezTo>
                      <a:pt x="2" y="0"/>
                      <a:pt x="2" y="0"/>
                      <a:pt x="2" y="0"/>
                    </a:cubicBezTo>
                    <a:cubicBezTo>
                      <a:pt x="2" y="0"/>
                      <a:pt x="1" y="0"/>
                      <a:pt x="1" y="0"/>
                    </a:cubicBezTo>
                    <a:cubicBezTo>
                      <a:pt x="1" y="0"/>
                      <a:pt x="1" y="0"/>
                      <a:pt x="0" y="0"/>
                    </a:cubicBezTo>
                    <a:cubicBezTo>
                      <a:pt x="0" y="1"/>
                      <a:pt x="0" y="1"/>
                      <a:pt x="0" y="1"/>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881" name="Freeform 218"/>
              <p:cNvSpPr>
                <a:spLocks/>
              </p:cNvSpPr>
              <p:nvPr/>
            </p:nvSpPr>
            <p:spPr bwMode="auto">
              <a:xfrm>
                <a:off x="2833" y="1749"/>
                <a:ext cx="40" cy="31"/>
              </a:xfrm>
              <a:custGeom>
                <a:avLst/>
                <a:gdLst>
                  <a:gd name="T0" fmla="*/ 4 w 17"/>
                  <a:gd name="T1" fmla="*/ 6 h 13"/>
                  <a:gd name="T2" fmla="*/ 2 w 17"/>
                  <a:gd name="T3" fmla="*/ 5 h 13"/>
                  <a:gd name="T4" fmla="*/ 1 w 17"/>
                  <a:gd name="T5" fmla="*/ 5 h 13"/>
                  <a:gd name="T6" fmla="*/ 0 w 17"/>
                  <a:gd name="T7" fmla="*/ 6 h 13"/>
                  <a:gd name="T8" fmla="*/ 1 w 17"/>
                  <a:gd name="T9" fmla="*/ 7 h 13"/>
                  <a:gd name="T10" fmla="*/ 3 w 17"/>
                  <a:gd name="T11" fmla="*/ 7 h 13"/>
                  <a:gd name="T12" fmla="*/ 4 w 17"/>
                  <a:gd name="T13" fmla="*/ 8 h 13"/>
                  <a:gd name="T14" fmla="*/ 4 w 17"/>
                  <a:gd name="T15" fmla="*/ 8 h 13"/>
                  <a:gd name="T16" fmla="*/ 1 w 17"/>
                  <a:gd name="T17" fmla="*/ 9 h 13"/>
                  <a:gd name="T18" fmla="*/ 2 w 17"/>
                  <a:gd name="T19" fmla="*/ 11 h 13"/>
                  <a:gd name="T20" fmla="*/ 2 w 17"/>
                  <a:gd name="T21" fmla="*/ 12 h 13"/>
                  <a:gd name="T22" fmla="*/ 4 w 17"/>
                  <a:gd name="T23" fmla="*/ 12 h 13"/>
                  <a:gd name="T24" fmla="*/ 5 w 17"/>
                  <a:gd name="T25" fmla="*/ 11 h 13"/>
                  <a:gd name="T26" fmla="*/ 6 w 17"/>
                  <a:gd name="T27" fmla="*/ 11 h 13"/>
                  <a:gd name="T28" fmla="*/ 7 w 17"/>
                  <a:gd name="T29" fmla="*/ 13 h 13"/>
                  <a:gd name="T30" fmla="*/ 8 w 17"/>
                  <a:gd name="T31" fmla="*/ 12 h 13"/>
                  <a:gd name="T32" fmla="*/ 8 w 17"/>
                  <a:gd name="T33" fmla="*/ 11 h 13"/>
                  <a:gd name="T34" fmla="*/ 10 w 17"/>
                  <a:gd name="T35" fmla="*/ 11 h 13"/>
                  <a:gd name="T36" fmla="*/ 10 w 17"/>
                  <a:gd name="T37" fmla="*/ 9 h 13"/>
                  <a:gd name="T38" fmla="*/ 9 w 17"/>
                  <a:gd name="T39" fmla="*/ 8 h 13"/>
                  <a:gd name="T40" fmla="*/ 11 w 17"/>
                  <a:gd name="T41" fmla="*/ 8 h 13"/>
                  <a:gd name="T42" fmla="*/ 14 w 17"/>
                  <a:gd name="T43" fmla="*/ 8 h 13"/>
                  <a:gd name="T44" fmla="*/ 13 w 17"/>
                  <a:gd name="T45" fmla="*/ 7 h 13"/>
                  <a:gd name="T46" fmla="*/ 12 w 17"/>
                  <a:gd name="T47" fmla="*/ 7 h 13"/>
                  <a:gd name="T48" fmla="*/ 12 w 17"/>
                  <a:gd name="T49" fmla="*/ 6 h 13"/>
                  <a:gd name="T50" fmla="*/ 13 w 17"/>
                  <a:gd name="T51" fmla="*/ 6 h 13"/>
                  <a:gd name="T52" fmla="*/ 14 w 17"/>
                  <a:gd name="T53" fmla="*/ 6 h 13"/>
                  <a:gd name="T54" fmla="*/ 16 w 17"/>
                  <a:gd name="T55" fmla="*/ 5 h 13"/>
                  <a:gd name="T56" fmla="*/ 17 w 17"/>
                  <a:gd name="T57" fmla="*/ 5 h 13"/>
                  <a:gd name="T58" fmla="*/ 16 w 17"/>
                  <a:gd name="T59" fmla="*/ 4 h 13"/>
                  <a:gd name="T60" fmla="*/ 15 w 17"/>
                  <a:gd name="T61" fmla="*/ 2 h 13"/>
                  <a:gd name="T62" fmla="*/ 13 w 17"/>
                  <a:gd name="T63" fmla="*/ 3 h 13"/>
                  <a:gd name="T64" fmla="*/ 12 w 17"/>
                  <a:gd name="T65" fmla="*/ 3 h 13"/>
                  <a:gd name="T66" fmla="*/ 12 w 17"/>
                  <a:gd name="T67" fmla="*/ 2 h 13"/>
                  <a:gd name="T68" fmla="*/ 13 w 17"/>
                  <a:gd name="T69" fmla="*/ 1 h 13"/>
                  <a:gd name="T70" fmla="*/ 13 w 17"/>
                  <a:gd name="T71" fmla="*/ 0 h 13"/>
                  <a:gd name="T72" fmla="*/ 11 w 17"/>
                  <a:gd name="T73" fmla="*/ 2 h 13"/>
                  <a:gd name="T74" fmla="*/ 11 w 17"/>
                  <a:gd name="T75" fmla="*/ 1 h 13"/>
                  <a:gd name="T76" fmla="*/ 11 w 17"/>
                  <a:gd name="T77" fmla="*/ 0 h 13"/>
                  <a:gd name="T78" fmla="*/ 10 w 17"/>
                  <a:gd name="T79" fmla="*/ 2 h 13"/>
                  <a:gd name="T80" fmla="*/ 9 w 17"/>
                  <a:gd name="T81" fmla="*/ 2 h 13"/>
                  <a:gd name="T82" fmla="*/ 10 w 17"/>
                  <a:gd name="T83" fmla="*/ 3 h 13"/>
                  <a:gd name="T84" fmla="*/ 10 w 17"/>
                  <a:gd name="T85" fmla="*/ 3 h 13"/>
                  <a:gd name="T86" fmla="*/ 9 w 17"/>
                  <a:gd name="T87" fmla="*/ 4 h 13"/>
                  <a:gd name="T88" fmla="*/ 8 w 17"/>
                  <a:gd name="T89" fmla="*/ 5 h 13"/>
                  <a:gd name="T90" fmla="*/ 6 w 17"/>
                  <a:gd name="T91" fmla="*/ 6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7" h="13">
                    <a:moveTo>
                      <a:pt x="5" y="6"/>
                    </a:moveTo>
                    <a:cubicBezTo>
                      <a:pt x="5" y="6"/>
                      <a:pt x="4" y="6"/>
                      <a:pt x="4" y="6"/>
                    </a:cubicBezTo>
                    <a:cubicBezTo>
                      <a:pt x="4" y="6"/>
                      <a:pt x="3" y="6"/>
                      <a:pt x="3" y="6"/>
                    </a:cubicBezTo>
                    <a:cubicBezTo>
                      <a:pt x="3" y="6"/>
                      <a:pt x="2" y="5"/>
                      <a:pt x="2" y="5"/>
                    </a:cubicBezTo>
                    <a:cubicBezTo>
                      <a:pt x="2" y="5"/>
                      <a:pt x="1" y="5"/>
                      <a:pt x="1" y="5"/>
                    </a:cubicBezTo>
                    <a:cubicBezTo>
                      <a:pt x="1" y="5"/>
                      <a:pt x="1" y="5"/>
                      <a:pt x="1" y="5"/>
                    </a:cubicBezTo>
                    <a:cubicBezTo>
                      <a:pt x="1" y="5"/>
                      <a:pt x="1" y="5"/>
                      <a:pt x="1" y="6"/>
                    </a:cubicBezTo>
                    <a:cubicBezTo>
                      <a:pt x="0" y="6"/>
                      <a:pt x="0" y="6"/>
                      <a:pt x="0" y="6"/>
                    </a:cubicBezTo>
                    <a:cubicBezTo>
                      <a:pt x="0" y="6"/>
                      <a:pt x="0" y="6"/>
                      <a:pt x="0" y="7"/>
                    </a:cubicBezTo>
                    <a:cubicBezTo>
                      <a:pt x="1" y="7"/>
                      <a:pt x="1" y="7"/>
                      <a:pt x="1" y="7"/>
                    </a:cubicBezTo>
                    <a:cubicBezTo>
                      <a:pt x="1" y="7"/>
                      <a:pt x="2" y="7"/>
                      <a:pt x="2" y="6"/>
                    </a:cubicBezTo>
                    <a:cubicBezTo>
                      <a:pt x="2" y="7"/>
                      <a:pt x="3" y="7"/>
                      <a:pt x="3" y="7"/>
                    </a:cubicBezTo>
                    <a:cubicBezTo>
                      <a:pt x="3" y="7"/>
                      <a:pt x="3" y="7"/>
                      <a:pt x="3" y="8"/>
                    </a:cubicBezTo>
                    <a:cubicBezTo>
                      <a:pt x="4" y="8"/>
                      <a:pt x="4" y="8"/>
                      <a:pt x="4" y="8"/>
                    </a:cubicBezTo>
                    <a:cubicBezTo>
                      <a:pt x="4" y="8"/>
                      <a:pt x="5" y="8"/>
                      <a:pt x="5" y="8"/>
                    </a:cubicBezTo>
                    <a:cubicBezTo>
                      <a:pt x="4" y="8"/>
                      <a:pt x="4" y="8"/>
                      <a:pt x="4" y="8"/>
                    </a:cubicBezTo>
                    <a:cubicBezTo>
                      <a:pt x="3" y="8"/>
                      <a:pt x="3" y="8"/>
                      <a:pt x="2" y="8"/>
                    </a:cubicBezTo>
                    <a:cubicBezTo>
                      <a:pt x="2" y="8"/>
                      <a:pt x="2" y="9"/>
                      <a:pt x="1" y="9"/>
                    </a:cubicBezTo>
                    <a:cubicBezTo>
                      <a:pt x="1" y="9"/>
                      <a:pt x="2" y="10"/>
                      <a:pt x="2" y="11"/>
                    </a:cubicBezTo>
                    <a:cubicBezTo>
                      <a:pt x="2" y="11"/>
                      <a:pt x="2" y="11"/>
                      <a:pt x="2" y="11"/>
                    </a:cubicBezTo>
                    <a:cubicBezTo>
                      <a:pt x="2" y="11"/>
                      <a:pt x="2" y="11"/>
                      <a:pt x="2" y="12"/>
                    </a:cubicBezTo>
                    <a:cubicBezTo>
                      <a:pt x="2" y="12"/>
                      <a:pt x="2" y="12"/>
                      <a:pt x="2" y="12"/>
                    </a:cubicBezTo>
                    <a:cubicBezTo>
                      <a:pt x="3" y="12"/>
                      <a:pt x="3" y="12"/>
                      <a:pt x="3" y="12"/>
                    </a:cubicBezTo>
                    <a:cubicBezTo>
                      <a:pt x="3" y="12"/>
                      <a:pt x="4" y="12"/>
                      <a:pt x="4" y="12"/>
                    </a:cubicBezTo>
                    <a:cubicBezTo>
                      <a:pt x="4" y="12"/>
                      <a:pt x="4" y="12"/>
                      <a:pt x="5" y="11"/>
                    </a:cubicBezTo>
                    <a:cubicBezTo>
                      <a:pt x="5" y="11"/>
                      <a:pt x="5" y="11"/>
                      <a:pt x="5" y="11"/>
                    </a:cubicBezTo>
                    <a:cubicBezTo>
                      <a:pt x="5" y="11"/>
                      <a:pt x="5" y="11"/>
                      <a:pt x="5" y="11"/>
                    </a:cubicBezTo>
                    <a:cubicBezTo>
                      <a:pt x="6" y="11"/>
                      <a:pt x="6" y="11"/>
                      <a:pt x="6" y="11"/>
                    </a:cubicBezTo>
                    <a:cubicBezTo>
                      <a:pt x="6" y="12"/>
                      <a:pt x="6" y="12"/>
                      <a:pt x="6" y="13"/>
                    </a:cubicBezTo>
                    <a:cubicBezTo>
                      <a:pt x="7" y="13"/>
                      <a:pt x="7" y="13"/>
                      <a:pt x="7" y="13"/>
                    </a:cubicBezTo>
                    <a:cubicBezTo>
                      <a:pt x="7" y="13"/>
                      <a:pt x="7" y="13"/>
                      <a:pt x="8" y="13"/>
                    </a:cubicBezTo>
                    <a:cubicBezTo>
                      <a:pt x="8" y="12"/>
                      <a:pt x="8" y="12"/>
                      <a:pt x="8" y="12"/>
                    </a:cubicBezTo>
                    <a:cubicBezTo>
                      <a:pt x="8" y="12"/>
                      <a:pt x="8" y="12"/>
                      <a:pt x="8" y="12"/>
                    </a:cubicBezTo>
                    <a:cubicBezTo>
                      <a:pt x="8" y="11"/>
                      <a:pt x="8" y="11"/>
                      <a:pt x="8" y="11"/>
                    </a:cubicBezTo>
                    <a:cubicBezTo>
                      <a:pt x="9" y="11"/>
                      <a:pt x="9" y="11"/>
                      <a:pt x="9" y="11"/>
                    </a:cubicBezTo>
                    <a:cubicBezTo>
                      <a:pt x="9" y="11"/>
                      <a:pt x="10" y="11"/>
                      <a:pt x="10" y="11"/>
                    </a:cubicBezTo>
                    <a:cubicBezTo>
                      <a:pt x="10" y="11"/>
                      <a:pt x="10" y="11"/>
                      <a:pt x="10" y="10"/>
                    </a:cubicBezTo>
                    <a:cubicBezTo>
                      <a:pt x="10" y="10"/>
                      <a:pt x="10" y="10"/>
                      <a:pt x="10" y="9"/>
                    </a:cubicBezTo>
                    <a:cubicBezTo>
                      <a:pt x="10" y="9"/>
                      <a:pt x="9" y="9"/>
                      <a:pt x="9" y="9"/>
                    </a:cubicBezTo>
                    <a:cubicBezTo>
                      <a:pt x="9" y="8"/>
                      <a:pt x="9" y="8"/>
                      <a:pt x="9" y="8"/>
                    </a:cubicBezTo>
                    <a:cubicBezTo>
                      <a:pt x="9" y="8"/>
                      <a:pt x="10" y="8"/>
                      <a:pt x="10" y="8"/>
                    </a:cubicBezTo>
                    <a:cubicBezTo>
                      <a:pt x="11" y="8"/>
                      <a:pt x="11" y="8"/>
                      <a:pt x="11" y="8"/>
                    </a:cubicBezTo>
                    <a:cubicBezTo>
                      <a:pt x="12" y="8"/>
                      <a:pt x="13" y="8"/>
                      <a:pt x="13" y="8"/>
                    </a:cubicBezTo>
                    <a:cubicBezTo>
                      <a:pt x="13" y="8"/>
                      <a:pt x="13" y="8"/>
                      <a:pt x="14" y="8"/>
                    </a:cubicBezTo>
                    <a:cubicBezTo>
                      <a:pt x="14" y="8"/>
                      <a:pt x="14" y="8"/>
                      <a:pt x="14" y="8"/>
                    </a:cubicBezTo>
                    <a:cubicBezTo>
                      <a:pt x="14" y="7"/>
                      <a:pt x="13" y="7"/>
                      <a:pt x="13" y="7"/>
                    </a:cubicBezTo>
                    <a:cubicBezTo>
                      <a:pt x="13" y="7"/>
                      <a:pt x="13" y="7"/>
                      <a:pt x="13" y="7"/>
                    </a:cubicBezTo>
                    <a:cubicBezTo>
                      <a:pt x="13" y="7"/>
                      <a:pt x="12" y="7"/>
                      <a:pt x="12" y="7"/>
                    </a:cubicBezTo>
                    <a:cubicBezTo>
                      <a:pt x="12" y="7"/>
                      <a:pt x="12" y="7"/>
                      <a:pt x="12" y="7"/>
                    </a:cubicBezTo>
                    <a:cubicBezTo>
                      <a:pt x="12" y="6"/>
                      <a:pt x="12" y="6"/>
                      <a:pt x="12" y="6"/>
                    </a:cubicBezTo>
                    <a:cubicBezTo>
                      <a:pt x="12" y="6"/>
                      <a:pt x="12" y="6"/>
                      <a:pt x="13" y="6"/>
                    </a:cubicBezTo>
                    <a:cubicBezTo>
                      <a:pt x="13" y="6"/>
                      <a:pt x="13" y="6"/>
                      <a:pt x="13" y="6"/>
                    </a:cubicBezTo>
                    <a:cubicBezTo>
                      <a:pt x="13" y="6"/>
                      <a:pt x="13" y="6"/>
                      <a:pt x="13" y="6"/>
                    </a:cubicBezTo>
                    <a:cubicBezTo>
                      <a:pt x="14" y="6"/>
                      <a:pt x="14" y="6"/>
                      <a:pt x="14" y="6"/>
                    </a:cubicBezTo>
                    <a:cubicBezTo>
                      <a:pt x="14" y="6"/>
                      <a:pt x="15" y="6"/>
                      <a:pt x="15" y="6"/>
                    </a:cubicBezTo>
                    <a:cubicBezTo>
                      <a:pt x="15" y="6"/>
                      <a:pt x="16" y="6"/>
                      <a:pt x="16" y="5"/>
                    </a:cubicBezTo>
                    <a:cubicBezTo>
                      <a:pt x="16" y="5"/>
                      <a:pt x="17" y="5"/>
                      <a:pt x="17" y="5"/>
                    </a:cubicBezTo>
                    <a:cubicBezTo>
                      <a:pt x="17" y="5"/>
                      <a:pt x="17" y="5"/>
                      <a:pt x="17" y="5"/>
                    </a:cubicBezTo>
                    <a:cubicBezTo>
                      <a:pt x="17" y="4"/>
                      <a:pt x="17" y="4"/>
                      <a:pt x="16" y="4"/>
                    </a:cubicBezTo>
                    <a:cubicBezTo>
                      <a:pt x="16" y="4"/>
                      <a:pt x="16" y="4"/>
                      <a:pt x="16" y="4"/>
                    </a:cubicBezTo>
                    <a:cubicBezTo>
                      <a:pt x="16" y="3"/>
                      <a:pt x="16" y="3"/>
                      <a:pt x="15" y="3"/>
                    </a:cubicBezTo>
                    <a:cubicBezTo>
                      <a:pt x="15" y="3"/>
                      <a:pt x="15" y="3"/>
                      <a:pt x="15" y="2"/>
                    </a:cubicBezTo>
                    <a:cubicBezTo>
                      <a:pt x="15" y="2"/>
                      <a:pt x="15" y="2"/>
                      <a:pt x="14" y="2"/>
                    </a:cubicBezTo>
                    <a:cubicBezTo>
                      <a:pt x="14" y="2"/>
                      <a:pt x="14" y="2"/>
                      <a:pt x="13" y="3"/>
                    </a:cubicBezTo>
                    <a:cubicBezTo>
                      <a:pt x="13" y="3"/>
                      <a:pt x="12" y="3"/>
                      <a:pt x="12" y="3"/>
                    </a:cubicBezTo>
                    <a:cubicBezTo>
                      <a:pt x="12" y="3"/>
                      <a:pt x="12" y="3"/>
                      <a:pt x="12" y="3"/>
                    </a:cubicBezTo>
                    <a:cubicBezTo>
                      <a:pt x="12" y="3"/>
                      <a:pt x="12" y="3"/>
                      <a:pt x="11" y="3"/>
                    </a:cubicBezTo>
                    <a:cubicBezTo>
                      <a:pt x="12" y="3"/>
                      <a:pt x="12" y="3"/>
                      <a:pt x="12" y="2"/>
                    </a:cubicBezTo>
                    <a:cubicBezTo>
                      <a:pt x="12" y="2"/>
                      <a:pt x="12" y="2"/>
                      <a:pt x="13" y="2"/>
                    </a:cubicBezTo>
                    <a:cubicBezTo>
                      <a:pt x="13" y="2"/>
                      <a:pt x="13" y="1"/>
                      <a:pt x="13" y="1"/>
                    </a:cubicBezTo>
                    <a:cubicBezTo>
                      <a:pt x="13" y="1"/>
                      <a:pt x="13" y="1"/>
                      <a:pt x="14" y="0"/>
                    </a:cubicBezTo>
                    <a:cubicBezTo>
                      <a:pt x="14" y="0"/>
                      <a:pt x="13" y="0"/>
                      <a:pt x="13" y="0"/>
                    </a:cubicBezTo>
                    <a:cubicBezTo>
                      <a:pt x="13" y="0"/>
                      <a:pt x="12" y="1"/>
                      <a:pt x="12" y="1"/>
                    </a:cubicBezTo>
                    <a:cubicBezTo>
                      <a:pt x="12" y="1"/>
                      <a:pt x="11" y="1"/>
                      <a:pt x="11" y="2"/>
                    </a:cubicBezTo>
                    <a:cubicBezTo>
                      <a:pt x="11" y="2"/>
                      <a:pt x="11" y="2"/>
                      <a:pt x="11" y="2"/>
                    </a:cubicBezTo>
                    <a:cubicBezTo>
                      <a:pt x="11" y="2"/>
                      <a:pt x="11" y="2"/>
                      <a:pt x="11" y="1"/>
                    </a:cubicBezTo>
                    <a:cubicBezTo>
                      <a:pt x="11" y="1"/>
                      <a:pt x="11" y="1"/>
                      <a:pt x="11" y="1"/>
                    </a:cubicBezTo>
                    <a:cubicBezTo>
                      <a:pt x="11" y="1"/>
                      <a:pt x="11" y="1"/>
                      <a:pt x="11" y="0"/>
                    </a:cubicBezTo>
                    <a:cubicBezTo>
                      <a:pt x="11" y="0"/>
                      <a:pt x="10" y="1"/>
                      <a:pt x="10" y="1"/>
                    </a:cubicBezTo>
                    <a:cubicBezTo>
                      <a:pt x="10" y="1"/>
                      <a:pt x="10" y="1"/>
                      <a:pt x="10" y="2"/>
                    </a:cubicBezTo>
                    <a:cubicBezTo>
                      <a:pt x="9" y="2"/>
                      <a:pt x="9" y="2"/>
                      <a:pt x="9" y="2"/>
                    </a:cubicBezTo>
                    <a:cubicBezTo>
                      <a:pt x="9" y="2"/>
                      <a:pt x="9" y="2"/>
                      <a:pt x="9" y="2"/>
                    </a:cubicBezTo>
                    <a:cubicBezTo>
                      <a:pt x="9" y="2"/>
                      <a:pt x="9" y="2"/>
                      <a:pt x="9" y="3"/>
                    </a:cubicBezTo>
                    <a:cubicBezTo>
                      <a:pt x="9" y="3"/>
                      <a:pt x="10" y="3"/>
                      <a:pt x="10" y="3"/>
                    </a:cubicBezTo>
                    <a:cubicBezTo>
                      <a:pt x="10" y="3"/>
                      <a:pt x="10" y="3"/>
                      <a:pt x="10" y="3"/>
                    </a:cubicBezTo>
                    <a:cubicBezTo>
                      <a:pt x="10" y="3"/>
                      <a:pt x="10" y="3"/>
                      <a:pt x="10" y="3"/>
                    </a:cubicBezTo>
                    <a:cubicBezTo>
                      <a:pt x="10" y="3"/>
                      <a:pt x="10" y="3"/>
                      <a:pt x="9" y="3"/>
                    </a:cubicBezTo>
                    <a:cubicBezTo>
                      <a:pt x="9" y="3"/>
                      <a:pt x="9" y="4"/>
                      <a:pt x="9" y="4"/>
                    </a:cubicBezTo>
                    <a:cubicBezTo>
                      <a:pt x="9" y="4"/>
                      <a:pt x="9" y="4"/>
                      <a:pt x="9" y="5"/>
                    </a:cubicBezTo>
                    <a:cubicBezTo>
                      <a:pt x="8" y="5"/>
                      <a:pt x="8" y="5"/>
                      <a:pt x="8" y="5"/>
                    </a:cubicBezTo>
                    <a:cubicBezTo>
                      <a:pt x="8" y="5"/>
                      <a:pt x="8" y="5"/>
                      <a:pt x="7" y="5"/>
                    </a:cubicBezTo>
                    <a:cubicBezTo>
                      <a:pt x="7" y="5"/>
                      <a:pt x="7" y="6"/>
                      <a:pt x="6" y="6"/>
                    </a:cubicBezTo>
                    <a:cubicBezTo>
                      <a:pt x="6" y="6"/>
                      <a:pt x="6" y="6"/>
                      <a:pt x="5"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882" name="Freeform 219"/>
              <p:cNvSpPr>
                <a:spLocks/>
              </p:cNvSpPr>
              <p:nvPr/>
            </p:nvSpPr>
            <p:spPr bwMode="auto">
              <a:xfrm>
                <a:off x="2811" y="1754"/>
                <a:ext cx="38" cy="16"/>
              </a:xfrm>
              <a:custGeom>
                <a:avLst/>
                <a:gdLst>
                  <a:gd name="T0" fmla="*/ 1 w 16"/>
                  <a:gd name="T1" fmla="*/ 5 h 7"/>
                  <a:gd name="T2" fmla="*/ 2 w 16"/>
                  <a:gd name="T3" fmla="*/ 5 h 7"/>
                  <a:gd name="T4" fmla="*/ 3 w 16"/>
                  <a:gd name="T5" fmla="*/ 5 h 7"/>
                  <a:gd name="T6" fmla="*/ 4 w 16"/>
                  <a:gd name="T7" fmla="*/ 6 h 7"/>
                  <a:gd name="T8" fmla="*/ 5 w 16"/>
                  <a:gd name="T9" fmla="*/ 6 h 7"/>
                  <a:gd name="T10" fmla="*/ 5 w 16"/>
                  <a:gd name="T11" fmla="*/ 6 h 7"/>
                  <a:gd name="T12" fmla="*/ 5 w 16"/>
                  <a:gd name="T13" fmla="*/ 5 h 7"/>
                  <a:gd name="T14" fmla="*/ 6 w 16"/>
                  <a:gd name="T15" fmla="*/ 5 h 7"/>
                  <a:gd name="T16" fmla="*/ 7 w 16"/>
                  <a:gd name="T17" fmla="*/ 5 h 7"/>
                  <a:gd name="T18" fmla="*/ 7 w 16"/>
                  <a:gd name="T19" fmla="*/ 6 h 7"/>
                  <a:gd name="T20" fmla="*/ 8 w 16"/>
                  <a:gd name="T21" fmla="*/ 7 h 7"/>
                  <a:gd name="T22" fmla="*/ 9 w 16"/>
                  <a:gd name="T23" fmla="*/ 6 h 7"/>
                  <a:gd name="T24" fmla="*/ 8 w 16"/>
                  <a:gd name="T25" fmla="*/ 6 h 7"/>
                  <a:gd name="T26" fmla="*/ 8 w 16"/>
                  <a:gd name="T27" fmla="*/ 5 h 7"/>
                  <a:gd name="T28" fmla="*/ 7 w 16"/>
                  <a:gd name="T29" fmla="*/ 4 h 7"/>
                  <a:gd name="T30" fmla="*/ 6 w 16"/>
                  <a:gd name="T31" fmla="*/ 4 h 7"/>
                  <a:gd name="T32" fmla="*/ 6 w 16"/>
                  <a:gd name="T33" fmla="*/ 3 h 7"/>
                  <a:gd name="T34" fmla="*/ 7 w 16"/>
                  <a:gd name="T35" fmla="*/ 2 h 7"/>
                  <a:gd name="T36" fmla="*/ 8 w 16"/>
                  <a:gd name="T37" fmla="*/ 2 h 7"/>
                  <a:gd name="T38" fmla="*/ 10 w 16"/>
                  <a:gd name="T39" fmla="*/ 2 h 7"/>
                  <a:gd name="T40" fmla="*/ 11 w 16"/>
                  <a:gd name="T41" fmla="*/ 1 h 7"/>
                  <a:gd name="T42" fmla="*/ 12 w 16"/>
                  <a:gd name="T43" fmla="*/ 2 h 7"/>
                  <a:gd name="T44" fmla="*/ 12 w 16"/>
                  <a:gd name="T45" fmla="*/ 2 h 7"/>
                  <a:gd name="T46" fmla="*/ 13 w 16"/>
                  <a:gd name="T47" fmla="*/ 3 h 7"/>
                  <a:gd name="T48" fmla="*/ 15 w 16"/>
                  <a:gd name="T49" fmla="*/ 3 h 7"/>
                  <a:gd name="T50" fmla="*/ 15 w 16"/>
                  <a:gd name="T51" fmla="*/ 3 h 7"/>
                  <a:gd name="T52" fmla="*/ 16 w 16"/>
                  <a:gd name="T53" fmla="*/ 2 h 7"/>
                  <a:gd name="T54" fmla="*/ 15 w 16"/>
                  <a:gd name="T55" fmla="*/ 2 h 7"/>
                  <a:gd name="T56" fmla="*/ 14 w 16"/>
                  <a:gd name="T57" fmla="*/ 2 h 7"/>
                  <a:gd name="T58" fmla="*/ 11 w 16"/>
                  <a:gd name="T59" fmla="*/ 0 h 7"/>
                  <a:gd name="T60" fmla="*/ 8 w 16"/>
                  <a:gd name="T61" fmla="*/ 0 h 7"/>
                  <a:gd name="T62" fmla="*/ 6 w 16"/>
                  <a:gd name="T63" fmla="*/ 0 h 7"/>
                  <a:gd name="T64" fmla="*/ 4 w 16"/>
                  <a:gd name="T65" fmla="*/ 1 h 7"/>
                  <a:gd name="T66" fmla="*/ 3 w 16"/>
                  <a:gd name="T67" fmla="*/ 2 h 7"/>
                  <a:gd name="T68" fmla="*/ 1 w 16"/>
                  <a:gd name="T69" fmla="*/ 2 h 7"/>
                  <a:gd name="T70" fmla="*/ 0 w 16"/>
                  <a:gd name="T71" fmla="*/ 3 h 7"/>
                  <a:gd name="T72" fmla="*/ 0 w 16"/>
                  <a:gd name="T73" fmla="*/ 5 h 7"/>
                  <a:gd name="T74" fmla="*/ 1 w 16"/>
                  <a:gd name="T75"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 h="7">
                    <a:moveTo>
                      <a:pt x="1" y="5"/>
                    </a:moveTo>
                    <a:cubicBezTo>
                      <a:pt x="1" y="5"/>
                      <a:pt x="2" y="5"/>
                      <a:pt x="2" y="5"/>
                    </a:cubicBezTo>
                    <a:cubicBezTo>
                      <a:pt x="3" y="5"/>
                      <a:pt x="3" y="5"/>
                      <a:pt x="3" y="5"/>
                    </a:cubicBezTo>
                    <a:cubicBezTo>
                      <a:pt x="4" y="5"/>
                      <a:pt x="4" y="6"/>
                      <a:pt x="4" y="6"/>
                    </a:cubicBezTo>
                    <a:cubicBezTo>
                      <a:pt x="4" y="6"/>
                      <a:pt x="4" y="6"/>
                      <a:pt x="5" y="6"/>
                    </a:cubicBezTo>
                    <a:cubicBezTo>
                      <a:pt x="5" y="6"/>
                      <a:pt x="5" y="6"/>
                      <a:pt x="5" y="6"/>
                    </a:cubicBezTo>
                    <a:cubicBezTo>
                      <a:pt x="5" y="5"/>
                      <a:pt x="5" y="5"/>
                      <a:pt x="5" y="5"/>
                    </a:cubicBezTo>
                    <a:cubicBezTo>
                      <a:pt x="5" y="5"/>
                      <a:pt x="6" y="5"/>
                      <a:pt x="6" y="5"/>
                    </a:cubicBezTo>
                    <a:cubicBezTo>
                      <a:pt x="6" y="5"/>
                      <a:pt x="6" y="5"/>
                      <a:pt x="7" y="5"/>
                    </a:cubicBezTo>
                    <a:cubicBezTo>
                      <a:pt x="7" y="6"/>
                      <a:pt x="7" y="6"/>
                      <a:pt x="7" y="6"/>
                    </a:cubicBezTo>
                    <a:cubicBezTo>
                      <a:pt x="8" y="7"/>
                      <a:pt x="8" y="7"/>
                      <a:pt x="8" y="7"/>
                    </a:cubicBezTo>
                    <a:cubicBezTo>
                      <a:pt x="8" y="7"/>
                      <a:pt x="8" y="7"/>
                      <a:pt x="9" y="6"/>
                    </a:cubicBezTo>
                    <a:cubicBezTo>
                      <a:pt x="8" y="6"/>
                      <a:pt x="8" y="6"/>
                      <a:pt x="8" y="6"/>
                    </a:cubicBezTo>
                    <a:cubicBezTo>
                      <a:pt x="8" y="5"/>
                      <a:pt x="8" y="5"/>
                      <a:pt x="8" y="5"/>
                    </a:cubicBezTo>
                    <a:cubicBezTo>
                      <a:pt x="7" y="4"/>
                      <a:pt x="7" y="4"/>
                      <a:pt x="7" y="4"/>
                    </a:cubicBezTo>
                    <a:cubicBezTo>
                      <a:pt x="7" y="4"/>
                      <a:pt x="7" y="4"/>
                      <a:pt x="6" y="4"/>
                    </a:cubicBezTo>
                    <a:cubicBezTo>
                      <a:pt x="6" y="4"/>
                      <a:pt x="6" y="3"/>
                      <a:pt x="6" y="3"/>
                    </a:cubicBezTo>
                    <a:cubicBezTo>
                      <a:pt x="6" y="3"/>
                      <a:pt x="7" y="3"/>
                      <a:pt x="7" y="2"/>
                    </a:cubicBezTo>
                    <a:cubicBezTo>
                      <a:pt x="8" y="2"/>
                      <a:pt x="8" y="2"/>
                      <a:pt x="8" y="2"/>
                    </a:cubicBezTo>
                    <a:cubicBezTo>
                      <a:pt x="9" y="2"/>
                      <a:pt x="9" y="2"/>
                      <a:pt x="10" y="2"/>
                    </a:cubicBezTo>
                    <a:cubicBezTo>
                      <a:pt x="10" y="2"/>
                      <a:pt x="10" y="1"/>
                      <a:pt x="11" y="1"/>
                    </a:cubicBezTo>
                    <a:cubicBezTo>
                      <a:pt x="11" y="1"/>
                      <a:pt x="11" y="2"/>
                      <a:pt x="12" y="2"/>
                    </a:cubicBezTo>
                    <a:cubicBezTo>
                      <a:pt x="12" y="2"/>
                      <a:pt x="12" y="2"/>
                      <a:pt x="12" y="2"/>
                    </a:cubicBezTo>
                    <a:cubicBezTo>
                      <a:pt x="13" y="3"/>
                      <a:pt x="13" y="3"/>
                      <a:pt x="13" y="3"/>
                    </a:cubicBezTo>
                    <a:cubicBezTo>
                      <a:pt x="14" y="3"/>
                      <a:pt x="14" y="3"/>
                      <a:pt x="15" y="3"/>
                    </a:cubicBezTo>
                    <a:cubicBezTo>
                      <a:pt x="15" y="3"/>
                      <a:pt x="15" y="3"/>
                      <a:pt x="15" y="3"/>
                    </a:cubicBezTo>
                    <a:cubicBezTo>
                      <a:pt x="15" y="3"/>
                      <a:pt x="16" y="3"/>
                      <a:pt x="16" y="2"/>
                    </a:cubicBezTo>
                    <a:cubicBezTo>
                      <a:pt x="16" y="2"/>
                      <a:pt x="15" y="2"/>
                      <a:pt x="15" y="2"/>
                    </a:cubicBezTo>
                    <a:cubicBezTo>
                      <a:pt x="15" y="2"/>
                      <a:pt x="14" y="2"/>
                      <a:pt x="14" y="2"/>
                    </a:cubicBezTo>
                    <a:cubicBezTo>
                      <a:pt x="13" y="1"/>
                      <a:pt x="12" y="1"/>
                      <a:pt x="11" y="0"/>
                    </a:cubicBezTo>
                    <a:cubicBezTo>
                      <a:pt x="10" y="0"/>
                      <a:pt x="9" y="0"/>
                      <a:pt x="8" y="0"/>
                    </a:cubicBezTo>
                    <a:cubicBezTo>
                      <a:pt x="7" y="0"/>
                      <a:pt x="7" y="0"/>
                      <a:pt x="6" y="0"/>
                    </a:cubicBezTo>
                    <a:cubicBezTo>
                      <a:pt x="5" y="0"/>
                      <a:pt x="5" y="1"/>
                      <a:pt x="4" y="1"/>
                    </a:cubicBezTo>
                    <a:cubicBezTo>
                      <a:pt x="3" y="1"/>
                      <a:pt x="3" y="2"/>
                      <a:pt x="3" y="2"/>
                    </a:cubicBezTo>
                    <a:cubicBezTo>
                      <a:pt x="2" y="2"/>
                      <a:pt x="2" y="2"/>
                      <a:pt x="1" y="2"/>
                    </a:cubicBezTo>
                    <a:cubicBezTo>
                      <a:pt x="1" y="2"/>
                      <a:pt x="0" y="3"/>
                      <a:pt x="0" y="3"/>
                    </a:cubicBezTo>
                    <a:cubicBezTo>
                      <a:pt x="0" y="3"/>
                      <a:pt x="0" y="4"/>
                      <a:pt x="0" y="5"/>
                    </a:cubicBezTo>
                    <a:cubicBezTo>
                      <a:pt x="0" y="5"/>
                      <a:pt x="0" y="5"/>
                      <a:pt x="1"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883" name="Freeform 220"/>
              <p:cNvSpPr>
                <a:spLocks/>
              </p:cNvSpPr>
              <p:nvPr/>
            </p:nvSpPr>
            <p:spPr bwMode="auto">
              <a:xfrm>
                <a:off x="2915" y="1725"/>
                <a:ext cx="3" cy="0"/>
              </a:xfrm>
              <a:custGeom>
                <a:avLst/>
                <a:gdLst>
                  <a:gd name="T0" fmla="*/ 0 w 1"/>
                  <a:gd name="T1" fmla="*/ 1 w 1"/>
                  <a:gd name="T2" fmla="*/ 1 w 1"/>
                  <a:gd name="T3" fmla="*/ 0 w 1"/>
                  <a:gd name="T4" fmla="*/ 0 w 1"/>
                </a:gdLst>
                <a:ahLst/>
                <a:cxnLst>
                  <a:cxn ang="0">
                    <a:pos x="T0" y="0"/>
                  </a:cxn>
                  <a:cxn ang="0">
                    <a:pos x="T1" y="0"/>
                  </a:cxn>
                  <a:cxn ang="0">
                    <a:pos x="T2" y="0"/>
                  </a:cxn>
                  <a:cxn ang="0">
                    <a:pos x="T3" y="0"/>
                  </a:cxn>
                  <a:cxn ang="0">
                    <a:pos x="T4" y="0"/>
                  </a:cxn>
                </a:cxnLst>
                <a:rect l="0" t="0" r="r" b="b"/>
                <a:pathLst>
                  <a:path w="1">
                    <a:moveTo>
                      <a:pt x="0" y="0"/>
                    </a:moveTo>
                    <a:cubicBezTo>
                      <a:pt x="1" y="0"/>
                      <a:pt x="1" y="0"/>
                      <a:pt x="1" y="0"/>
                    </a:cubicBezTo>
                    <a:cubicBezTo>
                      <a:pt x="1" y="0"/>
                      <a:pt x="1" y="0"/>
                      <a:pt x="1" y="0"/>
                    </a:cubicBezTo>
                    <a:cubicBezTo>
                      <a:pt x="1"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884" name="Freeform 221"/>
              <p:cNvSpPr>
                <a:spLocks/>
              </p:cNvSpPr>
              <p:nvPr/>
            </p:nvSpPr>
            <p:spPr bwMode="auto">
              <a:xfrm>
                <a:off x="2911" y="1718"/>
                <a:ext cx="9" cy="5"/>
              </a:xfrm>
              <a:custGeom>
                <a:avLst/>
                <a:gdLst>
                  <a:gd name="T0" fmla="*/ 1 w 4"/>
                  <a:gd name="T1" fmla="*/ 2 h 2"/>
                  <a:gd name="T2" fmla="*/ 1 w 4"/>
                  <a:gd name="T3" fmla="*/ 2 h 2"/>
                  <a:gd name="T4" fmla="*/ 2 w 4"/>
                  <a:gd name="T5" fmla="*/ 2 h 2"/>
                  <a:gd name="T6" fmla="*/ 4 w 4"/>
                  <a:gd name="T7" fmla="*/ 2 h 2"/>
                  <a:gd name="T8" fmla="*/ 4 w 4"/>
                  <a:gd name="T9" fmla="*/ 1 h 2"/>
                  <a:gd name="T10" fmla="*/ 4 w 4"/>
                  <a:gd name="T11" fmla="*/ 1 h 2"/>
                  <a:gd name="T12" fmla="*/ 4 w 4"/>
                  <a:gd name="T13" fmla="*/ 1 h 2"/>
                  <a:gd name="T14" fmla="*/ 4 w 4"/>
                  <a:gd name="T15" fmla="*/ 0 h 2"/>
                  <a:gd name="T16" fmla="*/ 3 w 4"/>
                  <a:gd name="T17" fmla="*/ 0 h 2"/>
                  <a:gd name="T18" fmla="*/ 2 w 4"/>
                  <a:gd name="T19" fmla="*/ 0 h 2"/>
                  <a:gd name="T20" fmla="*/ 1 w 4"/>
                  <a:gd name="T21" fmla="*/ 0 h 2"/>
                  <a:gd name="T22" fmla="*/ 0 w 4"/>
                  <a:gd name="T23" fmla="*/ 0 h 2"/>
                  <a:gd name="T24" fmla="*/ 0 w 4"/>
                  <a:gd name="T25" fmla="*/ 1 h 2"/>
                  <a:gd name="T26" fmla="*/ 0 w 4"/>
                  <a:gd name="T27" fmla="*/ 1 h 2"/>
                  <a:gd name="T28" fmla="*/ 1 w 4"/>
                  <a:gd name="T29"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 h="2">
                    <a:moveTo>
                      <a:pt x="1" y="2"/>
                    </a:moveTo>
                    <a:cubicBezTo>
                      <a:pt x="1" y="2"/>
                      <a:pt x="1" y="2"/>
                      <a:pt x="1" y="2"/>
                    </a:cubicBezTo>
                    <a:cubicBezTo>
                      <a:pt x="2" y="2"/>
                      <a:pt x="2" y="2"/>
                      <a:pt x="2" y="2"/>
                    </a:cubicBezTo>
                    <a:cubicBezTo>
                      <a:pt x="3" y="2"/>
                      <a:pt x="3" y="2"/>
                      <a:pt x="4" y="2"/>
                    </a:cubicBezTo>
                    <a:cubicBezTo>
                      <a:pt x="4" y="2"/>
                      <a:pt x="4" y="2"/>
                      <a:pt x="4" y="1"/>
                    </a:cubicBezTo>
                    <a:cubicBezTo>
                      <a:pt x="4" y="1"/>
                      <a:pt x="4" y="1"/>
                      <a:pt x="4" y="1"/>
                    </a:cubicBezTo>
                    <a:cubicBezTo>
                      <a:pt x="4" y="1"/>
                      <a:pt x="4" y="1"/>
                      <a:pt x="4" y="1"/>
                    </a:cubicBezTo>
                    <a:cubicBezTo>
                      <a:pt x="4" y="1"/>
                      <a:pt x="4" y="0"/>
                      <a:pt x="4" y="0"/>
                    </a:cubicBezTo>
                    <a:cubicBezTo>
                      <a:pt x="4" y="0"/>
                      <a:pt x="3" y="0"/>
                      <a:pt x="3" y="0"/>
                    </a:cubicBezTo>
                    <a:cubicBezTo>
                      <a:pt x="3" y="0"/>
                      <a:pt x="3" y="0"/>
                      <a:pt x="2" y="0"/>
                    </a:cubicBezTo>
                    <a:cubicBezTo>
                      <a:pt x="2" y="0"/>
                      <a:pt x="1" y="0"/>
                      <a:pt x="1" y="0"/>
                    </a:cubicBezTo>
                    <a:cubicBezTo>
                      <a:pt x="0" y="0"/>
                      <a:pt x="0" y="0"/>
                      <a:pt x="0" y="0"/>
                    </a:cubicBezTo>
                    <a:cubicBezTo>
                      <a:pt x="0" y="0"/>
                      <a:pt x="0" y="0"/>
                      <a:pt x="0" y="1"/>
                    </a:cubicBezTo>
                    <a:cubicBezTo>
                      <a:pt x="0" y="1"/>
                      <a:pt x="0" y="1"/>
                      <a:pt x="0" y="1"/>
                    </a:cubicBezTo>
                    <a:cubicBezTo>
                      <a:pt x="0" y="1"/>
                      <a:pt x="0" y="1"/>
                      <a:pt x="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885" name="Freeform 222"/>
              <p:cNvSpPr>
                <a:spLocks/>
              </p:cNvSpPr>
              <p:nvPr/>
            </p:nvSpPr>
            <p:spPr bwMode="auto">
              <a:xfrm>
                <a:off x="2913" y="1737"/>
                <a:ext cx="7" cy="5"/>
              </a:xfrm>
              <a:custGeom>
                <a:avLst/>
                <a:gdLst>
                  <a:gd name="T0" fmla="*/ 2 w 3"/>
                  <a:gd name="T1" fmla="*/ 1 h 2"/>
                  <a:gd name="T2" fmla="*/ 1 w 3"/>
                  <a:gd name="T3" fmla="*/ 1 h 2"/>
                  <a:gd name="T4" fmla="*/ 0 w 3"/>
                  <a:gd name="T5" fmla="*/ 2 h 2"/>
                  <a:gd name="T6" fmla="*/ 1 w 3"/>
                  <a:gd name="T7" fmla="*/ 2 h 2"/>
                  <a:gd name="T8" fmla="*/ 1 w 3"/>
                  <a:gd name="T9" fmla="*/ 2 h 2"/>
                  <a:gd name="T10" fmla="*/ 3 w 3"/>
                  <a:gd name="T11" fmla="*/ 2 h 2"/>
                  <a:gd name="T12" fmla="*/ 3 w 3"/>
                  <a:gd name="T13" fmla="*/ 1 h 2"/>
                  <a:gd name="T14" fmla="*/ 3 w 3"/>
                  <a:gd name="T15" fmla="*/ 1 h 2"/>
                  <a:gd name="T16" fmla="*/ 2 w 3"/>
                  <a:gd name="T17" fmla="*/ 0 h 2"/>
                  <a:gd name="T18" fmla="*/ 2 w 3"/>
                  <a:gd name="T19"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 h="2">
                    <a:moveTo>
                      <a:pt x="2" y="1"/>
                    </a:moveTo>
                    <a:cubicBezTo>
                      <a:pt x="1" y="1"/>
                      <a:pt x="1" y="1"/>
                      <a:pt x="1" y="1"/>
                    </a:cubicBezTo>
                    <a:cubicBezTo>
                      <a:pt x="0" y="1"/>
                      <a:pt x="0" y="2"/>
                      <a:pt x="0" y="2"/>
                    </a:cubicBezTo>
                    <a:cubicBezTo>
                      <a:pt x="0" y="2"/>
                      <a:pt x="0" y="2"/>
                      <a:pt x="1" y="2"/>
                    </a:cubicBezTo>
                    <a:cubicBezTo>
                      <a:pt x="1" y="2"/>
                      <a:pt x="1" y="2"/>
                      <a:pt x="1" y="2"/>
                    </a:cubicBezTo>
                    <a:cubicBezTo>
                      <a:pt x="2" y="2"/>
                      <a:pt x="2" y="2"/>
                      <a:pt x="3" y="2"/>
                    </a:cubicBezTo>
                    <a:cubicBezTo>
                      <a:pt x="3" y="2"/>
                      <a:pt x="3" y="2"/>
                      <a:pt x="3" y="1"/>
                    </a:cubicBezTo>
                    <a:cubicBezTo>
                      <a:pt x="3" y="1"/>
                      <a:pt x="3" y="1"/>
                      <a:pt x="3" y="1"/>
                    </a:cubicBezTo>
                    <a:cubicBezTo>
                      <a:pt x="3" y="1"/>
                      <a:pt x="2" y="1"/>
                      <a:pt x="2" y="0"/>
                    </a:cubicBezTo>
                    <a:cubicBezTo>
                      <a:pt x="2" y="1"/>
                      <a:pt x="2" y="1"/>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886" name="Freeform 223"/>
              <p:cNvSpPr>
                <a:spLocks/>
              </p:cNvSpPr>
              <p:nvPr/>
            </p:nvSpPr>
            <p:spPr bwMode="auto">
              <a:xfrm>
                <a:off x="2906" y="1728"/>
                <a:ext cx="14" cy="4"/>
              </a:xfrm>
              <a:custGeom>
                <a:avLst/>
                <a:gdLst>
                  <a:gd name="T0" fmla="*/ 1 w 6"/>
                  <a:gd name="T1" fmla="*/ 2 h 2"/>
                  <a:gd name="T2" fmla="*/ 2 w 6"/>
                  <a:gd name="T3" fmla="*/ 2 h 2"/>
                  <a:gd name="T4" fmla="*/ 3 w 6"/>
                  <a:gd name="T5" fmla="*/ 2 h 2"/>
                  <a:gd name="T6" fmla="*/ 4 w 6"/>
                  <a:gd name="T7" fmla="*/ 2 h 2"/>
                  <a:gd name="T8" fmla="*/ 4 w 6"/>
                  <a:gd name="T9" fmla="*/ 2 h 2"/>
                  <a:gd name="T10" fmla="*/ 5 w 6"/>
                  <a:gd name="T11" fmla="*/ 1 h 2"/>
                  <a:gd name="T12" fmla="*/ 6 w 6"/>
                  <a:gd name="T13" fmla="*/ 1 h 2"/>
                  <a:gd name="T14" fmla="*/ 6 w 6"/>
                  <a:gd name="T15" fmla="*/ 1 h 2"/>
                  <a:gd name="T16" fmla="*/ 6 w 6"/>
                  <a:gd name="T17" fmla="*/ 0 h 2"/>
                  <a:gd name="T18" fmla="*/ 5 w 6"/>
                  <a:gd name="T19" fmla="*/ 0 h 2"/>
                  <a:gd name="T20" fmla="*/ 4 w 6"/>
                  <a:gd name="T21" fmla="*/ 0 h 2"/>
                  <a:gd name="T22" fmla="*/ 3 w 6"/>
                  <a:gd name="T23" fmla="*/ 0 h 2"/>
                  <a:gd name="T24" fmla="*/ 2 w 6"/>
                  <a:gd name="T25" fmla="*/ 0 h 2"/>
                  <a:gd name="T26" fmla="*/ 1 w 6"/>
                  <a:gd name="T27" fmla="*/ 0 h 2"/>
                  <a:gd name="T28" fmla="*/ 0 w 6"/>
                  <a:gd name="T29" fmla="*/ 1 h 2"/>
                  <a:gd name="T30" fmla="*/ 0 w 6"/>
                  <a:gd name="T31" fmla="*/ 1 h 2"/>
                  <a:gd name="T32" fmla="*/ 0 w 6"/>
                  <a:gd name="T33" fmla="*/ 2 h 2"/>
                  <a:gd name="T34" fmla="*/ 1 w 6"/>
                  <a:gd name="T35"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 h="2">
                    <a:moveTo>
                      <a:pt x="1" y="2"/>
                    </a:moveTo>
                    <a:cubicBezTo>
                      <a:pt x="2" y="2"/>
                      <a:pt x="2" y="2"/>
                      <a:pt x="2" y="2"/>
                    </a:cubicBezTo>
                    <a:cubicBezTo>
                      <a:pt x="3" y="2"/>
                      <a:pt x="3" y="2"/>
                      <a:pt x="3" y="2"/>
                    </a:cubicBezTo>
                    <a:cubicBezTo>
                      <a:pt x="3" y="2"/>
                      <a:pt x="3" y="2"/>
                      <a:pt x="4" y="2"/>
                    </a:cubicBezTo>
                    <a:cubicBezTo>
                      <a:pt x="4" y="2"/>
                      <a:pt x="4" y="2"/>
                      <a:pt x="4" y="2"/>
                    </a:cubicBezTo>
                    <a:cubicBezTo>
                      <a:pt x="5" y="2"/>
                      <a:pt x="5" y="1"/>
                      <a:pt x="5" y="1"/>
                    </a:cubicBezTo>
                    <a:cubicBezTo>
                      <a:pt x="5" y="1"/>
                      <a:pt x="6" y="1"/>
                      <a:pt x="6" y="1"/>
                    </a:cubicBezTo>
                    <a:cubicBezTo>
                      <a:pt x="6" y="1"/>
                      <a:pt x="6" y="1"/>
                      <a:pt x="6" y="1"/>
                    </a:cubicBezTo>
                    <a:cubicBezTo>
                      <a:pt x="6" y="1"/>
                      <a:pt x="6" y="1"/>
                      <a:pt x="6" y="0"/>
                    </a:cubicBezTo>
                    <a:cubicBezTo>
                      <a:pt x="5" y="0"/>
                      <a:pt x="5" y="0"/>
                      <a:pt x="5" y="0"/>
                    </a:cubicBezTo>
                    <a:cubicBezTo>
                      <a:pt x="5" y="0"/>
                      <a:pt x="4" y="0"/>
                      <a:pt x="4" y="0"/>
                    </a:cubicBezTo>
                    <a:cubicBezTo>
                      <a:pt x="4" y="0"/>
                      <a:pt x="3" y="0"/>
                      <a:pt x="3" y="0"/>
                    </a:cubicBezTo>
                    <a:cubicBezTo>
                      <a:pt x="3" y="0"/>
                      <a:pt x="3" y="0"/>
                      <a:pt x="2" y="0"/>
                    </a:cubicBezTo>
                    <a:cubicBezTo>
                      <a:pt x="2" y="0"/>
                      <a:pt x="2" y="0"/>
                      <a:pt x="1" y="0"/>
                    </a:cubicBezTo>
                    <a:cubicBezTo>
                      <a:pt x="1" y="0"/>
                      <a:pt x="0" y="0"/>
                      <a:pt x="0" y="1"/>
                    </a:cubicBezTo>
                    <a:cubicBezTo>
                      <a:pt x="0" y="1"/>
                      <a:pt x="0" y="1"/>
                      <a:pt x="0" y="1"/>
                    </a:cubicBezTo>
                    <a:cubicBezTo>
                      <a:pt x="0" y="1"/>
                      <a:pt x="0" y="1"/>
                      <a:pt x="0" y="2"/>
                    </a:cubicBezTo>
                    <a:cubicBezTo>
                      <a:pt x="1" y="2"/>
                      <a:pt x="1" y="2"/>
                      <a:pt x="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887" name="Freeform 224"/>
              <p:cNvSpPr>
                <a:spLocks/>
              </p:cNvSpPr>
              <p:nvPr/>
            </p:nvSpPr>
            <p:spPr bwMode="auto">
              <a:xfrm>
                <a:off x="2892" y="1744"/>
                <a:ext cx="33" cy="12"/>
              </a:xfrm>
              <a:custGeom>
                <a:avLst/>
                <a:gdLst>
                  <a:gd name="T0" fmla="*/ 1 w 14"/>
                  <a:gd name="T1" fmla="*/ 1 h 5"/>
                  <a:gd name="T2" fmla="*/ 1 w 14"/>
                  <a:gd name="T3" fmla="*/ 2 h 5"/>
                  <a:gd name="T4" fmla="*/ 3 w 14"/>
                  <a:gd name="T5" fmla="*/ 2 h 5"/>
                  <a:gd name="T6" fmla="*/ 4 w 14"/>
                  <a:gd name="T7" fmla="*/ 2 h 5"/>
                  <a:gd name="T8" fmla="*/ 4 w 14"/>
                  <a:gd name="T9" fmla="*/ 2 h 5"/>
                  <a:gd name="T10" fmla="*/ 5 w 14"/>
                  <a:gd name="T11" fmla="*/ 2 h 5"/>
                  <a:gd name="T12" fmla="*/ 6 w 14"/>
                  <a:gd name="T13" fmla="*/ 3 h 5"/>
                  <a:gd name="T14" fmla="*/ 6 w 14"/>
                  <a:gd name="T15" fmla="*/ 3 h 5"/>
                  <a:gd name="T16" fmla="*/ 7 w 14"/>
                  <a:gd name="T17" fmla="*/ 3 h 5"/>
                  <a:gd name="T18" fmla="*/ 8 w 14"/>
                  <a:gd name="T19" fmla="*/ 4 h 5"/>
                  <a:gd name="T20" fmla="*/ 9 w 14"/>
                  <a:gd name="T21" fmla="*/ 4 h 5"/>
                  <a:gd name="T22" fmla="*/ 11 w 14"/>
                  <a:gd name="T23" fmla="*/ 4 h 5"/>
                  <a:gd name="T24" fmla="*/ 12 w 14"/>
                  <a:gd name="T25" fmla="*/ 5 h 5"/>
                  <a:gd name="T26" fmla="*/ 13 w 14"/>
                  <a:gd name="T27" fmla="*/ 5 h 5"/>
                  <a:gd name="T28" fmla="*/ 14 w 14"/>
                  <a:gd name="T29" fmla="*/ 5 h 5"/>
                  <a:gd name="T30" fmla="*/ 14 w 14"/>
                  <a:gd name="T31" fmla="*/ 4 h 5"/>
                  <a:gd name="T32" fmla="*/ 13 w 14"/>
                  <a:gd name="T33" fmla="*/ 3 h 5"/>
                  <a:gd name="T34" fmla="*/ 12 w 14"/>
                  <a:gd name="T35" fmla="*/ 3 h 5"/>
                  <a:gd name="T36" fmla="*/ 10 w 14"/>
                  <a:gd name="T37" fmla="*/ 2 h 5"/>
                  <a:gd name="T38" fmla="*/ 9 w 14"/>
                  <a:gd name="T39" fmla="*/ 1 h 5"/>
                  <a:gd name="T40" fmla="*/ 8 w 14"/>
                  <a:gd name="T41" fmla="*/ 1 h 5"/>
                  <a:gd name="T42" fmla="*/ 7 w 14"/>
                  <a:gd name="T43" fmla="*/ 1 h 5"/>
                  <a:gd name="T44" fmla="*/ 6 w 14"/>
                  <a:gd name="T45" fmla="*/ 1 h 5"/>
                  <a:gd name="T46" fmla="*/ 5 w 14"/>
                  <a:gd name="T47" fmla="*/ 0 h 5"/>
                  <a:gd name="T48" fmla="*/ 2 w 14"/>
                  <a:gd name="T49" fmla="*/ 0 h 5"/>
                  <a:gd name="T50" fmla="*/ 0 w 14"/>
                  <a:gd name="T51" fmla="*/ 0 h 5"/>
                  <a:gd name="T52" fmla="*/ 1 w 14"/>
                  <a:gd name="T53" fmla="*/ 1 h 5"/>
                  <a:gd name="T54" fmla="*/ 1 w 14"/>
                  <a:gd name="T55" fmla="*/ 1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4" h="5">
                    <a:moveTo>
                      <a:pt x="1" y="1"/>
                    </a:moveTo>
                    <a:cubicBezTo>
                      <a:pt x="1" y="1"/>
                      <a:pt x="1" y="2"/>
                      <a:pt x="1" y="2"/>
                    </a:cubicBezTo>
                    <a:cubicBezTo>
                      <a:pt x="2" y="2"/>
                      <a:pt x="2" y="2"/>
                      <a:pt x="3" y="2"/>
                    </a:cubicBezTo>
                    <a:cubicBezTo>
                      <a:pt x="3" y="2"/>
                      <a:pt x="3" y="2"/>
                      <a:pt x="4" y="2"/>
                    </a:cubicBezTo>
                    <a:cubicBezTo>
                      <a:pt x="4" y="2"/>
                      <a:pt x="4" y="2"/>
                      <a:pt x="4" y="2"/>
                    </a:cubicBezTo>
                    <a:cubicBezTo>
                      <a:pt x="5" y="2"/>
                      <a:pt x="5" y="2"/>
                      <a:pt x="5" y="2"/>
                    </a:cubicBezTo>
                    <a:cubicBezTo>
                      <a:pt x="5" y="2"/>
                      <a:pt x="6" y="3"/>
                      <a:pt x="6" y="3"/>
                    </a:cubicBezTo>
                    <a:cubicBezTo>
                      <a:pt x="6" y="3"/>
                      <a:pt x="6" y="3"/>
                      <a:pt x="6" y="3"/>
                    </a:cubicBezTo>
                    <a:cubicBezTo>
                      <a:pt x="7" y="3"/>
                      <a:pt x="7" y="3"/>
                      <a:pt x="7" y="3"/>
                    </a:cubicBezTo>
                    <a:cubicBezTo>
                      <a:pt x="7" y="3"/>
                      <a:pt x="7" y="3"/>
                      <a:pt x="8" y="4"/>
                    </a:cubicBezTo>
                    <a:cubicBezTo>
                      <a:pt x="8" y="4"/>
                      <a:pt x="9" y="4"/>
                      <a:pt x="9" y="4"/>
                    </a:cubicBezTo>
                    <a:cubicBezTo>
                      <a:pt x="10" y="4"/>
                      <a:pt x="10" y="4"/>
                      <a:pt x="11" y="4"/>
                    </a:cubicBezTo>
                    <a:cubicBezTo>
                      <a:pt x="11" y="4"/>
                      <a:pt x="12" y="4"/>
                      <a:pt x="12" y="5"/>
                    </a:cubicBezTo>
                    <a:cubicBezTo>
                      <a:pt x="12" y="5"/>
                      <a:pt x="13" y="5"/>
                      <a:pt x="13" y="5"/>
                    </a:cubicBezTo>
                    <a:cubicBezTo>
                      <a:pt x="13" y="5"/>
                      <a:pt x="14" y="5"/>
                      <a:pt x="14" y="5"/>
                    </a:cubicBezTo>
                    <a:cubicBezTo>
                      <a:pt x="14" y="4"/>
                      <a:pt x="14" y="4"/>
                      <a:pt x="14" y="4"/>
                    </a:cubicBezTo>
                    <a:cubicBezTo>
                      <a:pt x="14" y="4"/>
                      <a:pt x="14" y="3"/>
                      <a:pt x="13" y="3"/>
                    </a:cubicBezTo>
                    <a:cubicBezTo>
                      <a:pt x="13" y="3"/>
                      <a:pt x="13" y="3"/>
                      <a:pt x="12" y="3"/>
                    </a:cubicBezTo>
                    <a:cubicBezTo>
                      <a:pt x="12" y="3"/>
                      <a:pt x="11" y="3"/>
                      <a:pt x="10" y="2"/>
                    </a:cubicBezTo>
                    <a:cubicBezTo>
                      <a:pt x="10" y="2"/>
                      <a:pt x="9" y="2"/>
                      <a:pt x="9" y="1"/>
                    </a:cubicBezTo>
                    <a:cubicBezTo>
                      <a:pt x="8" y="1"/>
                      <a:pt x="8" y="1"/>
                      <a:pt x="8" y="1"/>
                    </a:cubicBezTo>
                    <a:cubicBezTo>
                      <a:pt x="8" y="1"/>
                      <a:pt x="8" y="1"/>
                      <a:pt x="7" y="1"/>
                    </a:cubicBezTo>
                    <a:cubicBezTo>
                      <a:pt x="7" y="1"/>
                      <a:pt x="6" y="1"/>
                      <a:pt x="6" y="1"/>
                    </a:cubicBezTo>
                    <a:cubicBezTo>
                      <a:pt x="5" y="1"/>
                      <a:pt x="5" y="1"/>
                      <a:pt x="5" y="0"/>
                    </a:cubicBezTo>
                    <a:cubicBezTo>
                      <a:pt x="4" y="0"/>
                      <a:pt x="3" y="0"/>
                      <a:pt x="2" y="0"/>
                    </a:cubicBezTo>
                    <a:cubicBezTo>
                      <a:pt x="1" y="0"/>
                      <a:pt x="1" y="0"/>
                      <a:pt x="0" y="0"/>
                    </a:cubicBezTo>
                    <a:cubicBezTo>
                      <a:pt x="1" y="1"/>
                      <a:pt x="1" y="1"/>
                      <a:pt x="1" y="1"/>
                    </a:cubicBezTo>
                    <a:cubicBezTo>
                      <a:pt x="1" y="1"/>
                      <a:pt x="1"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888" name="Freeform 225"/>
              <p:cNvSpPr>
                <a:spLocks/>
              </p:cNvSpPr>
              <p:nvPr/>
            </p:nvSpPr>
            <p:spPr bwMode="auto">
              <a:xfrm>
                <a:off x="2899" y="1732"/>
                <a:ext cx="19" cy="10"/>
              </a:xfrm>
              <a:custGeom>
                <a:avLst/>
                <a:gdLst>
                  <a:gd name="T0" fmla="*/ 2 w 8"/>
                  <a:gd name="T1" fmla="*/ 4 h 4"/>
                  <a:gd name="T2" fmla="*/ 3 w 8"/>
                  <a:gd name="T3" fmla="*/ 4 h 4"/>
                  <a:gd name="T4" fmla="*/ 5 w 8"/>
                  <a:gd name="T5" fmla="*/ 4 h 4"/>
                  <a:gd name="T6" fmla="*/ 6 w 8"/>
                  <a:gd name="T7" fmla="*/ 3 h 4"/>
                  <a:gd name="T8" fmla="*/ 7 w 8"/>
                  <a:gd name="T9" fmla="*/ 2 h 4"/>
                  <a:gd name="T10" fmla="*/ 8 w 8"/>
                  <a:gd name="T11" fmla="*/ 1 h 4"/>
                  <a:gd name="T12" fmla="*/ 8 w 8"/>
                  <a:gd name="T13" fmla="*/ 1 h 4"/>
                  <a:gd name="T14" fmla="*/ 7 w 8"/>
                  <a:gd name="T15" fmla="*/ 1 h 4"/>
                  <a:gd name="T16" fmla="*/ 6 w 8"/>
                  <a:gd name="T17" fmla="*/ 1 h 4"/>
                  <a:gd name="T18" fmla="*/ 5 w 8"/>
                  <a:gd name="T19" fmla="*/ 1 h 4"/>
                  <a:gd name="T20" fmla="*/ 3 w 8"/>
                  <a:gd name="T21" fmla="*/ 0 h 4"/>
                  <a:gd name="T22" fmla="*/ 3 w 8"/>
                  <a:gd name="T23" fmla="*/ 1 h 4"/>
                  <a:gd name="T24" fmla="*/ 2 w 8"/>
                  <a:gd name="T25" fmla="*/ 2 h 4"/>
                  <a:gd name="T26" fmla="*/ 3 w 8"/>
                  <a:gd name="T27" fmla="*/ 2 h 4"/>
                  <a:gd name="T28" fmla="*/ 4 w 8"/>
                  <a:gd name="T29" fmla="*/ 2 h 4"/>
                  <a:gd name="T30" fmla="*/ 4 w 8"/>
                  <a:gd name="T31" fmla="*/ 3 h 4"/>
                  <a:gd name="T32" fmla="*/ 4 w 8"/>
                  <a:gd name="T33" fmla="*/ 3 h 4"/>
                  <a:gd name="T34" fmla="*/ 3 w 8"/>
                  <a:gd name="T35" fmla="*/ 3 h 4"/>
                  <a:gd name="T36" fmla="*/ 1 w 8"/>
                  <a:gd name="T37" fmla="*/ 3 h 4"/>
                  <a:gd name="T38" fmla="*/ 0 w 8"/>
                  <a:gd name="T39" fmla="*/ 4 h 4"/>
                  <a:gd name="T40" fmla="*/ 1 w 8"/>
                  <a:gd name="T41" fmla="*/ 4 h 4"/>
                  <a:gd name="T42" fmla="*/ 2 w 8"/>
                  <a:gd name="T43"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 h="4">
                    <a:moveTo>
                      <a:pt x="2" y="4"/>
                    </a:moveTo>
                    <a:cubicBezTo>
                      <a:pt x="2" y="4"/>
                      <a:pt x="3" y="4"/>
                      <a:pt x="3" y="4"/>
                    </a:cubicBezTo>
                    <a:cubicBezTo>
                      <a:pt x="3" y="4"/>
                      <a:pt x="5" y="4"/>
                      <a:pt x="5" y="4"/>
                    </a:cubicBezTo>
                    <a:cubicBezTo>
                      <a:pt x="5" y="3"/>
                      <a:pt x="6" y="3"/>
                      <a:pt x="6" y="3"/>
                    </a:cubicBezTo>
                    <a:cubicBezTo>
                      <a:pt x="7" y="2"/>
                      <a:pt x="7" y="2"/>
                      <a:pt x="7" y="2"/>
                    </a:cubicBezTo>
                    <a:cubicBezTo>
                      <a:pt x="8" y="2"/>
                      <a:pt x="8" y="1"/>
                      <a:pt x="8" y="1"/>
                    </a:cubicBezTo>
                    <a:cubicBezTo>
                      <a:pt x="8" y="1"/>
                      <a:pt x="8" y="1"/>
                      <a:pt x="8" y="1"/>
                    </a:cubicBezTo>
                    <a:cubicBezTo>
                      <a:pt x="8" y="1"/>
                      <a:pt x="8" y="1"/>
                      <a:pt x="7" y="1"/>
                    </a:cubicBezTo>
                    <a:cubicBezTo>
                      <a:pt x="7" y="1"/>
                      <a:pt x="6" y="1"/>
                      <a:pt x="6" y="1"/>
                    </a:cubicBezTo>
                    <a:cubicBezTo>
                      <a:pt x="6" y="1"/>
                      <a:pt x="5" y="1"/>
                      <a:pt x="5" y="1"/>
                    </a:cubicBezTo>
                    <a:cubicBezTo>
                      <a:pt x="4" y="1"/>
                      <a:pt x="4" y="0"/>
                      <a:pt x="3" y="0"/>
                    </a:cubicBezTo>
                    <a:cubicBezTo>
                      <a:pt x="3" y="1"/>
                      <a:pt x="3" y="1"/>
                      <a:pt x="3" y="1"/>
                    </a:cubicBezTo>
                    <a:cubicBezTo>
                      <a:pt x="3" y="1"/>
                      <a:pt x="2" y="1"/>
                      <a:pt x="2" y="2"/>
                    </a:cubicBezTo>
                    <a:cubicBezTo>
                      <a:pt x="2" y="2"/>
                      <a:pt x="3" y="2"/>
                      <a:pt x="3" y="2"/>
                    </a:cubicBezTo>
                    <a:cubicBezTo>
                      <a:pt x="3" y="2"/>
                      <a:pt x="3" y="2"/>
                      <a:pt x="4" y="2"/>
                    </a:cubicBezTo>
                    <a:cubicBezTo>
                      <a:pt x="4" y="2"/>
                      <a:pt x="4" y="2"/>
                      <a:pt x="4" y="3"/>
                    </a:cubicBezTo>
                    <a:cubicBezTo>
                      <a:pt x="4" y="3"/>
                      <a:pt x="4" y="3"/>
                      <a:pt x="4" y="3"/>
                    </a:cubicBezTo>
                    <a:cubicBezTo>
                      <a:pt x="4" y="3"/>
                      <a:pt x="3" y="3"/>
                      <a:pt x="3" y="3"/>
                    </a:cubicBezTo>
                    <a:cubicBezTo>
                      <a:pt x="2" y="3"/>
                      <a:pt x="1" y="3"/>
                      <a:pt x="1" y="3"/>
                    </a:cubicBezTo>
                    <a:cubicBezTo>
                      <a:pt x="1" y="3"/>
                      <a:pt x="0" y="4"/>
                      <a:pt x="0" y="4"/>
                    </a:cubicBezTo>
                    <a:cubicBezTo>
                      <a:pt x="0" y="4"/>
                      <a:pt x="1" y="4"/>
                      <a:pt x="1" y="4"/>
                    </a:cubicBezTo>
                    <a:cubicBezTo>
                      <a:pt x="1" y="4"/>
                      <a:pt x="2" y="4"/>
                      <a:pt x="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889" name="Freeform 226"/>
              <p:cNvSpPr>
                <a:spLocks/>
              </p:cNvSpPr>
              <p:nvPr/>
            </p:nvSpPr>
            <p:spPr bwMode="auto">
              <a:xfrm>
                <a:off x="2975" y="1976"/>
                <a:ext cx="9" cy="8"/>
              </a:xfrm>
              <a:custGeom>
                <a:avLst/>
                <a:gdLst>
                  <a:gd name="T0" fmla="*/ 4 w 4"/>
                  <a:gd name="T1" fmla="*/ 1 h 3"/>
                  <a:gd name="T2" fmla="*/ 3 w 4"/>
                  <a:gd name="T3" fmla="*/ 0 h 3"/>
                  <a:gd name="T4" fmla="*/ 3 w 4"/>
                  <a:gd name="T5" fmla="*/ 0 h 3"/>
                  <a:gd name="T6" fmla="*/ 2 w 4"/>
                  <a:gd name="T7" fmla="*/ 0 h 3"/>
                  <a:gd name="T8" fmla="*/ 0 w 4"/>
                  <a:gd name="T9" fmla="*/ 0 h 3"/>
                  <a:gd name="T10" fmla="*/ 0 w 4"/>
                  <a:gd name="T11" fmla="*/ 0 h 3"/>
                  <a:gd name="T12" fmla="*/ 0 w 4"/>
                  <a:gd name="T13" fmla="*/ 0 h 3"/>
                  <a:gd name="T14" fmla="*/ 1 w 4"/>
                  <a:gd name="T15" fmla="*/ 1 h 3"/>
                  <a:gd name="T16" fmla="*/ 1 w 4"/>
                  <a:gd name="T17" fmla="*/ 1 h 3"/>
                  <a:gd name="T18" fmla="*/ 2 w 4"/>
                  <a:gd name="T19" fmla="*/ 1 h 3"/>
                  <a:gd name="T20" fmla="*/ 2 w 4"/>
                  <a:gd name="T21" fmla="*/ 2 h 3"/>
                  <a:gd name="T22" fmla="*/ 3 w 4"/>
                  <a:gd name="T23" fmla="*/ 2 h 3"/>
                  <a:gd name="T24" fmla="*/ 4 w 4"/>
                  <a:gd name="T25" fmla="*/ 3 h 3"/>
                  <a:gd name="T26" fmla="*/ 4 w 4"/>
                  <a:gd name="T27" fmla="*/ 3 h 3"/>
                  <a:gd name="T28" fmla="*/ 4 w 4"/>
                  <a:gd name="T29" fmla="*/ 2 h 3"/>
                  <a:gd name="T30" fmla="*/ 4 w 4"/>
                  <a:gd name="T31" fmla="*/ 2 h 3"/>
                  <a:gd name="T32" fmla="*/ 4 w 4"/>
                  <a:gd name="T33" fmla="*/ 1 h 3"/>
                  <a:gd name="T34" fmla="*/ 4 w 4"/>
                  <a:gd name="T35" fmla="*/ 1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 h="3">
                    <a:moveTo>
                      <a:pt x="4" y="1"/>
                    </a:moveTo>
                    <a:cubicBezTo>
                      <a:pt x="4" y="1"/>
                      <a:pt x="3" y="1"/>
                      <a:pt x="3" y="0"/>
                    </a:cubicBezTo>
                    <a:cubicBezTo>
                      <a:pt x="3" y="0"/>
                      <a:pt x="3" y="0"/>
                      <a:pt x="3" y="0"/>
                    </a:cubicBezTo>
                    <a:cubicBezTo>
                      <a:pt x="2" y="0"/>
                      <a:pt x="2" y="0"/>
                      <a:pt x="2" y="0"/>
                    </a:cubicBezTo>
                    <a:cubicBezTo>
                      <a:pt x="1" y="0"/>
                      <a:pt x="1" y="0"/>
                      <a:pt x="0" y="0"/>
                    </a:cubicBezTo>
                    <a:cubicBezTo>
                      <a:pt x="0" y="0"/>
                      <a:pt x="0" y="0"/>
                      <a:pt x="0" y="0"/>
                    </a:cubicBezTo>
                    <a:cubicBezTo>
                      <a:pt x="0" y="0"/>
                      <a:pt x="0" y="0"/>
                      <a:pt x="0" y="0"/>
                    </a:cubicBezTo>
                    <a:cubicBezTo>
                      <a:pt x="0" y="1"/>
                      <a:pt x="0" y="1"/>
                      <a:pt x="1" y="1"/>
                    </a:cubicBezTo>
                    <a:cubicBezTo>
                      <a:pt x="1" y="1"/>
                      <a:pt x="1" y="1"/>
                      <a:pt x="1" y="1"/>
                    </a:cubicBezTo>
                    <a:cubicBezTo>
                      <a:pt x="1" y="1"/>
                      <a:pt x="2" y="1"/>
                      <a:pt x="2" y="1"/>
                    </a:cubicBezTo>
                    <a:cubicBezTo>
                      <a:pt x="2" y="1"/>
                      <a:pt x="2" y="1"/>
                      <a:pt x="2" y="2"/>
                    </a:cubicBezTo>
                    <a:cubicBezTo>
                      <a:pt x="2" y="2"/>
                      <a:pt x="3" y="2"/>
                      <a:pt x="3" y="2"/>
                    </a:cubicBezTo>
                    <a:cubicBezTo>
                      <a:pt x="3" y="2"/>
                      <a:pt x="3" y="2"/>
                      <a:pt x="4" y="3"/>
                    </a:cubicBezTo>
                    <a:cubicBezTo>
                      <a:pt x="4" y="3"/>
                      <a:pt x="4" y="3"/>
                      <a:pt x="4" y="3"/>
                    </a:cubicBezTo>
                    <a:cubicBezTo>
                      <a:pt x="4" y="3"/>
                      <a:pt x="4" y="3"/>
                      <a:pt x="4" y="2"/>
                    </a:cubicBezTo>
                    <a:cubicBezTo>
                      <a:pt x="4" y="2"/>
                      <a:pt x="4" y="2"/>
                      <a:pt x="4" y="2"/>
                    </a:cubicBezTo>
                    <a:cubicBezTo>
                      <a:pt x="4" y="2"/>
                      <a:pt x="4" y="2"/>
                      <a:pt x="4" y="1"/>
                    </a:cubicBezTo>
                    <a:cubicBezTo>
                      <a:pt x="4" y="1"/>
                      <a:pt x="4" y="1"/>
                      <a:pt x="4"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890" name="Freeform 227"/>
              <p:cNvSpPr>
                <a:spLocks/>
              </p:cNvSpPr>
              <p:nvPr/>
            </p:nvSpPr>
            <p:spPr bwMode="auto">
              <a:xfrm>
                <a:off x="3119" y="1782"/>
                <a:ext cx="12" cy="5"/>
              </a:xfrm>
              <a:custGeom>
                <a:avLst/>
                <a:gdLst>
                  <a:gd name="T0" fmla="*/ 2 w 5"/>
                  <a:gd name="T1" fmla="*/ 1 h 2"/>
                  <a:gd name="T2" fmla="*/ 1 w 5"/>
                  <a:gd name="T3" fmla="*/ 0 h 2"/>
                  <a:gd name="T4" fmla="*/ 0 w 5"/>
                  <a:gd name="T5" fmla="*/ 0 h 2"/>
                  <a:gd name="T6" fmla="*/ 0 w 5"/>
                  <a:gd name="T7" fmla="*/ 1 h 2"/>
                  <a:gd name="T8" fmla="*/ 0 w 5"/>
                  <a:gd name="T9" fmla="*/ 1 h 2"/>
                  <a:gd name="T10" fmla="*/ 2 w 5"/>
                  <a:gd name="T11" fmla="*/ 1 h 2"/>
                  <a:gd name="T12" fmla="*/ 2 w 5"/>
                  <a:gd name="T13" fmla="*/ 2 h 2"/>
                  <a:gd name="T14" fmla="*/ 3 w 5"/>
                  <a:gd name="T15" fmla="*/ 2 h 2"/>
                  <a:gd name="T16" fmla="*/ 5 w 5"/>
                  <a:gd name="T17" fmla="*/ 2 h 2"/>
                  <a:gd name="T18" fmla="*/ 5 w 5"/>
                  <a:gd name="T19" fmla="*/ 1 h 2"/>
                  <a:gd name="T20" fmla="*/ 4 w 5"/>
                  <a:gd name="T21" fmla="*/ 1 h 2"/>
                  <a:gd name="T22" fmla="*/ 3 w 5"/>
                  <a:gd name="T23" fmla="*/ 1 h 2"/>
                  <a:gd name="T24" fmla="*/ 2 w 5"/>
                  <a:gd name="T25"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 h="2">
                    <a:moveTo>
                      <a:pt x="2" y="1"/>
                    </a:moveTo>
                    <a:cubicBezTo>
                      <a:pt x="2" y="0"/>
                      <a:pt x="1" y="0"/>
                      <a:pt x="1" y="0"/>
                    </a:cubicBezTo>
                    <a:cubicBezTo>
                      <a:pt x="1" y="0"/>
                      <a:pt x="1" y="0"/>
                      <a:pt x="0" y="0"/>
                    </a:cubicBezTo>
                    <a:cubicBezTo>
                      <a:pt x="0" y="0"/>
                      <a:pt x="0" y="0"/>
                      <a:pt x="0" y="1"/>
                    </a:cubicBezTo>
                    <a:cubicBezTo>
                      <a:pt x="0" y="1"/>
                      <a:pt x="0" y="1"/>
                      <a:pt x="0" y="1"/>
                    </a:cubicBezTo>
                    <a:cubicBezTo>
                      <a:pt x="1" y="1"/>
                      <a:pt x="1" y="1"/>
                      <a:pt x="2" y="1"/>
                    </a:cubicBezTo>
                    <a:cubicBezTo>
                      <a:pt x="2" y="1"/>
                      <a:pt x="2" y="2"/>
                      <a:pt x="2" y="2"/>
                    </a:cubicBezTo>
                    <a:cubicBezTo>
                      <a:pt x="3" y="2"/>
                      <a:pt x="3" y="2"/>
                      <a:pt x="3" y="2"/>
                    </a:cubicBezTo>
                    <a:cubicBezTo>
                      <a:pt x="4" y="2"/>
                      <a:pt x="4" y="2"/>
                      <a:pt x="5" y="2"/>
                    </a:cubicBezTo>
                    <a:cubicBezTo>
                      <a:pt x="5" y="1"/>
                      <a:pt x="5" y="1"/>
                      <a:pt x="5" y="1"/>
                    </a:cubicBezTo>
                    <a:cubicBezTo>
                      <a:pt x="5" y="1"/>
                      <a:pt x="5" y="1"/>
                      <a:pt x="4" y="1"/>
                    </a:cubicBezTo>
                    <a:cubicBezTo>
                      <a:pt x="4" y="1"/>
                      <a:pt x="3" y="1"/>
                      <a:pt x="3" y="1"/>
                    </a:cubicBezTo>
                    <a:cubicBezTo>
                      <a:pt x="3" y="1"/>
                      <a:pt x="2" y="1"/>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891" name="Freeform 228"/>
              <p:cNvSpPr>
                <a:spLocks/>
              </p:cNvSpPr>
              <p:nvPr/>
            </p:nvSpPr>
            <p:spPr bwMode="auto">
              <a:xfrm>
                <a:off x="2998" y="1877"/>
                <a:ext cx="7" cy="2"/>
              </a:xfrm>
              <a:custGeom>
                <a:avLst/>
                <a:gdLst>
                  <a:gd name="T0" fmla="*/ 1 w 3"/>
                  <a:gd name="T1" fmla="*/ 1 h 1"/>
                  <a:gd name="T2" fmla="*/ 1 w 3"/>
                  <a:gd name="T3" fmla="*/ 1 h 1"/>
                  <a:gd name="T4" fmla="*/ 3 w 3"/>
                  <a:gd name="T5" fmla="*/ 0 h 1"/>
                  <a:gd name="T6" fmla="*/ 3 w 3"/>
                  <a:gd name="T7" fmla="*/ 0 h 1"/>
                  <a:gd name="T8" fmla="*/ 3 w 3"/>
                  <a:gd name="T9" fmla="*/ 0 h 1"/>
                  <a:gd name="T10" fmla="*/ 1 w 3"/>
                  <a:gd name="T11" fmla="*/ 0 h 1"/>
                  <a:gd name="T12" fmla="*/ 0 w 3"/>
                  <a:gd name="T13" fmla="*/ 0 h 1"/>
                  <a:gd name="T14" fmla="*/ 0 w 3"/>
                  <a:gd name="T15" fmla="*/ 1 h 1"/>
                  <a:gd name="T16" fmla="*/ 0 w 3"/>
                  <a:gd name="T17" fmla="*/ 1 h 1"/>
                  <a:gd name="T18" fmla="*/ 1 w 3"/>
                  <a:gd name="T19" fmla="*/ 1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 h="1">
                    <a:moveTo>
                      <a:pt x="1" y="1"/>
                    </a:moveTo>
                    <a:cubicBezTo>
                      <a:pt x="1" y="1"/>
                      <a:pt x="1" y="1"/>
                      <a:pt x="1" y="1"/>
                    </a:cubicBezTo>
                    <a:cubicBezTo>
                      <a:pt x="2" y="1"/>
                      <a:pt x="2" y="1"/>
                      <a:pt x="3" y="0"/>
                    </a:cubicBezTo>
                    <a:cubicBezTo>
                      <a:pt x="3" y="0"/>
                      <a:pt x="3" y="0"/>
                      <a:pt x="3" y="0"/>
                    </a:cubicBezTo>
                    <a:cubicBezTo>
                      <a:pt x="3" y="0"/>
                      <a:pt x="3" y="0"/>
                      <a:pt x="3" y="0"/>
                    </a:cubicBezTo>
                    <a:cubicBezTo>
                      <a:pt x="2" y="0"/>
                      <a:pt x="2" y="0"/>
                      <a:pt x="1" y="0"/>
                    </a:cubicBezTo>
                    <a:cubicBezTo>
                      <a:pt x="1" y="0"/>
                      <a:pt x="1" y="0"/>
                      <a:pt x="0" y="0"/>
                    </a:cubicBezTo>
                    <a:cubicBezTo>
                      <a:pt x="0" y="1"/>
                      <a:pt x="0" y="1"/>
                      <a:pt x="0" y="1"/>
                    </a:cubicBezTo>
                    <a:cubicBezTo>
                      <a:pt x="0" y="1"/>
                      <a:pt x="0" y="1"/>
                      <a:pt x="0" y="1"/>
                    </a:cubicBezTo>
                    <a:cubicBezTo>
                      <a:pt x="0" y="1"/>
                      <a:pt x="1"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892" name="Freeform 229"/>
              <p:cNvSpPr>
                <a:spLocks/>
              </p:cNvSpPr>
              <p:nvPr/>
            </p:nvSpPr>
            <p:spPr bwMode="auto">
              <a:xfrm>
                <a:off x="3117" y="1742"/>
                <a:ext cx="14" cy="5"/>
              </a:xfrm>
              <a:custGeom>
                <a:avLst/>
                <a:gdLst>
                  <a:gd name="T0" fmla="*/ 1 w 6"/>
                  <a:gd name="T1" fmla="*/ 2 h 2"/>
                  <a:gd name="T2" fmla="*/ 4 w 6"/>
                  <a:gd name="T3" fmla="*/ 2 h 2"/>
                  <a:gd name="T4" fmla="*/ 5 w 6"/>
                  <a:gd name="T5" fmla="*/ 2 h 2"/>
                  <a:gd name="T6" fmla="*/ 6 w 6"/>
                  <a:gd name="T7" fmla="*/ 2 h 2"/>
                  <a:gd name="T8" fmla="*/ 6 w 6"/>
                  <a:gd name="T9" fmla="*/ 1 h 2"/>
                  <a:gd name="T10" fmla="*/ 4 w 6"/>
                  <a:gd name="T11" fmla="*/ 1 h 2"/>
                  <a:gd name="T12" fmla="*/ 2 w 6"/>
                  <a:gd name="T13" fmla="*/ 0 h 2"/>
                  <a:gd name="T14" fmla="*/ 0 w 6"/>
                  <a:gd name="T15" fmla="*/ 1 h 2"/>
                  <a:gd name="T16" fmla="*/ 0 w 6"/>
                  <a:gd name="T17" fmla="*/ 2 h 2"/>
                  <a:gd name="T18" fmla="*/ 0 w 6"/>
                  <a:gd name="T19" fmla="*/ 2 h 2"/>
                  <a:gd name="T20" fmla="*/ 1 w 6"/>
                  <a:gd name="T21"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 h="2">
                    <a:moveTo>
                      <a:pt x="1" y="2"/>
                    </a:moveTo>
                    <a:cubicBezTo>
                      <a:pt x="2" y="2"/>
                      <a:pt x="3" y="2"/>
                      <a:pt x="4" y="2"/>
                    </a:cubicBezTo>
                    <a:cubicBezTo>
                      <a:pt x="4" y="2"/>
                      <a:pt x="5" y="2"/>
                      <a:pt x="5" y="2"/>
                    </a:cubicBezTo>
                    <a:cubicBezTo>
                      <a:pt x="6" y="2"/>
                      <a:pt x="6" y="2"/>
                      <a:pt x="6" y="2"/>
                    </a:cubicBezTo>
                    <a:cubicBezTo>
                      <a:pt x="6" y="2"/>
                      <a:pt x="6" y="1"/>
                      <a:pt x="6" y="1"/>
                    </a:cubicBezTo>
                    <a:cubicBezTo>
                      <a:pt x="5" y="1"/>
                      <a:pt x="4" y="1"/>
                      <a:pt x="4" y="1"/>
                    </a:cubicBezTo>
                    <a:cubicBezTo>
                      <a:pt x="3" y="1"/>
                      <a:pt x="3" y="0"/>
                      <a:pt x="2" y="0"/>
                    </a:cubicBezTo>
                    <a:cubicBezTo>
                      <a:pt x="1" y="1"/>
                      <a:pt x="1" y="1"/>
                      <a:pt x="0" y="1"/>
                    </a:cubicBezTo>
                    <a:cubicBezTo>
                      <a:pt x="0" y="1"/>
                      <a:pt x="0" y="1"/>
                      <a:pt x="0" y="2"/>
                    </a:cubicBezTo>
                    <a:cubicBezTo>
                      <a:pt x="0" y="2"/>
                      <a:pt x="0" y="2"/>
                      <a:pt x="0" y="2"/>
                    </a:cubicBezTo>
                    <a:cubicBezTo>
                      <a:pt x="0" y="2"/>
                      <a:pt x="1" y="2"/>
                      <a:pt x="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893" name="Freeform 230"/>
              <p:cNvSpPr>
                <a:spLocks/>
              </p:cNvSpPr>
              <p:nvPr/>
            </p:nvSpPr>
            <p:spPr bwMode="auto">
              <a:xfrm>
                <a:off x="2967" y="1851"/>
                <a:ext cx="131" cy="85"/>
              </a:xfrm>
              <a:custGeom>
                <a:avLst/>
                <a:gdLst>
                  <a:gd name="T0" fmla="*/ 2 w 55"/>
                  <a:gd name="T1" fmla="*/ 31 h 36"/>
                  <a:gd name="T2" fmla="*/ 2 w 55"/>
                  <a:gd name="T3" fmla="*/ 33 h 36"/>
                  <a:gd name="T4" fmla="*/ 7 w 55"/>
                  <a:gd name="T5" fmla="*/ 32 h 36"/>
                  <a:gd name="T6" fmla="*/ 7 w 55"/>
                  <a:gd name="T7" fmla="*/ 32 h 36"/>
                  <a:gd name="T8" fmla="*/ 4 w 55"/>
                  <a:gd name="T9" fmla="*/ 34 h 36"/>
                  <a:gd name="T10" fmla="*/ 7 w 55"/>
                  <a:gd name="T11" fmla="*/ 35 h 36"/>
                  <a:gd name="T12" fmla="*/ 12 w 55"/>
                  <a:gd name="T13" fmla="*/ 36 h 36"/>
                  <a:gd name="T14" fmla="*/ 14 w 55"/>
                  <a:gd name="T15" fmla="*/ 36 h 36"/>
                  <a:gd name="T16" fmla="*/ 18 w 55"/>
                  <a:gd name="T17" fmla="*/ 34 h 36"/>
                  <a:gd name="T18" fmla="*/ 16 w 55"/>
                  <a:gd name="T19" fmla="*/ 31 h 36"/>
                  <a:gd name="T20" fmla="*/ 17 w 55"/>
                  <a:gd name="T21" fmla="*/ 31 h 36"/>
                  <a:gd name="T22" fmla="*/ 19 w 55"/>
                  <a:gd name="T23" fmla="*/ 30 h 36"/>
                  <a:gd name="T24" fmla="*/ 18 w 55"/>
                  <a:gd name="T25" fmla="*/ 29 h 36"/>
                  <a:gd name="T26" fmla="*/ 20 w 55"/>
                  <a:gd name="T27" fmla="*/ 28 h 36"/>
                  <a:gd name="T28" fmla="*/ 19 w 55"/>
                  <a:gd name="T29" fmla="*/ 25 h 36"/>
                  <a:gd name="T30" fmla="*/ 22 w 55"/>
                  <a:gd name="T31" fmla="*/ 24 h 36"/>
                  <a:gd name="T32" fmla="*/ 24 w 55"/>
                  <a:gd name="T33" fmla="*/ 24 h 36"/>
                  <a:gd name="T34" fmla="*/ 25 w 55"/>
                  <a:gd name="T35" fmla="*/ 24 h 36"/>
                  <a:gd name="T36" fmla="*/ 28 w 55"/>
                  <a:gd name="T37" fmla="*/ 22 h 36"/>
                  <a:gd name="T38" fmla="*/ 28 w 55"/>
                  <a:gd name="T39" fmla="*/ 20 h 36"/>
                  <a:gd name="T40" fmla="*/ 32 w 55"/>
                  <a:gd name="T41" fmla="*/ 17 h 36"/>
                  <a:gd name="T42" fmla="*/ 39 w 55"/>
                  <a:gd name="T43" fmla="*/ 13 h 36"/>
                  <a:gd name="T44" fmla="*/ 48 w 55"/>
                  <a:gd name="T45" fmla="*/ 10 h 36"/>
                  <a:gd name="T46" fmla="*/ 54 w 55"/>
                  <a:gd name="T47" fmla="*/ 9 h 36"/>
                  <a:gd name="T48" fmla="*/ 55 w 55"/>
                  <a:gd name="T49" fmla="*/ 6 h 36"/>
                  <a:gd name="T50" fmla="*/ 54 w 55"/>
                  <a:gd name="T51" fmla="*/ 3 h 36"/>
                  <a:gd name="T52" fmla="*/ 50 w 55"/>
                  <a:gd name="T53" fmla="*/ 1 h 36"/>
                  <a:gd name="T54" fmla="*/ 47 w 55"/>
                  <a:gd name="T55" fmla="*/ 1 h 36"/>
                  <a:gd name="T56" fmla="*/ 42 w 55"/>
                  <a:gd name="T57" fmla="*/ 2 h 36"/>
                  <a:gd name="T58" fmla="*/ 41 w 55"/>
                  <a:gd name="T59" fmla="*/ 4 h 36"/>
                  <a:gd name="T60" fmla="*/ 38 w 55"/>
                  <a:gd name="T61" fmla="*/ 6 h 36"/>
                  <a:gd name="T62" fmla="*/ 33 w 55"/>
                  <a:gd name="T63" fmla="*/ 7 h 36"/>
                  <a:gd name="T64" fmla="*/ 29 w 55"/>
                  <a:gd name="T65" fmla="*/ 7 h 36"/>
                  <a:gd name="T66" fmla="*/ 28 w 55"/>
                  <a:gd name="T67" fmla="*/ 8 h 36"/>
                  <a:gd name="T68" fmla="*/ 22 w 55"/>
                  <a:gd name="T69" fmla="*/ 8 h 36"/>
                  <a:gd name="T70" fmla="*/ 22 w 55"/>
                  <a:gd name="T71" fmla="*/ 10 h 36"/>
                  <a:gd name="T72" fmla="*/ 21 w 55"/>
                  <a:gd name="T73" fmla="*/ 9 h 36"/>
                  <a:gd name="T74" fmla="*/ 19 w 55"/>
                  <a:gd name="T75" fmla="*/ 11 h 36"/>
                  <a:gd name="T76" fmla="*/ 16 w 55"/>
                  <a:gd name="T77" fmla="*/ 12 h 36"/>
                  <a:gd name="T78" fmla="*/ 15 w 55"/>
                  <a:gd name="T79" fmla="*/ 14 h 36"/>
                  <a:gd name="T80" fmla="*/ 11 w 55"/>
                  <a:gd name="T81" fmla="*/ 16 h 36"/>
                  <a:gd name="T82" fmla="*/ 13 w 55"/>
                  <a:gd name="T83" fmla="*/ 18 h 36"/>
                  <a:gd name="T84" fmla="*/ 8 w 55"/>
                  <a:gd name="T85" fmla="*/ 18 h 36"/>
                  <a:gd name="T86" fmla="*/ 5 w 55"/>
                  <a:gd name="T87" fmla="*/ 19 h 36"/>
                  <a:gd name="T88" fmla="*/ 5 w 55"/>
                  <a:gd name="T89" fmla="*/ 21 h 36"/>
                  <a:gd name="T90" fmla="*/ 5 w 55"/>
                  <a:gd name="T91" fmla="*/ 22 h 36"/>
                  <a:gd name="T92" fmla="*/ 9 w 55"/>
                  <a:gd name="T93" fmla="*/ 23 h 36"/>
                  <a:gd name="T94" fmla="*/ 7 w 55"/>
                  <a:gd name="T95" fmla="*/ 23 h 36"/>
                  <a:gd name="T96" fmla="*/ 7 w 55"/>
                  <a:gd name="T97" fmla="*/ 25 h 36"/>
                  <a:gd name="T98" fmla="*/ 7 w 55"/>
                  <a:gd name="T99" fmla="*/ 26 h 36"/>
                  <a:gd name="T100" fmla="*/ 6 w 55"/>
                  <a:gd name="T101" fmla="*/ 26 h 36"/>
                  <a:gd name="T102" fmla="*/ 5 w 55"/>
                  <a:gd name="T103" fmla="*/ 27 h 36"/>
                  <a:gd name="T104" fmla="*/ 10 w 55"/>
                  <a:gd name="T105" fmla="*/ 29 h 36"/>
                  <a:gd name="T106" fmla="*/ 6 w 55"/>
                  <a:gd name="T107" fmla="*/ 28 h 36"/>
                  <a:gd name="T108" fmla="*/ 3 w 55"/>
                  <a:gd name="T109" fmla="*/ 29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5" h="36">
                    <a:moveTo>
                      <a:pt x="3" y="30"/>
                    </a:moveTo>
                    <a:cubicBezTo>
                      <a:pt x="3" y="30"/>
                      <a:pt x="3" y="30"/>
                      <a:pt x="3" y="30"/>
                    </a:cubicBezTo>
                    <a:cubicBezTo>
                      <a:pt x="2" y="30"/>
                      <a:pt x="2" y="30"/>
                      <a:pt x="2" y="30"/>
                    </a:cubicBezTo>
                    <a:cubicBezTo>
                      <a:pt x="2" y="31"/>
                      <a:pt x="2" y="31"/>
                      <a:pt x="1" y="31"/>
                    </a:cubicBezTo>
                    <a:cubicBezTo>
                      <a:pt x="1" y="31"/>
                      <a:pt x="2" y="31"/>
                      <a:pt x="2" y="31"/>
                    </a:cubicBezTo>
                    <a:cubicBezTo>
                      <a:pt x="1" y="31"/>
                      <a:pt x="1" y="31"/>
                      <a:pt x="1" y="31"/>
                    </a:cubicBezTo>
                    <a:cubicBezTo>
                      <a:pt x="1" y="31"/>
                      <a:pt x="1" y="32"/>
                      <a:pt x="0" y="32"/>
                    </a:cubicBezTo>
                    <a:cubicBezTo>
                      <a:pt x="0" y="32"/>
                      <a:pt x="0" y="32"/>
                      <a:pt x="0" y="32"/>
                    </a:cubicBezTo>
                    <a:cubicBezTo>
                      <a:pt x="1" y="32"/>
                      <a:pt x="1" y="32"/>
                      <a:pt x="1" y="33"/>
                    </a:cubicBezTo>
                    <a:cubicBezTo>
                      <a:pt x="2" y="33"/>
                      <a:pt x="2" y="33"/>
                      <a:pt x="2" y="33"/>
                    </a:cubicBezTo>
                    <a:cubicBezTo>
                      <a:pt x="3" y="33"/>
                      <a:pt x="3" y="33"/>
                      <a:pt x="3" y="33"/>
                    </a:cubicBezTo>
                    <a:cubicBezTo>
                      <a:pt x="3" y="33"/>
                      <a:pt x="3" y="33"/>
                      <a:pt x="3" y="33"/>
                    </a:cubicBezTo>
                    <a:cubicBezTo>
                      <a:pt x="4" y="33"/>
                      <a:pt x="4" y="32"/>
                      <a:pt x="4" y="32"/>
                    </a:cubicBezTo>
                    <a:cubicBezTo>
                      <a:pt x="5" y="32"/>
                      <a:pt x="5" y="32"/>
                      <a:pt x="6" y="32"/>
                    </a:cubicBezTo>
                    <a:cubicBezTo>
                      <a:pt x="6" y="32"/>
                      <a:pt x="7" y="32"/>
                      <a:pt x="7" y="32"/>
                    </a:cubicBezTo>
                    <a:cubicBezTo>
                      <a:pt x="7" y="32"/>
                      <a:pt x="8" y="32"/>
                      <a:pt x="8" y="32"/>
                    </a:cubicBezTo>
                    <a:cubicBezTo>
                      <a:pt x="8" y="32"/>
                      <a:pt x="8" y="32"/>
                      <a:pt x="9" y="32"/>
                    </a:cubicBezTo>
                    <a:cubicBezTo>
                      <a:pt x="9" y="32"/>
                      <a:pt x="9" y="32"/>
                      <a:pt x="9" y="33"/>
                    </a:cubicBezTo>
                    <a:cubicBezTo>
                      <a:pt x="8" y="33"/>
                      <a:pt x="8" y="33"/>
                      <a:pt x="8" y="33"/>
                    </a:cubicBezTo>
                    <a:cubicBezTo>
                      <a:pt x="8" y="32"/>
                      <a:pt x="8" y="32"/>
                      <a:pt x="7" y="32"/>
                    </a:cubicBezTo>
                    <a:cubicBezTo>
                      <a:pt x="7" y="32"/>
                      <a:pt x="7" y="32"/>
                      <a:pt x="7" y="32"/>
                    </a:cubicBezTo>
                    <a:cubicBezTo>
                      <a:pt x="7" y="32"/>
                      <a:pt x="6" y="32"/>
                      <a:pt x="6" y="32"/>
                    </a:cubicBezTo>
                    <a:cubicBezTo>
                      <a:pt x="6" y="33"/>
                      <a:pt x="5" y="33"/>
                      <a:pt x="5" y="33"/>
                    </a:cubicBezTo>
                    <a:cubicBezTo>
                      <a:pt x="4" y="33"/>
                      <a:pt x="4" y="33"/>
                      <a:pt x="4" y="33"/>
                    </a:cubicBezTo>
                    <a:cubicBezTo>
                      <a:pt x="4" y="34"/>
                      <a:pt x="4" y="34"/>
                      <a:pt x="4" y="34"/>
                    </a:cubicBezTo>
                    <a:cubicBezTo>
                      <a:pt x="4" y="34"/>
                      <a:pt x="4" y="34"/>
                      <a:pt x="4" y="35"/>
                    </a:cubicBezTo>
                    <a:cubicBezTo>
                      <a:pt x="4" y="35"/>
                      <a:pt x="4" y="35"/>
                      <a:pt x="4" y="35"/>
                    </a:cubicBezTo>
                    <a:cubicBezTo>
                      <a:pt x="4" y="35"/>
                      <a:pt x="3" y="35"/>
                      <a:pt x="3" y="35"/>
                    </a:cubicBezTo>
                    <a:cubicBezTo>
                      <a:pt x="4" y="35"/>
                      <a:pt x="5" y="35"/>
                      <a:pt x="5" y="35"/>
                    </a:cubicBezTo>
                    <a:cubicBezTo>
                      <a:pt x="6" y="35"/>
                      <a:pt x="6" y="35"/>
                      <a:pt x="7" y="35"/>
                    </a:cubicBezTo>
                    <a:cubicBezTo>
                      <a:pt x="7" y="35"/>
                      <a:pt x="8" y="35"/>
                      <a:pt x="8" y="35"/>
                    </a:cubicBezTo>
                    <a:cubicBezTo>
                      <a:pt x="9" y="35"/>
                      <a:pt x="9" y="35"/>
                      <a:pt x="10" y="35"/>
                    </a:cubicBezTo>
                    <a:cubicBezTo>
                      <a:pt x="10" y="35"/>
                      <a:pt x="10" y="35"/>
                      <a:pt x="10" y="36"/>
                    </a:cubicBezTo>
                    <a:cubicBezTo>
                      <a:pt x="10" y="36"/>
                      <a:pt x="11" y="36"/>
                      <a:pt x="11" y="36"/>
                    </a:cubicBezTo>
                    <a:cubicBezTo>
                      <a:pt x="12" y="36"/>
                      <a:pt x="12" y="36"/>
                      <a:pt x="12" y="36"/>
                    </a:cubicBezTo>
                    <a:cubicBezTo>
                      <a:pt x="12" y="36"/>
                      <a:pt x="12" y="35"/>
                      <a:pt x="12" y="35"/>
                    </a:cubicBezTo>
                    <a:cubicBezTo>
                      <a:pt x="12" y="35"/>
                      <a:pt x="12" y="35"/>
                      <a:pt x="12" y="35"/>
                    </a:cubicBezTo>
                    <a:cubicBezTo>
                      <a:pt x="12" y="35"/>
                      <a:pt x="12" y="35"/>
                      <a:pt x="12" y="35"/>
                    </a:cubicBezTo>
                    <a:cubicBezTo>
                      <a:pt x="13" y="35"/>
                      <a:pt x="13" y="35"/>
                      <a:pt x="13" y="36"/>
                    </a:cubicBezTo>
                    <a:cubicBezTo>
                      <a:pt x="13" y="36"/>
                      <a:pt x="14" y="36"/>
                      <a:pt x="14" y="36"/>
                    </a:cubicBezTo>
                    <a:cubicBezTo>
                      <a:pt x="14" y="36"/>
                      <a:pt x="15" y="36"/>
                      <a:pt x="16" y="36"/>
                    </a:cubicBezTo>
                    <a:cubicBezTo>
                      <a:pt x="16" y="36"/>
                      <a:pt x="16" y="36"/>
                      <a:pt x="16" y="36"/>
                    </a:cubicBezTo>
                    <a:cubicBezTo>
                      <a:pt x="16" y="36"/>
                      <a:pt x="17" y="36"/>
                      <a:pt x="17" y="36"/>
                    </a:cubicBezTo>
                    <a:cubicBezTo>
                      <a:pt x="17" y="36"/>
                      <a:pt x="17" y="35"/>
                      <a:pt x="18" y="35"/>
                    </a:cubicBezTo>
                    <a:cubicBezTo>
                      <a:pt x="18" y="35"/>
                      <a:pt x="18" y="34"/>
                      <a:pt x="18" y="34"/>
                    </a:cubicBezTo>
                    <a:cubicBezTo>
                      <a:pt x="18" y="34"/>
                      <a:pt x="18" y="34"/>
                      <a:pt x="18" y="33"/>
                    </a:cubicBezTo>
                    <a:cubicBezTo>
                      <a:pt x="18" y="33"/>
                      <a:pt x="19" y="33"/>
                      <a:pt x="19" y="33"/>
                    </a:cubicBezTo>
                    <a:cubicBezTo>
                      <a:pt x="18" y="33"/>
                      <a:pt x="18" y="32"/>
                      <a:pt x="18" y="32"/>
                    </a:cubicBezTo>
                    <a:cubicBezTo>
                      <a:pt x="18" y="32"/>
                      <a:pt x="18" y="32"/>
                      <a:pt x="17" y="31"/>
                    </a:cubicBezTo>
                    <a:cubicBezTo>
                      <a:pt x="17" y="31"/>
                      <a:pt x="17" y="31"/>
                      <a:pt x="16" y="31"/>
                    </a:cubicBezTo>
                    <a:cubicBezTo>
                      <a:pt x="16" y="31"/>
                      <a:pt x="16" y="31"/>
                      <a:pt x="15" y="31"/>
                    </a:cubicBezTo>
                    <a:cubicBezTo>
                      <a:pt x="15" y="31"/>
                      <a:pt x="15" y="31"/>
                      <a:pt x="15" y="31"/>
                    </a:cubicBezTo>
                    <a:cubicBezTo>
                      <a:pt x="15" y="31"/>
                      <a:pt x="15" y="30"/>
                      <a:pt x="16" y="30"/>
                    </a:cubicBezTo>
                    <a:cubicBezTo>
                      <a:pt x="16" y="30"/>
                      <a:pt x="16" y="31"/>
                      <a:pt x="17" y="31"/>
                    </a:cubicBezTo>
                    <a:cubicBezTo>
                      <a:pt x="17" y="31"/>
                      <a:pt x="17" y="31"/>
                      <a:pt x="17" y="31"/>
                    </a:cubicBezTo>
                    <a:cubicBezTo>
                      <a:pt x="18" y="31"/>
                      <a:pt x="18" y="31"/>
                      <a:pt x="18" y="31"/>
                    </a:cubicBezTo>
                    <a:cubicBezTo>
                      <a:pt x="18" y="31"/>
                      <a:pt x="18" y="32"/>
                      <a:pt x="18" y="32"/>
                    </a:cubicBezTo>
                    <a:cubicBezTo>
                      <a:pt x="18" y="32"/>
                      <a:pt x="18" y="32"/>
                      <a:pt x="19" y="32"/>
                    </a:cubicBezTo>
                    <a:cubicBezTo>
                      <a:pt x="19" y="32"/>
                      <a:pt x="19" y="32"/>
                      <a:pt x="19" y="32"/>
                    </a:cubicBezTo>
                    <a:cubicBezTo>
                      <a:pt x="19" y="31"/>
                      <a:pt x="19" y="31"/>
                      <a:pt x="19" y="30"/>
                    </a:cubicBezTo>
                    <a:cubicBezTo>
                      <a:pt x="18" y="30"/>
                      <a:pt x="18" y="30"/>
                      <a:pt x="18" y="29"/>
                    </a:cubicBezTo>
                    <a:cubicBezTo>
                      <a:pt x="17" y="29"/>
                      <a:pt x="17" y="28"/>
                      <a:pt x="17" y="28"/>
                    </a:cubicBezTo>
                    <a:cubicBezTo>
                      <a:pt x="17" y="28"/>
                      <a:pt x="17" y="28"/>
                      <a:pt x="17" y="28"/>
                    </a:cubicBezTo>
                    <a:cubicBezTo>
                      <a:pt x="17" y="28"/>
                      <a:pt x="18" y="28"/>
                      <a:pt x="18" y="28"/>
                    </a:cubicBezTo>
                    <a:cubicBezTo>
                      <a:pt x="18" y="29"/>
                      <a:pt x="18" y="29"/>
                      <a:pt x="18" y="29"/>
                    </a:cubicBezTo>
                    <a:cubicBezTo>
                      <a:pt x="18" y="29"/>
                      <a:pt x="19" y="29"/>
                      <a:pt x="19" y="29"/>
                    </a:cubicBezTo>
                    <a:cubicBezTo>
                      <a:pt x="19" y="29"/>
                      <a:pt x="20" y="30"/>
                      <a:pt x="20" y="30"/>
                    </a:cubicBezTo>
                    <a:cubicBezTo>
                      <a:pt x="20" y="30"/>
                      <a:pt x="20" y="29"/>
                      <a:pt x="20" y="29"/>
                    </a:cubicBezTo>
                    <a:cubicBezTo>
                      <a:pt x="20" y="29"/>
                      <a:pt x="20" y="29"/>
                      <a:pt x="20" y="29"/>
                    </a:cubicBezTo>
                    <a:cubicBezTo>
                      <a:pt x="20" y="29"/>
                      <a:pt x="20" y="29"/>
                      <a:pt x="20" y="28"/>
                    </a:cubicBezTo>
                    <a:cubicBezTo>
                      <a:pt x="20" y="28"/>
                      <a:pt x="20" y="28"/>
                      <a:pt x="20" y="28"/>
                    </a:cubicBezTo>
                    <a:cubicBezTo>
                      <a:pt x="20" y="28"/>
                      <a:pt x="20" y="28"/>
                      <a:pt x="21" y="27"/>
                    </a:cubicBezTo>
                    <a:cubicBezTo>
                      <a:pt x="21" y="27"/>
                      <a:pt x="21" y="27"/>
                      <a:pt x="21" y="27"/>
                    </a:cubicBezTo>
                    <a:cubicBezTo>
                      <a:pt x="20" y="26"/>
                      <a:pt x="20" y="26"/>
                      <a:pt x="20" y="26"/>
                    </a:cubicBezTo>
                    <a:cubicBezTo>
                      <a:pt x="19" y="26"/>
                      <a:pt x="19" y="25"/>
                      <a:pt x="19" y="25"/>
                    </a:cubicBezTo>
                    <a:cubicBezTo>
                      <a:pt x="19" y="25"/>
                      <a:pt x="19" y="25"/>
                      <a:pt x="20" y="25"/>
                    </a:cubicBezTo>
                    <a:cubicBezTo>
                      <a:pt x="20" y="25"/>
                      <a:pt x="20" y="25"/>
                      <a:pt x="20" y="25"/>
                    </a:cubicBezTo>
                    <a:cubicBezTo>
                      <a:pt x="21" y="25"/>
                      <a:pt x="21" y="25"/>
                      <a:pt x="21" y="25"/>
                    </a:cubicBezTo>
                    <a:cubicBezTo>
                      <a:pt x="21" y="25"/>
                      <a:pt x="22" y="25"/>
                      <a:pt x="22" y="25"/>
                    </a:cubicBezTo>
                    <a:cubicBezTo>
                      <a:pt x="22" y="25"/>
                      <a:pt x="22" y="24"/>
                      <a:pt x="22" y="24"/>
                    </a:cubicBezTo>
                    <a:cubicBezTo>
                      <a:pt x="21" y="24"/>
                      <a:pt x="21" y="24"/>
                      <a:pt x="21" y="24"/>
                    </a:cubicBezTo>
                    <a:cubicBezTo>
                      <a:pt x="21" y="24"/>
                      <a:pt x="21" y="24"/>
                      <a:pt x="21" y="23"/>
                    </a:cubicBezTo>
                    <a:cubicBezTo>
                      <a:pt x="21" y="23"/>
                      <a:pt x="21" y="23"/>
                      <a:pt x="22" y="23"/>
                    </a:cubicBezTo>
                    <a:cubicBezTo>
                      <a:pt x="22" y="23"/>
                      <a:pt x="22" y="24"/>
                      <a:pt x="23" y="24"/>
                    </a:cubicBezTo>
                    <a:cubicBezTo>
                      <a:pt x="23" y="24"/>
                      <a:pt x="24" y="24"/>
                      <a:pt x="24" y="24"/>
                    </a:cubicBezTo>
                    <a:cubicBezTo>
                      <a:pt x="24" y="24"/>
                      <a:pt x="25" y="24"/>
                      <a:pt x="25" y="24"/>
                    </a:cubicBezTo>
                    <a:cubicBezTo>
                      <a:pt x="24" y="24"/>
                      <a:pt x="24" y="24"/>
                      <a:pt x="24" y="24"/>
                    </a:cubicBezTo>
                    <a:cubicBezTo>
                      <a:pt x="24" y="23"/>
                      <a:pt x="24" y="23"/>
                      <a:pt x="24" y="23"/>
                    </a:cubicBezTo>
                    <a:cubicBezTo>
                      <a:pt x="24" y="23"/>
                      <a:pt x="24" y="23"/>
                      <a:pt x="25" y="23"/>
                    </a:cubicBezTo>
                    <a:cubicBezTo>
                      <a:pt x="25" y="23"/>
                      <a:pt x="25" y="23"/>
                      <a:pt x="25" y="24"/>
                    </a:cubicBezTo>
                    <a:cubicBezTo>
                      <a:pt x="26" y="23"/>
                      <a:pt x="26" y="23"/>
                      <a:pt x="26" y="23"/>
                    </a:cubicBezTo>
                    <a:cubicBezTo>
                      <a:pt x="26" y="23"/>
                      <a:pt x="26" y="23"/>
                      <a:pt x="27" y="22"/>
                    </a:cubicBezTo>
                    <a:cubicBezTo>
                      <a:pt x="26" y="22"/>
                      <a:pt x="26" y="22"/>
                      <a:pt x="26" y="22"/>
                    </a:cubicBezTo>
                    <a:cubicBezTo>
                      <a:pt x="26" y="22"/>
                      <a:pt x="26" y="22"/>
                      <a:pt x="26" y="22"/>
                    </a:cubicBezTo>
                    <a:cubicBezTo>
                      <a:pt x="27" y="22"/>
                      <a:pt x="28" y="22"/>
                      <a:pt x="28" y="22"/>
                    </a:cubicBezTo>
                    <a:cubicBezTo>
                      <a:pt x="28" y="21"/>
                      <a:pt x="28" y="21"/>
                      <a:pt x="28" y="21"/>
                    </a:cubicBezTo>
                    <a:cubicBezTo>
                      <a:pt x="28" y="21"/>
                      <a:pt x="28" y="21"/>
                      <a:pt x="27" y="21"/>
                    </a:cubicBezTo>
                    <a:cubicBezTo>
                      <a:pt x="27" y="20"/>
                      <a:pt x="27" y="20"/>
                      <a:pt x="27" y="20"/>
                    </a:cubicBezTo>
                    <a:cubicBezTo>
                      <a:pt x="27" y="20"/>
                      <a:pt x="27" y="20"/>
                      <a:pt x="28" y="19"/>
                    </a:cubicBezTo>
                    <a:cubicBezTo>
                      <a:pt x="28" y="20"/>
                      <a:pt x="28" y="20"/>
                      <a:pt x="28" y="20"/>
                    </a:cubicBezTo>
                    <a:cubicBezTo>
                      <a:pt x="28" y="20"/>
                      <a:pt x="29" y="20"/>
                      <a:pt x="29" y="20"/>
                    </a:cubicBezTo>
                    <a:cubicBezTo>
                      <a:pt x="30" y="19"/>
                      <a:pt x="30" y="19"/>
                      <a:pt x="31" y="19"/>
                    </a:cubicBezTo>
                    <a:cubicBezTo>
                      <a:pt x="31" y="18"/>
                      <a:pt x="31" y="18"/>
                      <a:pt x="31" y="18"/>
                    </a:cubicBezTo>
                    <a:cubicBezTo>
                      <a:pt x="32" y="18"/>
                      <a:pt x="32" y="18"/>
                      <a:pt x="32" y="18"/>
                    </a:cubicBezTo>
                    <a:cubicBezTo>
                      <a:pt x="32" y="17"/>
                      <a:pt x="32" y="17"/>
                      <a:pt x="32" y="17"/>
                    </a:cubicBezTo>
                    <a:cubicBezTo>
                      <a:pt x="33" y="17"/>
                      <a:pt x="34" y="16"/>
                      <a:pt x="34" y="16"/>
                    </a:cubicBezTo>
                    <a:cubicBezTo>
                      <a:pt x="35" y="16"/>
                      <a:pt x="35" y="16"/>
                      <a:pt x="35" y="15"/>
                    </a:cubicBezTo>
                    <a:cubicBezTo>
                      <a:pt x="36" y="15"/>
                      <a:pt x="36" y="14"/>
                      <a:pt x="36" y="14"/>
                    </a:cubicBezTo>
                    <a:cubicBezTo>
                      <a:pt x="36" y="14"/>
                      <a:pt x="37" y="14"/>
                      <a:pt x="37" y="14"/>
                    </a:cubicBezTo>
                    <a:cubicBezTo>
                      <a:pt x="38" y="14"/>
                      <a:pt x="39" y="14"/>
                      <a:pt x="39" y="13"/>
                    </a:cubicBezTo>
                    <a:cubicBezTo>
                      <a:pt x="40" y="13"/>
                      <a:pt x="41" y="12"/>
                      <a:pt x="42" y="12"/>
                    </a:cubicBezTo>
                    <a:cubicBezTo>
                      <a:pt x="43" y="12"/>
                      <a:pt x="43" y="11"/>
                      <a:pt x="44" y="11"/>
                    </a:cubicBezTo>
                    <a:cubicBezTo>
                      <a:pt x="44" y="11"/>
                      <a:pt x="45" y="11"/>
                      <a:pt x="45" y="11"/>
                    </a:cubicBezTo>
                    <a:cubicBezTo>
                      <a:pt x="45" y="11"/>
                      <a:pt x="46" y="11"/>
                      <a:pt x="46" y="11"/>
                    </a:cubicBezTo>
                    <a:cubicBezTo>
                      <a:pt x="47" y="10"/>
                      <a:pt x="48" y="10"/>
                      <a:pt x="48" y="10"/>
                    </a:cubicBezTo>
                    <a:cubicBezTo>
                      <a:pt x="49" y="10"/>
                      <a:pt x="49" y="10"/>
                      <a:pt x="50" y="10"/>
                    </a:cubicBezTo>
                    <a:cubicBezTo>
                      <a:pt x="50" y="10"/>
                      <a:pt x="51" y="9"/>
                      <a:pt x="51" y="9"/>
                    </a:cubicBezTo>
                    <a:cubicBezTo>
                      <a:pt x="52" y="9"/>
                      <a:pt x="52" y="9"/>
                      <a:pt x="53" y="9"/>
                    </a:cubicBezTo>
                    <a:cubicBezTo>
                      <a:pt x="53" y="9"/>
                      <a:pt x="53" y="9"/>
                      <a:pt x="53" y="9"/>
                    </a:cubicBezTo>
                    <a:cubicBezTo>
                      <a:pt x="53" y="9"/>
                      <a:pt x="54" y="9"/>
                      <a:pt x="54" y="9"/>
                    </a:cubicBezTo>
                    <a:cubicBezTo>
                      <a:pt x="54" y="9"/>
                      <a:pt x="54" y="8"/>
                      <a:pt x="54" y="8"/>
                    </a:cubicBezTo>
                    <a:cubicBezTo>
                      <a:pt x="54" y="8"/>
                      <a:pt x="54" y="8"/>
                      <a:pt x="54" y="8"/>
                    </a:cubicBezTo>
                    <a:cubicBezTo>
                      <a:pt x="54" y="8"/>
                      <a:pt x="54" y="7"/>
                      <a:pt x="55" y="7"/>
                    </a:cubicBezTo>
                    <a:cubicBezTo>
                      <a:pt x="55" y="7"/>
                      <a:pt x="55" y="7"/>
                      <a:pt x="54" y="7"/>
                    </a:cubicBezTo>
                    <a:cubicBezTo>
                      <a:pt x="55" y="6"/>
                      <a:pt x="55" y="6"/>
                      <a:pt x="55" y="6"/>
                    </a:cubicBezTo>
                    <a:cubicBezTo>
                      <a:pt x="54" y="5"/>
                      <a:pt x="54" y="5"/>
                      <a:pt x="54" y="5"/>
                    </a:cubicBezTo>
                    <a:cubicBezTo>
                      <a:pt x="54" y="5"/>
                      <a:pt x="54" y="5"/>
                      <a:pt x="53" y="5"/>
                    </a:cubicBezTo>
                    <a:cubicBezTo>
                      <a:pt x="53" y="5"/>
                      <a:pt x="53" y="5"/>
                      <a:pt x="53" y="4"/>
                    </a:cubicBezTo>
                    <a:cubicBezTo>
                      <a:pt x="54" y="4"/>
                      <a:pt x="54" y="4"/>
                      <a:pt x="54" y="3"/>
                    </a:cubicBezTo>
                    <a:cubicBezTo>
                      <a:pt x="54" y="3"/>
                      <a:pt x="54" y="3"/>
                      <a:pt x="54" y="3"/>
                    </a:cubicBezTo>
                    <a:cubicBezTo>
                      <a:pt x="53" y="3"/>
                      <a:pt x="53" y="3"/>
                      <a:pt x="53" y="3"/>
                    </a:cubicBezTo>
                    <a:cubicBezTo>
                      <a:pt x="52" y="3"/>
                      <a:pt x="52" y="2"/>
                      <a:pt x="52" y="2"/>
                    </a:cubicBezTo>
                    <a:cubicBezTo>
                      <a:pt x="52" y="2"/>
                      <a:pt x="51" y="2"/>
                      <a:pt x="51" y="2"/>
                    </a:cubicBezTo>
                    <a:cubicBezTo>
                      <a:pt x="51" y="2"/>
                      <a:pt x="51" y="2"/>
                      <a:pt x="50" y="1"/>
                    </a:cubicBezTo>
                    <a:cubicBezTo>
                      <a:pt x="50" y="1"/>
                      <a:pt x="50" y="1"/>
                      <a:pt x="50" y="1"/>
                    </a:cubicBezTo>
                    <a:cubicBezTo>
                      <a:pt x="50" y="1"/>
                      <a:pt x="50" y="1"/>
                      <a:pt x="50" y="0"/>
                    </a:cubicBezTo>
                    <a:cubicBezTo>
                      <a:pt x="50" y="1"/>
                      <a:pt x="49" y="1"/>
                      <a:pt x="49" y="1"/>
                    </a:cubicBezTo>
                    <a:cubicBezTo>
                      <a:pt x="48" y="1"/>
                      <a:pt x="48" y="1"/>
                      <a:pt x="48" y="1"/>
                    </a:cubicBezTo>
                    <a:cubicBezTo>
                      <a:pt x="48" y="1"/>
                      <a:pt x="48" y="1"/>
                      <a:pt x="48" y="1"/>
                    </a:cubicBezTo>
                    <a:cubicBezTo>
                      <a:pt x="47" y="1"/>
                      <a:pt x="47" y="1"/>
                      <a:pt x="47" y="1"/>
                    </a:cubicBezTo>
                    <a:cubicBezTo>
                      <a:pt x="46" y="1"/>
                      <a:pt x="46" y="1"/>
                      <a:pt x="46" y="1"/>
                    </a:cubicBezTo>
                    <a:cubicBezTo>
                      <a:pt x="45" y="1"/>
                      <a:pt x="45" y="1"/>
                      <a:pt x="44" y="1"/>
                    </a:cubicBezTo>
                    <a:cubicBezTo>
                      <a:pt x="44" y="1"/>
                      <a:pt x="44" y="1"/>
                      <a:pt x="44" y="2"/>
                    </a:cubicBezTo>
                    <a:cubicBezTo>
                      <a:pt x="43" y="2"/>
                      <a:pt x="43" y="2"/>
                      <a:pt x="43" y="2"/>
                    </a:cubicBezTo>
                    <a:cubicBezTo>
                      <a:pt x="43" y="2"/>
                      <a:pt x="42" y="2"/>
                      <a:pt x="42" y="2"/>
                    </a:cubicBezTo>
                    <a:cubicBezTo>
                      <a:pt x="42" y="2"/>
                      <a:pt x="41" y="2"/>
                      <a:pt x="41" y="2"/>
                    </a:cubicBezTo>
                    <a:cubicBezTo>
                      <a:pt x="41" y="2"/>
                      <a:pt x="41" y="3"/>
                      <a:pt x="41" y="3"/>
                    </a:cubicBezTo>
                    <a:cubicBezTo>
                      <a:pt x="41" y="3"/>
                      <a:pt x="40" y="3"/>
                      <a:pt x="40" y="3"/>
                    </a:cubicBezTo>
                    <a:cubicBezTo>
                      <a:pt x="40" y="3"/>
                      <a:pt x="40" y="4"/>
                      <a:pt x="40" y="4"/>
                    </a:cubicBezTo>
                    <a:cubicBezTo>
                      <a:pt x="40" y="4"/>
                      <a:pt x="40" y="4"/>
                      <a:pt x="41" y="4"/>
                    </a:cubicBezTo>
                    <a:cubicBezTo>
                      <a:pt x="41" y="5"/>
                      <a:pt x="41" y="5"/>
                      <a:pt x="41" y="5"/>
                    </a:cubicBezTo>
                    <a:cubicBezTo>
                      <a:pt x="40" y="5"/>
                      <a:pt x="40" y="5"/>
                      <a:pt x="40" y="5"/>
                    </a:cubicBezTo>
                    <a:cubicBezTo>
                      <a:pt x="39" y="5"/>
                      <a:pt x="39" y="5"/>
                      <a:pt x="39" y="5"/>
                    </a:cubicBezTo>
                    <a:cubicBezTo>
                      <a:pt x="39" y="5"/>
                      <a:pt x="39" y="5"/>
                      <a:pt x="39" y="6"/>
                    </a:cubicBezTo>
                    <a:cubicBezTo>
                      <a:pt x="39" y="6"/>
                      <a:pt x="38" y="6"/>
                      <a:pt x="38" y="6"/>
                    </a:cubicBezTo>
                    <a:cubicBezTo>
                      <a:pt x="38" y="6"/>
                      <a:pt x="38" y="6"/>
                      <a:pt x="38" y="6"/>
                    </a:cubicBezTo>
                    <a:cubicBezTo>
                      <a:pt x="37" y="7"/>
                      <a:pt x="36" y="7"/>
                      <a:pt x="35" y="7"/>
                    </a:cubicBezTo>
                    <a:cubicBezTo>
                      <a:pt x="35" y="7"/>
                      <a:pt x="35" y="7"/>
                      <a:pt x="35" y="7"/>
                    </a:cubicBezTo>
                    <a:cubicBezTo>
                      <a:pt x="34" y="7"/>
                      <a:pt x="34" y="7"/>
                      <a:pt x="34" y="7"/>
                    </a:cubicBezTo>
                    <a:cubicBezTo>
                      <a:pt x="34" y="7"/>
                      <a:pt x="33" y="7"/>
                      <a:pt x="33" y="7"/>
                    </a:cubicBezTo>
                    <a:cubicBezTo>
                      <a:pt x="33" y="7"/>
                      <a:pt x="32" y="7"/>
                      <a:pt x="32" y="7"/>
                    </a:cubicBezTo>
                    <a:cubicBezTo>
                      <a:pt x="32" y="8"/>
                      <a:pt x="31" y="8"/>
                      <a:pt x="31" y="8"/>
                    </a:cubicBezTo>
                    <a:cubicBezTo>
                      <a:pt x="31" y="8"/>
                      <a:pt x="30" y="8"/>
                      <a:pt x="30" y="8"/>
                    </a:cubicBezTo>
                    <a:cubicBezTo>
                      <a:pt x="30" y="8"/>
                      <a:pt x="30" y="8"/>
                      <a:pt x="30" y="8"/>
                    </a:cubicBezTo>
                    <a:cubicBezTo>
                      <a:pt x="30" y="8"/>
                      <a:pt x="29" y="8"/>
                      <a:pt x="29" y="7"/>
                    </a:cubicBezTo>
                    <a:cubicBezTo>
                      <a:pt x="29" y="7"/>
                      <a:pt x="29" y="7"/>
                      <a:pt x="29" y="7"/>
                    </a:cubicBezTo>
                    <a:cubicBezTo>
                      <a:pt x="29" y="8"/>
                      <a:pt x="29" y="8"/>
                      <a:pt x="29" y="8"/>
                    </a:cubicBezTo>
                    <a:cubicBezTo>
                      <a:pt x="29" y="8"/>
                      <a:pt x="29" y="8"/>
                      <a:pt x="29" y="9"/>
                    </a:cubicBezTo>
                    <a:cubicBezTo>
                      <a:pt x="29" y="9"/>
                      <a:pt x="28" y="9"/>
                      <a:pt x="28" y="9"/>
                    </a:cubicBezTo>
                    <a:cubicBezTo>
                      <a:pt x="28" y="9"/>
                      <a:pt x="28" y="8"/>
                      <a:pt x="28" y="8"/>
                    </a:cubicBezTo>
                    <a:cubicBezTo>
                      <a:pt x="28" y="8"/>
                      <a:pt x="28" y="8"/>
                      <a:pt x="27" y="8"/>
                    </a:cubicBezTo>
                    <a:cubicBezTo>
                      <a:pt x="27" y="8"/>
                      <a:pt x="26" y="8"/>
                      <a:pt x="26" y="8"/>
                    </a:cubicBezTo>
                    <a:cubicBezTo>
                      <a:pt x="25" y="8"/>
                      <a:pt x="24" y="8"/>
                      <a:pt x="23" y="8"/>
                    </a:cubicBezTo>
                    <a:cubicBezTo>
                      <a:pt x="23" y="8"/>
                      <a:pt x="23" y="8"/>
                      <a:pt x="23" y="8"/>
                    </a:cubicBezTo>
                    <a:cubicBezTo>
                      <a:pt x="23" y="8"/>
                      <a:pt x="22" y="8"/>
                      <a:pt x="22" y="8"/>
                    </a:cubicBezTo>
                    <a:cubicBezTo>
                      <a:pt x="22" y="8"/>
                      <a:pt x="22" y="8"/>
                      <a:pt x="22" y="8"/>
                    </a:cubicBezTo>
                    <a:cubicBezTo>
                      <a:pt x="22" y="9"/>
                      <a:pt x="22" y="9"/>
                      <a:pt x="22" y="9"/>
                    </a:cubicBezTo>
                    <a:cubicBezTo>
                      <a:pt x="22" y="9"/>
                      <a:pt x="22" y="9"/>
                      <a:pt x="23" y="10"/>
                    </a:cubicBezTo>
                    <a:cubicBezTo>
                      <a:pt x="23" y="10"/>
                      <a:pt x="23" y="10"/>
                      <a:pt x="22" y="10"/>
                    </a:cubicBezTo>
                    <a:cubicBezTo>
                      <a:pt x="22" y="10"/>
                      <a:pt x="22" y="10"/>
                      <a:pt x="22" y="10"/>
                    </a:cubicBezTo>
                    <a:cubicBezTo>
                      <a:pt x="22" y="10"/>
                      <a:pt x="21" y="10"/>
                      <a:pt x="21" y="11"/>
                    </a:cubicBezTo>
                    <a:cubicBezTo>
                      <a:pt x="21" y="10"/>
                      <a:pt x="21" y="10"/>
                      <a:pt x="21" y="10"/>
                    </a:cubicBezTo>
                    <a:cubicBezTo>
                      <a:pt x="21" y="10"/>
                      <a:pt x="21" y="10"/>
                      <a:pt x="21" y="10"/>
                    </a:cubicBezTo>
                    <a:cubicBezTo>
                      <a:pt x="21" y="10"/>
                      <a:pt x="21" y="10"/>
                      <a:pt x="21" y="10"/>
                    </a:cubicBezTo>
                    <a:cubicBezTo>
                      <a:pt x="21" y="10"/>
                      <a:pt x="21" y="9"/>
                      <a:pt x="21" y="9"/>
                    </a:cubicBezTo>
                    <a:cubicBezTo>
                      <a:pt x="21" y="9"/>
                      <a:pt x="21" y="9"/>
                      <a:pt x="20" y="9"/>
                    </a:cubicBezTo>
                    <a:cubicBezTo>
                      <a:pt x="20" y="9"/>
                      <a:pt x="20" y="10"/>
                      <a:pt x="19" y="10"/>
                    </a:cubicBezTo>
                    <a:cubicBezTo>
                      <a:pt x="19" y="10"/>
                      <a:pt x="19" y="10"/>
                      <a:pt x="18" y="10"/>
                    </a:cubicBezTo>
                    <a:cubicBezTo>
                      <a:pt x="18" y="10"/>
                      <a:pt x="18" y="10"/>
                      <a:pt x="18" y="11"/>
                    </a:cubicBezTo>
                    <a:cubicBezTo>
                      <a:pt x="19" y="11"/>
                      <a:pt x="19" y="11"/>
                      <a:pt x="19" y="11"/>
                    </a:cubicBezTo>
                    <a:cubicBezTo>
                      <a:pt x="19" y="11"/>
                      <a:pt x="19" y="11"/>
                      <a:pt x="19" y="11"/>
                    </a:cubicBezTo>
                    <a:cubicBezTo>
                      <a:pt x="18" y="11"/>
                      <a:pt x="18" y="12"/>
                      <a:pt x="18" y="12"/>
                    </a:cubicBezTo>
                    <a:cubicBezTo>
                      <a:pt x="18" y="12"/>
                      <a:pt x="17" y="12"/>
                      <a:pt x="17" y="12"/>
                    </a:cubicBezTo>
                    <a:cubicBezTo>
                      <a:pt x="16" y="12"/>
                      <a:pt x="16" y="12"/>
                      <a:pt x="16" y="12"/>
                    </a:cubicBezTo>
                    <a:cubicBezTo>
                      <a:pt x="16" y="12"/>
                      <a:pt x="16" y="12"/>
                      <a:pt x="16" y="12"/>
                    </a:cubicBezTo>
                    <a:cubicBezTo>
                      <a:pt x="15" y="12"/>
                      <a:pt x="15" y="12"/>
                      <a:pt x="15" y="12"/>
                    </a:cubicBezTo>
                    <a:cubicBezTo>
                      <a:pt x="14" y="13"/>
                      <a:pt x="14" y="13"/>
                      <a:pt x="14" y="13"/>
                    </a:cubicBezTo>
                    <a:cubicBezTo>
                      <a:pt x="14" y="13"/>
                      <a:pt x="14" y="14"/>
                      <a:pt x="14" y="14"/>
                    </a:cubicBezTo>
                    <a:cubicBezTo>
                      <a:pt x="14" y="14"/>
                      <a:pt x="14" y="14"/>
                      <a:pt x="14" y="14"/>
                    </a:cubicBezTo>
                    <a:cubicBezTo>
                      <a:pt x="14" y="14"/>
                      <a:pt x="14" y="14"/>
                      <a:pt x="15" y="14"/>
                    </a:cubicBezTo>
                    <a:cubicBezTo>
                      <a:pt x="14" y="14"/>
                      <a:pt x="14" y="15"/>
                      <a:pt x="14" y="15"/>
                    </a:cubicBezTo>
                    <a:cubicBezTo>
                      <a:pt x="13" y="15"/>
                      <a:pt x="12" y="15"/>
                      <a:pt x="12" y="15"/>
                    </a:cubicBezTo>
                    <a:cubicBezTo>
                      <a:pt x="12" y="15"/>
                      <a:pt x="11" y="15"/>
                      <a:pt x="11" y="15"/>
                    </a:cubicBezTo>
                    <a:cubicBezTo>
                      <a:pt x="11" y="15"/>
                      <a:pt x="11" y="15"/>
                      <a:pt x="11" y="16"/>
                    </a:cubicBezTo>
                    <a:cubicBezTo>
                      <a:pt x="11" y="16"/>
                      <a:pt x="11" y="16"/>
                      <a:pt x="11" y="16"/>
                    </a:cubicBezTo>
                    <a:cubicBezTo>
                      <a:pt x="11" y="16"/>
                      <a:pt x="11" y="16"/>
                      <a:pt x="11" y="16"/>
                    </a:cubicBezTo>
                    <a:cubicBezTo>
                      <a:pt x="12" y="16"/>
                      <a:pt x="12" y="16"/>
                      <a:pt x="12" y="16"/>
                    </a:cubicBezTo>
                    <a:cubicBezTo>
                      <a:pt x="12" y="16"/>
                      <a:pt x="13" y="17"/>
                      <a:pt x="13" y="17"/>
                    </a:cubicBezTo>
                    <a:cubicBezTo>
                      <a:pt x="13" y="17"/>
                      <a:pt x="13" y="17"/>
                      <a:pt x="12" y="17"/>
                    </a:cubicBezTo>
                    <a:cubicBezTo>
                      <a:pt x="12" y="17"/>
                      <a:pt x="12" y="17"/>
                      <a:pt x="13" y="18"/>
                    </a:cubicBezTo>
                    <a:cubicBezTo>
                      <a:pt x="12" y="18"/>
                      <a:pt x="12" y="18"/>
                      <a:pt x="12" y="18"/>
                    </a:cubicBezTo>
                    <a:cubicBezTo>
                      <a:pt x="11" y="18"/>
                      <a:pt x="11" y="18"/>
                      <a:pt x="11" y="18"/>
                    </a:cubicBezTo>
                    <a:cubicBezTo>
                      <a:pt x="10" y="18"/>
                      <a:pt x="10" y="18"/>
                      <a:pt x="10" y="17"/>
                    </a:cubicBezTo>
                    <a:cubicBezTo>
                      <a:pt x="9" y="18"/>
                      <a:pt x="9" y="18"/>
                      <a:pt x="8" y="18"/>
                    </a:cubicBezTo>
                    <a:cubicBezTo>
                      <a:pt x="8" y="18"/>
                      <a:pt x="8" y="18"/>
                      <a:pt x="8" y="18"/>
                    </a:cubicBezTo>
                    <a:cubicBezTo>
                      <a:pt x="8" y="18"/>
                      <a:pt x="8" y="19"/>
                      <a:pt x="8" y="19"/>
                    </a:cubicBezTo>
                    <a:cubicBezTo>
                      <a:pt x="8" y="19"/>
                      <a:pt x="7" y="19"/>
                      <a:pt x="7" y="19"/>
                    </a:cubicBezTo>
                    <a:cubicBezTo>
                      <a:pt x="7" y="19"/>
                      <a:pt x="6" y="20"/>
                      <a:pt x="6" y="20"/>
                    </a:cubicBezTo>
                    <a:cubicBezTo>
                      <a:pt x="6" y="20"/>
                      <a:pt x="6" y="20"/>
                      <a:pt x="5" y="19"/>
                    </a:cubicBezTo>
                    <a:cubicBezTo>
                      <a:pt x="5" y="19"/>
                      <a:pt x="5" y="19"/>
                      <a:pt x="5" y="19"/>
                    </a:cubicBezTo>
                    <a:cubicBezTo>
                      <a:pt x="5" y="19"/>
                      <a:pt x="5" y="18"/>
                      <a:pt x="4" y="18"/>
                    </a:cubicBezTo>
                    <a:cubicBezTo>
                      <a:pt x="4" y="18"/>
                      <a:pt x="4" y="18"/>
                      <a:pt x="4" y="18"/>
                    </a:cubicBezTo>
                    <a:cubicBezTo>
                      <a:pt x="4" y="19"/>
                      <a:pt x="4" y="19"/>
                      <a:pt x="4" y="19"/>
                    </a:cubicBezTo>
                    <a:cubicBezTo>
                      <a:pt x="4" y="20"/>
                      <a:pt x="4" y="20"/>
                      <a:pt x="4" y="20"/>
                    </a:cubicBezTo>
                    <a:cubicBezTo>
                      <a:pt x="4" y="20"/>
                      <a:pt x="4" y="21"/>
                      <a:pt x="5" y="21"/>
                    </a:cubicBezTo>
                    <a:cubicBezTo>
                      <a:pt x="5" y="21"/>
                      <a:pt x="5" y="21"/>
                      <a:pt x="5" y="21"/>
                    </a:cubicBezTo>
                    <a:cubicBezTo>
                      <a:pt x="6" y="21"/>
                      <a:pt x="6" y="21"/>
                      <a:pt x="6" y="21"/>
                    </a:cubicBezTo>
                    <a:cubicBezTo>
                      <a:pt x="6" y="21"/>
                      <a:pt x="6" y="21"/>
                      <a:pt x="6" y="21"/>
                    </a:cubicBezTo>
                    <a:cubicBezTo>
                      <a:pt x="6" y="22"/>
                      <a:pt x="5" y="22"/>
                      <a:pt x="5" y="22"/>
                    </a:cubicBezTo>
                    <a:cubicBezTo>
                      <a:pt x="5" y="22"/>
                      <a:pt x="5" y="22"/>
                      <a:pt x="5" y="22"/>
                    </a:cubicBezTo>
                    <a:cubicBezTo>
                      <a:pt x="6" y="22"/>
                      <a:pt x="6" y="23"/>
                      <a:pt x="6" y="23"/>
                    </a:cubicBezTo>
                    <a:cubicBezTo>
                      <a:pt x="6" y="23"/>
                      <a:pt x="7" y="22"/>
                      <a:pt x="7" y="22"/>
                    </a:cubicBezTo>
                    <a:cubicBezTo>
                      <a:pt x="7" y="22"/>
                      <a:pt x="7" y="22"/>
                      <a:pt x="7" y="22"/>
                    </a:cubicBezTo>
                    <a:cubicBezTo>
                      <a:pt x="7" y="22"/>
                      <a:pt x="8" y="23"/>
                      <a:pt x="8" y="23"/>
                    </a:cubicBezTo>
                    <a:cubicBezTo>
                      <a:pt x="8" y="23"/>
                      <a:pt x="9" y="23"/>
                      <a:pt x="9" y="23"/>
                    </a:cubicBezTo>
                    <a:cubicBezTo>
                      <a:pt x="9" y="23"/>
                      <a:pt x="9" y="23"/>
                      <a:pt x="10" y="22"/>
                    </a:cubicBezTo>
                    <a:cubicBezTo>
                      <a:pt x="10" y="23"/>
                      <a:pt x="10" y="23"/>
                      <a:pt x="10" y="23"/>
                    </a:cubicBezTo>
                    <a:cubicBezTo>
                      <a:pt x="10" y="23"/>
                      <a:pt x="10" y="23"/>
                      <a:pt x="10" y="23"/>
                    </a:cubicBezTo>
                    <a:cubicBezTo>
                      <a:pt x="9" y="23"/>
                      <a:pt x="9" y="23"/>
                      <a:pt x="9" y="23"/>
                    </a:cubicBezTo>
                    <a:cubicBezTo>
                      <a:pt x="8" y="23"/>
                      <a:pt x="8" y="23"/>
                      <a:pt x="7" y="23"/>
                    </a:cubicBezTo>
                    <a:cubicBezTo>
                      <a:pt x="7" y="23"/>
                      <a:pt x="7" y="23"/>
                      <a:pt x="7" y="23"/>
                    </a:cubicBezTo>
                    <a:cubicBezTo>
                      <a:pt x="6" y="23"/>
                      <a:pt x="6" y="23"/>
                      <a:pt x="6" y="23"/>
                    </a:cubicBezTo>
                    <a:cubicBezTo>
                      <a:pt x="6" y="23"/>
                      <a:pt x="6" y="23"/>
                      <a:pt x="5" y="24"/>
                    </a:cubicBezTo>
                    <a:cubicBezTo>
                      <a:pt x="6" y="24"/>
                      <a:pt x="6" y="24"/>
                      <a:pt x="6" y="24"/>
                    </a:cubicBezTo>
                    <a:cubicBezTo>
                      <a:pt x="6" y="25"/>
                      <a:pt x="6" y="25"/>
                      <a:pt x="7" y="25"/>
                    </a:cubicBezTo>
                    <a:cubicBezTo>
                      <a:pt x="7" y="25"/>
                      <a:pt x="7" y="25"/>
                      <a:pt x="7" y="25"/>
                    </a:cubicBezTo>
                    <a:cubicBezTo>
                      <a:pt x="8" y="25"/>
                      <a:pt x="8" y="25"/>
                      <a:pt x="8" y="25"/>
                    </a:cubicBezTo>
                    <a:cubicBezTo>
                      <a:pt x="8" y="25"/>
                      <a:pt x="8" y="25"/>
                      <a:pt x="9" y="25"/>
                    </a:cubicBezTo>
                    <a:cubicBezTo>
                      <a:pt x="8" y="25"/>
                      <a:pt x="8" y="25"/>
                      <a:pt x="8" y="25"/>
                    </a:cubicBezTo>
                    <a:cubicBezTo>
                      <a:pt x="8" y="25"/>
                      <a:pt x="7" y="26"/>
                      <a:pt x="7" y="26"/>
                    </a:cubicBezTo>
                    <a:cubicBezTo>
                      <a:pt x="6" y="26"/>
                      <a:pt x="6" y="26"/>
                      <a:pt x="6" y="25"/>
                    </a:cubicBezTo>
                    <a:cubicBezTo>
                      <a:pt x="5" y="26"/>
                      <a:pt x="5" y="26"/>
                      <a:pt x="5" y="26"/>
                    </a:cubicBezTo>
                    <a:cubicBezTo>
                      <a:pt x="5" y="26"/>
                      <a:pt x="5" y="26"/>
                      <a:pt x="5" y="26"/>
                    </a:cubicBezTo>
                    <a:cubicBezTo>
                      <a:pt x="5" y="26"/>
                      <a:pt x="5" y="26"/>
                      <a:pt x="5" y="26"/>
                    </a:cubicBezTo>
                    <a:cubicBezTo>
                      <a:pt x="6" y="26"/>
                      <a:pt x="6" y="26"/>
                      <a:pt x="6" y="26"/>
                    </a:cubicBezTo>
                    <a:cubicBezTo>
                      <a:pt x="7" y="26"/>
                      <a:pt x="7" y="27"/>
                      <a:pt x="7" y="27"/>
                    </a:cubicBezTo>
                    <a:cubicBezTo>
                      <a:pt x="7" y="27"/>
                      <a:pt x="7" y="27"/>
                      <a:pt x="7" y="27"/>
                    </a:cubicBezTo>
                    <a:cubicBezTo>
                      <a:pt x="7" y="27"/>
                      <a:pt x="7" y="27"/>
                      <a:pt x="7" y="27"/>
                    </a:cubicBezTo>
                    <a:cubicBezTo>
                      <a:pt x="6" y="27"/>
                      <a:pt x="6" y="27"/>
                      <a:pt x="5" y="27"/>
                    </a:cubicBezTo>
                    <a:cubicBezTo>
                      <a:pt x="5" y="27"/>
                      <a:pt x="5" y="27"/>
                      <a:pt x="5" y="27"/>
                    </a:cubicBezTo>
                    <a:cubicBezTo>
                      <a:pt x="6" y="27"/>
                      <a:pt x="6" y="27"/>
                      <a:pt x="6" y="28"/>
                    </a:cubicBezTo>
                    <a:cubicBezTo>
                      <a:pt x="6" y="28"/>
                      <a:pt x="7" y="28"/>
                      <a:pt x="7" y="28"/>
                    </a:cubicBezTo>
                    <a:cubicBezTo>
                      <a:pt x="8" y="28"/>
                      <a:pt x="8" y="28"/>
                      <a:pt x="9" y="29"/>
                    </a:cubicBezTo>
                    <a:cubicBezTo>
                      <a:pt x="9" y="29"/>
                      <a:pt x="9" y="29"/>
                      <a:pt x="10" y="29"/>
                    </a:cubicBezTo>
                    <a:cubicBezTo>
                      <a:pt x="10" y="29"/>
                      <a:pt x="10" y="29"/>
                      <a:pt x="10" y="29"/>
                    </a:cubicBezTo>
                    <a:cubicBezTo>
                      <a:pt x="10" y="29"/>
                      <a:pt x="10" y="29"/>
                      <a:pt x="10" y="30"/>
                    </a:cubicBezTo>
                    <a:cubicBezTo>
                      <a:pt x="10" y="29"/>
                      <a:pt x="9" y="29"/>
                      <a:pt x="9" y="29"/>
                    </a:cubicBezTo>
                    <a:cubicBezTo>
                      <a:pt x="9" y="29"/>
                      <a:pt x="8" y="29"/>
                      <a:pt x="8" y="29"/>
                    </a:cubicBezTo>
                    <a:cubicBezTo>
                      <a:pt x="8" y="29"/>
                      <a:pt x="7" y="28"/>
                      <a:pt x="7" y="28"/>
                    </a:cubicBezTo>
                    <a:cubicBezTo>
                      <a:pt x="7" y="28"/>
                      <a:pt x="6" y="28"/>
                      <a:pt x="6" y="28"/>
                    </a:cubicBezTo>
                    <a:cubicBezTo>
                      <a:pt x="6" y="28"/>
                      <a:pt x="5" y="28"/>
                      <a:pt x="5" y="28"/>
                    </a:cubicBezTo>
                    <a:cubicBezTo>
                      <a:pt x="5" y="28"/>
                      <a:pt x="4" y="28"/>
                      <a:pt x="4" y="28"/>
                    </a:cubicBezTo>
                    <a:cubicBezTo>
                      <a:pt x="4" y="28"/>
                      <a:pt x="4" y="28"/>
                      <a:pt x="4" y="29"/>
                    </a:cubicBezTo>
                    <a:cubicBezTo>
                      <a:pt x="4" y="29"/>
                      <a:pt x="4" y="29"/>
                      <a:pt x="3" y="29"/>
                    </a:cubicBezTo>
                    <a:cubicBezTo>
                      <a:pt x="3" y="29"/>
                      <a:pt x="3" y="29"/>
                      <a:pt x="3" y="29"/>
                    </a:cubicBezTo>
                    <a:cubicBezTo>
                      <a:pt x="4" y="29"/>
                      <a:pt x="4" y="30"/>
                      <a:pt x="4" y="30"/>
                    </a:cubicBezTo>
                    <a:cubicBezTo>
                      <a:pt x="4" y="30"/>
                      <a:pt x="4" y="30"/>
                      <a:pt x="4" y="30"/>
                    </a:cubicBezTo>
                    <a:cubicBezTo>
                      <a:pt x="3" y="30"/>
                      <a:pt x="3" y="30"/>
                      <a:pt x="3"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894" name="Freeform 231"/>
              <p:cNvSpPr>
                <a:spLocks/>
              </p:cNvSpPr>
              <p:nvPr/>
            </p:nvSpPr>
            <p:spPr bwMode="auto">
              <a:xfrm>
                <a:off x="3055" y="2012"/>
                <a:ext cx="7" cy="5"/>
              </a:xfrm>
              <a:custGeom>
                <a:avLst/>
                <a:gdLst>
                  <a:gd name="T0" fmla="*/ 0 w 3"/>
                  <a:gd name="T1" fmla="*/ 0 h 2"/>
                  <a:gd name="T2" fmla="*/ 0 w 3"/>
                  <a:gd name="T3" fmla="*/ 1 h 2"/>
                  <a:gd name="T4" fmla="*/ 1 w 3"/>
                  <a:gd name="T5" fmla="*/ 1 h 2"/>
                  <a:gd name="T6" fmla="*/ 3 w 3"/>
                  <a:gd name="T7" fmla="*/ 2 h 2"/>
                  <a:gd name="T8" fmla="*/ 3 w 3"/>
                  <a:gd name="T9" fmla="*/ 2 h 2"/>
                  <a:gd name="T10" fmla="*/ 1 w 3"/>
                  <a:gd name="T11" fmla="*/ 1 h 2"/>
                  <a:gd name="T12" fmla="*/ 0 w 3"/>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3" h="2">
                    <a:moveTo>
                      <a:pt x="0" y="0"/>
                    </a:moveTo>
                    <a:cubicBezTo>
                      <a:pt x="0" y="0"/>
                      <a:pt x="0" y="0"/>
                      <a:pt x="0" y="1"/>
                    </a:cubicBezTo>
                    <a:cubicBezTo>
                      <a:pt x="0" y="1"/>
                      <a:pt x="1" y="1"/>
                      <a:pt x="1" y="1"/>
                    </a:cubicBezTo>
                    <a:cubicBezTo>
                      <a:pt x="2" y="2"/>
                      <a:pt x="2" y="2"/>
                      <a:pt x="3" y="2"/>
                    </a:cubicBezTo>
                    <a:cubicBezTo>
                      <a:pt x="3" y="2"/>
                      <a:pt x="3" y="2"/>
                      <a:pt x="3" y="2"/>
                    </a:cubicBezTo>
                    <a:cubicBezTo>
                      <a:pt x="2" y="1"/>
                      <a:pt x="2" y="1"/>
                      <a:pt x="1" y="1"/>
                    </a:cubicBezTo>
                    <a:cubicBezTo>
                      <a:pt x="1" y="1"/>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895" name="Freeform 232"/>
              <p:cNvSpPr>
                <a:spLocks/>
              </p:cNvSpPr>
              <p:nvPr/>
            </p:nvSpPr>
            <p:spPr bwMode="auto">
              <a:xfrm>
                <a:off x="3043" y="1993"/>
                <a:ext cx="29" cy="17"/>
              </a:xfrm>
              <a:custGeom>
                <a:avLst/>
                <a:gdLst>
                  <a:gd name="T0" fmla="*/ 11 w 12"/>
                  <a:gd name="T1" fmla="*/ 7 h 7"/>
                  <a:gd name="T2" fmla="*/ 12 w 12"/>
                  <a:gd name="T3" fmla="*/ 7 h 7"/>
                  <a:gd name="T4" fmla="*/ 12 w 12"/>
                  <a:gd name="T5" fmla="*/ 5 h 7"/>
                  <a:gd name="T6" fmla="*/ 10 w 12"/>
                  <a:gd name="T7" fmla="*/ 4 h 7"/>
                  <a:gd name="T8" fmla="*/ 9 w 12"/>
                  <a:gd name="T9" fmla="*/ 3 h 7"/>
                  <a:gd name="T10" fmla="*/ 7 w 12"/>
                  <a:gd name="T11" fmla="*/ 3 h 7"/>
                  <a:gd name="T12" fmla="*/ 6 w 12"/>
                  <a:gd name="T13" fmla="*/ 2 h 7"/>
                  <a:gd name="T14" fmla="*/ 5 w 12"/>
                  <a:gd name="T15" fmla="*/ 1 h 7"/>
                  <a:gd name="T16" fmla="*/ 5 w 12"/>
                  <a:gd name="T17" fmla="*/ 1 h 7"/>
                  <a:gd name="T18" fmla="*/ 3 w 12"/>
                  <a:gd name="T19" fmla="*/ 0 h 7"/>
                  <a:gd name="T20" fmla="*/ 3 w 12"/>
                  <a:gd name="T21" fmla="*/ 0 h 7"/>
                  <a:gd name="T22" fmla="*/ 2 w 12"/>
                  <a:gd name="T23" fmla="*/ 0 h 7"/>
                  <a:gd name="T24" fmla="*/ 2 w 12"/>
                  <a:gd name="T25" fmla="*/ 1 h 7"/>
                  <a:gd name="T26" fmla="*/ 1 w 12"/>
                  <a:gd name="T27" fmla="*/ 1 h 7"/>
                  <a:gd name="T28" fmla="*/ 2 w 12"/>
                  <a:gd name="T29" fmla="*/ 2 h 7"/>
                  <a:gd name="T30" fmla="*/ 3 w 12"/>
                  <a:gd name="T31" fmla="*/ 2 h 7"/>
                  <a:gd name="T32" fmla="*/ 2 w 12"/>
                  <a:gd name="T33" fmla="*/ 2 h 7"/>
                  <a:gd name="T34" fmla="*/ 2 w 12"/>
                  <a:gd name="T35" fmla="*/ 2 h 7"/>
                  <a:gd name="T36" fmla="*/ 1 w 12"/>
                  <a:gd name="T37" fmla="*/ 2 h 7"/>
                  <a:gd name="T38" fmla="*/ 0 w 12"/>
                  <a:gd name="T39" fmla="*/ 2 h 7"/>
                  <a:gd name="T40" fmla="*/ 1 w 12"/>
                  <a:gd name="T41" fmla="*/ 2 h 7"/>
                  <a:gd name="T42" fmla="*/ 3 w 12"/>
                  <a:gd name="T43" fmla="*/ 4 h 7"/>
                  <a:gd name="T44" fmla="*/ 4 w 12"/>
                  <a:gd name="T45" fmla="*/ 5 h 7"/>
                  <a:gd name="T46" fmla="*/ 4 w 12"/>
                  <a:gd name="T47" fmla="*/ 5 h 7"/>
                  <a:gd name="T48" fmla="*/ 5 w 12"/>
                  <a:gd name="T49" fmla="*/ 5 h 7"/>
                  <a:gd name="T50" fmla="*/ 5 w 12"/>
                  <a:gd name="T51" fmla="*/ 5 h 7"/>
                  <a:gd name="T52" fmla="*/ 6 w 12"/>
                  <a:gd name="T53" fmla="*/ 5 h 7"/>
                  <a:gd name="T54" fmla="*/ 7 w 12"/>
                  <a:gd name="T55" fmla="*/ 5 h 7"/>
                  <a:gd name="T56" fmla="*/ 7 w 12"/>
                  <a:gd name="T57" fmla="*/ 5 h 7"/>
                  <a:gd name="T58" fmla="*/ 8 w 12"/>
                  <a:gd name="T59" fmla="*/ 6 h 7"/>
                  <a:gd name="T60" fmla="*/ 7 w 12"/>
                  <a:gd name="T61" fmla="*/ 6 h 7"/>
                  <a:gd name="T62" fmla="*/ 8 w 12"/>
                  <a:gd name="T63" fmla="*/ 7 h 7"/>
                  <a:gd name="T64" fmla="*/ 9 w 12"/>
                  <a:gd name="T65" fmla="*/ 7 h 7"/>
                  <a:gd name="T66" fmla="*/ 10 w 12"/>
                  <a:gd name="T67" fmla="*/ 7 h 7"/>
                  <a:gd name="T68" fmla="*/ 11 w 12"/>
                  <a:gd name="T69"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 h="7">
                    <a:moveTo>
                      <a:pt x="11" y="7"/>
                    </a:moveTo>
                    <a:cubicBezTo>
                      <a:pt x="12" y="7"/>
                      <a:pt x="12" y="7"/>
                      <a:pt x="12" y="7"/>
                    </a:cubicBezTo>
                    <a:cubicBezTo>
                      <a:pt x="12" y="6"/>
                      <a:pt x="12" y="6"/>
                      <a:pt x="12" y="5"/>
                    </a:cubicBezTo>
                    <a:cubicBezTo>
                      <a:pt x="11" y="5"/>
                      <a:pt x="10" y="5"/>
                      <a:pt x="10" y="4"/>
                    </a:cubicBezTo>
                    <a:cubicBezTo>
                      <a:pt x="9" y="4"/>
                      <a:pt x="9" y="4"/>
                      <a:pt x="9" y="3"/>
                    </a:cubicBezTo>
                    <a:cubicBezTo>
                      <a:pt x="8" y="3"/>
                      <a:pt x="8" y="3"/>
                      <a:pt x="7" y="3"/>
                    </a:cubicBezTo>
                    <a:cubicBezTo>
                      <a:pt x="7" y="3"/>
                      <a:pt x="7" y="2"/>
                      <a:pt x="6" y="2"/>
                    </a:cubicBezTo>
                    <a:cubicBezTo>
                      <a:pt x="6" y="2"/>
                      <a:pt x="5" y="2"/>
                      <a:pt x="5" y="1"/>
                    </a:cubicBezTo>
                    <a:cubicBezTo>
                      <a:pt x="5" y="1"/>
                      <a:pt x="5" y="1"/>
                      <a:pt x="5" y="1"/>
                    </a:cubicBezTo>
                    <a:cubicBezTo>
                      <a:pt x="4" y="1"/>
                      <a:pt x="4" y="0"/>
                      <a:pt x="3" y="0"/>
                    </a:cubicBezTo>
                    <a:cubicBezTo>
                      <a:pt x="3" y="0"/>
                      <a:pt x="3" y="0"/>
                      <a:pt x="3" y="0"/>
                    </a:cubicBezTo>
                    <a:cubicBezTo>
                      <a:pt x="2" y="0"/>
                      <a:pt x="2" y="0"/>
                      <a:pt x="2" y="0"/>
                    </a:cubicBezTo>
                    <a:cubicBezTo>
                      <a:pt x="2" y="0"/>
                      <a:pt x="2" y="0"/>
                      <a:pt x="2" y="1"/>
                    </a:cubicBezTo>
                    <a:cubicBezTo>
                      <a:pt x="2" y="1"/>
                      <a:pt x="1" y="1"/>
                      <a:pt x="1" y="1"/>
                    </a:cubicBezTo>
                    <a:cubicBezTo>
                      <a:pt x="1" y="1"/>
                      <a:pt x="1" y="1"/>
                      <a:pt x="2" y="2"/>
                    </a:cubicBezTo>
                    <a:cubicBezTo>
                      <a:pt x="2" y="2"/>
                      <a:pt x="2" y="2"/>
                      <a:pt x="3" y="2"/>
                    </a:cubicBezTo>
                    <a:cubicBezTo>
                      <a:pt x="3" y="2"/>
                      <a:pt x="2" y="2"/>
                      <a:pt x="2" y="2"/>
                    </a:cubicBezTo>
                    <a:cubicBezTo>
                      <a:pt x="2" y="2"/>
                      <a:pt x="2" y="2"/>
                      <a:pt x="2" y="2"/>
                    </a:cubicBezTo>
                    <a:cubicBezTo>
                      <a:pt x="1" y="2"/>
                      <a:pt x="1" y="2"/>
                      <a:pt x="1" y="2"/>
                    </a:cubicBezTo>
                    <a:cubicBezTo>
                      <a:pt x="1" y="2"/>
                      <a:pt x="1" y="2"/>
                      <a:pt x="0" y="2"/>
                    </a:cubicBezTo>
                    <a:cubicBezTo>
                      <a:pt x="1" y="2"/>
                      <a:pt x="1" y="2"/>
                      <a:pt x="1" y="2"/>
                    </a:cubicBezTo>
                    <a:cubicBezTo>
                      <a:pt x="1" y="3"/>
                      <a:pt x="2" y="3"/>
                      <a:pt x="3" y="4"/>
                    </a:cubicBezTo>
                    <a:cubicBezTo>
                      <a:pt x="3" y="4"/>
                      <a:pt x="3" y="4"/>
                      <a:pt x="4" y="5"/>
                    </a:cubicBezTo>
                    <a:cubicBezTo>
                      <a:pt x="4" y="5"/>
                      <a:pt x="4" y="5"/>
                      <a:pt x="4" y="5"/>
                    </a:cubicBezTo>
                    <a:cubicBezTo>
                      <a:pt x="5" y="5"/>
                      <a:pt x="5" y="5"/>
                      <a:pt x="5" y="5"/>
                    </a:cubicBezTo>
                    <a:cubicBezTo>
                      <a:pt x="5" y="5"/>
                      <a:pt x="5" y="5"/>
                      <a:pt x="5" y="5"/>
                    </a:cubicBezTo>
                    <a:cubicBezTo>
                      <a:pt x="5" y="5"/>
                      <a:pt x="6" y="5"/>
                      <a:pt x="6" y="5"/>
                    </a:cubicBezTo>
                    <a:cubicBezTo>
                      <a:pt x="6" y="5"/>
                      <a:pt x="7" y="5"/>
                      <a:pt x="7" y="5"/>
                    </a:cubicBezTo>
                    <a:cubicBezTo>
                      <a:pt x="7" y="5"/>
                      <a:pt x="7" y="5"/>
                      <a:pt x="7" y="5"/>
                    </a:cubicBezTo>
                    <a:cubicBezTo>
                      <a:pt x="7" y="6"/>
                      <a:pt x="8" y="6"/>
                      <a:pt x="8" y="6"/>
                    </a:cubicBezTo>
                    <a:cubicBezTo>
                      <a:pt x="8" y="6"/>
                      <a:pt x="7" y="6"/>
                      <a:pt x="7" y="6"/>
                    </a:cubicBezTo>
                    <a:cubicBezTo>
                      <a:pt x="8" y="7"/>
                      <a:pt x="8" y="7"/>
                      <a:pt x="8" y="7"/>
                    </a:cubicBezTo>
                    <a:cubicBezTo>
                      <a:pt x="8" y="7"/>
                      <a:pt x="9" y="7"/>
                      <a:pt x="9" y="7"/>
                    </a:cubicBezTo>
                    <a:cubicBezTo>
                      <a:pt x="10" y="7"/>
                      <a:pt x="10" y="7"/>
                      <a:pt x="10" y="7"/>
                    </a:cubicBezTo>
                    <a:cubicBezTo>
                      <a:pt x="11" y="7"/>
                      <a:pt x="11" y="7"/>
                      <a:pt x="11"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896" name="Freeform 233"/>
              <p:cNvSpPr>
                <a:spLocks/>
              </p:cNvSpPr>
              <p:nvPr/>
            </p:nvSpPr>
            <p:spPr bwMode="auto">
              <a:xfrm>
                <a:off x="3064" y="2019"/>
                <a:ext cx="3" cy="2"/>
              </a:xfrm>
              <a:custGeom>
                <a:avLst/>
                <a:gdLst>
                  <a:gd name="T0" fmla="*/ 0 w 1"/>
                  <a:gd name="T1" fmla="*/ 1 h 1"/>
                  <a:gd name="T2" fmla="*/ 1 w 1"/>
                  <a:gd name="T3" fmla="*/ 0 h 1"/>
                  <a:gd name="T4" fmla="*/ 0 w 1"/>
                  <a:gd name="T5" fmla="*/ 0 h 1"/>
                  <a:gd name="T6" fmla="*/ 0 w 1"/>
                  <a:gd name="T7" fmla="*/ 1 h 1"/>
                </a:gdLst>
                <a:ahLst/>
                <a:cxnLst>
                  <a:cxn ang="0">
                    <a:pos x="T0" y="T1"/>
                  </a:cxn>
                  <a:cxn ang="0">
                    <a:pos x="T2" y="T3"/>
                  </a:cxn>
                  <a:cxn ang="0">
                    <a:pos x="T4" y="T5"/>
                  </a:cxn>
                  <a:cxn ang="0">
                    <a:pos x="T6" y="T7"/>
                  </a:cxn>
                </a:cxnLst>
                <a:rect l="0" t="0" r="r" b="b"/>
                <a:pathLst>
                  <a:path w="1" h="1">
                    <a:moveTo>
                      <a:pt x="0" y="1"/>
                    </a:moveTo>
                    <a:cubicBezTo>
                      <a:pt x="0" y="1"/>
                      <a:pt x="1" y="0"/>
                      <a:pt x="1" y="0"/>
                    </a:cubicBezTo>
                    <a:cubicBezTo>
                      <a:pt x="0" y="0"/>
                      <a:pt x="0" y="0"/>
                      <a:pt x="0" y="0"/>
                    </a:cubicBezTo>
                    <a:cubicBezTo>
                      <a:pt x="0" y="0"/>
                      <a:pt x="0"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897" name="Freeform 234"/>
              <p:cNvSpPr>
                <a:spLocks/>
              </p:cNvSpPr>
              <p:nvPr/>
            </p:nvSpPr>
            <p:spPr bwMode="auto">
              <a:xfrm>
                <a:off x="2944" y="1742"/>
                <a:ext cx="16" cy="7"/>
              </a:xfrm>
              <a:custGeom>
                <a:avLst/>
                <a:gdLst>
                  <a:gd name="T0" fmla="*/ 2 w 7"/>
                  <a:gd name="T1" fmla="*/ 3 h 3"/>
                  <a:gd name="T2" fmla="*/ 4 w 7"/>
                  <a:gd name="T3" fmla="*/ 3 h 3"/>
                  <a:gd name="T4" fmla="*/ 5 w 7"/>
                  <a:gd name="T5" fmla="*/ 3 h 3"/>
                  <a:gd name="T6" fmla="*/ 6 w 7"/>
                  <a:gd name="T7" fmla="*/ 2 h 3"/>
                  <a:gd name="T8" fmla="*/ 7 w 7"/>
                  <a:gd name="T9" fmla="*/ 2 h 3"/>
                  <a:gd name="T10" fmla="*/ 7 w 7"/>
                  <a:gd name="T11" fmla="*/ 1 h 3"/>
                  <a:gd name="T12" fmla="*/ 6 w 7"/>
                  <a:gd name="T13" fmla="*/ 1 h 3"/>
                  <a:gd name="T14" fmla="*/ 5 w 7"/>
                  <a:gd name="T15" fmla="*/ 0 h 3"/>
                  <a:gd name="T16" fmla="*/ 4 w 7"/>
                  <a:gd name="T17" fmla="*/ 0 h 3"/>
                  <a:gd name="T18" fmla="*/ 2 w 7"/>
                  <a:gd name="T19" fmla="*/ 0 h 3"/>
                  <a:gd name="T20" fmla="*/ 1 w 7"/>
                  <a:gd name="T21" fmla="*/ 1 h 3"/>
                  <a:gd name="T22" fmla="*/ 0 w 7"/>
                  <a:gd name="T23" fmla="*/ 1 h 3"/>
                  <a:gd name="T24" fmla="*/ 0 w 7"/>
                  <a:gd name="T25" fmla="*/ 2 h 3"/>
                  <a:gd name="T26" fmla="*/ 2 w 7"/>
                  <a:gd name="T27" fmla="*/ 3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 h="3">
                    <a:moveTo>
                      <a:pt x="2" y="3"/>
                    </a:moveTo>
                    <a:cubicBezTo>
                      <a:pt x="3" y="3"/>
                      <a:pt x="3" y="3"/>
                      <a:pt x="4" y="3"/>
                    </a:cubicBezTo>
                    <a:cubicBezTo>
                      <a:pt x="4" y="3"/>
                      <a:pt x="5" y="3"/>
                      <a:pt x="5" y="3"/>
                    </a:cubicBezTo>
                    <a:cubicBezTo>
                      <a:pt x="5" y="2"/>
                      <a:pt x="6" y="2"/>
                      <a:pt x="6" y="2"/>
                    </a:cubicBezTo>
                    <a:cubicBezTo>
                      <a:pt x="6" y="2"/>
                      <a:pt x="6" y="2"/>
                      <a:pt x="7" y="2"/>
                    </a:cubicBezTo>
                    <a:cubicBezTo>
                      <a:pt x="7" y="2"/>
                      <a:pt x="7" y="1"/>
                      <a:pt x="7" y="1"/>
                    </a:cubicBezTo>
                    <a:cubicBezTo>
                      <a:pt x="6" y="1"/>
                      <a:pt x="6" y="1"/>
                      <a:pt x="6" y="1"/>
                    </a:cubicBezTo>
                    <a:cubicBezTo>
                      <a:pt x="6" y="1"/>
                      <a:pt x="5" y="0"/>
                      <a:pt x="5" y="0"/>
                    </a:cubicBezTo>
                    <a:cubicBezTo>
                      <a:pt x="5" y="0"/>
                      <a:pt x="4" y="0"/>
                      <a:pt x="4" y="0"/>
                    </a:cubicBezTo>
                    <a:cubicBezTo>
                      <a:pt x="4" y="0"/>
                      <a:pt x="3" y="0"/>
                      <a:pt x="2" y="0"/>
                    </a:cubicBezTo>
                    <a:cubicBezTo>
                      <a:pt x="2" y="0"/>
                      <a:pt x="1" y="1"/>
                      <a:pt x="1" y="1"/>
                    </a:cubicBezTo>
                    <a:cubicBezTo>
                      <a:pt x="1" y="1"/>
                      <a:pt x="0" y="1"/>
                      <a:pt x="0" y="1"/>
                    </a:cubicBezTo>
                    <a:cubicBezTo>
                      <a:pt x="0" y="1"/>
                      <a:pt x="0" y="1"/>
                      <a:pt x="0" y="2"/>
                    </a:cubicBezTo>
                    <a:cubicBezTo>
                      <a:pt x="1" y="2"/>
                      <a:pt x="2" y="2"/>
                      <a:pt x="2"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898" name="Freeform 235"/>
              <p:cNvSpPr>
                <a:spLocks/>
              </p:cNvSpPr>
              <p:nvPr/>
            </p:nvSpPr>
            <p:spPr bwMode="auto">
              <a:xfrm>
                <a:off x="3195" y="1934"/>
                <a:ext cx="9" cy="2"/>
              </a:xfrm>
              <a:custGeom>
                <a:avLst/>
                <a:gdLst>
                  <a:gd name="T0" fmla="*/ 1 w 4"/>
                  <a:gd name="T1" fmla="*/ 1 h 1"/>
                  <a:gd name="T2" fmla="*/ 2 w 4"/>
                  <a:gd name="T3" fmla="*/ 1 h 1"/>
                  <a:gd name="T4" fmla="*/ 3 w 4"/>
                  <a:gd name="T5" fmla="*/ 1 h 1"/>
                  <a:gd name="T6" fmla="*/ 3 w 4"/>
                  <a:gd name="T7" fmla="*/ 0 h 1"/>
                  <a:gd name="T8" fmla="*/ 3 w 4"/>
                  <a:gd name="T9" fmla="*/ 0 h 1"/>
                  <a:gd name="T10" fmla="*/ 4 w 4"/>
                  <a:gd name="T11" fmla="*/ 0 h 1"/>
                  <a:gd name="T12" fmla="*/ 4 w 4"/>
                  <a:gd name="T13" fmla="*/ 0 h 1"/>
                  <a:gd name="T14" fmla="*/ 3 w 4"/>
                  <a:gd name="T15" fmla="*/ 0 h 1"/>
                  <a:gd name="T16" fmla="*/ 1 w 4"/>
                  <a:gd name="T17" fmla="*/ 0 h 1"/>
                  <a:gd name="T18" fmla="*/ 0 w 4"/>
                  <a:gd name="T19" fmla="*/ 1 h 1"/>
                  <a:gd name="T20" fmla="*/ 0 w 4"/>
                  <a:gd name="T21" fmla="*/ 1 h 1"/>
                  <a:gd name="T22" fmla="*/ 1 w 4"/>
                  <a:gd name="T23" fmla="*/ 1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 h="1">
                    <a:moveTo>
                      <a:pt x="1" y="1"/>
                    </a:moveTo>
                    <a:cubicBezTo>
                      <a:pt x="2" y="1"/>
                      <a:pt x="2" y="1"/>
                      <a:pt x="2" y="1"/>
                    </a:cubicBezTo>
                    <a:cubicBezTo>
                      <a:pt x="2" y="1"/>
                      <a:pt x="3" y="1"/>
                      <a:pt x="3" y="1"/>
                    </a:cubicBezTo>
                    <a:cubicBezTo>
                      <a:pt x="3" y="1"/>
                      <a:pt x="3" y="1"/>
                      <a:pt x="3" y="0"/>
                    </a:cubicBezTo>
                    <a:cubicBezTo>
                      <a:pt x="3" y="0"/>
                      <a:pt x="3" y="0"/>
                      <a:pt x="3" y="0"/>
                    </a:cubicBezTo>
                    <a:cubicBezTo>
                      <a:pt x="3" y="0"/>
                      <a:pt x="4" y="0"/>
                      <a:pt x="4" y="0"/>
                    </a:cubicBezTo>
                    <a:cubicBezTo>
                      <a:pt x="4" y="0"/>
                      <a:pt x="4" y="0"/>
                      <a:pt x="4" y="0"/>
                    </a:cubicBezTo>
                    <a:cubicBezTo>
                      <a:pt x="3" y="0"/>
                      <a:pt x="3" y="0"/>
                      <a:pt x="3" y="0"/>
                    </a:cubicBezTo>
                    <a:cubicBezTo>
                      <a:pt x="2" y="0"/>
                      <a:pt x="2" y="0"/>
                      <a:pt x="1" y="0"/>
                    </a:cubicBezTo>
                    <a:cubicBezTo>
                      <a:pt x="1" y="0"/>
                      <a:pt x="0" y="1"/>
                      <a:pt x="0" y="1"/>
                    </a:cubicBezTo>
                    <a:cubicBezTo>
                      <a:pt x="0" y="1"/>
                      <a:pt x="0" y="1"/>
                      <a:pt x="0" y="1"/>
                    </a:cubicBezTo>
                    <a:cubicBezTo>
                      <a:pt x="1" y="1"/>
                      <a:pt x="1"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899" name="Freeform 236"/>
              <p:cNvSpPr>
                <a:spLocks/>
              </p:cNvSpPr>
              <p:nvPr/>
            </p:nvSpPr>
            <p:spPr bwMode="auto">
              <a:xfrm>
                <a:off x="3206" y="1941"/>
                <a:ext cx="10" cy="2"/>
              </a:xfrm>
              <a:custGeom>
                <a:avLst/>
                <a:gdLst>
                  <a:gd name="T0" fmla="*/ 3 w 4"/>
                  <a:gd name="T1" fmla="*/ 1 h 1"/>
                  <a:gd name="T2" fmla="*/ 4 w 4"/>
                  <a:gd name="T3" fmla="*/ 1 h 1"/>
                  <a:gd name="T4" fmla="*/ 4 w 4"/>
                  <a:gd name="T5" fmla="*/ 1 h 1"/>
                  <a:gd name="T6" fmla="*/ 2 w 4"/>
                  <a:gd name="T7" fmla="*/ 0 h 1"/>
                  <a:gd name="T8" fmla="*/ 1 w 4"/>
                  <a:gd name="T9" fmla="*/ 0 h 1"/>
                  <a:gd name="T10" fmla="*/ 0 w 4"/>
                  <a:gd name="T11" fmla="*/ 0 h 1"/>
                  <a:gd name="T12" fmla="*/ 1 w 4"/>
                  <a:gd name="T13" fmla="*/ 1 h 1"/>
                  <a:gd name="T14" fmla="*/ 3 w 4"/>
                  <a:gd name="T15" fmla="*/ 1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1">
                    <a:moveTo>
                      <a:pt x="3" y="1"/>
                    </a:moveTo>
                    <a:cubicBezTo>
                      <a:pt x="3" y="1"/>
                      <a:pt x="3" y="1"/>
                      <a:pt x="4" y="1"/>
                    </a:cubicBezTo>
                    <a:cubicBezTo>
                      <a:pt x="4" y="1"/>
                      <a:pt x="4" y="1"/>
                      <a:pt x="4" y="1"/>
                    </a:cubicBezTo>
                    <a:cubicBezTo>
                      <a:pt x="3" y="1"/>
                      <a:pt x="3" y="1"/>
                      <a:pt x="2" y="0"/>
                    </a:cubicBezTo>
                    <a:cubicBezTo>
                      <a:pt x="2" y="0"/>
                      <a:pt x="1" y="0"/>
                      <a:pt x="1" y="0"/>
                    </a:cubicBezTo>
                    <a:cubicBezTo>
                      <a:pt x="1" y="0"/>
                      <a:pt x="0" y="0"/>
                      <a:pt x="0" y="0"/>
                    </a:cubicBezTo>
                    <a:cubicBezTo>
                      <a:pt x="1" y="0"/>
                      <a:pt x="1" y="1"/>
                      <a:pt x="1" y="1"/>
                    </a:cubicBezTo>
                    <a:cubicBezTo>
                      <a:pt x="2" y="1"/>
                      <a:pt x="2" y="1"/>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900" name="Freeform 237"/>
              <p:cNvSpPr>
                <a:spLocks/>
              </p:cNvSpPr>
              <p:nvPr/>
            </p:nvSpPr>
            <p:spPr bwMode="auto">
              <a:xfrm>
                <a:off x="3143" y="1934"/>
                <a:ext cx="19" cy="12"/>
              </a:xfrm>
              <a:custGeom>
                <a:avLst/>
                <a:gdLst>
                  <a:gd name="T0" fmla="*/ 1 w 8"/>
                  <a:gd name="T1" fmla="*/ 2 h 5"/>
                  <a:gd name="T2" fmla="*/ 1 w 8"/>
                  <a:gd name="T3" fmla="*/ 3 h 5"/>
                  <a:gd name="T4" fmla="*/ 1 w 8"/>
                  <a:gd name="T5" fmla="*/ 4 h 5"/>
                  <a:gd name="T6" fmla="*/ 1 w 8"/>
                  <a:gd name="T7" fmla="*/ 5 h 5"/>
                  <a:gd name="T8" fmla="*/ 2 w 8"/>
                  <a:gd name="T9" fmla="*/ 5 h 5"/>
                  <a:gd name="T10" fmla="*/ 2 w 8"/>
                  <a:gd name="T11" fmla="*/ 4 h 5"/>
                  <a:gd name="T12" fmla="*/ 2 w 8"/>
                  <a:gd name="T13" fmla="*/ 4 h 5"/>
                  <a:gd name="T14" fmla="*/ 3 w 8"/>
                  <a:gd name="T15" fmla="*/ 4 h 5"/>
                  <a:gd name="T16" fmla="*/ 3 w 8"/>
                  <a:gd name="T17" fmla="*/ 5 h 5"/>
                  <a:gd name="T18" fmla="*/ 4 w 8"/>
                  <a:gd name="T19" fmla="*/ 4 h 5"/>
                  <a:gd name="T20" fmla="*/ 4 w 8"/>
                  <a:gd name="T21" fmla="*/ 5 h 5"/>
                  <a:gd name="T22" fmla="*/ 5 w 8"/>
                  <a:gd name="T23" fmla="*/ 5 h 5"/>
                  <a:gd name="T24" fmla="*/ 5 w 8"/>
                  <a:gd name="T25" fmla="*/ 4 h 5"/>
                  <a:gd name="T26" fmla="*/ 7 w 8"/>
                  <a:gd name="T27" fmla="*/ 4 h 5"/>
                  <a:gd name="T28" fmla="*/ 8 w 8"/>
                  <a:gd name="T29" fmla="*/ 4 h 5"/>
                  <a:gd name="T30" fmla="*/ 8 w 8"/>
                  <a:gd name="T31" fmla="*/ 3 h 5"/>
                  <a:gd name="T32" fmla="*/ 8 w 8"/>
                  <a:gd name="T33" fmla="*/ 2 h 5"/>
                  <a:gd name="T34" fmla="*/ 6 w 8"/>
                  <a:gd name="T35" fmla="*/ 2 h 5"/>
                  <a:gd name="T36" fmla="*/ 6 w 8"/>
                  <a:gd name="T37" fmla="*/ 1 h 5"/>
                  <a:gd name="T38" fmla="*/ 5 w 8"/>
                  <a:gd name="T39" fmla="*/ 0 h 5"/>
                  <a:gd name="T40" fmla="*/ 4 w 8"/>
                  <a:gd name="T41" fmla="*/ 0 h 5"/>
                  <a:gd name="T42" fmla="*/ 3 w 8"/>
                  <a:gd name="T43" fmla="*/ 0 h 5"/>
                  <a:gd name="T44" fmla="*/ 2 w 8"/>
                  <a:gd name="T45" fmla="*/ 0 h 5"/>
                  <a:gd name="T46" fmla="*/ 1 w 8"/>
                  <a:gd name="T47" fmla="*/ 0 h 5"/>
                  <a:gd name="T48" fmla="*/ 0 w 8"/>
                  <a:gd name="T49" fmla="*/ 1 h 5"/>
                  <a:gd name="T50" fmla="*/ 0 w 8"/>
                  <a:gd name="T51" fmla="*/ 1 h 5"/>
                  <a:gd name="T52" fmla="*/ 1 w 8"/>
                  <a:gd name="T53"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 h="5">
                    <a:moveTo>
                      <a:pt x="1" y="2"/>
                    </a:moveTo>
                    <a:cubicBezTo>
                      <a:pt x="1" y="2"/>
                      <a:pt x="1" y="3"/>
                      <a:pt x="1" y="3"/>
                    </a:cubicBezTo>
                    <a:cubicBezTo>
                      <a:pt x="1" y="3"/>
                      <a:pt x="1" y="4"/>
                      <a:pt x="1" y="4"/>
                    </a:cubicBezTo>
                    <a:cubicBezTo>
                      <a:pt x="1" y="4"/>
                      <a:pt x="1" y="4"/>
                      <a:pt x="1" y="5"/>
                    </a:cubicBezTo>
                    <a:cubicBezTo>
                      <a:pt x="2" y="5"/>
                      <a:pt x="2" y="5"/>
                      <a:pt x="2" y="5"/>
                    </a:cubicBezTo>
                    <a:cubicBezTo>
                      <a:pt x="2" y="4"/>
                      <a:pt x="2" y="4"/>
                      <a:pt x="2" y="4"/>
                    </a:cubicBezTo>
                    <a:cubicBezTo>
                      <a:pt x="2" y="4"/>
                      <a:pt x="2" y="4"/>
                      <a:pt x="2" y="4"/>
                    </a:cubicBezTo>
                    <a:cubicBezTo>
                      <a:pt x="2" y="4"/>
                      <a:pt x="2" y="4"/>
                      <a:pt x="3" y="4"/>
                    </a:cubicBezTo>
                    <a:cubicBezTo>
                      <a:pt x="3" y="4"/>
                      <a:pt x="3" y="4"/>
                      <a:pt x="3" y="5"/>
                    </a:cubicBezTo>
                    <a:cubicBezTo>
                      <a:pt x="3" y="5"/>
                      <a:pt x="3" y="4"/>
                      <a:pt x="4" y="4"/>
                    </a:cubicBezTo>
                    <a:cubicBezTo>
                      <a:pt x="4" y="5"/>
                      <a:pt x="4" y="5"/>
                      <a:pt x="4" y="5"/>
                    </a:cubicBezTo>
                    <a:cubicBezTo>
                      <a:pt x="4" y="5"/>
                      <a:pt x="5" y="5"/>
                      <a:pt x="5" y="5"/>
                    </a:cubicBezTo>
                    <a:cubicBezTo>
                      <a:pt x="5" y="4"/>
                      <a:pt x="5" y="4"/>
                      <a:pt x="5" y="4"/>
                    </a:cubicBezTo>
                    <a:cubicBezTo>
                      <a:pt x="6" y="4"/>
                      <a:pt x="6" y="4"/>
                      <a:pt x="7" y="4"/>
                    </a:cubicBezTo>
                    <a:cubicBezTo>
                      <a:pt x="7" y="4"/>
                      <a:pt x="7" y="4"/>
                      <a:pt x="8" y="4"/>
                    </a:cubicBezTo>
                    <a:cubicBezTo>
                      <a:pt x="8" y="3"/>
                      <a:pt x="8" y="3"/>
                      <a:pt x="8" y="3"/>
                    </a:cubicBezTo>
                    <a:cubicBezTo>
                      <a:pt x="8" y="3"/>
                      <a:pt x="8" y="3"/>
                      <a:pt x="8" y="2"/>
                    </a:cubicBezTo>
                    <a:cubicBezTo>
                      <a:pt x="7" y="2"/>
                      <a:pt x="7" y="2"/>
                      <a:pt x="6" y="2"/>
                    </a:cubicBezTo>
                    <a:cubicBezTo>
                      <a:pt x="6" y="1"/>
                      <a:pt x="6" y="1"/>
                      <a:pt x="6" y="1"/>
                    </a:cubicBezTo>
                    <a:cubicBezTo>
                      <a:pt x="6" y="1"/>
                      <a:pt x="5" y="0"/>
                      <a:pt x="5" y="0"/>
                    </a:cubicBezTo>
                    <a:cubicBezTo>
                      <a:pt x="5" y="0"/>
                      <a:pt x="5" y="0"/>
                      <a:pt x="4" y="0"/>
                    </a:cubicBezTo>
                    <a:cubicBezTo>
                      <a:pt x="4" y="0"/>
                      <a:pt x="4" y="0"/>
                      <a:pt x="3" y="0"/>
                    </a:cubicBezTo>
                    <a:cubicBezTo>
                      <a:pt x="3" y="0"/>
                      <a:pt x="3" y="0"/>
                      <a:pt x="2" y="0"/>
                    </a:cubicBezTo>
                    <a:cubicBezTo>
                      <a:pt x="2" y="0"/>
                      <a:pt x="2" y="0"/>
                      <a:pt x="1" y="0"/>
                    </a:cubicBezTo>
                    <a:cubicBezTo>
                      <a:pt x="1" y="0"/>
                      <a:pt x="1" y="1"/>
                      <a:pt x="0" y="1"/>
                    </a:cubicBezTo>
                    <a:cubicBezTo>
                      <a:pt x="0" y="1"/>
                      <a:pt x="0" y="1"/>
                      <a:pt x="0" y="1"/>
                    </a:cubicBezTo>
                    <a:cubicBezTo>
                      <a:pt x="0" y="2"/>
                      <a:pt x="1" y="2"/>
                      <a:pt x="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901" name="Freeform 238"/>
              <p:cNvSpPr>
                <a:spLocks/>
              </p:cNvSpPr>
              <p:nvPr/>
            </p:nvSpPr>
            <p:spPr bwMode="auto">
              <a:xfrm>
                <a:off x="3050" y="2010"/>
                <a:ext cx="3" cy="2"/>
              </a:xfrm>
              <a:custGeom>
                <a:avLst/>
                <a:gdLst>
                  <a:gd name="T0" fmla="*/ 1 w 1"/>
                  <a:gd name="T1" fmla="*/ 1 h 1"/>
                  <a:gd name="T2" fmla="*/ 1 w 1"/>
                  <a:gd name="T3" fmla="*/ 0 h 1"/>
                  <a:gd name="T4" fmla="*/ 1 w 1"/>
                  <a:gd name="T5" fmla="*/ 0 h 1"/>
                  <a:gd name="T6" fmla="*/ 0 w 1"/>
                  <a:gd name="T7" fmla="*/ 1 h 1"/>
                  <a:gd name="T8" fmla="*/ 1 w 1"/>
                  <a:gd name="T9" fmla="*/ 1 h 1"/>
                </a:gdLst>
                <a:ahLst/>
                <a:cxnLst>
                  <a:cxn ang="0">
                    <a:pos x="T0" y="T1"/>
                  </a:cxn>
                  <a:cxn ang="0">
                    <a:pos x="T2" y="T3"/>
                  </a:cxn>
                  <a:cxn ang="0">
                    <a:pos x="T4" y="T5"/>
                  </a:cxn>
                  <a:cxn ang="0">
                    <a:pos x="T6" y="T7"/>
                  </a:cxn>
                  <a:cxn ang="0">
                    <a:pos x="T8" y="T9"/>
                  </a:cxn>
                </a:cxnLst>
                <a:rect l="0" t="0" r="r" b="b"/>
                <a:pathLst>
                  <a:path w="1" h="1">
                    <a:moveTo>
                      <a:pt x="1" y="1"/>
                    </a:moveTo>
                    <a:cubicBezTo>
                      <a:pt x="1" y="1"/>
                      <a:pt x="1" y="1"/>
                      <a:pt x="1" y="0"/>
                    </a:cubicBezTo>
                    <a:cubicBezTo>
                      <a:pt x="1" y="0"/>
                      <a:pt x="1" y="0"/>
                      <a:pt x="1" y="0"/>
                    </a:cubicBezTo>
                    <a:cubicBezTo>
                      <a:pt x="1" y="0"/>
                      <a:pt x="0" y="1"/>
                      <a:pt x="0" y="1"/>
                    </a:cubicBezTo>
                    <a:cubicBezTo>
                      <a:pt x="1" y="1"/>
                      <a:pt x="1"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902" name="Freeform 239"/>
              <p:cNvSpPr>
                <a:spLocks/>
              </p:cNvSpPr>
              <p:nvPr/>
            </p:nvSpPr>
            <p:spPr bwMode="auto">
              <a:xfrm>
                <a:off x="3192" y="1943"/>
                <a:ext cx="5" cy="7"/>
              </a:xfrm>
              <a:custGeom>
                <a:avLst/>
                <a:gdLst>
                  <a:gd name="T0" fmla="*/ 2 w 2"/>
                  <a:gd name="T1" fmla="*/ 1 h 3"/>
                  <a:gd name="T2" fmla="*/ 2 w 2"/>
                  <a:gd name="T3" fmla="*/ 1 h 3"/>
                  <a:gd name="T4" fmla="*/ 1 w 2"/>
                  <a:gd name="T5" fmla="*/ 0 h 3"/>
                  <a:gd name="T6" fmla="*/ 0 w 2"/>
                  <a:gd name="T7" fmla="*/ 0 h 3"/>
                  <a:gd name="T8" fmla="*/ 0 w 2"/>
                  <a:gd name="T9" fmla="*/ 2 h 3"/>
                  <a:gd name="T10" fmla="*/ 0 w 2"/>
                  <a:gd name="T11" fmla="*/ 2 h 3"/>
                  <a:gd name="T12" fmla="*/ 1 w 2"/>
                  <a:gd name="T13" fmla="*/ 2 h 3"/>
                  <a:gd name="T14" fmla="*/ 1 w 2"/>
                  <a:gd name="T15" fmla="*/ 3 h 3"/>
                  <a:gd name="T16" fmla="*/ 2 w 2"/>
                  <a:gd name="T17" fmla="*/ 3 h 3"/>
                  <a:gd name="T18" fmla="*/ 2 w 2"/>
                  <a:gd name="T19" fmla="*/ 2 h 3"/>
                  <a:gd name="T20" fmla="*/ 2 w 2"/>
                  <a:gd name="T21" fmla="*/ 2 h 3"/>
                  <a:gd name="T22" fmla="*/ 2 w 2"/>
                  <a:gd name="T23" fmla="*/ 1 h 3"/>
                  <a:gd name="T24" fmla="*/ 2 w 2"/>
                  <a:gd name="T25" fmla="*/ 1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3">
                    <a:moveTo>
                      <a:pt x="2" y="1"/>
                    </a:moveTo>
                    <a:cubicBezTo>
                      <a:pt x="2" y="1"/>
                      <a:pt x="2" y="1"/>
                      <a:pt x="2" y="1"/>
                    </a:cubicBezTo>
                    <a:cubicBezTo>
                      <a:pt x="2" y="0"/>
                      <a:pt x="1" y="0"/>
                      <a:pt x="1" y="0"/>
                    </a:cubicBezTo>
                    <a:cubicBezTo>
                      <a:pt x="1" y="0"/>
                      <a:pt x="0" y="0"/>
                      <a:pt x="0" y="0"/>
                    </a:cubicBezTo>
                    <a:cubicBezTo>
                      <a:pt x="0" y="1"/>
                      <a:pt x="0" y="1"/>
                      <a:pt x="0" y="2"/>
                    </a:cubicBezTo>
                    <a:cubicBezTo>
                      <a:pt x="0" y="2"/>
                      <a:pt x="0" y="2"/>
                      <a:pt x="0" y="2"/>
                    </a:cubicBezTo>
                    <a:cubicBezTo>
                      <a:pt x="0" y="2"/>
                      <a:pt x="1" y="2"/>
                      <a:pt x="1" y="2"/>
                    </a:cubicBezTo>
                    <a:cubicBezTo>
                      <a:pt x="1" y="3"/>
                      <a:pt x="1" y="3"/>
                      <a:pt x="1" y="3"/>
                    </a:cubicBezTo>
                    <a:cubicBezTo>
                      <a:pt x="2" y="3"/>
                      <a:pt x="2" y="3"/>
                      <a:pt x="2" y="3"/>
                    </a:cubicBezTo>
                    <a:cubicBezTo>
                      <a:pt x="2" y="3"/>
                      <a:pt x="2" y="3"/>
                      <a:pt x="2" y="2"/>
                    </a:cubicBezTo>
                    <a:cubicBezTo>
                      <a:pt x="2" y="2"/>
                      <a:pt x="2" y="2"/>
                      <a:pt x="2" y="2"/>
                    </a:cubicBezTo>
                    <a:cubicBezTo>
                      <a:pt x="2" y="2"/>
                      <a:pt x="2" y="1"/>
                      <a:pt x="2" y="1"/>
                    </a:cubicBezTo>
                    <a:cubicBezTo>
                      <a:pt x="2" y="1"/>
                      <a:pt x="2" y="1"/>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903" name="Freeform 240"/>
              <p:cNvSpPr>
                <a:spLocks/>
              </p:cNvSpPr>
              <p:nvPr/>
            </p:nvSpPr>
            <p:spPr bwMode="auto">
              <a:xfrm>
                <a:off x="3214" y="1728"/>
                <a:ext cx="11" cy="4"/>
              </a:xfrm>
              <a:custGeom>
                <a:avLst/>
                <a:gdLst>
                  <a:gd name="T0" fmla="*/ 2 w 5"/>
                  <a:gd name="T1" fmla="*/ 2 h 2"/>
                  <a:gd name="T2" fmla="*/ 3 w 5"/>
                  <a:gd name="T3" fmla="*/ 2 h 2"/>
                  <a:gd name="T4" fmla="*/ 4 w 5"/>
                  <a:gd name="T5" fmla="*/ 1 h 2"/>
                  <a:gd name="T6" fmla="*/ 5 w 5"/>
                  <a:gd name="T7" fmla="*/ 1 h 2"/>
                  <a:gd name="T8" fmla="*/ 5 w 5"/>
                  <a:gd name="T9" fmla="*/ 1 h 2"/>
                  <a:gd name="T10" fmla="*/ 4 w 5"/>
                  <a:gd name="T11" fmla="*/ 0 h 2"/>
                  <a:gd name="T12" fmla="*/ 2 w 5"/>
                  <a:gd name="T13" fmla="*/ 0 h 2"/>
                  <a:gd name="T14" fmla="*/ 1 w 5"/>
                  <a:gd name="T15" fmla="*/ 1 h 2"/>
                  <a:gd name="T16" fmla="*/ 0 w 5"/>
                  <a:gd name="T17" fmla="*/ 1 h 2"/>
                  <a:gd name="T18" fmla="*/ 0 w 5"/>
                  <a:gd name="T19" fmla="*/ 2 h 2"/>
                  <a:gd name="T20" fmla="*/ 2 w 5"/>
                  <a:gd name="T21"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 h="2">
                    <a:moveTo>
                      <a:pt x="2" y="2"/>
                    </a:moveTo>
                    <a:cubicBezTo>
                      <a:pt x="2" y="2"/>
                      <a:pt x="3" y="2"/>
                      <a:pt x="3" y="2"/>
                    </a:cubicBezTo>
                    <a:cubicBezTo>
                      <a:pt x="4" y="2"/>
                      <a:pt x="4" y="2"/>
                      <a:pt x="4" y="1"/>
                    </a:cubicBezTo>
                    <a:cubicBezTo>
                      <a:pt x="4" y="1"/>
                      <a:pt x="4" y="1"/>
                      <a:pt x="5" y="1"/>
                    </a:cubicBezTo>
                    <a:cubicBezTo>
                      <a:pt x="5" y="1"/>
                      <a:pt x="5" y="1"/>
                      <a:pt x="5" y="1"/>
                    </a:cubicBezTo>
                    <a:cubicBezTo>
                      <a:pt x="5" y="0"/>
                      <a:pt x="4" y="0"/>
                      <a:pt x="4" y="0"/>
                    </a:cubicBezTo>
                    <a:cubicBezTo>
                      <a:pt x="3" y="0"/>
                      <a:pt x="2" y="0"/>
                      <a:pt x="2" y="0"/>
                    </a:cubicBezTo>
                    <a:cubicBezTo>
                      <a:pt x="2" y="0"/>
                      <a:pt x="1" y="0"/>
                      <a:pt x="1" y="1"/>
                    </a:cubicBezTo>
                    <a:cubicBezTo>
                      <a:pt x="1" y="1"/>
                      <a:pt x="0" y="1"/>
                      <a:pt x="0" y="1"/>
                    </a:cubicBezTo>
                    <a:cubicBezTo>
                      <a:pt x="0" y="1"/>
                      <a:pt x="0" y="1"/>
                      <a:pt x="0" y="2"/>
                    </a:cubicBezTo>
                    <a:cubicBezTo>
                      <a:pt x="1" y="2"/>
                      <a:pt x="1" y="2"/>
                      <a:pt x="2"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904" name="Freeform 241"/>
              <p:cNvSpPr>
                <a:spLocks/>
              </p:cNvSpPr>
              <p:nvPr/>
            </p:nvSpPr>
            <p:spPr bwMode="auto">
              <a:xfrm>
                <a:off x="3244" y="1723"/>
                <a:ext cx="55" cy="40"/>
              </a:xfrm>
              <a:custGeom>
                <a:avLst/>
                <a:gdLst>
                  <a:gd name="T0" fmla="*/ 1 w 23"/>
                  <a:gd name="T1" fmla="*/ 10 h 17"/>
                  <a:gd name="T2" fmla="*/ 2 w 23"/>
                  <a:gd name="T3" fmla="*/ 10 h 17"/>
                  <a:gd name="T4" fmla="*/ 2 w 23"/>
                  <a:gd name="T5" fmla="*/ 11 h 17"/>
                  <a:gd name="T6" fmla="*/ 1 w 23"/>
                  <a:gd name="T7" fmla="*/ 13 h 17"/>
                  <a:gd name="T8" fmla="*/ 0 w 23"/>
                  <a:gd name="T9" fmla="*/ 14 h 17"/>
                  <a:gd name="T10" fmla="*/ 0 w 23"/>
                  <a:gd name="T11" fmla="*/ 14 h 17"/>
                  <a:gd name="T12" fmla="*/ 0 w 23"/>
                  <a:gd name="T13" fmla="*/ 15 h 17"/>
                  <a:gd name="T14" fmla="*/ 1 w 23"/>
                  <a:gd name="T15" fmla="*/ 15 h 17"/>
                  <a:gd name="T16" fmla="*/ 2 w 23"/>
                  <a:gd name="T17" fmla="*/ 14 h 17"/>
                  <a:gd name="T18" fmla="*/ 3 w 23"/>
                  <a:gd name="T19" fmla="*/ 14 h 17"/>
                  <a:gd name="T20" fmla="*/ 4 w 23"/>
                  <a:gd name="T21" fmla="*/ 14 h 17"/>
                  <a:gd name="T22" fmla="*/ 4 w 23"/>
                  <a:gd name="T23" fmla="*/ 15 h 17"/>
                  <a:gd name="T24" fmla="*/ 6 w 23"/>
                  <a:gd name="T25" fmla="*/ 16 h 17"/>
                  <a:gd name="T26" fmla="*/ 7 w 23"/>
                  <a:gd name="T27" fmla="*/ 16 h 17"/>
                  <a:gd name="T28" fmla="*/ 7 w 23"/>
                  <a:gd name="T29" fmla="*/ 16 h 17"/>
                  <a:gd name="T30" fmla="*/ 8 w 23"/>
                  <a:gd name="T31" fmla="*/ 16 h 17"/>
                  <a:gd name="T32" fmla="*/ 10 w 23"/>
                  <a:gd name="T33" fmla="*/ 17 h 17"/>
                  <a:gd name="T34" fmla="*/ 11 w 23"/>
                  <a:gd name="T35" fmla="*/ 17 h 17"/>
                  <a:gd name="T36" fmla="*/ 13 w 23"/>
                  <a:gd name="T37" fmla="*/ 17 h 17"/>
                  <a:gd name="T38" fmla="*/ 15 w 23"/>
                  <a:gd name="T39" fmla="*/ 17 h 17"/>
                  <a:gd name="T40" fmla="*/ 16 w 23"/>
                  <a:gd name="T41" fmla="*/ 16 h 17"/>
                  <a:gd name="T42" fmla="*/ 16 w 23"/>
                  <a:gd name="T43" fmla="*/ 16 h 17"/>
                  <a:gd name="T44" fmla="*/ 18 w 23"/>
                  <a:gd name="T45" fmla="*/ 15 h 17"/>
                  <a:gd name="T46" fmla="*/ 21 w 23"/>
                  <a:gd name="T47" fmla="*/ 14 h 17"/>
                  <a:gd name="T48" fmla="*/ 22 w 23"/>
                  <a:gd name="T49" fmla="*/ 14 h 17"/>
                  <a:gd name="T50" fmla="*/ 23 w 23"/>
                  <a:gd name="T51" fmla="*/ 14 h 17"/>
                  <a:gd name="T52" fmla="*/ 23 w 23"/>
                  <a:gd name="T53" fmla="*/ 13 h 17"/>
                  <a:gd name="T54" fmla="*/ 21 w 23"/>
                  <a:gd name="T55" fmla="*/ 12 h 17"/>
                  <a:gd name="T56" fmla="*/ 19 w 23"/>
                  <a:gd name="T57" fmla="*/ 10 h 17"/>
                  <a:gd name="T58" fmla="*/ 18 w 23"/>
                  <a:gd name="T59" fmla="*/ 9 h 17"/>
                  <a:gd name="T60" fmla="*/ 19 w 23"/>
                  <a:gd name="T61" fmla="*/ 8 h 17"/>
                  <a:gd name="T62" fmla="*/ 19 w 23"/>
                  <a:gd name="T63" fmla="*/ 8 h 17"/>
                  <a:gd name="T64" fmla="*/ 20 w 23"/>
                  <a:gd name="T65" fmla="*/ 7 h 17"/>
                  <a:gd name="T66" fmla="*/ 19 w 23"/>
                  <a:gd name="T67" fmla="*/ 7 h 17"/>
                  <a:gd name="T68" fmla="*/ 16 w 23"/>
                  <a:gd name="T69" fmla="*/ 6 h 17"/>
                  <a:gd name="T70" fmla="*/ 14 w 23"/>
                  <a:gd name="T71" fmla="*/ 6 h 17"/>
                  <a:gd name="T72" fmla="*/ 12 w 23"/>
                  <a:gd name="T73" fmla="*/ 5 h 17"/>
                  <a:gd name="T74" fmla="*/ 10 w 23"/>
                  <a:gd name="T75" fmla="*/ 2 h 17"/>
                  <a:gd name="T76" fmla="*/ 8 w 23"/>
                  <a:gd name="T77" fmla="*/ 1 h 17"/>
                  <a:gd name="T78" fmla="*/ 6 w 23"/>
                  <a:gd name="T79" fmla="*/ 0 h 17"/>
                  <a:gd name="T80" fmla="*/ 5 w 23"/>
                  <a:gd name="T81" fmla="*/ 0 h 17"/>
                  <a:gd name="T82" fmla="*/ 5 w 23"/>
                  <a:gd name="T83" fmla="*/ 1 h 17"/>
                  <a:gd name="T84" fmla="*/ 5 w 23"/>
                  <a:gd name="T85" fmla="*/ 1 h 17"/>
                  <a:gd name="T86" fmla="*/ 5 w 23"/>
                  <a:gd name="T87" fmla="*/ 2 h 17"/>
                  <a:gd name="T88" fmla="*/ 5 w 23"/>
                  <a:gd name="T89" fmla="*/ 3 h 17"/>
                  <a:gd name="T90" fmla="*/ 3 w 23"/>
                  <a:gd name="T91" fmla="*/ 3 h 17"/>
                  <a:gd name="T92" fmla="*/ 2 w 23"/>
                  <a:gd name="T93" fmla="*/ 4 h 17"/>
                  <a:gd name="T94" fmla="*/ 1 w 23"/>
                  <a:gd name="T95" fmla="*/ 5 h 17"/>
                  <a:gd name="T96" fmla="*/ 0 w 23"/>
                  <a:gd name="T97" fmla="*/ 6 h 17"/>
                  <a:gd name="T98" fmla="*/ 0 w 23"/>
                  <a:gd name="T99" fmla="*/ 9 h 17"/>
                  <a:gd name="T100" fmla="*/ 1 w 23"/>
                  <a:gd name="T101" fmla="*/ 1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3" h="17">
                    <a:moveTo>
                      <a:pt x="1" y="10"/>
                    </a:moveTo>
                    <a:cubicBezTo>
                      <a:pt x="1" y="10"/>
                      <a:pt x="1" y="10"/>
                      <a:pt x="2" y="10"/>
                    </a:cubicBezTo>
                    <a:cubicBezTo>
                      <a:pt x="2" y="10"/>
                      <a:pt x="2" y="11"/>
                      <a:pt x="2" y="11"/>
                    </a:cubicBezTo>
                    <a:cubicBezTo>
                      <a:pt x="2" y="12"/>
                      <a:pt x="1" y="12"/>
                      <a:pt x="1" y="13"/>
                    </a:cubicBezTo>
                    <a:cubicBezTo>
                      <a:pt x="1" y="13"/>
                      <a:pt x="1" y="13"/>
                      <a:pt x="0" y="14"/>
                    </a:cubicBezTo>
                    <a:cubicBezTo>
                      <a:pt x="0" y="14"/>
                      <a:pt x="0" y="14"/>
                      <a:pt x="0" y="14"/>
                    </a:cubicBezTo>
                    <a:cubicBezTo>
                      <a:pt x="0" y="14"/>
                      <a:pt x="0" y="14"/>
                      <a:pt x="0" y="15"/>
                    </a:cubicBezTo>
                    <a:cubicBezTo>
                      <a:pt x="0" y="15"/>
                      <a:pt x="1" y="15"/>
                      <a:pt x="1" y="15"/>
                    </a:cubicBezTo>
                    <a:cubicBezTo>
                      <a:pt x="1" y="14"/>
                      <a:pt x="1" y="14"/>
                      <a:pt x="2" y="14"/>
                    </a:cubicBezTo>
                    <a:cubicBezTo>
                      <a:pt x="2" y="14"/>
                      <a:pt x="3" y="14"/>
                      <a:pt x="3" y="14"/>
                    </a:cubicBezTo>
                    <a:cubicBezTo>
                      <a:pt x="4" y="14"/>
                      <a:pt x="4" y="14"/>
                      <a:pt x="4" y="14"/>
                    </a:cubicBezTo>
                    <a:cubicBezTo>
                      <a:pt x="4" y="14"/>
                      <a:pt x="4" y="15"/>
                      <a:pt x="4" y="15"/>
                    </a:cubicBezTo>
                    <a:cubicBezTo>
                      <a:pt x="5" y="15"/>
                      <a:pt x="5" y="16"/>
                      <a:pt x="6" y="16"/>
                    </a:cubicBezTo>
                    <a:cubicBezTo>
                      <a:pt x="6" y="16"/>
                      <a:pt x="6" y="16"/>
                      <a:pt x="7" y="16"/>
                    </a:cubicBezTo>
                    <a:cubicBezTo>
                      <a:pt x="7" y="16"/>
                      <a:pt x="7" y="16"/>
                      <a:pt x="7" y="16"/>
                    </a:cubicBezTo>
                    <a:cubicBezTo>
                      <a:pt x="8" y="16"/>
                      <a:pt x="8" y="16"/>
                      <a:pt x="8" y="16"/>
                    </a:cubicBezTo>
                    <a:cubicBezTo>
                      <a:pt x="9" y="16"/>
                      <a:pt x="9" y="17"/>
                      <a:pt x="10" y="17"/>
                    </a:cubicBezTo>
                    <a:cubicBezTo>
                      <a:pt x="10" y="17"/>
                      <a:pt x="11" y="17"/>
                      <a:pt x="11" y="17"/>
                    </a:cubicBezTo>
                    <a:cubicBezTo>
                      <a:pt x="12" y="17"/>
                      <a:pt x="12" y="17"/>
                      <a:pt x="13" y="17"/>
                    </a:cubicBezTo>
                    <a:cubicBezTo>
                      <a:pt x="14" y="17"/>
                      <a:pt x="14" y="17"/>
                      <a:pt x="15" y="17"/>
                    </a:cubicBezTo>
                    <a:cubicBezTo>
                      <a:pt x="15" y="17"/>
                      <a:pt x="16" y="17"/>
                      <a:pt x="16" y="16"/>
                    </a:cubicBezTo>
                    <a:cubicBezTo>
                      <a:pt x="16" y="16"/>
                      <a:pt x="16" y="16"/>
                      <a:pt x="16" y="16"/>
                    </a:cubicBezTo>
                    <a:cubicBezTo>
                      <a:pt x="17" y="16"/>
                      <a:pt x="17" y="15"/>
                      <a:pt x="18" y="15"/>
                    </a:cubicBezTo>
                    <a:cubicBezTo>
                      <a:pt x="19" y="15"/>
                      <a:pt x="20" y="15"/>
                      <a:pt x="21" y="14"/>
                    </a:cubicBezTo>
                    <a:cubicBezTo>
                      <a:pt x="21" y="14"/>
                      <a:pt x="22" y="14"/>
                      <a:pt x="22" y="14"/>
                    </a:cubicBezTo>
                    <a:cubicBezTo>
                      <a:pt x="23" y="14"/>
                      <a:pt x="23" y="14"/>
                      <a:pt x="23" y="14"/>
                    </a:cubicBezTo>
                    <a:cubicBezTo>
                      <a:pt x="23" y="13"/>
                      <a:pt x="23" y="13"/>
                      <a:pt x="23" y="13"/>
                    </a:cubicBezTo>
                    <a:cubicBezTo>
                      <a:pt x="22" y="12"/>
                      <a:pt x="22" y="12"/>
                      <a:pt x="21" y="12"/>
                    </a:cubicBezTo>
                    <a:cubicBezTo>
                      <a:pt x="20" y="11"/>
                      <a:pt x="20" y="11"/>
                      <a:pt x="19" y="10"/>
                    </a:cubicBezTo>
                    <a:cubicBezTo>
                      <a:pt x="19" y="10"/>
                      <a:pt x="19" y="10"/>
                      <a:pt x="18" y="9"/>
                    </a:cubicBezTo>
                    <a:cubicBezTo>
                      <a:pt x="18" y="9"/>
                      <a:pt x="19" y="9"/>
                      <a:pt x="19" y="8"/>
                    </a:cubicBezTo>
                    <a:cubicBezTo>
                      <a:pt x="19" y="8"/>
                      <a:pt x="19" y="8"/>
                      <a:pt x="19" y="8"/>
                    </a:cubicBezTo>
                    <a:cubicBezTo>
                      <a:pt x="19" y="7"/>
                      <a:pt x="19" y="7"/>
                      <a:pt x="20" y="7"/>
                    </a:cubicBezTo>
                    <a:cubicBezTo>
                      <a:pt x="19" y="7"/>
                      <a:pt x="19" y="7"/>
                      <a:pt x="19" y="7"/>
                    </a:cubicBezTo>
                    <a:cubicBezTo>
                      <a:pt x="18" y="7"/>
                      <a:pt x="17" y="6"/>
                      <a:pt x="16" y="6"/>
                    </a:cubicBezTo>
                    <a:cubicBezTo>
                      <a:pt x="15" y="6"/>
                      <a:pt x="14" y="6"/>
                      <a:pt x="14" y="6"/>
                    </a:cubicBezTo>
                    <a:cubicBezTo>
                      <a:pt x="13" y="5"/>
                      <a:pt x="13" y="5"/>
                      <a:pt x="12" y="5"/>
                    </a:cubicBezTo>
                    <a:cubicBezTo>
                      <a:pt x="11" y="4"/>
                      <a:pt x="11" y="3"/>
                      <a:pt x="10" y="2"/>
                    </a:cubicBezTo>
                    <a:cubicBezTo>
                      <a:pt x="9" y="2"/>
                      <a:pt x="9" y="2"/>
                      <a:pt x="8" y="1"/>
                    </a:cubicBezTo>
                    <a:cubicBezTo>
                      <a:pt x="8" y="1"/>
                      <a:pt x="7" y="1"/>
                      <a:pt x="6" y="0"/>
                    </a:cubicBezTo>
                    <a:cubicBezTo>
                      <a:pt x="6" y="0"/>
                      <a:pt x="6" y="0"/>
                      <a:pt x="5" y="0"/>
                    </a:cubicBezTo>
                    <a:cubicBezTo>
                      <a:pt x="5" y="0"/>
                      <a:pt x="5" y="0"/>
                      <a:pt x="5" y="1"/>
                    </a:cubicBezTo>
                    <a:cubicBezTo>
                      <a:pt x="5" y="1"/>
                      <a:pt x="5" y="1"/>
                      <a:pt x="5" y="1"/>
                    </a:cubicBezTo>
                    <a:cubicBezTo>
                      <a:pt x="5" y="1"/>
                      <a:pt x="5" y="1"/>
                      <a:pt x="5" y="2"/>
                    </a:cubicBezTo>
                    <a:cubicBezTo>
                      <a:pt x="5" y="2"/>
                      <a:pt x="5" y="2"/>
                      <a:pt x="5" y="3"/>
                    </a:cubicBezTo>
                    <a:cubicBezTo>
                      <a:pt x="4" y="3"/>
                      <a:pt x="4" y="3"/>
                      <a:pt x="3" y="3"/>
                    </a:cubicBezTo>
                    <a:cubicBezTo>
                      <a:pt x="3" y="4"/>
                      <a:pt x="2" y="4"/>
                      <a:pt x="2" y="4"/>
                    </a:cubicBezTo>
                    <a:cubicBezTo>
                      <a:pt x="2" y="5"/>
                      <a:pt x="1" y="5"/>
                      <a:pt x="1" y="5"/>
                    </a:cubicBezTo>
                    <a:cubicBezTo>
                      <a:pt x="1" y="5"/>
                      <a:pt x="0" y="6"/>
                      <a:pt x="0" y="6"/>
                    </a:cubicBezTo>
                    <a:cubicBezTo>
                      <a:pt x="0" y="7"/>
                      <a:pt x="0" y="8"/>
                      <a:pt x="0" y="9"/>
                    </a:cubicBezTo>
                    <a:cubicBezTo>
                      <a:pt x="0" y="9"/>
                      <a:pt x="1" y="9"/>
                      <a:pt x="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905" name="Freeform 242"/>
              <p:cNvSpPr>
                <a:spLocks/>
              </p:cNvSpPr>
              <p:nvPr/>
            </p:nvSpPr>
            <p:spPr bwMode="auto">
              <a:xfrm>
                <a:off x="2946" y="1747"/>
                <a:ext cx="24" cy="19"/>
              </a:xfrm>
              <a:custGeom>
                <a:avLst/>
                <a:gdLst>
                  <a:gd name="T0" fmla="*/ 5 w 10"/>
                  <a:gd name="T1" fmla="*/ 1 h 8"/>
                  <a:gd name="T2" fmla="*/ 4 w 10"/>
                  <a:gd name="T3" fmla="*/ 1 h 8"/>
                  <a:gd name="T4" fmla="*/ 3 w 10"/>
                  <a:gd name="T5" fmla="*/ 2 h 8"/>
                  <a:gd name="T6" fmla="*/ 1 w 10"/>
                  <a:gd name="T7" fmla="*/ 2 h 8"/>
                  <a:gd name="T8" fmla="*/ 1 w 10"/>
                  <a:gd name="T9" fmla="*/ 1 h 8"/>
                  <a:gd name="T10" fmla="*/ 0 w 10"/>
                  <a:gd name="T11" fmla="*/ 2 h 8"/>
                  <a:gd name="T12" fmla="*/ 0 w 10"/>
                  <a:gd name="T13" fmla="*/ 2 h 8"/>
                  <a:gd name="T14" fmla="*/ 0 w 10"/>
                  <a:gd name="T15" fmla="*/ 3 h 8"/>
                  <a:gd name="T16" fmla="*/ 0 w 10"/>
                  <a:gd name="T17" fmla="*/ 5 h 8"/>
                  <a:gd name="T18" fmla="*/ 1 w 10"/>
                  <a:gd name="T19" fmla="*/ 6 h 8"/>
                  <a:gd name="T20" fmla="*/ 2 w 10"/>
                  <a:gd name="T21" fmla="*/ 8 h 8"/>
                  <a:gd name="T22" fmla="*/ 3 w 10"/>
                  <a:gd name="T23" fmla="*/ 8 h 8"/>
                  <a:gd name="T24" fmla="*/ 5 w 10"/>
                  <a:gd name="T25" fmla="*/ 7 h 8"/>
                  <a:gd name="T26" fmla="*/ 7 w 10"/>
                  <a:gd name="T27" fmla="*/ 7 h 8"/>
                  <a:gd name="T28" fmla="*/ 8 w 10"/>
                  <a:gd name="T29" fmla="*/ 7 h 8"/>
                  <a:gd name="T30" fmla="*/ 10 w 10"/>
                  <a:gd name="T31" fmla="*/ 7 h 8"/>
                  <a:gd name="T32" fmla="*/ 10 w 10"/>
                  <a:gd name="T33" fmla="*/ 7 h 8"/>
                  <a:gd name="T34" fmla="*/ 9 w 10"/>
                  <a:gd name="T35" fmla="*/ 6 h 8"/>
                  <a:gd name="T36" fmla="*/ 8 w 10"/>
                  <a:gd name="T37" fmla="*/ 5 h 8"/>
                  <a:gd name="T38" fmla="*/ 7 w 10"/>
                  <a:gd name="T39" fmla="*/ 5 h 8"/>
                  <a:gd name="T40" fmla="*/ 6 w 10"/>
                  <a:gd name="T41" fmla="*/ 4 h 8"/>
                  <a:gd name="T42" fmla="*/ 6 w 10"/>
                  <a:gd name="T43" fmla="*/ 3 h 8"/>
                  <a:gd name="T44" fmla="*/ 7 w 10"/>
                  <a:gd name="T45" fmla="*/ 3 h 8"/>
                  <a:gd name="T46" fmla="*/ 9 w 10"/>
                  <a:gd name="T47" fmla="*/ 3 h 8"/>
                  <a:gd name="T48" fmla="*/ 10 w 10"/>
                  <a:gd name="T49" fmla="*/ 3 h 8"/>
                  <a:gd name="T50" fmla="*/ 10 w 10"/>
                  <a:gd name="T51" fmla="*/ 2 h 8"/>
                  <a:gd name="T52" fmla="*/ 9 w 10"/>
                  <a:gd name="T53" fmla="*/ 1 h 8"/>
                  <a:gd name="T54" fmla="*/ 8 w 10"/>
                  <a:gd name="T55" fmla="*/ 1 h 8"/>
                  <a:gd name="T56" fmla="*/ 7 w 10"/>
                  <a:gd name="T57" fmla="*/ 0 h 8"/>
                  <a:gd name="T58" fmla="*/ 7 w 10"/>
                  <a:gd name="T59" fmla="*/ 0 h 8"/>
                  <a:gd name="T60" fmla="*/ 7 w 10"/>
                  <a:gd name="T61" fmla="*/ 1 h 8"/>
                  <a:gd name="T62" fmla="*/ 6 w 10"/>
                  <a:gd name="T63" fmla="*/ 1 h 8"/>
                  <a:gd name="T64" fmla="*/ 5 w 10"/>
                  <a:gd name="T65" fmla="*/ 1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 h="8">
                    <a:moveTo>
                      <a:pt x="5" y="1"/>
                    </a:moveTo>
                    <a:cubicBezTo>
                      <a:pt x="5" y="1"/>
                      <a:pt x="5" y="1"/>
                      <a:pt x="4" y="1"/>
                    </a:cubicBezTo>
                    <a:cubicBezTo>
                      <a:pt x="4" y="1"/>
                      <a:pt x="3" y="2"/>
                      <a:pt x="3" y="2"/>
                    </a:cubicBezTo>
                    <a:cubicBezTo>
                      <a:pt x="2" y="2"/>
                      <a:pt x="2" y="2"/>
                      <a:pt x="1" y="2"/>
                    </a:cubicBezTo>
                    <a:cubicBezTo>
                      <a:pt x="1" y="2"/>
                      <a:pt x="1" y="2"/>
                      <a:pt x="1" y="1"/>
                    </a:cubicBezTo>
                    <a:cubicBezTo>
                      <a:pt x="0" y="1"/>
                      <a:pt x="0" y="2"/>
                      <a:pt x="0" y="2"/>
                    </a:cubicBezTo>
                    <a:cubicBezTo>
                      <a:pt x="0" y="2"/>
                      <a:pt x="0" y="2"/>
                      <a:pt x="0" y="2"/>
                    </a:cubicBezTo>
                    <a:cubicBezTo>
                      <a:pt x="0" y="2"/>
                      <a:pt x="0" y="3"/>
                      <a:pt x="0" y="3"/>
                    </a:cubicBezTo>
                    <a:cubicBezTo>
                      <a:pt x="0" y="4"/>
                      <a:pt x="0" y="4"/>
                      <a:pt x="0" y="5"/>
                    </a:cubicBezTo>
                    <a:cubicBezTo>
                      <a:pt x="0" y="5"/>
                      <a:pt x="0" y="6"/>
                      <a:pt x="1" y="6"/>
                    </a:cubicBezTo>
                    <a:cubicBezTo>
                      <a:pt x="1" y="7"/>
                      <a:pt x="2" y="7"/>
                      <a:pt x="2" y="8"/>
                    </a:cubicBezTo>
                    <a:cubicBezTo>
                      <a:pt x="2" y="8"/>
                      <a:pt x="3" y="8"/>
                      <a:pt x="3" y="8"/>
                    </a:cubicBezTo>
                    <a:cubicBezTo>
                      <a:pt x="4" y="8"/>
                      <a:pt x="4" y="8"/>
                      <a:pt x="5" y="7"/>
                    </a:cubicBezTo>
                    <a:cubicBezTo>
                      <a:pt x="6" y="7"/>
                      <a:pt x="6" y="7"/>
                      <a:pt x="7" y="7"/>
                    </a:cubicBezTo>
                    <a:cubicBezTo>
                      <a:pt x="7" y="7"/>
                      <a:pt x="7" y="7"/>
                      <a:pt x="8" y="7"/>
                    </a:cubicBezTo>
                    <a:cubicBezTo>
                      <a:pt x="8" y="7"/>
                      <a:pt x="9" y="7"/>
                      <a:pt x="10" y="7"/>
                    </a:cubicBezTo>
                    <a:cubicBezTo>
                      <a:pt x="10" y="7"/>
                      <a:pt x="10" y="7"/>
                      <a:pt x="10" y="7"/>
                    </a:cubicBezTo>
                    <a:cubicBezTo>
                      <a:pt x="9" y="6"/>
                      <a:pt x="9" y="6"/>
                      <a:pt x="9" y="6"/>
                    </a:cubicBezTo>
                    <a:cubicBezTo>
                      <a:pt x="9" y="6"/>
                      <a:pt x="8" y="5"/>
                      <a:pt x="8" y="5"/>
                    </a:cubicBezTo>
                    <a:cubicBezTo>
                      <a:pt x="8" y="5"/>
                      <a:pt x="7" y="5"/>
                      <a:pt x="7" y="5"/>
                    </a:cubicBezTo>
                    <a:cubicBezTo>
                      <a:pt x="7" y="4"/>
                      <a:pt x="6" y="4"/>
                      <a:pt x="6" y="4"/>
                    </a:cubicBezTo>
                    <a:cubicBezTo>
                      <a:pt x="6" y="4"/>
                      <a:pt x="6" y="3"/>
                      <a:pt x="6" y="3"/>
                    </a:cubicBezTo>
                    <a:cubicBezTo>
                      <a:pt x="7" y="3"/>
                      <a:pt x="7" y="3"/>
                      <a:pt x="7" y="3"/>
                    </a:cubicBezTo>
                    <a:cubicBezTo>
                      <a:pt x="8" y="3"/>
                      <a:pt x="8" y="3"/>
                      <a:pt x="9" y="3"/>
                    </a:cubicBezTo>
                    <a:cubicBezTo>
                      <a:pt x="9" y="3"/>
                      <a:pt x="10" y="3"/>
                      <a:pt x="10" y="3"/>
                    </a:cubicBezTo>
                    <a:cubicBezTo>
                      <a:pt x="10" y="3"/>
                      <a:pt x="10" y="2"/>
                      <a:pt x="10" y="2"/>
                    </a:cubicBezTo>
                    <a:cubicBezTo>
                      <a:pt x="10" y="2"/>
                      <a:pt x="9" y="2"/>
                      <a:pt x="9" y="1"/>
                    </a:cubicBezTo>
                    <a:cubicBezTo>
                      <a:pt x="9" y="1"/>
                      <a:pt x="8" y="1"/>
                      <a:pt x="8" y="1"/>
                    </a:cubicBezTo>
                    <a:cubicBezTo>
                      <a:pt x="8" y="0"/>
                      <a:pt x="7" y="0"/>
                      <a:pt x="7" y="0"/>
                    </a:cubicBezTo>
                    <a:cubicBezTo>
                      <a:pt x="7" y="0"/>
                      <a:pt x="7" y="0"/>
                      <a:pt x="7" y="0"/>
                    </a:cubicBezTo>
                    <a:cubicBezTo>
                      <a:pt x="7" y="1"/>
                      <a:pt x="7" y="1"/>
                      <a:pt x="7" y="1"/>
                    </a:cubicBezTo>
                    <a:cubicBezTo>
                      <a:pt x="6" y="1"/>
                      <a:pt x="6" y="1"/>
                      <a:pt x="6" y="1"/>
                    </a:cubicBezTo>
                    <a:cubicBezTo>
                      <a:pt x="5" y="1"/>
                      <a:pt x="5" y="1"/>
                      <a:pt x="5"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906" name="Freeform 243"/>
              <p:cNvSpPr>
                <a:spLocks/>
              </p:cNvSpPr>
              <p:nvPr/>
            </p:nvSpPr>
            <p:spPr bwMode="auto">
              <a:xfrm>
                <a:off x="2967" y="1730"/>
                <a:ext cx="22" cy="21"/>
              </a:xfrm>
              <a:custGeom>
                <a:avLst/>
                <a:gdLst>
                  <a:gd name="T0" fmla="*/ 0 w 9"/>
                  <a:gd name="T1" fmla="*/ 5 h 9"/>
                  <a:gd name="T2" fmla="*/ 0 w 9"/>
                  <a:gd name="T3" fmla="*/ 6 h 9"/>
                  <a:gd name="T4" fmla="*/ 0 w 9"/>
                  <a:gd name="T5" fmla="*/ 6 h 9"/>
                  <a:gd name="T6" fmla="*/ 1 w 9"/>
                  <a:gd name="T7" fmla="*/ 7 h 9"/>
                  <a:gd name="T8" fmla="*/ 2 w 9"/>
                  <a:gd name="T9" fmla="*/ 7 h 9"/>
                  <a:gd name="T10" fmla="*/ 3 w 9"/>
                  <a:gd name="T11" fmla="*/ 8 h 9"/>
                  <a:gd name="T12" fmla="*/ 3 w 9"/>
                  <a:gd name="T13" fmla="*/ 8 h 9"/>
                  <a:gd name="T14" fmla="*/ 4 w 9"/>
                  <a:gd name="T15" fmla="*/ 9 h 9"/>
                  <a:gd name="T16" fmla="*/ 5 w 9"/>
                  <a:gd name="T17" fmla="*/ 8 h 9"/>
                  <a:gd name="T18" fmla="*/ 5 w 9"/>
                  <a:gd name="T19" fmla="*/ 7 h 9"/>
                  <a:gd name="T20" fmla="*/ 5 w 9"/>
                  <a:gd name="T21" fmla="*/ 7 h 9"/>
                  <a:gd name="T22" fmla="*/ 5 w 9"/>
                  <a:gd name="T23" fmla="*/ 6 h 9"/>
                  <a:gd name="T24" fmla="*/ 7 w 9"/>
                  <a:gd name="T25" fmla="*/ 6 h 9"/>
                  <a:gd name="T26" fmla="*/ 9 w 9"/>
                  <a:gd name="T27" fmla="*/ 5 h 9"/>
                  <a:gd name="T28" fmla="*/ 9 w 9"/>
                  <a:gd name="T29" fmla="*/ 5 h 9"/>
                  <a:gd name="T30" fmla="*/ 9 w 9"/>
                  <a:gd name="T31" fmla="*/ 5 h 9"/>
                  <a:gd name="T32" fmla="*/ 7 w 9"/>
                  <a:gd name="T33" fmla="*/ 4 h 9"/>
                  <a:gd name="T34" fmla="*/ 6 w 9"/>
                  <a:gd name="T35" fmla="*/ 3 h 9"/>
                  <a:gd name="T36" fmla="*/ 6 w 9"/>
                  <a:gd name="T37" fmla="*/ 3 h 9"/>
                  <a:gd name="T38" fmla="*/ 6 w 9"/>
                  <a:gd name="T39" fmla="*/ 2 h 9"/>
                  <a:gd name="T40" fmla="*/ 6 w 9"/>
                  <a:gd name="T41" fmla="*/ 1 h 9"/>
                  <a:gd name="T42" fmla="*/ 5 w 9"/>
                  <a:gd name="T43" fmla="*/ 1 h 9"/>
                  <a:gd name="T44" fmla="*/ 4 w 9"/>
                  <a:gd name="T45" fmla="*/ 0 h 9"/>
                  <a:gd name="T46" fmla="*/ 3 w 9"/>
                  <a:gd name="T47" fmla="*/ 0 h 9"/>
                  <a:gd name="T48" fmla="*/ 2 w 9"/>
                  <a:gd name="T49" fmla="*/ 1 h 9"/>
                  <a:gd name="T50" fmla="*/ 2 w 9"/>
                  <a:gd name="T51" fmla="*/ 1 h 9"/>
                  <a:gd name="T52" fmla="*/ 1 w 9"/>
                  <a:gd name="T53" fmla="*/ 2 h 9"/>
                  <a:gd name="T54" fmla="*/ 0 w 9"/>
                  <a:gd name="T55" fmla="*/ 2 h 9"/>
                  <a:gd name="T56" fmla="*/ 0 w 9"/>
                  <a:gd name="T57" fmla="*/ 3 h 9"/>
                  <a:gd name="T58" fmla="*/ 0 w 9"/>
                  <a:gd name="T59" fmla="*/ 4 h 9"/>
                  <a:gd name="T60" fmla="*/ 0 w 9"/>
                  <a:gd name="T61"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 h="9">
                    <a:moveTo>
                      <a:pt x="0" y="5"/>
                    </a:moveTo>
                    <a:cubicBezTo>
                      <a:pt x="0" y="6"/>
                      <a:pt x="0" y="6"/>
                      <a:pt x="0" y="6"/>
                    </a:cubicBezTo>
                    <a:cubicBezTo>
                      <a:pt x="0" y="6"/>
                      <a:pt x="0" y="6"/>
                      <a:pt x="0" y="6"/>
                    </a:cubicBezTo>
                    <a:cubicBezTo>
                      <a:pt x="0" y="7"/>
                      <a:pt x="1" y="7"/>
                      <a:pt x="1" y="7"/>
                    </a:cubicBezTo>
                    <a:cubicBezTo>
                      <a:pt x="1" y="7"/>
                      <a:pt x="2" y="7"/>
                      <a:pt x="2" y="7"/>
                    </a:cubicBezTo>
                    <a:cubicBezTo>
                      <a:pt x="2" y="7"/>
                      <a:pt x="3" y="8"/>
                      <a:pt x="3" y="8"/>
                    </a:cubicBezTo>
                    <a:cubicBezTo>
                      <a:pt x="3" y="8"/>
                      <a:pt x="3" y="8"/>
                      <a:pt x="3" y="8"/>
                    </a:cubicBezTo>
                    <a:cubicBezTo>
                      <a:pt x="3" y="8"/>
                      <a:pt x="4" y="9"/>
                      <a:pt x="4" y="9"/>
                    </a:cubicBezTo>
                    <a:cubicBezTo>
                      <a:pt x="4" y="9"/>
                      <a:pt x="5" y="8"/>
                      <a:pt x="5" y="8"/>
                    </a:cubicBezTo>
                    <a:cubicBezTo>
                      <a:pt x="5" y="8"/>
                      <a:pt x="5" y="8"/>
                      <a:pt x="5" y="7"/>
                    </a:cubicBezTo>
                    <a:cubicBezTo>
                      <a:pt x="5" y="7"/>
                      <a:pt x="5" y="7"/>
                      <a:pt x="5" y="7"/>
                    </a:cubicBezTo>
                    <a:cubicBezTo>
                      <a:pt x="5" y="6"/>
                      <a:pt x="5" y="6"/>
                      <a:pt x="5" y="6"/>
                    </a:cubicBezTo>
                    <a:cubicBezTo>
                      <a:pt x="6" y="6"/>
                      <a:pt x="7" y="6"/>
                      <a:pt x="7" y="6"/>
                    </a:cubicBezTo>
                    <a:cubicBezTo>
                      <a:pt x="8" y="6"/>
                      <a:pt x="9" y="5"/>
                      <a:pt x="9" y="5"/>
                    </a:cubicBezTo>
                    <a:cubicBezTo>
                      <a:pt x="9" y="5"/>
                      <a:pt x="9" y="5"/>
                      <a:pt x="9" y="5"/>
                    </a:cubicBezTo>
                    <a:cubicBezTo>
                      <a:pt x="9" y="5"/>
                      <a:pt x="9" y="5"/>
                      <a:pt x="9" y="5"/>
                    </a:cubicBezTo>
                    <a:cubicBezTo>
                      <a:pt x="8" y="4"/>
                      <a:pt x="8" y="4"/>
                      <a:pt x="7" y="4"/>
                    </a:cubicBezTo>
                    <a:cubicBezTo>
                      <a:pt x="7" y="4"/>
                      <a:pt x="7" y="4"/>
                      <a:pt x="6" y="3"/>
                    </a:cubicBezTo>
                    <a:cubicBezTo>
                      <a:pt x="6" y="3"/>
                      <a:pt x="6" y="3"/>
                      <a:pt x="6" y="3"/>
                    </a:cubicBezTo>
                    <a:cubicBezTo>
                      <a:pt x="6" y="3"/>
                      <a:pt x="6" y="2"/>
                      <a:pt x="6" y="2"/>
                    </a:cubicBezTo>
                    <a:cubicBezTo>
                      <a:pt x="6" y="2"/>
                      <a:pt x="6" y="1"/>
                      <a:pt x="6" y="1"/>
                    </a:cubicBezTo>
                    <a:cubicBezTo>
                      <a:pt x="5" y="1"/>
                      <a:pt x="5" y="1"/>
                      <a:pt x="5" y="1"/>
                    </a:cubicBezTo>
                    <a:cubicBezTo>
                      <a:pt x="4" y="1"/>
                      <a:pt x="4" y="1"/>
                      <a:pt x="4" y="0"/>
                    </a:cubicBezTo>
                    <a:cubicBezTo>
                      <a:pt x="3" y="0"/>
                      <a:pt x="3" y="0"/>
                      <a:pt x="3" y="0"/>
                    </a:cubicBezTo>
                    <a:cubicBezTo>
                      <a:pt x="3" y="1"/>
                      <a:pt x="3" y="1"/>
                      <a:pt x="2" y="1"/>
                    </a:cubicBezTo>
                    <a:cubicBezTo>
                      <a:pt x="2" y="1"/>
                      <a:pt x="2" y="1"/>
                      <a:pt x="2" y="1"/>
                    </a:cubicBezTo>
                    <a:cubicBezTo>
                      <a:pt x="2" y="2"/>
                      <a:pt x="2" y="2"/>
                      <a:pt x="1" y="2"/>
                    </a:cubicBezTo>
                    <a:cubicBezTo>
                      <a:pt x="1" y="2"/>
                      <a:pt x="0" y="2"/>
                      <a:pt x="0" y="2"/>
                    </a:cubicBezTo>
                    <a:cubicBezTo>
                      <a:pt x="0" y="3"/>
                      <a:pt x="0" y="3"/>
                      <a:pt x="0" y="3"/>
                    </a:cubicBezTo>
                    <a:cubicBezTo>
                      <a:pt x="0" y="4"/>
                      <a:pt x="0" y="4"/>
                      <a:pt x="0" y="4"/>
                    </a:cubicBezTo>
                    <a:cubicBezTo>
                      <a:pt x="0" y="5"/>
                      <a:pt x="0" y="5"/>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907" name="Freeform 244"/>
              <p:cNvSpPr>
                <a:spLocks/>
              </p:cNvSpPr>
              <p:nvPr/>
            </p:nvSpPr>
            <p:spPr bwMode="auto">
              <a:xfrm>
                <a:off x="3027" y="2021"/>
                <a:ext cx="4" cy="3"/>
              </a:xfrm>
              <a:custGeom>
                <a:avLst/>
                <a:gdLst>
                  <a:gd name="T0" fmla="*/ 2 w 2"/>
                  <a:gd name="T1" fmla="*/ 1 h 1"/>
                  <a:gd name="T2" fmla="*/ 2 w 2"/>
                  <a:gd name="T3" fmla="*/ 1 h 1"/>
                  <a:gd name="T4" fmla="*/ 1 w 2"/>
                  <a:gd name="T5" fmla="*/ 0 h 1"/>
                  <a:gd name="T6" fmla="*/ 0 w 2"/>
                  <a:gd name="T7" fmla="*/ 0 h 1"/>
                  <a:gd name="T8" fmla="*/ 1 w 2"/>
                  <a:gd name="T9" fmla="*/ 1 h 1"/>
                  <a:gd name="T10" fmla="*/ 2 w 2"/>
                  <a:gd name="T11" fmla="*/ 1 h 1"/>
                </a:gdLst>
                <a:ahLst/>
                <a:cxnLst>
                  <a:cxn ang="0">
                    <a:pos x="T0" y="T1"/>
                  </a:cxn>
                  <a:cxn ang="0">
                    <a:pos x="T2" y="T3"/>
                  </a:cxn>
                  <a:cxn ang="0">
                    <a:pos x="T4" y="T5"/>
                  </a:cxn>
                  <a:cxn ang="0">
                    <a:pos x="T6" y="T7"/>
                  </a:cxn>
                  <a:cxn ang="0">
                    <a:pos x="T8" y="T9"/>
                  </a:cxn>
                  <a:cxn ang="0">
                    <a:pos x="T10" y="T11"/>
                  </a:cxn>
                </a:cxnLst>
                <a:rect l="0" t="0" r="r" b="b"/>
                <a:pathLst>
                  <a:path w="2" h="1">
                    <a:moveTo>
                      <a:pt x="2" y="1"/>
                    </a:moveTo>
                    <a:cubicBezTo>
                      <a:pt x="2" y="1"/>
                      <a:pt x="2" y="1"/>
                      <a:pt x="2" y="1"/>
                    </a:cubicBezTo>
                    <a:cubicBezTo>
                      <a:pt x="2" y="1"/>
                      <a:pt x="1" y="0"/>
                      <a:pt x="1" y="0"/>
                    </a:cubicBezTo>
                    <a:cubicBezTo>
                      <a:pt x="1" y="0"/>
                      <a:pt x="1" y="0"/>
                      <a:pt x="0" y="0"/>
                    </a:cubicBezTo>
                    <a:cubicBezTo>
                      <a:pt x="1" y="1"/>
                      <a:pt x="1" y="1"/>
                      <a:pt x="1" y="1"/>
                    </a:cubicBezTo>
                    <a:cubicBezTo>
                      <a:pt x="1" y="1"/>
                      <a:pt x="1" y="1"/>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908" name="Freeform 245"/>
              <p:cNvSpPr>
                <a:spLocks/>
              </p:cNvSpPr>
              <p:nvPr/>
            </p:nvSpPr>
            <p:spPr bwMode="auto">
              <a:xfrm>
                <a:off x="2953" y="1723"/>
                <a:ext cx="12" cy="2"/>
              </a:xfrm>
              <a:custGeom>
                <a:avLst/>
                <a:gdLst>
                  <a:gd name="T0" fmla="*/ 2 w 5"/>
                  <a:gd name="T1" fmla="*/ 1 h 1"/>
                  <a:gd name="T2" fmla="*/ 3 w 5"/>
                  <a:gd name="T3" fmla="*/ 1 h 1"/>
                  <a:gd name="T4" fmla="*/ 3 w 5"/>
                  <a:gd name="T5" fmla="*/ 1 h 1"/>
                  <a:gd name="T6" fmla="*/ 5 w 5"/>
                  <a:gd name="T7" fmla="*/ 1 h 1"/>
                  <a:gd name="T8" fmla="*/ 4 w 5"/>
                  <a:gd name="T9" fmla="*/ 0 h 1"/>
                  <a:gd name="T10" fmla="*/ 3 w 5"/>
                  <a:gd name="T11" fmla="*/ 0 h 1"/>
                  <a:gd name="T12" fmla="*/ 3 w 5"/>
                  <a:gd name="T13" fmla="*/ 0 h 1"/>
                  <a:gd name="T14" fmla="*/ 2 w 5"/>
                  <a:gd name="T15" fmla="*/ 0 h 1"/>
                  <a:gd name="T16" fmla="*/ 1 w 5"/>
                  <a:gd name="T17" fmla="*/ 0 h 1"/>
                  <a:gd name="T18" fmla="*/ 0 w 5"/>
                  <a:gd name="T19" fmla="*/ 0 h 1"/>
                  <a:gd name="T20" fmla="*/ 0 w 5"/>
                  <a:gd name="T21" fmla="*/ 0 h 1"/>
                  <a:gd name="T22" fmla="*/ 0 w 5"/>
                  <a:gd name="T23" fmla="*/ 1 h 1"/>
                  <a:gd name="T24" fmla="*/ 2 w 5"/>
                  <a:gd name="T25" fmla="*/ 1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 h="1">
                    <a:moveTo>
                      <a:pt x="2" y="1"/>
                    </a:moveTo>
                    <a:cubicBezTo>
                      <a:pt x="2" y="1"/>
                      <a:pt x="2" y="1"/>
                      <a:pt x="3" y="1"/>
                    </a:cubicBezTo>
                    <a:cubicBezTo>
                      <a:pt x="3" y="1"/>
                      <a:pt x="3" y="1"/>
                      <a:pt x="3" y="1"/>
                    </a:cubicBezTo>
                    <a:cubicBezTo>
                      <a:pt x="4" y="1"/>
                      <a:pt x="4" y="1"/>
                      <a:pt x="5" y="1"/>
                    </a:cubicBezTo>
                    <a:cubicBezTo>
                      <a:pt x="5" y="1"/>
                      <a:pt x="4" y="0"/>
                      <a:pt x="4" y="0"/>
                    </a:cubicBezTo>
                    <a:cubicBezTo>
                      <a:pt x="4" y="0"/>
                      <a:pt x="4" y="0"/>
                      <a:pt x="3" y="0"/>
                    </a:cubicBezTo>
                    <a:cubicBezTo>
                      <a:pt x="3" y="0"/>
                      <a:pt x="3" y="0"/>
                      <a:pt x="3" y="0"/>
                    </a:cubicBezTo>
                    <a:cubicBezTo>
                      <a:pt x="3" y="0"/>
                      <a:pt x="2" y="0"/>
                      <a:pt x="2" y="0"/>
                    </a:cubicBezTo>
                    <a:cubicBezTo>
                      <a:pt x="2" y="0"/>
                      <a:pt x="1" y="0"/>
                      <a:pt x="1" y="0"/>
                    </a:cubicBezTo>
                    <a:cubicBezTo>
                      <a:pt x="1" y="0"/>
                      <a:pt x="1" y="0"/>
                      <a:pt x="0" y="0"/>
                    </a:cubicBezTo>
                    <a:cubicBezTo>
                      <a:pt x="0" y="0"/>
                      <a:pt x="0" y="0"/>
                      <a:pt x="0" y="0"/>
                    </a:cubicBezTo>
                    <a:cubicBezTo>
                      <a:pt x="0" y="0"/>
                      <a:pt x="0" y="0"/>
                      <a:pt x="0" y="1"/>
                    </a:cubicBezTo>
                    <a:cubicBezTo>
                      <a:pt x="1" y="1"/>
                      <a:pt x="1" y="1"/>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909" name="Freeform 246"/>
              <p:cNvSpPr>
                <a:spLocks/>
              </p:cNvSpPr>
              <p:nvPr/>
            </p:nvSpPr>
            <p:spPr bwMode="auto">
              <a:xfrm>
                <a:off x="2949" y="1775"/>
                <a:ext cx="11" cy="5"/>
              </a:xfrm>
              <a:custGeom>
                <a:avLst/>
                <a:gdLst>
                  <a:gd name="T0" fmla="*/ 3 w 5"/>
                  <a:gd name="T1" fmla="*/ 2 h 2"/>
                  <a:gd name="T2" fmla="*/ 5 w 5"/>
                  <a:gd name="T3" fmla="*/ 1 h 2"/>
                  <a:gd name="T4" fmla="*/ 4 w 5"/>
                  <a:gd name="T5" fmla="*/ 0 h 2"/>
                  <a:gd name="T6" fmla="*/ 3 w 5"/>
                  <a:gd name="T7" fmla="*/ 0 h 2"/>
                  <a:gd name="T8" fmla="*/ 2 w 5"/>
                  <a:gd name="T9" fmla="*/ 0 h 2"/>
                  <a:gd name="T10" fmla="*/ 0 w 5"/>
                  <a:gd name="T11" fmla="*/ 0 h 2"/>
                  <a:gd name="T12" fmla="*/ 0 w 5"/>
                  <a:gd name="T13" fmla="*/ 1 h 2"/>
                  <a:gd name="T14" fmla="*/ 1 w 5"/>
                  <a:gd name="T15" fmla="*/ 1 h 2"/>
                  <a:gd name="T16" fmla="*/ 2 w 5"/>
                  <a:gd name="T17" fmla="*/ 2 h 2"/>
                  <a:gd name="T18" fmla="*/ 3 w 5"/>
                  <a:gd name="T19"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 h="2">
                    <a:moveTo>
                      <a:pt x="3" y="2"/>
                    </a:moveTo>
                    <a:cubicBezTo>
                      <a:pt x="4" y="2"/>
                      <a:pt x="4" y="2"/>
                      <a:pt x="5" y="1"/>
                    </a:cubicBezTo>
                    <a:cubicBezTo>
                      <a:pt x="4" y="1"/>
                      <a:pt x="4" y="1"/>
                      <a:pt x="4" y="0"/>
                    </a:cubicBezTo>
                    <a:cubicBezTo>
                      <a:pt x="4" y="0"/>
                      <a:pt x="4" y="0"/>
                      <a:pt x="3" y="0"/>
                    </a:cubicBezTo>
                    <a:cubicBezTo>
                      <a:pt x="3" y="0"/>
                      <a:pt x="2" y="0"/>
                      <a:pt x="2" y="0"/>
                    </a:cubicBezTo>
                    <a:cubicBezTo>
                      <a:pt x="1" y="0"/>
                      <a:pt x="0" y="0"/>
                      <a:pt x="0" y="0"/>
                    </a:cubicBezTo>
                    <a:cubicBezTo>
                      <a:pt x="0" y="0"/>
                      <a:pt x="0" y="1"/>
                      <a:pt x="0" y="1"/>
                    </a:cubicBezTo>
                    <a:cubicBezTo>
                      <a:pt x="0" y="1"/>
                      <a:pt x="1" y="1"/>
                      <a:pt x="1" y="1"/>
                    </a:cubicBezTo>
                    <a:cubicBezTo>
                      <a:pt x="1" y="2"/>
                      <a:pt x="2" y="2"/>
                      <a:pt x="2" y="2"/>
                    </a:cubicBezTo>
                    <a:cubicBezTo>
                      <a:pt x="2" y="2"/>
                      <a:pt x="3" y="2"/>
                      <a:pt x="3"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910" name="Freeform 247"/>
              <p:cNvSpPr>
                <a:spLocks/>
              </p:cNvSpPr>
              <p:nvPr/>
            </p:nvSpPr>
            <p:spPr bwMode="auto">
              <a:xfrm>
                <a:off x="2939" y="2007"/>
                <a:ext cx="24" cy="17"/>
              </a:xfrm>
              <a:custGeom>
                <a:avLst/>
                <a:gdLst>
                  <a:gd name="T0" fmla="*/ 10 w 10"/>
                  <a:gd name="T1" fmla="*/ 4 h 7"/>
                  <a:gd name="T2" fmla="*/ 10 w 10"/>
                  <a:gd name="T3" fmla="*/ 3 h 7"/>
                  <a:gd name="T4" fmla="*/ 9 w 10"/>
                  <a:gd name="T5" fmla="*/ 2 h 7"/>
                  <a:gd name="T6" fmla="*/ 4 w 10"/>
                  <a:gd name="T7" fmla="*/ 1 h 7"/>
                  <a:gd name="T8" fmla="*/ 3 w 10"/>
                  <a:gd name="T9" fmla="*/ 0 h 7"/>
                  <a:gd name="T10" fmla="*/ 1 w 10"/>
                  <a:gd name="T11" fmla="*/ 1 h 7"/>
                  <a:gd name="T12" fmla="*/ 0 w 10"/>
                  <a:gd name="T13" fmla="*/ 2 h 7"/>
                  <a:gd name="T14" fmla="*/ 0 w 10"/>
                  <a:gd name="T15" fmla="*/ 4 h 7"/>
                  <a:gd name="T16" fmla="*/ 1 w 10"/>
                  <a:gd name="T17" fmla="*/ 5 h 7"/>
                  <a:gd name="T18" fmla="*/ 1 w 10"/>
                  <a:gd name="T19" fmla="*/ 6 h 7"/>
                  <a:gd name="T20" fmla="*/ 2 w 10"/>
                  <a:gd name="T21" fmla="*/ 6 h 7"/>
                  <a:gd name="T22" fmla="*/ 2 w 10"/>
                  <a:gd name="T23" fmla="*/ 6 h 7"/>
                  <a:gd name="T24" fmla="*/ 2 w 10"/>
                  <a:gd name="T25" fmla="*/ 7 h 7"/>
                  <a:gd name="T26" fmla="*/ 3 w 10"/>
                  <a:gd name="T27" fmla="*/ 7 h 7"/>
                  <a:gd name="T28" fmla="*/ 4 w 10"/>
                  <a:gd name="T29" fmla="*/ 6 h 7"/>
                  <a:gd name="T30" fmla="*/ 5 w 10"/>
                  <a:gd name="T31" fmla="*/ 6 h 7"/>
                  <a:gd name="T32" fmla="*/ 7 w 10"/>
                  <a:gd name="T33" fmla="*/ 6 h 7"/>
                  <a:gd name="T34" fmla="*/ 8 w 10"/>
                  <a:gd name="T35" fmla="*/ 5 h 7"/>
                  <a:gd name="T36" fmla="*/ 8 w 10"/>
                  <a:gd name="T37" fmla="*/ 4 h 7"/>
                  <a:gd name="T38" fmla="*/ 9 w 10"/>
                  <a:gd name="T39" fmla="*/ 3 h 7"/>
                  <a:gd name="T40" fmla="*/ 9 w 10"/>
                  <a:gd name="T41" fmla="*/ 4 h 7"/>
                  <a:gd name="T42" fmla="*/ 9 w 10"/>
                  <a:gd name="T43" fmla="*/ 5 h 7"/>
                  <a:gd name="T44" fmla="*/ 10 w 10"/>
                  <a:gd name="T45" fmla="*/ 4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 h="7">
                    <a:moveTo>
                      <a:pt x="10" y="4"/>
                    </a:moveTo>
                    <a:cubicBezTo>
                      <a:pt x="10" y="4"/>
                      <a:pt x="10" y="4"/>
                      <a:pt x="10" y="3"/>
                    </a:cubicBezTo>
                    <a:cubicBezTo>
                      <a:pt x="9" y="3"/>
                      <a:pt x="9" y="3"/>
                      <a:pt x="9" y="2"/>
                    </a:cubicBezTo>
                    <a:cubicBezTo>
                      <a:pt x="7" y="2"/>
                      <a:pt x="6" y="1"/>
                      <a:pt x="4" y="1"/>
                    </a:cubicBezTo>
                    <a:cubicBezTo>
                      <a:pt x="4" y="1"/>
                      <a:pt x="3" y="1"/>
                      <a:pt x="3" y="0"/>
                    </a:cubicBezTo>
                    <a:cubicBezTo>
                      <a:pt x="2" y="1"/>
                      <a:pt x="2" y="1"/>
                      <a:pt x="1" y="1"/>
                    </a:cubicBezTo>
                    <a:cubicBezTo>
                      <a:pt x="1" y="1"/>
                      <a:pt x="1" y="2"/>
                      <a:pt x="0" y="2"/>
                    </a:cubicBezTo>
                    <a:cubicBezTo>
                      <a:pt x="0" y="3"/>
                      <a:pt x="0" y="4"/>
                      <a:pt x="0" y="4"/>
                    </a:cubicBezTo>
                    <a:cubicBezTo>
                      <a:pt x="0" y="4"/>
                      <a:pt x="1" y="5"/>
                      <a:pt x="1" y="5"/>
                    </a:cubicBezTo>
                    <a:cubicBezTo>
                      <a:pt x="1" y="5"/>
                      <a:pt x="1" y="6"/>
                      <a:pt x="1" y="6"/>
                    </a:cubicBezTo>
                    <a:cubicBezTo>
                      <a:pt x="1" y="6"/>
                      <a:pt x="1" y="6"/>
                      <a:pt x="2" y="6"/>
                    </a:cubicBezTo>
                    <a:cubicBezTo>
                      <a:pt x="2" y="6"/>
                      <a:pt x="2" y="6"/>
                      <a:pt x="2" y="6"/>
                    </a:cubicBezTo>
                    <a:cubicBezTo>
                      <a:pt x="2" y="6"/>
                      <a:pt x="2" y="7"/>
                      <a:pt x="2" y="7"/>
                    </a:cubicBezTo>
                    <a:cubicBezTo>
                      <a:pt x="2" y="7"/>
                      <a:pt x="3" y="7"/>
                      <a:pt x="3" y="7"/>
                    </a:cubicBezTo>
                    <a:cubicBezTo>
                      <a:pt x="3" y="7"/>
                      <a:pt x="3" y="6"/>
                      <a:pt x="4" y="6"/>
                    </a:cubicBezTo>
                    <a:cubicBezTo>
                      <a:pt x="4" y="6"/>
                      <a:pt x="5" y="6"/>
                      <a:pt x="5" y="6"/>
                    </a:cubicBezTo>
                    <a:cubicBezTo>
                      <a:pt x="6" y="6"/>
                      <a:pt x="6" y="6"/>
                      <a:pt x="7" y="6"/>
                    </a:cubicBezTo>
                    <a:cubicBezTo>
                      <a:pt x="7" y="5"/>
                      <a:pt x="7" y="5"/>
                      <a:pt x="8" y="5"/>
                    </a:cubicBezTo>
                    <a:cubicBezTo>
                      <a:pt x="8" y="5"/>
                      <a:pt x="8" y="4"/>
                      <a:pt x="8" y="4"/>
                    </a:cubicBezTo>
                    <a:cubicBezTo>
                      <a:pt x="8" y="4"/>
                      <a:pt x="8" y="3"/>
                      <a:pt x="9" y="3"/>
                    </a:cubicBezTo>
                    <a:cubicBezTo>
                      <a:pt x="9" y="4"/>
                      <a:pt x="9" y="4"/>
                      <a:pt x="9" y="4"/>
                    </a:cubicBezTo>
                    <a:cubicBezTo>
                      <a:pt x="9" y="4"/>
                      <a:pt x="9" y="5"/>
                      <a:pt x="9" y="5"/>
                    </a:cubicBezTo>
                    <a:cubicBezTo>
                      <a:pt x="9" y="5"/>
                      <a:pt x="9" y="4"/>
                      <a:pt x="1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911" name="Freeform 248"/>
              <p:cNvSpPr>
                <a:spLocks/>
              </p:cNvSpPr>
              <p:nvPr/>
            </p:nvSpPr>
            <p:spPr bwMode="auto">
              <a:xfrm>
                <a:off x="2946" y="1780"/>
                <a:ext cx="5" cy="2"/>
              </a:xfrm>
              <a:custGeom>
                <a:avLst/>
                <a:gdLst>
                  <a:gd name="T0" fmla="*/ 0 w 2"/>
                  <a:gd name="T1" fmla="*/ 0 h 1"/>
                  <a:gd name="T2" fmla="*/ 0 w 2"/>
                  <a:gd name="T3" fmla="*/ 0 h 1"/>
                  <a:gd name="T4" fmla="*/ 1 w 2"/>
                  <a:gd name="T5" fmla="*/ 1 h 1"/>
                  <a:gd name="T6" fmla="*/ 2 w 2"/>
                  <a:gd name="T7" fmla="*/ 1 h 1"/>
                  <a:gd name="T8" fmla="*/ 2 w 2"/>
                  <a:gd name="T9" fmla="*/ 1 h 1"/>
                  <a:gd name="T10" fmla="*/ 1 w 2"/>
                  <a:gd name="T11" fmla="*/ 0 h 1"/>
                  <a:gd name="T12" fmla="*/ 0 w 2"/>
                  <a:gd name="T13" fmla="*/ 0 h 1"/>
                </a:gdLst>
                <a:ahLst/>
                <a:cxnLst>
                  <a:cxn ang="0">
                    <a:pos x="T0" y="T1"/>
                  </a:cxn>
                  <a:cxn ang="0">
                    <a:pos x="T2" y="T3"/>
                  </a:cxn>
                  <a:cxn ang="0">
                    <a:pos x="T4" y="T5"/>
                  </a:cxn>
                  <a:cxn ang="0">
                    <a:pos x="T6" y="T7"/>
                  </a:cxn>
                  <a:cxn ang="0">
                    <a:pos x="T8" y="T9"/>
                  </a:cxn>
                  <a:cxn ang="0">
                    <a:pos x="T10" y="T11"/>
                  </a:cxn>
                  <a:cxn ang="0">
                    <a:pos x="T12" y="T13"/>
                  </a:cxn>
                </a:cxnLst>
                <a:rect l="0" t="0" r="r" b="b"/>
                <a:pathLst>
                  <a:path w="2" h="1">
                    <a:moveTo>
                      <a:pt x="0" y="0"/>
                    </a:moveTo>
                    <a:cubicBezTo>
                      <a:pt x="0" y="0"/>
                      <a:pt x="0" y="0"/>
                      <a:pt x="0" y="0"/>
                    </a:cubicBezTo>
                    <a:cubicBezTo>
                      <a:pt x="0" y="0"/>
                      <a:pt x="1" y="1"/>
                      <a:pt x="1" y="1"/>
                    </a:cubicBezTo>
                    <a:cubicBezTo>
                      <a:pt x="1" y="1"/>
                      <a:pt x="2" y="1"/>
                      <a:pt x="2" y="1"/>
                    </a:cubicBezTo>
                    <a:cubicBezTo>
                      <a:pt x="2" y="1"/>
                      <a:pt x="2" y="1"/>
                      <a:pt x="2" y="1"/>
                    </a:cubicBezTo>
                    <a:cubicBezTo>
                      <a:pt x="2" y="0"/>
                      <a:pt x="2" y="0"/>
                      <a:pt x="1" y="0"/>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912" name="Freeform 249"/>
              <p:cNvSpPr>
                <a:spLocks/>
              </p:cNvSpPr>
              <p:nvPr/>
            </p:nvSpPr>
            <p:spPr bwMode="auto">
              <a:xfrm>
                <a:off x="3012" y="2029"/>
                <a:ext cx="3" cy="2"/>
              </a:xfrm>
              <a:custGeom>
                <a:avLst/>
                <a:gdLst>
                  <a:gd name="T0" fmla="*/ 0 w 1"/>
                  <a:gd name="T1" fmla="*/ 1 h 1"/>
                  <a:gd name="T2" fmla="*/ 0 w 1"/>
                  <a:gd name="T3" fmla="*/ 1 h 1"/>
                  <a:gd name="T4" fmla="*/ 0 w 1"/>
                  <a:gd name="T5" fmla="*/ 1 h 1"/>
                  <a:gd name="T6" fmla="*/ 1 w 1"/>
                  <a:gd name="T7" fmla="*/ 1 h 1"/>
                  <a:gd name="T8" fmla="*/ 1 w 1"/>
                  <a:gd name="T9" fmla="*/ 0 h 1"/>
                  <a:gd name="T10" fmla="*/ 0 w 1"/>
                  <a:gd name="T11" fmla="*/ 0 h 1"/>
                  <a:gd name="T12" fmla="*/ 0 w 1"/>
                  <a:gd name="T13" fmla="*/ 1 h 1"/>
                </a:gdLst>
                <a:ahLst/>
                <a:cxnLst>
                  <a:cxn ang="0">
                    <a:pos x="T0" y="T1"/>
                  </a:cxn>
                  <a:cxn ang="0">
                    <a:pos x="T2" y="T3"/>
                  </a:cxn>
                  <a:cxn ang="0">
                    <a:pos x="T4" y="T5"/>
                  </a:cxn>
                  <a:cxn ang="0">
                    <a:pos x="T6" y="T7"/>
                  </a:cxn>
                  <a:cxn ang="0">
                    <a:pos x="T8" y="T9"/>
                  </a:cxn>
                  <a:cxn ang="0">
                    <a:pos x="T10" y="T11"/>
                  </a:cxn>
                  <a:cxn ang="0">
                    <a:pos x="T12" y="T13"/>
                  </a:cxn>
                </a:cxnLst>
                <a:rect l="0" t="0" r="r" b="b"/>
                <a:pathLst>
                  <a:path w="1" h="1">
                    <a:moveTo>
                      <a:pt x="0" y="1"/>
                    </a:moveTo>
                    <a:cubicBezTo>
                      <a:pt x="0" y="1"/>
                      <a:pt x="0" y="1"/>
                      <a:pt x="0" y="1"/>
                    </a:cubicBezTo>
                    <a:cubicBezTo>
                      <a:pt x="0" y="1"/>
                      <a:pt x="0" y="1"/>
                      <a:pt x="0" y="1"/>
                    </a:cubicBezTo>
                    <a:cubicBezTo>
                      <a:pt x="1" y="1"/>
                      <a:pt x="1" y="1"/>
                      <a:pt x="1" y="1"/>
                    </a:cubicBezTo>
                    <a:cubicBezTo>
                      <a:pt x="1" y="1"/>
                      <a:pt x="1" y="1"/>
                      <a:pt x="1" y="0"/>
                    </a:cubicBezTo>
                    <a:cubicBezTo>
                      <a:pt x="1" y="0"/>
                      <a:pt x="1" y="0"/>
                      <a:pt x="0" y="0"/>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913" name="Freeform 250"/>
              <p:cNvSpPr>
                <a:spLocks/>
              </p:cNvSpPr>
              <p:nvPr/>
            </p:nvSpPr>
            <p:spPr bwMode="auto">
              <a:xfrm>
                <a:off x="3020" y="2021"/>
                <a:ext cx="4" cy="3"/>
              </a:xfrm>
              <a:custGeom>
                <a:avLst/>
                <a:gdLst>
                  <a:gd name="T0" fmla="*/ 1 w 2"/>
                  <a:gd name="T1" fmla="*/ 0 h 1"/>
                  <a:gd name="T2" fmla="*/ 0 w 2"/>
                  <a:gd name="T3" fmla="*/ 0 h 1"/>
                  <a:gd name="T4" fmla="*/ 1 w 2"/>
                  <a:gd name="T5" fmla="*/ 0 h 1"/>
                  <a:gd name="T6" fmla="*/ 1 w 2"/>
                  <a:gd name="T7" fmla="*/ 1 h 1"/>
                  <a:gd name="T8" fmla="*/ 2 w 2"/>
                  <a:gd name="T9" fmla="*/ 1 h 1"/>
                  <a:gd name="T10" fmla="*/ 2 w 2"/>
                  <a:gd name="T11" fmla="*/ 0 h 1"/>
                  <a:gd name="T12" fmla="*/ 1 w 2"/>
                  <a:gd name="T13" fmla="*/ 0 h 1"/>
                </a:gdLst>
                <a:ahLst/>
                <a:cxnLst>
                  <a:cxn ang="0">
                    <a:pos x="T0" y="T1"/>
                  </a:cxn>
                  <a:cxn ang="0">
                    <a:pos x="T2" y="T3"/>
                  </a:cxn>
                  <a:cxn ang="0">
                    <a:pos x="T4" y="T5"/>
                  </a:cxn>
                  <a:cxn ang="0">
                    <a:pos x="T6" y="T7"/>
                  </a:cxn>
                  <a:cxn ang="0">
                    <a:pos x="T8" y="T9"/>
                  </a:cxn>
                  <a:cxn ang="0">
                    <a:pos x="T10" y="T11"/>
                  </a:cxn>
                  <a:cxn ang="0">
                    <a:pos x="T12" y="T13"/>
                  </a:cxn>
                </a:cxnLst>
                <a:rect l="0" t="0" r="r" b="b"/>
                <a:pathLst>
                  <a:path w="2" h="1">
                    <a:moveTo>
                      <a:pt x="1" y="0"/>
                    </a:moveTo>
                    <a:cubicBezTo>
                      <a:pt x="1" y="0"/>
                      <a:pt x="0" y="0"/>
                      <a:pt x="0" y="0"/>
                    </a:cubicBezTo>
                    <a:cubicBezTo>
                      <a:pt x="0" y="0"/>
                      <a:pt x="0" y="0"/>
                      <a:pt x="1" y="0"/>
                    </a:cubicBezTo>
                    <a:cubicBezTo>
                      <a:pt x="1" y="0"/>
                      <a:pt x="1" y="0"/>
                      <a:pt x="1" y="1"/>
                    </a:cubicBezTo>
                    <a:cubicBezTo>
                      <a:pt x="2" y="1"/>
                      <a:pt x="2" y="1"/>
                      <a:pt x="2" y="1"/>
                    </a:cubicBezTo>
                    <a:cubicBezTo>
                      <a:pt x="2" y="1"/>
                      <a:pt x="2" y="0"/>
                      <a:pt x="2"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914" name="Freeform 251"/>
              <p:cNvSpPr>
                <a:spLocks/>
              </p:cNvSpPr>
              <p:nvPr/>
            </p:nvSpPr>
            <p:spPr bwMode="auto">
              <a:xfrm>
                <a:off x="2972" y="2026"/>
                <a:ext cx="7" cy="3"/>
              </a:xfrm>
              <a:custGeom>
                <a:avLst/>
                <a:gdLst>
                  <a:gd name="T0" fmla="*/ 0 w 3"/>
                  <a:gd name="T1" fmla="*/ 0 h 1"/>
                  <a:gd name="T2" fmla="*/ 0 w 3"/>
                  <a:gd name="T3" fmla="*/ 1 h 1"/>
                  <a:gd name="T4" fmla="*/ 1 w 3"/>
                  <a:gd name="T5" fmla="*/ 1 h 1"/>
                  <a:gd name="T6" fmla="*/ 1 w 3"/>
                  <a:gd name="T7" fmla="*/ 1 h 1"/>
                  <a:gd name="T8" fmla="*/ 2 w 3"/>
                  <a:gd name="T9" fmla="*/ 1 h 1"/>
                  <a:gd name="T10" fmla="*/ 3 w 3"/>
                  <a:gd name="T11" fmla="*/ 0 h 1"/>
                  <a:gd name="T12" fmla="*/ 1 w 3"/>
                  <a:gd name="T13" fmla="*/ 0 h 1"/>
                  <a:gd name="T14" fmla="*/ 0 w 3"/>
                  <a:gd name="T15" fmla="*/ 0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1">
                    <a:moveTo>
                      <a:pt x="0" y="0"/>
                    </a:moveTo>
                    <a:cubicBezTo>
                      <a:pt x="0" y="0"/>
                      <a:pt x="0" y="1"/>
                      <a:pt x="0" y="1"/>
                    </a:cubicBezTo>
                    <a:cubicBezTo>
                      <a:pt x="0" y="1"/>
                      <a:pt x="0" y="1"/>
                      <a:pt x="1" y="1"/>
                    </a:cubicBezTo>
                    <a:cubicBezTo>
                      <a:pt x="1" y="1"/>
                      <a:pt x="1" y="1"/>
                      <a:pt x="1" y="1"/>
                    </a:cubicBezTo>
                    <a:cubicBezTo>
                      <a:pt x="1" y="1"/>
                      <a:pt x="2" y="1"/>
                      <a:pt x="2" y="1"/>
                    </a:cubicBezTo>
                    <a:cubicBezTo>
                      <a:pt x="2" y="0"/>
                      <a:pt x="3" y="0"/>
                      <a:pt x="3" y="0"/>
                    </a:cubicBezTo>
                    <a:cubicBezTo>
                      <a:pt x="2" y="0"/>
                      <a:pt x="2" y="0"/>
                      <a:pt x="1" y="0"/>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915" name="Freeform 252"/>
              <p:cNvSpPr>
                <a:spLocks/>
              </p:cNvSpPr>
              <p:nvPr/>
            </p:nvSpPr>
            <p:spPr bwMode="auto">
              <a:xfrm>
                <a:off x="3015" y="2021"/>
                <a:ext cx="5" cy="0"/>
              </a:xfrm>
              <a:custGeom>
                <a:avLst/>
                <a:gdLst>
                  <a:gd name="T0" fmla="*/ 2 w 2"/>
                  <a:gd name="T1" fmla="*/ 1 w 2"/>
                  <a:gd name="T2" fmla="*/ 0 w 2"/>
                  <a:gd name="T3" fmla="*/ 0 w 2"/>
                  <a:gd name="T4" fmla="*/ 1 w 2"/>
                  <a:gd name="T5" fmla="*/ 2 w 2"/>
                </a:gdLst>
                <a:ahLst/>
                <a:cxnLst>
                  <a:cxn ang="0">
                    <a:pos x="T0" y="0"/>
                  </a:cxn>
                  <a:cxn ang="0">
                    <a:pos x="T1" y="0"/>
                  </a:cxn>
                  <a:cxn ang="0">
                    <a:pos x="T2" y="0"/>
                  </a:cxn>
                  <a:cxn ang="0">
                    <a:pos x="T3" y="0"/>
                  </a:cxn>
                  <a:cxn ang="0">
                    <a:pos x="T4" y="0"/>
                  </a:cxn>
                  <a:cxn ang="0">
                    <a:pos x="T5" y="0"/>
                  </a:cxn>
                </a:cxnLst>
                <a:rect l="0" t="0" r="r" b="b"/>
                <a:pathLst>
                  <a:path w="2">
                    <a:moveTo>
                      <a:pt x="2" y="0"/>
                    </a:moveTo>
                    <a:cubicBezTo>
                      <a:pt x="1" y="0"/>
                      <a:pt x="1" y="0"/>
                      <a:pt x="1" y="0"/>
                    </a:cubicBezTo>
                    <a:cubicBezTo>
                      <a:pt x="1" y="0"/>
                      <a:pt x="0" y="0"/>
                      <a:pt x="0" y="0"/>
                    </a:cubicBezTo>
                    <a:cubicBezTo>
                      <a:pt x="0" y="0"/>
                      <a:pt x="0" y="0"/>
                      <a:pt x="0" y="0"/>
                    </a:cubicBezTo>
                    <a:cubicBezTo>
                      <a:pt x="1" y="0"/>
                      <a:pt x="1" y="0"/>
                      <a:pt x="1" y="0"/>
                    </a:cubicBezTo>
                    <a:cubicBezTo>
                      <a:pt x="1" y="0"/>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916" name="Freeform 253"/>
              <p:cNvSpPr>
                <a:spLocks/>
              </p:cNvSpPr>
              <p:nvPr/>
            </p:nvSpPr>
            <p:spPr bwMode="auto">
              <a:xfrm>
                <a:off x="2958" y="1934"/>
                <a:ext cx="76" cy="61"/>
              </a:xfrm>
              <a:custGeom>
                <a:avLst/>
                <a:gdLst>
                  <a:gd name="T0" fmla="*/ 31 w 32"/>
                  <a:gd name="T1" fmla="*/ 24 h 26"/>
                  <a:gd name="T2" fmla="*/ 31 w 32"/>
                  <a:gd name="T3" fmla="*/ 22 h 26"/>
                  <a:gd name="T4" fmla="*/ 28 w 32"/>
                  <a:gd name="T5" fmla="*/ 21 h 26"/>
                  <a:gd name="T6" fmla="*/ 25 w 32"/>
                  <a:gd name="T7" fmla="*/ 19 h 26"/>
                  <a:gd name="T8" fmla="*/ 20 w 32"/>
                  <a:gd name="T9" fmla="*/ 15 h 26"/>
                  <a:gd name="T10" fmla="*/ 19 w 32"/>
                  <a:gd name="T11" fmla="*/ 10 h 26"/>
                  <a:gd name="T12" fmla="*/ 17 w 32"/>
                  <a:gd name="T13" fmla="*/ 7 h 26"/>
                  <a:gd name="T14" fmla="*/ 17 w 32"/>
                  <a:gd name="T15" fmla="*/ 5 h 26"/>
                  <a:gd name="T16" fmla="*/ 16 w 32"/>
                  <a:gd name="T17" fmla="*/ 5 h 26"/>
                  <a:gd name="T18" fmla="*/ 19 w 32"/>
                  <a:gd name="T19" fmla="*/ 3 h 26"/>
                  <a:gd name="T20" fmla="*/ 17 w 32"/>
                  <a:gd name="T21" fmla="*/ 3 h 26"/>
                  <a:gd name="T22" fmla="*/ 19 w 32"/>
                  <a:gd name="T23" fmla="*/ 2 h 26"/>
                  <a:gd name="T24" fmla="*/ 14 w 32"/>
                  <a:gd name="T25" fmla="*/ 1 h 26"/>
                  <a:gd name="T26" fmla="*/ 9 w 32"/>
                  <a:gd name="T27" fmla="*/ 1 h 26"/>
                  <a:gd name="T28" fmla="*/ 5 w 32"/>
                  <a:gd name="T29" fmla="*/ 2 h 26"/>
                  <a:gd name="T30" fmla="*/ 5 w 32"/>
                  <a:gd name="T31" fmla="*/ 4 h 26"/>
                  <a:gd name="T32" fmla="*/ 6 w 32"/>
                  <a:gd name="T33" fmla="*/ 4 h 26"/>
                  <a:gd name="T34" fmla="*/ 2 w 32"/>
                  <a:gd name="T35" fmla="*/ 5 h 26"/>
                  <a:gd name="T36" fmla="*/ 4 w 32"/>
                  <a:gd name="T37" fmla="*/ 7 h 26"/>
                  <a:gd name="T38" fmla="*/ 4 w 32"/>
                  <a:gd name="T39" fmla="*/ 7 h 26"/>
                  <a:gd name="T40" fmla="*/ 6 w 32"/>
                  <a:gd name="T41" fmla="*/ 7 h 26"/>
                  <a:gd name="T42" fmla="*/ 6 w 32"/>
                  <a:gd name="T43" fmla="*/ 8 h 26"/>
                  <a:gd name="T44" fmla="*/ 7 w 32"/>
                  <a:gd name="T45" fmla="*/ 9 h 26"/>
                  <a:gd name="T46" fmla="*/ 5 w 32"/>
                  <a:gd name="T47" fmla="*/ 10 h 26"/>
                  <a:gd name="T48" fmla="*/ 5 w 32"/>
                  <a:gd name="T49" fmla="*/ 11 h 26"/>
                  <a:gd name="T50" fmla="*/ 2 w 32"/>
                  <a:gd name="T51" fmla="*/ 11 h 26"/>
                  <a:gd name="T52" fmla="*/ 1 w 32"/>
                  <a:gd name="T53" fmla="*/ 12 h 26"/>
                  <a:gd name="T54" fmla="*/ 1 w 32"/>
                  <a:gd name="T55" fmla="*/ 15 h 26"/>
                  <a:gd name="T56" fmla="*/ 4 w 32"/>
                  <a:gd name="T57" fmla="*/ 17 h 26"/>
                  <a:gd name="T58" fmla="*/ 6 w 32"/>
                  <a:gd name="T59" fmla="*/ 17 h 26"/>
                  <a:gd name="T60" fmla="*/ 7 w 32"/>
                  <a:gd name="T61" fmla="*/ 14 h 26"/>
                  <a:gd name="T62" fmla="*/ 7 w 32"/>
                  <a:gd name="T63" fmla="*/ 15 h 26"/>
                  <a:gd name="T64" fmla="*/ 9 w 32"/>
                  <a:gd name="T65" fmla="*/ 17 h 26"/>
                  <a:gd name="T66" fmla="*/ 11 w 32"/>
                  <a:gd name="T67" fmla="*/ 15 h 26"/>
                  <a:gd name="T68" fmla="*/ 11 w 32"/>
                  <a:gd name="T69" fmla="*/ 17 h 26"/>
                  <a:gd name="T70" fmla="*/ 14 w 32"/>
                  <a:gd name="T71" fmla="*/ 19 h 26"/>
                  <a:gd name="T72" fmla="*/ 15 w 32"/>
                  <a:gd name="T73" fmla="*/ 19 h 26"/>
                  <a:gd name="T74" fmla="*/ 13 w 32"/>
                  <a:gd name="T75" fmla="*/ 20 h 26"/>
                  <a:gd name="T76" fmla="*/ 14 w 32"/>
                  <a:gd name="T77" fmla="*/ 21 h 26"/>
                  <a:gd name="T78" fmla="*/ 12 w 32"/>
                  <a:gd name="T79" fmla="*/ 21 h 26"/>
                  <a:gd name="T80" fmla="*/ 16 w 32"/>
                  <a:gd name="T81" fmla="*/ 23 h 26"/>
                  <a:gd name="T82" fmla="*/ 18 w 32"/>
                  <a:gd name="T83" fmla="*/ 22 h 26"/>
                  <a:gd name="T84" fmla="*/ 20 w 32"/>
                  <a:gd name="T85" fmla="*/ 24 h 26"/>
                  <a:gd name="T86" fmla="*/ 22 w 32"/>
                  <a:gd name="T87" fmla="*/ 24 h 26"/>
                  <a:gd name="T88" fmla="*/ 20 w 32"/>
                  <a:gd name="T89" fmla="*/ 23 h 26"/>
                  <a:gd name="T90" fmla="*/ 23 w 32"/>
                  <a:gd name="T91" fmla="*/ 23 h 26"/>
                  <a:gd name="T92" fmla="*/ 24 w 32"/>
                  <a:gd name="T93" fmla="*/ 25 h 26"/>
                  <a:gd name="T94" fmla="*/ 25 w 32"/>
                  <a:gd name="T95" fmla="*/ 25 h 26"/>
                  <a:gd name="T96" fmla="*/ 28 w 32"/>
                  <a:gd name="T97" fmla="*/ 25 h 26"/>
                  <a:gd name="T98" fmla="*/ 27 w 32"/>
                  <a:gd name="T99" fmla="*/ 24 h 26"/>
                  <a:gd name="T100" fmla="*/ 29 w 32"/>
                  <a:gd name="T101" fmla="*/ 25 h 26"/>
                  <a:gd name="T102" fmla="*/ 31 w 32"/>
                  <a:gd name="T103" fmla="*/ 26 h 26"/>
                  <a:gd name="T104" fmla="*/ 30 w 32"/>
                  <a:gd name="T105" fmla="*/ 24 h 26"/>
                  <a:gd name="T106" fmla="*/ 30 w 32"/>
                  <a:gd name="T107" fmla="*/ 2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2" h="26">
                    <a:moveTo>
                      <a:pt x="30" y="24"/>
                    </a:moveTo>
                    <a:cubicBezTo>
                      <a:pt x="30" y="24"/>
                      <a:pt x="30" y="24"/>
                      <a:pt x="31" y="24"/>
                    </a:cubicBezTo>
                    <a:cubicBezTo>
                      <a:pt x="31" y="24"/>
                      <a:pt x="31" y="24"/>
                      <a:pt x="31" y="24"/>
                    </a:cubicBezTo>
                    <a:cubicBezTo>
                      <a:pt x="32" y="23"/>
                      <a:pt x="32" y="23"/>
                      <a:pt x="32" y="23"/>
                    </a:cubicBezTo>
                    <a:cubicBezTo>
                      <a:pt x="32" y="23"/>
                      <a:pt x="32" y="23"/>
                      <a:pt x="32" y="23"/>
                    </a:cubicBezTo>
                    <a:cubicBezTo>
                      <a:pt x="31" y="23"/>
                      <a:pt x="31" y="22"/>
                      <a:pt x="31" y="22"/>
                    </a:cubicBezTo>
                    <a:cubicBezTo>
                      <a:pt x="30" y="22"/>
                      <a:pt x="30" y="22"/>
                      <a:pt x="30" y="22"/>
                    </a:cubicBezTo>
                    <a:cubicBezTo>
                      <a:pt x="30" y="22"/>
                      <a:pt x="29" y="22"/>
                      <a:pt x="29" y="22"/>
                    </a:cubicBezTo>
                    <a:cubicBezTo>
                      <a:pt x="29" y="22"/>
                      <a:pt x="28" y="21"/>
                      <a:pt x="28" y="21"/>
                    </a:cubicBezTo>
                    <a:cubicBezTo>
                      <a:pt x="28" y="21"/>
                      <a:pt x="27" y="21"/>
                      <a:pt x="27" y="21"/>
                    </a:cubicBezTo>
                    <a:cubicBezTo>
                      <a:pt x="26" y="20"/>
                      <a:pt x="26" y="20"/>
                      <a:pt x="25" y="20"/>
                    </a:cubicBezTo>
                    <a:cubicBezTo>
                      <a:pt x="25" y="19"/>
                      <a:pt x="25" y="19"/>
                      <a:pt x="25" y="19"/>
                    </a:cubicBezTo>
                    <a:cubicBezTo>
                      <a:pt x="24" y="19"/>
                      <a:pt x="24" y="19"/>
                      <a:pt x="23" y="19"/>
                    </a:cubicBezTo>
                    <a:cubicBezTo>
                      <a:pt x="23" y="18"/>
                      <a:pt x="22" y="17"/>
                      <a:pt x="22" y="17"/>
                    </a:cubicBezTo>
                    <a:cubicBezTo>
                      <a:pt x="21" y="16"/>
                      <a:pt x="21" y="16"/>
                      <a:pt x="20" y="15"/>
                    </a:cubicBezTo>
                    <a:cubicBezTo>
                      <a:pt x="20" y="15"/>
                      <a:pt x="20" y="14"/>
                      <a:pt x="20" y="13"/>
                    </a:cubicBezTo>
                    <a:cubicBezTo>
                      <a:pt x="19" y="13"/>
                      <a:pt x="19" y="13"/>
                      <a:pt x="19" y="12"/>
                    </a:cubicBezTo>
                    <a:cubicBezTo>
                      <a:pt x="19" y="12"/>
                      <a:pt x="19" y="11"/>
                      <a:pt x="19" y="10"/>
                    </a:cubicBezTo>
                    <a:cubicBezTo>
                      <a:pt x="18" y="10"/>
                      <a:pt x="18" y="10"/>
                      <a:pt x="18" y="9"/>
                    </a:cubicBezTo>
                    <a:cubicBezTo>
                      <a:pt x="18" y="9"/>
                      <a:pt x="18" y="8"/>
                      <a:pt x="18" y="7"/>
                    </a:cubicBezTo>
                    <a:cubicBezTo>
                      <a:pt x="18" y="7"/>
                      <a:pt x="18" y="7"/>
                      <a:pt x="17" y="7"/>
                    </a:cubicBezTo>
                    <a:cubicBezTo>
                      <a:pt x="18" y="6"/>
                      <a:pt x="18" y="6"/>
                      <a:pt x="18" y="6"/>
                    </a:cubicBezTo>
                    <a:cubicBezTo>
                      <a:pt x="18" y="6"/>
                      <a:pt x="18" y="6"/>
                      <a:pt x="18" y="6"/>
                    </a:cubicBezTo>
                    <a:cubicBezTo>
                      <a:pt x="18" y="6"/>
                      <a:pt x="17" y="5"/>
                      <a:pt x="17" y="5"/>
                    </a:cubicBezTo>
                    <a:cubicBezTo>
                      <a:pt x="17" y="5"/>
                      <a:pt x="16" y="6"/>
                      <a:pt x="16" y="6"/>
                    </a:cubicBezTo>
                    <a:cubicBezTo>
                      <a:pt x="16" y="5"/>
                      <a:pt x="16" y="5"/>
                      <a:pt x="15" y="5"/>
                    </a:cubicBezTo>
                    <a:cubicBezTo>
                      <a:pt x="15" y="5"/>
                      <a:pt x="16" y="5"/>
                      <a:pt x="16" y="5"/>
                    </a:cubicBezTo>
                    <a:cubicBezTo>
                      <a:pt x="16" y="5"/>
                      <a:pt x="17" y="5"/>
                      <a:pt x="17" y="5"/>
                    </a:cubicBezTo>
                    <a:cubicBezTo>
                      <a:pt x="18" y="5"/>
                      <a:pt x="18" y="5"/>
                      <a:pt x="19" y="5"/>
                    </a:cubicBezTo>
                    <a:cubicBezTo>
                      <a:pt x="19" y="4"/>
                      <a:pt x="19" y="4"/>
                      <a:pt x="19" y="3"/>
                    </a:cubicBezTo>
                    <a:cubicBezTo>
                      <a:pt x="19" y="3"/>
                      <a:pt x="19" y="3"/>
                      <a:pt x="19" y="3"/>
                    </a:cubicBezTo>
                    <a:cubicBezTo>
                      <a:pt x="19" y="3"/>
                      <a:pt x="18" y="3"/>
                      <a:pt x="18" y="3"/>
                    </a:cubicBezTo>
                    <a:cubicBezTo>
                      <a:pt x="17" y="3"/>
                      <a:pt x="17" y="3"/>
                      <a:pt x="17" y="3"/>
                    </a:cubicBezTo>
                    <a:cubicBezTo>
                      <a:pt x="17" y="3"/>
                      <a:pt x="17" y="3"/>
                      <a:pt x="17" y="3"/>
                    </a:cubicBezTo>
                    <a:cubicBezTo>
                      <a:pt x="18" y="3"/>
                      <a:pt x="18" y="2"/>
                      <a:pt x="19" y="2"/>
                    </a:cubicBezTo>
                    <a:cubicBezTo>
                      <a:pt x="19" y="2"/>
                      <a:pt x="19" y="2"/>
                      <a:pt x="19" y="2"/>
                    </a:cubicBezTo>
                    <a:cubicBezTo>
                      <a:pt x="19" y="2"/>
                      <a:pt x="19" y="2"/>
                      <a:pt x="19" y="2"/>
                    </a:cubicBezTo>
                    <a:cubicBezTo>
                      <a:pt x="18" y="2"/>
                      <a:pt x="17" y="1"/>
                      <a:pt x="17" y="1"/>
                    </a:cubicBezTo>
                    <a:cubicBezTo>
                      <a:pt x="16" y="1"/>
                      <a:pt x="15" y="1"/>
                      <a:pt x="14" y="1"/>
                    </a:cubicBezTo>
                    <a:cubicBezTo>
                      <a:pt x="13" y="1"/>
                      <a:pt x="13" y="0"/>
                      <a:pt x="13" y="0"/>
                    </a:cubicBezTo>
                    <a:cubicBezTo>
                      <a:pt x="12" y="0"/>
                      <a:pt x="12" y="0"/>
                      <a:pt x="12" y="0"/>
                    </a:cubicBezTo>
                    <a:cubicBezTo>
                      <a:pt x="11" y="0"/>
                      <a:pt x="10" y="1"/>
                      <a:pt x="9" y="1"/>
                    </a:cubicBezTo>
                    <a:cubicBezTo>
                      <a:pt x="9" y="1"/>
                      <a:pt x="8" y="1"/>
                      <a:pt x="7" y="1"/>
                    </a:cubicBezTo>
                    <a:cubicBezTo>
                      <a:pt x="7" y="1"/>
                      <a:pt x="7" y="1"/>
                      <a:pt x="7" y="1"/>
                    </a:cubicBezTo>
                    <a:cubicBezTo>
                      <a:pt x="6" y="1"/>
                      <a:pt x="6" y="1"/>
                      <a:pt x="5" y="2"/>
                    </a:cubicBezTo>
                    <a:cubicBezTo>
                      <a:pt x="5" y="2"/>
                      <a:pt x="5" y="2"/>
                      <a:pt x="5" y="2"/>
                    </a:cubicBezTo>
                    <a:cubicBezTo>
                      <a:pt x="5" y="2"/>
                      <a:pt x="5" y="3"/>
                      <a:pt x="4" y="3"/>
                    </a:cubicBezTo>
                    <a:cubicBezTo>
                      <a:pt x="5" y="3"/>
                      <a:pt x="5" y="3"/>
                      <a:pt x="5" y="4"/>
                    </a:cubicBezTo>
                    <a:cubicBezTo>
                      <a:pt x="5" y="4"/>
                      <a:pt x="5" y="4"/>
                      <a:pt x="6" y="4"/>
                    </a:cubicBezTo>
                    <a:cubicBezTo>
                      <a:pt x="6" y="4"/>
                      <a:pt x="6" y="4"/>
                      <a:pt x="6" y="4"/>
                    </a:cubicBezTo>
                    <a:cubicBezTo>
                      <a:pt x="6" y="4"/>
                      <a:pt x="6" y="4"/>
                      <a:pt x="6" y="4"/>
                    </a:cubicBezTo>
                    <a:cubicBezTo>
                      <a:pt x="5" y="4"/>
                      <a:pt x="5" y="4"/>
                      <a:pt x="5" y="4"/>
                    </a:cubicBezTo>
                    <a:cubicBezTo>
                      <a:pt x="4" y="4"/>
                      <a:pt x="4" y="4"/>
                      <a:pt x="3" y="4"/>
                    </a:cubicBezTo>
                    <a:cubicBezTo>
                      <a:pt x="3" y="5"/>
                      <a:pt x="3" y="5"/>
                      <a:pt x="2" y="5"/>
                    </a:cubicBezTo>
                    <a:cubicBezTo>
                      <a:pt x="2" y="6"/>
                      <a:pt x="2" y="6"/>
                      <a:pt x="2" y="6"/>
                    </a:cubicBezTo>
                    <a:cubicBezTo>
                      <a:pt x="2" y="6"/>
                      <a:pt x="3" y="6"/>
                      <a:pt x="3" y="7"/>
                    </a:cubicBezTo>
                    <a:cubicBezTo>
                      <a:pt x="3" y="7"/>
                      <a:pt x="3" y="7"/>
                      <a:pt x="4" y="7"/>
                    </a:cubicBezTo>
                    <a:cubicBezTo>
                      <a:pt x="4" y="6"/>
                      <a:pt x="5" y="6"/>
                      <a:pt x="5" y="6"/>
                    </a:cubicBezTo>
                    <a:cubicBezTo>
                      <a:pt x="5" y="6"/>
                      <a:pt x="5" y="6"/>
                      <a:pt x="5" y="6"/>
                    </a:cubicBezTo>
                    <a:cubicBezTo>
                      <a:pt x="5" y="7"/>
                      <a:pt x="5" y="7"/>
                      <a:pt x="4" y="7"/>
                    </a:cubicBezTo>
                    <a:cubicBezTo>
                      <a:pt x="4" y="7"/>
                      <a:pt x="4" y="7"/>
                      <a:pt x="4" y="8"/>
                    </a:cubicBezTo>
                    <a:cubicBezTo>
                      <a:pt x="4" y="8"/>
                      <a:pt x="4" y="8"/>
                      <a:pt x="5" y="8"/>
                    </a:cubicBezTo>
                    <a:cubicBezTo>
                      <a:pt x="5" y="7"/>
                      <a:pt x="5" y="7"/>
                      <a:pt x="6" y="7"/>
                    </a:cubicBezTo>
                    <a:cubicBezTo>
                      <a:pt x="6" y="7"/>
                      <a:pt x="6" y="7"/>
                      <a:pt x="6" y="7"/>
                    </a:cubicBezTo>
                    <a:cubicBezTo>
                      <a:pt x="6" y="7"/>
                      <a:pt x="6" y="7"/>
                      <a:pt x="7" y="7"/>
                    </a:cubicBezTo>
                    <a:cubicBezTo>
                      <a:pt x="6" y="8"/>
                      <a:pt x="6" y="8"/>
                      <a:pt x="6" y="8"/>
                    </a:cubicBezTo>
                    <a:cubicBezTo>
                      <a:pt x="5" y="8"/>
                      <a:pt x="5" y="8"/>
                      <a:pt x="5" y="8"/>
                    </a:cubicBezTo>
                    <a:cubicBezTo>
                      <a:pt x="6" y="9"/>
                      <a:pt x="6" y="9"/>
                      <a:pt x="6" y="9"/>
                    </a:cubicBezTo>
                    <a:cubicBezTo>
                      <a:pt x="6" y="9"/>
                      <a:pt x="7" y="9"/>
                      <a:pt x="7" y="9"/>
                    </a:cubicBezTo>
                    <a:cubicBezTo>
                      <a:pt x="7" y="9"/>
                      <a:pt x="7" y="9"/>
                      <a:pt x="7" y="9"/>
                    </a:cubicBezTo>
                    <a:cubicBezTo>
                      <a:pt x="6" y="9"/>
                      <a:pt x="6" y="9"/>
                      <a:pt x="6" y="9"/>
                    </a:cubicBezTo>
                    <a:cubicBezTo>
                      <a:pt x="5" y="9"/>
                      <a:pt x="5" y="9"/>
                      <a:pt x="5" y="10"/>
                    </a:cubicBezTo>
                    <a:cubicBezTo>
                      <a:pt x="5" y="10"/>
                      <a:pt x="5" y="10"/>
                      <a:pt x="5" y="10"/>
                    </a:cubicBezTo>
                    <a:cubicBezTo>
                      <a:pt x="5" y="10"/>
                      <a:pt x="5" y="11"/>
                      <a:pt x="5" y="11"/>
                    </a:cubicBezTo>
                    <a:cubicBezTo>
                      <a:pt x="5" y="11"/>
                      <a:pt x="5" y="11"/>
                      <a:pt x="5" y="11"/>
                    </a:cubicBezTo>
                    <a:cubicBezTo>
                      <a:pt x="5" y="11"/>
                      <a:pt x="5" y="11"/>
                      <a:pt x="4" y="11"/>
                    </a:cubicBezTo>
                    <a:cubicBezTo>
                      <a:pt x="4" y="11"/>
                      <a:pt x="4" y="11"/>
                      <a:pt x="3" y="11"/>
                    </a:cubicBezTo>
                    <a:cubicBezTo>
                      <a:pt x="3" y="11"/>
                      <a:pt x="3" y="11"/>
                      <a:pt x="2" y="11"/>
                    </a:cubicBezTo>
                    <a:cubicBezTo>
                      <a:pt x="2" y="11"/>
                      <a:pt x="2" y="11"/>
                      <a:pt x="2" y="11"/>
                    </a:cubicBezTo>
                    <a:cubicBezTo>
                      <a:pt x="1" y="11"/>
                      <a:pt x="1" y="11"/>
                      <a:pt x="1" y="11"/>
                    </a:cubicBezTo>
                    <a:cubicBezTo>
                      <a:pt x="1" y="12"/>
                      <a:pt x="1" y="12"/>
                      <a:pt x="1" y="12"/>
                    </a:cubicBezTo>
                    <a:cubicBezTo>
                      <a:pt x="1" y="12"/>
                      <a:pt x="1" y="13"/>
                      <a:pt x="1" y="13"/>
                    </a:cubicBezTo>
                    <a:cubicBezTo>
                      <a:pt x="1" y="13"/>
                      <a:pt x="1" y="14"/>
                      <a:pt x="0" y="14"/>
                    </a:cubicBezTo>
                    <a:cubicBezTo>
                      <a:pt x="1" y="14"/>
                      <a:pt x="1" y="14"/>
                      <a:pt x="1" y="15"/>
                    </a:cubicBezTo>
                    <a:cubicBezTo>
                      <a:pt x="1" y="15"/>
                      <a:pt x="2" y="15"/>
                      <a:pt x="2" y="15"/>
                    </a:cubicBezTo>
                    <a:cubicBezTo>
                      <a:pt x="2" y="16"/>
                      <a:pt x="2" y="16"/>
                      <a:pt x="2" y="16"/>
                    </a:cubicBezTo>
                    <a:cubicBezTo>
                      <a:pt x="3" y="16"/>
                      <a:pt x="3" y="17"/>
                      <a:pt x="4" y="17"/>
                    </a:cubicBezTo>
                    <a:cubicBezTo>
                      <a:pt x="4" y="17"/>
                      <a:pt x="4" y="17"/>
                      <a:pt x="5" y="17"/>
                    </a:cubicBezTo>
                    <a:cubicBezTo>
                      <a:pt x="5" y="17"/>
                      <a:pt x="5" y="17"/>
                      <a:pt x="5" y="17"/>
                    </a:cubicBezTo>
                    <a:cubicBezTo>
                      <a:pt x="6" y="17"/>
                      <a:pt x="6" y="17"/>
                      <a:pt x="6" y="17"/>
                    </a:cubicBezTo>
                    <a:cubicBezTo>
                      <a:pt x="7" y="17"/>
                      <a:pt x="7" y="16"/>
                      <a:pt x="7" y="16"/>
                    </a:cubicBezTo>
                    <a:cubicBezTo>
                      <a:pt x="7" y="16"/>
                      <a:pt x="7" y="15"/>
                      <a:pt x="7" y="15"/>
                    </a:cubicBezTo>
                    <a:cubicBezTo>
                      <a:pt x="7" y="15"/>
                      <a:pt x="7" y="15"/>
                      <a:pt x="7" y="14"/>
                    </a:cubicBezTo>
                    <a:cubicBezTo>
                      <a:pt x="8" y="14"/>
                      <a:pt x="8" y="14"/>
                      <a:pt x="8" y="14"/>
                    </a:cubicBezTo>
                    <a:cubicBezTo>
                      <a:pt x="8" y="14"/>
                      <a:pt x="8" y="14"/>
                      <a:pt x="8" y="15"/>
                    </a:cubicBezTo>
                    <a:cubicBezTo>
                      <a:pt x="8" y="15"/>
                      <a:pt x="7" y="15"/>
                      <a:pt x="7" y="15"/>
                    </a:cubicBezTo>
                    <a:cubicBezTo>
                      <a:pt x="8" y="15"/>
                      <a:pt x="8" y="16"/>
                      <a:pt x="8" y="16"/>
                    </a:cubicBezTo>
                    <a:cubicBezTo>
                      <a:pt x="8" y="16"/>
                      <a:pt x="8" y="16"/>
                      <a:pt x="8" y="17"/>
                    </a:cubicBezTo>
                    <a:cubicBezTo>
                      <a:pt x="8" y="17"/>
                      <a:pt x="9" y="17"/>
                      <a:pt x="9" y="17"/>
                    </a:cubicBezTo>
                    <a:cubicBezTo>
                      <a:pt x="9" y="17"/>
                      <a:pt x="9" y="17"/>
                      <a:pt x="10" y="17"/>
                    </a:cubicBezTo>
                    <a:cubicBezTo>
                      <a:pt x="10" y="16"/>
                      <a:pt x="10" y="16"/>
                      <a:pt x="10" y="16"/>
                    </a:cubicBezTo>
                    <a:cubicBezTo>
                      <a:pt x="10" y="16"/>
                      <a:pt x="10" y="16"/>
                      <a:pt x="11" y="15"/>
                    </a:cubicBezTo>
                    <a:cubicBezTo>
                      <a:pt x="11" y="16"/>
                      <a:pt x="11" y="16"/>
                      <a:pt x="11" y="16"/>
                    </a:cubicBezTo>
                    <a:cubicBezTo>
                      <a:pt x="11" y="16"/>
                      <a:pt x="11" y="16"/>
                      <a:pt x="11" y="16"/>
                    </a:cubicBezTo>
                    <a:cubicBezTo>
                      <a:pt x="11" y="16"/>
                      <a:pt x="11" y="17"/>
                      <a:pt x="11" y="17"/>
                    </a:cubicBezTo>
                    <a:cubicBezTo>
                      <a:pt x="11" y="17"/>
                      <a:pt x="11" y="18"/>
                      <a:pt x="12" y="18"/>
                    </a:cubicBezTo>
                    <a:cubicBezTo>
                      <a:pt x="12" y="18"/>
                      <a:pt x="12" y="18"/>
                      <a:pt x="13" y="19"/>
                    </a:cubicBezTo>
                    <a:cubicBezTo>
                      <a:pt x="13" y="19"/>
                      <a:pt x="14" y="19"/>
                      <a:pt x="14" y="19"/>
                    </a:cubicBezTo>
                    <a:cubicBezTo>
                      <a:pt x="14" y="19"/>
                      <a:pt x="14" y="19"/>
                      <a:pt x="15" y="18"/>
                    </a:cubicBezTo>
                    <a:cubicBezTo>
                      <a:pt x="15" y="19"/>
                      <a:pt x="15" y="19"/>
                      <a:pt x="15" y="19"/>
                    </a:cubicBezTo>
                    <a:cubicBezTo>
                      <a:pt x="15" y="19"/>
                      <a:pt x="15" y="19"/>
                      <a:pt x="15" y="19"/>
                    </a:cubicBezTo>
                    <a:cubicBezTo>
                      <a:pt x="15" y="19"/>
                      <a:pt x="14" y="19"/>
                      <a:pt x="14" y="19"/>
                    </a:cubicBezTo>
                    <a:cubicBezTo>
                      <a:pt x="14" y="19"/>
                      <a:pt x="14" y="19"/>
                      <a:pt x="14" y="19"/>
                    </a:cubicBezTo>
                    <a:cubicBezTo>
                      <a:pt x="14" y="19"/>
                      <a:pt x="13" y="19"/>
                      <a:pt x="13" y="20"/>
                    </a:cubicBezTo>
                    <a:cubicBezTo>
                      <a:pt x="13" y="20"/>
                      <a:pt x="13" y="20"/>
                      <a:pt x="13" y="20"/>
                    </a:cubicBezTo>
                    <a:cubicBezTo>
                      <a:pt x="13" y="20"/>
                      <a:pt x="13" y="20"/>
                      <a:pt x="14" y="21"/>
                    </a:cubicBezTo>
                    <a:cubicBezTo>
                      <a:pt x="14" y="21"/>
                      <a:pt x="14" y="21"/>
                      <a:pt x="14" y="21"/>
                    </a:cubicBezTo>
                    <a:cubicBezTo>
                      <a:pt x="14" y="21"/>
                      <a:pt x="13" y="21"/>
                      <a:pt x="13" y="21"/>
                    </a:cubicBezTo>
                    <a:cubicBezTo>
                      <a:pt x="13" y="21"/>
                      <a:pt x="13" y="21"/>
                      <a:pt x="12" y="21"/>
                    </a:cubicBezTo>
                    <a:cubicBezTo>
                      <a:pt x="12" y="21"/>
                      <a:pt x="12" y="21"/>
                      <a:pt x="12" y="21"/>
                    </a:cubicBezTo>
                    <a:cubicBezTo>
                      <a:pt x="13" y="22"/>
                      <a:pt x="13" y="22"/>
                      <a:pt x="13" y="22"/>
                    </a:cubicBezTo>
                    <a:cubicBezTo>
                      <a:pt x="14" y="22"/>
                      <a:pt x="14" y="22"/>
                      <a:pt x="15" y="22"/>
                    </a:cubicBezTo>
                    <a:cubicBezTo>
                      <a:pt x="15" y="22"/>
                      <a:pt x="15" y="22"/>
                      <a:pt x="16" y="23"/>
                    </a:cubicBezTo>
                    <a:cubicBezTo>
                      <a:pt x="16" y="23"/>
                      <a:pt x="17" y="23"/>
                      <a:pt x="17" y="23"/>
                    </a:cubicBezTo>
                    <a:cubicBezTo>
                      <a:pt x="18" y="23"/>
                      <a:pt x="18" y="23"/>
                      <a:pt x="19" y="23"/>
                    </a:cubicBezTo>
                    <a:cubicBezTo>
                      <a:pt x="18" y="23"/>
                      <a:pt x="18" y="23"/>
                      <a:pt x="18" y="22"/>
                    </a:cubicBezTo>
                    <a:cubicBezTo>
                      <a:pt x="19" y="22"/>
                      <a:pt x="19" y="23"/>
                      <a:pt x="19" y="23"/>
                    </a:cubicBezTo>
                    <a:cubicBezTo>
                      <a:pt x="19" y="23"/>
                      <a:pt x="19" y="23"/>
                      <a:pt x="19" y="23"/>
                    </a:cubicBezTo>
                    <a:cubicBezTo>
                      <a:pt x="20" y="23"/>
                      <a:pt x="20" y="24"/>
                      <a:pt x="20" y="24"/>
                    </a:cubicBezTo>
                    <a:cubicBezTo>
                      <a:pt x="20" y="24"/>
                      <a:pt x="20" y="25"/>
                      <a:pt x="21" y="25"/>
                    </a:cubicBezTo>
                    <a:cubicBezTo>
                      <a:pt x="21" y="25"/>
                      <a:pt x="21" y="25"/>
                      <a:pt x="21" y="25"/>
                    </a:cubicBezTo>
                    <a:cubicBezTo>
                      <a:pt x="22" y="25"/>
                      <a:pt x="22" y="24"/>
                      <a:pt x="22" y="24"/>
                    </a:cubicBezTo>
                    <a:cubicBezTo>
                      <a:pt x="22" y="24"/>
                      <a:pt x="22" y="24"/>
                      <a:pt x="22" y="23"/>
                    </a:cubicBezTo>
                    <a:cubicBezTo>
                      <a:pt x="22" y="23"/>
                      <a:pt x="21" y="23"/>
                      <a:pt x="21" y="23"/>
                    </a:cubicBezTo>
                    <a:cubicBezTo>
                      <a:pt x="21" y="23"/>
                      <a:pt x="20" y="23"/>
                      <a:pt x="20" y="23"/>
                    </a:cubicBezTo>
                    <a:cubicBezTo>
                      <a:pt x="20" y="23"/>
                      <a:pt x="21" y="23"/>
                      <a:pt x="21" y="22"/>
                    </a:cubicBezTo>
                    <a:cubicBezTo>
                      <a:pt x="21" y="23"/>
                      <a:pt x="21" y="23"/>
                      <a:pt x="22" y="23"/>
                    </a:cubicBezTo>
                    <a:cubicBezTo>
                      <a:pt x="22" y="23"/>
                      <a:pt x="22" y="23"/>
                      <a:pt x="23" y="23"/>
                    </a:cubicBezTo>
                    <a:cubicBezTo>
                      <a:pt x="23" y="23"/>
                      <a:pt x="23" y="24"/>
                      <a:pt x="23" y="24"/>
                    </a:cubicBezTo>
                    <a:cubicBezTo>
                      <a:pt x="23" y="24"/>
                      <a:pt x="23" y="24"/>
                      <a:pt x="24" y="25"/>
                    </a:cubicBezTo>
                    <a:cubicBezTo>
                      <a:pt x="24" y="25"/>
                      <a:pt x="24" y="25"/>
                      <a:pt x="24" y="25"/>
                    </a:cubicBezTo>
                    <a:cubicBezTo>
                      <a:pt x="24" y="24"/>
                      <a:pt x="24" y="24"/>
                      <a:pt x="24" y="24"/>
                    </a:cubicBezTo>
                    <a:cubicBezTo>
                      <a:pt x="24" y="24"/>
                      <a:pt x="25" y="24"/>
                      <a:pt x="25" y="24"/>
                    </a:cubicBezTo>
                    <a:cubicBezTo>
                      <a:pt x="25" y="24"/>
                      <a:pt x="25" y="24"/>
                      <a:pt x="25" y="25"/>
                    </a:cubicBezTo>
                    <a:cubicBezTo>
                      <a:pt x="26" y="25"/>
                      <a:pt x="26" y="25"/>
                      <a:pt x="27" y="25"/>
                    </a:cubicBezTo>
                    <a:cubicBezTo>
                      <a:pt x="27" y="25"/>
                      <a:pt x="27" y="25"/>
                      <a:pt x="27" y="25"/>
                    </a:cubicBezTo>
                    <a:cubicBezTo>
                      <a:pt x="28" y="25"/>
                      <a:pt x="28" y="25"/>
                      <a:pt x="28" y="25"/>
                    </a:cubicBezTo>
                    <a:cubicBezTo>
                      <a:pt x="27" y="25"/>
                      <a:pt x="27" y="24"/>
                      <a:pt x="27" y="24"/>
                    </a:cubicBezTo>
                    <a:cubicBezTo>
                      <a:pt x="27" y="24"/>
                      <a:pt x="27" y="24"/>
                      <a:pt x="27" y="24"/>
                    </a:cubicBezTo>
                    <a:cubicBezTo>
                      <a:pt x="27" y="24"/>
                      <a:pt x="27" y="24"/>
                      <a:pt x="27" y="24"/>
                    </a:cubicBezTo>
                    <a:cubicBezTo>
                      <a:pt x="28" y="24"/>
                      <a:pt x="28" y="24"/>
                      <a:pt x="28" y="24"/>
                    </a:cubicBezTo>
                    <a:cubicBezTo>
                      <a:pt x="28" y="24"/>
                      <a:pt x="29" y="25"/>
                      <a:pt x="29" y="25"/>
                    </a:cubicBezTo>
                    <a:cubicBezTo>
                      <a:pt x="29" y="25"/>
                      <a:pt x="29" y="25"/>
                      <a:pt x="29" y="25"/>
                    </a:cubicBezTo>
                    <a:cubicBezTo>
                      <a:pt x="29" y="25"/>
                      <a:pt x="29" y="25"/>
                      <a:pt x="29" y="25"/>
                    </a:cubicBezTo>
                    <a:cubicBezTo>
                      <a:pt x="30" y="26"/>
                      <a:pt x="30" y="26"/>
                      <a:pt x="30" y="26"/>
                    </a:cubicBezTo>
                    <a:cubicBezTo>
                      <a:pt x="30" y="26"/>
                      <a:pt x="30" y="26"/>
                      <a:pt x="31" y="26"/>
                    </a:cubicBezTo>
                    <a:cubicBezTo>
                      <a:pt x="31" y="26"/>
                      <a:pt x="31" y="25"/>
                      <a:pt x="31" y="25"/>
                    </a:cubicBezTo>
                    <a:cubicBezTo>
                      <a:pt x="31" y="25"/>
                      <a:pt x="31" y="25"/>
                      <a:pt x="30" y="25"/>
                    </a:cubicBezTo>
                    <a:cubicBezTo>
                      <a:pt x="30" y="24"/>
                      <a:pt x="30" y="24"/>
                      <a:pt x="30" y="24"/>
                    </a:cubicBezTo>
                    <a:cubicBezTo>
                      <a:pt x="30" y="24"/>
                      <a:pt x="29" y="24"/>
                      <a:pt x="29" y="24"/>
                    </a:cubicBezTo>
                    <a:cubicBezTo>
                      <a:pt x="29" y="24"/>
                      <a:pt x="29" y="24"/>
                      <a:pt x="29" y="24"/>
                    </a:cubicBezTo>
                    <a:cubicBezTo>
                      <a:pt x="30" y="24"/>
                      <a:pt x="30" y="24"/>
                      <a:pt x="30"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917" name="Freeform 254"/>
              <p:cNvSpPr>
                <a:spLocks/>
              </p:cNvSpPr>
              <p:nvPr/>
            </p:nvSpPr>
            <p:spPr bwMode="auto">
              <a:xfrm>
                <a:off x="3041" y="2024"/>
                <a:ext cx="7" cy="2"/>
              </a:xfrm>
              <a:custGeom>
                <a:avLst/>
                <a:gdLst>
                  <a:gd name="T0" fmla="*/ 1 w 3"/>
                  <a:gd name="T1" fmla="*/ 0 h 1"/>
                  <a:gd name="T2" fmla="*/ 0 w 3"/>
                  <a:gd name="T3" fmla="*/ 1 h 1"/>
                  <a:gd name="T4" fmla="*/ 0 w 3"/>
                  <a:gd name="T5" fmla="*/ 1 h 1"/>
                  <a:gd name="T6" fmla="*/ 1 w 3"/>
                  <a:gd name="T7" fmla="*/ 1 h 1"/>
                  <a:gd name="T8" fmla="*/ 3 w 3"/>
                  <a:gd name="T9" fmla="*/ 1 h 1"/>
                  <a:gd name="T10" fmla="*/ 3 w 3"/>
                  <a:gd name="T11" fmla="*/ 0 h 1"/>
                  <a:gd name="T12" fmla="*/ 2 w 3"/>
                  <a:gd name="T13" fmla="*/ 0 h 1"/>
                  <a:gd name="T14" fmla="*/ 1 w 3"/>
                  <a:gd name="T15" fmla="*/ 0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1">
                    <a:moveTo>
                      <a:pt x="1" y="0"/>
                    </a:moveTo>
                    <a:cubicBezTo>
                      <a:pt x="0" y="0"/>
                      <a:pt x="0" y="1"/>
                      <a:pt x="0" y="1"/>
                    </a:cubicBezTo>
                    <a:cubicBezTo>
                      <a:pt x="0" y="1"/>
                      <a:pt x="0" y="1"/>
                      <a:pt x="0" y="1"/>
                    </a:cubicBezTo>
                    <a:cubicBezTo>
                      <a:pt x="1" y="1"/>
                      <a:pt x="1" y="1"/>
                      <a:pt x="1" y="1"/>
                    </a:cubicBezTo>
                    <a:cubicBezTo>
                      <a:pt x="2" y="1"/>
                      <a:pt x="2" y="1"/>
                      <a:pt x="3" y="1"/>
                    </a:cubicBezTo>
                    <a:cubicBezTo>
                      <a:pt x="3" y="1"/>
                      <a:pt x="3" y="0"/>
                      <a:pt x="3" y="0"/>
                    </a:cubicBezTo>
                    <a:cubicBezTo>
                      <a:pt x="3" y="0"/>
                      <a:pt x="3" y="0"/>
                      <a:pt x="2" y="0"/>
                    </a:cubicBezTo>
                    <a:cubicBezTo>
                      <a:pt x="2"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918" name="Freeform 255"/>
              <p:cNvSpPr>
                <a:spLocks/>
              </p:cNvSpPr>
              <p:nvPr/>
            </p:nvSpPr>
            <p:spPr bwMode="auto">
              <a:xfrm>
                <a:off x="3240" y="1943"/>
                <a:ext cx="11" cy="12"/>
              </a:xfrm>
              <a:custGeom>
                <a:avLst/>
                <a:gdLst>
                  <a:gd name="T0" fmla="*/ 4 w 5"/>
                  <a:gd name="T1" fmla="*/ 5 h 5"/>
                  <a:gd name="T2" fmla="*/ 5 w 5"/>
                  <a:gd name="T3" fmla="*/ 4 h 5"/>
                  <a:gd name="T4" fmla="*/ 5 w 5"/>
                  <a:gd name="T5" fmla="*/ 4 h 5"/>
                  <a:gd name="T6" fmla="*/ 4 w 5"/>
                  <a:gd name="T7" fmla="*/ 3 h 5"/>
                  <a:gd name="T8" fmla="*/ 4 w 5"/>
                  <a:gd name="T9" fmla="*/ 2 h 5"/>
                  <a:gd name="T10" fmla="*/ 3 w 5"/>
                  <a:gd name="T11" fmla="*/ 1 h 5"/>
                  <a:gd name="T12" fmla="*/ 2 w 5"/>
                  <a:gd name="T13" fmla="*/ 0 h 5"/>
                  <a:gd name="T14" fmla="*/ 1 w 5"/>
                  <a:gd name="T15" fmla="*/ 1 h 5"/>
                  <a:gd name="T16" fmla="*/ 0 w 5"/>
                  <a:gd name="T17" fmla="*/ 2 h 5"/>
                  <a:gd name="T18" fmla="*/ 0 w 5"/>
                  <a:gd name="T19" fmla="*/ 3 h 5"/>
                  <a:gd name="T20" fmla="*/ 0 w 5"/>
                  <a:gd name="T21" fmla="*/ 3 h 5"/>
                  <a:gd name="T22" fmla="*/ 1 w 5"/>
                  <a:gd name="T23" fmla="*/ 3 h 5"/>
                  <a:gd name="T24" fmla="*/ 1 w 5"/>
                  <a:gd name="T25" fmla="*/ 4 h 5"/>
                  <a:gd name="T26" fmla="*/ 3 w 5"/>
                  <a:gd name="T27" fmla="*/ 4 h 5"/>
                  <a:gd name="T28" fmla="*/ 4 w 5"/>
                  <a:gd name="T29"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 h="5">
                    <a:moveTo>
                      <a:pt x="4" y="5"/>
                    </a:moveTo>
                    <a:cubicBezTo>
                      <a:pt x="4" y="4"/>
                      <a:pt x="4" y="4"/>
                      <a:pt x="5" y="4"/>
                    </a:cubicBezTo>
                    <a:cubicBezTo>
                      <a:pt x="5" y="4"/>
                      <a:pt x="5" y="4"/>
                      <a:pt x="5" y="4"/>
                    </a:cubicBezTo>
                    <a:cubicBezTo>
                      <a:pt x="4" y="4"/>
                      <a:pt x="4" y="3"/>
                      <a:pt x="4" y="3"/>
                    </a:cubicBezTo>
                    <a:cubicBezTo>
                      <a:pt x="4" y="2"/>
                      <a:pt x="4" y="2"/>
                      <a:pt x="4" y="2"/>
                    </a:cubicBezTo>
                    <a:cubicBezTo>
                      <a:pt x="3" y="1"/>
                      <a:pt x="3" y="1"/>
                      <a:pt x="3" y="1"/>
                    </a:cubicBezTo>
                    <a:cubicBezTo>
                      <a:pt x="2" y="1"/>
                      <a:pt x="2" y="0"/>
                      <a:pt x="2" y="0"/>
                    </a:cubicBezTo>
                    <a:cubicBezTo>
                      <a:pt x="2" y="0"/>
                      <a:pt x="1" y="0"/>
                      <a:pt x="1" y="1"/>
                    </a:cubicBezTo>
                    <a:cubicBezTo>
                      <a:pt x="1" y="1"/>
                      <a:pt x="1" y="1"/>
                      <a:pt x="0" y="2"/>
                    </a:cubicBezTo>
                    <a:cubicBezTo>
                      <a:pt x="0" y="2"/>
                      <a:pt x="0" y="2"/>
                      <a:pt x="0" y="3"/>
                    </a:cubicBezTo>
                    <a:cubicBezTo>
                      <a:pt x="0" y="3"/>
                      <a:pt x="0" y="3"/>
                      <a:pt x="0" y="3"/>
                    </a:cubicBezTo>
                    <a:cubicBezTo>
                      <a:pt x="0" y="3"/>
                      <a:pt x="1" y="3"/>
                      <a:pt x="1" y="3"/>
                    </a:cubicBezTo>
                    <a:cubicBezTo>
                      <a:pt x="1" y="4"/>
                      <a:pt x="1" y="4"/>
                      <a:pt x="1" y="4"/>
                    </a:cubicBezTo>
                    <a:cubicBezTo>
                      <a:pt x="2" y="4"/>
                      <a:pt x="2" y="4"/>
                      <a:pt x="3" y="4"/>
                    </a:cubicBezTo>
                    <a:cubicBezTo>
                      <a:pt x="3" y="4"/>
                      <a:pt x="3" y="4"/>
                      <a:pt x="4"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919" name="Freeform 256"/>
              <p:cNvSpPr>
                <a:spLocks/>
              </p:cNvSpPr>
              <p:nvPr/>
            </p:nvSpPr>
            <p:spPr bwMode="auto">
              <a:xfrm>
                <a:off x="2930" y="1763"/>
                <a:ext cx="19" cy="12"/>
              </a:xfrm>
              <a:custGeom>
                <a:avLst/>
                <a:gdLst>
                  <a:gd name="T0" fmla="*/ 0 w 8"/>
                  <a:gd name="T1" fmla="*/ 0 h 5"/>
                  <a:gd name="T2" fmla="*/ 0 w 8"/>
                  <a:gd name="T3" fmla="*/ 0 h 5"/>
                  <a:gd name="T4" fmla="*/ 1 w 8"/>
                  <a:gd name="T5" fmla="*/ 2 h 5"/>
                  <a:gd name="T6" fmla="*/ 1 w 8"/>
                  <a:gd name="T7" fmla="*/ 3 h 5"/>
                  <a:gd name="T8" fmla="*/ 2 w 8"/>
                  <a:gd name="T9" fmla="*/ 4 h 5"/>
                  <a:gd name="T10" fmla="*/ 3 w 8"/>
                  <a:gd name="T11" fmla="*/ 5 h 5"/>
                  <a:gd name="T12" fmla="*/ 4 w 8"/>
                  <a:gd name="T13" fmla="*/ 5 h 5"/>
                  <a:gd name="T14" fmla="*/ 4 w 8"/>
                  <a:gd name="T15" fmla="*/ 5 h 5"/>
                  <a:gd name="T16" fmla="*/ 3 w 8"/>
                  <a:gd name="T17" fmla="*/ 4 h 5"/>
                  <a:gd name="T18" fmla="*/ 3 w 8"/>
                  <a:gd name="T19" fmla="*/ 4 h 5"/>
                  <a:gd name="T20" fmla="*/ 4 w 8"/>
                  <a:gd name="T21" fmla="*/ 3 h 5"/>
                  <a:gd name="T22" fmla="*/ 5 w 8"/>
                  <a:gd name="T23" fmla="*/ 3 h 5"/>
                  <a:gd name="T24" fmla="*/ 5 w 8"/>
                  <a:gd name="T25" fmla="*/ 2 h 5"/>
                  <a:gd name="T26" fmla="*/ 7 w 8"/>
                  <a:gd name="T27" fmla="*/ 2 h 5"/>
                  <a:gd name="T28" fmla="*/ 7 w 8"/>
                  <a:gd name="T29" fmla="*/ 2 h 5"/>
                  <a:gd name="T30" fmla="*/ 8 w 8"/>
                  <a:gd name="T31" fmla="*/ 2 h 5"/>
                  <a:gd name="T32" fmla="*/ 7 w 8"/>
                  <a:gd name="T33" fmla="*/ 1 h 5"/>
                  <a:gd name="T34" fmla="*/ 6 w 8"/>
                  <a:gd name="T35" fmla="*/ 1 h 5"/>
                  <a:gd name="T36" fmla="*/ 3 w 8"/>
                  <a:gd name="T37" fmla="*/ 0 h 5"/>
                  <a:gd name="T38" fmla="*/ 2 w 8"/>
                  <a:gd name="T39" fmla="*/ 0 h 5"/>
                  <a:gd name="T40" fmla="*/ 1 w 8"/>
                  <a:gd name="T41" fmla="*/ 0 h 5"/>
                  <a:gd name="T42" fmla="*/ 0 w 8"/>
                  <a:gd name="T43" fmla="*/ 0 h 5"/>
                  <a:gd name="T44" fmla="*/ 0 w 8"/>
                  <a:gd name="T45"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 h="5">
                    <a:moveTo>
                      <a:pt x="0" y="0"/>
                    </a:moveTo>
                    <a:cubicBezTo>
                      <a:pt x="0" y="0"/>
                      <a:pt x="0" y="0"/>
                      <a:pt x="0" y="0"/>
                    </a:cubicBezTo>
                    <a:cubicBezTo>
                      <a:pt x="0" y="1"/>
                      <a:pt x="1" y="2"/>
                      <a:pt x="1" y="2"/>
                    </a:cubicBezTo>
                    <a:cubicBezTo>
                      <a:pt x="1" y="2"/>
                      <a:pt x="1" y="3"/>
                      <a:pt x="1" y="3"/>
                    </a:cubicBezTo>
                    <a:cubicBezTo>
                      <a:pt x="1" y="4"/>
                      <a:pt x="1" y="4"/>
                      <a:pt x="2" y="4"/>
                    </a:cubicBezTo>
                    <a:cubicBezTo>
                      <a:pt x="2" y="5"/>
                      <a:pt x="2" y="5"/>
                      <a:pt x="3" y="5"/>
                    </a:cubicBezTo>
                    <a:cubicBezTo>
                      <a:pt x="3" y="5"/>
                      <a:pt x="4" y="5"/>
                      <a:pt x="4" y="5"/>
                    </a:cubicBezTo>
                    <a:cubicBezTo>
                      <a:pt x="4" y="5"/>
                      <a:pt x="4" y="5"/>
                      <a:pt x="4" y="5"/>
                    </a:cubicBezTo>
                    <a:cubicBezTo>
                      <a:pt x="4" y="4"/>
                      <a:pt x="3" y="4"/>
                      <a:pt x="3" y="4"/>
                    </a:cubicBezTo>
                    <a:cubicBezTo>
                      <a:pt x="3" y="4"/>
                      <a:pt x="3" y="4"/>
                      <a:pt x="3" y="4"/>
                    </a:cubicBezTo>
                    <a:cubicBezTo>
                      <a:pt x="4" y="4"/>
                      <a:pt x="4" y="4"/>
                      <a:pt x="4" y="3"/>
                    </a:cubicBezTo>
                    <a:cubicBezTo>
                      <a:pt x="4" y="3"/>
                      <a:pt x="4" y="3"/>
                      <a:pt x="5" y="3"/>
                    </a:cubicBezTo>
                    <a:cubicBezTo>
                      <a:pt x="5" y="3"/>
                      <a:pt x="5" y="2"/>
                      <a:pt x="5" y="2"/>
                    </a:cubicBezTo>
                    <a:cubicBezTo>
                      <a:pt x="5" y="2"/>
                      <a:pt x="6" y="2"/>
                      <a:pt x="7" y="2"/>
                    </a:cubicBezTo>
                    <a:cubicBezTo>
                      <a:pt x="7" y="2"/>
                      <a:pt x="7" y="2"/>
                      <a:pt x="7" y="2"/>
                    </a:cubicBezTo>
                    <a:cubicBezTo>
                      <a:pt x="7" y="2"/>
                      <a:pt x="8" y="2"/>
                      <a:pt x="8" y="2"/>
                    </a:cubicBezTo>
                    <a:cubicBezTo>
                      <a:pt x="7" y="2"/>
                      <a:pt x="7" y="1"/>
                      <a:pt x="7" y="1"/>
                    </a:cubicBezTo>
                    <a:cubicBezTo>
                      <a:pt x="6" y="1"/>
                      <a:pt x="6" y="1"/>
                      <a:pt x="6" y="1"/>
                    </a:cubicBezTo>
                    <a:cubicBezTo>
                      <a:pt x="5" y="1"/>
                      <a:pt x="4" y="1"/>
                      <a:pt x="3" y="0"/>
                    </a:cubicBezTo>
                    <a:cubicBezTo>
                      <a:pt x="3" y="0"/>
                      <a:pt x="3" y="0"/>
                      <a:pt x="2" y="0"/>
                    </a:cubicBezTo>
                    <a:cubicBezTo>
                      <a:pt x="2" y="0"/>
                      <a:pt x="2" y="0"/>
                      <a:pt x="1" y="0"/>
                    </a:cubicBezTo>
                    <a:cubicBezTo>
                      <a:pt x="1" y="0"/>
                      <a:pt x="1"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920" name="Freeform 257"/>
              <p:cNvSpPr>
                <a:spLocks/>
              </p:cNvSpPr>
              <p:nvPr/>
            </p:nvSpPr>
            <p:spPr bwMode="auto">
              <a:xfrm>
                <a:off x="3893" y="2692"/>
                <a:ext cx="4" cy="2"/>
              </a:xfrm>
              <a:custGeom>
                <a:avLst/>
                <a:gdLst>
                  <a:gd name="T0" fmla="*/ 2 w 2"/>
                  <a:gd name="T1" fmla="*/ 1 h 1"/>
                  <a:gd name="T2" fmla="*/ 1 w 2"/>
                  <a:gd name="T3" fmla="*/ 0 h 1"/>
                  <a:gd name="T4" fmla="*/ 0 w 2"/>
                  <a:gd name="T5" fmla="*/ 0 h 1"/>
                  <a:gd name="T6" fmla="*/ 0 w 2"/>
                  <a:gd name="T7" fmla="*/ 0 h 1"/>
                  <a:gd name="T8" fmla="*/ 0 w 2"/>
                  <a:gd name="T9" fmla="*/ 0 h 1"/>
                  <a:gd name="T10" fmla="*/ 1 w 2"/>
                  <a:gd name="T11" fmla="*/ 1 h 1"/>
                  <a:gd name="T12" fmla="*/ 2 w 2"/>
                  <a:gd name="T13" fmla="*/ 1 h 1"/>
                  <a:gd name="T14" fmla="*/ 2 w 2"/>
                  <a:gd name="T15" fmla="*/ 1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1">
                    <a:moveTo>
                      <a:pt x="2" y="1"/>
                    </a:moveTo>
                    <a:cubicBezTo>
                      <a:pt x="2" y="1"/>
                      <a:pt x="1" y="0"/>
                      <a:pt x="1" y="0"/>
                    </a:cubicBezTo>
                    <a:cubicBezTo>
                      <a:pt x="1" y="0"/>
                      <a:pt x="1" y="0"/>
                      <a:pt x="0" y="0"/>
                    </a:cubicBezTo>
                    <a:cubicBezTo>
                      <a:pt x="0" y="0"/>
                      <a:pt x="0" y="0"/>
                      <a:pt x="0" y="0"/>
                    </a:cubicBezTo>
                    <a:cubicBezTo>
                      <a:pt x="0" y="0"/>
                      <a:pt x="0" y="0"/>
                      <a:pt x="0" y="0"/>
                    </a:cubicBezTo>
                    <a:cubicBezTo>
                      <a:pt x="0" y="0"/>
                      <a:pt x="1" y="1"/>
                      <a:pt x="1" y="1"/>
                    </a:cubicBezTo>
                    <a:cubicBezTo>
                      <a:pt x="1" y="1"/>
                      <a:pt x="1" y="1"/>
                      <a:pt x="2" y="1"/>
                    </a:cubicBezTo>
                    <a:cubicBezTo>
                      <a:pt x="2" y="1"/>
                      <a:pt x="2" y="1"/>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921" name="Freeform 258"/>
              <p:cNvSpPr>
                <a:spLocks/>
              </p:cNvSpPr>
              <p:nvPr/>
            </p:nvSpPr>
            <p:spPr bwMode="auto">
              <a:xfrm>
                <a:off x="3860" y="2741"/>
                <a:ext cx="26" cy="36"/>
              </a:xfrm>
              <a:custGeom>
                <a:avLst/>
                <a:gdLst>
                  <a:gd name="T0" fmla="*/ 3 w 11"/>
                  <a:gd name="T1" fmla="*/ 3 h 15"/>
                  <a:gd name="T2" fmla="*/ 2 w 11"/>
                  <a:gd name="T3" fmla="*/ 4 h 15"/>
                  <a:gd name="T4" fmla="*/ 1 w 11"/>
                  <a:gd name="T5" fmla="*/ 5 h 15"/>
                  <a:gd name="T6" fmla="*/ 0 w 11"/>
                  <a:gd name="T7" fmla="*/ 5 h 15"/>
                  <a:gd name="T8" fmla="*/ 1 w 11"/>
                  <a:gd name="T9" fmla="*/ 5 h 15"/>
                  <a:gd name="T10" fmla="*/ 0 w 11"/>
                  <a:gd name="T11" fmla="*/ 7 h 15"/>
                  <a:gd name="T12" fmla="*/ 0 w 11"/>
                  <a:gd name="T13" fmla="*/ 8 h 15"/>
                  <a:gd name="T14" fmla="*/ 0 w 11"/>
                  <a:gd name="T15" fmla="*/ 9 h 15"/>
                  <a:gd name="T16" fmla="*/ 0 w 11"/>
                  <a:gd name="T17" fmla="*/ 9 h 15"/>
                  <a:gd name="T18" fmla="*/ 0 w 11"/>
                  <a:gd name="T19" fmla="*/ 9 h 15"/>
                  <a:gd name="T20" fmla="*/ 0 w 11"/>
                  <a:gd name="T21" fmla="*/ 9 h 15"/>
                  <a:gd name="T22" fmla="*/ 0 w 11"/>
                  <a:gd name="T23" fmla="*/ 10 h 15"/>
                  <a:gd name="T24" fmla="*/ 0 w 11"/>
                  <a:gd name="T25" fmla="*/ 10 h 15"/>
                  <a:gd name="T26" fmla="*/ 0 w 11"/>
                  <a:gd name="T27" fmla="*/ 11 h 15"/>
                  <a:gd name="T28" fmla="*/ 2 w 11"/>
                  <a:gd name="T29" fmla="*/ 12 h 15"/>
                  <a:gd name="T30" fmla="*/ 2 w 11"/>
                  <a:gd name="T31" fmla="*/ 13 h 15"/>
                  <a:gd name="T32" fmla="*/ 2 w 11"/>
                  <a:gd name="T33" fmla="*/ 14 h 15"/>
                  <a:gd name="T34" fmla="*/ 2 w 11"/>
                  <a:gd name="T35" fmla="*/ 14 h 15"/>
                  <a:gd name="T36" fmla="*/ 2 w 11"/>
                  <a:gd name="T37" fmla="*/ 14 h 15"/>
                  <a:gd name="T38" fmla="*/ 3 w 11"/>
                  <a:gd name="T39" fmla="*/ 15 h 15"/>
                  <a:gd name="T40" fmla="*/ 3 w 11"/>
                  <a:gd name="T41" fmla="*/ 14 h 15"/>
                  <a:gd name="T42" fmla="*/ 4 w 11"/>
                  <a:gd name="T43" fmla="*/ 13 h 15"/>
                  <a:gd name="T44" fmla="*/ 3 w 11"/>
                  <a:gd name="T45" fmla="*/ 12 h 15"/>
                  <a:gd name="T46" fmla="*/ 5 w 11"/>
                  <a:gd name="T47" fmla="*/ 11 h 15"/>
                  <a:gd name="T48" fmla="*/ 6 w 11"/>
                  <a:gd name="T49" fmla="*/ 11 h 15"/>
                  <a:gd name="T50" fmla="*/ 7 w 11"/>
                  <a:gd name="T51" fmla="*/ 10 h 15"/>
                  <a:gd name="T52" fmla="*/ 7 w 11"/>
                  <a:gd name="T53" fmla="*/ 10 h 15"/>
                  <a:gd name="T54" fmla="*/ 7 w 11"/>
                  <a:gd name="T55" fmla="*/ 9 h 15"/>
                  <a:gd name="T56" fmla="*/ 7 w 11"/>
                  <a:gd name="T57" fmla="*/ 8 h 15"/>
                  <a:gd name="T58" fmla="*/ 8 w 11"/>
                  <a:gd name="T59" fmla="*/ 7 h 15"/>
                  <a:gd name="T60" fmla="*/ 8 w 11"/>
                  <a:gd name="T61" fmla="*/ 6 h 15"/>
                  <a:gd name="T62" fmla="*/ 9 w 11"/>
                  <a:gd name="T63" fmla="*/ 6 h 15"/>
                  <a:gd name="T64" fmla="*/ 10 w 11"/>
                  <a:gd name="T65" fmla="*/ 4 h 15"/>
                  <a:gd name="T66" fmla="*/ 11 w 11"/>
                  <a:gd name="T67" fmla="*/ 3 h 15"/>
                  <a:gd name="T68" fmla="*/ 11 w 11"/>
                  <a:gd name="T69" fmla="*/ 3 h 15"/>
                  <a:gd name="T70" fmla="*/ 11 w 11"/>
                  <a:gd name="T71" fmla="*/ 2 h 15"/>
                  <a:gd name="T72" fmla="*/ 10 w 11"/>
                  <a:gd name="T73" fmla="*/ 2 h 15"/>
                  <a:gd name="T74" fmla="*/ 10 w 11"/>
                  <a:gd name="T75" fmla="*/ 2 h 15"/>
                  <a:gd name="T76" fmla="*/ 10 w 11"/>
                  <a:gd name="T77" fmla="*/ 1 h 15"/>
                  <a:gd name="T78" fmla="*/ 9 w 11"/>
                  <a:gd name="T79" fmla="*/ 0 h 15"/>
                  <a:gd name="T80" fmla="*/ 8 w 11"/>
                  <a:gd name="T81" fmla="*/ 0 h 15"/>
                  <a:gd name="T82" fmla="*/ 8 w 11"/>
                  <a:gd name="T83" fmla="*/ 0 h 15"/>
                  <a:gd name="T84" fmla="*/ 7 w 11"/>
                  <a:gd name="T85" fmla="*/ 0 h 15"/>
                  <a:gd name="T86" fmla="*/ 6 w 11"/>
                  <a:gd name="T87" fmla="*/ 1 h 15"/>
                  <a:gd name="T88" fmla="*/ 4 w 11"/>
                  <a:gd name="T89" fmla="*/ 2 h 15"/>
                  <a:gd name="T90" fmla="*/ 4 w 11"/>
                  <a:gd name="T91" fmla="*/ 2 h 15"/>
                  <a:gd name="T92" fmla="*/ 4 w 11"/>
                  <a:gd name="T93" fmla="*/ 3 h 15"/>
                  <a:gd name="T94" fmla="*/ 3 w 11"/>
                  <a:gd name="T95" fmla="*/ 3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1" h="15">
                    <a:moveTo>
                      <a:pt x="3" y="3"/>
                    </a:moveTo>
                    <a:cubicBezTo>
                      <a:pt x="3" y="3"/>
                      <a:pt x="2" y="3"/>
                      <a:pt x="2" y="4"/>
                    </a:cubicBezTo>
                    <a:cubicBezTo>
                      <a:pt x="1" y="4"/>
                      <a:pt x="1" y="4"/>
                      <a:pt x="1" y="5"/>
                    </a:cubicBezTo>
                    <a:cubicBezTo>
                      <a:pt x="1" y="5"/>
                      <a:pt x="0" y="5"/>
                      <a:pt x="0" y="5"/>
                    </a:cubicBezTo>
                    <a:cubicBezTo>
                      <a:pt x="0" y="5"/>
                      <a:pt x="0" y="5"/>
                      <a:pt x="1" y="5"/>
                    </a:cubicBezTo>
                    <a:cubicBezTo>
                      <a:pt x="0" y="6"/>
                      <a:pt x="0" y="6"/>
                      <a:pt x="0" y="7"/>
                    </a:cubicBezTo>
                    <a:cubicBezTo>
                      <a:pt x="0" y="7"/>
                      <a:pt x="0" y="8"/>
                      <a:pt x="0" y="8"/>
                    </a:cubicBezTo>
                    <a:cubicBezTo>
                      <a:pt x="0" y="8"/>
                      <a:pt x="0" y="8"/>
                      <a:pt x="0" y="9"/>
                    </a:cubicBezTo>
                    <a:cubicBezTo>
                      <a:pt x="0" y="9"/>
                      <a:pt x="0" y="9"/>
                      <a:pt x="0" y="9"/>
                    </a:cubicBezTo>
                    <a:cubicBezTo>
                      <a:pt x="0" y="9"/>
                      <a:pt x="0" y="9"/>
                      <a:pt x="0" y="9"/>
                    </a:cubicBezTo>
                    <a:cubicBezTo>
                      <a:pt x="0" y="9"/>
                      <a:pt x="0" y="9"/>
                      <a:pt x="0" y="9"/>
                    </a:cubicBezTo>
                    <a:cubicBezTo>
                      <a:pt x="0" y="10"/>
                      <a:pt x="0" y="10"/>
                      <a:pt x="0" y="10"/>
                    </a:cubicBezTo>
                    <a:cubicBezTo>
                      <a:pt x="0" y="10"/>
                      <a:pt x="0" y="10"/>
                      <a:pt x="0" y="10"/>
                    </a:cubicBezTo>
                    <a:cubicBezTo>
                      <a:pt x="0" y="11"/>
                      <a:pt x="0" y="11"/>
                      <a:pt x="0" y="11"/>
                    </a:cubicBezTo>
                    <a:cubicBezTo>
                      <a:pt x="1" y="11"/>
                      <a:pt x="1" y="11"/>
                      <a:pt x="2" y="12"/>
                    </a:cubicBezTo>
                    <a:cubicBezTo>
                      <a:pt x="2" y="12"/>
                      <a:pt x="2" y="12"/>
                      <a:pt x="2" y="13"/>
                    </a:cubicBezTo>
                    <a:cubicBezTo>
                      <a:pt x="2" y="13"/>
                      <a:pt x="2" y="13"/>
                      <a:pt x="2" y="14"/>
                    </a:cubicBezTo>
                    <a:cubicBezTo>
                      <a:pt x="2" y="14"/>
                      <a:pt x="2" y="14"/>
                      <a:pt x="2" y="14"/>
                    </a:cubicBezTo>
                    <a:cubicBezTo>
                      <a:pt x="2" y="14"/>
                      <a:pt x="2" y="14"/>
                      <a:pt x="2" y="14"/>
                    </a:cubicBezTo>
                    <a:cubicBezTo>
                      <a:pt x="3" y="14"/>
                      <a:pt x="3" y="14"/>
                      <a:pt x="3" y="15"/>
                    </a:cubicBezTo>
                    <a:cubicBezTo>
                      <a:pt x="3" y="14"/>
                      <a:pt x="3" y="14"/>
                      <a:pt x="3" y="14"/>
                    </a:cubicBezTo>
                    <a:cubicBezTo>
                      <a:pt x="3" y="14"/>
                      <a:pt x="3" y="13"/>
                      <a:pt x="4" y="13"/>
                    </a:cubicBezTo>
                    <a:cubicBezTo>
                      <a:pt x="4" y="13"/>
                      <a:pt x="4" y="12"/>
                      <a:pt x="3" y="12"/>
                    </a:cubicBezTo>
                    <a:cubicBezTo>
                      <a:pt x="4" y="12"/>
                      <a:pt x="4" y="12"/>
                      <a:pt x="5" y="11"/>
                    </a:cubicBezTo>
                    <a:cubicBezTo>
                      <a:pt x="5" y="11"/>
                      <a:pt x="6" y="11"/>
                      <a:pt x="6" y="11"/>
                    </a:cubicBezTo>
                    <a:cubicBezTo>
                      <a:pt x="6" y="10"/>
                      <a:pt x="7" y="10"/>
                      <a:pt x="7" y="10"/>
                    </a:cubicBezTo>
                    <a:cubicBezTo>
                      <a:pt x="7" y="10"/>
                      <a:pt x="7" y="10"/>
                      <a:pt x="7" y="10"/>
                    </a:cubicBezTo>
                    <a:cubicBezTo>
                      <a:pt x="7" y="9"/>
                      <a:pt x="7" y="9"/>
                      <a:pt x="7" y="9"/>
                    </a:cubicBezTo>
                    <a:cubicBezTo>
                      <a:pt x="7" y="9"/>
                      <a:pt x="7" y="8"/>
                      <a:pt x="7" y="8"/>
                    </a:cubicBezTo>
                    <a:cubicBezTo>
                      <a:pt x="8" y="8"/>
                      <a:pt x="8" y="7"/>
                      <a:pt x="8" y="7"/>
                    </a:cubicBezTo>
                    <a:cubicBezTo>
                      <a:pt x="8" y="7"/>
                      <a:pt x="8" y="6"/>
                      <a:pt x="8" y="6"/>
                    </a:cubicBezTo>
                    <a:cubicBezTo>
                      <a:pt x="8" y="6"/>
                      <a:pt x="9" y="6"/>
                      <a:pt x="9" y="6"/>
                    </a:cubicBezTo>
                    <a:cubicBezTo>
                      <a:pt x="9" y="5"/>
                      <a:pt x="10" y="4"/>
                      <a:pt x="10" y="4"/>
                    </a:cubicBezTo>
                    <a:cubicBezTo>
                      <a:pt x="10" y="4"/>
                      <a:pt x="10" y="3"/>
                      <a:pt x="11" y="3"/>
                    </a:cubicBezTo>
                    <a:cubicBezTo>
                      <a:pt x="11" y="3"/>
                      <a:pt x="11" y="3"/>
                      <a:pt x="11" y="3"/>
                    </a:cubicBezTo>
                    <a:cubicBezTo>
                      <a:pt x="11" y="3"/>
                      <a:pt x="11" y="3"/>
                      <a:pt x="11" y="2"/>
                    </a:cubicBezTo>
                    <a:cubicBezTo>
                      <a:pt x="11" y="2"/>
                      <a:pt x="10" y="2"/>
                      <a:pt x="10" y="2"/>
                    </a:cubicBezTo>
                    <a:cubicBezTo>
                      <a:pt x="10" y="2"/>
                      <a:pt x="10" y="2"/>
                      <a:pt x="10" y="2"/>
                    </a:cubicBezTo>
                    <a:cubicBezTo>
                      <a:pt x="10" y="1"/>
                      <a:pt x="10" y="1"/>
                      <a:pt x="10" y="1"/>
                    </a:cubicBezTo>
                    <a:cubicBezTo>
                      <a:pt x="9" y="0"/>
                      <a:pt x="9" y="0"/>
                      <a:pt x="9" y="0"/>
                    </a:cubicBezTo>
                    <a:cubicBezTo>
                      <a:pt x="8" y="0"/>
                      <a:pt x="8" y="0"/>
                      <a:pt x="8" y="0"/>
                    </a:cubicBezTo>
                    <a:cubicBezTo>
                      <a:pt x="8" y="0"/>
                      <a:pt x="8" y="0"/>
                      <a:pt x="8" y="0"/>
                    </a:cubicBezTo>
                    <a:cubicBezTo>
                      <a:pt x="8" y="0"/>
                      <a:pt x="7" y="0"/>
                      <a:pt x="7" y="0"/>
                    </a:cubicBezTo>
                    <a:cubicBezTo>
                      <a:pt x="6" y="1"/>
                      <a:pt x="6" y="1"/>
                      <a:pt x="6" y="1"/>
                    </a:cubicBezTo>
                    <a:cubicBezTo>
                      <a:pt x="5" y="1"/>
                      <a:pt x="5" y="1"/>
                      <a:pt x="4" y="2"/>
                    </a:cubicBezTo>
                    <a:cubicBezTo>
                      <a:pt x="4" y="2"/>
                      <a:pt x="4" y="2"/>
                      <a:pt x="4" y="2"/>
                    </a:cubicBezTo>
                    <a:cubicBezTo>
                      <a:pt x="4" y="2"/>
                      <a:pt x="4" y="2"/>
                      <a:pt x="4" y="3"/>
                    </a:cubicBezTo>
                    <a:cubicBezTo>
                      <a:pt x="4" y="3"/>
                      <a:pt x="4" y="3"/>
                      <a:pt x="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922" name="Freeform 259"/>
              <p:cNvSpPr>
                <a:spLocks/>
              </p:cNvSpPr>
              <p:nvPr/>
            </p:nvSpPr>
            <p:spPr bwMode="auto">
              <a:xfrm>
                <a:off x="3720" y="2753"/>
                <a:ext cx="28" cy="17"/>
              </a:xfrm>
              <a:custGeom>
                <a:avLst/>
                <a:gdLst>
                  <a:gd name="T0" fmla="*/ 1 w 12"/>
                  <a:gd name="T1" fmla="*/ 5 h 7"/>
                  <a:gd name="T2" fmla="*/ 2 w 12"/>
                  <a:gd name="T3" fmla="*/ 5 h 7"/>
                  <a:gd name="T4" fmla="*/ 2 w 12"/>
                  <a:gd name="T5" fmla="*/ 6 h 7"/>
                  <a:gd name="T6" fmla="*/ 3 w 12"/>
                  <a:gd name="T7" fmla="*/ 6 h 7"/>
                  <a:gd name="T8" fmla="*/ 4 w 12"/>
                  <a:gd name="T9" fmla="*/ 7 h 7"/>
                  <a:gd name="T10" fmla="*/ 4 w 12"/>
                  <a:gd name="T11" fmla="*/ 7 h 7"/>
                  <a:gd name="T12" fmla="*/ 5 w 12"/>
                  <a:gd name="T13" fmla="*/ 6 h 7"/>
                  <a:gd name="T14" fmla="*/ 6 w 12"/>
                  <a:gd name="T15" fmla="*/ 6 h 7"/>
                  <a:gd name="T16" fmla="*/ 6 w 12"/>
                  <a:gd name="T17" fmla="*/ 7 h 7"/>
                  <a:gd name="T18" fmla="*/ 7 w 12"/>
                  <a:gd name="T19" fmla="*/ 6 h 7"/>
                  <a:gd name="T20" fmla="*/ 7 w 12"/>
                  <a:gd name="T21" fmla="*/ 6 h 7"/>
                  <a:gd name="T22" fmla="*/ 8 w 12"/>
                  <a:gd name="T23" fmla="*/ 6 h 7"/>
                  <a:gd name="T24" fmla="*/ 9 w 12"/>
                  <a:gd name="T25" fmla="*/ 6 h 7"/>
                  <a:gd name="T26" fmla="*/ 9 w 12"/>
                  <a:gd name="T27" fmla="*/ 5 h 7"/>
                  <a:gd name="T28" fmla="*/ 10 w 12"/>
                  <a:gd name="T29" fmla="*/ 4 h 7"/>
                  <a:gd name="T30" fmla="*/ 11 w 12"/>
                  <a:gd name="T31" fmla="*/ 4 h 7"/>
                  <a:gd name="T32" fmla="*/ 11 w 12"/>
                  <a:gd name="T33" fmla="*/ 4 h 7"/>
                  <a:gd name="T34" fmla="*/ 12 w 12"/>
                  <a:gd name="T35" fmla="*/ 3 h 7"/>
                  <a:gd name="T36" fmla="*/ 12 w 12"/>
                  <a:gd name="T37" fmla="*/ 2 h 7"/>
                  <a:gd name="T38" fmla="*/ 11 w 12"/>
                  <a:gd name="T39" fmla="*/ 1 h 7"/>
                  <a:gd name="T40" fmla="*/ 10 w 12"/>
                  <a:gd name="T41" fmla="*/ 1 h 7"/>
                  <a:gd name="T42" fmla="*/ 9 w 12"/>
                  <a:gd name="T43" fmla="*/ 1 h 7"/>
                  <a:gd name="T44" fmla="*/ 9 w 12"/>
                  <a:gd name="T45" fmla="*/ 0 h 7"/>
                  <a:gd name="T46" fmla="*/ 8 w 12"/>
                  <a:gd name="T47" fmla="*/ 0 h 7"/>
                  <a:gd name="T48" fmla="*/ 7 w 12"/>
                  <a:gd name="T49" fmla="*/ 0 h 7"/>
                  <a:gd name="T50" fmla="*/ 7 w 12"/>
                  <a:gd name="T51" fmla="*/ 0 h 7"/>
                  <a:gd name="T52" fmla="*/ 6 w 12"/>
                  <a:gd name="T53" fmla="*/ 0 h 7"/>
                  <a:gd name="T54" fmla="*/ 5 w 12"/>
                  <a:gd name="T55" fmla="*/ 0 h 7"/>
                  <a:gd name="T56" fmla="*/ 4 w 12"/>
                  <a:gd name="T57" fmla="*/ 0 h 7"/>
                  <a:gd name="T58" fmla="*/ 3 w 12"/>
                  <a:gd name="T59" fmla="*/ 0 h 7"/>
                  <a:gd name="T60" fmla="*/ 2 w 12"/>
                  <a:gd name="T61" fmla="*/ 0 h 7"/>
                  <a:gd name="T62" fmla="*/ 0 w 12"/>
                  <a:gd name="T63" fmla="*/ 1 h 7"/>
                  <a:gd name="T64" fmla="*/ 0 w 12"/>
                  <a:gd name="T65" fmla="*/ 2 h 7"/>
                  <a:gd name="T66" fmla="*/ 0 w 12"/>
                  <a:gd name="T67" fmla="*/ 3 h 7"/>
                  <a:gd name="T68" fmla="*/ 0 w 12"/>
                  <a:gd name="T69" fmla="*/ 4 h 7"/>
                  <a:gd name="T70" fmla="*/ 0 w 12"/>
                  <a:gd name="T71" fmla="*/ 4 h 7"/>
                  <a:gd name="T72" fmla="*/ 1 w 12"/>
                  <a:gd name="T73"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 h="7">
                    <a:moveTo>
                      <a:pt x="1" y="5"/>
                    </a:moveTo>
                    <a:cubicBezTo>
                      <a:pt x="1" y="5"/>
                      <a:pt x="1" y="5"/>
                      <a:pt x="2" y="5"/>
                    </a:cubicBezTo>
                    <a:cubicBezTo>
                      <a:pt x="2" y="6"/>
                      <a:pt x="2" y="6"/>
                      <a:pt x="2" y="6"/>
                    </a:cubicBezTo>
                    <a:cubicBezTo>
                      <a:pt x="2" y="6"/>
                      <a:pt x="3" y="6"/>
                      <a:pt x="3" y="6"/>
                    </a:cubicBezTo>
                    <a:cubicBezTo>
                      <a:pt x="3" y="6"/>
                      <a:pt x="3" y="7"/>
                      <a:pt x="4" y="7"/>
                    </a:cubicBezTo>
                    <a:cubicBezTo>
                      <a:pt x="4" y="7"/>
                      <a:pt x="4" y="7"/>
                      <a:pt x="4" y="7"/>
                    </a:cubicBezTo>
                    <a:cubicBezTo>
                      <a:pt x="4" y="7"/>
                      <a:pt x="5" y="6"/>
                      <a:pt x="5" y="6"/>
                    </a:cubicBezTo>
                    <a:cubicBezTo>
                      <a:pt x="5" y="6"/>
                      <a:pt x="5" y="6"/>
                      <a:pt x="6" y="6"/>
                    </a:cubicBezTo>
                    <a:cubicBezTo>
                      <a:pt x="6" y="7"/>
                      <a:pt x="6" y="7"/>
                      <a:pt x="6" y="7"/>
                    </a:cubicBezTo>
                    <a:cubicBezTo>
                      <a:pt x="7" y="7"/>
                      <a:pt x="7" y="7"/>
                      <a:pt x="7" y="6"/>
                    </a:cubicBezTo>
                    <a:cubicBezTo>
                      <a:pt x="7" y="6"/>
                      <a:pt x="7" y="6"/>
                      <a:pt x="7" y="6"/>
                    </a:cubicBezTo>
                    <a:cubicBezTo>
                      <a:pt x="8" y="6"/>
                      <a:pt x="8" y="6"/>
                      <a:pt x="8" y="6"/>
                    </a:cubicBezTo>
                    <a:cubicBezTo>
                      <a:pt x="9" y="6"/>
                      <a:pt x="9" y="6"/>
                      <a:pt x="9" y="6"/>
                    </a:cubicBezTo>
                    <a:cubicBezTo>
                      <a:pt x="9" y="6"/>
                      <a:pt x="9" y="5"/>
                      <a:pt x="9" y="5"/>
                    </a:cubicBezTo>
                    <a:cubicBezTo>
                      <a:pt x="9" y="5"/>
                      <a:pt x="10" y="5"/>
                      <a:pt x="10" y="4"/>
                    </a:cubicBezTo>
                    <a:cubicBezTo>
                      <a:pt x="10" y="4"/>
                      <a:pt x="10" y="4"/>
                      <a:pt x="11" y="4"/>
                    </a:cubicBezTo>
                    <a:cubicBezTo>
                      <a:pt x="11" y="4"/>
                      <a:pt x="11" y="4"/>
                      <a:pt x="11" y="4"/>
                    </a:cubicBezTo>
                    <a:cubicBezTo>
                      <a:pt x="11" y="3"/>
                      <a:pt x="12" y="3"/>
                      <a:pt x="12" y="3"/>
                    </a:cubicBezTo>
                    <a:cubicBezTo>
                      <a:pt x="12" y="3"/>
                      <a:pt x="12" y="2"/>
                      <a:pt x="12" y="2"/>
                    </a:cubicBezTo>
                    <a:cubicBezTo>
                      <a:pt x="12" y="2"/>
                      <a:pt x="11" y="1"/>
                      <a:pt x="11" y="1"/>
                    </a:cubicBezTo>
                    <a:cubicBezTo>
                      <a:pt x="11" y="1"/>
                      <a:pt x="10" y="1"/>
                      <a:pt x="10" y="1"/>
                    </a:cubicBezTo>
                    <a:cubicBezTo>
                      <a:pt x="10" y="1"/>
                      <a:pt x="10" y="1"/>
                      <a:pt x="9" y="1"/>
                    </a:cubicBezTo>
                    <a:cubicBezTo>
                      <a:pt x="9" y="1"/>
                      <a:pt x="9" y="0"/>
                      <a:pt x="9" y="0"/>
                    </a:cubicBezTo>
                    <a:cubicBezTo>
                      <a:pt x="9" y="0"/>
                      <a:pt x="8" y="0"/>
                      <a:pt x="8" y="0"/>
                    </a:cubicBezTo>
                    <a:cubicBezTo>
                      <a:pt x="8" y="0"/>
                      <a:pt x="7" y="0"/>
                      <a:pt x="7" y="0"/>
                    </a:cubicBezTo>
                    <a:cubicBezTo>
                      <a:pt x="7" y="0"/>
                      <a:pt x="7" y="0"/>
                      <a:pt x="7" y="0"/>
                    </a:cubicBezTo>
                    <a:cubicBezTo>
                      <a:pt x="6" y="0"/>
                      <a:pt x="6" y="0"/>
                      <a:pt x="6" y="0"/>
                    </a:cubicBezTo>
                    <a:cubicBezTo>
                      <a:pt x="5" y="0"/>
                      <a:pt x="5" y="0"/>
                      <a:pt x="5" y="0"/>
                    </a:cubicBezTo>
                    <a:cubicBezTo>
                      <a:pt x="4" y="0"/>
                      <a:pt x="4" y="0"/>
                      <a:pt x="4" y="0"/>
                    </a:cubicBezTo>
                    <a:cubicBezTo>
                      <a:pt x="3" y="0"/>
                      <a:pt x="3" y="0"/>
                      <a:pt x="3" y="0"/>
                    </a:cubicBezTo>
                    <a:cubicBezTo>
                      <a:pt x="3" y="0"/>
                      <a:pt x="2" y="0"/>
                      <a:pt x="2" y="0"/>
                    </a:cubicBezTo>
                    <a:cubicBezTo>
                      <a:pt x="1" y="1"/>
                      <a:pt x="0" y="1"/>
                      <a:pt x="0" y="1"/>
                    </a:cubicBezTo>
                    <a:cubicBezTo>
                      <a:pt x="0" y="1"/>
                      <a:pt x="0" y="1"/>
                      <a:pt x="0" y="2"/>
                    </a:cubicBezTo>
                    <a:cubicBezTo>
                      <a:pt x="0" y="2"/>
                      <a:pt x="0" y="3"/>
                      <a:pt x="0" y="3"/>
                    </a:cubicBezTo>
                    <a:cubicBezTo>
                      <a:pt x="0" y="3"/>
                      <a:pt x="0" y="4"/>
                      <a:pt x="0" y="4"/>
                    </a:cubicBezTo>
                    <a:cubicBezTo>
                      <a:pt x="0" y="4"/>
                      <a:pt x="0" y="4"/>
                      <a:pt x="0" y="4"/>
                    </a:cubicBezTo>
                    <a:cubicBezTo>
                      <a:pt x="0" y="4"/>
                      <a:pt x="0" y="5"/>
                      <a:pt x="1"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923" name="Freeform 260"/>
              <p:cNvSpPr>
                <a:spLocks/>
              </p:cNvSpPr>
              <p:nvPr/>
            </p:nvSpPr>
            <p:spPr bwMode="auto">
              <a:xfrm>
                <a:off x="3886" y="2670"/>
                <a:ext cx="7" cy="5"/>
              </a:xfrm>
              <a:custGeom>
                <a:avLst/>
                <a:gdLst>
                  <a:gd name="T0" fmla="*/ 1 w 3"/>
                  <a:gd name="T1" fmla="*/ 0 h 2"/>
                  <a:gd name="T2" fmla="*/ 0 w 3"/>
                  <a:gd name="T3" fmla="*/ 0 h 2"/>
                  <a:gd name="T4" fmla="*/ 0 w 3"/>
                  <a:gd name="T5" fmla="*/ 0 h 2"/>
                  <a:gd name="T6" fmla="*/ 0 w 3"/>
                  <a:gd name="T7" fmla="*/ 1 h 2"/>
                  <a:gd name="T8" fmla="*/ 1 w 3"/>
                  <a:gd name="T9" fmla="*/ 1 h 2"/>
                  <a:gd name="T10" fmla="*/ 2 w 3"/>
                  <a:gd name="T11" fmla="*/ 2 h 2"/>
                  <a:gd name="T12" fmla="*/ 3 w 3"/>
                  <a:gd name="T13" fmla="*/ 1 h 2"/>
                  <a:gd name="T14" fmla="*/ 2 w 3"/>
                  <a:gd name="T15" fmla="*/ 1 h 2"/>
                  <a:gd name="T16" fmla="*/ 1 w 3"/>
                  <a:gd name="T17"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2">
                    <a:moveTo>
                      <a:pt x="1" y="0"/>
                    </a:moveTo>
                    <a:cubicBezTo>
                      <a:pt x="1" y="0"/>
                      <a:pt x="1" y="0"/>
                      <a:pt x="0" y="0"/>
                    </a:cubicBezTo>
                    <a:cubicBezTo>
                      <a:pt x="0" y="0"/>
                      <a:pt x="0" y="0"/>
                      <a:pt x="0" y="0"/>
                    </a:cubicBezTo>
                    <a:cubicBezTo>
                      <a:pt x="0" y="0"/>
                      <a:pt x="0" y="1"/>
                      <a:pt x="0" y="1"/>
                    </a:cubicBezTo>
                    <a:cubicBezTo>
                      <a:pt x="1" y="1"/>
                      <a:pt x="1" y="1"/>
                      <a:pt x="1" y="1"/>
                    </a:cubicBezTo>
                    <a:cubicBezTo>
                      <a:pt x="2" y="1"/>
                      <a:pt x="2" y="2"/>
                      <a:pt x="2" y="2"/>
                    </a:cubicBezTo>
                    <a:cubicBezTo>
                      <a:pt x="2" y="2"/>
                      <a:pt x="2" y="1"/>
                      <a:pt x="3" y="1"/>
                    </a:cubicBezTo>
                    <a:cubicBezTo>
                      <a:pt x="2" y="1"/>
                      <a:pt x="2" y="1"/>
                      <a:pt x="2" y="1"/>
                    </a:cubicBezTo>
                    <a:cubicBezTo>
                      <a:pt x="2" y="1"/>
                      <a:pt x="1"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924" name="Freeform 261"/>
              <p:cNvSpPr>
                <a:spLocks/>
              </p:cNvSpPr>
              <p:nvPr/>
            </p:nvSpPr>
            <p:spPr bwMode="auto">
              <a:xfrm>
                <a:off x="3744" y="2746"/>
                <a:ext cx="4" cy="2"/>
              </a:xfrm>
              <a:custGeom>
                <a:avLst/>
                <a:gdLst>
                  <a:gd name="T0" fmla="*/ 2 w 2"/>
                  <a:gd name="T1" fmla="*/ 0 h 1"/>
                  <a:gd name="T2" fmla="*/ 1 w 2"/>
                  <a:gd name="T3" fmla="*/ 0 h 1"/>
                  <a:gd name="T4" fmla="*/ 0 w 2"/>
                  <a:gd name="T5" fmla="*/ 0 h 1"/>
                  <a:gd name="T6" fmla="*/ 0 w 2"/>
                  <a:gd name="T7" fmla="*/ 0 h 1"/>
                  <a:gd name="T8" fmla="*/ 1 w 2"/>
                  <a:gd name="T9" fmla="*/ 0 h 1"/>
                  <a:gd name="T10" fmla="*/ 2 w 2"/>
                  <a:gd name="T11" fmla="*/ 1 h 1"/>
                  <a:gd name="T12" fmla="*/ 2 w 2"/>
                  <a:gd name="T13" fmla="*/ 0 h 1"/>
                </a:gdLst>
                <a:ahLst/>
                <a:cxnLst>
                  <a:cxn ang="0">
                    <a:pos x="T0" y="T1"/>
                  </a:cxn>
                  <a:cxn ang="0">
                    <a:pos x="T2" y="T3"/>
                  </a:cxn>
                  <a:cxn ang="0">
                    <a:pos x="T4" y="T5"/>
                  </a:cxn>
                  <a:cxn ang="0">
                    <a:pos x="T6" y="T7"/>
                  </a:cxn>
                  <a:cxn ang="0">
                    <a:pos x="T8" y="T9"/>
                  </a:cxn>
                  <a:cxn ang="0">
                    <a:pos x="T10" y="T11"/>
                  </a:cxn>
                  <a:cxn ang="0">
                    <a:pos x="T12" y="T13"/>
                  </a:cxn>
                </a:cxnLst>
                <a:rect l="0" t="0" r="r" b="b"/>
                <a:pathLst>
                  <a:path w="2" h="1">
                    <a:moveTo>
                      <a:pt x="2" y="0"/>
                    </a:moveTo>
                    <a:cubicBezTo>
                      <a:pt x="2" y="0"/>
                      <a:pt x="1" y="0"/>
                      <a:pt x="1" y="0"/>
                    </a:cubicBezTo>
                    <a:cubicBezTo>
                      <a:pt x="1" y="0"/>
                      <a:pt x="0" y="0"/>
                      <a:pt x="0" y="0"/>
                    </a:cubicBezTo>
                    <a:cubicBezTo>
                      <a:pt x="0" y="0"/>
                      <a:pt x="0" y="0"/>
                      <a:pt x="0" y="0"/>
                    </a:cubicBezTo>
                    <a:cubicBezTo>
                      <a:pt x="0" y="0"/>
                      <a:pt x="1" y="0"/>
                      <a:pt x="1" y="0"/>
                    </a:cubicBezTo>
                    <a:cubicBezTo>
                      <a:pt x="1" y="0"/>
                      <a:pt x="2" y="1"/>
                      <a:pt x="2" y="1"/>
                    </a:cubicBezTo>
                    <a:cubicBezTo>
                      <a:pt x="2" y="1"/>
                      <a:pt x="2" y="1"/>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925" name="Freeform 262"/>
              <p:cNvSpPr>
                <a:spLocks/>
              </p:cNvSpPr>
              <p:nvPr/>
            </p:nvSpPr>
            <p:spPr bwMode="auto">
              <a:xfrm>
                <a:off x="3857" y="2732"/>
                <a:ext cx="3" cy="2"/>
              </a:xfrm>
              <a:custGeom>
                <a:avLst/>
                <a:gdLst>
                  <a:gd name="T0" fmla="*/ 0 w 1"/>
                  <a:gd name="T1" fmla="*/ 1 h 1"/>
                  <a:gd name="T2" fmla="*/ 1 w 1"/>
                  <a:gd name="T3" fmla="*/ 0 h 1"/>
                  <a:gd name="T4" fmla="*/ 0 w 1"/>
                  <a:gd name="T5" fmla="*/ 0 h 1"/>
                  <a:gd name="T6" fmla="*/ 0 w 1"/>
                  <a:gd name="T7" fmla="*/ 0 h 1"/>
                  <a:gd name="T8" fmla="*/ 0 w 1"/>
                  <a:gd name="T9" fmla="*/ 1 h 1"/>
                  <a:gd name="T10" fmla="*/ 0 w 1"/>
                  <a:gd name="T11" fmla="*/ 1 h 1"/>
                </a:gdLst>
                <a:ahLst/>
                <a:cxnLst>
                  <a:cxn ang="0">
                    <a:pos x="T0" y="T1"/>
                  </a:cxn>
                  <a:cxn ang="0">
                    <a:pos x="T2" y="T3"/>
                  </a:cxn>
                  <a:cxn ang="0">
                    <a:pos x="T4" y="T5"/>
                  </a:cxn>
                  <a:cxn ang="0">
                    <a:pos x="T6" y="T7"/>
                  </a:cxn>
                  <a:cxn ang="0">
                    <a:pos x="T8" y="T9"/>
                  </a:cxn>
                  <a:cxn ang="0">
                    <a:pos x="T10" y="T11"/>
                  </a:cxn>
                </a:cxnLst>
                <a:rect l="0" t="0" r="r" b="b"/>
                <a:pathLst>
                  <a:path w="1" h="1">
                    <a:moveTo>
                      <a:pt x="0" y="1"/>
                    </a:moveTo>
                    <a:cubicBezTo>
                      <a:pt x="1" y="1"/>
                      <a:pt x="1" y="1"/>
                      <a:pt x="1" y="0"/>
                    </a:cubicBezTo>
                    <a:cubicBezTo>
                      <a:pt x="1" y="0"/>
                      <a:pt x="0" y="0"/>
                      <a:pt x="0" y="0"/>
                    </a:cubicBezTo>
                    <a:cubicBezTo>
                      <a:pt x="0" y="0"/>
                      <a:pt x="0" y="0"/>
                      <a:pt x="0" y="0"/>
                    </a:cubicBezTo>
                    <a:cubicBezTo>
                      <a:pt x="0" y="0"/>
                      <a:pt x="0" y="1"/>
                      <a:pt x="0" y="1"/>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926" name="Freeform 263"/>
              <p:cNvSpPr>
                <a:spLocks/>
              </p:cNvSpPr>
              <p:nvPr/>
            </p:nvSpPr>
            <p:spPr bwMode="auto">
              <a:xfrm>
                <a:off x="3824" y="2746"/>
                <a:ext cx="2" cy="0"/>
              </a:xfrm>
              <a:custGeom>
                <a:avLst/>
                <a:gdLst>
                  <a:gd name="T0" fmla="*/ 1 w 1"/>
                  <a:gd name="T1" fmla="*/ 1 w 1"/>
                  <a:gd name="T2" fmla="*/ 1 w 1"/>
                  <a:gd name="T3" fmla="*/ 0 w 1"/>
                  <a:gd name="T4" fmla="*/ 0 w 1"/>
                  <a:gd name="T5" fmla="*/ 1 w 1"/>
                </a:gdLst>
                <a:ahLst/>
                <a:cxnLst>
                  <a:cxn ang="0">
                    <a:pos x="T0" y="0"/>
                  </a:cxn>
                  <a:cxn ang="0">
                    <a:pos x="T1" y="0"/>
                  </a:cxn>
                  <a:cxn ang="0">
                    <a:pos x="T2" y="0"/>
                  </a:cxn>
                  <a:cxn ang="0">
                    <a:pos x="T3" y="0"/>
                  </a:cxn>
                  <a:cxn ang="0">
                    <a:pos x="T4" y="0"/>
                  </a:cxn>
                  <a:cxn ang="0">
                    <a:pos x="T5" y="0"/>
                  </a:cxn>
                </a:cxnLst>
                <a:rect l="0" t="0" r="r" b="b"/>
                <a:pathLst>
                  <a:path w="1">
                    <a:moveTo>
                      <a:pt x="1" y="0"/>
                    </a:moveTo>
                    <a:cubicBezTo>
                      <a:pt x="1" y="0"/>
                      <a:pt x="1" y="0"/>
                      <a:pt x="1" y="0"/>
                    </a:cubicBezTo>
                    <a:cubicBezTo>
                      <a:pt x="1" y="0"/>
                      <a:pt x="1" y="0"/>
                      <a:pt x="1" y="0"/>
                    </a:cubicBezTo>
                    <a:cubicBezTo>
                      <a:pt x="1" y="0"/>
                      <a:pt x="0" y="0"/>
                      <a:pt x="0" y="0"/>
                    </a:cubicBezTo>
                    <a:cubicBezTo>
                      <a:pt x="0" y="0"/>
                      <a:pt x="0" y="0"/>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927" name="Freeform 264"/>
              <p:cNvSpPr>
                <a:spLocks/>
              </p:cNvSpPr>
              <p:nvPr/>
            </p:nvSpPr>
            <p:spPr bwMode="auto">
              <a:xfrm>
                <a:off x="2508" y="1815"/>
                <a:ext cx="17" cy="17"/>
              </a:xfrm>
              <a:custGeom>
                <a:avLst/>
                <a:gdLst>
                  <a:gd name="T0" fmla="*/ 5 w 7"/>
                  <a:gd name="T1" fmla="*/ 6 h 7"/>
                  <a:gd name="T2" fmla="*/ 5 w 7"/>
                  <a:gd name="T3" fmla="*/ 6 h 7"/>
                  <a:gd name="T4" fmla="*/ 6 w 7"/>
                  <a:gd name="T5" fmla="*/ 7 h 7"/>
                  <a:gd name="T6" fmla="*/ 6 w 7"/>
                  <a:gd name="T7" fmla="*/ 7 h 7"/>
                  <a:gd name="T8" fmla="*/ 7 w 7"/>
                  <a:gd name="T9" fmla="*/ 7 h 7"/>
                  <a:gd name="T10" fmla="*/ 7 w 7"/>
                  <a:gd name="T11" fmla="*/ 6 h 7"/>
                  <a:gd name="T12" fmla="*/ 6 w 7"/>
                  <a:gd name="T13" fmla="*/ 5 h 7"/>
                  <a:gd name="T14" fmla="*/ 6 w 7"/>
                  <a:gd name="T15" fmla="*/ 5 h 7"/>
                  <a:gd name="T16" fmla="*/ 5 w 7"/>
                  <a:gd name="T17" fmla="*/ 4 h 7"/>
                  <a:gd name="T18" fmla="*/ 5 w 7"/>
                  <a:gd name="T19" fmla="*/ 4 h 7"/>
                  <a:gd name="T20" fmla="*/ 4 w 7"/>
                  <a:gd name="T21" fmla="*/ 4 h 7"/>
                  <a:gd name="T22" fmla="*/ 4 w 7"/>
                  <a:gd name="T23" fmla="*/ 4 h 7"/>
                  <a:gd name="T24" fmla="*/ 3 w 7"/>
                  <a:gd name="T25" fmla="*/ 3 h 7"/>
                  <a:gd name="T26" fmla="*/ 2 w 7"/>
                  <a:gd name="T27" fmla="*/ 2 h 7"/>
                  <a:gd name="T28" fmla="*/ 3 w 7"/>
                  <a:gd name="T29" fmla="*/ 2 h 7"/>
                  <a:gd name="T30" fmla="*/ 3 w 7"/>
                  <a:gd name="T31" fmla="*/ 1 h 7"/>
                  <a:gd name="T32" fmla="*/ 1 w 7"/>
                  <a:gd name="T33" fmla="*/ 0 h 7"/>
                  <a:gd name="T34" fmla="*/ 1 w 7"/>
                  <a:gd name="T35" fmla="*/ 0 h 7"/>
                  <a:gd name="T36" fmla="*/ 0 w 7"/>
                  <a:gd name="T37" fmla="*/ 0 h 7"/>
                  <a:gd name="T38" fmla="*/ 0 w 7"/>
                  <a:gd name="T39" fmla="*/ 1 h 7"/>
                  <a:gd name="T40" fmla="*/ 1 w 7"/>
                  <a:gd name="T41" fmla="*/ 2 h 7"/>
                  <a:gd name="T42" fmla="*/ 2 w 7"/>
                  <a:gd name="T43" fmla="*/ 2 h 7"/>
                  <a:gd name="T44" fmla="*/ 2 w 7"/>
                  <a:gd name="T45" fmla="*/ 4 h 7"/>
                  <a:gd name="T46" fmla="*/ 2 w 7"/>
                  <a:gd name="T47" fmla="*/ 4 h 7"/>
                  <a:gd name="T48" fmla="*/ 3 w 7"/>
                  <a:gd name="T49" fmla="*/ 4 h 7"/>
                  <a:gd name="T50" fmla="*/ 4 w 7"/>
                  <a:gd name="T51" fmla="*/ 5 h 7"/>
                  <a:gd name="T52" fmla="*/ 5 w 7"/>
                  <a:gd name="T53" fmla="*/ 6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 h="7">
                    <a:moveTo>
                      <a:pt x="5" y="6"/>
                    </a:moveTo>
                    <a:cubicBezTo>
                      <a:pt x="5" y="6"/>
                      <a:pt x="5" y="6"/>
                      <a:pt x="5" y="6"/>
                    </a:cubicBezTo>
                    <a:cubicBezTo>
                      <a:pt x="5" y="6"/>
                      <a:pt x="6" y="6"/>
                      <a:pt x="6" y="7"/>
                    </a:cubicBezTo>
                    <a:cubicBezTo>
                      <a:pt x="6" y="7"/>
                      <a:pt x="6" y="7"/>
                      <a:pt x="6" y="7"/>
                    </a:cubicBezTo>
                    <a:cubicBezTo>
                      <a:pt x="6" y="7"/>
                      <a:pt x="6" y="7"/>
                      <a:pt x="7" y="7"/>
                    </a:cubicBezTo>
                    <a:cubicBezTo>
                      <a:pt x="7" y="6"/>
                      <a:pt x="7" y="6"/>
                      <a:pt x="7" y="6"/>
                    </a:cubicBezTo>
                    <a:cubicBezTo>
                      <a:pt x="7" y="6"/>
                      <a:pt x="7" y="6"/>
                      <a:pt x="6" y="5"/>
                    </a:cubicBezTo>
                    <a:cubicBezTo>
                      <a:pt x="6" y="5"/>
                      <a:pt x="6" y="5"/>
                      <a:pt x="6" y="5"/>
                    </a:cubicBezTo>
                    <a:cubicBezTo>
                      <a:pt x="5" y="4"/>
                      <a:pt x="5" y="4"/>
                      <a:pt x="5" y="4"/>
                    </a:cubicBezTo>
                    <a:cubicBezTo>
                      <a:pt x="5" y="4"/>
                      <a:pt x="5" y="4"/>
                      <a:pt x="5" y="4"/>
                    </a:cubicBezTo>
                    <a:cubicBezTo>
                      <a:pt x="5" y="4"/>
                      <a:pt x="5" y="4"/>
                      <a:pt x="4" y="4"/>
                    </a:cubicBezTo>
                    <a:cubicBezTo>
                      <a:pt x="4" y="4"/>
                      <a:pt x="4" y="4"/>
                      <a:pt x="4" y="4"/>
                    </a:cubicBezTo>
                    <a:cubicBezTo>
                      <a:pt x="4" y="3"/>
                      <a:pt x="4" y="3"/>
                      <a:pt x="3" y="3"/>
                    </a:cubicBezTo>
                    <a:cubicBezTo>
                      <a:pt x="3" y="3"/>
                      <a:pt x="3" y="3"/>
                      <a:pt x="2" y="2"/>
                    </a:cubicBezTo>
                    <a:cubicBezTo>
                      <a:pt x="2" y="2"/>
                      <a:pt x="3" y="2"/>
                      <a:pt x="3" y="2"/>
                    </a:cubicBezTo>
                    <a:cubicBezTo>
                      <a:pt x="3" y="1"/>
                      <a:pt x="3" y="1"/>
                      <a:pt x="3" y="1"/>
                    </a:cubicBezTo>
                    <a:cubicBezTo>
                      <a:pt x="2" y="1"/>
                      <a:pt x="2" y="0"/>
                      <a:pt x="1" y="0"/>
                    </a:cubicBezTo>
                    <a:cubicBezTo>
                      <a:pt x="1" y="0"/>
                      <a:pt x="1" y="0"/>
                      <a:pt x="1" y="0"/>
                    </a:cubicBezTo>
                    <a:cubicBezTo>
                      <a:pt x="1" y="0"/>
                      <a:pt x="0" y="0"/>
                      <a:pt x="0" y="0"/>
                    </a:cubicBezTo>
                    <a:cubicBezTo>
                      <a:pt x="0" y="1"/>
                      <a:pt x="0" y="1"/>
                      <a:pt x="0" y="1"/>
                    </a:cubicBezTo>
                    <a:cubicBezTo>
                      <a:pt x="1" y="1"/>
                      <a:pt x="1" y="2"/>
                      <a:pt x="1" y="2"/>
                    </a:cubicBezTo>
                    <a:cubicBezTo>
                      <a:pt x="1" y="2"/>
                      <a:pt x="1" y="2"/>
                      <a:pt x="2" y="2"/>
                    </a:cubicBezTo>
                    <a:cubicBezTo>
                      <a:pt x="2" y="3"/>
                      <a:pt x="2" y="3"/>
                      <a:pt x="2" y="4"/>
                    </a:cubicBezTo>
                    <a:cubicBezTo>
                      <a:pt x="2" y="4"/>
                      <a:pt x="2" y="4"/>
                      <a:pt x="2" y="4"/>
                    </a:cubicBezTo>
                    <a:cubicBezTo>
                      <a:pt x="3" y="4"/>
                      <a:pt x="3" y="4"/>
                      <a:pt x="3" y="4"/>
                    </a:cubicBezTo>
                    <a:cubicBezTo>
                      <a:pt x="4" y="4"/>
                      <a:pt x="4" y="5"/>
                      <a:pt x="4" y="5"/>
                    </a:cubicBezTo>
                    <a:cubicBezTo>
                      <a:pt x="4" y="5"/>
                      <a:pt x="5" y="5"/>
                      <a:pt x="5"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928" name="Freeform 265"/>
              <p:cNvSpPr>
                <a:spLocks/>
              </p:cNvSpPr>
              <p:nvPr/>
            </p:nvSpPr>
            <p:spPr bwMode="auto">
              <a:xfrm>
                <a:off x="2575" y="1775"/>
                <a:ext cx="4" cy="5"/>
              </a:xfrm>
              <a:custGeom>
                <a:avLst/>
                <a:gdLst>
                  <a:gd name="T0" fmla="*/ 1 w 2"/>
                  <a:gd name="T1" fmla="*/ 2 h 2"/>
                  <a:gd name="T2" fmla="*/ 2 w 2"/>
                  <a:gd name="T3" fmla="*/ 2 h 2"/>
                  <a:gd name="T4" fmla="*/ 2 w 2"/>
                  <a:gd name="T5" fmla="*/ 2 h 2"/>
                  <a:gd name="T6" fmla="*/ 2 w 2"/>
                  <a:gd name="T7" fmla="*/ 1 h 2"/>
                  <a:gd name="T8" fmla="*/ 2 w 2"/>
                  <a:gd name="T9" fmla="*/ 1 h 2"/>
                  <a:gd name="T10" fmla="*/ 1 w 2"/>
                  <a:gd name="T11" fmla="*/ 0 h 2"/>
                  <a:gd name="T12" fmla="*/ 0 w 2"/>
                  <a:gd name="T13" fmla="*/ 1 h 2"/>
                  <a:gd name="T14" fmla="*/ 0 w 2"/>
                  <a:gd name="T15" fmla="*/ 1 h 2"/>
                  <a:gd name="T16" fmla="*/ 0 w 2"/>
                  <a:gd name="T17" fmla="*/ 2 h 2"/>
                  <a:gd name="T18" fmla="*/ 1 w 2"/>
                  <a:gd name="T19"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2">
                    <a:moveTo>
                      <a:pt x="1" y="2"/>
                    </a:moveTo>
                    <a:cubicBezTo>
                      <a:pt x="2" y="2"/>
                      <a:pt x="2" y="2"/>
                      <a:pt x="2" y="2"/>
                    </a:cubicBezTo>
                    <a:cubicBezTo>
                      <a:pt x="2" y="2"/>
                      <a:pt x="2" y="2"/>
                      <a:pt x="2" y="2"/>
                    </a:cubicBezTo>
                    <a:cubicBezTo>
                      <a:pt x="2" y="1"/>
                      <a:pt x="2" y="1"/>
                      <a:pt x="2" y="1"/>
                    </a:cubicBezTo>
                    <a:cubicBezTo>
                      <a:pt x="2" y="1"/>
                      <a:pt x="2" y="1"/>
                      <a:pt x="2" y="1"/>
                    </a:cubicBezTo>
                    <a:cubicBezTo>
                      <a:pt x="2" y="1"/>
                      <a:pt x="1" y="0"/>
                      <a:pt x="1" y="0"/>
                    </a:cubicBezTo>
                    <a:cubicBezTo>
                      <a:pt x="1" y="1"/>
                      <a:pt x="1" y="1"/>
                      <a:pt x="0" y="1"/>
                    </a:cubicBezTo>
                    <a:cubicBezTo>
                      <a:pt x="0" y="1"/>
                      <a:pt x="0" y="1"/>
                      <a:pt x="0" y="1"/>
                    </a:cubicBezTo>
                    <a:cubicBezTo>
                      <a:pt x="0" y="1"/>
                      <a:pt x="0" y="1"/>
                      <a:pt x="0" y="2"/>
                    </a:cubicBezTo>
                    <a:cubicBezTo>
                      <a:pt x="1" y="2"/>
                      <a:pt x="1" y="2"/>
                      <a:pt x="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929" name="Freeform 266"/>
              <p:cNvSpPr>
                <a:spLocks/>
              </p:cNvSpPr>
              <p:nvPr/>
            </p:nvSpPr>
            <p:spPr bwMode="auto">
              <a:xfrm>
                <a:off x="2660" y="1815"/>
                <a:ext cx="5" cy="5"/>
              </a:xfrm>
              <a:custGeom>
                <a:avLst/>
                <a:gdLst>
                  <a:gd name="T0" fmla="*/ 1 w 2"/>
                  <a:gd name="T1" fmla="*/ 2 h 2"/>
                  <a:gd name="T2" fmla="*/ 1 w 2"/>
                  <a:gd name="T3" fmla="*/ 2 h 2"/>
                  <a:gd name="T4" fmla="*/ 2 w 2"/>
                  <a:gd name="T5" fmla="*/ 2 h 2"/>
                  <a:gd name="T6" fmla="*/ 2 w 2"/>
                  <a:gd name="T7" fmla="*/ 1 h 2"/>
                  <a:gd name="T8" fmla="*/ 1 w 2"/>
                  <a:gd name="T9" fmla="*/ 1 h 2"/>
                  <a:gd name="T10" fmla="*/ 1 w 2"/>
                  <a:gd name="T11" fmla="*/ 0 h 2"/>
                  <a:gd name="T12" fmla="*/ 1 w 2"/>
                  <a:gd name="T13" fmla="*/ 0 h 2"/>
                  <a:gd name="T14" fmla="*/ 0 w 2"/>
                  <a:gd name="T15" fmla="*/ 0 h 2"/>
                  <a:gd name="T16" fmla="*/ 0 w 2"/>
                  <a:gd name="T17" fmla="*/ 0 h 2"/>
                  <a:gd name="T18" fmla="*/ 0 w 2"/>
                  <a:gd name="T19" fmla="*/ 1 h 2"/>
                  <a:gd name="T20" fmla="*/ 0 w 2"/>
                  <a:gd name="T21" fmla="*/ 1 h 2"/>
                  <a:gd name="T22" fmla="*/ 1 w 2"/>
                  <a:gd name="T23"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 h="2">
                    <a:moveTo>
                      <a:pt x="1" y="2"/>
                    </a:moveTo>
                    <a:cubicBezTo>
                      <a:pt x="1" y="2"/>
                      <a:pt x="1" y="2"/>
                      <a:pt x="1" y="2"/>
                    </a:cubicBezTo>
                    <a:cubicBezTo>
                      <a:pt x="1" y="2"/>
                      <a:pt x="2" y="2"/>
                      <a:pt x="2" y="2"/>
                    </a:cubicBezTo>
                    <a:cubicBezTo>
                      <a:pt x="2" y="1"/>
                      <a:pt x="2" y="1"/>
                      <a:pt x="2" y="1"/>
                    </a:cubicBezTo>
                    <a:cubicBezTo>
                      <a:pt x="2" y="1"/>
                      <a:pt x="1" y="1"/>
                      <a:pt x="1" y="1"/>
                    </a:cubicBezTo>
                    <a:cubicBezTo>
                      <a:pt x="1" y="0"/>
                      <a:pt x="1" y="0"/>
                      <a:pt x="1" y="0"/>
                    </a:cubicBezTo>
                    <a:cubicBezTo>
                      <a:pt x="1" y="0"/>
                      <a:pt x="1" y="0"/>
                      <a:pt x="1" y="0"/>
                    </a:cubicBezTo>
                    <a:cubicBezTo>
                      <a:pt x="0" y="0"/>
                      <a:pt x="0" y="0"/>
                      <a:pt x="0" y="0"/>
                    </a:cubicBezTo>
                    <a:cubicBezTo>
                      <a:pt x="0" y="0"/>
                      <a:pt x="0" y="0"/>
                      <a:pt x="0" y="0"/>
                    </a:cubicBezTo>
                    <a:cubicBezTo>
                      <a:pt x="0" y="0"/>
                      <a:pt x="0" y="1"/>
                      <a:pt x="0" y="1"/>
                    </a:cubicBezTo>
                    <a:cubicBezTo>
                      <a:pt x="0" y="1"/>
                      <a:pt x="0" y="1"/>
                      <a:pt x="0" y="1"/>
                    </a:cubicBezTo>
                    <a:cubicBezTo>
                      <a:pt x="1" y="2"/>
                      <a:pt x="1" y="2"/>
                      <a:pt x="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930" name="Freeform 267"/>
              <p:cNvSpPr>
                <a:spLocks/>
              </p:cNvSpPr>
              <p:nvPr/>
            </p:nvSpPr>
            <p:spPr bwMode="auto">
              <a:xfrm>
                <a:off x="2572" y="1770"/>
                <a:ext cx="88" cy="36"/>
              </a:xfrm>
              <a:custGeom>
                <a:avLst/>
                <a:gdLst>
                  <a:gd name="T0" fmla="*/ 2 w 37"/>
                  <a:gd name="T1" fmla="*/ 6 h 15"/>
                  <a:gd name="T2" fmla="*/ 3 w 37"/>
                  <a:gd name="T3" fmla="*/ 7 h 15"/>
                  <a:gd name="T4" fmla="*/ 3 w 37"/>
                  <a:gd name="T5" fmla="*/ 9 h 15"/>
                  <a:gd name="T6" fmla="*/ 6 w 37"/>
                  <a:gd name="T7" fmla="*/ 10 h 15"/>
                  <a:gd name="T8" fmla="*/ 8 w 37"/>
                  <a:gd name="T9" fmla="*/ 10 h 15"/>
                  <a:gd name="T10" fmla="*/ 13 w 37"/>
                  <a:gd name="T11" fmla="*/ 9 h 15"/>
                  <a:gd name="T12" fmla="*/ 16 w 37"/>
                  <a:gd name="T13" fmla="*/ 8 h 15"/>
                  <a:gd name="T14" fmla="*/ 16 w 37"/>
                  <a:gd name="T15" fmla="*/ 9 h 15"/>
                  <a:gd name="T16" fmla="*/ 14 w 37"/>
                  <a:gd name="T17" fmla="*/ 10 h 15"/>
                  <a:gd name="T18" fmla="*/ 11 w 37"/>
                  <a:gd name="T19" fmla="*/ 10 h 15"/>
                  <a:gd name="T20" fmla="*/ 14 w 37"/>
                  <a:gd name="T21" fmla="*/ 11 h 15"/>
                  <a:gd name="T22" fmla="*/ 12 w 37"/>
                  <a:gd name="T23" fmla="*/ 11 h 15"/>
                  <a:gd name="T24" fmla="*/ 10 w 37"/>
                  <a:gd name="T25" fmla="*/ 10 h 15"/>
                  <a:gd name="T26" fmla="*/ 7 w 37"/>
                  <a:gd name="T27" fmla="*/ 11 h 15"/>
                  <a:gd name="T28" fmla="*/ 11 w 37"/>
                  <a:gd name="T29" fmla="*/ 12 h 15"/>
                  <a:gd name="T30" fmla="*/ 13 w 37"/>
                  <a:gd name="T31" fmla="*/ 13 h 15"/>
                  <a:gd name="T32" fmla="*/ 15 w 37"/>
                  <a:gd name="T33" fmla="*/ 14 h 15"/>
                  <a:gd name="T34" fmla="*/ 20 w 37"/>
                  <a:gd name="T35" fmla="*/ 13 h 15"/>
                  <a:gd name="T36" fmla="*/ 21 w 37"/>
                  <a:gd name="T37" fmla="*/ 14 h 15"/>
                  <a:gd name="T38" fmla="*/ 24 w 37"/>
                  <a:gd name="T39" fmla="*/ 15 h 15"/>
                  <a:gd name="T40" fmla="*/ 26 w 37"/>
                  <a:gd name="T41" fmla="*/ 14 h 15"/>
                  <a:gd name="T42" fmla="*/ 27 w 37"/>
                  <a:gd name="T43" fmla="*/ 13 h 15"/>
                  <a:gd name="T44" fmla="*/ 30 w 37"/>
                  <a:gd name="T45" fmla="*/ 14 h 15"/>
                  <a:gd name="T46" fmla="*/ 33 w 37"/>
                  <a:gd name="T47" fmla="*/ 13 h 15"/>
                  <a:gd name="T48" fmla="*/ 33 w 37"/>
                  <a:gd name="T49" fmla="*/ 11 h 15"/>
                  <a:gd name="T50" fmla="*/ 35 w 37"/>
                  <a:gd name="T51" fmla="*/ 9 h 15"/>
                  <a:gd name="T52" fmla="*/ 37 w 37"/>
                  <a:gd name="T53" fmla="*/ 7 h 15"/>
                  <a:gd name="T54" fmla="*/ 37 w 37"/>
                  <a:gd name="T55" fmla="*/ 5 h 15"/>
                  <a:gd name="T56" fmla="*/ 35 w 37"/>
                  <a:gd name="T57" fmla="*/ 4 h 15"/>
                  <a:gd name="T58" fmla="*/ 31 w 37"/>
                  <a:gd name="T59" fmla="*/ 4 h 15"/>
                  <a:gd name="T60" fmla="*/ 28 w 37"/>
                  <a:gd name="T61" fmla="*/ 3 h 15"/>
                  <a:gd name="T62" fmla="*/ 27 w 37"/>
                  <a:gd name="T63" fmla="*/ 3 h 15"/>
                  <a:gd name="T64" fmla="*/ 26 w 37"/>
                  <a:gd name="T65" fmla="*/ 2 h 15"/>
                  <a:gd name="T66" fmla="*/ 25 w 37"/>
                  <a:gd name="T67" fmla="*/ 3 h 15"/>
                  <a:gd name="T68" fmla="*/ 24 w 37"/>
                  <a:gd name="T69" fmla="*/ 2 h 15"/>
                  <a:gd name="T70" fmla="*/ 23 w 37"/>
                  <a:gd name="T71" fmla="*/ 3 h 15"/>
                  <a:gd name="T72" fmla="*/ 22 w 37"/>
                  <a:gd name="T73" fmla="*/ 4 h 15"/>
                  <a:gd name="T74" fmla="*/ 21 w 37"/>
                  <a:gd name="T75" fmla="*/ 4 h 15"/>
                  <a:gd name="T76" fmla="*/ 20 w 37"/>
                  <a:gd name="T77" fmla="*/ 4 h 15"/>
                  <a:gd name="T78" fmla="*/ 20 w 37"/>
                  <a:gd name="T79" fmla="*/ 2 h 15"/>
                  <a:gd name="T80" fmla="*/ 18 w 37"/>
                  <a:gd name="T81" fmla="*/ 0 h 15"/>
                  <a:gd name="T82" fmla="*/ 18 w 37"/>
                  <a:gd name="T83" fmla="*/ 1 h 15"/>
                  <a:gd name="T84" fmla="*/ 17 w 37"/>
                  <a:gd name="T85" fmla="*/ 1 h 15"/>
                  <a:gd name="T86" fmla="*/ 18 w 37"/>
                  <a:gd name="T87" fmla="*/ 3 h 15"/>
                  <a:gd name="T88" fmla="*/ 17 w 37"/>
                  <a:gd name="T89" fmla="*/ 5 h 15"/>
                  <a:gd name="T90" fmla="*/ 17 w 37"/>
                  <a:gd name="T91" fmla="*/ 6 h 15"/>
                  <a:gd name="T92" fmla="*/ 15 w 37"/>
                  <a:gd name="T93" fmla="*/ 5 h 15"/>
                  <a:gd name="T94" fmla="*/ 15 w 37"/>
                  <a:gd name="T95" fmla="*/ 3 h 15"/>
                  <a:gd name="T96" fmla="*/ 13 w 37"/>
                  <a:gd name="T97" fmla="*/ 3 h 15"/>
                  <a:gd name="T98" fmla="*/ 11 w 37"/>
                  <a:gd name="T99" fmla="*/ 4 h 15"/>
                  <a:gd name="T100" fmla="*/ 10 w 37"/>
                  <a:gd name="T101" fmla="*/ 3 h 15"/>
                  <a:gd name="T102" fmla="*/ 8 w 37"/>
                  <a:gd name="T103" fmla="*/ 2 h 15"/>
                  <a:gd name="T104" fmla="*/ 7 w 37"/>
                  <a:gd name="T105" fmla="*/ 1 h 15"/>
                  <a:gd name="T106" fmla="*/ 6 w 37"/>
                  <a:gd name="T107" fmla="*/ 0 h 15"/>
                  <a:gd name="T108" fmla="*/ 6 w 37"/>
                  <a:gd name="T109" fmla="*/ 3 h 15"/>
                  <a:gd name="T110" fmla="*/ 5 w 37"/>
                  <a:gd name="T111" fmla="*/ 4 h 15"/>
                  <a:gd name="T112" fmla="*/ 4 w 37"/>
                  <a:gd name="T113" fmla="*/ 3 h 15"/>
                  <a:gd name="T114" fmla="*/ 5 w 37"/>
                  <a:gd name="T115" fmla="*/ 5 h 15"/>
                  <a:gd name="T116" fmla="*/ 4 w 37"/>
                  <a:gd name="T117" fmla="*/ 5 h 15"/>
                  <a:gd name="T118" fmla="*/ 1 w 37"/>
                  <a:gd name="T119" fmla="*/ 4 h 15"/>
                  <a:gd name="T120" fmla="*/ 1 w 37"/>
                  <a:gd name="T121" fmla="*/ 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7" h="15">
                    <a:moveTo>
                      <a:pt x="1" y="5"/>
                    </a:moveTo>
                    <a:cubicBezTo>
                      <a:pt x="2" y="5"/>
                      <a:pt x="2" y="6"/>
                      <a:pt x="2" y="6"/>
                    </a:cubicBezTo>
                    <a:cubicBezTo>
                      <a:pt x="2" y="6"/>
                      <a:pt x="2" y="6"/>
                      <a:pt x="2" y="6"/>
                    </a:cubicBezTo>
                    <a:cubicBezTo>
                      <a:pt x="2" y="6"/>
                      <a:pt x="2" y="6"/>
                      <a:pt x="2" y="6"/>
                    </a:cubicBezTo>
                    <a:cubicBezTo>
                      <a:pt x="2" y="6"/>
                      <a:pt x="3" y="6"/>
                      <a:pt x="3" y="6"/>
                    </a:cubicBezTo>
                    <a:cubicBezTo>
                      <a:pt x="3" y="6"/>
                      <a:pt x="3" y="7"/>
                      <a:pt x="3" y="7"/>
                    </a:cubicBezTo>
                    <a:cubicBezTo>
                      <a:pt x="3" y="7"/>
                      <a:pt x="2" y="7"/>
                      <a:pt x="2" y="7"/>
                    </a:cubicBezTo>
                    <a:cubicBezTo>
                      <a:pt x="2" y="7"/>
                      <a:pt x="2" y="8"/>
                      <a:pt x="2" y="8"/>
                    </a:cubicBezTo>
                    <a:cubicBezTo>
                      <a:pt x="2" y="8"/>
                      <a:pt x="2" y="8"/>
                      <a:pt x="3" y="9"/>
                    </a:cubicBezTo>
                    <a:cubicBezTo>
                      <a:pt x="3" y="9"/>
                      <a:pt x="3" y="9"/>
                      <a:pt x="4" y="9"/>
                    </a:cubicBezTo>
                    <a:cubicBezTo>
                      <a:pt x="4" y="9"/>
                      <a:pt x="4" y="9"/>
                      <a:pt x="5" y="10"/>
                    </a:cubicBezTo>
                    <a:cubicBezTo>
                      <a:pt x="5" y="10"/>
                      <a:pt x="6" y="10"/>
                      <a:pt x="6" y="10"/>
                    </a:cubicBezTo>
                    <a:cubicBezTo>
                      <a:pt x="7" y="10"/>
                      <a:pt x="7" y="9"/>
                      <a:pt x="7" y="9"/>
                    </a:cubicBezTo>
                    <a:cubicBezTo>
                      <a:pt x="7" y="9"/>
                      <a:pt x="8" y="10"/>
                      <a:pt x="8" y="10"/>
                    </a:cubicBezTo>
                    <a:cubicBezTo>
                      <a:pt x="8" y="10"/>
                      <a:pt x="8" y="10"/>
                      <a:pt x="8" y="10"/>
                    </a:cubicBezTo>
                    <a:cubicBezTo>
                      <a:pt x="9" y="9"/>
                      <a:pt x="9" y="9"/>
                      <a:pt x="10" y="9"/>
                    </a:cubicBezTo>
                    <a:cubicBezTo>
                      <a:pt x="10" y="9"/>
                      <a:pt x="10" y="9"/>
                      <a:pt x="11" y="9"/>
                    </a:cubicBezTo>
                    <a:cubicBezTo>
                      <a:pt x="11" y="9"/>
                      <a:pt x="12" y="9"/>
                      <a:pt x="13" y="9"/>
                    </a:cubicBezTo>
                    <a:cubicBezTo>
                      <a:pt x="13" y="9"/>
                      <a:pt x="14" y="9"/>
                      <a:pt x="14" y="9"/>
                    </a:cubicBezTo>
                    <a:cubicBezTo>
                      <a:pt x="15" y="9"/>
                      <a:pt x="15" y="9"/>
                      <a:pt x="15" y="9"/>
                    </a:cubicBezTo>
                    <a:cubicBezTo>
                      <a:pt x="16" y="9"/>
                      <a:pt x="16" y="9"/>
                      <a:pt x="16" y="8"/>
                    </a:cubicBezTo>
                    <a:cubicBezTo>
                      <a:pt x="16" y="9"/>
                      <a:pt x="16" y="9"/>
                      <a:pt x="16" y="9"/>
                    </a:cubicBezTo>
                    <a:cubicBezTo>
                      <a:pt x="16" y="9"/>
                      <a:pt x="16" y="9"/>
                      <a:pt x="17" y="9"/>
                    </a:cubicBezTo>
                    <a:cubicBezTo>
                      <a:pt x="16" y="9"/>
                      <a:pt x="16" y="9"/>
                      <a:pt x="16" y="9"/>
                    </a:cubicBezTo>
                    <a:cubicBezTo>
                      <a:pt x="16" y="9"/>
                      <a:pt x="16" y="10"/>
                      <a:pt x="16" y="10"/>
                    </a:cubicBezTo>
                    <a:cubicBezTo>
                      <a:pt x="15" y="10"/>
                      <a:pt x="15" y="10"/>
                      <a:pt x="15" y="10"/>
                    </a:cubicBezTo>
                    <a:cubicBezTo>
                      <a:pt x="15" y="10"/>
                      <a:pt x="14" y="10"/>
                      <a:pt x="14" y="10"/>
                    </a:cubicBezTo>
                    <a:cubicBezTo>
                      <a:pt x="13" y="10"/>
                      <a:pt x="13" y="10"/>
                      <a:pt x="12" y="10"/>
                    </a:cubicBezTo>
                    <a:cubicBezTo>
                      <a:pt x="12" y="10"/>
                      <a:pt x="12" y="10"/>
                      <a:pt x="11" y="10"/>
                    </a:cubicBezTo>
                    <a:cubicBezTo>
                      <a:pt x="11" y="10"/>
                      <a:pt x="11" y="10"/>
                      <a:pt x="11" y="10"/>
                    </a:cubicBezTo>
                    <a:cubicBezTo>
                      <a:pt x="11" y="10"/>
                      <a:pt x="11" y="10"/>
                      <a:pt x="11" y="10"/>
                    </a:cubicBezTo>
                    <a:cubicBezTo>
                      <a:pt x="12" y="10"/>
                      <a:pt x="13" y="10"/>
                      <a:pt x="13" y="10"/>
                    </a:cubicBezTo>
                    <a:cubicBezTo>
                      <a:pt x="13" y="10"/>
                      <a:pt x="14" y="11"/>
                      <a:pt x="14" y="11"/>
                    </a:cubicBezTo>
                    <a:cubicBezTo>
                      <a:pt x="14" y="11"/>
                      <a:pt x="14" y="11"/>
                      <a:pt x="14" y="11"/>
                    </a:cubicBezTo>
                    <a:cubicBezTo>
                      <a:pt x="14" y="11"/>
                      <a:pt x="13" y="11"/>
                      <a:pt x="13" y="11"/>
                    </a:cubicBezTo>
                    <a:cubicBezTo>
                      <a:pt x="13" y="11"/>
                      <a:pt x="12" y="11"/>
                      <a:pt x="12" y="11"/>
                    </a:cubicBezTo>
                    <a:cubicBezTo>
                      <a:pt x="12" y="11"/>
                      <a:pt x="12" y="11"/>
                      <a:pt x="12" y="11"/>
                    </a:cubicBezTo>
                    <a:cubicBezTo>
                      <a:pt x="11" y="11"/>
                      <a:pt x="11" y="11"/>
                      <a:pt x="11" y="11"/>
                    </a:cubicBezTo>
                    <a:cubicBezTo>
                      <a:pt x="11" y="11"/>
                      <a:pt x="10" y="11"/>
                      <a:pt x="10" y="10"/>
                    </a:cubicBezTo>
                    <a:cubicBezTo>
                      <a:pt x="9" y="10"/>
                      <a:pt x="9" y="10"/>
                      <a:pt x="9" y="10"/>
                    </a:cubicBezTo>
                    <a:cubicBezTo>
                      <a:pt x="8" y="10"/>
                      <a:pt x="8" y="10"/>
                      <a:pt x="7" y="11"/>
                    </a:cubicBezTo>
                    <a:cubicBezTo>
                      <a:pt x="7" y="11"/>
                      <a:pt x="7" y="11"/>
                      <a:pt x="7" y="11"/>
                    </a:cubicBezTo>
                    <a:cubicBezTo>
                      <a:pt x="8" y="11"/>
                      <a:pt x="8" y="11"/>
                      <a:pt x="8" y="11"/>
                    </a:cubicBezTo>
                    <a:cubicBezTo>
                      <a:pt x="9" y="12"/>
                      <a:pt x="9" y="12"/>
                      <a:pt x="10" y="12"/>
                    </a:cubicBezTo>
                    <a:cubicBezTo>
                      <a:pt x="10" y="12"/>
                      <a:pt x="11" y="12"/>
                      <a:pt x="11" y="12"/>
                    </a:cubicBezTo>
                    <a:cubicBezTo>
                      <a:pt x="11" y="12"/>
                      <a:pt x="12" y="12"/>
                      <a:pt x="12" y="12"/>
                    </a:cubicBezTo>
                    <a:cubicBezTo>
                      <a:pt x="12" y="12"/>
                      <a:pt x="12" y="12"/>
                      <a:pt x="13" y="12"/>
                    </a:cubicBezTo>
                    <a:cubicBezTo>
                      <a:pt x="13" y="13"/>
                      <a:pt x="13" y="13"/>
                      <a:pt x="13" y="13"/>
                    </a:cubicBezTo>
                    <a:cubicBezTo>
                      <a:pt x="13" y="13"/>
                      <a:pt x="13" y="13"/>
                      <a:pt x="13" y="14"/>
                    </a:cubicBezTo>
                    <a:cubicBezTo>
                      <a:pt x="13" y="14"/>
                      <a:pt x="14" y="14"/>
                      <a:pt x="14" y="14"/>
                    </a:cubicBezTo>
                    <a:cubicBezTo>
                      <a:pt x="14" y="14"/>
                      <a:pt x="15" y="14"/>
                      <a:pt x="15" y="14"/>
                    </a:cubicBezTo>
                    <a:cubicBezTo>
                      <a:pt x="16" y="14"/>
                      <a:pt x="16" y="14"/>
                      <a:pt x="17" y="14"/>
                    </a:cubicBezTo>
                    <a:cubicBezTo>
                      <a:pt x="17" y="13"/>
                      <a:pt x="18" y="13"/>
                      <a:pt x="18" y="13"/>
                    </a:cubicBezTo>
                    <a:cubicBezTo>
                      <a:pt x="19" y="13"/>
                      <a:pt x="19" y="13"/>
                      <a:pt x="20" y="13"/>
                    </a:cubicBezTo>
                    <a:cubicBezTo>
                      <a:pt x="20" y="13"/>
                      <a:pt x="21" y="13"/>
                      <a:pt x="21" y="13"/>
                    </a:cubicBezTo>
                    <a:cubicBezTo>
                      <a:pt x="21" y="13"/>
                      <a:pt x="21" y="13"/>
                      <a:pt x="21" y="13"/>
                    </a:cubicBezTo>
                    <a:cubicBezTo>
                      <a:pt x="21" y="14"/>
                      <a:pt x="21" y="14"/>
                      <a:pt x="21" y="14"/>
                    </a:cubicBezTo>
                    <a:cubicBezTo>
                      <a:pt x="21" y="14"/>
                      <a:pt x="21" y="14"/>
                      <a:pt x="21" y="15"/>
                    </a:cubicBezTo>
                    <a:cubicBezTo>
                      <a:pt x="22" y="15"/>
                      <a:pt x="22" y="15"/>
                      <a:pt x="22" y="15"/>
                    </a:cubicBezTo>
                    <a:cubicBezTo>
                      <a:pt x="23" y="15"/>
                      <a:pt x="23" y="15"/>
                      <a:pt x="24" y="15"/>
                    </a:cubicBezTo>
                    <a:cubicBezTo>
                      <a:pt x="24" y="15"/>
                      <a:pt x="25" y="15"/>
                      <a:pt x="26" y="15"/>
                    </a:cubicBezTo>
                    <a:cubicBezTo>
                      <a:pt x="26" y="15"/>
                      <a:pt x="26" y="15"/>
                      <a:pt x="26" y="15"/>
                    </a:cubicBezTo>
                    <a:cubicBezTo>
                      <a:pt x="26" y="15"/>
                      <a:pt x="26" y="15"/>
                      <a:pt x="26" y="14"/>
                    </a:cubicBezTo>
                    <a:cubicBezTo>
                      <a:pt x="26" y="14"/>
                      <a:pt x="26" y="14"/>
                      <a:pt x="26" y="14"/>
                    </a:cubicBezTo>
                    <a:cubicBezTo>
                      <a:pt x="26" y="14"/>
                      <a:pt x="26" y="14"/>
                      <a:pt x="26" y="14"/>
                    </a:cubicBezTo>
                    <a:cubicBezTo>
                      <a:pt x="27" y="13"/>
                      <a:pt x="27" y="13"/>
                      <a:pt x="27" y="13"/>
                    </a:cubicBezTo>
                    <a:cubicBezTo>
                      <a:pt x="28" y="13"/>
                      <a:pt x="28" y="13"/>
                      <a:pt x="28" y="13"/>
                    </a:cubicBezTo>
                    <a:cubicBezTo>
                      <a:pt x="28" y="13"/>
                      <a:pt x="29" y="13"/>
                      <a:pt x="29" y="13"/>
                    </a:cubicBezTo>
                    <a:cubicBezTo>
                      <a:pt x="29" y="13"/>
                      <a:pt x="30" y="14"/>
                      <a:pt x="30" y="14"/>
                    </a:cubicBezTo>
                    <a:cubicBezTo>
                      <a:pt x="30" y="14"/>
                      <a:pt x="31" y="14"/>
                      <a:pt x="31" y="14"/>
                    </a:cubicBezTo>
                    <a:cubicBezTo>
                      <a:pt x="31" y="14"/>
                      <a:pt x="32" y="13"/>
                      <a:pt x="32" y="13"/>
                    </a:cubicBezTo>
                    <a:cubicBezTo>
                      <a:pt x="32" y="13"/>
                      <a:pt x="33" y="13"/>
                      <a:pt x="33" y="13"/>
                    </a:cubicBezTo>
                    <a:cubicBezTo>
                      <a:pt x="33" y="13"/>
                      <a:pt x="33" y="12"/>
                      <a:pt x="32" y="12"/>
                    </a:cubicBezTo>
                    <a:cubicBezTo>
                      <a:pt x="32" y="12"/>
                      <a:pt x="32" y="11"/>
                      <a:pt x="32" y="11"/>
                    </a:cubicBezTo>
                    <a:cubicBezTo>
                      <a:pt x="32" y="11"/>
                      <a:pt x="33" y="11"/>
                      <a:pt x="33" y="11"/>
                    </a:cubicBezTo>
                    <a:cubicBezTo>
                      <a:pt x="33" y="11"/>
                      <a:pt x="33" y="11"/>
                      <a:pt x="34" y="10"/>
                    </a:cubicBezTo>
                    <a:cubicBezTo>
                      <a:pt x="34" y="10"/>
                      <a:pt x="34" y="10"/>
                      <a:pt x="35" y="9"/>
                    </a:cubicBezTo>
                    <a:cubicBezTo>
                      <a:pt x="35" y="9"/>
                      <a:pt x="35" y="9"/>
                      <a:pt x="35" y="9"/>
                    </a:cubicBezTo>
                    <a:cubicBezTo>
                      <a:pt x="36" y="8"/>
                      <a:pt x="36" y="8"/>
                      <a:pt x="37" y="8"/>
                    </a:cubicBezTo>
                    <a:cubicBezTo>
                      <a:pt x="37" y="8"/>
                      <a:pt x="37" y="7"/>
                      <a:pt x="37" y="7"/>
                    </a:cubicBezTo>
                    <a:cubicBezTo>
                      <a:pt x="37" y="7"/>
                      <a:pt x="37" y="7"/>
                      <a:pt x="37" y="7"/>
                    </a:cubicBezTo>
                    <a:cubicBezTo>
                      <a:pt x="37" y="6"/>
                      <a:pt x="37" y="6"/>
                      <a:pt x="37" y="6"/>
                    </a:cubicBezTo>
                    <a:cubicBezTo>
                      <a:pt x="37" y="6"/>
                      <a:pt x="37" y="6"/>
                      <a:pt x="37" y="6"/>
                    </a:cubicBezTo>
                    <a:cubicBezTo>
                      <a:pt x="37" y="5"/>
                      <a:pt x="37" y="5"/>
                      <a:pt x="37" y="5"/>
                    </a:cubicBezTo>
                    <a:cubicBezTo>
                      <a:pt x="37" y="5"/>
                      <a:pt x="37" y="5"/>
                      <a:pt x="37" y="5"/>
                    </a:cubicBezTo>
                    <a:cubicBezTo>
                      <a:pt x="37" y="5"/>
                      <a:pt x="37" y="5"/>
                      <a:pt x="37" y="5"/>
                    </a:cubicBezTo>
                    <a:cubicBezTo>
                      <a:pt x="36" y="5"/>
                      <a:pt x="36" y="4"/>
                      <a:pt x="35" y="4"/>
                    </a:cubicBezTo>
                    <a:cubicBezTo>
                      <a:pt x="35" y="4"/>
                      <a:pt x="34" y="4"/>
                      <a:pt x="34" y="4"/>
                    </a:cubicBezTo>
                    <a:cubicBezTo>
                      <a:pt x="34" y="4"/>
                      <a:pt x="34" y="4"/>
                      <a:pt x="33" y="4"/>
                    </a:cubicBezTo>
                    <a:cubicBezTo>
                      <a:pt x="33" y="4"/>
                      <a:pt x="32" y="4"/>
                      <a:pt x="31" y="4"/>
                    </a:cubicBezTo>
                    <a:cubicBezTo>
                      <a:pt x="31" y="4"/>
                      <a:pt x="31" y="4"/>
                      <a:pt x="30" y="4"/>
                    </a:cubicBezTo>
                    <a:cubicBezTo>
                      <a:pt x="30" y="4"/>
                      <a:pt x="30" y="4"/>
                      <a:pt x="29" y="3"/>
                    </a:cubicBezTo>
                    <a:cubicBezTo>
                      <a:pt x="29" y="3"/>
                      <a:pt x="29" y="3"/>
                      <a:pt x="28" y="3"/>
                    </a:cubicBezTo>
                    <a:cubicBezTo>
                      <a:pt x="28" y="3"/>
                      <a:pt x="28" y="3"/>
                      <a:pt x="27" y="3"/>
                    </a:cubicBezTo>
                    <a:cubicBezTo>
                      <a:pt x="27" y="3"/>
                      <a:pt x="27" y="3"/>
                      <a:pt x="27" y="3"/>
                    </a:cubicBezTo>
                    <a:cubicBezTo>
                      <a:pt x="27" y="3"/>
                      <a:pt x="27" y="3"/>
                      <a:pt x="27" y="3"/>
                    </a:cubicBezTo>
                    <a:cubicBezTo>
                      <a:pt x="26" y="3"/>
                      <a:pt x="26" y="3"/>
                      <a:pt x="26" y="3"/>
                    </a:cubicBezTo>
                    <a:cubicBezTo>
                      <a:pt x="26" y="3"/>
                      <a:pt x="26" y="3"/>
                      <a:pt x="26" y="3"/>
                    </a:cubicBezTo>
                    <a:cubicBezTo>
                      <a:pt x="26" y="2"/>
                      <a:pt x="26" y="2"/>
                      <a:pt x="26" y="2"/>
                    </a:cubicBezTo>
                    <a:cubicBezTo>
                      <a:pt x="26" y="2"/>
                      <a:pt x="26" y="2"/>
                      <a:pt x="26" y="2"/>
                    </a:cubicBezTo>
                    <a:cubicBezTo>
                      <a:pt x="25" y="2"/>
                      <a:pt x="25" y="2"/>
                      <a:pt x="25" y="2"/>
                    </a:cubicBezTo>
                    <a:cubicBezTo>
                      <a:pt x="25" y="2"/>
                      <a:pt x="25" y="2"/>
                      <a:pt x="25" y="3"/>
                    </a:cubicBezTo>
                    <a:cubicBezTo>
                      <a:pt x="24" y="3"/>
                      <a:pt x="24" y="3"/>
                      <a:pt x="24" y="3"/>
                    </a:cubicBezTo>
                    <a:cubicBezTo>
                      <a:pt x="24" y="2"/>
                      <a:pt x="24" y="2"/>
                      <a:pt x="24" y="2"/>
                    </a:cubicBezTo>
                    <a:cubicBezTo>
                      <a:pt x="24" y="2"/>
                      <a:pt x="24" y="2"/>
                      <a:pt x="24" y="2"/>
                    </a:cubicBezTo>
                    <a:cubicBezTo>
                      <a:pt x="23" y="2"/>
                      <a:pt x="23" y="2"/>
                      <a:pt x="23" y="2"/>
                    </a:cubicBezTo>
                    <a:cubicBezTo>
                      <a:pt x="23" y="2"/>
                      <a:pt x="23" y="2"/>
                      <a:pt x="23" y="2"/>
                    </a:cubicBezTo>
                    <a:cubicBezTo>
                      <a:pt x="23" y="3"/>
                      <a:pt x="23" y="3"/>
                      <a:pt x="23" y="3"/>
                    </a:cubicBezTo>
                    <a:cubicBezTo>
                      <a:pt x="23" y="3"/>
                      <a:pt x="23" y="3"/>
                      <a:pt x="22" y="3"/>
                    </a:cubicBezTo>
                    <a:cubicBezTo>
                      <a:pt x="22" y="3"/>
                      <a:pt x="22" y="4"/>
                      <a:pt x="22" y="4"/>
                    </a:cubicBezTo>
                    <a:cubicBezTo>
                      <a:pt x="22" y="4"/>
                      <a:pt x="22" y="4"/>
                      <a:pt x="22" y="4"/>
                    </a:cubicBezTo>
                    <a:cubicBezTo>
                      <a:pt x="22" y="4"/>
                      <a:pt x="22" y="4"/>
                      <a:pt x="21" y="4"/>
                    </a:cubicBezTo>
                    <a:cubicBezTo>
                      <a:pt x="21" y="4"/>
                      <a:pt x="21" y="4"/>
                      <a:pt x="21" y="4"/>
                    </a:cubicBezTo>
                    <a:cubicBezTo>
                      <a:pt x="21" y="4"/>
                      <a:pt x="21" y="4"/>
                      <a:pt x="21" y="4"/>
                    </a:cubicBezTo>
                    <a:cubicBezTo>
                      <a:pt x="21" y="4"/>
                      <a:pt x="21" y="4"/>
                      <a:pt x="21" y="4"/>
                    </a:cubicBezTo>
                    <a:cubicBezTo>
                      <a:pt x="21" y="4"/>
                      <a:pt x="20" y="4"/>
                      <a:pt x="20" y="4"/>
                    </a:cubicBezTo>
                    <a:cubicBezTo>
                      <a:pt x="20" y="4"/>
                      <a:pt x="20" y="4"/>
                      <a:pt x="20" y="4"/>
                    </a:cubicBezTo>
                    <a:cubicBezTo>
                      <a:pt x="20" y="4"/>
                      <a:pt x="20" y="4"/>
                      <a:pt x="20" y="4"/>
                    </a:cubicBezTo>
                    <a:cubicBezTo>
                      <a:pt x="20" y="3"/>
                      <a:pt x="20" y="3"/>
                      <a:pt x="20" y="3"/>
                    </a:cubicBezTo>
                    <a:cubicBezTo>
                      <a:pt x="20" y="2"/>
                      <a:pt x="20" y="2"/>
                      <a:pt x="20" y="2"/>
                    </a:cubicBezTo>
                    <a:cubicBezTo>
                      <a:pt x="20" y="1"/>
                      <a:pt x="20" y="1"/>
                      <a:pt x="20" y="1"/>
                    </a:cubicBezTo>
                    <a:cubicBezTo>
                      <a:pt x="20" y="1"/>
                      <a:pt x="19" y="1"/>
                      <a:pt x="19" y="1"/>
                    </a:cubicBezTo>
                    <a:cubicBezTo>
                      <a:pt x="19" y="0"/>
                      <a:pt x="18" y="0"/>
                      <a:pt x="18" y="0"/>
                    </a:cubicBezTo>
                    <a:cubicBezTo>
                      <a:pt x="18" y="0"/>
                      <a:pt x="18" y="0"/>
                      <a:pt x="18" y="0"/>
                    </a:cubicBezTo>
                    <a:cubicBezTo>
                      <a:pt x="18" y="0"/>
                      <a:pt x="18" y="0"/>
                      <a:pt x="18" y="1"/>
                    </a:cubicBezTo>
                    <a:cubicBezTo>
                      <a:pt x="18" y="1"/>
                      <a:pt x="18" y="1"/>
                      <a:pt x="18" y="1"/>
                    </a:cubicBezTo>
                    <a:cubicBezTo>
                      <a:pt x="18" y="1"/>
                      <a:pt x="18" y="1"/>
                      <a:pt x="19" y="2"/>
                    </a:cubicBezTo>
                    <a:cubicBezTo>
                      <a:pt x="18" y="1"/>
                      <a:pt x="18" y="1"/>
                      <a:pt x="18" y="1"/>
                    </a:cubicBezTo>
                    <a:cubicBezTo>
                      <a:pt x="18" y="1"/>
                      <a:pt x="17" y="1"/>
                      <a:pt x="17" y="1"/>
                    </a:cubicBezTo>
                    <a:cubicBezTo>
                      <a:pt x="17" y="1"/>
                      <a:pt x="17" y="1"/>
                      <a:pt x="17" y="1"/>
                    </a:cubicBezTo>
                    <a:cubicBezTo>
                      <a:pt x="17" y="1"/>
                      <a:pt x="17" y="2"/>
                      <a:pt x="17" y="2"/>
                    </a:cubicBezTo>
                    <a:cubicBezTo>
                      <a:pt x="17" y="2"/>
                      <a:pt x="17" y="2"/>
                      <a:pt x="18" y="3"/>
                    </a:cubicBezTo>
                    <a:cubicBezTo>
                      <a:pt x="18" y="3"/>
                      <a:pt x="18" y="3"/>
                      <a:pt x="18" y="3"/>
                    </a:cubicBezTo>
                    <a:cubicBezTo>
                      <a:pt x="18" y="3"/>
                      <a:pt x="18" y="4"/>
                      <a:pt x="17" y="4"/>
                    </a:cubicBezTo>
                    <a:cubicBezTo>
                      <a:pt x="17" y="4"/>
                      <a:pt x="17" y="4"/>
                      <a:pt x="17" y="5"/>
                    </a:cubicBezTo>
                    <a:cubicBezTo>
                      <a:pt x="18" y="5"/>
                      <a:pt x="18" y="5"/>
                      <a:pt x="18" y="6"/>
                    </a:cubicBezTo>
                    <a:cubicBezTo>
                      <a:pt x="18" y="6"/>
                      <a:pt x="18" y="6"/>
                      <a:pt x="18" y="6"/>
                    </a:cubicBezTo>
                    <a:cubicBezTo>
                      <a:pt x="18" y="6"/>
                      <a:pt x="17" y="6"/>
                      <a:pt x="17" y="6"/>
                    </a:cubicBezTo>
                    <a:cubicBezTo>
                      <a:pt x="17" y="6"/>
                      <a:pt x="17" y="6"/>
                      <a:pt x="17" y="6"/>
                    </a:cubicBezTo>
                    <a:cubicBezTo>
                      <a:pt x="16" y="5"/>
                      <a:pt x="16" y="5"/>
                      <a:pt x="16" y="5"/>
                    </a:cubicBezTo>
                    <a:cubicBezTo>
                      <a:pt x="15" y="5"/>
                      <a:pt x="15" y="5"/>
                      <a:pt x="15" y="5"/>
                    </a:cubicBezTo>
                    <a:cubicBezTo>
                      <a:pt x="15" y="5"/>
                      <a:pt x="15" y="4"/>
                      <a:pt x="15" y="4"/>
                    </a:cubicBezTo>
                    <a:cubicBezTo>
                      <a:pt x="15" y="4"/>
                      <a:pt x="15" y="4"/>
                      <a:pt x="15" y="4"/>
                    </a:cubicBezTo>
                    <a:cubicBezTo>
                      <a:pt x="15" y="4"/>
                      <a:pt x="15" y="3"/>
                      <a:pt x="15" y="3"/>
                    </a:cubicBezTo>
                    <a:cubicBezTo>
                      <a:pt x="15" y="3"/>
                      <a:pt x="15" y="3"/>
                      <a:pt x="14" y="3"/>
                    </a:cubicBezTo>
                    <a:cubicBezTo>
                      <a:pt x="14" y="3"/>
                      <a:pt x="14" y="3"/>
                      <a:pt x="13" y="3"/>
                    </a:cubicBezTo>
                    <a:cubicBezTo>
                      <a:pt x="13" y="3"/>
                      <a:pt x="13" y="3"/>
                      <a:pt x="13" y="3"/>
                    </a:cubicBezTo>
                    <a:cubicBezTo>
                      <a:pt x="13" y="3"/>
                      <a:pt x="13" y="4"/>
                      <a:pt x="12" y="4"/>
                    </a:cubicBezTo>
                    <a:cubicBezTo>
                      <a:pt x="12" y="4"/>
                      <a:pt x="12" y="4"/>
                      <a:pt x="11" y="4"/>
                    </a:cubicBezTo>
                    <a:cubicBezTo>
                      <a:pt x="11" y="4"/>
                      <a:pt x="11" y="4"/>
                      <a:pt x="11" y="4"/>
                    </a:cubicBezTo>
                    <a:cubicBezTo>
                      <a:pt x="11" y="4"/>
                      <a:pt x="11" y="4"/>
                      <a:pt x="11" y="3"/>
                    </a:cubicBezTo>
                    <a:cubicBezTo>
                      <a:pt x="11" y="3"/>
                      <a:pt x="11" y="3"/>
                      <a:pt x="11" y="3"/>
                    </a:cubicBezTo>
                    <a:cubicBezTo>
                      <a:pt x="10" y="3"/>
                      <a:pt x="10" y="3"/>
                      <a:pt x="10" y="3"/>
                    </a:cubicBezTo>
                    <a:cubicBezTo>
                      <a:pt x="10" y="3"/>
                      <a:pt x="9" y="3"/>
                      <a:pt x="9" y="3"/>
                    </a:cubicBezTo>
                    <a:cubicBezTo>
                      <a:pt x="9" y="2"/>
                      <a:pt x="9" y="2"/>
                      <a:pt x="9" y="2"/>
                    </a:cubicBezTo>
                    <a:cubicBezTo>
                      <a:pt x="9" y="2"/>
                      <a:pt x="8" y="2"/>
                      <a:pt x="8" y="2"/>
                    </a:cubicBezTo>
                    <a:cubicBezTo>
                      <a:pt x="8" y="2"/>
                      <a:pt x="8" y="2"/>
                      <a:pt x="7" y="2"/>
                    </a:cubicBezTo>
                    <a:cubicBezTo>
                      <a:pt x="7" y="2"/>
                      <a:pt x="7" y="2"/>
                      <a:pt x="7" y="1"/>
                    </a:cubicBezTo>
                    <a:cubicBezTo>
                      <a:pt x="7" y="1"/>
                      <a:pt x="7" y="1"/>
                      <a:pt x="7" y="1"/>
                    </a:cubicBezTo>
                    <a:cubicBezTo>
                      <a:pt x="7" y="1"/>
                      <a:pt x="7" y="0"/>
                      <a:pt x="7" y="0"/>
                    </a:cubicBezTo>
                    <a:cubicBezTo>
                      <a:pt x="6" y="0"/>
                      <a:pt x="6" y="0"/>
                      <a:pt x="6" y="0"/>
                    </a:cubicBezTo>
                    <a:cubicBezTo>
                      <a:pt x="6" y="0"/>
                      <a:pt x="6" y="0"/>
                      <a:pt x="6" y="0"/>
                    </a:cubicBezTo>
                    <a:cubicBezTo>
                      <a:pt x="5" y="1"/>
                      <a:pt x="5" y="1"/>
                      <a:pt x="5" y="1"/>
                    </a:cubicBezTo>
                    <a:cubicBezTo>
                      <a:pt x="5" y="2"/>
                      <a:pt x="5" y="2"/>
                      <a:pt x="6" y="2"/>
                    </a:cubicBezTo>
                    <a:cubicBezTo>
                      <a:pt x="6" y="3"/>
                      <a:pt x="6" y="3"/>
                      <a:pt x="6" y="3"/>
                    </a:cubicBezTo>
                    <a:cubicBezTo>
                      <a:pt x="6" y="3"/>
                      <a:pt x="6" y="4"/>
                      <a:pt x="7" y="4"/>
                    </a:cubicBezTo>
                    <a:cubicBezTo>
                      <a:pt x="6" y="4"/>
                      <a:pt x="6" y="4"/>
                      <a:pt x="6" y="4"/>
                    </a:cubicBezTo>
                    <a:cubicBezTo>
                      <a:pt x="6" y="4"/>
                      <a:pt x="6" y="4"/>
                      <a:pt x="5" y="4"/>
                    </a:cubicBezTo>
                    <a:cubicBezTo>
                      <a:pt x="5" y="3"/>
                      <a:pt x="5" y="3"/>
                      <a:pt x="5" y="3"/>
                    </a:cubicBezTo>
                    <a:cubicBezTo>
                      <a:pt x="5" y="3"/>
                      <a:pt x="5" y="3"/>
                      <a:pt x="5" y="3"/>
                    </a:cubicBezTo>
                    <a:cubicBezTo>
                      <a:pt x="5" y="3"/>
                      <a:pt x="5" y="3"/>
                      <a:pt x="4" y="3"/>
                    </a:cubicBezTo>
                    <a:cubicBezTo>
                      <a:pt x="5" y="4"/>
                      <a:pt x="5" y="4"/>
                      <a:pt x="5" y="4"/>
                    </a:cubicBezTo>
                    <a:cubicBezTo>
                      <a:pt x="5" y="4"/>
                      <a:pt x="5" y="5"/>
                      <a:pt x="5" y="5"/>
                    </a:cubicBezTo>
                    <a:cubicBezTo>
                      <a:pt x="5" y="5"/>
                      <a:pt x="5" y="5"/>
                      <a:pt x="5" y="5"/>
                    </a:cubicBezTo>
                    <a:cubicBezTo>
                      <a:pt x="5" y="5"/>
                      <a:pt x="5" y="6"/>
                      <a:pt x="5" y="6"/>
                    </a:cubicBezTo>
                    <a:cubicBezTo>
                      <a:pt x="5" y="6"/>
                      <a:pt x="5" y="6"/>
                      <a:pt x="5" y="6"/>
                    </a:cubicBezTo>
                    <a:cubicBezTo>
                      <a:pt x="4" y="5"/>
                      <a:pt x="4" y="5"/>
                      <a:pt x="4" y="5"/>
                    </a:cubicBezTo>
                    <a:cubicBezTo>
                      <a:pt x="4" y="5"/>
                      <a:pt x="4" y="5"/>
                      <a:pt x="4" y="4"/>
                    </a:cubicBezTo>
                    <a:cubicBezTo>
                      <a:pt x="3" y="5"/>
                      <a:pt x="2" y="5"/>
                      <a:pt x="1" y="5"/>
                    </a:cubicBezTo>
                    <a:cubicBezTo>
                      <a:pt x="1" y="4"/>
                      <a:pt x="1" y="4"/>
                      <a:pt x="1" y="4"/>
                    </a:cubicBezTo>
                    <a:cubicBezTo>
                      <a:pt x="0" y="4"/>
                      <a:pt x="0" y="4"/>
                      <a:pt x="0" y="5"/>
                    </a:cubicBezTo>
                    <a:cubicBezTo>
                      <a:pt x="0" y="5"/>
                      <a:pt x="0" y="5"/>
                      <a:pt x="1" y="5"/>
                    </a:cubicBezTo>
                    <a:cubicBezTo>
                      <a:pt x="1" y="5"/>
                      <a:pt x="1" y="5"/>
                      <a:pt x="1"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931" name="Freeform 268"/>
              <p:cNvSpPr>
                <a:spLocks/>
              </p:cNvSpPr>
              <p:nvPr/>
            </p:nvSpPr>
            <p:spPr bwMode="auto">
              <a:xfrm>
                <a:off x="2601" y="1818"/>
                <a:ext cx="23" cy="12"/>
              </a:xfrm>
              <a:custGeom>
                <a:avLst/>
                <a:gdLst>
                  <a:gd name="T0" fmla="*/ 9 w 10"/>
                  <a:gd name="T1" fmla="*/ 2 h 5"/>
                  <a:gd name="T2" fmla="*/ 10 w 10"/>
                  <a:gd name="T3" fmla="*/ 2 h 5"/>
                  <a:gd name="T4" fmla="*/ 9 w 10"/>
                  <a:gd name="T5" fmla="*/ 1 h 5"/>
                  <a:gd name="T6" fmla="*/ 8 w 10"/>
                  <a:gd name="T7" fmla="*/ 1 h 5"/>
                  <a:gd name="T8" fmla="*/ 8 w 10"/>
                  <a:gd name="T9" fmla="*/ 1 h 5"/>
                  <a:gd name="T10" fmla="*/ 7 w 10"/>
                  <a:gd name="T11" fmla="*/ 0 h 5"/>
                  <a:gd name="T12" fmla="*/ 7 w 10"/>
                  <a:gd name="T13" fmla="*/ 1 h 5"/>
                  <a:gd name="T14" fmla="*/ 5 w 10"/>
                  <a:gd name="T15" fmla="*/ 1 h 5"/>
                  <a:gd name="T16" fmla="*/ 5 w 10"/>
                  <a:gd name="T17" fmla="*/ 1 h 5"/>
                  <a:gd name="T18" fmla="*/ 4 w 10"/>
                  <a:gd name="T19" fmla="*/ 1 h 5"/>
                  <a:gd name="T20" fmla="*/ 4 w 10"/>
                  <a:gd name="T21" fmla="*/ 1 h 5"/>
                  <a:gd name="T22" fmla="*/ 3 w 10"/>
                  <a:gd name="T23" fmla="*/ 1 h 5"/>
                  <a:gd name="T24" fmla="*/ 3 w 10"/>
                  <a:gd name="T25" fmla="*/ 2 h 5"/>
                  <a:gd name="T26" fmla="*/ 2 w 10"/>
                  <a:gd name="T27" fmla="*/ 2 h 5"/>
                  <a:gd name="T28" fmla="*/ 1 w 10"/>
                  <a:gd name="T29" fmla="*/ 2 h 5"/>
                  <a:gd name="T30" fmla="*/ 0 w 10"/>
                  <a:gd name="T31" fmla="*/ 2 h 5"/>
                  <a:gd name="T32" fmla="*/ 1 w 10"/>
                  <a:gd name="T33" fmla="*/ 3 h 5"/>
                  <a:gd name="T34" fmla="*/ 3 w 10"/>
                  <a:gd name="T35" fmla="*/ 3 h 5"/>
                  <a:gd name="T36" fmla="*/ 3 w 10"/>
                  <a:gd name="T37" fmla="*/ 3 h 5"/>
                  <a:gd name="T38" fmla="*/ 4 w 10"/>
                  <a:gd name="T39" fmla="*/ 4 h 5"/>
                  <a:gd name="T40" fmla="*/ 3 w 10"/>
                  <a:gd name="T41" fmla="*/ 4 h 5"/>
                  <a:gd name="T42" fmla="*/ 4 w 10"/>
                  <a:gd name="T43" fmla="*/ 4 h 5"/>
                  <a:gd name="T44" fmla="*/ 3 w 10"/>
                  <a:gd name="T45" fmla="*/ 5 h 5"/>
                  <a:gd name="T46" fmla="*/ 4 w 10"/>
                  <a:gd name="T47" fmla="*/ 5 h 5"/>
                  <a:gd name="T48" fmla="*/ 5 w 10"/>
                  <a:gd name="T49" fmla="*/ 5 h 5"/>
                  <a:gd name="T50" fmla="*/ 5 w 10"/>
                  <a:gd name="T51" fmla="*/ 5 h 5"/>
                  <a:gd name="T52" fmla="*/ 7 w 10"/>
                  <a:gd name="T53" fmla="*/ 4 h 5"/>
                  <a:gd name="T54" fmla="*/ 8 w 10"/>
                  <a:gd name="T55" fmla="*/ 4 h 5"/>
                  <a:gd name="T56" fmla="*/ 9 w 10"/>
                  <a:gd name="T57" fmla="*/ 4 h 5"/>
                  <a:gd name="T58" fmla="*/ 8 w 10"/>
                  <a:gd name="T59" fmla="*/ 4 h 5"/>
                  <a:gd name="T60" fmla="*/ 9 w 10"/>
                  <a:gd name="T61" fmla="*/ 3 h 5"/>
                  <a:gd name="T62" fmla="*/ 9 w 10"/>
                  <a:gd name="T63"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 h="5">
                    <a:moveTo>
                      <a:pt x="9" y="2"/>
                    </a:moveTo>
                    <a:cubicBezTo>
                      <a:pt x="9" y="2"/>
                      <a:pt x="10" y="2"/>
                      <a:pt x="10" y="2"/>
                    </a:cubicBezTo>
                    <a:cubicBezTo>
                      <a:pt x="10" y="2"/>
                      <a:pt x="9" y="1"/>
                      <a:pt x="9" y="1"/>
                    </a:cubicBezTo>
                    <a:cubicBezTo>
                      <a:pt x="9" y="1"/>
                      <a:pt x="9" y="1"/>
                      <a:pt x="8" y="1"/>
                    </a:cubicBezTo>
                    <a:cubicBezTo>
                      <a:pt x="8" y="1"/>
                      <a:pt x="8" y="1"/>
                      <a:pt x="8" y="1"/>
                    </a:cubicBezTo>
                    <a:cubicBezTo>
                      <a:pt x="8" y="1"/>
                      <a:pt x="8" y="1"/>
                      <a:pt x="7" y="0"/>
                    </a:cubicBezTo>
                    <a:cubicBezTo>
                      <a:pt x="7" y="1"/>
                      <a:pt x="7" y="1"/>
                      <a:pt x="7" y="1"/>
                    </a:cubicBezTo>
                    <a:cubicBezTo>
                      <a:pt x="6" y="1"/>
                      <a:pt x="6" y="1"/>
                      <a:pt x="5" y="1"/>
                    </a:cubicBezTo>
                    <a:cubicBezTo>
                      <a:pt x="5" y="1"/>
                      <a:pt x="5" y="1"/>
                      <a:pt x="5" y="1"/>
                    </a:cubicBezTo>
                    <a:cubicBezTo>
                      <a:pt x="5" y="1"/>
                      <a:pt x="5" y="1"/>
                      <a:pt x="4" y="1"/>
                    </a:cubicBezTo>
                    <a:cubicBezTo>
                      <a:pt x="4" y="1"/>
                      <a:pt x="4" y="1"/>
                      <a:pt x="4" y="1"/>
                    </a:cubicBezTo>
                    <a:cubicBezTo>
                      <a:pt x="4" y="1"/>
                      <a:pt x="3" y="1"/>
                      <a:pt x="3" y="1"/>
                    </a:cubicBezTo>
                    <a:cubicBezTo>
                      <a:pt x="3" y="2"/>
                      <a:pt x="3" y="2"/>
                      <a:pt x="3" y="2"/>
                    </a:cubicBezTo>
                    <a:cubicBezTo>
                      <a:pt x="3" y="2"/>
                      <a:pt x="2" y="2"/>
                      <a:pt x="2" y="2"/>
                    </a:cubicBezTo>
                    <a:cubicBezTo>
                      <a:pt x="2" y="2"/>
                      <a:pt x="2" y="2"/>
                      <a:pt x="1" y="2"/>
                    </a:cubicBezTo>
                    <a:cubicBezTo>
                      <a:pt x="1" y="2"/>
                      <a:pt x="1" y="2"/>
                      <a:pt x="0" y="2"/>
                    </a:cubicBezTo>
                    <a:cubicBezTo>
                      <a:pt x="1" y="3"/>
                      <a:pt x="1" y="3"/>
                      <a:pt x="1" y="3"/>
                    </a:cubicBezTo>
                    <a:cubicBezTo>
                      <a:pt x="2" y="3"/>
                      <a:pt x="2" y="3"/>
                      <a:pt x="3" y="3"/>
                    </a:cubicBezTo>
                    <a:cubicBezTo>
                      <a:pt x="3" y="3"/>
                      <a:pt x="3" y="3"/>
                      <a:pt x="3" y="3"/>
                    </a:cubicBezTo>
                    <a:cubicBezTo>
                      <a:pt x="3" y="4"/>
                      <a:pt x="3" y="4"/>
                      <a:pt x="4" y="4"/>
                    </a:cubicBezTo>
                    <a:cubicBezTo>
                      <a:pt x="4" y="4"/>
                      <a:pt x="3" y="4"/>
                      <a:pt x="3" y="4"/>
                    </a:cubicBezTo>
                    <a:cubicBezTo>
                      <a:pt x="4" y="4"/>
                      <a:pt x="4" y="4"/>
                      <a:pt x="4" y="4"/>
                    </a:cubicBezTo>
                    <a:cubicBezTo>
                      <a:pt x="4" y="5"/>
                      <a:pt x="4" y="5"/>
                      <a:pt x="3" y="5"/>
                    </a:cubicBezTo>
                    <a:cubicBezTo>
                      <a:pt x="4" y="5"/>
                      <a:pt x="4" y="5"/>
                      <a:pt x="4" y="5"/>
                    </a:cubicBezTo>
                    <a:cubicBezTo>
                      <a:pt x="4" y="5"/>
                      <a:pt x="5" y="5"/>
                      <a:pt x="5" y="5"/>
                    </a:cubicBezTo>
                    <a:cubicBezTo>
                      <a:pt x="5" y="5"/>
                      <a:pt x="5" y="5"/>
                      <a:pt x="5" y="5"/>
                    </a:cubicBezTo>
                    <a:cubicBezTo>
                      <a:pt x="6" y="5"/>
                      <a:pt x="6" y="4"/>
                      <a:pt x="7" y="4"/>
                    </a:cubicBezTo>
                    <a:cubicBezTo>
                      <a:pt x="7" y="4"/>
                      <a:pt x="7" y="4"/>
                      <a:pt x="8" y="4"/>
                    </a:cubicBezTo>
                    <a:cubicBezTo>
                      <a:pt x="8" y="4"/>
                      <a:pt x="8" y="4"/>
                      <a:pt x="9" y="4"/>
                    </a:cubicBezTo>
                    <a:cubicBezTo>
                      <a:pt x="8" y="4"/>
                      <a:pt x="8" y="4"/>
                      <a:pt x="8" y="4"/>
                    </a:cubicBezTo>
                    <a:cubicBezTo>
                      <a:pt x="8" y="3"/>
                      <a:pt x="8" y="3"/>
                      <a:pt x="9" y="3"/>
                    </a:cubicBezTo>
                    <a:cubicBezTo>
                      <a:pt x="9" y="3"/>
                      <a:pt x="9" y="2"/>
                      <a:pt x="9"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932" name="Freeform 269"/>
              <p:cNvSpPr>
                <a:spLocks/>
              </p:cNvSpPr>
              <p:nvPr/>
            </p:nvSpPr>
            <p:spPr bwMode="auto">
              <a:xfrm>
                <a:off x="2610" y="1827"/>
                <a:ext cx="38" cy="26"/>
              </a:xfrm>
              <a:custGeom>
                <a:avLst/>
                <a:gdLst>
                  <a:gd name="T0" fmla="*/ 13 w 16"/>
                  <a:gd name="T1" fmla="*/ 6 h 11"/>
                  <a:gd name="T2" fmla="*/ 14 w 16"/>
                  <a:gd name="T3" fmla="*/ 5 h 11"/>
                  <a:gd name="T4" fmla="*/ 16 w 16"/>
                  <a:gd name="T5" fmla="*/ 5 h 11"/>
                  <a:gd name="T6" fmla="*/ 16 w 16"/>
                  <a:gd name="T7" fmla="*/ 5 h 11"/>
                  <a:gd name="T8" fmla="*/ 15 w 16"/>
                  <a:gd name="T9" fmla="*/ 5 h 11"/>
                  <a:gd name="T10" fmla="*/ 15 w 16"/>
                  <a:gd name="T11" fmla="*/ 4 h 11"/>
                  <a:gd name="T12" fmla="*/ 14 w 16"/>
                  <a:gd name="T13" fmla="*/ 4 h 11"/>
                  <a:gd name="T14" fmla="*/ 12 w 16"/>
                  <a:gd name="T15" fmla="*/ 4 h 11"/>
                  <a:gd name="T16" fmla="*/ 11 w 16"/>
                  <a:gd name="T17" fmla="*/ 5 h 11"/>
                  <a:gd name="T18" fmla="*/ 10 w 16"/>
                  <a:gd name="T19" fmla="*/ 4 h 11"/>
                  <a:gd name="T20" fmla="*/ 9 w 16"/>
                  <a:gd name="T21" fmla="*/ 3 h 11"/>
                  <a:gd name="T22" fmla="*/ 8 w 16"/>
                  <a:gd name="T23" fmla="*/ 2 h 11"/>
                  <a:gd name="T24" fmla="*/ 9 w 16"/>
                  <a:gd name="T25" fmla="*/ 2 h 11"/>
                  <a:gd name="T26" fmla="*/ 10 w 16"/>
                  <a:gd name="T27" fmla="*/ 2 h 11"/>
                  <a:gd name="T28" fmla="*/ 10 w 16"/>
                  <a:gd name="T29" fmla="*/ 1 h 11"/>
                  <a:gd name="T30" fmla="*/ 9 w 16"/>
                  <a:gd name="T31" fmla="*/ 0 h 11"/>
                  <a:gd name="T32" fmla="*/ 8 w 16"/>
                  <a:gd name="T33" fmla="*/ 0 h 11"/>
                  <a:gd name="T34" fmla="*/ 7 w 16"/>
                  <a:gd name="T35" fmla="*/ 0 h 11"/>
                  <a:gd name="T36" fmla="*/ 5 w 16"/>
                  <a:gd name="T37" fmla="*/ 1 h 11"/>
                  <a:gd name="T38" fmla="*/ 4 w 16"/>
                  <a:gd name="T39" fmla="*/ 1 h 11"/>
                  <a:gd name="T40" fmla="*/ 1 w 16"/>
                  <a:gd name="T41" fmla="*/ 1 h 11"/>
                  <a:gd name="T42" fmla="*/ 0 w 16"/>
                  <a:gd name="T43" fmla="*/ 2 h 11"/>
                  <a:gd name="T44" fmla="*/ 0 w 16"/>
                  <a:gd name="T45" fmla="*/ 3 h 11"/>
                  <a:gd name="T46" fmla="*/ 1 w 16"/>
                  <a:gd name="T47" fmla="*/ 3 h 11"/>
                  <a:gd name="T48" fmla="*/ 2 w 16"/>
                  <a:gd name="T49" fmla="*/ 4 h 11"/>
                  <a:gd name="T50" fmla="*/ 3 w 16"/>
                  <a:gd name="T51" fmla="*/ 4 h 11"/>
                  <a:gd name="T52" fmla="*/ 3 w 16"/>
                  <a:gd name="T53" fmla="*/ 4 h 11"/>
                  <a:gd name="T54" fmla="*/ 3 w 16"/>
                  <a:gd name="T55" fmla="*/ 5 h 11"/>
                  <a:gd name="T56" fmla="*/ 3 w 16"/>
                  <a:gd name="T57" fmla="*/ 5 h 11"/>
                  <a:gd name="T58" fmla="*/ 2 w 16"/>
                  <a:gd name="T59" fmla="*/ 6 h 11"/>
                  <a:gd name="T60" fmla="*/ 1 w 16"/>
                  <a:gd name="T61" fmla="*/ 7 h 11"/>
                  <a:gd name="T62" fmla="*/ 1 w 16"/>
                  <a:gd name="T63" fmla="*/ 8 h 11"/>
                  <a:gd name="T64" fmla="*/ 1 w 16"/>
                  <a:gd name="T65" fmla="*/ 8 h 11"/>
                  <a:gd name="T66" fmla="*/ 0 w 16"/>
                  <a:gd name="T67" fmla="*/ 9 h 11"/>
                  <a:gd name="T68" fmla="*/ 0 w 16"/>
                  <a:gd name="T69" fmla="*/ 9 h 11"/>
                  <a:gd name="T70" fmla="*/ 1 w 16"/>
                  <a:gd name="T71" fmla="*/ 9 h 11"/>
                  <a:gd name="T72" fmla="*/ 2 w 16"/>
                  <a:gd name="T73" fmla="*/ 9 h 11"/>
                  <a:gd name="T74" fmla="*/ 3 w 16"/>
                  <a:gd name="T75" fmla="*/ 9 h 11"/>
                  <a:gd name="T76" fmla="*/ 4 w 16"/>
                  <a:gd name="T77" fmla="*/ 8 h 11"/>
                  <a:gd name="T78" fmla="*/ 5 w 16"/>
                  <a:gd name="T79" fmla="*/ 8 h 11"/>
                  <a:gd name="T80" fmla="*/ 6 w 16"/>
                  <a:gd name="T81" fmla="*/ 8 h 11"/>
                  <a:gd name="T82" fmla="*/ 7 w 16"/>
                  <a:gd name="T83" fmla="*/ 7 h 11"/>
                  <a:gd name="T84" fmla="*/ 7 w 16"/>
                  <a:gd name="T85" fmla="*/ 7 h 11"/>
                  <a:gd name="T86" fmla="*/ 8 w 16"/>
                  <a:gd name="T87" fmla="*/ 7 h 11"/>
                  <a:gd name="T88" fmla="*/ 9 w 16"/>
                  <a:gd name="T89" fmla="*/ 7 h 11"/>
                  <a:gd name="T90" fmla="*/ 9 w 16"/>
                  <a:gd name="T91" fmla="*/ 8 h 11"/>
                  <a:gd name="T92" fmla="*/ 8 w 16"/>
                  <a:gd name="T93" fmla="*/ 9 h 11"/>
                  <a:gd name="T94" fmla="*/ 8 w 16"/>
                  <a:gd name="T95" fmla="*/ 10 h 11"/>
                  <a:gd name="T96" fmla="*/ 8 w 16"/>
                  <a:gd name="T97" fmla="*/ 10 h 11"/>
                  <a:gd name="T98" fmla="*/ 8 w 16"/>
                  <a:gd name="T99" fmla="*/ 11 h 11"/>
                  <a:gd name="T100" fmla="*/ 9 w 16"/>
                  <a:gd name="T101" fmla="*/ 11 h 11"/>
                  <a:gd name="T102" fmla="*/ 10 w 16"/>
                  <a:gd name="T103" fmla="*/ 10 h 11"/>
                  <a:gd name="T104" fmla="*/ 10 w 16"/>
                  <a:gd name="T105" fmla="*/ 10 h 11"/>
                  <a:gd name="T106" fmla="*/ 10 w 16"/>
                  <a:gd name="T107" fmla="*/ 9 h 11"/>
                  <a:gd name="T108" fmla="*/ 11 w 16"/>
                  <a:gd name="T109" fmla="*/ 9 h 11"/>
                  <a:gd name="T110" fmla="*/ 12 w 16"/>
                  <a:gd name="T111" fmla="*/ 9 h 11"/>
                  <a:gd name="T112" fmla="*/ 13 w 16"/>
                  <a:gd name="T113" fmla="*/ 7 h 11"/>
                  <a:gd name="T114" fmla="*/ 13 w 16"/>
                  <a:gd name="T115" fmla="*/ 6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6" h="11">
                    <a:moveTo>
                      <a:pt x="13" y="6"/>
                    </a:moveTo>
                    <a:cubicBezTo>
                      <a:pt x="14" y="6"/>
                      <a:pt x="14" y="6"/>
                      <a:pt x="14" y="5"/>
                    </a:cubicBezTo>
                    <a:cubicBezTo>
                      <a:pt x="15" y="5"/>
                      <a:pt x="15" y="5"/>
                      <a:pt x="16" y="5"/>
                    </a:cubicBezTo>
                    <a:cubicBezTo>
                      <a:pt x="16" y="5"/>
                      <a:pt x="16" y="5"/>
                      <a:pt x="16" y="5"/>
                    </a:cubicBezTo>
                    <a:cubicBezTo>
                      <a:pt x="16" y="5"/>
                      <a:pt x="15" y="5"/>
                      <a:pt x="15" y="5"/>
                    </a:cubicBezTo>
                    <a:cubicBezTo>
                      <a:pt x="15" y="4"/>
                      <a:pt x="15" y="4"/>
                      <a:pt x="15" y="4"/>
                    </a:cubicBezTo>
                    <a:cubicBezTo>
                      <a:pt x="14" y="4"/>
                      <a:pt x="14" y="4"/>
                      <a:pt x="14" y="4"/>
                    </a:cubicBezTo>
                    <a:cubicBezTo>
                      <a:pt x="13" y="4"/>
                      <a:pt x="13" y="4"/>
                      <a:pt x="12" y="4"/>
                    </a:cubicBezTo>
                    <a:cubicBezTo>
                      <a:pt x="12" y="4"/>
                      <a:pt x="12" y="5"/>
                      <a:pt x="11" y="5"/>
                    </a:cubicBezTo>
                    <a:cubicBezTo>
                      <a:pt x="11" y="4"/>
                      <a:pt x="10" y="4"/>
                      <a:pt x="10" y="4"/>
                    </a:cubicBezTo>
                    <a:cubicBezTo>
                      <a:pt x="10" y="4"/>
                      <a:pt x="9" y="3"/>
                      <a:pt x="9" y="3"/>
                    </a:cubicBezTo>
                    <a:cubicBezTo>
                      <a:pt x="9" y="3"/>
                      <a:pt x="8" y="3"/>
                      <a:pt x="8" y="2"/>
                    </a:cubicBezTo>
                    <a:cubicBezTo>
                      <a:pt x="8" y="2"/>
                      <a:pt x="9" y="2"/>
                      <a:pt x="9" y="2"/>
                    </a:cubicBezTo>
                    <a:cubicBezTo>
                      <a:pt x="9" y="2"/>
                      <a:pt x="9" y="2"/>
                      <a:pt x="10" y="2"/>
                    </a:cubicBezTo>
                    <a:cubicBezTo>
                      <a:pt x="10" y="2"/>
                      <a:pt x="10" y="2"/>
                      <a:pt x="10" y="1"/>
                    </a:cubicBezTo>
                    <a:cubicBezTo>
                      <a:pt x="9" y="1"/>
                      <a:pt x="9" y="1"/>
                      <a:pt x="9" y="0"/>
                    </a:cubicBezTo>
                    <a:cubicBezTo>
                      <a:pt x="9" y="0"/>
                      <a:pt x="9" y="0"/>
                      <a:pt x="8" y="0"/>
                    </a:cubicBezTo>
                    <a:cubicBezTo>
                      <a:pt x="8" y="0"/>
                      <a:pt x="7" y="0"/>
                      <a:pt x="7" y="0"/>
                    </a:cubicBezTo>
                    <a:cubicBezTo>
                      <a:pt x="6" y="1"/>
                      <a:pt x="6" y="1"/>
                      <a:pt x="5" y="1"/>
                    </a:cubicBezTo>
                    <a:cubicBezTo>
                      <a:pt x="5" y="1"/>
                      <a:pt x="4" y="1"/>
                      <a:pt x="4" y="1"/>
                    </a:cubicBezTo>
                    <a:cubicBezTo>
                      <a:pt x="3" y="1"/>
                      <a:pt x="2" y="1"/>
                      <a:pt x="1" y="1"/>
                    </a:cubicBezTo>
                    <a:cubicBezTo>
                      <a:pt x="1" y="2"/>
                      <a:pt x="1" y="2"/>
                      <a:pt x="0" y="2"/>
                    </a:cubicBezTo>
                    <a:cubicBezTo>
                      <a:pt x="0" y="2"/>
                      <a:pt x="0" y="2"/>
                      <a:pt x="0" y="3"/>
                    </a:cubicBezTo>
                    <a:cubicBezTo>
                      <a:pt x="0" y="3"/>
                      <a:pt x="0" y="3"/>
                      <a:pt x="1" y="3"/>
                    </a:cubicBezTo>
                    <a:cubicBezTo>
                      <a:pt x="1" y="3"/>
                      <a:pt x="1" y="4"/>
                      <a:pt x="2" y="4"/>
                    </a:cubicBezTo>
                    <a:cubicBezTo>
                      <a:pt x="2" y="4"/>
                      <a:pt x="2" y="4"/>
                      <a:pt x="3" y="4"/>
                    </a:cubicBezTo>
                    <a:cubicBezTo>
                      <a:pt x="3" y="4"/>
                      <a:pt x="3" y="4"/>
                      <a:pt x="3" y="4"/>
                    </a:cubicBezTo>
                    <a:cubicBezTo>
                      <a:pt x="3" y="4"/>
                      <a:pt x="3" y="4"/>
                      <a:pt x="3" y="5"/>
                    </a:cubicBezTo>
                    <a:cubicBezTo>
                      <a:pt x="3" y="5"/>
                      <a:pt x="3" y="5"/>
                      <a:pt x="3" y="5"/>
                    </a:cubicBezTo>
                    <a:cubicBezTo>
                      <a:pt x="2" y="6"/>
                      <a:pt x="2" y="6"/>
                      <a:pt x="2" y="6"/>
                    </a:cubicBezTo>
                    <a:cubicBezTo>
                      <a:pt x="2" y="7"/>
                      <a:pt x="2" y="7"/>
                      <a:pt x="1" y="7"/>
                    </a:cubicBezTo>
                    <a:cubicBezTo>
                      <a:pt x="1" y="7"/>
                      <a:pt x="1" y="8"/>
                      <a:pt x="1" y="8"/>
                    </a:cubicBezTo>
                    <a:cubicBezTo>
                      <a:pt x="1" y="8"/>
                      <a:pt x="1" y="8"/>
                      <a:pt x="1" y="8"/>
                    </a:cubicBezTo>
                    <a:cubicBezTo>
                      <a:pt x="1" y="9"/>
                      <a:pt x="0" y="9"/>
                      <a:pt x="0" y="9"/>
                    </a:cubicBezTo>
                    <a:cubicBezTo>
                      <a:pt x="0" y="9"/>
                      <a:pt x="0" y="9"/>
                      <a:pt x="0" y="9"/>
                    </a:cubicBezTo>
                    <a:cubicBezTo>
                      <a:pt x="1" y="9"/>
                      <a:pt x="1" y="9"/>
                      <a:pt x="1" y="9"/>
                    </a:cubicBezTo>
                    <a:cubicBezTo>
                      <a:pt x="1" y="9"/>
                      <a:pt x="2" y="9"/>
                      <a:pt x="2" y="9"/>
                    </a:cubicBezTo>
                    <a:cubicBezTo>
                      <a:pt x="2" y="9"/>
                      <a:pt x="3" y="9"/>
                      <a:pt x="3" y="9"/>
                    </a:cubicBezTo>
                    <a:cubicBezTo>
                      <a:pt x="3" y="9"/>
                      <a:pt x="4" y="9"/>
                      <a:pt x="4" y="8"/>
                    </a:cubicBezTo>
                    <a:cubicBezTo>
                      <a:pt x="5" y="8"/>
                      <a:pt x="5" y="8"/>
                      <a:pt x="5" y="8"/>
                    </a:cubicBezTo>
                    <a:cubicBezTo>
                      <a:pt x="5" y="8"/>
                      <a:pt x="6" y="8"/>
                      <a:pt x="6" y="8"/>
                    </a:cubicBezTo>
                    <a:cubicBezTo>
                      <a:pt x="6" y="8"/>
                      <a:pt x="6" y="7"/>
                      <a:pt x="7" y="7"/>
                    </a:cubicBezTo>
                    <a:cubicBezTo>
                      <a:pt x="7" y="7"/>
                      <a:pt x="7" y="7"/>
                      <a:pt x="7" y="7"/>
                    </a:cubicBezTo>
                    <a:cubicBezTo>
                      <a:pt x="8" y="7"/>
                      <a:pt x="8" y="7"/>
                      <a:pt x="8" y="7"/>
                    </a:cubicBezTo>
                    <a:cubicBezTo>
                      <a:pt x="8" y="7"/>
                      <a:pt x="8" y="7"/>
                      <a:pt x="9" y="7"/>
                    </a:cubicBezTo>
                    <a:cubicBezTo>
                      <a:pt x="9" y="7"/>
                      <a:pt x="9" y="7"/>
                      <a:pt x="9" y="8"/>
                    </a:cubicBezTo>
                    <a:cubicBezTo>
                      <a:pt x="8" y="8"/>
                      <a:pt x="8" y="8"/>
                      <a:pt x="8" y="9"/>
                    </a:cubicBezTo>
                    <a:cubicBezTo>
                      <a:pt x="8" y="9"/>
                      <a:pt x="8" y="9"/>
                      <a:pt x="8" y="10"/>
                    </a:cubicBezTo>
                    <a:cubicBezTo>
                      <a:pt x="8" y="10"/>
                      <a:pt x="8" y="10"/>
                      <a:pt x="8" y="10"/>
                    </a:cubicBezTo>
                    <a:cubicBezTo>
                      <a:pt x="8" y="10"/>
                      <a:pt x="8" y="10"/>
                      <a:pt x="8" y="11"/>
                    </a:cubicBezTo>
                    <a:cubicBezTo>
                      <a:pt x="8" y="11"/>
                      <a:pt x="8" y="11"/>
                      <a:pt x="9" y="11"/>
                    </a:cubicBezTo>
                    <a:cubicBezTo>
                      <a:pt x="9" y="11"/>
                      <a:pt x="9" y="10"/>
                      <a:pt x="10" y="10"/>
                    </a:cubicBezTo>
                    <a:cubicBezTo>
                      <a:pt x="10" y="10"/>
                      <a:pt x="10" y="10"/>
                      <a:pt x="10" y="10"/>
                    </a:cubicBezTo>
                    <a:cubicBezTo>
                      <a:pt x="10" y="10"/>
                      <a:pt x="10" y="9"/>
                      <a:pt x="10" y="9"/>
                    </a:cubicBezTo>
                    <a:cubicBezTo>
                      <a:pt x="11" y="9"/>
                      <a:pt x="11" y="9"/>
                      <a:pt x="11" y="9"/>
                    </a:cubicBezTo>
                    <a:cubicBezTo>
                      <a:pt x="12" y="9"/>
                      <a:pt x="12" y="9"/>
                      <a:pt x="12" y="9"/>
                    </a:cubicBezTo>
                    <a:cubicBezTo>
                      <a:pt x="13" y="8"/>
                      <a:pt x="13" y="8"/>
                      <a:pt x="13" y="7"/>
                    </a:cubicBezTo>
                    <a:cubicBezTo>
                      <a:pt x="13" y="7"/>
                      <a:pt x="13" y="7"/>
                      <a:pt x="13"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933" name="Freeform 270"/>
              <p:cNvSpPr>
                <a:spLocks/>
              </p:cNvSpPr>
              <p:nvPr/>
            </p:nvSpPr>
            <p:spPr bwMode="auto">
              <a:xfrm>
                <a:off x="2591" y="1763"/>
                <a:ext cx="10" cy="5"/>
              </a:xfrm>
              <a:custGeom>
                <a:avLst/>
                <a:gdLst>
                  <a:gd name="T0" fmla="*/ 2 w 4"/>
                  <a:gd name="T1" fmla="*/ 2 h 2"/>
                  <a:gd name="T2" fmla="*/ 3 w 4"/>
                  <a:gd name="T3" fmla="*/ 2 h 2"/>
                  <a:gd name="T4" fmla="*/ 4 w 4"/>
                  <a:gd name="T5" fmla="*/ 2 h 2"/>
                  <a:gd name="T6" fmla="*/ 4 w 4"/>
                  <a:gd name="T7" fmla="*/ 1 h 2"/>
                  <a:gd name="T8" fmla="*/ 4 w 4"/>
                  <a:gd name="T9" fmla="*/ 1 h 2"/>
                  <a:gd name="T10" fmla="*/ 2 w 4"/>
                  <a:gd name="T11" fmla="*/ 1 h 2"/>
                  <a:gd name="T12" fmla="*/ 1 w 4"/>
                  <a:gd name="T13" fmla="*/ 0 h 2"/>
                  <a:gd name="T14" fmla="*/ 0 w 4"/>
                  <a:gd name="T15" fmla="*/ 0 h 2"/>
                  <a:gd name="T16" fmla="*/ 0 w 4"/>
                  <a:gd name="T17" fmla="*/ 0 h 2"/>
                  <a:gd name="T18" fmla="*/ 0 w 4"/>
                  <a:gd name="T19" fmla="*/ 1 h 2"/>
                  <a:gd name="T20" fmla="*/ 2 w 4"/>
                  <a:gd name="T21"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 h="2">
                    <a:moveTo>
                      <a:pt x="2" y="2"/>
                    </a:moveTo>
                    <a:cubicBezTo>
                      <a:pt x="3" y="2"/>
                      <a:pt x="3" y="2"/>
                      <a:pt x="3" y="2"/>
                    </a:cubicBezTo>
                    <a:cubicBezTo>
                      <a:pt x="3" y="2"/>
                      <a:pt x="3" y="2"/>
                      <a:pt x="4" y="2"/>
                    </a:cubicBezTo>
                    <a:cubicBezTo>
                      <a:pt x="4" y="1"/>
                      <a:pt x="4" y="1"/>
                      <a:pt x="4" y="1"/>
                    </a:cubicBezTo>
                    <a:cubicBezTo>
                      <a:pt x="4" y="1"/>
                      <a:pt x="4" y="1"/>
                      <a:pt x="4" y="1"/>
                    </a:cubicBezTo>
                    <a:cubicBezTo>
                      <a:pt x="3" y="1"/>
                      <a:pt x="3" y="1"/>
                      <a:pt x="2" y="1"/>
                    </a:cubicBezTo>
                    <a:cubicBezTo>
                      <a:pt x="2" y="1"/>
                      <a:pt x="2" y="1"/>
                      <a:pt x="1" y="0"/>
                    </a:cubicBezTo>
                    <a:cubicBezTo>
                      <a:pt x="1" y="0"/>
                      <a:pt x="0" y="0"/>
                      <a:pt x="0" y="0"/>
                    </a:cubicBezTo>
                    <a:cubicBezTo>
                      <a:pt x="0" y="0"/>
                      <a:pt x="0" y="0"/>
                      <a:pt x="0" y="0"/>
                    </a:cubicBezTo>
                    <a:cubicBezTo>
                      <a:pt x="0" y="1"/>
                      <a:pt x="0" y="1"/>
                      <a:pt x="0" y="1"/>
                    </a:cubicBezTo>
                    <a:cubicBezTo>
                      <a:pt x="1" y="1"/>
                      <a:pt x="2" y="1"/>
                      <a:pt x="2"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934" name="Freeform 271"/>
              <p:cNvSpPr>
                <a:spLocks/>
              </p:cNvSpPr>
              <p:nvPr/>
            </p:nvSpPr>
            <p:spPr bwMode="auto">
              <a:xfrm>
                <a:off x="2603" y="1910"/>
                <a:ext cx="5" cy="5"/>
              </a:xfrm>
              <a:custGeom>
                <a:avLst/>
                <a:gdLst>
                  <a:gd name="T0" fmla="*/ 0 w 2"/>
                  <a:gd name="T1" fmla="*/ 0 h 2"/>
                  <a:gd name="T2" fmla="*/ 0 w 2"/>
                  <a:gd name="T3" fmla="*/ 1 h 2"/>
                  <a:gd name="T4" fmla="*/ 0 w 2"/>
                  <a:gd name="T5" fmla="*/ 1 h 2"/>
                  <a:gd name="T6" fmla="*/ 1 w 2"/>
                  <a:gd name="T7" fmla="*/ 2 h 2"/>
                  <a:gd name="T8" fmla="*/ 1 w 2"/>
                  <a:gd name="T9" fmla="*/ 2 h 2"/>
                  <a:gd name="T10" fmla="*/ 1 w 2"/>
                  <a:gd name="T11" fmla="*/ 2 h 2"/>
                  <a:gd name="T12" fmla="*/ 2 w 2"/>
                  <a:gd name="T13" fmla="*/ 2 h 2"/>
                  <a:gd name="T14" fmla="*/ 2 w 2"/>
                  <a:gd name="T15" fmla="*/ 1 h 2"/>
                  <a:gd name="T16" fmla="*/ 1 w 2"/>
                  <a:gd name="T17" fmla="*/ 0 h 2"/>
                  <a:gd name="T18" fmla="*/ 0 w 2"/>
                  <a:gd name="T19"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2">
                    <a:moveTo>
                      <a:pt x="0" y="0"/>
                    </a:moveTo>
                    <a:cubicBezTo>
                      <a:pt x="0" y="1"/>
                      <a:pt x="0" y="1"/>
                      <a:pt x="0" y="1"/>
                    </a:cubicBezTo>
                    <a:cubicBezTo>
                      <a:pt x="0" y="1"/>
                      <a:pt x="0" y="1"/>
                      <a:pt x="0" y="1"/>
                    </a:cubicBezTo>
                    <a:cubicBezTo>
                      <a:pt x="0" y="2"/>
                      <a:pt x="1" y="2"/>
                      <a:pt x="1" y="2"/>
                    </a:cubicBezTo>
                    <a:cubicBezTo>
                      <a:pt x="1" y="2"/>
                      <a:pt x="1" y="2"/>
                      <a:pt x="1" y="2"/>
                    </a:cubicBezTo>
                    <a:cubicBezTo>
                      <a:pt x="1" y="2"/>
                      <a:pt x="1" y="2"/>
                      <a:pt x="1" y="2"/>
                    </a:cubicBezTo>
                    <a:cubicBezTo>
                      <a:pt x="2" y="2"/>
                      <a:pt x="2" y="2"/>
                      <a:pt x="2" y="2"/>
                    </a:cubicBezTo>
                    <a:cubicBezTo>
                      <a:pt x="2" y="2"/>
                      <a:pt x="2" y="1"/>
                      <a:pt x="2" y="1"/>
                    </a:cubicBezTo>
                    <a:cubicBezTo>
                      <a:pt x="2" y="1"/>
                      <a:pt x="2" y="1"/>
                      <a:pt x="1" y="0"/>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935" name="Freeform 272"/>
              <p:cNvSpPr>
                <a:spLocks/>
              </p:cNvSpPr>
              <p:nvPr/>
            </p:nvSpPr>
            <p:spPr bwMode="auto">
              <a:xfrm>
                <a:off x="2596" y="1808"/>
                <a:ext cx="9" cy="3"/>
              </a:xfrm>
              <a:custGeom>
                <a:avLst/>
                <a:gdLst>
                  <a:gd name="T0" fmla="*/ 1 w 4"/>
                  <a:gd name="T1" fmla="*/ 0 h 1"/>
                  <a:gd name="T2" fmla="*/ 0 w 4"/>
                  <a:gd name="T3" fmla="*/ 0 h 1"/>
                  <a:gd name="T4" fmla="*/ 0 w 4"/>
                  <a:gd name="T5" fmla="*/ 0 h 1"/>
                  <a:gd name="T6" fmla="*/ 1 w 4"/>
                  <a:gd name="T7" fmla="*/ 1 h 1"/>
                  <a:gd name="T8" fmla="*/ 1 w 4"/>
                  <a:gd name="T9" fmla="*/ 1 h 1"/>
                  <a:gd name="T10" fmla="*/ 2 w 4"/>
                  <a:gd name="T11" fmla="*/ 1 h 1"/>
                  <a:gd name="T12" fmla="*/ 4 w 4"/>
                  <a:gd name="T13" fmla="*/ 1 h 1"/>
                  <a:gd name="T14" fmla="*/ 4 w 4"/>
                  <a:gd name="T15" fmla="*/ 0 h 1"/>
                  <a:gd name="T16" fmla="*/ 3 w 4"/>
                  <a:gd name="T17" fmla="*/ 0 h 1"/>
                  <a:gd name="T18" fmla="*/ 1 w 4"/>
                  <a:gd name="T19"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1">
                    <a:moveTo>
                      <a:pt x="1" y="0"/>
                    </a:moveTo>
                    <a:cubicBezTo>
                      <a:pt x="1" y="0"/>
                      <a:pt x="0" y="0"/>
                      <a:pt x="0" y="0"/>
                    </a:cubicBezTo>
                    <a:cubicBezTo>
                      <a:pt x="0" y="0"/>
                      <a:pt x="0" y="0"/>
                      <a:pt x="0" y="0"/>
                    </a:cubicBezTo>
                    <a:cubicBezTo>
                      <a:pt x="0" y="0"/>
                      <a:pt x="1" y="0"/>
                      <a:pt x="1" y="1"/>
                    </a:cubicBezTo>
                    <a:cubicBezTo>
                      <a:pt x="1" y="1"/>
                      <a:pt x="1" y="1"/>
                      <a:pt x="1" y="1"/>
                    </a:cubicBezTo>
                    <a:cubicBezTo>
                      <a:pt x="2" y="1"/>
                      <a:pt x="2" y="1"/>
                      <a:pt x="2" y="1"/>
                    </a:cubicBezTo>
                    <a:cubicBezTo>
                      <a:pt x="3" y="1"/>
                      <a:pt x="3" y="1"/>
                      <a:pt x="4" y="1"/>
                    </a:cubicBezTo>
                    <a:cubicBezTo>
                      <a:pt x="4" y="1"/>
                      <a:pt x="4" y="1"/>
                      <a:pt x="4" y="0"/>
                    </a:cubicBezTo>
                    <a:cubicBezTo>
                      <a:pt x="3" y="0"/>
                      <a:pt x="3" y="0"/>
                      <a:pt x="3" y="0"/>
                    </a:cubicBezTo>
                    <a:cubicBezTo>
                      <a:pt x="2"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936" name="Freeform 273"/>
              <p:cNvSpPr>
                <a:spLocks/>
              </p:cNvSpPr>
              <p:nvPr/>
            </p:nvSpPr>
            <p:spPr bwMode="auto">
              <a:xfrm>
                <a:off x="2662" y="1777"/>
                <a:ext cx="3" cy="5"/>
              </a:xfrm>
              <a:custGeom>
                <a:avLst/>
                <a:gdLst>
                  <a:gd name="T0" fmla="*/ 1 w 1"/>
                  <a:gd name="T1" fmla="*/ 2 h 2"/>
                  <a:gd name="T2" fmla="*/ 1 w 1"/>
                  <a:gd name="T3" fmla="*/ 1 h 2"/>
                  <a:gd name="T4" fmla="*/ 1 w 1"/>
                  <a:gd name="T5" fmla="*/ 1 h 2"/>
                  <a:gd name="T6" fmla="*/ 0 w 1"/>
                  <a:gd name="T7" fmla="*/ 0 h 2"/>
                  <a:gd name="T8" fmla="*/ 0 w 1"/>
                  <a:gd name="T9" fmla="*/ 1 h 2"/>
                  <a:gd name="T10" fmla="*/ 0 w 1"/>
                  <a:gd name="T11" fmla="*/ 1 h 2"/>
                  <a:gd name="T12" fmla="*/ 0 w 1"/>
                  <a:gd name="T13" fmla="*/ 2 h 2"/>
                  <a:gd name="T14" fmla="*/ 1 w 1"/>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2">
                    <a:moveTo>
                      <a:pt x="1" y="2"/>
                    </a:moveTo>
                    <a:cubicBezTo>
                      <a:pt x="1" y="2"/>
                      <a:pt x="1" y="1"/>
                      <a:pt x="1" y="1"/>
                    </a:cubicBezTo>
                    <a:cubicBezTo>
                      <a:pt x="1" y="1"/>
                      <a:pt x="1" y="1"/>
                      <a:pt x="1" y="1"/>
                    </a:cubicBezTo>
                    <a:cubicBezTo>
                      <a:pt x="1" y="1"/>
                      <a:pt x="1" y="1"/>
                      <a:pt x="0" y="0"/>
                    </a:cubicBezTo>
                    <a:cubicBezTo>
                      <a:pt x="0" y="0"/>
                      <a:pt x="0" y="1"/>
                      <a:pt x="0" y="1"/>
                    </a:cubicBezTo>
                    <a:cubicBezTo>
                      <a:pt x="0" y="1"/>
                      <a:pt x="0" y="1"/>
                      <a:pt x="0" y="1"/>
                    </a:cubicBezTo>
                    <a:cubicBezTo>
                      <a:pt x="0" y="1"/>
                      <a:pt x="0" y="1"/>
                      <a:pt x="0" y="2"/>
                    </a:cubicBezTo>
                    <a:cubicBezTo>
                      <a:pt x="1" y="2"/>
                      <a:pt x="1" y="2"/>
                      <a:pt x="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937" name="Freeform 274"/>
              <p:cNvSpPr>
                <a:spLocks/>
              </p:cNvSpPr>
              <p:nvPr/>
            </p:nvSpPr>
            <p:spPr bwMode="auto">
              <a:xfrm>
                <a:off x="2508" y="1785"/>
                <a:ext cx="102" cy="85"/>
              </a:xfrm>
              <a:custGeom>
                <a:avLst/>
                <a:gdLst>
                  <a:gd name="T0" fmla="*/ 3 w 43"/>
                  <a:gd name="T1" fmla="*/ 9 h 36"/>
                  <a:gd name="T2" fmla="*/ 5 w 43"/>
                  <a:gd name="T3" fmla="*/ 9 h 36"/>
                  <a:gd name="T4" fmla="*/ 6 w 43"/>
                  <a:gd name="T5" fmla="*/ 12 h 36"/>
                  <a:gd name="T6" fmla="*/ 5 w 43"/>
                  <a:gd name="T7" fmla="*/ 13 h 36"/>
                  <a:gd name="T8" fmla="*/ 4 w 43"/>
                  <a:gd name="T9" fmla="*/ 13 h 36"/>
                  <a:gd name="T10" fmla="*/ 7 w 43"/>
                  <a:gd name="T11" fmla="*/ 15 h 36"/>
                  <a:gd name="T12" fmla="*/ 9 w 43"/>
                  <a:gd name="T13" fmla="*/ 16 h 36"/>
                  <a:gd name="T14" fmla="*/ 11 w 43"/>
                  <a:gd name="T15" fmla="*/ 19 h 36"/>
                  <a:gd name="T16" fmla="*/ 15 w 43"/>
                  <a:gd name="T17" fmla="*/ 19 h 36"/>
                  <a:gd name="T18" fmla="*/ 17 w 43"/>
                  <a:gd name="T19" fmla="*/ 17 h 36"/>
                  <a:gd name="T20" fmla="*/ 17 w 43"/>
                  <a:gd name="T21" fmla="*/ 14 h 36"/>
                  <a:gd name="T22" fmla="*/ 18 w 43"/>
                  <a:gd name="T23" fmla="*/ 14 h 36"/>
                  <a:gd name="T24" fmla="*/ 20 w 43"/>
                  <a:gd name="T25" fmla="*/ 15 h 36"/>
                  <a:gd name="T26" fmla="*/ 23 w 43"/>
                  <a:gd name="T27" fmla="*/ 16 h 36"/>
                  <a:gd name="T28" fmla="*/ 24 w 43"/>
                  <a:gd name="T29" fmla="*/ 16 h 36"/>
                  <a:gd name="T30" fmla="*/ 27 w 43"/>
                  <a:gd name="T31" fmla="*/ 16 h 36"/>
                  <a:gd name="T32" fmla="*/ 21 w 43"/>
                  <a:gd name="T33" fmla="*/ 18 h 36"/>
                  <a:gd name="T34" fmla="*/ 17 w 43"/>
                  <a:gd name="T35" fmla="*/ 20 h 36"/>
                  <a:gd name="T36" fmla="*/ 14 w 43"/>
                  <a:gd name="T37" fmla="*/ 21 h 36"/>
                  <a:gd name="T38" fmla="*/ 14 w 43"/>
                  <a:gd name="T39" fmla="*/ 24 h 36"/>
                  <a:gd name="T40" fmla="*/ 19 w 43"/>
                  <a:gd name="T41" fmla="*/ 24 h 36"/>
                  <a:gd name="T42" fmla="*/ 23 w 43"/>
                  <a:gd name="T43" fmla="*/ 23 h 36"/>
                  <a:gd name="T44" fmla="*/ 27 w 43"/>
                  <a:gd name="T45" fmla="*/ 23 h 36"/>
                  <a:gd name="T46" fmla="*/ 22 w 43"/>
                  <a:gd name="T47" fmla="*/ 24 h 36"/>
                  <a:gd name="T48" fmla="*/ 21 w 43"/>
                  <a:gd name="T49" fmla="*/ 25 h 36"/>
                  <a:gd name="T50" fmla="*/ 20 w 43"/>
                  <a:gd name="T51" fmla="*/ 26 h 36"/>
                  <a:gd name="T52" fmla="*/ 16 w 43"/>
                  <a:gd name="T53" fmla="*/ 25 h 36"/>
                  <a:gd name="T54" fmla="*/ 16 w 43"/>
                  <a:gd name="T55" fmla="*/ 27 h 36"/>
                  <a:gd name="T56" fmla="*/ 17 w 43"/>
                  <a:gd name="T57" fmla="*/ 29 h 36"/>
                  <a:gd name="T58" fmla="*/ 20 w 43"/>
                  <a:gd name="T59" fmla="*/ 31 h 36"/>
                  <a:gd name="T60" fmla="*/ 24 w 43"/>
                  <a:gd name="T61" fmla="*/ 31 h 36"/>
                  <a:gd name="T62" fmla="*/ 25 w 43"/>
                  <a:gd name="T63" fmla="*/ 32 h 36"/>
                  <a:gd name="T64" fmla="*/ 26 w 43"/>
                  <a:gd name="T65" fmla="*/ 36 h 36"/>
                  <a:gd name="T66" fmla="*/ 29 w 43"/>
                  <a:gd name="T67" fmla="*/ 36 h 36"/>
                  <a:gd name="T68" fmla="*/ 30 w 43"/>
                  <a:gd name="T69" fmla="*/ 32 h 36"/>
                  <a:gd name="T70" fmla="*/ 32 w 43"/>
                  <a:gd name="T71" fmla="*/ 27 h 36"/>
                  <a:gd name="T72" fmla="*/ 34 w 43"/>
                  <a:gd name="T73" fmla="*/ 26 h 36"/>
                  <a:gd name="T74" fmla="*/ 34 w 43"/>
                  <a:gd name="T75" fmla="*/ 21 h 36"/>
                  <a:gd name="T76" fmla="*/ 35 w 43"/>
                  <a:gd name="T77" fmla="*/ 18 h 36"/>
                  <a:gd name="T78" fmla="*/ 37 w 43"/>
                  <a:gd name="T79" fmla="*/ 15 h 36"/>
                  <a:gd name="T80" fmla="*/ 43 w 43"/>
                  <a:gd name="T81" fmla="*/ 14 h 36"/>
                  <a:gd name="T82" fmla="*/ 38 w 43"/>
                  <a:gd name="T83" fmla="*/ 12 h 36"/>
                  <a:gd name="T84" fmla="*/ 32 w 43"/>
                  <a:gd name="T85" fmla="*/ 8 h 36"/>
                  <a:gd name="T86" fmla="*/ 28 w 43"/>
                  <a:gd name="T87" fmla="*/ 5 h 36"/>
                  <a:gd name="T88" fmla="*/ 27 w 43"/>
                  <a:gd name="T89" fmla="*/ 6 h 36"/>
                  <a:gd name="T90" fmla="*/ 25 w 43"/>
                  <a:gd name="T91" fmla="*/ 1 h 36"/>
                  <a:gd name="T92" fmla="*/ 21 w 43"/>
                  <a:gd name="T93" fmla="*/ 0 h 36"/>
                  <a:gd name="T94" fmla="*/ 19 w 43"/>
                  <a:gd name="T95" fmla="*/ 4 h 36"/>
                  <a:gd name="T96" fmla="*/ 21 w 43"/>
                  <a:gd name="T97" fmla="*/ 10 h 36"/>
                  <a:gd name="T98" fmla="*/ 20 w 43"/>
                  <a:gd name="T99" fmla="*/ 11 h 36"/>
                  <a:gd name="T100" fmla="*/ 18 w 43"/>
                  <a:gd name="T101" fmla="*/ 9 h 36"/>
                  <a:gd name="T102" fmla="*/ 16 w 43"/>
                  <a:gd name="T103" fmla="*/ 4 h 36"/>
                  <a:gd name="T104" fmla="*/ 12 w 43"/>
                  <a:gd name="T105" fmla="*/ 6 h 36"/>
                  <a:gd name="T106" fmla="*/ 12 w 43"/>
                  <a:gd name="T107" fmla="*/ 8 h 36"/>
                  <a:gd name="T108" fmla="*/ 10 w 43"/>
                  <a:gd name="T109" fmla="*/ 7 h 36"/>
                  <a:gd name="T110" fmla="*/ 8 w 43"/>
                  <a:gd name="T111" fmla="*/ 6 h 36"/>
                  <a:gd name="T112" fmla="*/ 10 w 43"/>
                  <a:gd name="T113" fmla="*/ 4 h 36"/>
                  <a:gd name="T114" fmla="*/ 11 w 43"/>
                  <a:gd name="T115" fmla="*/ 2 h 36"/>
                  <a:gd name="T116" fmla="*/ 5 w 43"/>
                  <a:gd name="T117" fmla="*/ 3 h 36"/>
                  <a:gd name="T118" fmla="*/ 4 w 43"/>
                  <a:gd name="T119" fmla="*/ 4 h 36"/>
                  <a:gd name="T120" fmla="*/ 2 w 43"/>
                  <a:gd name="T121" fmla="*/ 6 h 36"/>
                  <a:gd name="T122" fmla="*/ 0 w 43"/>
                  <a:gd name="T123" fmla="*/ 9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3" h="36">
                    <a:moveTo>
                      <a:pt x="0" y="9"/>
                    </a:moveTo>
                    <a:cubicBezTo>
                      <a:pt x="1" y="9"/>
                      <a:pt x="1" y="10"/>
                      <a:pt x="1" y="10"/>
                    </a:cubicBezTo>
                    <a:cubicBezTo>
                      <a:pt x="1" y="10"/>
                      <a:pt x="1" y="10"/>
                      <a:pt x="2" y="11"/>
                    </a:cubicBezTo>
                    <a:cubicBezTo>
                      <a:pt x="2" y="10"/>
                      <a:pt x="2" y="10"/>
                      <a:pt x="2" y="10"/>
                    </a:cubicBezTo>
                    <a:cubicBezTo>
                      <a:pt x="2" y="10"/>
                      <a:pt x="3" y="10"/>
                      <a:pt x="3" y="10"/>
                    </a:cubicBezTo>
                    <a:cubicBezTo>
                      <a:pt x="3" y="10"/>
                      <a:pt x="3" y="9"/>
                      <a:pt x="3" y="9"/>
                    </a:cubicBezTo>
                    <a:cubicBezTo>
                      <a:pt x="3" y="9"/>
                      <a:pt x="3" y="9"/>
                      <a:pt x="3" y="8"/>
                    </a:cubicBezTo>
                    <a:cubicBezTo>
                      <a:pt x="3" y="8"/>
                      <a:pt x="3" y="8"/>
                      <a:pt x="3" y="8"/>
                    </a:cubicBezTo>
                    <a:cubicBezTo>
                      <a:pt x="4" y="8"/>
                      <a:pt x="4" y="9"/>
                      <a:pt x="4" y="9"/>
                    </a:cubicBezTo>
                    <a:cubicBezTo>
                      <a:pt x="4" y="9"/>
                      <a:pt x="5" y="9"/>
                      <a:pt x="5" y="8"/>
                    </a:cubicBezTo>
                    <a:cubicBezTo>
                      <a:pt x="5" y="9"/>
                      <a:pt x="5" y="9"/>
                      <a:pt x="5" y="9"/>
                    </a:cubicBezTo>
                    <a:cubicBezTo>
                      <a:pt x="5" y="9"/>
                      <a:pt x="5" y="9"/>
                      <a:pt x="5" y="9"/>
                    </a:cubicBezTo>
                    <a:cubicBezTo>
                      <a:pt x="4" y="10"/>
                      <a:pt x="4" y="10"/>
                      <a:pt x="4" y="10"/>
                    </a:cubicBezTo>
                    <a:cubicBezTo>
                      <a:pt x="4" y="10"/>
                      <a:pt x="4" y="10"/>
                      <a:pt x="4" y="10"/>
                    </a:cubicBezTo>
                    <a:cubicBezTo>
                      <a:pt x="4" y="11"/>
                      <a:pt x="4" y="11"/>
                      <a:pt x="4" y="11"/>
                    </a:cubicBezTo>
                    <a:cubicBezTo>
                      <a:pt x="4" y="11"/>
                      <a:pt x="5" y="11"/>
                      <a:pt x="5" y="11"/>
                    </a:cubicBezTo>
                    <a:cubicBezTo>
                      <a:pt x="5" y="11"/>
                      <a:pt x="5" y="12"/>
                      <a:pt x="5" y="12"/>
                    </a:cubicBezTo>
                    <a:cubicBezTo>
                      <a:pt x="5" y="12"/>
                      <a:pt x="5" y="12"/>
                      <a:pt x="6" y="12"/>
                    </a:cubicBezTo>
                    <a:cubicBezTo>
                      <a:pt x="6" y="12"/>
                      <a:pt x="6" y="12"/>
                      <a:pt x="6" y="12"/>
                    </a:cubicBezTo>
                    <a:cubicBezTo>
                      <a:pt x="6" y="12"/>
                      <a:pt x="6" y="12"/>
                      <a:pt x="7" y="12"/>
                    </a:cubicBezTo>
                    <a:cubicBezTo>
                      <a:pt x="7" y="12"/>
                      <a:pt x="7" y="12"/>
                      <a:pt x="7" y="13"/>
                    </a:cubicBezTo>
                    <a:cubicBezTo>
                      <a:pt x="6" y="13"/>
                      <a:pt x="6" y="13"/>
                      <a:pt x="6" y="13"/>
                    </a:cubicBezTo>
                    <a:cubicBezTo>
                      <a:pt x="5" y="13"/>
                      <a:pt x="5" y="13"/>
                      <a:pt x="5" y="13"/>
                    </a:cubicBezTo>
                    <a:cubicBezTo>
                      <a:pt x="5" y="13"/>
                      <a:pt x="5" y="13"/>
                      <a:pt x="5" y="13"/>
                    </a:cubicBezTo>
                    <a:cubicBezTo>
                      <a:pt x="5" y="13"/>
                      <a:pt x="5" y="12"/>
                      <a:pt x="5" y="12"/>
                    </a:cubicBezTo>
                    <a:cubicBezTo>
                      <a:pt x="4" y="12"/>
                      <a:pt x="4" y="12"/>
                      <a:pt x="3" y="12"/>
                    </a:cubicBezTo>
                    <a:cubicBezTo>
                      <a:pt x="3" y="12"/>
                      <a:pt x="3" y="12"/>
                      <a:pt x="3" y="12"/>
                    </a:cubicBezTo>
                    <a:cubicBezTo>
                      <a:pt x="3" y="12"/>
                      <a:pt x="3" y="12"/>
                      <a:pt x="3" y="12"/>
                    </a:cubicBezTo>
                    <a:cubicBezTo>
                      <a:pt x="3" y="12"/>
                      <a:pt x="3" y="13"/>
                      <a:pt x="3" y="13"/>
                    </a:cubicBezTo>
                    <a:cubicBezTo>
                      <a:pt x="4" y="13"/>
                      <a:pt x="4" y="13"/>
                      <a:pt x="4" y="13"/>
                    </a:cubicBezTo>
                    <a:cubicBezTo>
                      <a:pt x="5" y="13"/>
                      <a:pt x="5" y="13"/>
                      <a:pt x="5" y="14"/>
                    </a:cubicBezTo>
                    <a:cubicBezTo>
                      <a:pt x="5" y="14"/>
                      <a:pt x="5" y="14"/>
                      <a:pt x="5" y="14"/>
                    </a:cubicBezTo>
                    <a:cubicBezTo>
                      <a:pt x="5" y="14"/>
                      <a:pt x="5" y="14"/>
                      <a:pt x="4" y="14"/>
                    </a:cubicBezTo>
                    <a:cubicBezTo>
                      <a:pt x="5" y="14"/>
                      <a:pt x="5" y="14"/>
                      <a:pt x="5" y="15"/>
                    </a:cubicBezTo>
                    <a:cubicBezTo>
                      <a:pt x="5" y="15"/>
                      <a:pt x="6" y="15"/>
                      <a:pt x="6" y="15"/>
                    </a:cubicBezTo>
                    <a:cubicBezTo>
                      <a:pt x="6" y="15"/>
                      <a:pt x="7" y="15"/>
                      <a:pt x="7" y="15"/>
                    </a:cubicBezTo>
                    <a:cubicBezTo>
                      <a:pt x="7" y="15"/>
                      <a:pt x="7" y="15"/>
                      <a:pt x="7" y="16"/>
                    </a:cubicBezTo>
                    <a:cubicBezTo>
                      <a:pt x="7" y="16"/>
                      <a:pt x="8" y="16"/>
                      <a:pt x="8" y="16"/>
                    </a:cubicBezTo>
                    <a:cubicBezTo>
                      <a:pt x="8" y="16"/>
                      <a:pt x="8" y="16"/>
                      <a:pt x="9" y="16"/>
                    </a:cubicBezTo>
                    <a:cubicBezTo>
                      <a:pt x="9" y="16"/>
                      <a:pt x="9" y="16"/>
                      <a:pt x="9" y="16"/>
                    </a:cubicBezTo>
                    <a:cubicBezTo>
                      <a:pt x="10" y="16"/>
                      <a:pt x="10" y="16"/>
                      <a:pt x="10" y="16"/>
                    </a:cubicBezTo>
                    <a:cubicBezTo>
                      <a:pt x="9" y="16"/>
                      <a:pt x="9" y="16"/>
                      <a:pt x="9" y="16"/>
                    </a:cubicBezTo>
                    <a:cubicBezTo>
                      <a:pt x="9" y="16"/>
                      <a:pt x="8" y="16"/>
                      <a:pt x="8" y="16"/>
                    </a:cubicBezTo>
                    <a:cubicBezTo>
                      <a:pt x="8" y="17"/>
                      <a:pt x="8" y="17"/>
                      <a:pt x="8" y="17"/>
                    </a:cubicBezTo>
                    <a:cubicBezTo>
                      <a:pt x="8" y="17"/>
                      <a:pt x="8" y="17"/>
                      <a:pt x="8" y="18"/>
                    </a:cubicBezTo>
                    <a:cubicBezTo>
                      <a:pt x="9" y="18"/>
                      <a:pt x="9" y="18"/>
                      <a:pt x="9" y="18"/>
                    </a:cubicBezTo>
                    <a:cubicBezTo>
                      <a:pt x="9" y="18"/>
                      <a:pt x="9" y="18"/>
                      <a:pt x="10" y="18"/>
                    </a:cubicBezTo>
                    <a:cubicBezTo>
                      <a:pt x="10" y="18"/>
                      <a:pt x="11" y="18"/>
                      <a:pt x="11" y="19"/>
                    </a:cubicBezTo>
                    <a:cubicBezTo>
                      <a:pt x="11" y="19"/>
                      <a:pt x="11" y="19"/>
                      <a:pt x="12" y="19"/>
                    </a:cubicBezTo>
                    <a:cubicBezTo>
                      <a:pt x="11" y="19"/>
                      <a:pt x="11" y="19"/>
                      <a:pt x="11" y="20"/>
                    </a:cubicBezTo>
                    <a:cubicBezTo>
                      <a:pt x="11" y="20"/>
                      <a:pt x="11" y="20"/>
                      <a:pt x="11" y="20"/>
                    </a:cubicBezTo>
                    <a:cubicBezTo>
                      <a:pt x="11" y="20"/>
                      <a:pt x="12" y="20"/>
                      <a:pt x="12" y="20"/>
                    </a:cubicBezTo>
                    <a:cubicBezTo>
                      <a:pt x="13" y="20"/>
                      <a:pt x="14" y="20"/>
                      <a:pt x="14" y="20"/>
                    </a:cubicBezTo>
                    <a:cubicBezTo>
                      <a:pt x="15" y="20"/>
                      <a:pt x="15" y="20"/>
                      <a:pt x="15" y="19"/>
                    </a:cubicBezTo>
                    <a:cubicBezTo>
                      <a:pt x="15" y="19"/>
                      <a:pt x="15" y="19"/>
                      <a:pt x="15" y="19"/>
                    </a:cubicBezTo>
                    <a:cubicBezTo>
                      <a:pt x="15" y="19"/>
                      <a:pt x="16" y="18"/>
                      <a:pt x="16" y="18"/>
                    </a:cubicBezTo>
                    <a:cubicBezTo>
                      <a:pt x="16" y="18"/>
                      <a:pt x="16" y="18"/>
                      <a:pt x="17" y="18"/>
                    </a:cubicBezTo>
                    <a:cubicBezTo>
                      <a:pt x="17" y="18"/>
                      <a:pt x="17" y="18"/>
                      <a:pt x="17" y="18"/>
                    </a:cubicBezTo>
                    <a:cubicBezTo>
                      <a:pt x="17" y="18"/>
                      <a:pt x="17" y="18"/>
                      <a:pt x="17" y="18"/>
                    </a:cubicBezTo>
                    <a:cubicBezTo>
                      <a:pt x="17" y="17"/>
                      <a:pt x="17" y="17"/>
                      <a:pt x="17" y="17"/>
                    </a:cubicBezTo>
                    <a:cubicBezTo>
                      <a:pt x="17" y="17"/>
                      <a:pt x="16" y="16"/>
                      <a:pt x="16" y="16"/>
                    </a:cubicBezTo>
                    <a:cubicBezTo>
                      <a:pt x="16" y="16"/>
                      <a:pt x="16" y="16"/>
                      <a:pt x="16" y="15"/>
                    </a:cubicBezTo>
                    <a:cubicBezTo>
                      <a:pt x="16" y="15"/>
                      <a:pt x="16" y="15"/>
                      <a:pt x="16" y="15"/>
                    </a:cubicBezTo>
                    <a:cubicBezTo>
                      <a:pt x="16" y="15"/>
                      <a:pt x="16" y="15"/>
                      <a:pt x="16" y="14"/>
                    </a:cubicBezTo>
                    <a:cubicBezTo>
                      <a:pt x="16" y="14"/>
                      <a:pt x="16" y="14"/>
                      <a:pt x="17" y="14"/>
                    </a:cubicBezTo>
                    <a:cubicBezTo>
                      <a:pt x="17" y="14"/>
                      <a:pt x="17" y="14"/>
                      <a:pt x="17" y="14"/>
                    </a:cubicBezTo>
                    <a:cubicBezTo>
                      <a:pt x="17" y="15"/>
                      <a:pt x="18" y="15"/>
                      <a:pt x="18" y="15"/>
                    </a:cubicBezTo>
                    <a:cubicBezTo>
                      <a:pt x="18" y="15"/>
                      <a:pt x="18" y="15"/>
                      <a:pt x="18" y="15"/>
                    </a:cubicBezTo>
                    <a:cubicBezTo>
                      <a:pt x="18" y="15"/>
                      <a:pt x="18" y="16"/>
                      <a:pt x="18" y="16"/>
                    </a:cubicBezTo>
                    <a:cubicBezTo>
                      <a:pt x="18" y="15"/>
                      <a:pt x="18" y="15"/>
                      <a:pt x="18" y="15"/>
                    </a:cubicBezTo>
                    <a:cubicBezTo>
                      <a:pt x="19" y="15"/>
                      <a:pt x="19" y="15"/>
                      <a:pt x="19" y="15"/>
                    </a:cubicBezTo>
                    <a:cubicBezTo>
                      <a:pt x="19" y="14"/>
                      <a:pt x="18" y="14"/>
                      <a:pt x="18" y="14"/>
                    </a:cubicBezTo>
                    <a:cubicBezTo>
                      <a:pt x="19" y="13"/>
                      <a:pt x="19" y="13"/>
                      <a:pt x="19" y="13"/>
                    </a:cubicBezTo>
                    <a:cubicBezTo>
                      <a:pt x="19" y="13"/>
                      <a:pt x="19" y="13"/>
                      <a:pt x="19" y="13"/>
                    </a:cubicBezTo>
                    <a:cubicBezTo>
                      <a:pt x="19" y="13"/>
                      <a:pt x="19" y="13"/>
                      <a:pt x="20" y="13"/>
                    </a:cubicBezTo>
                    <a:cubicBezTo>
                      <a:pt x="20" y="14"/>
                      <a:pt x="20" y="14"/>
                      <a:pt x="20" y="14"/>
                    </a:cubicBezTo>
                    <a:cubicBezTo>
                      <a:pt x="20" y="15"/>
                      <a:pt x="20" y="15"/>
                      <a:pt x="20" y="15"/>
                    </a:cubicBezTo>
                    <a:cubicBezTo>
                      <a:pt x="20" y="15"/>
                      <a:pt x="20" y="15"/>
                      <a:pt x="20" y="15"/>
                    </a:cubicBezTo>
                    <a:cubicBezTo>
                      <a:pt x="20" y="15"/>
                      <a:pt x="20" y="16"/>
                      <a:pt x="19" y="16"/>
                    </a:cubicBezTo>
                    <a:cubicBezTo>
                      <a:pt x="19" y="16"/>
                      <a:pt x="19" y="16"/>
                      <a:pt x="19" y="16"/>
                    </a:cubicBezTo>
                    <a:cubicBezTo>
                      <a:pt x="19" y="16"/>
                      <a:pt x="19" y="17"/>
                      <a:pt x="20" y="17"/>
                    </a:cubicBezTo>
                    <a:cubicBezTo>
                      <a:pt x="20" y="17"/>
                      <a:pt x="20" y="17"/>
                      <a:pt x="20" y="17"/>
                    </a:cubicBezTo>
                    <a:cubicBezTo>
                      <a:pt x="20" y="17"/>
                      <a:pt x="21" y="17"/>
                      <a:pt x="21" y="17"/>
                    </a:cubicBezTo>
                    <a:cubicBezTo>
                      <a:pt x="22" y="17"/>
                      <a:pt x="22" y="16"/>
                      <a:pt x="23" y="16"/>
                    </a:cubicBezTo>
                    <a:cubicBezTo>
                      <a:pt x="23" y="16"/>
                      <a:pt x="23" y="16"/>
                      <a:pt x="23" y="15"/>
                    </a:cubicBezTo>
                    <a:cubicBezTo>
                      <a:pt x="23" y="15"/>
                      <a:pt x="23" y="15"/>
                      <a:pt x="23" y="14"/>
                    </a:cubicBezTo>
                    <a:cubicBezTo>
                      <a:pt x="23" y="14"/>
                      <a:pt x="23" y="14"/>
                      <a:pt x="23" y="14"/>
                    </a:cubicBezTo>
                    <a:cubicBezTo>
                      <a:pt x="24" y="14"/>
                      <a:pt x="24" y="14"/>
                      <a:pt x="24" y="14"/>
                    </a:cubicBezTo>
                    <a:cubicBezTo>
                      <a:pt x="24" y="14"/>
                      <a:pt x="24" y="14"/>
                      <a:pt x="25" y="15"/>
                    </a:cubicBezTo>
                    <a:cubicBezTo>
                      <a:pt x="25" y="15"/>
                      <a:pt x="24" y="15"/>
                      <a:pt x="24" y="16"/>
                    </a:cubicBezTo>
                    <a:cubicBezTo>
                      <a:pt x="24" y="16"/>
                      <a:pt x="24" y="16"/>
                      <a:pt x="24" y="16"/>
                    </a:cubicBezTo>
                    <a:cubicBezTo>
                      <a:pt x="24" y="16"/>
                      <a:pt x="24" y="17"/>
                      <a:pt x="24" y="17"/>
                    </a:cubicBezTo>
                    <a:cubicBezTo>
                      <a:pt x="24" y="17"/>
                      <a:pt x="24" y="17"/>
                      <a:pt x="25" y="17"/>
                    </a:cubicBezTo>
                    <a:cubicBezTo>
                      <a:pt x="25" y="17"/>
                      <a:pt x="25" y="17"/>
                      <a:pt x="26" y="17"/>
                    </a:cubicBezTo>
                    <a:cubicBezTo>
                      <a:pt x="26" y="17"/>
                      <a:pt x="26" y="17"/>
                      <a:pt x="27" y="16"/>
                    </a:cubicBezTo>
                    <a:cubicBezTo>
                      <a:pt x="27" y="16"/>
                      <a:pt x="27" y="16"/>
                      <a:pt x="27" y="16"/>
                    </a:cubicBezTo>
                    <a:cubicBezTo>
                      <a:pt x="27" y="17"/>
                      <a:pt x="27" y="17"/>
                      <a:pt x="27" y="17"/>
                    </a:cubicBezTo>
                    <a:cubicBezTo>
                      <a:pt x="27" y="17"/>
                      <a:pt x="27" y="17"/>
                      <a:pt x="27" y="17"/>
                    </a:cubicBezTo>
                    <a:cubicBezTo>
                      <a:pt x="26" y="17"/>
                      <a:pt x="26" y="17"/>
                      <a:pt x="25" y="17"/>
                    </a:cubicBezTo>
                    <a:cubicBezTo>
                      <a:pt x="25" y="18"/>
                      <a:pt x="25" y="18"/>
                      <a:pt x="25" y="18"/>
                    </a:cubicBezTo>
                    <a:cubicBezTo>
                      <a:pt x="24" y="18"/>
                      <a:pt x="23" y="18"/>
                      <a:pt x="23" y="18"/>
                    </a:cubicBezTo>
                    <a:cubicBezTo>
                      <a:pt x="22" y="18"/>
                      <a:pt x="22" y="18"/>
                      <a:pt x="21" y="18"/>
                    </a:cubicBezTo>
                    <a:cubicBezTo>
                      <a:pt x="21" y="18"/>
                      <a:pt x="21" y="18"/>
                      <a:pt x="21" y="19"/>
                    </a:cubicBezTo>
                    <a:cubicBezTo>
                      <a:pt x="21" y="19"/>
                      <a:pt x="21" y="19"/>
                      <a:pt x="21" y="19"/>
                    </a:cubicBezTo>
                    <a:cubicBezTo>
                      <a:pt x="20" y="19"/>
                      <a:pt x="20" y="19"/>
                      <a:pt x="20" y="19"/>
                    </a:cubicBezTo>
                    <a:cubicBezTo>
                      <a:pt x="19" y="20"/>
                      <a:pt x="19" y="20"/>
                      <a:pt x="19" y="20"/>
                    </a:cubicBezTo>
                    <a:cubicBezTo>
                      <a:pt x="18" y="20"/>
                      <a:pt x="18" y="20"/>
                      <a:pt x="18" y="21"/>
                    </a:cubicBezTo>
                    <a:cubicBezTo>
                      <a:pt x="18" y="21"/>
                      <a:pt x="18" y="21"/>
                      <a:pt x="17" y="20"/>
                    </a:cubicBezTo>
                    <a:cubicBezTo>
                      <a:pt x="17" y="21"/>
                      <a:pt x="17" y="21"/>
                      <a:pt x="16" y="21"/>
                    </a:cubicBezTo>
                    <a:cubicBezTo>
                      <a:pt x="16" y="21"/>
                      <a:pt x="16" y="21"/>
                      <a:pt x="16" y="21"/>
                    </a:cubicBezTo>
                    <a:cubicBezTo>
                      <a:pt x="16" y="21"/>
                      <a:pt x="16" y="22"/>
                      <a:pt x="16" y="22"/>
                    </a:cubicBezTo>
                    <a:cubicBezTo>
                      <a:pt x="16" y="21"/>
                      <a:pt x="16" y="21"/>
                      <a:pt x="16" y="21"/>
                    </a:cubicBezTo>
                    <a:cubicBezTo>
                      <a:pt x="15" y="21"/>
                      <a:pt x="15" y="21"/>
                      <a:pt x="15" y="21"/>
                    </a:cubicBezTo>
                    <a:cubicBezTo>
                      <a:pt x="15" y="21"/>
                      <a:pt x="15" y="21"/>
                      <a:pt x="14" y="21"/>
                    </a:cubicBezTo>
                    <a:cubicBezTo>
                      <a:pt x="14" y="21"/>
                      <a:pt x="14" y="21"/>
                      <a:pt x="14" y="21"/>
                    </a:cubicBezTo>
                    <a:cubicBezTo>
                      <a:pt x="14" y="21"/>
                      <a:pt x="14" y="21"/>
                      <a:pt x="14" y="22"/>
                    </a:cubicBezTo>
                    <a:cubicBezTo>
                      <a:pt x="14" y="22"/>
                      <a:pt x="13" y="22"/>
                      <a:pt x="13" y="22"/>
                    </a:cubicBezTo>
                    <a:cubicBezTo>
                      <a:pt x="14" y="22"/>
                      <a:pt x="14" y="23"/>
                      <a:pt x="14" y="23"/>
                    </a:cubicBezTo>
                    <a:cubicBezTo>
                      <a:pt x="14" y="23"/>
                      <a:pt x="14" y="24"/>
                      <a:pt x="14" y="24"/>
                    </a:cubicBezTo>
                    <a:cubicBezTo>
                      <a:pt x="14" y="24"/>
                      <a:pt x="14" y="24"/>
                      <a:pt x="14" y="24"/>
                    </a:cubicBezTo>
                    <a:cubicBezTo>
                      <a:pt x="14" y="24"/>
                      <a:pt x="15" y="24"/>
                      <a:pt x="15" y="24"/>
                    </a:cubicBezTo>
                    <a:cubicBezTo>
                      <a:pt x="15" y="24"/>
                      <a:pt x="16" y="24"/>
                      <a:pt x="16" y="24"/>
                    </a:cubicBezTo>
                    <a:cubicBezTo>
                      <a:pt x="16" y="24"/>
                      <a:pt x="17" y="24"/>
                      <a:pt x="17" y="24"/>
                    </a:cubicBezTo>
                    <a:cubicBezTo>
                      <a:pt x="17" y="24"/>
                      <a:pt x="18" y="24"/>
                      <a:pt x="18" y="24"/>
                    </a:cubicBezTo>
                    <a:cubicBezTo>
                      <a:pt x="18" y="24"/>
                      <a:pt x="18" y="24"/>
                      <a:pt x="18" y="24"/>
                    </a:cubicBezTo>
                    <a:cubicBezTo>
                      <a:pt x="19" y="24"/>
                      <a:pt x="19" y="24"/>
                      <a:pt x="19" y="24"/>
                    </a:cubicBezTo>
                    <a:cubicBezTo>
                      <a:pt x="20" y="23"/>
                      <a:pt x="20" y="23"/>
                      <a:pt x="20" y="23"/>
                    </a:cubicBezTo>
                    <a:cubicBezTo>
                      <a:pt x="20" y="23"/>
                      <a:pt x="20" y="23"/>
                      <a:pt x="21" y="23"/>
                    </a:cubicBezTo>
                    <a:cubicBezTo>
                      <a:pt x="21" y="23"/>
                      <a:pt x="21" y="23"/>
                      <a:pt x="21" y="23"/>
                    </a:cubicBezTo>
                    <a:cubicBezTo>
                      <a:pt x="21" y="23"/>
                      <a:pt x="22" y="23"/>
                      <a:pt x="22" y="23"/>
                    </a:cubicBezTo>
                    <a:cubicBezTo>
                      <a:pt x="22" y="23"/>
                      <a:pt x="22" y="23"/>
                      <a:pt x="22" y="23"/>
                    </a:cubicBezTo>
                    <a:cubicBezTo>
                      <a:pt x="22" y="23"/>
                      <a:pt x="23" y="23"/>
                      <a:pt x="23" y="23"/>
                    </a:cubicBezTo>
                    <a:cubicBezTo>
                      <a:pt x="24" y="23"/>
                      <a:pt x="24" y="23"/>
                      <a:pt x="25" y="23"/>
                    </a:cubicBezTo>
                    <a:cubicBezTo>
                      <a:pt x="25" y="23"/>
                      <a:pt x="26" y="23"/>
                      <a:pt x="26" y="22"/>
                    </a:cubicBezTo>
                    <a:cubicBezTo>
                      <a:pt x="26" y="22"/>
                      <a:pt x="26" y="22"/>
                      <a:pt x="27" y="22"/>
                    </a:cubicBezTo>
                    <a:cubicBezTo>
                      <a:pt x="27" y="22"/>
                      <a:pt x="27" y="22"/>
                      <a:pt x="27" y="22"/>
                    </a:cubicBezTo>
                    <a:cubicBezTo>
                      <a:pt x="27" y="22"/>
                      <a:pt x="27" y="22"/>
                      <a:pt x="27" y="23"/>
                    </a:cubicBezTo>
                    <a:cubicBezTo>
                      <a:pt x="27" y="23"/>
                      <a:pt x="27" y="23"/>
                      <a:pt x="27" y="23"/>
                    </a:cubicBezTo>
                    <a:cubicBezTo>
                      <a:pt x="27" y="23"/>
                      <a:pt x="27" y="23"/>
                      <a:pt x="27" y="23"/>
                    </a:cubicBezTo>
                    <a:cubicBezTo>
                      <a:pt x="26" y="23"/>
                      <a:pt x="26" y="23"/>
                      <a:pt x="26" y="23"/>
                    </a:cubicBezTo>
                    <a:cubicBezTo>
                      <a:pt x="26" y="23"/>
                      <a:pt x="26" y="23"/>
                      <a:pt x="26" y="23"/>
                    </a:cubicBezTo>
                    <a:cubicBezTo>
                      <a:pt x="26" y="23"/>
                      <a:pt x="25" y="23"/>
                      <a:pt x="25" y="23"/>
                    </a:cubicBezTo>
                    <a:cubicBezTo>
                      <a:pt x="24" y="23"/>
                      <a:pt x="24" y="23"/>
                      <a:pt x="23" y="23"/>
                    </a:cubicBezTo>
                    <a:cubicBezTo>
                      <a:pt x="23" y="24"/>
                      <a:pt x="23" y="24"/>
                      <a:pt x="22" y="24"/>
                    </a:cubicBezTo>
                    <a:cubicBezTo>
                      <a:pt x="22" y="24"/>
                      <a:pt x="21" y="24"/>
                      <a:pt x="20" y="24"/>
                    </a:cubicBezTo>
                    <a:cubicBezTo>
                      <a:pt x="20" y="24"/>
                      <a:pt x="20" y="24"/>
                      <a:pt x="20" y="24"/>
                    </a:cubicBezTo>
                    <a:cubicBezTo>
                      <a:pt x="19" y="24"/>
                      <a:pt x="19" y="24"/>
                      <a:pt x="19" y="24"/>
                    </a:cubicBezTo>
                    <a:cubicBezTo>
                      <a:pt x="19" y="25"/>
                      <a:pt x="19" y="25"/>
                      <a:pt x="19" y="25"/>
                    </a:cubicBezTo>
                    <a:cubicBezTo>
                      <a:pt x="19" y="25"/>
                      <a:pt x="19" y="25"/>
                      <a:pt x="20" y="25"/>
                    </a:cubicBezTo>
                    <a:cubicBezTo>
                      <a:pt x="20" y="25"/>
                      <a:pt x="21" y="25"/>
                      <a:pt x="21" y="25"/>
                    </a:cubicBezTo>
                    <a:cubicBezTo>
                      <a:pt x="22" y="25"/>
                      <a:pt x="22" y="25"/>
                      <a:pt x="22" y="25"/>
                    </a:cubicBezTo>
                    <a:cubicBezTo>
                      <a:pt x="23" y="25"/>
                      <a:pt x="23" y="25"/>
                      <a:pt x="23" y="26"/>
                    </a:cubicBezTo>
                    <a:cubicBezTo>
                      <a:pt x="23" y="26"/>
                      <a:pt x="23" y="26"/>
                      <a:pt x="23" y="26"/>
                    </a:cubicBezTo>
                    <a:cubicBezTo>
                      <a:pt x="23" y="26"/>
                      <a:pt x="22" y="26"/>
                      <a:pt x="21" y="26"/>
                    </a:cubicBezTo>
                    <a:cubicBezTo>
                      <a:pt x="21" y="26"/>
                      <a:pt x="21" y="26"/>
                      <a:pt x="20" y="26"/>
                    </a:cubicBezTo>
                    <a:cubicBezTo>
                      <a:pt x="20" y="26"/>
                      <a:pt x="20" y="26"/>
                      <a:pt x="20" y="26"/>
                    </a:cubicBezTo>
                    <a:cubicBezTo>
                      <a:pt x="20" y="26"/>
                      <a:pt x="19" y="26"/>
                      <a:pt x="19" y="26"/>
                    </a:cubicBezTo>
                    <a:cubicBezTo>
                      <a:pt x="19" y="26"/>
                      <a:pt x="19" y="26"/>
                      <a:pt x="18" y="26"/>
                    </a:cubicBezTo>
                    <a:cubicBezTo>
                      <a:pt x="18" y="26"/>
                      <a:pt x="18" y="26"/>
                      <a:pt x="18" y="26"/>
                    </a:cubicBezTo>
                    <a:cubicBezTo>
                      <a:pt x="18" y="26"/>
                      <a:pt x="18" y="26"/>
                      <a:pt x="18" y="26"/>
                    </a:cubicBezTo>
                    <a:cubicBezTo>
                      <a:pt x="17" y="26"/>
                      <a:pt x="17" y="25"/>
                      <a:pt x="17" y="25"/>
                    </a:cubicBezTo>
                    <a:cubicBezTo>
                      <a:pt x="17" y="25"/>
                      <a:pt x="17" y="25"/>
                      <a:pt x="16" y="25"/>
                    </a:cubicBezTo>
                    <a:cubicBezTo>
                      <a:pt x="16" y="25"/>
                      <a:pt x="15" y="26"/>
                      <a:pt x="15" y="26"/>
                    </a:cubicBezTo>
                    <a:cubicBezTo>
                      <a:pt x="15" y="26"/>
                      <a:pt x="15" y="26"/>
                      <a:pt x="15" y="26"/>
                    </a:cubicBezTo>
                    <a:cubicBezTo>
                      <a:pt x="15" y="26"/>
                      <a:pt x="15" y="26"/>
                      <a:pt x="16" y="26"/>
                    </a:cubicBezTo>
                    <a:cubicBezTo>
                      <a:pt x="16" y="27"/>
                      <a:pt x="16" y="27"/>
                      <a:pt x="16" y="27"/>
                    </a:cubicBezTo>
                    <a:cubicBezTo>
                      <a:pt x="16" y="27"/>
                      <a:pt x="15" y="27"/>
                      <a:pt x="15" y="27"/>
                    </a:cubicBezTo>
                    <a:cubicBezTo>
                      <a:pt x="15" y="27"/>
                      <a:pt x="16" y="27"/>
                      <a:pt x="16" y="27"/>
                    </a:cubicBezTo>
                    <a:cubicBezTo>
                      <a:pt x="16" y="27"/>
                      <a:pt x="16" y="28"/>
                      <a:pt x="16" y="28"/>
                    </a:cubicBezTo>
                    <a:cubicBezTo>
                      <a:pt x="16" y="28"/>
                      <a:pt x="16" y="28"/>
                      <a:pt x="16" y="28"/>
                    </a:cubicBezTo>
                    <a:cubicBezTo>
                      <a:pt x="16" y="28"/>
                      <a:pt x="16" y="28"/>
                      <a:pt x="17" y="28"/>
                    </a:cubicBezTo>
                    <a:cubicBezTo>
                      <a:pt x="17" y="28"/>
                      <a:pt x="17" y="29"/>
                      <a:pt x="17" y="29"/>
                    </a:cubicBezTo>
                    <a:cubicBezTo>
                      <a:pt x="17" y="29"/>
                      <a:pt x="17" y="29"/>
                      <a:pt x="17" y="29"/>
                    </a:cubicBezTo>
                    <a:cubicBezTo>
                      <a:pt x="17" y="29"/>
                      <a:pt x="17" y="29"/>
                      <a:pt x="17" y="29"/>
                    </a:cubicBezTo>
                    <a:cubicBezTo>
                      <a:pt x="17" y="29"/>
                      <a:pt x="18" y="29"/>
                      <a:pt x="18" y="29"/>
                    </a:cubicBezTo>
                    <a:cubicBezTo>
                      <a:pt x="18" y="29"/>
                      <a:pt x="18" y="30"/>
                      <a:pt x="18" y="30"/>
                    </a:cubicBezTo>
                    <a:cubicBezTo>
                      <a:pt x="18" y="30"/>
                      <a:pt x="18" y="30"/>
                      <a:pt x="19" y="30"/>
                    </a:cubicBezTo>
                    <a:cubicBezTo>
                      <a:pt x="19" y="30"/>
                      <a:pt x="19" y="30"/>
                      <a:pt x="19" y="30"/>
                    </a:cubicBezTo>
                    <a:cubicBezTo>
                      <a:pt x="19" y="30"/>
                      <a:pt x="19" y="30"/>
                      <a:pt x="20" y="30"/>
                    </a:cubicBezTo>
                    <a:cubicBezTo>
                      <a:pt x="20" y="30"/>
                      <a:pt x="20" y="30"/>
                      <a:pt x="20" y="31"/>
                    </a:cubicBezTo>
                    <a:cubicBezTo>
                      <a:pt x="20" y="31"/>
                      <a:pt x="21" y="31"/>
                      <a:pt x="21" y="31"/>
                    </a:cubicBezTo>
                    <a:cubicBezTo>
                      <a:pt x="21" y="31"/>
                      <a:pt x="21" y="31"/>
                      <a:pt x="21" y="31"/>
                    </a:cubicBezTo>
                    <a:cubicBezTo>
                      <a:pt x="21" y="32"/>
                      <a:pt x="22" y="32"/>
                      <a:pt x="22" y="32"/>
                    </a:cubicBezTo>
                    <a:cubicBezTo>
                      <a:pt x="22" y="32"/>
                      <a:pt x="23" y="32"/>
                      <a:pt x="23" y="32"/>
                    </a:cubicBezTo>
                    <a:cubicBezTo>
                      <a:pt x="23" y="32"/>
                      <a:pt x="24" y="31"/>
                      <a:pt x="24" y="31"/>
                    </a:cubicBezTo>
                    <a:cubicBezTo>
                      <a:pt x="24" y="31"/>
                      <a:pt x="24" y="31"/>
                      <a:pt x="24" y="31"/>
                    </a:cubicBezTo>
                    <a:cubicBezTo>
                      <a:pt x="24" y="31"/>
                      <a:pt x="24" y="31"/>
                      <a:pt x="25" y="31"/>
                    </a:cubicBezTo>
                    <a:cubicBezTo>
                      <a:pt x="25" y="31"/>
                      <a:pt x="25" y="31"/>
                      <a:pt x="25" y="31"/>
                    </a:cubicBezTo>
                    <a:cubicBezTo>
                      <a:pt x="25" y="31"/>
                      <a:pt x="25" y="32"/>
                      <a:pt x="26" y="32"/>
                    </a:cubicBezTo>
                    <a:cubicBezTo>
                      <a:pt x="26" y="32"/>
                      <a:pt x="26" y="32"/>
                      <a:pt x="25" y="32"/>
                    </a:cubicBezTo>
                    <a:cubicBezTo>
                      <a:pt x="25" y="32"/>
                      <a:pt x="25" y="32"/>
                      <a:pt x="25" y="32"/>
                    </a:cubicBezTo>
                    <a:cubicBezTo>
                      <a:pt x="25" y="32"/>
                      <a:pt x="25" y="32"/>
                      <a:pt x="25" y="32"/>
                    </a:cubicBezTo>
                    <a:cubicBezTo>
                      <a:pt x="24" y="32"/>
                      <a:pt x="24" y="33"/>
                      <a:pt x="23" y="33"/>
                    </a:cubicBezTo>
                    <a:cubicBezTo>
                      <a:pt x="23" y="33"/>
                      <a:pt x="23" y="33"/>
                      <a:pt x="23" y="33"/>
                    </a:cubicBezTo>
                    <a:cubicBezTo>
                      <a:pt x="24" y="34"/>
                      <a:pt x="25" y="34"/>
                      <a:pt x="25" y="34"/>
                    </a:cubicBezTo>
                    <a:cubicBezTo>
                      <a:pt x="26" y="34"/>
                      <a:pt x="26" y="34"/>
                      <a:pt x="26" y="35"/>
                    </a:cubicBezTo>
                    <a:cubicBezTo>
                      <a:pt x="26" y="35"/>
                      <a:pt x="26" y="35"/>
                      <a:pt x="26" y="35"/>
                    </a:cubicBezTo>
                    <a:cubicBezTo>
                      <a:pt x="26" y="35"/>
                      <a:pt x="26" y="36"/>
                      <a:pt x="26" y="36"/>
                    </a:cubicBezTo>
                    <a:cubicBezTo>
                      <a:pt x="26" y="36"/>
                      <a:pt x="26" y="36"/>
                      <a:pt x="26" y="36"/>
                    </a:cubicBezTo>
                    <a:cubicBezTo>
                      <a:pt x="27" y="36"/>
                      <a:pt x="27" y="36"/>
                      <a:pt x="27" y="36"/>
                    </a:cubicBezTo>
                    <a:cubicBezTo>
                      <a:pt x="27" y="36"/>
                      <a:pt x="27" y="36"/>
                      <a:pt x="27" y="36"/>
                    </a:cubicBezTo>
                    <a:cubicBezTo>
                      <a:pt x="27" y="36"/>
                      <a:pt x="27" y="36"/>
                      <a:pt x="28" y="36"/>
                    </a:cubicBezTo>
                    <a:cubicBezTo>
                      <a:pt x="28" y="36"/>
                      <a:pt x="28" y="36"/>
                      <a:pt x="28" y="36"/>
                    </a:cubicBezTo>
                    <a:cubicBezTo>
                      <a:pt x="29" y="36"/>
                      <a:pt x="29" y="36"/>
                      <a:pt x="29" y="36"/>
                    </a:cubicBezTo>
                    <a:cubicBezTo>
                      <a:pt x="29" y="36"/>
                      <a:pt x="30" y="36"/>
                      <a:pt x="30" y="36"/>
                    </a:cubicBezTo>
                    <a:cubicBezTo>
                      <a:pt x="30" y="35"/>
                      <a:pt x="30" y="35"/>
                      <a:pt x="30" y="35"/>
                    </a:cubicBezTo>
                    <a:cubicBezTo>
                      <a:pt x="30" y="35"/>
                      <a:pt x="30" y="35"/>
                      <a:pt x="30" y="35"/>
                    </a:cubicBezTo>
                    <a:cubicBezTo>
                      <a:pt x="30" y="35"/>
                      <a:pt x="30" y="34"/>
                      <a:pt x="30" y="34"/>
                    </a:cubicBezTo>
                    <a:cubicBezTo>
                      <a:pt x="30" y="34"/>
                      <a:pt x="30" y="34"/>
                      <a:pt x="30" y="33"/>
                    </a:cubicBezTo>
                    <a:cubicBezTo>
                      <a:pt x="30" y="33"/>
                      <a:pt x="30" y="33"/>
                      <a:pt x="30" y="32"/>
                    </a:cubicBezTo>
                    <a:cubicBezTo>
                      <a:pt x="30" y="32"/>
                      <a:pt x="30" y="32"/>
                      <a:pt x="30" y="32"/>
                    </a:cubicBezTo>
                    <a:cubicBezTo>
                      <a:pt x="30" y="32"/>
                      <a:pt x="31" y="32"/>
                      <a:pt x="31" y="31"/>
                    </a:cubicBezTo>
                    <a:cubicBezTo>
                      <a:pt x="31" y="31"/>
                      <a:pt x="31" y="30"/>
                      <a:pt x="31" y="29"/>
                    </a:cubicBezTo>
                    <a:cubicBezTo>
                      <a:pt x="31" y="29"/>
                      <a:pt x="31" y="29"/>
                      <a:pt x="31" y="28"/>
                    </a:cubicBezTo>
                    <a:cubicBezTo>
                      <a:pt x="31" y="28"/>
                      <a:pt x="31" y="28"/>
                      <a:pt x="31" y="28"/>
                    </a:cubicBezTo>
                    <a:cubicBezTo>
                      <a:pt x="31" y="28"/>
                      <a:pt x="32" y="28"/>
                      <a:pt x="32" y="27"/>
                    </a:cubicBezTo>
                    <a:cubicBezTo>
                      <a:pt x="32" y="27"/>
                      <a:pt x="32" y="27"/>
                      <a:pt x="32" y="27"/>
                    </a:cubicBezTo>
                    <a:cubicBezTo>
                      <a:pt x="32" y="27"/>
                      <a:pt x="31" y="27"/>
                      <a:pt x="31" y="27"/>
                    </a:cubicBezTo>
                    <a:cubicBezTo>
                      <a:pt x="31" y="27"/>
                      <a:pt x="32" y="26"/>
                      <a:pt x="32" y="26"/>
                    </a:cubicBezTo>
                    <a:cubicBezTo>
                      <a:pt x="32" y="26"/>
                      <a:pt x="33" y="26"/>
                      <a:pt x="33" y="26"/>
                    </a:cubicBezTo>
                    <a:cubicBezTo>
                      <a:pt x="33" y="26"/>
                      <a:pt x="34" y="26"/>
                      <a:pt x="34" y="26"/>
                    </a:cubicBezTo>
                    <a:cubicBezTo>
                      <a:pt x="34" y="26"/>
                      <a:pt x="34" y="26"/>
                      <a:pt x="34" y="26"/>
                    </a:cubicBezTo>
                    <a:cubicBezTo>
                      <a:pt x="34" y="25"/>
                      <a:pt x="34" y="25"/>
                      <a:pt x="34" y="25"/>
                    </a:cubicBezTo>
                    <a:cubicBezTo>
                      <a:pt x="34" y="24"/>
                      <a:pt x="34" y="24"/>
                      <a:pt x="34" y="24"/>
                    </a:cubicBezTo>
                    <a:cubicBezTo>
                      <a:pt x="34" y="24"/>
                      <a:pt x="34" y="23"/>
                      <a:pt x="34" y="23"/>
                    </a:cubicBezTo>
                    <a:cubicBezTo>
                      <a:pt x="34" y="23"/>
                      <a:pt x="34" y="22"/>
                      <a:pt x="33" y="22"/>
                    </a:cubicBezTo>
                    <a:cubicBezTo>
                      <a:pt x="33" y="22"/>
                      <a:pt x="33" y="22"/>
                      <a:pt x="33" y="21"/>
                    </a:cubicBezTo>
                    <a:cubicBezTo>
                      <a:pt x="34" y="21"/>
                      <a:pt x="34" y="21"/>
                      <a:pt x="34" y="21"/>
                    </a:cubicBezTo>
                    <a:cubicBezTo>
                      <a:pt x="34" y="21"/>
                      <a:pt x="35" y="21"/>
                      <a:pt x="35" y="22"/>
                    </a:cubicBezTo>
                    <a:cubicBezTo>
                      <a:pt x="35" y="21"/>
                      <a:pt x="35" y="21"/>
                      <a:pt x="36" y="21"/>
                    </a:cubicBezTo>
                    <a:cubicBezTo>
                      <a:pt x="36" y="21"/>
                      <a:pt x="35" y="21"/>
                      <a:pt x="35" y="21"/>
                    </a:cubicBezTo>
                    <a:cubicBezTo>
                      <a:pt x="35" y="20"/>
                      <a:pt x="35" y="20"/>
                      <a:pt x="35" y="20"/>
                    </a:cubicBezTo>
                    <a:cubicBezTo>
                      <a:pt x="35" y="20"/>
                      <a:pt x="35" y="19"/>
                      <a:pt x="35" y="19"/>
                    </a:cubicBezTo>
                    <a:cubicBezTo>
                      <a:pt x="35" y="19"/>
                      <a:pt x="35" y="18"/>
                      <a:pt x="35" y="18"/>
                    </a:cubicBezTo>
                    <a:cubicBezTo>
                      <a:pt x="35" y="18"/>
                      <a:pt x="35" y="17"/>
                      <a:pt x="35" y="17"/>
                    </a:cubicBezTo>
                    <a:cubicBezTo>
                      <a:pt x="35" y="17"/>
                      <a:pt x="35" y="17"/>
                      <a:pt x="35" y="17"/>
                    </a:cubicBezTo>
                    <a:cubicBezTo>
                      <a:pt x="36" y="16"/>
                      <a:pt x="36" y="16"/>
                      <a:pt x="37" y="16"/>
                    </a:cubicBezTo>
                    <a:cubicBezTo>
                      <a:pt x="37" y="16"/>
                      <a:pt x="37" y="16"/>
                      <a:pt x="37" y="16"/>
                    </a:cubicBezTo>
                    <a:cubicBezTo>
                      <a:pt x="37" y="15"/>
                      <a:pt x="37" y="15"/>
                      <a:pt x="36" y="15"/>
                    </a:cubicBezTo>
                    <a:cubicBezTo>
                      <a:pt x="36" y="15"/>
                      <a:pt x="37" y="15"/>
                      <a:pt x="37" y="15"/>
                    </a:cubicBezTo>
                    <a:cubicBezTo>
                      <a:pt x="37" y="15"/>
                      <a:pt x="37" y="15"/>
                      <a:pt x="38" y="15"/>
                    </a:cubicBezTo>
                    <a:cubicBezTo>
                      <a:pt x="38" y="15"/>
                      <a:pt x="39" y="14"/>
                      <a:pt x="39" y="14"/>
                    </a:cubicBezTo>
                    <a:cubicBezTo>
                      <a:pt x="40" y="14"/>
                      <a:pt x="40" y="14"/>
                      <a:pt x="40" y="14"/>
                    </a:cubicBezTo>
                    <a:cubicBezTo>
                      <a:pt x="41" y="14"/>
                      <a:pt x="41" y="14"/>
                      <a:pt x="41" y="14"/>
                    </a:cubicBezTo>
                    <a:cubicBezTo>
                      <a:pt x="42" y="14"/>
                      <a:pt x="42" y="14"/>
                      <a:pt x="42" y="15"/>
                    </a:cubicBezTo>
                    <a:cubicBezTo>
                      <a:pt x="42" y="15"/>
                      <a:pt x="42" y="14"/>
                      <a:pt x="43" y="14"/>
                    </a:cubicBezTo>
                    <a:cubicBezTo>
                      <a:pt x="43" y="14"/>
                      <a:pt x="43" y="14"/>
                      <a:pt x="43" y="14"/>
                    </a:cubicBezTo>
                    <a:cubicBezTo>
                      <a:pt x="43" y="14"/>
                      <a:pt x="43" y="14"/>
                      <a:pt x="43" y="14"/>
                    </a:cubicBezTo>
                    <a:cubicBezTo>
                      <a:pt x="43" y="13"/>
                      <a:pt x="43" y="13"/>
                      <a:pt x="43" y="13"/>
                    </a:cubicBezTo>
                    <a:cubicBezTo>
                      <a:pt x="43" y="13"/>
                      <a:pt x="43" y="13"/>
                      <a:pt x="42" y="13"/>
                    </a:cubicBezTo>
                    <a:cubicBezTo>
                      <a:pt x="41" y="12"/>
                      <a:pt x="41" y="12"/>
                      <a:pt x="40" y="12"/>
                    </a:cubicBezTo>
                    <a:cubicBezTo>
                      <a:pt x="39" y="12"/>
                      <a:pt x="39" y="12"/>
                      <a:pt x="38" y="12"/>
                    </a:cubicBezTo>
                    <a:cubicBezTo>
                      <a:pt x="38" y="11"/>
                      <a:pt x="37" y="11"/>
                      <a:pt x="37" y="11"/>
                    </a:cubicBezTo>
                    <a:cubicBezTo>
                      <a:pt x="37" y="11"/>
                      <a:pt x="36" y="10"/>
                      <a:pt x="36" y="10"/>
                    </a:cubicBezTo>
                    <a:cubicBezTo>
                      <a:pt x="36" y="10"/>
                      <a:pt x="35" y="10"/>
                      <a:pt x="35" y="9"/>
                    </a:cubicBezTo>
                    <a:cubicBezTo>
                      <a:pt x="35" y="9"/>
                      <a:pt x="34" y="9"/>
                      <a:pt x="34" y="9"/>
                    </a:cubicBezTo>
                    <a:cubicBezTo>
                      <a:pt x="34" y="9"/>
                      <a:pt x="33" y="9"/>
                      <a:pt x="33" y="9"/>
                    </a:cubicBezTo>
                    <a:cubicBezTo>
                      <a:pt x="33" y="9"/>
                      <a:pt x="32" y="9"/>
                      <a:pt x="32" y="8"/>
                    </a:cubicBezTo>
                    <a:cubicBezTo>
                      <a:pt x="32" y="8"/>
                      <a:pt x="32" y="8"/>
                      <a:pt x="32" y="8"/>
                    </a:cubicBezTo>
                    <a:cubicBezTo>
                      <a:pt x="32" y="7"/>
                      <a:pt x="32" y="7"/>
                      <a:pt x="31" y="6"/>
                    </a:cubicBezTo>
                    <a:cubicBezTo>
                      <a:pt x="31" y="6"/>
                      <a:pt x="31" y="5"/>
                      <a:pt x="30" y="5"/>
                    </a:cubicBezTo>
                    <a:cubicBezTo>
                      <a:pt x="30" y="5"/>
                      <a:pt x="29" y="4"/>
                      <a:pt x="29" y="4"/>
                    </a:cubicBezTo>
                    <a:cubicBezTo>
                      <a:pt x="29" y="4"/>
                      <a:pt x="28" y="4"/>
                      <a:pt x="28" y="4"/>
                    </a:cubicBezTo>
                    <a:cubicBezTo>
                      <a:pt x="28" y="5"/>
                      <a:pt x="28" y="5"/>
                      <a:pt x="28" y="5"/>
                    </a:cubicBezTo>
                    <a:cubicBezTo>
                      <a:pt x="28" y="6"/>
                      <a:pt x="28" y="6"/>
                      <a:pt x="28" y="6"/>
                    </a:cubicBezTo>
                    <a:cubicBezTo>
                      <a:pt x="28" y="7"/>
                      <a:pt x="28" y="7"/>
                      <a:pt x="28" y="7"/>
                    </a:cubicBezTo>
                    <a:cubicBezTo>
                      <a:pt x="28" y="8"/>
                      <a:pt x="28" y="8"/>
                      <a:pt x="27" y="8"/>
                    </a:cubicBezTo>
                    <a:cubicBezTo>
                      <a:pt x="27" y="8"/>
                      <a:pt x="27" y="8"/>
                      <a:pt x="27" y="8"/>
                    </a:cubicBezTo>
                    <a:cubicBezTo>
                      <a:pt x="27" y="8"/>
                      <a:pt x="27" y="7"/>
                      <a:pt x="27" y="7"/>
                    </a:cubicBezTo>
                    <a:cubicBezTo>
                      <a:pt x="27" y="7"/>
                      <a:pt x="27" y="7"/>
                      <a:pt x="27" y="6"/>
                    </a:cubicBezTo>
                    <a:cubicBezTo>
                      <a:pt x="27" y="6"/>
                      <a:pt x="27" y="5"/>
                      <a:pt x="27" y="5"/>
                    </a:cubicBezTo>
                    <a:cubicBezTo>
                      <a:pt x="27" y="5"/>
                      <a:pt x="27" y="5"/>
                      <a:pt x="27" y="4"/>
                    </a:cubicBezTo>
                    <a:cubicBezTo>
                      <a:pt x="27" y="4"/>
                      <a:pt x="27" y="4"/>
                      <a:pt x="27" y="4"/>
                    </a:cubicBezTo>
                    <a:cubicBezTo>
                      <a:pt x="27" y="3"/>
                      <a:pt x="27" y="3"/>
                      <a:pt x="27" y="3"/>
                    </a:cubicBezTo>
                    <a:cubicBezTo>
                      <a:pt x="27" y="2"/>
                      <a:pt x="26" y="2"/>
                      <a:pt x="26" y="2"/>
                    </a:cubicBezTo>
                    <a:cubicBezTo>
                      <a:pt x="25" y="2"/>
                      <a:pt x="25" y="1"/>
                      <a:pt x="25" y="1"/>
                    </a:cubicBezTo>
                    <a:cubicBezTo>
                      <a:pt x="25" y="1"/>
                      <a:pt x="24" y="2"/>
                      <a:pt x="24" y="2"/>
                    </a:cubicBezTo>
                    <a:cubicBezTo>
                      <a:pt x="24" y="2"/>
                      <a:pt x="24" y="2"/>
                      <a:pt x="23" y="2"/>
                    </a:cubicBezTo>
                    <a:cubicBezTo>
                      <a:pt x="23" y="2"/>
                      <a:pt x="23" y="2"/>
                      <a:pt x="23" y="2"/>
                    </a:cubicBezTo>
                    <a:cubicBezTo>
                      <a:pt x="23" y="2"/>
                      <a:pt x="23" y="1"/>
                      <a:pt x="23" y="1"/>
                    </a:cubicBezTo>
                    <a:cubicBezTo>
                      <a:pt x="22" y="1"/>
                      <a:pt x="22" y="0"/>
                      <a:pt x="21" y="0"/>
                    </a:cubicBezTo>
                    <a:cubicBezTo>
                      <a:pt x="21" y="0"/>
                      <a:pt x="21" y="0"/>
                      <a:pt x="21" y="0"/>
                    </a:cubicBezTo>
                    <a:cubicBezTo>
                      <a:pt x="21" y="0"/>
                      <a:pt x="21" y="0"/>
                      <a:pt x="20" y="0"/>
                    </a:cubicBezTo>
                    <a:cubicBezTo>
                      <a:pt x="20" y="0"/>
                      <a:pt x="20" y="1"/>
                      <a:pt x="20" y="1"/>
                    </a:cubicBezTo>
                    <a:cubicBezTo>
                      <a:pt x="20" y="1"/>
                      <a:pt x="20" y="2"/>
                      <a:pt x="20" y="2"/>
                    </a:cubicBezTo>
                    <a:cubicBezTo>
                      <a:pt x="20" y="2"/>
                      <a:pt x="19" y="2"/>
                      <a:pt x="19" y="3"/>
                    </a:cubicBezTo>
                    <a:cubicBezTo>
                      <a:pt x="19" y="3"/>
                      <a:pt x="19" y="3"/>
                      <a:pt x="19" y="3"/>
                    </a:cubicBezTo>
                    <a:cubicBezTo>
                      <a:pt x="19" y="4"/>
                      <a:pt x="19" y="4"/>
                      <a:pt x="19" y="4"/>
                    </a:cubicBezTo>
                    <a:cubicBezTo>
                      <a:pt x="19" y="4"/>
                      <a:pt x="19" y="4"/>
                      <a:pt x="19" y="4"/>
                    </a:cubicBezTo>
                    <a:cubicBezTo>
                      <a:pt x="20" y="5"/>
                      <a:pt x="20" y="5"/>
                      <a:pt x="20" y="5"/>
                    </a:cubicBezTo>
                    <a:cubicBezTo>
                      <a:pt x="20" y="6"/>
                      <a:pt x="20" y="6"/>
                      <a:pt x="20" y="7"/>
                    </a:cubicBezTo>
                    <a:cubicBezTo>
                      <a:pt x="20" y="7"/>
                      <a:pt x="20" y="8"/>
                      <a:pt x="20" y="8"/>
                    </a:cubicBezTo>
                    <a:cubicBezTo>
                      <a:pt x="20" y="8"/>
                      <a:pt x="20" y="9"/>
                      <a:pt x="20" y="9"/>
                    </a:cubicBezTo>
                    <a:cubicBezTo>
                      <a:pt x="21" y="9"/>
                      <a:pt x="21" y="10"/>
                      <a:pt x="21" y="10"/>
                    </a:cubicBezTo>
                    <a:cubicBezTo>
                      <a:pt x="21" y="10"/>
                      <a:pt x="21" y="10"/>
                      <a:pt x="21" y="11"/>
                    </a:cubicBezTo>
                    <a:cubicBezTo>
                      <a:pt x="22" y="11"/>
                      <a:pt x="22" y="11"/>
                      <a:pt x="23" y="11"/>
                    </a:cubicBezTo>
                    <a:cubicBezTo>
                      <a:pt x="23" y="12"/>
                      <a:pt x="22" y="12"/>
                      <a:pt x="22" y="12"/>
                    </a:cubicBezTo>
                    <a:cubicBezTo>
                      <a:pt x="22" y="12"/>
                      <a:pt x="22" y="12"/>
                      <a:pt x="22" y="12"/>
                    </a:cubicBezTo>
                    <a:cubicBezTo>
                      <a:pt x="21" y="12"/>
                      <a:pt x="21" y="12"/>
                      <a:pt x="21" y="12"/>
                    </a:cubicBezTo>
                    <a:cubicBezTo>
                      <a:pt x="21" y="11"/>
                      <a:pt x="20" y="11"/>
                      <a:pt x="20" y="11"/>
                    </a:cubicBezTo>
                    <a:cubicBezTo>
                      <a:pt x="20" y="10"/>
                      <a:pt x="20" y="10"/>
                      <a:pt x="19" y="10"/>
                    </a:cubicBezTo>
                    <a:cubicBezTo>
                      <a:pt x="19" y="10"/>
                      <a:pt x="19" y="10"/>
                      <a:pt x="19" y="10"/>
                    </a:cubicBezTo>
                    <a:cubicBezTo>
                      <a:pt x="19" y="10"/>
                      <a:pt x="18" y="10"/>
                      <a:pt x="18" y="10"/>
                    </a:cubicBezTo>
                    <a:cubicBezTo>
                      <a:pt x="18" y="10"/>
                      <a:pt x="18" y="10"/>
                      <a:pt x="18" y="10"/>
                    </a:cubicBezTo>
                    <a:cubicBezTo>
                      <a:pt x="18" y="10"/>
                      <a:pt x="17" y="10"/>
                      <a:pt x="17" y="10"/>
                    </a:cubicBezTo>
                    <a:cubicBezTo>
                      <a:pt x="18" y="10"/>
                      <a:pt x="18" y="9"/>
                      <a:pt x="18" y="9"/>
                    </a:cubicBezTo>
                    <a:cubicBezTo>
                      <a:pt x="18" y="9"/>
                      <a:pt x="19" y="9"/>
                      <a:pt x="19" y="9"/>
                    </a:cubicBezTo>
                    <a:cubicBezTo>
                      <a:pt x="19" y="9"/>
                      <a:pt x="19" y="8"/>
                      <a:pt x="19" y="8"/>
                    </a:cubicBezTo>
                    <a:cubicBezTo>
                      <a:pt x="18" y="8"/>
                      <a:pt x="18" y="7"/>
                      <a:pt x="18" y="7"/>
                    </a:cubicBezTo>
                    <a:cubicBezTo>
                      <a:pt x="18" y="6"/>
                      <a:pt x="18" y="6"/>
                      <a:pt x="18" y="5"/>
                    </a:cubicBezTo>
                    <a:cubicBezTo>
                      <a:pt x="18" y="5"/>
                      <a:pt x="18" y="5"/>
                      <a:pt x="18" y="5"/>
                    </a:cubicBezTo>
                    <a:cubicBezTo>
                      <a:pt x="17" y="5"/>
                      <a:pt x="17" y="4"/>
                      <a:pt x="16" y="4"/>
                    </a:cubicBezTo>
                    <a:cubicBezTo>
                      <a:pt x="16" y="4"/>
                      <a:pt x="15" y="4"/>
                      <a:pt x="15" y="3"/>
                    </a:cubicBezTo>
                    <a:cubicBezTo>
                      <a:pt x="15" y="3"/>
                      <a:pt x="15" y="3"/>
                      <a:pt x="15" y="3"/>
                    </a:cubicBezTo>
                    <a:cubicBezTo>
                      <a:pt x="14" y="3"/>
                      <a:pt x="14" y="4"/>
                      <a:pt x="14" y="4"/>
                    </a:cubicBezTo>
                    <a:cubicBezTo>
                      <a:pt x="14" y="4"/>
                      <a:pt x="14" y="4"/>
                      <a:pt x="14" y="4"/>
                    </a:cubicBezTo>
                    <a:cubicBezTo>
                      <a:pt x="13" y="5"/>
                      <a:pt x="13" y="5"/>
                      <a:pt x="13" y="6"/>
                    </a:cubicBezTo>
                    <a:cubicBezTo>
                      <a:pt x="12" y="6"/>
                      <a:pt x="12" y="6"/>
                      <a:pt x="12" y="6"/>
                    </a:cubicBezTo>
                    <a:cubicBezTo>
                      <a:pt x="12" y="7"/>
                      <a:pt x="12" y="7"/>
                      <a:pt x="12" y="7"/>
                    </a:cubicBezTo>
                    <a:cubicBezTo>
                      <a:pt x="13" y="7"/>
                      <a:pt x="13" y="8"/>
                      <a:pt x="13" y="8"/>
                    </a:cubicBezTo>
                    <a:cubicBezTo>
                      <a:pt x="13" y="8"/>
                      <a:pt x="13" y="9"/>
                      <a:pt x="13" y="9"/>
                    </a:cubicBezTo>
                    <a:cubicBezTo>
                      <a:pt x="13" y="9"/>
                      <a:pt x="13" y="9"/>
                      <a:pt x="13" y="9"/>
                    </a:cubicBezTo>
                    <a:cubicBezTo>
                      <a:pt x="13" y="9"/>
                      <a:pt x="12" y="9"/>
                      <a:pt x="12" y="8"/>
                    </a:cubicBezTo>
                    <a:cubicBezTo>
                      <a:pt x="12" y="8"/>
                      <a:pt x="12" y="8"/>
                      <a:pt x="12" y="8"/>
                    </a:cubicBezTo>
                    <a:cubicBezTo>
                      <a:pt x="12" y="7"/>
                      <a:pt x="12" y="7"/>
                      <a:pt x="12" y="7"/>
                    </a:cubicBezTo>
                    <a:cubicBezTo>
                      <a:pt x="12" y="7"/>
                      <a:pt x="12" y="7"/>
                      <a:pt x="12" y="7"/>
                    </a:cubicBezTo>
                    <a:cubicBezTo>
                      <a:pt x="11" y="7"/>
                      <a:pt x="11" y="7"/>
                      <a:pt x="11" y="6"/>
                    </a:cubicBezTo>
                    <a:cubicBezTo>
                      <a:pt x="11" y="6"/>
                      <a:pt x="11" y="6"/>
                      <a:pt x="11" y="6"/>
                    </a:cubicBezTo>
                    <a:cubicBezTo>
                      <a:pt x="11" y="7"/>
                      <a:pt x="10" y="7"/>
                      <a:pt x="10" y="7"/>
                    </a:cubicBezTo>
                    <a:cubicBezTo>
                      <a:pt x="10" y="7"/>
                      <a:pt x="10" y="7"/>
                      <a:pt x="10" y="7"/>
                    </a:cubicBezTo>
                    <a:cubicBezTo>
                      <a:pt x="10" y="6"/>
                      <a:pt x="10" y="6"/>
                      <a:pt x="10" y="6"/>
                    </a:cubicBezTo>
                    <a:cubicBezTo>
                      <a:pt x="10" y="6"/>
                      <a:pt x="11" y="6"/>
                      <a:pt x="11" y="6"/>
                    </a:cubicBezTo>
                    <a:cubicBezTo>
                      <a:pt x="11" y="6"/>
                      <a:pt x="11" y="5"/>
                      <a:pt x="11" y="5"/>
                    </a:cubicBezTo>
                    <a:cubicBezTo>
                      <a:pt x="11" y="5"/>
                      <a:pt x="11" y="5"/>
                      <a:pt x="10" y="5"/>
                    </a:cubicBezTo>
                    <a:cubicBezTo>
                      <a:pt x="10" y="5"/>
                      <a:pt x="9" y="5"/>
                      <a:pt x="9" y="6"/>
                    </a:cubicBezTo>
                    <a:cubicBezTo>
                      <a:pt x="9" y="6"/>
                      <a:pt x="8" y="6"/>
                      <a:pt x="8" y="6"/>
                    </a:cubicBezTo>
                    <a:cubicBezTo>
                      <a:pt x="8" y="6"/>
                      <a:pt x="8" y="6"/>
                      <a:pt x="7" y="6"/>
                    </a:cubicBezTo>
                    <a:cubicBezTo>
                      <a:pt x="7" y="5"/>
                      <a:pt x="8" y="5"/>
                      <a:pt x="8" y="5"/>
                    </a:cubicBezTo>
                    <a:cubicBezTo>
                      <a:pt x="8" y="5"/>
                      <a:pt x="8" y="5"/>
                      <a:pt x="8" y="5"/>
                    </a:cubicBezTo>
                    <a:cubicBezTo>
                      <a:pt x="8" y="5"/>
                      <a:pt x="8" y="5"/>
                      <a:pt x="8" y="5"/>
                    </a:cubicBezTo>
                    <a:cubicBezTo>
                      <a:pt x="9" y="5"/>
                      <a:pt x="9" y="4"/>
                      <a:pt x="10" y="4"/>
                    </a:cubicBezTo>
                    <a:cubicBezTo>
                      <a:pt x="10" y="4"/>
                      <a:pt x="10" y="4"/>
                      <a:pt x="10" y="4"/>
                    </a:cubicBezTo>
                    <a:cubicBezTo>
                      <a:pt x="10" y="4"/>
                      <a:pt x="10" y="4"/>
                      <a:pt x="10" y="4"/>
                    </a:cubicBezTo>
                    <a:cubicBezTo>
                      <a:pt x="11" y="4"/>
                      <a:pt x="11" y="4"/>
                      <a:pt x="11" y="4"/>
                    </a:cubicBezTo>
                    <a:cubicBezTo>
                      <a:pt x="11" y="4"/>
                      <a:pt x="12" y="4"/>
                      <a:pt x="12" y="4"/>
                    </a:cubicBezTo>
                    <a:cubicBezTo>
                      <a:pt x="12" y="4"/>
                      <a:pt x="12" y="4"/>
                      <a:pt x="12" y="3"/>
                    </a:cubicBezTo>
                    <a:cubicBezTo>
                      <a:pt x="12" y="3"/>
                      <a:pt x="12" y="3"/>
                      <a:pt x="11" y="3"/>
                    </a:cubicBezTo>
                    <a:cubicBezTo>
                      <a:pt x="11" y="2"/>
                      <a:pt x="11" y="2"/>
                      <a:pt x="11" y="2"/>
                    </a:cubicBezTo>
                    <a:cubicBezTo>
                      <a:pt x="10" y="2"/>
                      <a:pt x="10" y="2"/>
                      <a:pt x="9" y="2"/>
                    </a:cubicBezTo>
                    <a:cubicBezTo>
                      <a:pt x="9" y="3"/>
                      <a:pt x="8" y="3"/>
                      <a:pt x="7" y="4"/>
                    </a:cubicBezTo>
                    <a:cubicBezTo>
                      <a:pt x="7" y="4"/>
                      <a:pt x="6" y="4"/>
                      <a:pt x="6" y="4"/>
                    </a:cubicBezTo>
                    <a:cubicBezTo>
                      <a:pt x="6" y="4"/>
                      <a:pt x="6" y="4"/>
                      <a:pt x="6" y="4"/>
                    </a:cubicBezTo>
                    <a:cubicBezTo>
                      <a:pt x="6" y="3"/>
                      <a:pt x="6" y="3"/>
                      <a:pt x="5" y="3"/>
                    </a:cubicBezTo>
                    <a:cubicBezTo>
                      <a:pt x="5" y="3"/>
                      <a:pt x="5" y="3"/>
                      <a:pt x="5" y="3"/>
                    </a:cubicBezTo>
                    <a:cubicBezTo>
                      <a:pt x="5" y="3"/>
                      <a:pt x="4" y="3"/>
                      <a:pt x="4" y="3"/>
                    </a:cubicBezTo>
                    <a:cubicBezTo>
                      <a:pt x="4" y="3"/>
                      <a:pt x="4" y="3"/>
                      <a:pt x="4" y="4"/>
                    </a:cubicBezTo>
                    <a:cubicBezTo>
                      <a:pt x="5" y="4"/>
                      <a:pt x="5" y="4"/>
                      <a:pt x="6" y="5"/>
                    </a:cubicBezTo>
                    <a:cubicBezTo>
                      <a:pt x="5" y="5"/>
                      <a:pt x="5" y="5"/>
                      <a:pt x="5" y="5"/>
                    </a:cubicBezTo>
                    <a:cubicBezTo>
                      <a:pt x="5" y="5"/>
                      <a:pt x="5" y="5"/>
                      <a:pt x="4" y="5"/>
                    </a:cubicBezTo>
                    <a:cubicBezTo>
                      <a:pt x="4" y="5"/>
                      <a:pt x="4" y="4"/>
                      <a:pt x="4" y="4"/>
                    </a:cubicBezTo>
                    <a:cubicBezTo>
                      <a:pt x="4" y="4"/>
                      <a:pt x="3" y="4"/>
                      <a:pt x="3" y="3"/>
                    </a:cubicBezTo>
                    <a:cubicBezTo>
                      <a:pt x="3" y="3"/>
                      <a:pt x="3" y="3"/>
                      <a:pt x="2" y="3"/>
                    </a:cubicBezTo>
                    <a:cubicBezTo>
                      <a:pt x="2" y="3"/>
                      <a:pt x="2" y="4"/>
                      <a:pt x="1" y="4"/>
                    </a:cubicBezTo>
                    <a:cubicBezTo>
                      <a:pt x="1" y="4"/>
                      <a:pt x="1" y="4"/>
                      <a:pt x="1" y="5"/>
                    </a:cubicBezTo>
                    <a:cubicBezTo>
                      <a:pt x="1" y="5"/>
                      <a:pt x="2" y="5"/>
                      <a:pt x="2" y="5"/>
                    </a:cubicBezTo>
                    <a:cubicBezTo>
                      <a:pt x="2" y="5"/>
                      <a:pt x="2" y="6"/>
                      <a:pt x="2" y="6"/>
                    </a:cubicBezTo>
                    <a:cubicBezTo>
                      <a:pt x="2" y="6"/>
                      <a:pt x="1" y="6"/>
                      <a:pt x="1" y="6"/>
                    </a:cubicBezTo>
                    <a:cubicBezTo>
                      <a:pt x="1" y="6"/>
                      <a:pt x="1" y="6"/>
                      <a:pt x="0" y="6"/>
                    </a:cubicBezTo>
                    <a:cubicBezTo>
                      <a:pt x="0" y="6"/>
                      <a:pt x="0" y="6"/>
                      <a:pt x="0" y="6"/>
                    </a:cubicBezTo>
                    <a:cubicBezTo>
                      <a:pt x="0" y="7"/>
                      <a:pt x="0" y="7"/>
                      <a:pt x="0" y="7"/>
                    </a:cubicBezTo>
                    <a:cubicBezTo>
                      <a:pt x="0" y="7"/>
                      <a:pt x="0" y="8"/>
                      <a:pt x="0" y="8"/>
                    </a:cubicBezTo>
                    <a:cubicBezTo>
                      <a:pt x="0" y="8"/>
                      <a:pt x="0" y="9"/>
                      <a:pt x="0"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938" name="Freeform 275"/>
              <p:cNvSpPr>
                <a:spLocks/>
              </p:cNvSpPr>
              <p:nvPr/>
            </p:nvSpPr>
            <p:spPr bwMode="auto">
              <a:xfrm>
                <a:off x="2698" y="1775"/>
                <a:ext cx="16" cy="5"/>
              </a:xfrm>
              <a:custGeom>
                <a:avLst/>
                <a:gdLst>
                  <a:gd name="T0" fmla="*/ 1 w 7"/>
                  <a:gd name="T1" fmla="*/ 2 h 2"/>
                  <a:gd name="T2" fmla="*/ 2 w 7"/>
                  <a:gd name="T3" fmla="*/ 2 h 2"/>
                  <a:gd name="T4" fmla="*/ 4 w 7"/>
                  <a:gd name="T5" fmla="*/ 1 h 2"/>
                  <a:gd name="T6" fmla="*/ 5 w 7"/>
                  <a:gd name="T7" fmla="*/ 1 h 2"/>
                  <a:gd name="T8" fmla="*/ 7 w 7"/>
                  <a:gd name="T9" fmla="*/ 0 h 2"/>
                  <a:gd name="T10" fmla="*/ 7 w 7"/>
                  <a:gd name="T11" fmla="*/ 0 h 2"/>
                  <a:gd name="T12" fmla="*/ 6 w 7"/>
                  <a:gd name="T13" fmla="*/ 0 h 2"/>
                  <a:gd name="T14" fmla="*/ 5 w 7"/>
                  <a:gd name="T15" fmla="*/ 0 h 2"/>
                  <a:gd name="T16" fmla="*/ 4 w 7"/>
                  <a:gd name="T17" fmla="*/ 0 h 2"/>
                  <a:gd name="T18" fmla="*/ 3 w 7"/>
                  <a:gd name="T19" fmla="*/ 1 h 2"/>
                  <a:gd name="T20" fmla="*/ 2 w 7"/>
                  <a:gd name="T21" fmla="*/ 1 h 2"/>
                  <a:gd name="T22" fmla="*/ 1 w 7"/>
                  <a:gd name="T23" fmla="*/ 1 h 2"/>
                  <a:gd name="T24" fmla="*/ 0 w 7"/>
                  <a:gd name="T25" fmla="*/ 2 h 2"/>
                  <a:gd name="T26" fmla="*/ 0 w 7"/>
                  <a:gd name="T27" fmla="*/ 2 h 2"/>
                  <a:gd name="T28" fmla="*/ 1 w 7"/>
                  <a:gd name="T29"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 h="2">
                    <a:moveTo>
                      <a:pt x="1" y="2"/>
                    </a:moveTo>
                    <a:cubicBezTo>
                      <a:pt x="1" y="2"/>
                      <a:pt x="2" y="2"/>
                      <a:pt x="2" y="2"/>
                    </a:cubicBezTo>
                    <a:cubicBezTo>
                      <a:pt x="3" y="2"/>
                      <a:pt x="3" y="2"/>
                      <a:pt x="4" y="1"/>
                    </a:cubicBezTo>
                    <a:cubicBezTo>
                      <a:pt x="4" y="1"/>
                      <a:pt x="5" y="1"/>
                      <a:pt x="5" y="1"/>
                    </a:cubicBezTo>
                    <a:cubicBezTo>
                      <a:pt x="5" y="1"/>
                      <a:pt x="6" y="1"/>
                      <a:pt x="7" y="0"/>
                    </a:cubicBezTo>
                    <a:cubicBezTo>
                      <a:pt x="7" y="0"/>
                      <a:pt x="7" y="0"/>
                      <a:pt x="7" y="0"/>
                    </a:cubicBezTo>
                    <a:cubicBezTo>
                      <a:pt x="7" y="0"/>
                      <a:pt x="7" y="0"/>
                      <a:pt x="6" y="0"/>
                    </a:cubicBezTo>
                    <a:cubicBezTo>
                      <a:pt x="6" y="0"/>
                      <a:pt x="6" y="0"/>
                      <a:pt x="5" y="0"/>
                    </a:cubicBezTo>
                    <a:cubicBezTo>
                      <a:pt x="5" y="0"/>
                      <a:pt x="5" y="0"/>
                      <a:pt x="4" y="0"/>
                    </a:cubicBezTo>
                    <a:cubicBezTo>
                      <a:pt x="4" y="0"/>
                      <a:pt x="3" y="1"/>
                      <a:pt x="3" y="1"/>
                    </a:cubicBezTo>
                    <a:cubicBezTo>
                      <a:pt x="3" y="1"/>
                      <a:pt x="2" y="1"/>
                      <a:pt x="2" y="1"/>
                    </a:cubicBezTo>
                    <a:cubicBezTo>
                      <a:pt x="2" y="1"/>
                      <a:pt x="1" y="1"/>
                      <a:pt x="1" y="1"/>
                    </a:cubicBezTo>
                    <a:cubicBezTo>
                      <a:pt x="1" y="1"/>
                      <a:pt x="0" y="2"/>
                      <a:pt x="0" y="2"/>
                    </a:cubicBezTo>
                    <a:cubicBezTo>
                      <a:pt x="0" y="2"/>
                      <a:pt x="0" y="2"/>
                      <a:pt x="0" y="2"/>
                    </a:cubicBezTo>
                    <a:cubicBezTo>
                      <a:pt x="1" y="2"/>
                      <a:pt x="1" y="2"/>
                      <a:pt x="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939" name="Freeform 276"/>
              <p:cNvSpPr>
                <a:spLocks/>
              </p:cNvSpPr>
              <p:nvPr/>
            </p:nvSpPr>
            <p:spPr bwMode="auto">
              <a:xfrm>
                <a:off x="2672" y="1811"/>
                <a:ext cx="16" cy="4"/>
              </a:xfrm>
              <a:custGeom>
                <a:avLst/>
                <a:gdLst>
                  <a:gd name="T0" fmla="*/ 2 w 7"/>
                  <a:gd name="T1" fmla="*/ 1 h 2"/>
                  <a:gd name="T2" fmla="*/ 2 w 7"/>
                  <a:gd name="T3" fmla="*/ 1 h 2"/>
                  <a:gd name="T4" fmla="*/ 3 w 7"/>
                  <a:gd name="T5" fmla="*/ 1 h 2"/>
                  <a:gd name="T6" fmla="*/ 4 w 7"/>
                  <a:gd name="T7" fmla="*/ 1 h 2"/>
                  <a:gd name="T8" fmla="*/ 5 w 7"/>
                  <a:gd name="T9" fmla="*/ 1 h 2"/>
                  <a:gd name="T10" fmla="*/ 6 w 7"/>
                  <a:gd name="T11" fmla="*/ 1 h 2"/>
                  <a:gd name="T12" fmla="*/ 7 w 7"/>
                  <a:gd name="T13" fmla="*/ 1 h 2"/>
                  <a:gd name="T14" fmla="*/ 6 w 7"/>
                  <a:gd name="T15" fmla="*/ 1 h 2"/>
                  <a:gd name="T16" fmla="*/ 4 w 7"/>
                  <a:gd name="T17" fmla="*/ 0 h 2"/>
                  <a:gd name="T18" fmla="*/ 4 w 7"/>
                  <a:gd name="T19" fmla="*/ 0 h 2"/>
                  <a:gd name="T20" fmla="*/ 3 w 7"/>
                  <a:gd name="T21" fmla="*/ 0 h 2"/>
                  <a:gd name="T22" fmla="*/ 2 w 7"/>
                  <a:gd name="T23" fmla="*/ 0 h 2"/>
                  <a:gd name="T24" fmla="*/ 1 w 7"/>
                  <a:gd name="T25" fmla="*/ 1 h 2"/>
                  <a:gd name="T26" fmla="*/ 0 w 7"/>
                  <a:gd name="T27" fmla="*/ 2 h 2"/>
                  <a:gd name="T28" fmla="*/ 1 w 7"/>
                  <a:gd name="T29" fmla="*/ 2 h 2"/>
                  <a:gd name="T30" fmla="*/ 2 w 7"/>
                  <a:gd name="T31"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 h="2">
                    <a:moveTo>
                      <a:pt x="2" y="1"/>
                    </a:moveTo>
                    <a:cubicBezTo>
                      <a:pt x="2" y="1"/>
                      <a:pt x="2" y="1"/>
                      <a:pt x="2" y="1"/>
                    </a:cubicBezTo>
                    <a:cubicBezTo>
                      <a:pt x="3" y="1"/>
                      <a:pt x="3" y="1"/>
                      <a:pt x="3" y="1"/>
                    </a:cubicBezTo>
                    <a:cubicBezTo>
                      <a:pt x="3" y="1"/>
                      <a:pt x="4" y="1"/>
                      <a:pt x="4" y="1"/>
                    </a:cubicBezTo>
                    <a:cubicBezTo>
                      <a:pt x="4" y="1"/>
                      <a:pt x="5" y="1"/>
                      <a:pt x="5" y="1"/>
                    </a:cubicBezTo>
                    <a:cubicBezTo>
                      <a:pt x="6" y="1"/>
                      <a:pt x="6" y="1"/>
                      <a:pt x="6" y="1"/>
                    </a:cubicBezTo>
                    <a:cubicBezTo>
                      <a:pt x="6" y="1"/>
                      <a:pt x="6" y="1"/>
                      <a:pt x="7" y="1"/>
                    </a:cubicBezTo>
                    <a:cubicBezTo>
                      <a:pt x="6" y="1"/>
                      <a:pt x="6" y="1"/>
                      <a:pt x="6" y="1"/>
                    </a:cubicBezTo>
                    <a:cubicBezTo>
                      <a:pt x="5" y="0"/>
                      <a:pt x="5" y="0"/>
                      <a:pt x="4" y="0"/>
                    </a:cubicBezTo>
                    <a:cubicBezTo>
                      <a:pt x="4" y="0"/>
                      <a:pt x="4" y="0"/>
                      <a:pt x="4" y="0"/>
                    </a:cubicBezTo>
                    <a:cubicBezTo>
                      <a:pt x="4" y="0"/>
                      <a:pt x="3" y="0"/>
                      <a:pt x="3" y="0"/>
                    </a:cubicBezTo>
                    <a:cubicBezTo>
                      <a:pt x="3" y="0"/>
                      <a:pt x="3" y="0"/>
                      <a:pt x="2" y="0"/>
                    </a:cubicBezTo>
                    <a:cubicBezTo>
                      <a:pt x="2" y="0"/>
                      <a:pt x="2" y="1"/>
                      <a:pt x="1" y="1"/>
                    </a:cubicBezTo>
                    <a:cubicBezTo>
                      <a:pt x="1" y="1"/>
                      <a:pt x="1" y="1"/>
                      <a:pt x="0" y="2"/>
                    </a:cubicBezTo>
                    <a:cubicBezTo>
                      <a:pt x="0" y="2"/>
                      <a:pt x="1" y="2"/>
                      <a:pt x="1" y="2"/>
                    </a:cubicBezTo>
                    <a:cubicBezTo>
                      <a:pt x="1" y="2"/>
                      <a:pt x="1" y="1"/>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940" name="Freeform 277"/>
              <p:cNvSpPr>
                <a:spLocks/>
              </p:cNvSpPr>
              <p:nvPr/>
            </p:nvSpPr>
            <p:spPr bwMode="auto">
              <a:xfrm>
                <a:off x="4110" y="2564"/>
                <a:ext cx="76" cy="59"/>
              </a:xfrm>
              <a:custGeom>
                <a:avLst/>
                <a:gdLst>
                  <a:gd name="T0" fmla="*/ 29 w 32"/>
                  <a:gd name="T1" fmla="*/ 14 h 25"/>
                  <a:gd name="T2" fmla="*/ 27 w 32"/>
                  <a:gd name="T3" fmla="*/ 15 h 25"/>
                  <a:gd name="T4" fmla="*/ 23 w 32"/>
                  <a:gd name="T5" fmla="*/ 14 h 25"/>
                  <a:gd name="T6" fmla="*/ 20 w 32"/>
                  <a:gd name="T7" fmla="*/ 12 h 25"/>
                  <a:gd name="T8" fmla="*/ 17 w 32"/>
                  <a:gd name="T9" fmla="*/ 9 h 25"/>
                  <a:gd name="T10" fmla="*/ 15 w 32"/>
                  <a:gd name="T11" fmla="*/ 5 h 25"/>
                  <a:gd name="T12" fmla="*/ 12 w 32"/>
                  <a:gd name="T13" fmla="*/ 2 h 25"/>
                  <a:gd name="T14" fmla="*/ 10 w 32"/>
                  <a:gd name="T15" fmla="*/ 1 h 25"/>
                  <a:gd name="T16" fmla="*/ 9 w 32"/>
                  <a:gd name="T17" fmla="*/ 1 h 25"/>
                  <a:gd name="T18" fmla="*/ 10 w 32"/>
                  <a:gd name="T19" fmla="*/ 5 h 25"/>
                  <a:gd name="T20" fmla="*/ 9 w 32"/>
                  <a:gd name="T21" fmla="*/ 8 h 25"/>
                  <a:gd name="T22" fmla="*/ 9 w 32"/>
                  <a:gd name="T23" fmla="*/ 10 h 25"/>
                  <a:gd name="T24" fmla="*/ 8 w 32"/>
                  <a:gd name="T25" fmla="*/ 11 h 25"/>
                  <a:gd name="T26" fmla="*/ 8 w 32"/>
                  <a:gd name="T27" fmla="*/ 13 h 25"/>
                  <a:gd name="T28" fmla="*/ 8 w 32"/>
                  <a:gd name="T29" fmla="*/ 14 h 25"/>
                  <a:gd name="T30" fmla="*/ 4 w 32"/>
                  <a:gd name="T31" fmla="*/ 12 h 25"/>
                  <a:gd name="T32" fmla="*/ 3 w 32"/>
                  <a:gd name="T33" fmla="*/ 12 h 25"/>
                  <a:gd name="T34" fmla="*/ 4 w 32"/>
                  <a:gd name="T35" fmla="*/ 14 h 25"/>
                  <a:gd name="T36" fmla="*/ 2 w 32"/>
                  <a:gd name="T37" fmla="*/ 14 h 25"/>
                  <a:gd name="T38" fmla="*/ 1 w 32"/>
                  <a:gd name="T39" fmla="*/ 15 h 25"/>
                  <a:gd name="T40" fmla="*/ 0 w 32"/>
                  <a:gd name="T41" fmla="*/ 17 h 25"/>
                  <a:gd name="T42" fmla="*/ 2 w 32"/>
                  <a:gd name="T43" fmla="*/ 19 h 25"/>
                  <a:gd name="T44" fmla="*/ 1 w 32"/>
                  <a:gd name="T45" fmla="*/ 22 h 25"/>
                  <a:gd name="T46" fmla="*/ 4 w 32"/>
                  <a:gd name="T47" fmla="*/ 23 h 25"/>
                  <a:gd name="T48" fmla="*/ 5 w 32"/>
                  <a:gd name="T49" fmla="*/ 22 h 25"/>
                  <a:gd name="T50" fmla="*/ 8 w 32"/>
                  <a:gd name="T51" fmla="*/ 22 h 25"/>
                  <a:gd name="T52" fmla="*/ 7 w 32"/>
                  <a:gd name="T53" fmla="*/ 21 h 25"/>
                  <a:gd name="T54" fmla="*/ 4 w 32"/>
                  <a:gd name="T55" fmla="*/ 19 h 25"/>
                  <a:gd name="T56" fmla="*/ 3 w 32"/>
                  <a:gd name="T57" fmla="*/ 17 h 25"/>
                  <a:gd name="T58" fmla="*/ 6 w 32"/>
                  <a:gd name="T59" fmla="*/ 18 h 25"/>
                  <a:gd name="T60" fmla="*/ 10 w 32"/>
                  <a:gd name="T61" fmla="*/ 17 h 25"/>
                  <a:gd name="T62" fmla="*/ 12 w 32"/>
                  <a:gd name="T63" fmla="*/ 19 h 25"/>
                  <a:gd name="T64" fmla="*/ 14 w 32"/>
                  <a:gd name="T65" fmla="*/ 21 h 25"/>
                  <a:gd name="T66" fmla="*/ 17 w 32"/>
                  <a:gd name="T67" fmla="*/ 24 h 25"/>
                  <a:gd name="T68" fmla="*/ 19 w 32"/>
                  <a:gd name="T69" fmla="*/ 24 h 25"/>
                  <a:gd name="T70" fmla="*/ 20 w 32"/>
                  <a:gd name="T71" fmla="*/ 21 h 25"/>
                  <a:gd name="T72" fmla="*/ 24 w 32"/>
                  <a:gd name="T73" fmla="*/ 21 h 25"/>
                  <a:gd name="T74" fmla="*/ 26 w 32"/>
                  <a:gd name="T75" fmla="*/ 21 h 25"/>
                  <a:gd name="T76" fmla="*/ 28 w 32"/>
                  <a:gd name="T77" fmla="*/ 21 h 25"/>
                  <a:gd name="T78" fmla="*/ 30 w 32"/>
                  <a:gd name="T79" fmla="*/ 21 h 25"/>
                  <a:gd name="T80" fmla="*/ 32 w 32"/>
                  <a:gd name="T81" fmla="*/ 20 h 25"/>
                  <a:gd name="T82" fmla="*/ 29 w 32"/>
                  <a:gd name="T83" fmla="*/ 20 h 25"/>
                  <a:gd name="T84" fmla="*/ 29 w 32"/>
                  <a:gd name="T85" fmla="*/ 19 h 25"/>
                  <a:gd name="T86" fmla="*/ 27 w 32"/>
                  <a:gd name="T87" fmla="*/ 16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2" h="25">
                    <a:moveTo>
                      <a:pt x="29" y="15"/>
                    </a:moveTo>
                    <a:cubicBezTo>
                      <a:pt x="29" y="14"/>
                      <a:pt x="29" y="14"/>
                      <a:pt x="29" y="14"/>
                    </a:cubicBezTo>
                    <a:cubicBezTo>
                      <a:pt x="29" y="14"/>
                      <a:pt x="29" y="14"/>
                      <a:pt x="29" y="14"/>
                    </a:cubicBezTo>
                    <a:cubicBezTo>
                      <a:pt x="29" y="14"/>
                      <a:pt x="28" y="14"/>
                      <a:pt x="28" y="14"/>
                    </a:cubicBezTo>
                    <a:cubicBezTo>
                      <a:pt x="28" y="14"/>
                      <a:pt x="28" y="14"/>
                      <a:pt x="28" y="14"/>
                    </a:cubicBezTo>
                    <a:cubicBezTo>
                      <a:pt x="28" y="14"/>
                      <a:pt x="27" y="14"/>
                      <a:pt x="27" y="15"/>
                    </a:cubicBezTo>
                    <a:cubicBezTo>
                      <a:pt x="26" y="15"/>
                      <a:pt x="25" y="15"/>
                      <a:pt x="25" y="15"/>
                    </a:cubicBezTo>
                    <a:cubicBezTo>
                      <a:pt x="24" y="14"/>
                      <a:pt x="24" y="14"/>
                      <a:pt x="23" y="14"/>
                    </a:cubicBezTo>
                    <a:cubicBezTo>
                      <a:pt x="23" y="14"/>
                      <a:pt x="23" y="14"/>
                      <a:pt x="23" y="14"/>
                    </a:cubicBezTo>
                    <a:cubicBezTo>
                      <a:pt x="23" y="14"/>
                      <a:pt x="23" y="14"/>
                      <a:pt x="22" y="14"/>
                    </a:cubicBezTo>
                    <a:cubicBezTo>
                      <a:pt x="22" y="13"/>
                      <a:pt x="22" y="13"/>
                      <a:pt x="22" y="13"/>
                    </a:cubicBezTo>
                    <a:cubicBezTo>
                      <a:pt x="21" y="12"/>
                      <a:pt x="21" y="12"/>
                      <a:pt x="20" y="12"/>
                    </a:cubicBezTo>
                    <a:cubicBezTo>
                      <a:pt x="20" y="12"/>
                      <a:pt x="19" y="11"/>
                      <a:pt x="19" y="11"/>
                    </a:cubicBezTo>
                    <a:cubicBezTo>
                      <a:pt x="19" y="11"/>
                      <a:pt x="19" y="10"/>
                      <a:pt x="18" y="10"/>
                    </a:cubicBezTo>
                    <a:cubicBezTo>
                      <a:pt x="18" y="10"/>
                      <a:pt x="18" y="10"/>
                      <a:pt x="17" y="9"/>
                    </a:cubicBezTo>
                    <a:cubicBezTo>
                      <a:pt x="17" y="9"/>
                      <a:pt x="17" y="9"/>
                      <a:pt x="17" y="9"/>
                    </a:cubicBezTo>
                    <a:cubicBezTo>
                      <a:pt x="17" y="8"/>
                      <a:pt x="17" y="8"/>
                      <a:pt x="16" y="8"/>
                    </a:cubicBezTo>
                    <a:cubicBezTo>
                      <a:pt x="16" y="7"/>
                      <a:pt x="15" y="6"/>
                      <a:pt x="15" y="5"/>
                    </a:cubicBezTo>
                    <a:cubicBezTo>
                      <a:pt x="14" y="5"/>
                      <a:pt x="14" y="4"/>
                      <a:pt x="14" y="4"/>
                    </a:cubicBezTo>
                    <a:cubicBezTo>
                      <a:pt x="14" y="4"/>
                      <a:pt x="13" y="3"/>
                      <a:pt x="13" y="3"/>
                    </a:cubicBezTo>
                    <a:cubicBezTo>
                      <a:pt x="12" y="3"/>
                      <a:pt x="12" y="2"/>
                      <a:pt x="12" y="2"/>
                    </a:cubicBezTo>
                    <a:cubicBezTo>
                      <a:pt x="12" y="1"/>
                      <a:pt x="12" y="1"/>
                      <a:pt x="11" y="1"/>
                    </a:cubicBezTo>
                    <a:cubicBezTo>
                      <a:pt x="11" y="1"/>
                      <a:pt x="11" y="1"/>
                      <a:pt x="10" y="0"/>
                    </a:cubicBezTo>
                    <a:cubicBezTo>
                      <a:pt x="10" y="1"/>
                      <a:pt x="10" y="1"/>
                      <a:pt x="10" y="1"/>
                    </a:cubicBezTo>
                    <a:cubicBezTo>
                      <a:pt x="10" y="1"/>
                      <a:pt x="10" y="1"/>
                      <a:pt x="10" y="1"/>
                    </a:cubicBezTo>
                    <a:cubicBezTo>
                      <a:pt x="9" y="1"/>
                      <a:pt x="9" y="1"/>
                      <a:pt x="9" y="1"/>
                    </a:cubicBezTo>
                    <a:cubicBezTo>
                      <a:pt x="9" y="1"/>
                      <a:pt x="9" y="1"/>
                      <a:pt x="9" y="1"/>
                    </a:cubicBezTo>
                    <a:cubicBezTo>
                      <a:pt x="9" y="1"/>
                      <a:pt x="9" y="1"/>
                      <a:pt x="9" y="2"/>
                    </a:cubicBezTo>
                    <a:cubicBezTo>
                      <a:pt x="9" y="2"/>
                      <a:pt x="9" y="2"/>
                      <a:pt x="9" y="3"/>
                    </a:cubicBezTo>
                    <a:cubicBezTo>
                      <a:pt x="9" y="3"/>
                      <a:pt x="10" y="4"/>
                      <a:pt x="10" y="5"/>
                    </a:cubicBezTo>
                    <a:cubicBezTo>
                      <a:pt x="10" y="5"/>
                      <a:pt x="10" y="6"/>
                      <a:pt x="10" y="6"/>
                    </a:cubicBezTo>
                    <a:cubicBezTo>
                      <a:pt x="10" y="6"/>
                      <a:pt x="10" y="7"/>
                      <a:pt x="10" y="7"/>
                    </a:cubicBezTo>
                    <a:cubicBezTo>
                      <a:pt x="9" y="7"/>
                      <a:pt x="9" y="8"/>
                      <a:pt x="9" y="8"/>
                    </a:cubicBezTo>
                    <a:cubicBezTo>
                      <a:pt x="9" y="8"/>
                      <a:pt x="9" y="9"/>
                      <a:pt x="9" y="9"/>
                    </a:cubicBezTo>
                    <a:cubicBezTo>
                      <a:pt x="9" y="9"/>
                      <a:pt x="9" y="10"/>
                      <a:pt x="9" y="10"/>
                    </a:cubicBezTo>
                    <a:cubicBezTo>
                      <a:pt x="9" y="10"/>
                      <a:pt x="9" y="10"/>
                      <a:pt x="9" y="10"/>
                    </a:cubicBezTo>
                    <a:cubicBezTo>
                      <a:pt x="9" y="10"/>
                      <a:pt x="9" y="10"/>
                      <a:pt x="9" y="10"/>
                    </a:cubicBezTo>
                    <a:cubicBezTo>
                      <a:pt x="8" y="10"/>
                      <a:pt x="8" y="10"/>
                      <a:pt x="8" y="10"/>
                    </a:cubicBezTo>
                    <a:cubicBezTo>
                      <a:pt x="8" y="10"/>
                      <a:pt x="8" y="11"/>
                      <a:pt x="8" y="11"/>
                    </a:cubicBezTo>
                    <a:cubicBezTo>
                      <a:pt x="8" y="11"/>
                      <a:pt x="8" y="11"/>
                      <a:pt x="8" y="12"/>
                    </a:cubicBezTo>
                    <a:cubicBezTo>
                      <a:pt x="8" y="12"/>
                      <a:pt x="8" y="12"/>
                      <a:pt x="8" y="12"/>
                    </a:cubicBezTo>
                    <a:cubicBezTo>
                      <a:pt x="8" y="12"/>
                      <a:pt x="8" y="12"/>
                      <a:pt x="8" y="13"/>
                    </a:cubicBezTo>
                    <a:cubicBezTo>
                      <a:pt x="9" y="13"/>
                      <a:pt x="9" y="13"/>
                      <a:pt x="9" y="13"/>
                    </a:cubicBezTo>
                    <a:cubicBezTo>
                      <a:pt x="8" y="13"/>
                      <a:pt x="8" y="13"/>
                      <a:pt x="8" y="13"/>
                    </a:cubicBezTo>
                    <a:cubicBezTo>
                      <a:pt x="8" y="13"/>
                      <a:pt x="8" y="14"/>
                      <a:pt x="8" y="14"/>
                    </a:cubicBezTo>
                    <a:cubicBezTo>
                      <a:pt x="8" y="14"/>
                      <a:pt x="7" y="14"/>
                      <a:pt x="7" y="14"/>
                    </a:cubicBezTo>
                    <a:cubicBezTo>
                      <a:pt x="7" y="14"/>
                      <a:pt x="6" y="13"/>
                      <a:pt x="6" y="13"/>
                    </a:cubicBezTo>
                    <a:cubicBezTo>
                      <a:pt x="5" y="13"/>
                      <a:pt x="5" y="12"/>
                      <a:pt x="4" y="12"/>
                    </a:cubicBezTo>
                    <a:cubicBezTo>
                      <a:pt x="4" y="12"/>
                      <a:pt x="4" y="12"/>
                      <a:pt x="3" y="12"/>
                    </a:cubicBezTo>
                    <a:cubicBezTo>
                      <a:pt x="3" y="12"/>
                      <a:pt x="3" y="12"/>
                      <a:pt x="3" y="12"/>
                    </a:cubicBezTo>
                    <a:cubicBezTo>
                      <a:pt x="3" y="12"/>
                      <a:pt x="3" y="12"/>
                      <a:pt x="3" y="12"/>
                    </a:cubicBezTo>
                    <a:cubicBezTo>
                      <a:pt x="3" y="12"/>
                      <a:pt x="3" y="12"/>
                      <a:pt x="3" y="12"/>
                    </a:cubicBezTo>
                    <a:cubicBezTo>
                      <a:pt x="4" y="13"/>
                      <a:pt x="4" y="13"/>
                      <a:pt x="4" y="13"/>
                    </a:cubicBezTo>
                    <a:cubicBezTo>
                      <a:pt x="4" y="13"/>
                      <a:pt x="4" y="14"/>
                      <a:pt x="4" y="14"/>
                    </a:cubicBezTo>
                    <a:cubicBezTo>
                      <a:pt x="4" y="14"/>
                      <a:pt x="4" y="14"/>
                      <a:pt x="4" y="14"/>
                    </a:cubicBezTo>
                    <a:cubicBezTo>
                      <a:pt x="3" y="14"/>
                      <a:pt x="3" y="14"/>
                      <a:pt x="3" y="14"/>
                    </a:cubicBezTo>
                    <a:cubicBezTo>
                      <a:pt x="3" y="14"/>
                      <a:pt x="2" y="14"/>
                      <a:pt x="2" y="14"/>
                    </a:cubicBezTo>
                    <a:cubicBezTo>
                      <a:pt x="2" y="14"/>
                      <a:pt x="2" y="14"/>
                      <a:pt x="2" y="14"/>
                    </a:cubicBezTo>
                    <a:cubicBezTo>
                      <a:pt x="2" y="14"/>
                      <a:pt x="1" y="14"/>
                      <a:pt x="1" y="14"/>
                    </a:cubicBezTo>
                    <a:cubicBezTo>
                      <a:pt x="1" y="15"/>
                      <a:pt x="1" y="15"/>
                      <a:pt x="1" y="15"/>
                    </a:cubicBezTo>
                    <a:cubicBezTo>
                      <a:pt x="1" y="15"/>
                      <a:pt x="1" y="15"/>
                      <a:pt x="1" y="16"/>
                    </a:cubicBezTo>
                    <a:cubicBezTo>
                      <a:pt x="0" y="16"/>
                      <a:pt x="0" y="16"/>
                      <a:pt x="0" y="17"/>
                    </a:cubicBezTo>
                    <a:cubicBezTo>
                      <a:pt x="0" y="17"/>
                      <a:pt x="0" y="17"/>
                      <a:pt x="0" y="17"/>
                    </a:cubicBezTo>
                    <a:cubicBezTo>
                      <a:pt x="0" y="17"/>
                      <a:pt x="0" y="17"/>
                      <a:pt x="1" y="17"/>
                    </a:cubicBezTo>
                    <a:cubicBezTo>
                      <a:pt x="1" y="18"/>
                      <a:pt x="1" y="18"/>
                      <a:pt x="1" y="18"/>
                    </a:cubicBezTo>
                    <a:cubicBezTo>
                      <a:pt x="2" y="18"/>
                      <a:pt x="2" y="19"/>
                      <a:pt x="2" y="19"/>
                    </a:cubicBezTo>
                    <a:cubicBezTo>
                      <a:pt x="2" y="19"/>
                      <a:pt x="2" y="20"/>
                      <a:pt x="2" y="20"/>
                    </a:cubicBezTo>
                    <a:cubicBezTo>
                      <a:pt x="2" y="21"/>
                      <a:pt x="2" y="21"/>
                      <a:pt x="2" y="22"/>
                    </a:cubicBezTo>
                    <a:cubicBezTo>
                      <a:pt x="2" y="22"/>
                      <a:pt x="2" y="22"/>
                      <a:pt x="1" y="22"/>
                    </a:cubicBezTo>
                    <a:cubicBezTo>
                      <a:pt x="1" y="22"/>
                      <a:pt x="2" y="22"/>
                      <a:pt x="2" y="22"/>
                    </a:cubicBezTo>
                    <a:cubicBezTo>
                      <a:pt x="2" y="23"/>
                      <a:pt x="2" y="23"/>
                      <a:pt x="2" y="23"/>
                    </a:cubicBezTo>
                    <a:cubicBezTo>
                      <a:pt x="3" y="23"/>
                      <a:pt x="3" y="23"/>
                      <a:pt x="4" y="23"/>
                    </a:cubicBezTo>
                    <a:cubicBezTo>
                      <a:pt x="4" y="22"/>
                      <a:pt x="4" y="22"/>
                      <a:pt x="5" y="22"/>
                    </a:cubicBezTo>
                    <a:cubicBezTo>
                      <a:pt x="5" y="22"/>
                      <a:pt x="5" y="22"/>
                      <a:pt x="5" y="22"/>
                    </a:cubicBezTo>
                    <a:cubicBezTo>
                      <a:pt x="5" y="22"/>
                      <a:pt x="5" y="22"/>
                      <a:pt x="5" y="22"/>
                    </a:cubicBezTo>
                    <a:cubicBezTo>
                      <a:pt x="6" y="22"/>
                      <a:pt x="6" y="22"/>
                      <a:pt x="7" y="22"/>
                    </a:cubicBezTo>
                    <a:cubicBezTo>
                      <a:pt x="7" y="22"/>
                      <a:pt x="7" y="23"/>
                      <a:pt x="7" y="23"/>
                    </a:cubicBezTo>
                    <a:cubicBezTo>
                      <a:pt x="7" y="23"/>
                      <a:pt x="7" y="23"/>
                      <a:pt x="8" y="22"/>
                    </a:cubicBezTo>
                    <a:cubicBezTo>
                      <a:pt x="8" y="22"/>
                      <a:pt x="8" y="22"/>
                      <a:pt x="9" y="22"/>
                    </a:cubicBezTo>
                    <a:cubicBezTo>
                      <a:pt x="9" y="22"/>
                      <a:pt x="8" y="22"/>
                      <a:pt x="8" y="22"/>
                    </a:cubicBezTo>
                    <a:cubicBezTo>
                      <a:pt x="8" y="21"/>
                      <a:pt x="8" y="21"/>
                      <a:pt x="7" y="21"/>
                    </a:cubicBezTo>
                    <a:cubicBezTo>
                      <a:pt x="7" y="21"/>
                      <a:pt x="7" y="21"/>
                      <a:pt x="6" y="20"/>
                    </a:cubicBezTo>
                    <a:cubicBezTo>
                      <a:pt x="6" y="20"/>
                      <a:pt x="6" y="19"/>
                      <a:pt x="5" y="19"/>
                    </a:cubicBezTo>
                    <a:cubicBezTo>
                      <a:pt x="5" y="19"/>
                      <a:pt x="5" y="19"/>
                      <a:pt x="4" y="19"/>
                    </a:cubicBezTo>
                    <a:cubicBezTo>
                      <a:pt x="4" y="18"/>
                      <a:pt x="4" y="18"/>
                      <a:pt x="3" y="18"/>
                    </a:cubicBezTo>
                    <a:cubicBezTo>
                      <a:pt x="3" y="18"/>
                      <a:pt x="3" y="17"/>
                      <a:pt x="3" y="17"/>
                    </a:cubicBezTo>
                    <a:cubicBezTo>
                      <a:pt x="3" y="17"/>
                      <a:pt x="3" y="17"/>
                      <a:pt x="3" y="17"/>
                    </a:cubicBezTo>
                    <a:cubicBezTo>
                      <a:pt x="4" y="16"/>
                      <a:pt x="4" y="16"/>
                      <a:pt x="4" y="16"/>
                    </a:cubicBezTo>
                    <a:cubicBezTo>
                      <a:pt x="4" y="16"/>
                      <a:pt x="5" y="17"/>
                      <a:pt x="5" y="17"/>
                    </a:cubicBezTo>
                    <a:cubicBezTo>
                      <a:pt x="5" y="17"/>
                      <a:pt x="6" y="17"/>
                      <a:pt x="6" y="18"/>
                    </a:cubicBezTo>
                    <a:cubicBezTo>
                      <a:pt x="6" y="18"/>
                      <a:pt x="6" y="18"/>
                      <a:pt x="6" y="18"/>
                    </a:cubicBezTo>
                    <a:cubicBezTo>
                      <a:pt x="7" y="18"/>
                      <a:pt x="8" y="18"/>
                      <a:pt x="8" y="17"/>
                    </a:cubicBezTo>
                    <a:cubicBezTo>
                      <a:pt x="9" y="17"/>
                      <a:pt x="9" y="17"/>
                      <a:pt x="10" y="17"/>
                    </a:cubicBezTo>
                    <a:cubicBezTo>
                      <a:pt x="10" y="18"/>
                      <a:pt x="10" y="18"/>
                      <a:pt x="10" y="18"/>
                    </a:cubicBezTo>
                    <a:cubicBezTo>
                      <a:pt x="11" y="18"/>
                      <a:pt x="11" y="18"/>
                      <a:pt x="11" y="18"/>
                    </a:cubicBezTo>
                    <a:cubicBezTo>
                      <a:pt x="11" y="18"/>
                      <a:pt x="11" y="19"/>
                      <a:pt x="12" y="19"/>
                    </a:cubicBezTo>
                    <a:cubicBezTo>
                      <a:pt x="12" y="19"/>
                      <a:pt x="12" y="19"/>
                      <a:pt x="13" y="19"/>
                    </a:cubicBezTo>
                    <a:cubicBezTo>
                      <a:pt x="13" y="19"/>
                      <a:pt x="13" y="20"/>
                      <a:pt x="13" y="20"/>
                    </a:cubicBezTo>
                    <a:cubicBezTo>
                      <a:pt x="13" y="20"/>
                      <a:pt x="14" y="21"/>
                      <a:pt x="14" y="21"/>
                    </a:cubicBezTo>
                    <a:cubicBezTo>
                      <a:pt x="15" y="22"/>
                      <a:pt x="15" y="22"/>
                      <a:pt x="15" y="22"/>
                    </a:cubicBezTo>
                    <a:cubicBezTo>
                      <a:pt x="16" y="23"/>
                      <a:pt x="16" y="23"/>
                      <a:pt x="17" y="23"/>
                    </a:cubicBezTo>
                    <a:cubicBezTo>
                      <a:pt x="17" y="24"/>
                      <a:pt x="17" y="24"/>
                      <a:pt x="17" y="24"/>
                    </a:cubicBezTo>
                    <a:cubicBezTo>
                      <a:pt x="17" y="24"/>
                      <a:pt x="18" y="24"/>
                      <a:pt x="18" y="25"/>
                    </a:cubicBezTo>
                    <a:cubicBezTo>
                      <a:pt x="18" y="24"/>
                      <a:pt x="18" y="24"/>
                      <a:pt x="18" y="24"/>
                    </a:cubicBezTo>
                    <a:cubicBezTo>
                      <a:pt x="18" y="24"/>
                      <a:pt x="18" y="24"/>
                      <a:pt x="19" y="24"/>
                    </a:cubicBezTo>
                    <a:cubicBezTo>
                      <a:pt x="19" y="23"/>
                      <a:pt x="19" y="23"/>
                      <a:pt x="19" y="23"/>
                    </a:cubicBezTo>
                    <a:cubicBezTo>
                      <a:pt x="19" y="22"/>
                      <a:pt x="19" y="22"/>
                      <a:pt x="19" y="22"/>
                    </a:cubicBezTo>
                    <a:cubicBezTo>
                      <a:pt x="20" y="21"/>
                      <a:pt x="20" y="21"/>
                      <a:pt x="20" y="21"/>
                    </a:cubicBezTo>
                    <a:cubicBezTo>
                      <a:pt x="21" y="20"/>
                      <a:pt x="22" y="20"/>
                      <a:pt x="22" y="20"/>
                    </a:cubicBezTo>
                    <a:cubicBezTo>
                      <a:pt x="23" y="20"/>
                      <a:pt x="23" y="20"/>
                      <a:pt x="23" y="20"/>
                    </a:cubicBezTo>
                    <a:cubicBezTo>
                      <a:pt x="24" y="20"/>
                      <a:pt x="24" y="20"/>
                      <a:pt x="24" y="21"/>
                    </a:cubicBezTo>
                    <a:cubicBezTo>
                      <a:pt x="25" y="21"/>
                      <a:pt x="25" y="21"/>
                      <a:pt x="25" y="21"/>
                    </a:cubicBezTo>
                    <a:cubicBezTo>
                      <a:pt x="26" y="21"/>
                      <a:pt x="26" y="21"/>
                      <a:pt x="26" y="21"/>
                    </a:cubicBezTo>
                    <a:cubicBezTo>
                      <a:pt x="26" y="21"/>
                      <a:pt x="26" y="21"/>
                      <a:pt x="26" y="21"/>
                    </a:cubicBezTo>
                    <a:cubicBezTo>
                      <a:pt x="27" y="21"/>
                      <a:pt x="27" y="21"/>
                      <a:pt x="27" y="21"/>
                    </a:cubicBezTo>
                    <a:cubicBezTo>
                      <a:pt x="27" y="21"/>
                      <a:pt x="27" y="21"/>
                      <a:pt x="27" y="21"/>
                    </a:cubicBezTo>
                    <a:cubicBezTo>
                      <a:pt x="28" y="21"/>
                      <a:pt x="28" y="21"/>
                      <a:pt x="28" y="21"/>
                    </a:cubicBezTo>
                    <a:cubicBezTo>
                      <a:pt x="28" y="21"/>
                      <a:pt x="28" y="21"/>
                      <a:pt x="28" y="21"/>
                    </a:cubicBezTo>
                    <a:cubicBezTo>
                      <a:pt x="29" y="21"/>
                      <a:pt x="29" y="21"/>
                      <a:pt x="29" y="21"/>
                    </a:cubicBezTo>
                    <a:cubicBezTo>
                      <a:pt x="30" y="21"/>
                      <a:pt x="30" y="21"/>
                      <a:pt x="30" y="21"/>
                    </a:cubicBezTo>
                    <a:cubicBezTo>
                      <a:pt x="30" y="20"/>
                      <a:pt x="30" y="20"/>
                      <a:pt x="31" y="20"/>
                    </a:cubicBezTo>
                    <a:cubicBezTo>
                      <a:pt x="31" y="20"/>
                      <a:pt x="31" y="20"/>
                      <a:pt x="31" y="20"/>
                    </a:cubicBezTo>
                    <a:cubicBezTo>
                      <a:pt x="31" y="20"/>
                      <a:pt x="31" y="20"/>
                      <a:pt x="32" y="20"/>
                    </a:cubicBezTo>
                    <a:cubicBezTo>
                      <a:pt x="31" y="20"/>
                      <a:pt x="31" y="20"/>
                      <a:pt x="31" y="19"/>
                    </a:cubicBezTo>
                    <a:cubicBezTo>
                      <a:pt x="31" y="20"/>
                      <a:pt x="30" y="20"/>
                      <a:pt x="30" y="20"/>
                    </a:cubicBezTo>
                    <a:cubicBezTo>
                      <a:pt x="30" y="20"/>
                      <a:pt x="30" y="20"/>
                      <a:pt x="29" y="20"/>
                    </a:cubicBezTo>
                    <a:cubicBezTo>
                      <a:pt x="29" y="20"/>
                      <a:pt x="29" y="20"/>
                      <a:pt x="29" y="20"/>
                    </a:cubicBezTo>
                    <a:cubicBezTo>
                      <a:pt x="29" y="20"/>
                      <a:pt x="29" y="19"/>
                      <a:pt x="29" y="19"/>
                    </a:cubicBezTo>
                    <a:cubicBezTo>
                      <a:pt x="29" y="19"/>
                      <a:pt x="29" y="19"/>
                      <a:pt x="29" y="19"/>
                    </a:cubicBezTo>
                    <a:cubicBezTo>
                      <a:pt x="29" y="18"/>
                      <a:pt x="29" y="18"/>
                      <a:pt x="28" y="18"/>
                    </a:cubicBezTo>
                    <a:cubicBezTo>
                      <a:pt x="28" y="17"/>
                      <a:pt x="28" y="17"/>
                      <a:pt x="27" y="17"/>
                    </a:cubicBezTo>
                    <a:cubicBezTo>
                      <a:pt x="27" y="17"/>
                      <a:pt x="27" y="16"/>
                      <a:pt x="27" y="16"/>
                    </a:cubicBezTo>
                    <a:cubicBezTo>
                      <a:pt x="27" y="16"/>
                      <a:pt x="27" y="16"/>
                      <a:pt x="28" y="15"/>
                    </a:cubicBezTo>
                    <a:cubicBezTo>
                      <a:pt x="28" y="15"/>
                      <a:pt x="28" y="15"/>
                      <a:pt x="29"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941" name="Freeform 278"/>
              <p:cNvSpPr>
                <a:spLocks/>
              </p:cNvSpPr>
              <p:nvPr/>
            </p:nvSpPr>
            <p:spPr bwMode="auto">
              <a:xfrm>
                <a:off x="4103" y="2602"/>
                <a:ext cx="5" cy="2"/>
              </a:xfrm>
              <a:custGeom>
                <a:avLst/>
                <a:gdLst>
                  <a:gd name="T0" fmla="*/ 0 w 2"/>
                  <a:gd name="T1" fmla="*/ 0 h 1"/>
                  <a:gd name="T2" fmla="*/ 0 w 2"/>
                  <a:gd name="T3" fmla="*/ 1 h 1"/>
                  <a:gd name="T4" fmla="*/ 1 w 2"/>
                  <a:gd name="T5" fmla="*/ 1 h 1"/>
                  <a:gd name="T6" fmla="*/ 1 w 2"/>
                  <a:gd name="T7" fmla="*/ 1 h 1"/>
                  <a:gd name="T8" fmla="*/ 2 w 2"/>
                  <a:gd name="T9" fmla="*/ 1 h 1"/>
                  <a:gd name="T10" fmla="*/ 2 w 2"/>
                  <a:gd name="T11" fmla="*/ 0 h 1"/>
                  <a:gd name="T12" fmla="*/ 1 w 2"/>
                  <a:gd name="T13" fmla="*/ 0 h 1"/>
                  <a:gd name="T14" fmla="*/ 0 w 2"/>
                  <a:gd name="T15" fmla="*/ 0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1">
                    <a:moveTo>
                      <a:pt x="0" y="0"/>
                    </a:moveTo>
                    <a:cubicBezTo>
                      <a:pt x="0" y="0"/>
                      <a:pt x="0" y="1"/>
                      <a:pt x="0" y="1"/>
                    </a:cubicBezTo>
                    <a:cubicBezTo>
                      <a:pt x="0" y="1"/>
                      <a:pt x="0" y="1"/>
                      <a:pt x="1" y="1"/>
                    </a:cubicBezTo>
                    <a:cubicBezTo>
                      <a:pt x="1" y="1"/>
                      <a:pt x="1" y="1"/>
                      <a:pt x="1" y="1"/>
                    </a:cubicBezTo>
                    <a:cubicBezTo>
                      <a:pt x="1" y="1"/>
                      <a:pt x="1" y="1"/>
                      <a:pt x="2" y="1"/>
                    </a:cubicBezTo>
                    <a:cubicBezTo>
                      <a:pt x="2" y="0"/>
                      <a:pt x="2" y="0"/>
                      <a:pt x="2" y="0"/>
                    </a:cubicBezTo>
                    <a:cubicBezTo>
                      <a:pt x="2" y="0"/>
                      <a:pt x="2" y="0"/>
                      <a:pt x="1" y="0"/>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942" name="Freeform 279"/>
              <p:cNvSpPr>
                <a:spLocks/>
              </p:cNvSpPr>
              <p:nvPr/>
            </p:nvSpPr>
            <p:spPr bwMode="auto">
              <a:xfrm>
                <a:off x="4094" y="2656"/>
                <a:ext cx="2" cy="5"/>
              </a:xfrm>
              <a:custGeom>
                <a:avLst/>
                <a:gdLst>
                  <a:gd name="T0" fmla="*/ 0 w 1"/>
                  <a:gd name="T1" fmla="*/ 2 h 2"/>
                  <a:gd name="T2" fmla="*/ 0 w 1"/>
                  <a:gd name="T3" fmla="*/ 2 h 2"/>
                  <a:gd name="T4" fmla="*/ 1 w 1"/>
                  <a:gd name="T5" fmla="*/ 2 h 2"/>
                  <a:gd name="T6" fmla="*/ 1 w 1"/>
                  <a:gd name="T7" fmla="*/ 2 h 2"/>
                  <a:gd name="T8" fmla="*/ 1 w 1"/>
                  <a:gd name="T9" fmla="*/ 1 h 2"/>
                  <a:gd name="T10" fmla="*/ 1 w 1"/>
                  <a:gd name="T11" fmla="*/ 1 h 2"/>
                  <a:gd name="T12" fmla="*/ 1 w 1"/>
                  <a:gd name="T13" fmla="*/ 0 h 2"/>
                  <a:gd name="T14" fmla="*/ 1 w 1"/>
                  <a:gd name="T15" fmla="*/ 0 h 2"/>
                  <a:gd name="T16" fmla="*/ 1 w 1"/>
                  <a:gd name="T17" fmla="*/ 0 h 2"/>
                  <a:gd name="T18" fmla="*/ 0 w 1"/>
                  <a:gd name="T19" fmla="*/ 1 h 2"/>
                  <a:gd name="T20" fmla="*/ 0 w 1"/>
                  <a:gd name="T21" fmla="*/ 1 h 2"/>
                  <a:gd name="T22" fmla="*/ 0 w 1"/>
                  <a:gd name="T23" fmla="*/ 1 h 2"/>
                  <a:gd name="T24" fmla="*/ 0 w 1"/>
                  <a:gd name="T25" fmla="*/ 1 h 2"/>
                  <a:gd name="T26" fmla="*/ 0 w 1"/>
                  <a:gd name="T27" fmla="*/ 2 h 2"/>
                  <a:gd name="T28" fmla="*/ 0 w 1"/>
                  <a:gd name="T29"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 h="2">
                    <a:moveTo>
                      <a:pt x="0" y="2"/>
                    </a:moveTo>
                    <a:cubicBezTo>
                      <a:pt x="0" y="2"/>
                      <a:pt x="0" y="2"/>
                      <a:pt x="0" y="2"/>
                    </a:cubicBezTo>
                    <a:cubicBezTo>
                      <a:pt x="0" y="2"/>
                      <a:pt x="0" y="2"/>
                      <a:pt x="1" y="2"/>
                    </a:cubicBezTo>
                    <a:cubicBezTo>
                      <a:pt x="1" y="2"/>
                      <a:pt x="1" y="2"/>
                      <a:pt x="1" y="2"/>
                    </a:cubicBezTo>
                    <a:cubicBezTo>
                      <a:pt x="1" y="1"/>
                      <a:pt x="1" y="1"/>
                      <a:pt x="1" y="1"/>
                    </a:cubicBezTo>
                    <a:cubicBezTo>
                      <a:pt x="1" y="1"/>
                      <a:pt x="1" y="1"/>
                      <a:pt x="1" y="1"/>
                    </a:cubicBezTo>
                    <a:cubicBezTo>
                      <a:pt x="1" y="1"/>
                      <a:pt x="1" y="0"/>
                      <a:pt x="1" y="0"/>
                    </a:cubicBezTo>
                    <a:cubicBezTo>
                      <a:pt x="1" y="0"/>
                      <a:pt x="1" y="0"/>
                      <a:pt x="1" y="0"/>
                    </a:cubicBezTo>
                    <a:cubicBezTo>
                      <a:pt x="1" y="0"/>
                      <a:pt x="1" y="0"/>
                      <a:pt x="1" y="0"/>
                    </a:cubicBezTo>
                    <a:cubicBezTo>
                      <a:pt x="0" y="0"/>
                      <a:pt x="0" y="0"/>
                      <a:pt x="0" y="1"/>
                    </a:cubicBezTo>
                    <a:cubicBezTo>
                      <a:pt x="0" y="1"/>
                      <a:pt x="0" y="1"/>
                      <a:pt x="0" y="1"/>
                    </a:cubicBezTo>
                    <a:cubicBezTo>
                      <a:pt x="0" y="1"/>
                      <a:pt x="0" y="1"/>
                      <a:pt x="0" y="1"/>
                    </a:cubicBezTo>
                    <a:cubicBezTo>
                      <a:pt x="0" y="1"/>
                      <a:pt x="0" y="1"/>
                      <a:pt x="0" y="1"/>
                    </a:cubicBezTo>
                    <a:cubicBezTo>
                      <a:pt x="0" y="2"/>
                      <a:pt x="0" y="2"/>
                      <a:pt x="0" y="2"/>
                    </a:cubicBezTo>
                    <a:cubicBezTo>
                      <a:pt x="0" y="2"/>
                      <a:pt x="0" y="2"/>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943" name="Freeform 280"/>
              <p:cNvSpPr>
                <a:spLocks/>
              </p:cNvSpPr>
              <p:nvPr/>
            </p:nvSpPr>
            <p:spPr bwMode="auto">
              <a:xfrm>
                <a:off x="4049" y="2689"/>
                <a:ext cx="2" cy="5"/>
              </a:xfrm>
              <a:custGeom>
                <a:avLst/>
                <a:gdLst>
                  <a:gd name="T0" fmla="*/ 1 w 1"/>
                  <a:gd name="T1" fmla="*/ 0 h 2"/>
                  <a:gd name="T2" fmla="*/ 1 w 1"/>
                  <a:gd name="T3" fmla="*/ 0 h 2"/>
                  <a:gd name="T4" fmla="*/ 0 w 1"/>
                  <a:gd name="T5" fmla="*/ 0 h 2"/>
                  <a:gd name="T6" fmla="*/ 0 w 1"/>
                  <a:gd name="T7" fmla="*/ 1 h 2"/>
                  <a:gd name="T8" fmla="*/ 0 w 1"/>
                  <a:gd name="T9" fmla="*/ 2 h 2"/>
                  <a:gd name="T10" fmla="*/ 1 w 1"/>
                  <a:gd name="T11" fmla="*/ 2 h 2"/>
                  <a:gd name="T12" fmla="*/ 1 w 1"/>
                  <a:gd name="T13" fmla="*/ 1 h 2"/>
                  <a:gd name="T14" fmla="*/ 1 w 1"/>
                  <a:gd name="T15" fmla="*/ 1 h 2"/>
                  <a:gd name="T16" fmla="*/ 1 w 1"/>
                  <a:gd name="T17" fmla="*/ 1 h 2"/>
                  <a:gd name="T18" fmla="*/ 1 w 1"/>
                  <a:gd name="T19"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 h="2">
                    <a:moveTo>
                      <a:pt x="1" y="0"/>
                    </a:moveTo>
                    <a:cubicBezTo>
                      <a:pt x="1" y="0"/>
                      <a:pt x="1" y="0"/>
                      <a:pt x="1" y="0"/>
                    </a:cubicBezTo>
                    <a:cubicBezTo>
                      <a:pt x="0" y="0"/>
                      <a:pt x="0" y="0"/>
                      <a:pt x="0" y="0"/>
                    </a:cubicBezTo>
                    <a:cubicBezTo>
                      <a:pt x="0" y="0"/>
                      <a:pt x="0" y="0"/>
                      <a:pt x="0" y="1"/>
                    </a:cubicBezTo>
                    <a:cubicBezTo>
                      <a:pt x="0" y="1"/>
                      <a:pt x="0" y="1"/>
                      <a:pt x="0" y="2"/>
                    </a:cubicBezTo>
                    <a:cubicBezTo>
                      <a:pt x="0" y="2"/>
                      <a:pt x="0" y="2"/>
                      <a:pt x="1" y="2"/>
                    </a:cubicBezTo>
                    <a:cubicBezTo>
                      <a:pt x="1" y="2"/>
                      <a:pt x="1" y="1"/>
                      <a:pt x="1" y="1"/>
                    </a:cubicBezTo>
                    <a:cubicBezTo>
                      <a:pt x="1" y="1"/>
                      <a:pt x="1" y="1"/>
                      <a:pt x="1" y="1"/>
                    </a:cubicBezTo>
                    <a:cubicBezTo>
                      <a:pt x="1" y="1"/>
                      <a:pt x="1" y="1"/>
                      <a:pt x="1" y="1"/>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944" name="Freeform 281"/>
              <p:cNvSpPr>
                <a:spLocks/>
              </p:cNvSpPr>
              <p:nvPr/>
            </p:nvSpPr>
            <p:spPr bwMode="auto">
              <a:xfrm>
                <a:off x="4018" y="2687"/>
                <a:ext cx="31" cy="16"/>
              </a:xfrm>
              <a:custGeom>
                <a:avLst/>
                <a:gdLst>
                  <a:gd name="T0" fmla="*/ 8 w 13"/>
                  <a:gd name="T1" fmla="*/ 4 h 7"/>
                  <a:gd name="T2" fmla="*/ 9 w 13"/>
                  <a:gd name="T3" fmla="*/ 5 h 7"/>
                  <a:gd name="T4" fmla="*/ 9 w 13"/>
                  <a:gd name="T5" fmla="*/ 6 h 7"/>
                  <a:gd name="T6" fmla="*/ 10 w 13"/>
                  <a:gd name="T7" fmla="*/ 6 h 7"/>
                  <a:gd name="T8" fmla="*/ 11 w 13"/>
                  <a:gd name="T9" fmla="*/ 5 h 7"/>
                  <a:gd name="T10" fmla="*/ 12 w 13"/>
                  <a:gd name="T11" fmla="*/ 5 h 7"/>
                  <a:gd name="T12" fmla="*/ 13 w 13"/>
                  <a:gd name="T13" fmla="*/ 4 h 7"/>
                  <a:gd name="T14" fmla="*/ 12 w 13"/>
                  <a:gd name="T15" fmla="*/ 4 h 7"/>
                  <a:gd name="T16" fmla="*/ 12 w 13"/>
                  <a:gd name="T17" fmla="*/ 3 h 7"/>
                  <a:gd name="T18" fmla="*/ 12 w 13"/>
                  <a:gd name="T19" fmla="*/ 2 h 7"/>
                  <a:gd name="T20" fmla="*/ 11 w 13"/>
                  <a:gd name="T21" fmla="*/ 2 h 7"/>
                  <a:gd name="T22" fmla="*/ 10 w 13"/>
                  <a:gd name="T23" fmla="*/ 1 h 7"/>
                  <a:gd name="T24" fmla="*/ 9 w 13"/>
                  <a:gd name="T25" fmla="*/ 1 h 7"/>
                  <a:gd name="T26" fmla="*/ 7 w 13"/>
                  <a:gd name="T27" fmla="*/ 1 h 7"/>
                  <a:gd name="T28" fmla="*/ 7 w 13"/>
                  <a:gd name="T29" fmla="*/ 1 h 7"/>
                  <a:gd name="T30" fmla="*/ 7 w 13"/>
                  <a:gd name="T31" fmla="*/ 2 h 7"/>
                  <a:gd name="T32" fmla="*/ 6 w 13"/>
                  <a:gd name="T33" fmla="*/ 2 h 7"/>
                  <a:gd name="T34" fmla="*/ 5 w 13"/>
                  <a:gd name="T35" fmla="*/ 2 h 7"/>
                  <a:gd name="T36" fmla="*/ 4 w 13"/>
                  <a:gd name="T37" fmla="*/ 1 h 7"/>
                  <a:gd name="T38" fmla="*/ 4 w 13"/>
                  <a:gd name="T39" fmla="*/ 0 h 7"/>
                  <a:gd name="T40" fmla="*/ 4 w 13"/>
                  <a:gd name="T41" fmla="*/ 0 h 7"/>
                  <a:gd name="T42" fmla="*/ 2 w 13"/>
                  <a:gd name="T43" fmla="*/ 1 h 7"/>
                  <a:gd name="T44" fmla="*/ 2 w 13"/>
                  <a:gd name="T45" fmla="*/ 1 h 7"/>
                  <a:gd name="T46" fmla="*/ 1 w 13"/>
                  <a:gd name="T47" fmla="*/ 1 h 7"/>
                  <a:gd name="T48" fmla="*/ 0 w 13"/>
                  <a:gd name="T49" fmla="*/ 2 h 7"/>
                  <a:gd name="T50" fmla="*/ 1 w 13"/>
                  <a:gd name="T51" fmla="*/ 3 h 7"/>
                  <a:gd name="T52" fmla="*/ 1 w 13"/>
                  <a:gd name="T53" fmla="*/ 4 h 7"/>
                  <a:gd name="T54" fmla="*/ 1 w 13"/>
                  <a:gd name="T55" fmla="*/ 4 h 7"/>
                  <a:gd name="T56" fmla="*/ 1 w 13"/>
                  <a:gd name="T57" fmla="*/ 4 h 7"/>
                  <a:gd name="T58" fmla="*/ 1 w 13"/>
                  <a:gd name="T59" fmla="*/ 5 h 7"/>
                  <a:gd name="T60" fmla="*/ 2 w 13"/>
                  <a:gd name="T61" fmla="*/ 6 h 7"/>
                  <a:gd name="T62" fmla="*/ 2 w 13"/>
                  <a:gd name="T63" fmla="*/ 6 h 7"/>
                  <a:gd name="T64" fmla="*/ 3 w 13"/>
                  <a:gd name="T65" fmla="*/ 6 h 7"/>
                  <a:gd name="T66" fmla="*/ 3 w 13"/>
                  <a:gd name="T67" fmla="*/ 6 h 7"/>
                  <a:gd name="T68" fmla="*/ 4 w 13"/>
                  <a:gd name="T69" fmla="*/ 7 h 7"/>
                  <a:gd name="T70" fmla="*/ 4 w 13"/>
                  <a:gd name="T71" fmla="*/ 7 h 7"/>
                  <a:gd name="T72" fmla="*/ 4 w 13"/>
                  <a:gd name="T73" fmla="*/ 6 h 7"/>
                  <a:gd name="T74" fmla="*/ 3 w 13"/>
                  <a:gd name="T75" fmla="*/ 5 h 7"/>
                  <a:gd name="T76" fmla="*/ 4 w 13"/>
                  <a:gd name="T77" fmla="*/ 5 h 7"/>
                  <a:gd name="T78" fmla="*/ 5 w 13"/>
                  <a:gd name="T79" fmla="*/ 4 h 7"/>
                  <a:gd name="T80" fmla="*/ 6 w 13"/>
                  <a:gd name="T81" fmla="*/ 4 h 7"/>
                  <a:gd name="T82" fmla="*/ 7 w 13"/>
                  <a:gd name="T83" fmla="*/ 4 h 7"/>
                  <a:gd name="T84" fmla="*/ 8 w 13"/>
                  <a:gd name="T85" fmla="*/ 4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 h="7">
                    <a:moveTo>
                      <a:pt x="8" y="4"/>
                    </a:moveTo>
                    <a:cubicBezTo>
                      <a:pt x="8" y="5"/>
                      <a:pt x="9" y="5"/>
                      <a:pt x="9" y="5"/>
                    </a:cubicBezTo>
                    <a:cubicBezTo>
                      <a:pt x="9" y="6"/>
                      <a:pt x="9" y="6"/>
                      <a:pt x="9" y="6"/>
                    </a:cubicBezTo>
                    <a:cubicBezTo>
                      <a:pt x="10" y="6"/>
                      <a:pt x="10" y="6"/>
                      <a:pt x="10" y="6"/>
                    </a:cubicBezTo>
                    <a:cubicBezTo>
                      <a:pt x="10" y="6"/>
                      <a:pt x="11" y="5"/>
                      <a:pt x="11" y="5"/>
                    </a:cubicBezTo>
                    <a:cubicBezTo>
                      <a:pt x="11" y="5"/>
                      <a:pt x="12" y="5"/>
                      <a:pt x="12" y="5"/>
                    </a:cubicBezTo>
                    <a:cubicBezTo>
                      <a:pt x="12" y="5"/>
                      <a:pt x="13" y="4"/>
                      <a:pt x="13" y="4"/>
                    </a:cubicBezTo>
                    <a:cubicBezTo>
                      <a:pt x="13" y="4"/>
                      <a:pt x="13" y="4"/>
                      <a:pt x="12" y="4"/>
                    </a:cubicBezTo>
                    <a:cubicBezTo>
                      <a:pt x="12" y="4"/>
                      <a:pt x="12" y="4"/>
                      <a:pt x="12" y="3"/>
                    </a:cubicBezTo>
                    <a:cubicBezTo>
                      <a:pt x="12" y="3"/>
                      <a:pt x="12" y="3"/>
                      <a:pt x="12" y="2"/>
                    </a:cubicBezTo>
                    <a:cubicBezTo>
                      <a:pt x="11" y="2"/>
                      <a:pt x="11" y="2"/>
                      <a:pt x="11" y="2"/>
                    </a:cubicBezTo>
                    <a:cubicBezTo>
                      <a:pt x="11" y="2"/>
                      <a:pt x="10" y="2"/>
                      <a:pt x="10" y="1"/>
                    </a:cubicBezTo>
                    <a:cubicBezTo>
                      <a:pt x="10" y="1"/>
                      <a:pt x="9" y="1"/>
                      <a:pt x="9" y="1"/>
                    </a:cubicBezTo>
                    <a:cubicBezTo>
                      <a:pt x="8" y="1"/>
                      <a:pt x="8" y="1"/>
                      <a:pt x="7" y="1"/>
                    </a:cubicBezTo>
                    <a:cubicBezTo>
                      <a:pt x="7" y="1"/>
                      <a:pt x="7" y="1"/>
                      <a:pt x="7" y="1"/>
                    </a:cubicBezTo>
                    <a:cubicBezTo>
                      <a:pt x="7" y="2"/>
                      <a:pt x="7" y="2"/>
                      <a:pt x="7" y="2"/>
                    </a:cubicBezTo>
                    <a:cubicBezTo>
                      <a:pt x="6" y="2"/>
                      <a:pt x="6" y="2"/>
                      <a:pt x="6" y="2"/>
                    </a:cubicBezTo>
                    <a:cubicBezTo>
                      <a:pt x="5" y="2"/>
                      <a:pt x="5" y="2"/>
                      <a:pt x="5" y="2"/>
                    </a:cubicBezTo>
                    <a:cubicBezTo>
                      <a:pt x="5" y="2"/>
                      <a:pt x="4" y="2"/>
                      <a:pt x="4" y="1"/>
                    </a:cubicBezTo>
                    <a:cubicBezTo>
                      <a:pt x="4" y="1"/>
                      <a:pt x="4" y="1"/>
                      <a:pt x="4" y="0"/>
                    </a:cubicBezTo>
                    <a:cubicBezTo>
                      <a:pt x="4" y="0"/>
                      <a:pt x="4" y="0"/>
                      <a:pt x="4" y="0"/>
                    </a:cubicBezTo>
                    <a:cubicBezTo>
                      <a:pt x="3" y="0"/>
                      <a:pt x="2" y="1"/>
                      <a:pt x="2" y="1"/>
                    </a:cubicBezTo>
                    <a:cubicBezTo>
                      <a:pt x="2" y="1"/>
                      <a:pt x="2" y="1"/>
                      <a:pt x="2" y="1"/>
                    </a:cubicBezTo>
                    <a:cubicBezTo>
                      <a:pt x="1" y="1"/>
                      <a:pt x="1" y="1"/>
                      <a:pt x="1" y="1"/>
                    </a:cubicBezTo>
                    <a:cubicBezTo>
                      <a:pt x="0" y="2"/>
                      <a:pt x="0" y="2"/>
                      <a:pt x="0" y="2"/>
                    </a:cubicBezTo>
                    <a:cubicBezTo>
                      <a:pt x="0" y="2"/>
                      <a:pt x="1" y="3"/>
                      <a:pt x="1" y="3"/>
                    </a:cubicBezTo>
                    <a:cubicBezTo>
                      <a:pt x="1" y="3"/>
                      <a:pt x="1" y="3"/>
                      <a:pt x="1" y="4"/>
                    </a:cubicBezTo>
                    <a:cubicBezTo>
                      <a:pt x="1" y="4"/>
                      <a:pt x="1" y="4"/>
                      <a:pt x="1" y="4"/>
                    </a:cubicBezTo>
                    <a:cubicBezTo>
                      <a:pt x="1" y="4"/>
                      <a:pt x="1" y="4"/>
                      <a:pt x="1" y="4"/>
                    </a:cubicBezTo>
                    <a:cubicBezTo>
                      <a:pt x="1" y="4"/>
                      <a:pt x="1" y="5"/>
                      <a:pt x="1" y="5"/>
                    </a:cubicBezTo>
                    <a:cubicBezTo>
                      <a:pt x="2" y="5"/>
                      <a:pt x="2" y="5"/>
                      <a:pt x="2" y="6"/>
                    </a:cubicBezTo>
                    <a:cubicBezTo>
                      <a:pt x="2" y="6"/>
                      <a:pt x="2" y="6"/>
                      <a:pt x="2" y="6"/>
                    </a:cubicBezTo>
                    <a:cubicBezTo>
                      <a:pt x="2" y="6"/>
                      <a:pt x="2" y="6"/>
                      <a:pt x="3" y="6"/>
                    </a:cubicBezTo>
                    <a:cubicBezTo>
                      <a:pt x="3" y="6"/>
                      <a:pt x="3" y="6"/>
                      <a:pt x="3" y="6"/>
                    </a:cubicBezTo>
                    <a:cubicBezTo>
                      <a:pt x="3" y="6"/>
                      <a:pt x="3" y="6"/>
                      <a:pt x="4" y="7"/>
                    </a:cubicBezTo>
                    <a:cubicBezTo>
                      <a:pt x="4" y="7"/>
                      <a:pt x="4" y="7"/>
                      <a:pt x="4" y="7"/>
                    </a:cubicBezTo>
                    <a:cubicBezTo>
                      <a:pt x="4" y="7"/>
                      <a:pt x="4" y="6"/>
                      <a:pt x="4" y="6"/>
                    </a:cubicBezTo>
                    <a:cubicBezTo>
                      <a:pt x="4" y="6"/>
                      <a:pt x="4" y="6"/>
                      <a:pt x="3" y="5"/>
                    </a:cubicBezTo>
                    <a:cubicBezTo>
                      <a:pt x="4" y="5"/>
                      <a:pt x="4" y="5"/>
                      <a:pt x="4" y="5"/>
                    </a:cubicBezTo>
                    <a:cubicBezTo>
                      <a:pt x="4" y="5"/>
                      <a:pt x="5" y="4"/>
                      <a:pt x="5" y="4"/>
                    </a:cubicBezTo>
                    <a:cubicBezTo>
                      <a:pt x="5" y="4"/>
                      <a:pt x="6" y="4"/>
                      <a:pt x="6" y="4"/>
                    </a:cubicBezTo>
                    <a:cubicBezTo>
                      <a:pt x="7" y="4"/>
                      <a:pt x="7" y="4"/>
                      <a:pt x="7" y="4"/>
                    </a:cubicBezTo>
                    <a:cubicBezTo>
                      <a:pt x="7" y="4"/>
                      <a:pt x="8" y="4"/>
                      <a:pt x="8"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945" name="Freeform 282"/>
              <p:cNvSpPr>
                <a:spLocks/>
              </p:cNvSpPr>
              <p:nvPr/>
            </p:nvSpPr>
            <p:spPr bwMode="auto">
              <a:xfrm>
                <a:off x="4042" y="2687"/>
                <a:ext cx="2" cy="2"/>
              </a:xfrm>
              <a:custGeom>
                <a:avLst/>
                <a:gdLst>
                  <a:gd name="T0" fmla="*/ 1 w 1"/>
                  <a:gd name="T1" fmla="*/ 1 h 1"/>
                  <a:gd name="T2" fmla="*/ 1 w 1"/>
                  <a:gd name="T3" fmla="*/ 1 h 1"/>
                  <a:gd name="T4" fmla="*/ 1 w 1"/>
                  <a:gd name="T5" fmla="*/ 0 h 1"/>
                  <a:gd name="T6" fmla="*/ 0 w 1"/>
                  <a:gd name="T7" fmla="*/ 1 h 1"/>
                  <a:gd name="T8" fmla="*/ 0 w 1"/>
                  <a:gd name="T9" fmla="*/ 1 h 1"/>
                  <a:gd name="T10" fmla="*/ 1 w 1"/>
                  <a:gd name="T11" fmla="*/ 1 h 1"/>
                </a:gdLst>
                <a:ahLst/>
                <a:cxnLst>
                  <a:cxn ang="0">
                    <a:pos x="T0" y="T1"/>
                  </a:cxn>
                  <a:cxn ang="0">
                    <a:pos x="T2" y="T3"/>
                  </a:cxn>
                  <a:cxn ang="0">
                    <a:pos x="T4" y="T5"/>
                  </a:cxn>
                  <a:cxn ang="0">
                    <a:pos x="T6" y="T7"/>
                  </a:cxn>
                  <a:cxn ang="0">
                    <a:pos x="T8" y="T9"/>
                  </a:cxn>
                  <a:cxn ang="0">
                    <a:pos x="T10" y="T11"/>
                  </a:cxn>
                </a:cxnLst>
                <a:rect l="0" t="0" r="r" b="b"/>
                <a:pathLst>
                  <a:path w="1" h="1">
                    <a:moveTo>
                      <a:pt x="1" y="1"/>
                    </a:moveTo>
                    <a:cubicBezTo>
                      <a:pt x="1" y="1"/>
                      <a:pt x="1" y="1"/>
                      <a:pt x="1" y="1"/>
                    </a:cubicBezTo>
                    <a:cubicBezTo>
                      <a:pt x="1" y="1"/>
                      <a:pt x="1" y="0"/>
                      <a:pt x="1" y="0"/>
                    </a:cubicBezTo>
                    <a:cubicBezTo>
                      <a:pt x="0" y="0"/>
                      <a:pt x="0" y="0"/>
                      <a:pt x="0" y="1"/>
                    </a:cubicBezTo>
                    <a:cubicBezTo>
                      <a:pt x="0" y="1"/>
                      <a:pt x="0" y="1"/>
                      <a:pt x="0" y="1"/>
                    </a:cubicBezTo>
                    <a:cubicBezTo>
                      <a:pt x="1" y="1"/>
                      <a:pt x="1"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946" name="Freeform 283"/>
              <p:cNvSpPr>
                <a:spLocks/>
              </p:cNvSpPr>
              <p:nvPr/>
            </p:nvSpPr>
            <p:spPr bwMode="auto">
              <a:xfrm>
                <a:off x="3994" y="2720"/>
                <a:ext cx="3" cy="5"/>
              </a:xfrm>
              <a:custGeom>
                <a:avLst/>
                <a:gdLst>
                  <a:gd name="T0" fmla="*/ 1 w 1"/>
                  <a:gd name="T1" fmla="*/ 2 h 2"/>
                  <a:gd name="T2" fmla="*/ 1 w 1"/>
                  <a:gd name="T3" fmla="*/ 2 h 2"/>
                  <a:gd name="T4" fmla="*/ 1 w 1"/>
                  <a:gd name="T5" fmla="*/ 1 h 2"/>
                  <a:gd name="T6" fmla="*/ 1 w 1"/>
                  <a:gd name="T7" fmla="*/ 1 h 2"/>
                  <a:gd name="T8" fmla="*/ 0 w 1"/>
                  <a:gd name="T9" fmla="*/ 0 h 2"/>
                  <a:gd name="T10" fmla="*/ 0 w 1"/>
                  <a:gd name="T11" fmla="*/ 1 h 2"/>
                  <a:gd name="T12" fmla="*/ 0 w 1"/>
                  <a:gd name="T13" fmla="*/ 2 h 2"/>
                  <a:gd name="T14" fmla="*/ 1 w 1"/>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2">
                    <a:moveTo>
                      <a:pt x="1" y="2"/>
                    </a:moveTo>
                    <a:cubicBezTo>
                      <a:pt x="1" y="2"/>
                      <a:pt x="1" y="2"/>
                      <a:pt x="1" y="2"/>
                    </a:cubicBezTo>
                    <a:cubicBezTo>
                      <a:pt x="1" y="2"/>
                      <a:pt x="1" y="1"/>
                      <a:pt x="1" y="1"/>
                    </a:cubicBezTo>
                    <a:cubicBezTo>
                      <a:pt x="1" y="1"/>
                      <a:pt x="1" y="1"/>
                      <a:pt x="1" y="1"/>
                    </a:cubicBezTo>
                    <a:cubicBezTo>
                      <a:pt x="0" y="0"/>
                      <a:pt x="0" y="0"/>
                      <a:pt x="0" y="0"/>
                    </a:cubicBezTo>
                    <a:cubicBezTo>
                      <a:pt x="0" y="0"/>
                      <a:pt x="0" y="1"/>
                      <a:pt x="0" y="1"/>
                    </a:cubicBezTo>
                    <a:cubicBezTo>
                      <a:pt x="0" y="1"/>
                      <a:pt x="0" y="1"/>
                      <a:pt x="0" y="2"/>
                    </a:cubicBezTo>
                    <a:cubicBezTo>
                      <a:pt x="0" y="2"/>
                      <a:pt x="0" y="2"/>
                      <a:pt x="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947" name="Oval 284"/>
              <p:cNvSpPr>
                <a:spLocks noChangeArrowheads="1"/>
              </p:cNvSpPr>
              <p:nvPr/>
            </p:nvSpPr>
            <p:spPr bwMode="auto">
              <a:xfrm>
                <a:off x="4030" y="2663"/>
                <a:ext cx="1" cy="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948" name="Freeform 285"/>
              <p:cNvSpPr>
                <a:spLocks/>
              </p:cNvSpPr>
              <p:nvPr/>
            </p:nvSpPr>
            <p:spPr bwMode="auto">
              <a:xfrm>
                <a:off x="3978" y="2685"/>
                <a:ext cx="2" cy="2"/>
              </a:xfrm>
              <a:custGeom>
                <a:avLst/>
                <a:gdLst>
                  <a:gd name="T0" fmla="*/ 0 w 1"/>
                  <a:gd name="T1" fmla="*/ 1 h 1"/>
                  <a:gd name="T2" fmla="*/ 1 w 1"/>
                  <a:gd name="T3" fmla="*/ 1 h 1"/>
                  <a:gd name="T4" fmla="*/ 0 w 1"/>
                  <a:gd name="T5" fmla="*/ 0 h 1"/>
                  <a:gd name="T6" fmla="*/ 0 w 1"/>
                  <a:gd name="T7" fmla="*/ 1 h 1"/>
                </a:gdLst>
                <a:ahLst/>
                <a:cxnLst>
                  <a:cxn ang="0">
                    <a:pos x="T0" y="T1"/>
                  </a:cxn>
                  <a:cxn ang="0">
                    <a:pos x="T2" y="T3"/>
                  </a:cxn>
                  <a:cxn ang="0">
                    <a:pos x="T4" y="T5"/>
                  </a:cxn>
                  <a:cxn ang="0">
                    <a:pos x="T6" y="T7"/>
                  </a:cxn>
                </a:cxnLst>
                <a:rect l="0" t="0" r="r" b="b"/>
                <a:pathLst>
                  <a:path w="1" h="1">
                    <a:moveTo>
                      <a:pt x="0" y="1"/>
                    </a:moveTo>
                    <a:cubicBezTo>
                      <a:pt x="0" y="1"/>
                      <a:pt x="0" y="1"/>
                      <a:pt x="1" y="1"/>
                    </a:cubicBezTo>
                    <a:cubicBezTo>
                      <a:pt x="0" y="0"/>
                      <a:pt x="0" y="0"/>
                      <a:pt x="0" y="0"/>
                    </a:cubicBezTo>
                    <a:cubicBezTo>
                      <a:pt x="0" y="0"/>
                      <a:pt x="0"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949" name="Freeform 286"/>
              <p:cNvSpPr>
                <a:spLocks/>
              </p:cNvSpPr>
              <p:nvPr/>
            </p:nvSpPr>
            <p:spPr bwMode="auto">
              <a:xfrm>
                <a:off x="3905" y="2763"/>
                <a:ext cx="2" cy="2"/>
              </a:xfrm>
              <a:custGeom>
                <a:avLst/>
                <a:gdLst>
                  <a:gd name="T0" fmla="*/ 1 w 1"/>
                  <a:gd name="T1" fmla="*/ 1 h 1"/>
                  <a:gd name="T2" fmla="*/ 1 w 1"/>
                  <a:gd name="T3" fmla="*/ 1 h 1"/>
                  <a:gd name="T4" fmla="*/ 1 w 1"/>
                  <a:gd name="T5" fmla="*/ 0 h 1"/>
                  <a:gd name="T6" fmla="*/ 1 w 1"/>
                  <a:gd name="T7" fmla="*/ 0 h 1"/>
                  <a:gd name="T8" fmla="*/ 0 w 1"/>
                  <a:gd name="T9" fmla="*/ 1 h 1"/>
                  <a:gd name="T10" fmla="*/ 1 w 1"/>
                  <a:gd name="T11" fmla="*/ 1 h 1"/>
                </a:gdLst>
                <a:ahLst/>
                <a:cxnLst>
                  <a:cxn ang="0">
                    <a:pos x="T0" y="T1"/>
                  </a:cxn>
                  <a:cxn ang="0">
                    <a:pos x="T2" y="T3"/>
                  </a:cxn>
                  <a:cxn ang="0">
                    <a:pos x="T4" y="T5"/>
                  </a:cxn>
                  <a:cxn ang="0">
                    <a:pos x="T6" y="T7"/>
                  </a:cxn>
                  <a:cxn ang="0">
                    <a:pos x="T8" y="T9"/>
                  </a:cxn>
                  <a:cxn ang="0">
                    <a:pos x="T10" y="T11"/>
                  </a:cxn>
                </a:cxnLst>
                <a:rect l="0" t="0" r="r" b="b"/>
                <a:pathLst>
                  <a:path w="1" h="1">
                    <a:moveTo>
                      <a:pt x="1" y="1"/>
                    </a:moveTo>
                    <a:cubicBezTo>
                      <a:pt x="1" y="1"/>
                      <a:pt x="1" y="1"/>
                      <a:pt x="1" y="1"/>
                    </a:cubicBezTo>
                    <a:cubicBezTo>
                      <a:pt x="1" y="1"/>
                      <a:pt x="1" y="0"/>
                      <a:pt x="1" y="0"/>
                    </a:cubicBezTo>
                    <a:cubicBezTo>
                      <a:pt x="1" y="0"/>
                      <a:pt x="1" y="0"/>
                      <a:pt x="1" y="0"/>
                    </a:cubicBezTo>
                    <a:cubicBezTo>
                      <a:pt x="0" y="0"/>
                      <a:pt x="0" y="0"/>
                      <a:pt x="0" y="1"/>
                    </a:cubicBezTo>
                    <a:cubicBezTo>
                      <a:pt x="0" y="1"/>
                      <a:pt x="1"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950" name="Freeform 287"/>
              <p:cNvSpPr>
                <a:spLocks/>
              </p:cNvSpPr>
              <p:nvPr/>
            </p:nvSpPr>
            <p:spPr bwMode="auto">
              <a:xfrm>
                <a:off x="3992" y="2694"/>
                <a:ext cx="2" cy="2"/>
              </a:xfrm>
              <a:custGeom>
                <a:avLst/>
                <a:gdLst>
                  <a:gd name="T0" fmla="*/ 1 w 1"/>
                  <a:gd name="T1" fmla="*/ 1 h 1"/>
                  <a:gd name="T2" fmla="*/ 1 w 1"/>
                  <a:gd name="T3" fmla="*/ 0 h 1"/>
                  <a:gd name="T4" fmla="*/ 0 w 1"/>
                  <a:gd name="T5" fmla="*/ 0 h 1"/>
                  <a:gd name="T6" fmla="*/ 0 w 1"/>
                  <a:gd name="T7" fmla="*/ 1 h 1"/>
                  <a:gd name="T8" fmla="*/ 1 w 1"/>
                  <a:gd name="T9" fmla="*/ 1 h 1"/>
                  <a:gd name="T10" fmla="*/ 1 w 1"/>
                  <a:gd name="T11" fmla="*/ 1 h 1"/>
                </a:gdLst>
                <a:ahLst/>
                <a:cxnLst>
                  <a:cxn ang="0">
                    <a:pos x="T0" y="T1"/>
                  </a:cxn>
                  <a:cxn ang="0">
                    <a:pos x="T2" y="T3"/>
                  </a:cxn>
                  <a:cxn ang="0">
                    <a:pos x="T4" y="T5"/>
                  </a:cxn>
                  <a:cxn ang="0">
                    <a:pos x="T6" y="T7"/>
                  </a:cxn>
                  <a:cxn ang="0">
                    <a:pos x="T8" y="T9"/>
                  </a:cxn>
                  <a:cxn ang="0">
                    <a:pos x="T10" y="T11"/>
                  </a:cxn>
                </a:cxnLst>
                <a:rect l="0" t="0" r="r" b="b"/>
                <a:pathLst>
                  <a:path w="1" h="1">
                    <a:moveTo>
                      <a:pt x="1" y="1"/>
                    </a:moveTo>
                    <a:cubicBezTo>
                      <a:pt x="1" y="1"/>
                      <a:pt x="1" y="0"/>
                      <a:pt x="1" y="0"/>
                    </a:cubicBezTo>
                    <a:cubicBezTo>
                      <a:pt x="0" y="0"/>
                      <a:pt x="0" y="0"/>
                      <a:pt x="0" y="0"/>
                    </a:cubicBezTo>
                    <a:cubicBezTo>
                      <a:pt x="0" y="1"/>
                      <a:pt x="0" y="1"/>
                      <a:pt x="0" y="1"/>
                    </a:cubicBezTo>
                    <a:cubicBezTo>
                      <a:pt x="0" y="1"/>
                      <a:pt x="0" y="1"/>
                      <a:pt x="1" y="1"/>
                    </a:cubicBezTo>
                    <a:cubicBezTo>
                      <a:pt x="1" y="1"/>
                      <a:pt x="1"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951" name="Freeform 288"/>
              <p:cNvSpPr>
                <a:spLocks/>
              </p:cNvSpPr>
              <p:nvPr/>
            </p:nvSpPr>
            <p:spPr bwMode="auto">
              <a:xfrm>
                <a:off x="3909" y="2763"/>
                <a:ext cx="3" cy="2"/>
              </a:xfrm>
              <a:custGeom>
                <a:avLst/>
                <a:gdLst>
                  <a:gd name="T0" fmla="*/ 0 w 1"/>
                  <a:gd name="T1" fmla="*/ 1 h 1"/>
                  <a:gd name="T2" fmla="*/ 1 w 1"/>
                  <a:gd name="T3" fmla="*/ 1 h 1"/>
                  <a:gd name="T4" fmla="*/ 1 w 1"/>
                  <a:gd name="T5" fmla="*/ 1 h 1"/>
                  <a:gd name="T6" fmla="*/ 1 w 1"/>
                  <a:gd name="T7" fmla="*/ 0 h 1"/>
                  <a:gd name="T8" fmla="*/ 0 w 1"/>
                  <a:gd name="T9" fmla="*/ 0 h 1"/>
                  <a:gd name="T10" fmla="*/ 0 w 1"/>
                  <a:gd name="T11" fmla="*/ 1 h 1"/>
                </a:gdLst>
                <a:ahLst/>
                <a:cxnLst>
                  <a:cxn ang="0">
                    <a:pos x="T0" y="T1"/>
                  </a:cxn>
                  <a:cxn ang="0">
                    <a:pos x="T2" y="T3"/>
                  </a:cxn>
                  <a:cxn ang="0">
                    <a:pos x="T4" y="T5"/>
                  </a:cxn>
                  <a:cxn ang="0">
                    <a:pos x="T6" y="T7"/>
                  </a:cxn>
                  <a:cxn ang="0">
                    <a:pos x="T8" y="T9"/>
                  </a:cxn>
                  <a:cxn ang="0">
                    <a:pos x="T10" y="T11"/>
                  </a:cxn>
                </a:cxnLst>
                <a:rect l="0" t="0" r="r" b="b"/>
                <a:pathLst>
                  <a:path w="1" h="1">
                    <a:moveTo>
                      <a:pt x="0" y="1"/>
                    </a:moveTo>
                    <a:cubicBezTo>
                      <a:pt x="0" y="1"/>
                      <a:pt x="0" y="1"/>
                      <a:pt x="1" y="1"/>
                    </a:cubicBezTo>
                    <a:cubicBezTo>
                      <a:pt x="1" y="1"/>
                      <a:pt x="1" y="1"/>
                      <a:pt x="1" y="1"/>
                    </a:cubicBezTo>
                    <a:cubicBezTo>
                      <a:pt x="1" y="0"/>
                      <a:pt x="1" y="0"/>
                      <a:pt x="1" y="0"/>
                    </a:cubicBezTo>
                    <a:cubicBezTo>
                      <a:pt x="0" y="0"/>
                      <a:pt x="0" y="0"/>
                      <a:pt x="0" y="0"/>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952" name="Freeform 289"/>
              <p:cNvSpPr>
                <a:spLocks/>
              </p:cNvSpPr>
              <p:nvPr/>
            </p:nvSpPr>
            <p:spPr bwMode="auto">
              <a:xfrm>
                <a:off x="3980" y="2685"/>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953" name="Freeform 290"/>
              <p:cNvSpPr>
                <a:spLocks/>
              </p:cNvSpPr>
              <p:nvPr/>
            </p:nvSpPr>
            <p:spPr bwMode="auto">
              <a:xfrm>
                <a:off x="4032" y="2661"/>
                <a:ext cx="3" cy="2"/>
              </a:xfrm>
              <a:custGeom>
                <a:avLst/>
                <a:gdLst>
                  <a:gd name="T0" fmla="*/ 1 w 1"/>
                  <a:gd name="T1" fmla="*/ 1 h 1"/>
                  <a:gd name="T2" fmla="*/ 1 w 1"/>
                  <a:gd name="T3" fmla="*/ 0 h 1"/>
                  <a:gd name="T4" fmla="*/ 0 w 1"/>
                  <a:gd name="T5" fmla="*/ 0 h 1"/>
                  <a:gd name="T6" fmla="*/ 0 w 1"/>
                  <a:gd name="T7" fmla="*/ 0 h 1"/>
                  <a:gd name="T8" fmla="*/ 0 w 1"/>
                  <a:gd name="T9" fmla="*/ 1 h 1"/>
                  <a:gd name="T10" fmla="*/ 0 w 1"/>
                  <a:gd name="T11" fmla="*/ 1 h 1"/>
                  <a:gd name="T12" fmla="*/ 1 w 1"/>
                  <a:gd name="T13" fmla="*/ 1 h 1"/>
                </a:gdLst>
                <a:ahLst/>
                <a:cxnLst>
                  <a:cxn ang="0">
                    <a:pos x="T0" y="T1"/>
                  </a:cxn>
                  <a:cxn ang="0">
                    <a:pos x="T2" y="T3"/>
                  </a:cxn>
                  <a:cxn ang="0">
                    <a:pos x="T4" y="T5"/>
                  </a:cxn>
                  <a:cxn ang="0">
                    <a:pos x="T6" y="T7"/>
                  </a:cxn>
                  <a:cxn ang="0">
                    <a:pos x="T8" y="T9"/>
                  </a:cxn>
                  <a:cxn ang="0">
                    <a:pos x="T10" y="T11"/>
                  </a:cxn>
                  <a:cxn ang="0">
                    <a:pos x="T12" y="T13"/>
                  </a:cxn>
                </a:cxnLst>
                <a:rect l="0" t="0" r="r" b="b"/>
                <a:pathLst>
                  <a:path w="1" h="1">
                    <a:moveTo>
                      <a:pt x="1" y="1"/>
                    </a:moveTo>
                    <a:cubicBezTo>
                      <a:pt x="1" y="1"/>
                      <a:pt x="1" y="1"/>
                      <a:pt x="1" y="0"/>
                    </a:cubicBezTo>
                    <a:cubicBezTo>
                      <a:pt x="1" y="0"/>
                      <a:pt x="0" y="0"/>
                      <a:pt x="0" y="0"/>
                    </a:cubicBezTo>
                    <a:cubicBezTo>
                      <a:pt x="0" y="0"/>
                      <a:pt x="0" y="0"/>
                      <a:pt x="0" y="0"/>
                    </a:cubicBezTo>
                    <a:cubicBezTo>
                      <a:pt x="0" y="1"/>
                      <a:pt x="0" y="1"/>
                      <a:pt x="0" y="1"/>
                    </a:cubicBezTo>
                    <a:cubicBezTo>
                      <a:pt x="0" y="1"/>
                      <a:pt x="0" y="1"/>
                      <a:pt x="0" y="1"/>
                    </a:cubicBezTo>
                    <a:cubicBezTo>
                      <a:pt x="1" y="1"/>
                      <a:pt x="1"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954" name="Freeform 291"/>
              <p:cNvSpPr>
                <a:spLocks/>
              </p:cNvSpPr>
              <p:nvPr/>
            </p:nvSpPr>
            <p:spPr bwMode="auto">
              <a:xfrm>
                <a:off x="3954" y="2751"/>
                <a:ext cx="7" cy="7"/>
              </a:xfrm>
              <a:custGeom>
                <a:avLst/>
                <a:gdLst>
                  <a:gd name="T0" fmla="*/ 0 w 3"/>
                  <a:gd name="T1" fmla="*/ 2 h 3"/>
                  <a:gd name="T2" fmla="*/ 0 w 3"/>
                  <a:gd name="T3" fmla="*/ 3 h 3"/>
                  <a:gd name="T4" fmla="*/ 0 w 3"/>
                  <a:gd name="T5" fmla="*/ 2 h 3"/>
                  <a:gd name="T6" fmla="*/ 2 w 3"/>
                  <a:gd name="T7" fmla="*/ 2 h 3"/>
                  <a:gd name="T8" fmla="*/ 2 w 3"/>
                  <a:gd name="T9" fmla="*/ 1 h 3"/>
                  <a:gd name="T10" fmla="*/ 3 w 3"/>
                  <a:gd name="T11" fmla="*/ 1 h 3"/>
                  <a:gd name="T12" fmla="*/ 3 w 3"/>
                  <a:gd name="T13" fmla="*/ 0 h 3"/>
                  <a:gd name="T14" fmla="*/ 2 w 3"/>
                  <a:gd name="T15" fmla="*/ 1 h 3"/>
                  <a:gd name="T16" fmla="*/ 1 w 3"/>
                  <a:gd name="T17" fmla="*/ 1 h 3"/>
                  <a:gd name="T18" fmla="*/ 1 w 3"/>
                  <a:gd name="T19" fmla="*/ 1 h 3"/>
                  <a:gd name="T20" fmla="*/ 1 w 3"/>
                  <a:gd name="T21" fmla="*/ 1 h 3"/>
                  <a:gd name="T22" fmla="*/ 0 w 3"/>
                  <a:gd name="T23" fmla="*/ 1 h 3"/>
                  <a:gd name="T24" fmla="*/ 0 w 3"/>
                  <a:gd name="T25" fmla="*/ 2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 h="3">
                    <a:moveTo>
                      <a:pt x="0" y="2"/>
                    </a:moveTo>
                    <a:cubicBezTo>
                      <a:pt x="0" y="2"/>
                      <a:pt x="0" y="3"/>
                      <a:pt x="0" y="3"/>
                    </a:cubicBezTo>
                    <a:cubicBezTo>
                      <a:pt x="0" y="2"/>
                      <a:pt x="0" y="2"/>
                      <a:pt x="0" y="2"/>
                    </a:cubicBezTo>
                    <a:cubicBezTo>
                      <a:pt x="1" y="2"/>
                      <a:pt x="1" y="2"/>
                      <a:pt x="2" y="2"/>
                    </a:cubicBezTo>
                    <a:cubicBezTo>
                      <a:pt x="2" y="2"/>
                      <a:pt x="2" y="1"/>
                      <a:pt x="2" y="1"/>
                    </a:cubicBezTo>
                    <a:cubicBezTo>
                      <a:pt x="2" y="1"/>
                      <a:pt x="3" y="1"/>
                      <a:pt x="3" y="1"/>
                    </a:cubicBezTo>
                    <a:cubicBezTo>
                      <a:pt x="3" y="1"/>
                      <a:pt x="3" y="0"/>
                      <a:pt x="3" y="0"/>
                    </a:cubicBezTo>
                    <a:cubicBezTo>
                      <a:pt x="2" y="0"/>
                      <a:pt x="2" y="0"/>
                      <a:pt x="2" y="1"/>
                    </a:cubicBezTo>
                    <a:cubicBezTo>
                      <a:pt x="1" y="1"/>
                      <a:pt x="1" y="1"/>
                      <a:pt x="1" y="1"/>
                    </a:cubicBezTo>
                    <a:cubicBezTo>
                      <a:pt x="1" y="1"/>
                      <a:pt x="1" y="1"/>
                      <a:pt x="1" y="1"/>
                    </a:cubicBezTo>
                    <a:cubicBezTo>
                      <a:pt x="1" y="1"/>
                      <a:pt x="1" y="1"/>
                      <a:pt x="1" y="1"/>
                    </a:cubicBezTo>
                    <a:cubicBezTo>
                      <a:pt x="0" y="1"/>
                      <a:pt x="0" y="1"/>
                      <a:pt x="0" y="1"/>
                    </a:cubicBezTo>
                    <a:cubicBezTo>
                      <a:pt x="0" y="2"/>
                      <a:pt x="0" y="2"/>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955" name="Freeform 292"/>
              <p:cNvSpPr>
                <a:spLocks/>
              </p:cNvSpPr>
              <p:nvPr/>
            </p:nvSpPr>
            <p:spPr bwMode="auto">
              <a:xfrm>
                <a:off x="3921" y="2763"/>
                <a:ext cx="5" cy="2"/>
              </a:xfrm>
              <a:custGeom>
                <a:avLst/>
                <a:gdLst>
                  <a:gd name="T0" fmla="*/ 2 w 2"/>
                  <a:gd name="T1" fmla="*/ 0 h 1"/>
                  <a:gd name="T2" fmla="*/ 1 w 2"/>
                  <a:gd name="T3" fmla="*/ 0 h 1"/>
                  <a:gd name="T4" fmla="*/ 0 w 2"/>
                  <a:gd name="T5" fmla="*/ 0 h 1"/>
                  <a:gd name="T6" fmla="*/ 0 w 2"/>
                  <a:gd name="T7" fmla="*/ 1 h 1"/>
                  <a:gd name="T8" fmla="*/ 1 w 2"/>
                  <a:gd name="T9" fmla="*/ 1 h 1"/>
                  <a:gd name="T10" fmla="*/ 2 w 2"/>
                  <a:gd name="T11" fmla="*/ 0 h 1"/>
                </a:gdLst>
                <a:ahLst/>
                <a:cxnLst>
                  <a:cxn ang="0">
                    <a:pos x="T0" y="T1"/>
                  </a:cxn>
                  <a:cxn ang="0">
                    <a:pos x="T2" y="T3"/>
                  </a:cxn>
                  <a:cxn ang="0">
                    <a:pos x="T4" y="T5"/>
                  </a:cxn>
                  <a:cxn ang="0">
                    <a:pos x="T6" y="T7"/>
                  </a:cxn>
                  <a:cxn ang="0">
                    <a:pos x="T8" y="T9"/>
                  </a:cxn>
                  <a:cxn ang="0">
                    <a:pos x="T10" y="T11"/>
                  </a:cxn>
                </a:cxnLst>
                <a:rect l="0" t="0" r="r" b="b"/>
                <a:pathLst>
                  <a:path w="2" h="1">
                    <a:moveTo>
                      <a:pt x="2" y="0"/>
                    </a:moveTo>
                    <a:cubicBezTo>
                      <a:pt x="1" y="0"/>
                      <a:pt x="1" y="0"/>
                      <a:pt x="1" y="0"/>
                    </a:cubicBezTo>
                    <a:cubicBezTo>
                      <a:pt x="0" y="0"/>
                      <a:pt x="0" y="0"/>
                      <a:pt x="0" y="0"/>
                    </a:cubicBezTo>
                    <a:cubicBezTo>
                      <a:pt x="0" y="0"/>
                      <a:pt x="0" y="1"/>
                      <a:pt x="0" y="1"/>
                    </a:cubicBezTo>
                    <a:cubicBezTo>
                      <a:pt x="1" y="1"/>
                      <a:pt x="1" y="1"/>
                      <a:pt x="1" y="1"/>
                    </a:cubicBezTo>
                    <a:cubicBezTo>
                      <a:pt x="1" y="1"/>
                      <a:pt x="1" y="1"/>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956" name="Freeform 293"/>
              <p:cNvSpPr>
                <a:spLocks/>
              </p:cNvSpPr>
              <p:nvPr/>
            </p:nvSpPr>
            <p:spPr bwMode="auto">
              <a:xfrm>
                <a:off x="3987" y="2621"/>
                <a:ext cx="152" cy="94"/>
              </a:xfrm>
              <a:custGeom>
                <a:avLst/>
                <a:gdLst>
                  <a:gd name="T0" fmla="*/ 1 w 64"/>
                  <a:gd name="T1" fmla="*/ 27 h 40"/>
                  <a:gd name="T2" fmla="*/ 1 w 64"/>
                  <a:gd name="T3" fmla="*/ 29 h 40"/>
                  <a:gd name="T4" fmla="*/ 0 w 64"/>
                  <a:gd name="T5" fmla="*/ 29 h 40"/>
                  <a:gd name="T6" fmla="*/ 2 w 64"/>
                  <a:gd name="T7" fmla="*/ 30 h 40"/>
                  <a:gd name="T8" fmla="*/ 1 w 64"/>
                  <a:gd name="T9" fmla="*/ 29 h 40"/>
                  <a:gd name="T10" fmla="*/ 4 w 64"/>
                  <a:gd name="T11" fmla="*/ 30 h 40"/>
                  <a:gd name="T12" fmla="*/ 1 w 64"/>
                  <a:gd name="T13" fmla="*/ 33 h 40"/>
                  <a:gd name="T14" fmla="*/ 2 w 64"/>
                  <a:gd name="T15" fmla="*/ 39 h 40"/>
                  <a:gd name="T16" fmla="*/ 4 w 64"/>
                  <a:gd name="T17" fmla="*/ 37 h 40"/>
                  <a:gd name="T18" fmla="*/ 5 w 64"/>
                  <a:gd name="T19" fmla="*/ 39 h 40"/>
                  <a:gd name="T20" fmla="*/ 6 w 64"/>
                  <a:gd name="T21" fmla="*/ 38 h 40"/>
                  <a:gd name="T22" fmla="*/ 8 w 64"/>
                  <a:gd name="T23" fmla="*/ 37 h 40"/>
                  <a:gd name="T24" fmla="*/ 11 w 64"/>
                  <a:gd name="T25" fmla="*/ 32 h 40"/>
                  <a:gd name="T26" fmla="*/ 10 w 64"/>
                  <a:gd name="T27" fmla="*/ 30 h 40"/>
                  <a:gd name="T28" fmla="*/ 9 w 64"/>
                  <a:gd name="T29" fmla="*/ 28 h 40"/>
                  <a:gd name="T30" fmla="*/ 12 w 64"/>
                  <a:gd name="T31" fmla="*/ 27 h 40"/>
                  <a:gd name="T32" fmla="*/ 14 w 64"/>
                  <a:gd name="T33" fmla="*/ 26 h 40"/>
                  <a:gd name="T34" fmla="*/ 20 w 64"/>
                  <a:gd name="T35" fmla="*/ 27 h 40"/>
                  <a:gd name="T36" fmla="*/ 24 w 64"/>
                  <a:gd name="T37" fmla="*/ 28 h 40"/>
                  <a:gd name="T38" fmla="*/ 29 w 64"/>
                  <a:gd name="T39" fmla="*/ 30 h 40"/>
                  <a:gd name="T40" fmla="*/ 27 w 64"/>
                  <a:gd name="T41" fmla="*/ 32 h 40"/>
                  <a:gd name="T42" fmla="*/ 32 w 64"/>
                  <a:gd name="T43" fmla="*/ 35 h 40"/>
                  <a:gd name="T44" fmla="*/ 35 w 64"/>
                  <a:gd name="T45" fmla="*/ 33 h 40"/>
                  <a:gd name="T46" fmla="*/ 35 w 64"/>
                  <a:gd name="T47" fmla="*/ 31 h 40"/>
                  <a:gd name="T48" fmla="*/ 36 w 64"/>
                  <a:gd name="T49" fmla="*/ 31 h 40"/>
                  <a:gd name="T50" fmla="*/ 39 w 64"/>
                  <a:gd name="T51" fmla="*/ 32 h 40"/>
                  <a:gd name="T52" fmla="*/ 40 w 64"/>
                  <a:gd name="T53" fmla="*/ 33 h 40"/>
                  <a:gd name="T54" fmla="*/ 46 w 64"/>
                  <a:gd name="T55" fmla="*/ 33 h 40"/>
                  <a:gd name="T56" fmla="*/ 48 w 64"/>
                  <a:gd name="T57" fmla="*/ 35 h 40"/>
                  <a:gd name="T58" fmla="*/ 50 w 64"/>
                  <a:gd name="T59" fmla="*/ 32 h 40"/>
                  <a:gd name="T60" fmla="*/ 51 w 64"/>
                  <a:gd name="T61" fmla="*/ 33 h 40"/>
                  <a:gd name="T62" fmla="*/ 55 w 64"/>
                  <a:gd name="T63" fmla="*/ 35 h 40"/>
                  <a:gd name="T64" fmla="*/ 56 w 64"/>
                  <a:gd name="T65" fmla="*/ 31 h 40"/>
                  <a:gd name="T66" fmla="*/ 58 w 64"/>
                  <a:gd name="T67" fmla="*/ 21 h 40"/>
                  <a:gd name="T68" fmla="*/ 62 w 64"/>
                  <a:gd name="T69" fmla="*/ 20 h 40"/>
                  <a:gd name="T70" fmla="*/ 62 w 64"/>
                  <a:gd name="T71" fmla="*/ 16 h 40"/>
                  <a:gd name="T72" fmla="*/ 64 w 64"/>
                  <a:gd name="T73" fmla="*/ 14 h 40"/>
                  <a:gd name="T74" fmla="*/ 63 w 64"/>
                  <a:gd name="T75" fmla="*/ 8 h 40"/>
                  <a:gd name="T76" fmla="*/ 61 w 64"/>
                  <a:gd name="T77" fmla="*/ 1 h 40"/>
                  <a:gd name="T78" fmla="*/ 58 w 64"/>
                  <a:gd name="T79" fmla="*/ 0 h 40"/>
                  <a:gd name="T80" fmla="*/ 60 w 64"/>
                  <a:gd name="T81" fmla="*/ 3 h 40"/>
                  <a:gd name="T82" fmla="*/ 57 w 64"/>
                  <a:gd name="T83" fmla="*/ 3 h 40"/>
                  <a:gd name="T84" fmla="*/ 55 w 64"/>
                  <a:gd name="T85" fmla="*/ 1 h 40"/>
                  <a:gd name="T86" fmla="*/ 53 w 64"/>
                  <a:gd name="T87" fmla="*/ 4 h 40"/>
                  <a:gd name="T88" fmla="*/ 51 w 64"/>
                  <a:gd name="T89" fmla="*/ 6 h 40"/>
                  <a:gd name="T90" fmla="*/ 53 w 64"/>
                  <a:gd name="T91" fmla="*/ 12 h 40"/>
                  <a:gd name="T92" fmla="*/ 47 w 64"/>
                  <a:gd name="T93" fmla="*/ 18 h 40"/>
                  <a:gd name="T94" fmla="*/ 40 w 64"/>
                  <a:gd name="T95" fmla="*/ 20 h 40"/>
                  <a:gd name="T96" fmla="*/ 39 w 64"/>
                  <a:gd name="T97" fmla="*/ 18 h 40"/>
                  <a:gd name="T98" fmla="*/ 36 w 64"/>
                  <a:gd name="T99" fmla="*/ 17 h 40"/>
                  <a:gd name="T100" fmla="*/ 33 w 64"/>
                  <a:gd name="T101" fmla="*/ 22 h 40"/>
                  <a:gd name="T102" fmla="*/ 32 w 64"/>
                  <a:gd name="T103" fmla="*/ 24 h 40"/>
                  <a:gd name="T104" fmla="*/ 29 w 64"/>
                  <a:gd name="T105" fmla="*/ 24 h 40"/>
                  <a:gd name="T106" fmla="*/ 27 w 64"/>
                  <a:gd name="T107" fmla="*/ 23 h 40"/>
                  <a:gd name="T108" fmla="*/ 19 w 64"/>
                  <a:gd name="T109" fmla="*/ 21 h 40"/>
                  <a:gd name="T110" fmla="*/ 12 w 64"/>
                  <a:gd name="T111" fmla="*/ 23 h 40"/>
                  <a:gd name="T112" fmla="*/ 7 w 64"/>
                  <a:gd name="T113" fmla="*/ 2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4" h="40">
                    <a:moveTo>
                      <a:pt x="6" y="26"/>
                    </a:moveTo>
                    <a:cubicBezTo>
                      <a:pt x="5" y="26"/>
                      <a:pt x="5" y="26"/>
                      <a:pt x="4" y="26"/>
                    </a:cubicBezTo>
                    <a:cubicBezTo>
                      <a:pt x="4" y="26"/>
                      <a:pt x="4" y="26"/>
                      <a:pt x="4" y="26"/>
                    </a:cubicBezTo>
                    <a:cubicBezTo>
                      <a:pt x="4" y="26"/>
                      <a:pt x="3" y="26"/>
                      <a:pt x="3" y="26"/>
                    </a:cubicBezTo>
                    <a:cubicBezTo>
                      <a:pt x="3" y="26"/>
                      <a:pt x="2" y="26"/>
                      <a:pt x="2" y="27"/>
                    </a:cubicBezTo>
                    <a:cubicBezTo>
                      <a:pt x="2" y="27"/>
                      <a:pt x="2" y="27"/>
                      <a:pt x="1" y="27"/>
                    </a:cubicBezTo>
                    <a:cubicBezTo>
                      <a:pt x="1" y="27"/>
                      <a:pt x="1" y="27"/>
                      <a:pt x="1" y="27"/>
                    </a:cubicBezTo>
                    <a:cubicBezTo>
                      <a:pt x="0" y="27"/>
                      <a:pt x="0" y="27"/>
                      <a:pt x="0" y="27"/>
                    </a:cubicBezTo>
                    <a:cubicBezTo>
                      <a:pt x="0" y="27"/>
                      <a:pt x="0" y="27"/>
                      <a:pt x="0" y="27"/>
                    </a:cubicBezTo>
                    <a:cubicBezTo>
                      <a:pt x="0" y="27"/>
                      <a:pt x="0" y="27"/>
                      <a:pt x="0" y="27"/>
                    </a:cubicBezTo>
                    <a:cubicBezTo>
                      <a:pt x="1" y="27"/>
                      <a:pt x="1" y="28"/>
                      <a:pt x="1" y="28"/>
                    </a:cubicBezTo>
                    <a:cubicBezTo>
                      <a:pt x="1" y="28"/>
                      <a:pt x="1" y="28"/>
                      <a:pt x="1" y="29"/>
                    </a:cubicBezTo>
                    <a:cubicBezTo>
                      <a:pt x="1" y="29"/>
                      <a:pt x="0" y="29"/>
                      <a:pt x="0" y="29"/>
                    </a:cubicBezTo>
                    <a:cubicBezTo>
                      <a:pt x="0" y="29"/>
                      <a:pt x="0" y="28"/>
                      <a:pt x="0" y="28"/>
                    </a:cubicBezTo>
                    <a:cubicBezTo>
                      <a:pt x="0" y="28"/>
                      <a:pt x="0" y="28"/>
                      <a:pt x="0" y="28"/>
                    </a:cubicBezTo>
                    <a:cubicBezTo>
                      <a:pt x="0" y="28"/>
                      <a:pt x="0" y="28"/>
                      <a:pt x="0" y="28"/>
                    </a:cubicBezTo>
                    <a:cubicBezTo>
                      <a:pt x="0" y="28"/>
                      <a:pt x="0" y="29"/>
                      <a:pt x="0" y="29"/>
                    </a:cubicBezTo>
                    <a:cubicBezTo>
                      <a:pt x="0" y="29"/>
                      <a:pt x="0" y="29"/>
                      <a:pt x="0" y="29"/>
                    </a:cubicBezTo>
                    <a:cubicBezTo>
                      <a:pt x="0" y="29"/>
                      <a:pt x="0" y="30"/>
                      <a:pt x="0" y="30"/>
                    </a:cubicBezTo>
                    <a:cubicBezTo>
                      <a:pt x="0" y="30"/>
                      <a:pt x="0" y="30"/>
                      <a:pt x="0" y="30"/>
                    </a:cubicBezTo>
                    <a:cubicBezTo>
                      <a:pt x="0" y="30"/>
                      <a:pt x="0" y="30"/>
                      <a:pt x="0" y="30"/>
                    </a:cubicBezTo>
                    <a:cubicBezTo>
                      <a:pt x="0" y="30"/>
                      <a:pt x="1" y="30"/>
                      <a:pt x="1" y="30"/>
                    </a:cubicBezTo>
                    <a:cubicBezTo>
                      <a:pt x="1" y="30"/>
                      <a:pt x="1" y="30"/>
                      <a:pt x="2" y="30"/>
                    </a:cubicBezTo>
                    <a:cubicBezTo>
                      <a:pt x="2" y="30"/>
                      <a:pt x="2" y="30"/>
                      <a:pt x="2" y="30"/>
                    </a:cubicBezTo>
                    <a:cubicBezTo>
                      <a:pt x="2" y="30"/>
                      <a:pt x="2" y="30"/>
                      <a:pt x="1" y="30"/>
                    </a:cubicBezTo>
                    <a:cubicBezTo>
                      <a:pt x="2" y="30"/>
                      <a:pt x="2" y="30"/>
                      <a:pt x="2" y="31"/>
                    </a:cubicBezTo>
                    <a:cubicBezTo>
                      <a:pt x="2" y="31"/>
                      <a:pt x="2" y="31"/>
                      <a:pt x="3" y="31"/>
                    </a:cubicBezTo>
                    <a:cubicBezTo>
                      <a:pt x="3" y="30"/>
                      <a:pt x="3" y="30"/>
                      <a:pt x="3" y="30"/>
                    </a:cubicBezTo>
                    <a:cubicBezTo>
                      <a:pt x="3" y="30"/>
                      <a:pt x="3" y="30"/>
                      <a:pt x="2" y="29"/>
                    </a:cubicBezTo>
                    <a:cubicBezTo>
                      <a:pt x="2" y="29"/>
                      <a:pt x="2" y="29"/>
                      <a:pt x="1" y="29"/>
                    </a:cubicBezTo>
                    <a:cubicBezTo>
                      <a:pt x="1" y="29"/>
                      <a:pt x="2" y="29"/>
                      <a:pt x="2" y="29"/>
                    </a:cubicBezTo>
                    <a:cubicBezTo>
                      <a:pt x="2" y="29"/>
                      <a:pt x="2" y="29"/>
                      <a:pt x="2" y="29"/>
                    </a:cubicBezTo>
                    <a:cubicBezTo>
                      <a:pt x="2" y="29"/>
                      <a:pt x="2" y="28"/>
                      <a:pt x="2" y="28"/>
                    </a:cubicBezTo>
                    <a:cubicBezTo>
                      <a:pt x="2" y="28"/>
                      <a:pt x="2" y="28"/>
                      <a:pt x="3" y="28"/>
                    </a:cubicBezTo>
                    <a:cubicBezTo>
                      <a:pt x="3" y="28"/>
                      <a:pt x="3" y="28"/>
                      <a:pt x="3" y="29"/>
                    </a:cubicBezTo>
                    <a:cubicBezTo>
                      <a:pt x="3" y="29"/>
                      <a:pt x="4" y="29"/>
                      <a:pt x="4" y="30"/>
                    </a:cubicBezTo>
                    <a:cubicBezTo>
                      <a:pt x="4" y="30"/>
                      <a:pt x="4" y="30"/>
                      <a:pt x="4" y="31"/>
                    </a:cubicBezTo>
                    <a:cubicBezTo>
                      <a:pt x="4" y="31"/>
                      <a:pt x="4" y="31"/>
                      <a:pt x="4" y="31"/>
                    </a:cubicBezTo>
                    <a:cubicBezTo>
                      <a:pt x="4" y="32"/>
                      <a:pt x="4" y="32"/>
                      <a:pt x="3" y="32"/>
                    </a:cubicBezTo>
                    <a:cubicBezTo>
                      <a:pt x="3" y="33"/>
                      <a:pt x="3" y="33"/>
                      <a:pt x="2" y="33"/>
                    </a:cubicBezTo>
                    <a:cubicBezTo>
                      <a:pt x="2" y="33"/>
                      <a:pt x="2" y="33"/>
                      <a:pt x="1" y="33"/>
                    </a:cubicBezTo>
                    <a:cubicBezTo>
                      <a:pt x="1" y="33"/>
                      <a:pt x="1" y="33"/>
                      <a:pt x="1" y="33"/>
                    </a:cubicBezTo>
                    <a:cubicBezTo>
                      <a:pt x="2" y="34"/>
                      <a:pt x="2" y="34"/>
                      <a:pt x="2" y="35"/>
                    </a:cubicBezTo>
                    <a:cubicBezTo>
                      <a:pt x="2" y="35"/>
                      <a:pt x="2" y="36"/>
                      <a:pt x="2" y="36"/>
                    </a:cubicBezTo>
                    <a:cubicBezTo>
                      <a:pt x="2" y="36"/>
                      <a:pt x="2" y="37"/>
                      <a:pt x="2" y="37"/>
                    </a:cubicBezTo>
                    <a:cubicBezTo>
                      <a:pt x="2" y="37"/>
                      <a:pt x="2" y="37"/>
                      <a:pt x="2" y="38"/>
                    </a:cubicBezTo>
                    <a:cubicBezTo>
                      <a:pt x="2" y="38"/>
                      <a:pt x="2" y="38"/>
                      <a:pt x="1" y="38"/>
                    </a:cubicBezTo>
                    <a:cubicBezTo>
                      <a:pt x="2" y="38"/>
                      <a:pt x="2" y="38"/>
                      <a:pt x="2" y="39"/>
                    </a:cubicBezTo>
                    <a:cubicBezTo>
                      <a:pt x="2" y="39"/>
                      <a:pt x="2" y="39"/>
                      <a:pt x="3" y="39"/>
                    </a:cubicBezTo>
                    <a:cubicBezTo>
                      <a:pt x="3" y="39"/>
                      <a:pt x="3" y="39"/>
                      <a:pt x="3" y="39"/>
                    </a:cubicBezTo>
                    <a:cubicBezTo>
                      <a:pt x="3" y="39"/>
                      <a:pt x="3" y="39"/>
                      <a:pt x="4" y="39"/>
                    </a:cubicBezTo>
                    <a:cubicBezTo>
                      <a:pt x="4" y="39"/>
                      <a:pt x="4" y="39"/>
                      <a:pt x="4" y="39"/>
                    </a:cubicBezTo>
                    <a:cubicBezTo>
                      <a:pt x="4" y="38"/>
                      <a:pt x="3" y="38"/>
                      <a:pt x="3" y="38"/>
                    </a:cubicBezTo>
                    <a:cubicBezTo>
                      <a:pt x="3" y="37"/>
                      <a:pt x="4" y="37"/>
                      <a:pt x="4" y="37"/>
                    </a:cubicBezTo>
                    <a:cubicBezTo>
                      <a:pt x="4" y="37"/>
                      <a:pt x="4" y="36"/>
                      <a:pt x="4" y="36"/>
                    </a:cubicBezTo>
                    <a:cubicBezTo>
                      <a:pt x="5" y="37"/>
                      <a:pt x="5" y="37"/>
                      <a:pt x="5" y="37"/>
                    </a:cubicBezTo>
                    <a:cubicBezTo>
                      <a:pt x="5" y="37"/>
                      <a:pt x="4" y="37"/>
                      <a:pt x="4" y="37"/>
                    </a:cubicBezTo>
                    <a:cubicBezTo>
                      <a:pt x="4" y="37"/>
                      <a:pt x="4" y="37"/>
                      <a:pt x="4" y="37"/>
                    </a:cubicBezTo>
                    <a:cubicBezTo>
                      <a:pt x="4" y="38"/>
                      <a:pt x="5" y="38"/>
                      <a:pt x="5" y="38"/>
                    </a:cubicBezTo>
                    <a:cubicBezTo>
                      <a:pt x="5" y="39"/>
                      <a:pt x="5" y="39"/>
                      <a:pt x="5" y="39"/>
                    </a:cubicBezTo>
                    <a:cubicBezTo>
                      <a:pt x="5" y="39"/>
                      <a:pt x="4" y="40"/>
                      <a:pt x="4" y="40"/>
                    </a:cubicBezTo>
                    <a:cubicBezTo>
                      <a:pt x="4" y="40"/>
                      <a:pt x="4" y="40"/>
                      <a:pt x="4" y="40"/>
                    </a:cubicBezTo>
                    <a:cubicBezTo>
                      <a:pt x="4" y="40"/>
                      <a:pt x="5" y="40"/>
                      <a:pt x="5" y="40"/>
                    </a:cubicBezTo>
                    <a:cubicBezTo>
                      <a:pt x="6" y="40"/>
                      <a:pt x="6" y="40"/>
                      <a:pt x="7" y="40"/>
                    </a:cubicBezTo>
                    <a:cubicBezTo>
                      <a:pt x="6" y="39"/>
                      <a:pt x="6" y="39"/>
                      <a:pt x="6" y="39"/>
                    </a:cubicBezTo>
                    <a:cubicBezTo>
                      <a:pt x="6" y="39"/>
                      <a:pt x="6" y="38"/>
                      <a:pt x="6" y="38"/>
                    </a:cubicBezTo>
                    <a:cubicBezTo>
                      <a:pt x="6" y="38"/>
                      <a:pt x="6" y="38"/>
                      <a:pt x="7" y="38"/>
                    </a:cubicBezTo>
                    <a:cubicBezTo>
                      <a:pt x="7" y="38"/>
                      <a:pt x="7" y="39"/>
                      <a:pt x="7" y="39"/>
                    </a:cubicBezTo>
                    <a:cubicBezTo>
                      <a:pt x="7" y="39"/>
                      <a:pt x="7" y="39"/>
                      <a:pt x="8" y="39"/>
                    </a:cubicBezTo>
                    <a:cubicBezTo>
                      <a:pt x="8" y="39"/>
                      <a:pt x="8" y="39"/>
                      <a:pt x="8" y="38"/>
                    </a:cubicBezTo>
                    <a:cubicBezTo>
                      <a:pt x="8" y="38"/>
                      <a:pt x="8" y="38"/>
                      <a:pt x="8" y="37"/>
                    </a:cubicBezTo>
                    <a:cubicBezTo>
                      <a:pt x="8" y="37"/>
                      <a:pt x="8" y="37"/>
                      <a:pt x="8" y="37"/>
                    </a:cubicBezTo>
                    <a:cubicBezTo>
                      <a:pt x="9" y="36"/>
                      <a:pt x="9" y="35"/>
                      <a:pt x="9" y="35"/>
                    </a:cubicBezTo>
                    <a:cubicBezTo>
                      <a:pt x="9" y="34"/>
                      <a:pt x="9" y="34"/>
                      <a:pt x="10" y="34"/>
                    </a:cubicBezTo>
                    <a:cubicBezTo>
                      <a:pt x="10" y="34"/>
                      <a:pt x="10" y="33"/>
                      <a:pt x="10" y="33"/>
                    </a:cubicBezTo>
                    <a:cubicBezTo>
                      <a:pt x="11" y="33"/>
                      <a:pt x="11" y="33"/>
                      <a:pt x="12" y="33"/>
                    </a:cubicBezTo>
                    <a:cubicBezTo>
                      <a:pt x="12" y="33"/>
                      <a:pt x="12" y="33"/>
                      <a:pt x="12" y="32"/>
                    </a:cubicBezTo>
                    <a:cubicBezTo>
                      <a:pt x="11" y="32"/>
                      <a:pt x="11" y="32"/>
                      <a:pt x="11" y="32"/>
                    </a:cubicBezTo>
                    <a:cubicBezTo>
                      <a:pt x="11" y="32"/>
                      <a:pt x="11" y="32"/>
                      <a:pt x="11" y="31"/>
                    </a:cubicBezTo>
                    <a:cubicBezTo>
                      <a:pt x="11" y="31"/>
                      <a:pt x="11" y="31"/>
                      <a:pt x="11" y="31"/>
                    </a:cubicBezTo>
                    <a:cubicBezTo>
                      <a:pt x="11" y="31"/>
                      <a:pt x="11" y="31"/>
                      <a:pt x="11" y="31"/>
                    </a:cubicBezTo>
                    <a:cubicBezTo>
                      <a:pt x="11" y="31"/>
                      <a:pt x="10" y="30"/>
                      <a:pt x="10" y="30"/>
                    </a:cubicBezTo>
                    <a:cubicBezTo>
                      <a:pt x="10" y="30"/>
                      <a:pt x="9" y="30"/>
                      <a:pt x="9" y="30"/>
                    </a:cubicBezTo>
                    <a:cubicBezTo>
                      <a:pt x="10" y="30"/>
                      <a:pt x="10" y="30"/>
                      <a:pt x="10" y="30"/>
                    </a:cubicBezTo>
                    <a:cubicBezTo>
                      <a:pt x="10" y="30"/>
                      <a:pt x="11" y="30"/>
                      <a:pt x="11" y="29"/>
                    </a:cubicBezTo>
                    <a:cubicBezTo>
                      <a:pt x="11" y="29"/>
                      <a:pt x="11" y="29"/>
                      <a:pt x="11" y="28"/>
                    </a:cubicBezTo>
                    <a:cubicBezTo>
                      <a:pt x="11" y="28"/>
                      <a:pt x="11" y="28"/>
                      <a:pt x="10" y="28"/>
                    </a:cubicBezTo>
                    <a:cubicBezTo>
                      <a:pt x="10" y="28"/>
                      <a:pt x="10" y="28"/>
                      <a:pt x="10" y="28"/>
                    </a:cubicBezTo>
                    <a:cubicBezTo>
                      <a:pt x="9" y="28"/>
                      <a:pt x="9" y="28"/>
                      <a:pt x="9" y="28"/>
                    </a:cubicBezTo>
                    <a:cubicBezTo>
                      <a:pt x="9" y="28"/>
                      <a:pt x="9" y="28"/>
                      <a:pt x="9" y="28"/>
                    </a:cubicBezTo>
                    <a:cubicBezTo>
                      <a:pt x="8" y="28"/>
                      <a:pt x="8" y="28"/>
                      <a:pt x="8" y="28"/>
                    </a:cubicBezTo>
                    <a:cubicBezTo>
                      <a:pt x="8" y="27"/>
                      <a:pt x="7" y="27"/>
                      <a:pt x="7" y="27"/>
                    </a:cubicBezTo>
                    <a:cubicBezTo>
                      <a:pt x="7" y="26"/>
                      <a:pt x="7" y="26"/>
                      <a:pt x="8" y="26"/>
                    </a:cubicBezTo>
                    <a:cubicBezTo>
                      <a:pt x="8" y="26"/>
                      <a:pt x="9" y="26"/>
                      <a:pt x="9" y="26"/>
                    </a:cubicBezTo>
                    <a:cubicBezTo>
                      <a:pt x="10" y="26"/>
                      <a:pt x="10" y="26"/>
                      <a:pt x="11" y="26"/>
                    </a:cubicBezTo>
                    <a:cubicBezTo>
                      <a:pt x="11" y="27"/>
                      <a:pt x="12" y="27"/>
                      <a:pt x="12" y="27"/>
                    </a:cubicBezTo>
                    <a:cubicBezTo>
                      <a:pt x="12" y="28"/>
                      <a:pt x="13" y="28"/>
                      <a:pt x="13" y="28"/>
                    </a:cubicBezTo>
                    <a:cubicBezTo>
                      <a:pt x="13" y="28"/>
                      <a:pt x="13" y="28"/>
                      <a:pt x="13" y="28"/>
                    </a:cubicBezTo>
                    <a:cubicBezTo>
                      <a:pt x="13" y="28"/>
                      <a:pt x="13" y="27"/>
                      <a:pt x="13" y="27"/>
                    </a:cubicBezTo>
                    <a:cubicBezTo>
                      <a:pt x="13" y="27"/>
                      <a:pt x="13" y="27"/>
                      <a:pt x="14" y="27"/>
                    </a:cubicBezTo>
                    <a:cubicBezTo>
                      <a:pt x="14" y="26"/>
                      <a:pt x="14" y="26"/>
                      <a:pt x="14" y="26"/>
                    </a:cubicBezTo>
                    <a:cubicBezTo>
                      <a:pt x="14" y="26"/>
                      <a:pt x="14" y="26"/>
                      <a:pt x="14" y="26"/>
                    </a:cubicBezTo>
                    <a:cubicBezTo>
                      <a:pt x="14" y="26"/>
                      <a:pt x="14" y="26"/>
                      <a:pt x="15" y="26"/>
                    </a:cubicBezTo>
                    <a:cubicBezTo>
                      <a:pt x="15" y="26"/>
                      <a:pt x="15" y="26"/>
                      <a:pt x="15" y="27"/>
                    </a:cubicBezTo>
                    <a:cubicBezTo>
                      <a:pt x="15" y="27"/>
                      <a:pt x="15" y="27"/>
                      <a:pt x="16" y="27"/>
                    </a:cubicBezTo>
                    <a:cubicBezTo>
                      <a:pt x="16" y="27"/>
                      <a:pt x="16" y="27"/>
                      <a:pt x="17" y="27"/>
                    </a:cubicBezTo>
                    <a:cubicBezTo>
                      <a:pt x="17" y="27"/>
                      <a:pt x="18" y="27"/>
                      <a:pt x="18" y="27"/>
                    </a:cubicBezTo>
                    <a:cubicBezTo>
                      <a:pt x="19" y="27"/>
                      <a:pt x="19" y="27"/>
                      <a:pt x="20" y="27"/>
                    </a:cubicBezTo>
                    <a:cubicBezTo>
                      <a:pt x="20" y="28"/>
                      <a:pt x="21" y="28"/>
                      <a:pt x="21" y="28"/>
                    </a:cubicBezTo>
                    <a:cubicBezTo>
                      <a:pt x="21" y="28"/>
                      <a:pt x="21" y="28"/>
                      <a:pt x="21" y="28"/>
                    </a:cubicBezTo>
                    <a:cubicBezTo>
                      <a:pt x="22" y="28"/>
                      <a:pt x="22" y="28"/>
                      <a:pt x="22" y="28"/>
                    </a:cubicBezTo>
                    <a:cubicBezTo>
                      <a:pt x="22" y="28"/>
                      <a:pt x="22" y="28"/>
                      <a:pt x="22" y="28"/>
                    </a:cubicBezTo>
                    <a:cubicBezTo>
                      <a:pt x="23" y="28"/>
                      <a:pt x="23" y="28"/>
                      <a:pt x="23" y="28"/>
                    </a:cubicBezTo>
                    <a:cubicBezTo>
                      <a:pt x="23" y="28"/>
                      <a:pt x="24" y="28"/>
                      <a:pt x="24" y="28"/>
                    </a:cubicBezTo>
                    <a:cubicBezTo>
                      <a:pt x="24" y="28"/>
                      <a:pt x="25" y="27"/>
                      <a:pt x="25" y="27"/>
                    </a:cubicBezTo>
                    <a:cubicBezTo>
                      <a:pt x="26" y="27"/>
                      <a:pt x="26" y="28"/>
                      <a:pt x="26" y="28"/>
                    </a:cubicBezTo>
                    <a:cubicBezTo>
                      <a:pt x="27" y="28"/>
                      <a:pt x="27" y="28"/>
                      <a:pt x="28" y="28"/>
                    </a:cubicBezTo>
                    <a:cubicBezTo>
                      <a:pt x="28" y="28"/>
                      <a:pt x="29" y="28"/>
                      <a:pt x="29" y="29"/>
                    </a:cubicBezTo>
                    <a:cubicBezTo>
                      <a:pt x="29" y="29"/>
                      <a:pt x="29" y="29"/>
                      <a:pt x="29" y="29"/>
                    </a:cubicBezTo>
                    <a:cubicBezTo>
                      <a:pt x="29" y="29"/>
                      <a:pt x="29" y="29"/>
                      <a:pt x="29" y="30"/>
                    </a:cubicBezTo>
                    <a:cubicBezTo>
                      <a:pt x="29" y="30"/>
                      <a:pt x="28" y="30"/>
                      <a:pt x="28" y="30"/>
                    </a:cubicBezTo>
                    <a:cubicBezTo>
                      <a:pt x="28" y="30"/>
                      <a:pt x="28" y="30"/>
                      <a:pt x="27" y="30"/>
                    </a:cubicBezTo>
                    <a:cubicBezTo>
                      <a:pt x="27" y="31"/>
                      <a:pt x="28" y="31"/>
                      <a:pt x="28" y="31"/>
                    </a:cubicBezTo>
                    <a:cubicBezTo>
                      <a:pt x="28" y="31"/>
                      <a:pt x="28" y="31"/>
                      <a:pt x="28" y="32"/>
                    </a:cubicBezTo>
                    <a:cubicBezTo>
                      <a:pt x="28" y="32"/>
                      <a:pt x="27" y="32"/>
                      <a:pt x="27" y="32"/>
                    </a:cubicBezTo>
                    <a:cubicBezTo>
                      <a:pt x="27" y="32"/>
                      <a:pt x="27" y="32"/>
                      <a:pt x="27" y="32"/>
                    </a:cubicBezTo>
                    <a:cubicBezTo>
                      <a:pt x="27" y="33"/>
                      <a:pt x="27" y="33"/>
                      <a:pt x="27" y="33"/>
                    </a:cubicBezTo>
                    <a:cubicBezTo>
                      <a:pt x="27" y="33"/>
                      <a:pt x="28" y="34"/>
                      <a:pt x="28" y="34"/>
                    </a:cubicBezTo>
                    <a:cubicBezTo>
                      <a:pt x="28" y="34"/>
                      <a:pt x="29" y="35"/>
                      <a:pt x="29" y="35"/>
                    </a:cubicBezTo>
                    <a:cubicBezTo>
                      <a:pt x="29" y="35"/>
                      <a:pt x="30" y="36"/>
                      <a:pt x="30" y="36"/>
                    </a:cubicBezTo>
                    <a:cubicBezTo>
                      <a:pt x="30" y="36"/>
                      <a:pt x="30" y="36"/>
                      <a:pt x="31" y="36"/>
                    </a:cubicBezTo>
                    <a:cubicBezTo>
                      <a:pt x="31" y="36"/>
                      <a:pt x="32" y="35"/>
                      <a:pt x="32" y="35"/>
                    </a:cubicBezTo>
                    <a:cubicBezTo>
                      <a:pt x="32" y="35"/>
                      <a:pt x="32" y="35"/>
                      <a:pt x="32" y="35"/>
                    </a:cubicBezTo>
                    <a:cubicBezTo>
                      <a:pt x="33" y="35"/>
                      <a:pt x="33" y="35"/>
                      <a:pt x="33" y="35"/>
                    </a:cubicBezTo>
                    <a:cubicBezTo>
                      <a:pt x="33" y="34"/>
                      <a:pt x="33" y="34"/>
                      <a:pt x="33" y="34"/>
                    </a:cubicBezTo>
                    <a:cubicBezTo>
                      <a:pt x="33" y="34"/>
                      <a:pt x="33" y="34"/>
                      <a:pt x="33" y="34"/>
                    </a:cubicBezTo>
                    <a:cubicBezTo>
                      <a:pt x="34" y="34"/>
                      <a:pt x="34" y="33"/>
                      <a:pt x="34" y="33"/>
                    </a:cubicBezTo>
                    <a:cubicBezTo>
                      <a:pt x="35" y="33"/>
                      <a:pt x="35" y="33"/>
                      <a:pt x="35" y="33"/>
                    </a:cubicBezTo>
                    <a:cubicBezTo>
                      <a:pt x="35" y="34"/>
                      <a:pt x="36" y="34"/>
                      <a:pt x="36" y="34"/>
                    </a:cubicBezTo>
                    <a:cubicBezTo>
                      <a:pt x="36" y="34"/>
                      <a:pt x="36" y="34"/>
                      <a:pt x="36" y="33"/>
                    </a:cubicBezTo>
                    <a:cubicBezTo>
                      <a:pt x="36" y="33"/>
                      <a:pt x="36" y="33"/>
                      <a:pt x="36" y="33"/>
                    </a:cubicBezTo>
                    <a:cubicBezTo>
                      <a:pt x="36" y="33"/>
                      <a:pt x="36" y="33"/>
                      <a:pt x="36" y="32"/>
                    </a:cubicBezTo>
                    <a:cubicBezTo>
                      <a:pt x="36" y="32"/>
                      <a:pt x="35" y="32"/>
                      <a:pt x="35" y="31"/>
                    </a:cubicBezTo>
                    <a:cubicBezTo>
                      <a:pt x="35" y="31"/>
                      <a:pt x="35" y="31"/>
                      <a:pt x="35" y="31"/>
                    </a:cubicBezTo>
                    <a:cubicBezTo>
                      <a:pt x="35" y="30"/>
                      <a:pt x="35" y="30"/>
                      <a:pt x="35" y="30"/>
                    </a:cubicBezTo>
                    <a:cubicBezTo>
                      <a:pt x="36" y="30"/>
                      <a:pt x="36" y="30"/>
                      <a:pt x="36" y="30"/>
                    </a:cubicBezTo>
                    <a:cubicBezTo>
                      <a:pt x="36" y="30"/>
                      <a:pt x="36" y="30"/>
                      <a:pt x="37" y="30"/>
                    </a:cubicBezTo>
                    <a:cubicBezTo>
                      <a:pt x="36" y="30"/>
                      <a:pt x="36" y="30"/>
                      <a:pt x="36" y="30"/>
                    </a:cubicBezTo>
                    <a:cubicBezTo>
                      <a:pt x="36" y="30"/>
                      <a:pt x="36" y="31"/>
                      <a:pt x="36" y="31"/>
                    </a:cubicBezTo>
                    <a:cubicBezTo>
                      <a:pt x="36" y="31"/>
                      <a:pt x="36" y="31"/>
                      <a:pt x="36" y="31"/>
                    </a:cubicBezTo>
                    <a:cubicBezTo>
                      <a:pt x="36" y="31"/>
                      <a:pt x="37" y="31"/>
                      <a:pt x="37" y="31"/>
                    </a:cubicBezTo>
                    <a:cubicBezTo>
                      <a:pt x="37" y="31"/>
                      <a:pt x="37" y="31"/>
                      <a:pt x="37" y="31"/>
                    </a:cubicBezTo>
                    <a:cubicBezTo>
                      <a:pt x="37" y="31"/>
                      <a:pt x="38" y="31"/>
                      <a:pt x="38" y="31"/>
                    </a:cubicBezTo>
                    <a:cubicBezTo>
                      <a:pt x="38" y="32"/>
                      <a:pt x="38" y="32"/>
                      <a:pt x="38" y="32"/>
                    </a:cubicBezTo>
                    <a:cubicBezTo>
                      <a:pt x="38" y="32"/>
                      <a:pt x="39" y="32"/>
                      <a:pt x="39" y="32"/>
                    </a:cubicBezTo>
                    <a:cubicBezTo>
                      <a:pt x="39" y="32"/>
                      <a:pt x="39" y="32"/>
                      <a:pt x="39" y="32"/>
                    </a:cubicBezTo>
                    <a:cubicBezTo>
                      <a:pt x="39" y="32"/>
                      <a:pt x="39" y="32"/>
                      <a:pt x="39" y="32"/>
                    </a:cubicBezTo>
                    <a:cubicBezTo>
                      <a:pt x="38" y="32"/>
                      <a:pt x="38" y="32"/>
                      <a:pt x="38" y="32"/>
                    </a:cubicBezTo>
                    <a:cubicBezTo>
                      <a:pt x="38" y="32"/>
                      <a:pt x="38" y="32"/>
                      <a:pt x="38" y="32"/>
                    </a:cubicBezTo>
                    <a:cubicBezTo>
                      <a:pt x="38" y="32"/>
                      <a:pt x="38" y="32"/>
                      <a:pt x="38" y="33"/>
                    </a:cubicBezTo>
                    <a:cubicBezTo>
                      <a:pt x="38" y="33"/>
                      <a:pt x="38" y="33"/>
                      <a:pt x="39" y="33"/>
                    </a:cubicBezTo>
                    <a:cubicBezTo>
                      <a:pt x="39" y="33"/>
                      <a:pt x="40" y="33"/>
                      <a:pt x="40" y="33"/>
                    </a:cubicBezTo>
                    <a:cubicBezTo>
                      <a:pt x="41" y="33"/>
                      <a:pt x="42" y="33"/>
                      <a:pt x="43" y="34"/>
                    </a:cubicBezTo>
                    <a:cubicBezTo>
                      <a:pt x="43" y="34"/>
                      <a:pt x="43" y="34"/>
                      <a:pt x="44" y="34"/>
                    </a:cubicBezTo>
                    <a:cubicBezTo>
                      <a:pt x="44" y="34"/>
                      <a:pt x="44" y="34"/>
                      <a:pt x="44" y="34"/>
                    </a:cubicBezTo>
                    <a:cubicBezTo>
                      <a:pt x="44" y="34"/>
                      <a:pt x="44" y="33"/>
                      <a:pt x="44" y="33"/>
                    </a:cubicBezTo>
                    <a:cubicBezTo>
                      <a:pt x="44" y="33"/>
                      <a:pt x="44" y="33"/>
                      <a:pt x="44" y="32"/>
                    </a:cubicBezTo>
                    <a:cubicBezTo>
                      <a:pt x="45" y="32"/>
                      <a:pt x="45" y="32"/>
                      <a:pt x="46" y="33"/>
                    </a:cubicBezTo>
                    <a:cubicBezTo>
                      <a:pt x="46" y="33"/>
                      <a:pt x="46" y="33"/>
                      <a:pt x="46" y="33"/>
                    </a:cubicBezTo>
                    <a:cubicBezTo>
                      <a:pt x="46" y="33"/>
                      <a:pt x="46" y="33"/>
                      <a:pt x="46" y="34"/>
                    </a:cubicBezTo>
                    <a:cubicBezTo>
                      <a:pt x="46" y="34"/>
                      <a:pt x="46" y="34"/>
                      <a:pt x="46" y="34"/>
                    </a:cubicBezTo>
                    <a:cubicBezTo>
                      <a:pt x="46" y="34"/>
                      <a:pt x="46" y="35"/>
                      <a:pt x="46" y="35"/>
                    </a:cubicBezTo>
                    <a:cubicBezTo>
                      <a:pt x="46" y="35"/>
                      <a:pt x="46" y="35"/>
                      <a:pt x="47" y="35"/>
                    </a:cubicBezTo>
                    <a:cubicBezTo>
                      <a:pt x="47" y="35"/>
                      <a:pt x="47" y="35"/>
                      <a:pt x="48" y="35"/>
                    </a:cubicBezTo>
                    <a:cubicBezTo>
                      <a:pt x="48" y="34"/>
                      <a:pt x="48" y="34"/>
                      <a:pt x="48" y="33"/>
                    </a:cubicBezTo>
                    <a:cubicBezTo>
                      <a:pt x="48" y="33"/>
                      <a:pt x="48" y="33"/>
                      <a:pt x="48" y="33"/>
                    </a:cubicBezTo>
                    <a:cubicBezTo>
                      <a:pt x="49" y="33"/>
                      <a:pt x="49" y="33"/>
                      <a:pt x="50" y="33"/>
                    </a:cubicBezTo>
                    <a:cubicBezTo>
                      <a:pt x="50" y="33"/>
                      <a:pt x="50" y="33"/>
                      <a:pt x="50" y="33"/>
                    </a:cubicBezTo>
                    <a:cubicBezTo>
                      <a:pt x="51" y="33"/>
                      <a:pt x="51" y="33"/>
                      <a:pt x="51" y="33"/>
                    </a:cubicBezTo>
                    <a:cubicBezTo>
                      <a:pt x="51" y="32"/>
                      <a:pt x="51" y="32"/>
                      <a:pt x="50" y="32"/>
                    </a:cubicBezTo>
                    <a:cubicBezTo>
                      <a:pt x="51" y="32"/>
                      <a:pt x="51" y="32"/>
                      <a:pt x="51" y="31"/>
                    </a:cubicBezTo>
                    <a:cubicBezTo>
                      <a:pt x="51" y="31"/>
                      <a:pt x="52" y="31"/>
                      <a:pt x="52" y="31"/>
                    </a:cubicBezTo>
                    <a:cubicBezTo>
                      <a:pt x="52" y="31"/>
                      <a:pt x="52" y="32"/>
                      <a:pt x="53" y="32"/>
                    </a:cubicBezTo>
                    <a:cubicBezTo>
                      <a:pt x="53" y="32"/>
                      <a:pt x="53" y="32"/>
                      <a:pt x="53" y="32"/>
                    </a:cubicBezTo>
                    <a:cubicBezTo>
                      <a:pt x="53" y="32"/>
                      <a:pt x="52" y="32"/>
                      <a:pt x="52" y="32"/>
                    </a:cubicBezTo>
                    <a:cubicBezTo>
                      <a:pt x="52" y="33"/>
                      <a:pt x="52" y="33"/>
                      <a:pt x="51" y="33"/>
                    </a:cubicBezTo>
                    <a:cubicBezTo>
                      <a:pt x="51" y="34"/>
                      <a:pt x="51" y="35"/>
                      <a:pt x="51" y="35"/>
                    </a:cubicBezTo>
                    <a:cubicBezTo>
                      <a:pt x="51" y="35"/>
                      <a:pt x="51" y="36"/>
                      <a:pt x="51" y="36"/>
                    </a:cubicBezTo>
                    <a:cubicBezTo>
                      <a:pt x="52" y="36"/>
                      <a:pt x="52" y="36"/>
                      <a:pt x="52" y="36"/>
                    </a:cubicBezTo>
                    <a:cubicBezTo>
                      <a:pt x="52" y="36"/>
                      <a:pt x="53" y="35"/>
                      <a:pt x="53" y="35"/>
                    </a:cubicBezTo>
                    <a:cubicBezTo>
                      <a:pt x="53" y="35"/>
                      <a:pt x="53" y="35"/>
                      <a:pt x="54" y="35"/>
                    </a:cubicBezTo>
                    <a:cubicBezTo>
                      <a:pt x="54" y="35"/>
                      <a:pt x="54" y="35"/>
                      <a:pt x="55" y="35"/>
                    </a:cubicBezTo>
                    <a:cubicBezTo>
                      <a:pt x="55" y="35"/>
                      <a:pt x="55" y="35"/>
                      <a:pt x="56" y="34"/>
                    </a:cubicBezTo>
                    <a:cubicBezTo>
                      <a:pt x="56" y="34"/>
                      <a:pt x="56" y="34"/>
                      <a:pt x="56" y="34"/>
                    </a:cubicBezTo>
                    <a:cubicBezTo>
                      <a:pt x="56" y="34"/>
                      <a:pt x="57" y="34"/>
                      <a:pt x="57" y="34"/>
                    </a:cubicBezTo>
                    <a:cubicBezTo>
                      <a:pt x="57" y="33"/>
                      <a:pt x="57" y="33"/>
                      <a:pt x="57" y="33"/>
                    </a:cubicBezTo>
                    <a:cubicBezTo>
                      <a:pt x="57" y="33"/>
                      <a:pt x="57" y="33"/>
                      <a:pt x="57" y="32"/>
                    </a:cubicBezTo>
                    <a:cubicBezTo>
                      <a:pt x="56" y="32"/>
                      <a:pt x="56" y="31"/>
                      <a:pt x="56" y="31"/>
                    </a:cubicBezTo>
                    <a:cubicBezTo>
                      <a:pt x="56" y="31"/>
                      <a:pt x="56" y="30"/>
                      <a:pt x="56" y="30"/>
                    </a:cubicBezTo>
                    <a:cubicBezTo>
                      <a:pt x="56" y="29"/>
                      <a:pt x="56" y="29"/>
                      <a:pt x="56" y="28"/>
                    </a:cubicBezTo>
                    <a:cubicBezTo>
                      <a:pt x="57" y="28"/>
                      <a:pt x="57" y="27"/>
                      <a:pt x="58" y="26"/>
                    </a:cubicBezTo>
                    <a:cubicBezTo>
                      <a:pt x="58" y="26"/>
                      <a:pt x="58" y="26"/>
                      <a:pt x="58" y="25"/>
                    </a:cubicBezTo>
                    <a:cubicBezTo>
                      <a:pt x="58" y="24"/>
                      <a:pt x="58" y="23"/>
                      <a:pt x="58" y="22"/>
                    </a:cubicBezTo>
                    <a:cubicBezTo>
                      <a:pt x="58" y="22"/>
                      <a:pt x="58" y="21"/>
                      <a:pt x="58" y="21"/>
                    </a:cubicBezTo>
                    <a:cubicBezTo>
                      <a:pt x="58" y="20"/>
                      <a:pt x="58" y="20"/>
                      <a:pt x="58" y="20"/>
                    </a:cubicBezTo>
                    <a:cubicBezTo>
                      <a:pt x="58" y="20"/>
                      <a:pt x="58" y="19"/>
                      <a:pt x="59" y="19"/>
                    </a:cubicBezTo>
                    <a:cubicBezTo>
                      <a:pt x="59" y="19"/>
                      <a:pt x="60" y="19"/>
                      <a:pt x="60" y="19"/>
                    </a:cubicBezTo>
                    <a:cubicBezTo>
                      <a:pt x="61" y="19"/>
                      <a:pt x="61" y="19"/>
                      <a:pt x="61" y="19"/>
                    </a:cubicBezTo>
                    <a:cubicBezTo>
                      <a:pt x="61" y="20"/>
                      <a:pt x="61" y="20"/>
                      <a:pt x="61" y="20"/>
                    </a:cubicBezTo>
                    <a:cubicBezTo>
                      <a:pt x="61" y="20"/>
                      <a:pt x="62" y="20"/>
                      <a:pt x="62" y="20"/>
                    </a:cubicBezTo>
                    <a:cubicBezTo>
                      <a:pt x="62" y="19"/>
                      <a:pt x="62" y="19"/>
                      <a:pt x="62" y="19"/>
                    </a:cubicBezTo>
                    <a:cubicBezTo>
                      <a:pt x="62" y="19"/>
                      <a:pt x="62" y="19"/>
                      <a:pt x="62" y="18"/>
                    </a:cubicBezTo>
                    <a:cubicBezTo>
                      <a:pt x="62" y="18"/>
                      <a:pt x="62" y="18"/>
                      <a:pt x="62" y="18"/>
                    </a:cubicBezTo>
                    <a:cubicBezTo>
                      <a:pt x="62" y="18"/>
                      <a:pt x="62" y="17"/>
                      <a:pt x="62" y="17"/>
                    </a:cubicBezTo>
                    <a:cubicBezTo>
                      <a:pt x="62" y="17"/>
                      <a:pt x="62" y="17"/>
                      <a:pt x="62" y="17"/>
                    </a:cubicBezTo>
                    <a:cubicBezTo>
                      <a:pt x="62" y="17"/>
                      <a:pt x="62" y="16"/>
                      <a:pt x="62" y="16"/>
                    </a:cubicBezTo>
                    <a:cubicBezTo>
                      <a:pt x="62" y="16"/>
                      <a:pt x="63" y="16"/>
                      <a:pt x="63" y="16"/>
                    </a:cubicBezTo>
                    <a:cubicBezTo>
                      <a:pt x="63" y="16"/>
                      <a:pt x="63" y="16"/>
                      <a:pt x="63" y="16"/>
                    </a:cubicBezTo>
                    <a:cubicBezTo>
                      <a:pt x="63" y="16"/>
                      <a:pt x="63" y="15"/>
                      <a:pt x="63" y="15"/>
                    </a:cubicBezTo>
                    <a:cubicBezTo>
                      <a:pt x="63" y="15"/>
                      <a:pt x="63" y="15"/>
                      <a:pt x="63" y="15"/>
                    </a:cubicBezTo>
                    <a:cubicBezTo>
                      <a:pt x="63" y="15"/>
                      <a:pt x="63" y="14"/>
                      <a:pt x="63" y="14"/>
                    </a:cubicBezTo>
                    <a:cubicBezTo>
                      <a:pt x="63" y="14"/>
                      <a:pt x="63" y="14"/>
                      <a:pt x="64" y="14"/>
                    </a:cubicBezTo>
                    <a:cubicBezTo>
                      <a:pt x="64" y="13"/>
                      <a:pt x="64" y="13"/>
                      <a:pt x="63" y="13"/>
                    </a:cubicBezTo>
                    <a:cubicBezTo>
                      <a:pt x="64" y="13"/>
                      <a:pt x="64" y="12"/>
                      <a:pt x="64" y="12"/>
                    </a:cubicBezTo>
                    <a:cubicBezTo>
                      <a:pt x="64" y="11"/>
                      <a:pt x="63" y="11"/>
                      <a:pt x="63" y="10"/>
                    </a:cubicBezTo>
                    <a:cubicBezTo>
                      <a:pt x="63" y="10"/>
                      <a:pt x="63" y="10"/>
                      <a:pt x="63" y="10"/>
                    </a:cubicBezTo>
                    <a:cubicBezTo>
                      <a:pt x="63" y="10"/>
                      <a:pt x="62" y="10"/>
                      <a:pt x="62" y="10"/>
                    </a:cubicBezTo>
                    <a:cubicBezTo>
                      <a:pt x="62" y="9"/>
                      <a:pt x="63" y="9"/>
                      <a:pt x="63" y="8"/>
                    </a:cubicBezTo>
                    <a:cubicBezTo>
                      <a:pt x="63" y="8"/>
                      <a:pt x="62" y="7"/>
                      <a:pt x="62" y="7"/>
                    </a:cubicBezTo>
                    <a:cubicBezTo>
                      <a:pt x="62" y="6"/>
                      <a:pt x="61" y="5"/>
                      <a:pt x="61" y="5"/>
                    </a:cubicBezTo>
                    <a:cubicBezTo>
                      <a:pt x="61" y="4"/>
                      <a:pt x="61" y="4"/>
                      <a:pt x="60" y="4"/>
                    </a:cubicBezTo>
                    <a:cubicBezTo>
                      <a:pt x="60" y="3"/>
                      <a:pt x="60" y="3"/>
                      <a:pt x="61" y="3"/>
                    </a:cubicBezTo>
                    <a:cubicBezTo>
                      <a:pt x="61" y="2"/>
                      <a:pt x="61" y="2"/>
                      <a:pt x="61" y="1"/>
                    </a:cubicBezTo>
                    <a:cubicBezTo>
                      <a:pt x="61" y="1"/>
                      <a:pt x="61" y="1"/>
                      <a:pt x="61" y="1"/>
                    </a:cubicBezTo>
                    <a:cubicBezTo>
                      <a:pt x="61" y="1"/>
                      <a:pt x="61" y="1"/>
                      <a:pt x="60" y="1"/>
                    </a:cubicBezTo>
                    <a:cubicBezTo>
                      <a:pt x="60" y="1"/>
                      <a:pt x="60" y="1"/>
                      <a:pt x="60" y="1"/>
                    </a:cubicBezTo>
                    <a:cubicBezTo>
                      <a:pt x="60" y="1"/>
                      <a:pt x="60" y="1"/>
                      <a:pt x="60" y="1"/>
                    </a:cubicBezTo>
                    <a:cubicBezTo>
                      <a:pt x="59" y="0"/>
                      <a:pt x="59" y="0"/>
                      <a:pt x="59" y="0"/>
                    </a:cubicBezTo>
                    <a:cubicBezTo>
                      <a:pt x="59" y="0"/>
                      <a:pt x="59" y="0"/>
                      <a:pt x="58" y="0"/>
                    </a:cubicBezTo>
                    <a:cubicBezTo>
                      <a:pt x="58" y="0"/>
                      <a:pt x="58" y="0"/>
                      <a:pt x="58" y="0"/>
                    </a:cubicBezTo>
                    <a:cubicBezTo>
                      <a:pt x="58" y="0"/>
                      <a:pt x="58" y="0"/>
                      <a:pt x="58" y="1"/>
                    </a:cubicBezTo>
                    <a:cubicBezTo>
                      <a:pt x="58" y="1"/>
                      <a:pt x="57" y="1"/>
                      <a:pt x="57" y="1"/>
                    </a:cubicBezTo>
                    <a:cubicBezTo>
                      <a:pt x="57" y="1"/>
                      <a:pt x="58" y="2"/>
                      <a:pt x="58" y="2"/>
                    </a:cubicBezTo>
                    <a:cubicBezTo>
                      <a:pt x="58" y="2"/>
                      <a:pt x="58" y="2"/>
                      <a:pt x="58" y="2"/>
                    </a:cubicBezTo>
                    <a:cubicBezTo>
                      <a:pt x="59" y="2"/>
                      <a:pt x="59" y="2"/>
                      <a:pt x="60" y="2"/>
                    </a:cubicBezTo>
                    <a:cubicBezTo>
                      <a:pt x="60" y="2"/>
                      <a:pt x="60" y="2"/>
                      <a:pt x="60" y="3"/>
                    </a:cubicBezTo>
                    <a:cubicBezTo>
                      <a:pt x="60" y="3"/>
                      <a:pt x="59" y="3"/>
                      <a:pt x="59" y="3"/>
                    </a:cubicBezTo>
                    <a:cubicBezTo>
                      <a:pt x="59" y="3"/>
                      <a:pt x="59" y="3"/>
                      <a:pt x="58" y="3"/>
                    </a:cubicBezTo>
                    <a:cubicBezTo>
                      <a:pt x="58" y="3"/>
                      <a:pt x="58" y="3"/>
                      <a:pt x="58" y="3"/>
                    </a:cubicBezTo>
                    <a:cubicBezTo>
                      <a:pt x="58" y="2"/>
                      <a:pt x="58" y="2"/>
                      <a:pt x="58" y="2"/>
                    </a:cubicBezTo>
                    <a:cubicBezTo>
                      <a:pt x="58" y="3"/>
                      <a:pt x="58" y="3"/>
                      <a:pt x="58" y="3"/>
                    </a:cubicBezTo>
                    <a:cubicBezTo>
                      <a:pt x="57" y="3"/>
                      <a:pt x="57" y="3"/>
                      <a:pt x="57" y="3"/>
                    </a:cubicBezTo>
                    <a:cubicBezTo>
                      <a:pt x="57" y="3"/>
                      <a:pt x="57" y="3"/>
                      <a:pt x="56" y="3"/>
                    </a:cubicBezTo>
                    <a:cubicBezTo>
                      <a:pt x="56" y="3"/>
                      <a:pt x="56" y="3"/>
                      <a:pt x="57" y="2"/>
                    </a:cubicBezTo>
                    <a:cubicBezTo>
                      <a:pt x="57" y="2"/>
                      <a:pt x="57" y="2"/>
                      <a:pt x="57" y="2"/>
                    </a:cubicBezTo>
                    <a:cubicBezTo>
                      <a:pt x="57" y="1"/>
                      <a:pt x="57" y="1"/>
                      <a:pt x="56" y="1"/>
                    </a:cubicBezTo>
                    <a:cubicBezTo>
                      <a:pt x="56" y="1"/>
                      <a:pt x="56" y="1"/>
                      <a:pt x="56" y="1"/>
                    </a:cubicBezTo>
                    <a:cubicBezTo>
                      <a:pt x="56" y="1"/>
                      <a:pt x="55" y="1"/>
                      <a:pt x="55" y="1"/>
                    </a:cubicBezTo>
                    <a:cubicBezTo>
                      <a:pt x="55" y="1"/>
                      <a:pt x="55" y="1"/>
                      <a:pt x="55" y="1"/>
                    </a:cubicBezTo>
                    <a:cubicBezTo>
                      <a:pt x="55" y="1"/>
                      <a:pt x="55" y="2"/>
                      <a:pt x="55" y="2"/>
                    </a:cubicBezTo>
                    <a:cubicBezTo>
                      <a:pt x="55" y="2"/>
                      <a:pt x="55" y="3"/>
                      <a:pt x="55" y="3"/>
                    </a:cubicBezTo>
                    <a:cubicBezTo>
                      <a:pt x="54" y="3"/>
                      <a:pt x="54" y="3"/>
                      <a:pt x="54" y="3"/>
                    </a:cubicBezTo>
                    <a:cubicBezTo>
                      <a:pt x="54" y="3"/>
                      <a:pt x="53" y="3"/>
                      <a:pt x="53" y="3"/>
                    </a:cubicBezTo>
                    <a:cubicBezTo>
                      <a:pt x="53" y="3"/>
                      <a:pt x="53" y="3"/>
                      <a:pt x="53" y="4"/>
                    </a:cubicBezTo>
                    <a:cubicBezTo>
                      <a:pt x="53" y="4"/>
                      <a:pt x="53" y="5"/>
                      <a:pt x="54" y="5"/>
                    </a:cubicBezTo>
                    <a:cubicBezTo>
                      <a:pt x="54" y="5"/>
                      <a:pt x="54" y="5"/>
                      <a:pt x="54" y="6"/>
                    </a:cubicBezTo>
                    <a:cubicBezTo>
                      <a:pt x="54" y="6"/>
                      <a:pt x="53" y="6"/>
                      <a:pt x="53" y="6"/>
                    </a:cubicBezTo>
                    <a:cubicBezTo>
                      <a:pt x="53" y="6"/>
                      <a:pt x="53" y="6"/>
                      <a:pt x="52" y="6"/>
                    </a:cubicBezTo>
                    <a:cubicBezTo>
                      <a:pt x="52" y="6"/>
                      <a:pt x="52" y="6"/>
                      <a:pt x="52" y="6"/>
                    </a:cubicBezTo>
                    <a:cubicBezTo>
                      <a:pt x="51" y="6"/>
                      <a:pt x="51" y="6"/>
                      <a:pt x="51" y="6"/>
                    </a:cubicBezTo>
                    <a:cubicBezTo>
                      <a:pt x="51" y="7"/>
                      <a:pt x="52" y="7"/>
                      <a:pt x="52" y="7"/>
                    </a:cubicBezTo>
                    <a:cubicBezTo>
                      <a:pt x="52" y="7"/>
                      <a:pt x="52" y="7"/>
                      <a:pt x="53" y="7"/>
                    </a:cubicBezTo>
                    <a:cubicBezTo>
                      <a:pt x="53" y="7"/>
                      <a:pt x="53" y="7"/>
                      <a:pt x="53" y="7"/>
                    </a:cubicBezTo>
                    <a:cubicBezTo>
                      <a:pt x="54" y="8"/>
                      <a:pt x="54" y="8"/>
                      <a:pt x="54" y="9"/>
                    </a:cubicBezTo>
                    <a:cubicBezTo>
                      <a:pt x="54" y="10"/>
                      <a:pt x="54" y="10"/>
                      <a:pt x="53" y="11"/>
                    </a:cubicBezTo>
                    <a:cubicBezTo>
                      <a:pt x="53" y="11"/>
                      <a:pt x="53" y="11"/>
                      <a:pt x="53" y="12"/>
                    </a:cubicBezTo>
                    <a:cubicBezTo>
                      <a:pt x="53" y="12"/>
                      <a:pt x="52" y="13"/>
                      <a:pt x="52" y="13"/>
                    </a:cubicBezTo>
                    <a:cubicBezTo>
                      <a:pt x="52" y="14"/>
                      <a:pt x="51" y="15"/>
                      <a:pt x="50" y="15"/>
                    </a:cubicBezTo>
                    <a:cubicBezTo>
                      <a:pt x="50" y="16"/>
                      <a:pt x="50" y="16"/>
                      <a:pt x="50" y="16"/>
                    </a:cubicBezTo>
                    <a:cubicBezTo>
                      <a:pt x="50" y="17"/>
                      <a:pt x="50" y="17"/>
                      <a:pt x="49" y="17"/>
                    </a:cubicBezTo>
                    <a:cubicBezTo>
                      <a:pt x="49" y="17"/>
                      <a:pt x="48" y="17"/>
                      <a:pt x="48" y="17"/>
                    </a:cubicBezTo>
                    <a:cubicBezTo>
                      <a:pt x="48" y="18"/>
                      <a:pt x="47" y="18"/>
                      <a:pt x="47" y="18"/>
                    </a:cubicBezTo>
                    <a:cubicBezTo>
                      <a:pt x="47" y="18"/>
                      <a:pt x="47" y="19"/>
                      <a:pt x="47" y="19"/>
                    </a:cubicBezTo>
                    <a:cubicBezTo>
                      <a:pt x="46" y="19"/>
                      <a:pt x="46" y="19"/>
                      <a:pt x="46" y="20"/>
                    </a:cubicBezTo>
                    <a:cubicBezTo>
                      <a:pt x="46" y="20"/>
                      <a:pt x="45" y="20"/>
                      <a:pt x="45" y="20"/>
                    </a:cubicBezTo>
                    <a:cubicBezTo>
                      <a:pt x="45" y="20"/>
                      <a:pt x="44" y="20"/>
                      <a:pt x="44" y="21"/>
                    </a:cubicBezTo>
                    <a:cubicBezTo>
                      <a:pt x="43" y="21"/>
                      <a:pt x="42" y="21"/>
                      <a:pt x="41" y="21"/>
                    </a:cubicBezTo>
                    <a:cubicBezTo>
                      <a:pt x="41" y="21"/>
                      <a:pt x="40" y="20"/>
                      <a:pt x="40" y="20"/>
                    </a:cubicBezTo>
                    <a:cubicBezTo>
                      <a:pt x="40" y="21"/>
                      <a:pt x="39" y="21"/>
                      <a:pt x="39" y="21"/>
                    </a:cubicBezTo>
                    <a:cubicBezTo>
                      <a:pt x="39" y="21"/>
                      <a:pt x="38" y="20"/>
                      <a:pt x="38" y="20"/>
                    </a:cubicBezTo>
                    <a:cubicBezTo>
                      <a:pt x="38" y="19"/>
                      <a:pt x="38" y="19"/>
                      <a:pt x="37" y="18"/>
                    </a:cubicBezTo>
                    <a:cubicBezTo>
                      <a:pt x="37" y="18"/>
                      <a:pt x="37" y="18"/>
                      <a:pt x="37" y="18"/>
                    </a:cubicBezTo>
                    <a:cubicBezTo>
                      <a:pt x="38" y="18"/>
                      <a:pt x="38" y="18"/>
                      <a:pt x="38" y="18"/>
                    </a:cubicBezTo>
                    <a:cubicBezTo>
                      <a:pt x="38" y="18"/>
                      <a:pt x="39" y="18"/>
                      <a:pt x="39" y="18"/>
                    </a:cubicBezTo>
                    <a:cubicBezTo>
                      <a:pt x="39" y="18"/>
                      <a:pt x="39" y="17"/>
                      <a:pt x="39" y="17"/>
                    </a:cubicBezTo>
                    <a:cubicBezTo>
                      <a:pt x="39" y="17"/>
                      <a:pt x="39" y="17"/>
                      <a:pt x="40" y="17"/>
                    </a:cubicBezTo>
                    <a:cubicBezTo>
                      <a:pt x="40" y="17"/>
                      <a:pt x="40" y="17"/>
                      <a:pt x="40" y="17"/>
                    </a:cubicBezTo>
                    <a:cubicBezTo>
                      <a:pt x="39" y="17"/>
                      <a:pt x="39" y="17"/>
                      <a:pt x="39" y="17"/>
                    </a:cubicBezTo>
                    <a:cubicBezTo>
                      <a:pt x="38" y="17"/>
                      <a:pt x="38" y="17"/>
                      <a:pt x="37" y="17"/>
                    </a:cubicBezTo>
                    <a:cubicBezTo>
                      <a:pt x="37" y="17"/>
                      <a:pt x="37" y="17"/>
                      <a:pt x="36" y="17"/>
                    </a:cubicBezTo>
                    <a:cubicBezTo>
                      <a:pt x="36" y="17"/>
                      <a:pt x="36" y="17"/>
                      <a:pt x="36" y="17"/>
                    </a:cubicBezTo>
                    <a:cubicBezTo>
                      <a:pt x="36" y="18"/>
                      <a:pt x="36" y="18"/>
                      <a:pt x="36" y="18"/>
                    </a:cubicBezTo>
                    <a:cubicBezTo>
                      <a:pt x="36" y="19"/>
                      <a:pt x="36" y="20"/>
                      <a:pt x="36" y="20"/>
                    </a:cubicBezTo>
                    <a:cubicBezTo>
                      <a:pt x="35" y="20"/>
                      <a:pt x="35" y="21"/>
                      <a:pt x="35" y="21"/>
                    </a:cubicBezTo>
                    <a:cubicBezTo>
                      <a:pt x="35" y="21"/>
                      <a:pt x="34" y="21"/>
                      <a:pt x="34" y="21"/>
                    </a:cubicBezTo>
                    <a:cubicBezTo>
                      <a:pt x="34" y="21"/>
                      <a:pt x="33" y="21"/>
                      <a:pt x="33" y="22"/>
                    </a:cubicBezTo>
                    <a:cubicBezTo>
                      <a:pt x="33" y="22"/>
                      <a:pt x="33" y="22"/>
                      <a:pt x="33" y="22"/>
                    </a:cubicBezTo>
                    <a:cubicBezTo>
                      <a:pt x="33" y="22"/>
                      <a:pt x="32" y="23"/>
                      <a:pt x="32" y="23"/>
                    </a:cubicBezTo>
                    <a:cubicBezTo>
                      <a:pt x="32" y="23"/>
                      <a:pt x="32" y="23"/>
                      <a:pt x="32" y="23"/>
                    </a:cubicBezTo>
                    <a:cubicBezTo>
                      <a:pt x="32" y="24"/>
                      <a:pt x="32" y="24"/>
                      <a:pt x="32" y="24"/>
                    </a:cubicBezTo>
                    <a:cubicBezTo>
                      <a:pt x="32" y="24"/>
                      <a:pt x="32" y="24"/>
                      <a:pt x="32" y="24"/>
                    </a:cubicBezTo>
                    <a:cubicBezTo>
                      <a:pt x="32" y="24"/>
                      <a:pt x="32" y="24"/>
                      <a:pt x="32" y="24"/>
                    </a:cubicBezTo>
                    <a:cubicBezTo>
                      <a:pt x="32" y="24"/>
                      <a:pt x="32" y="24"/>
                      <a:pt x="32" y="25"/>
                    </a:cubicBezTo>
                    <a:cubicBezTo>
                      <a:pt x="31" y="25"/>
                      <a:pt x="31" y="24"/>
                      <a:pt x="31" y="24"/>
                    </a:cubicBezTo>
                    <a:cubicBezTo>
                      <a:pt x="31" y="25"/>
                      <a:pt x="31" y="25"/>
                      <a:pt x="31" y="25"/>
                    </a:cubicBezTo>
                    <a:cubicBezTo>
                      <a:pt x="31" y="25"/>
                      <a:pt x="31" y="25"/>
                      <a:pt x="31" y="25"/>
                    </a:cubicBezTo>
                    <a:cubicBezTo>
                      <a:pt x="30" y="25"/>
                      <a:pt x="30" y="24"/>
                      <a:pt x="30" y="24"/>
                    </a:cubicBezTo>
                    <a:cubicBezTo>
                      <a:pt x="30" y="24"/>
                      <a:pt x="30" y="24"/>
                      <a:pt x="29" y="24"/>
                    </a:cubicBezTo>
                    <a:cubicBezTo>
                      <a:pt x="29" y="24"/>
                      <a:pt x="29" y="24"/>
                      <a:pt x="29" y="24"/>
                    </a:cubicBezTo>
                    <a:cubicBezTo>
                      <a:pt x="29" y="24"/>
                      <a:pt x="29" y="24"/>
                      <a:pt x="29" y="23"/>
                    </a:cubicBezTo>
                    <a:cubicBezTo>
                      <a:pt x="29" y="23"/>
                      <a:pt x="29" y="23"/>
                      <a:pt x="29" y="23"/>
                    </a:cubicBezTo>
                    <a:cubicBezTo>
                      <a:pt x="28" y="23"/>
                      <a:pt x="28" y="23"/>
                      <a:pt x="28" y="23"/>
                    </a:cubicBezTo>
                    <a:cubicBezTo>
                      <a:pt x="28" y="23"/>
                      <a:pt x="27" y="23"/>
                      <a:pt x="27" y="23"/>
                    </a:cubicBezTo>
                    <a:cubicBezTo>
                      <a:pt x="27" y="23"/>
                      <a:pt x="27" y="23"/>
                      <a:pt x="27" y="23"/>
                    </a:cubicBezTo>
                    <a:cubicBezTo>
                      <a:pt x="26" y="23"/>
                      <a:pt x="25" y="22"/>
                      <a:pt x="25" y="22"/>
                    </a:cubicBezTo>
                    <a:cubicBezTo>
                      <a:pt x="24" y="22"/>
                      <a:pt x="24" y="22"/>
                      <a:pt x="23" y="22"/>
                    </a:cubicBezTo>
                    <a:cubicBezTo>
                      <a:pt x="23" y="22"/>
                      <a:pt x="23" y="22"/>
                      <a:pt x="22" y="22"/>
                    </a:cubicBezTo>
                    <a:cubicBezTo>
                      <a:pt x="22" y="22"/>
                      <a:pt x="21" y="22"/>
                      <a:pt x="21" y="22"/>
                    </a:cubicBezTo>
                    <a:cubicBezTo>
                      <a:pt x="20" y="22"/>
                      <a:pt x="20" y="22"/>
                      <a:pt x="19" y="21"/>
                    </a:cubicBezTo>
                    <a:cubicBezTo>
                      <a:pt x="19" y="21"/>
                      <a:pt x="19" y="21"/>
                      <a:pt x="19" y="21"/>
                    </a:cubicBezTo>
                    <a:cubicBezTo>
                      <a:pt x="19" y="21"/>
                      <a:pt x="18" y="21"/>
                      <a:pt x="18" y="21"/>
                    </a:cubicBezTo>
                    <a:cubicBezTo>
                      <a:pt x="17" y="21"/>
                      <a:pt x="17" y="21"/>
                      <a:pt x="16" y="21"/>
                    </a:cubicBezTo>
                    <a:cubicBezTo>
                      <a:pt x="16" y="21"/>
                      <a:pt x="15" y="21"/>
                      <a:pt x="15" y="22"/>
                    </a:cubicBezTo>
                    <a:cubicBezTo>
                      <a:pt x="15" y="22"/>
                      <a:pt x="15" y="22"/>
                      <a:pt x="14" y="22"/>
                    </a:cubicBezTo>
                    <a:cubicBezTo>
                      <a:pt x="14" y="22"/>
                      <a:pt x="14" y="22"/>
                      <a:pt x="14" y="22"/>
                    </a:cubicBezTo>
                    <a:cubicBezTo>
                      <a:pt x="13" y="22"/>
                      <a:pt x="13" y="23"/>
                      <a:pt x="12" y="23"/>
                    </a:cubicBezTo>
                    <a:cubicBezTo>
                      <a:pt x="12" y="23"/>
                      <a:pt x="11" y="23"/>
                      <a:pt x="11" y="23"/>
                    </a:cubicBezTo>
                    <a:cubicBezTo>
                      <a:pt x="11" y="23"/>
                      <a:pt x="10" y="23"/>
                      <a:pt x="10" y="23"/>
                    </a:cubicBezTo>
                    <a:cubicBezTo>
                      <a:pt x="10" y="23"/>
                      <a:pt x="10" y="23"/>
                      <a:pt x="10" y="23"/>
                    </a:cubicBezTo>
                    <a:cubicBezTo>
                      <a:pt x="9" y="23"/>
                      <a:pt x="9" y="24"/>
                      <a:pt x="9" y="24"/>
                    </a:cubicBezTo>
                    <a:cubicBezTo>
                      <a:pt x="8" y="24"/>
                      <a:pt x="8" y="23"/>
                      <a:pt x="7" y="23"/>
                    </a:cubicBezTo>
                    <a:cubicBezTo>
                      <a:pt x="7" y="23"/>
                      <a:pt x="7" y="24"/>
                      <a:pt x="7" y="24"/>
                    </a:cubicBezTo>
                    <a:cubicBezTo>
                      <a:pt x="7" y="24"/>
                      <a:pt x="7" y="24"/>
                      <a:pt x="7" y="25"/>
                    </a:cubicBezTo>
                    <a:cubicBezTo>
                      <a:pt x="7" y="25"/>
                      <a:pt x="7" y="25"/>
                      <a:pt x="7" y="25"/>
                    </a:cubicBezTo>
                    <a:cubicBezTo>
                      <a:pt x="7" y="25"/>
                      <a:pt x="7" y="25"/>
                      <a:pt x="7" y="26"/>
                    </a:cubicBezTo>
                    <a:cubicBezTo>
                      <a:pt x="7" y="26"/>
                      <a:pt x="7" y="26"/>
                      <a:pt x="7" y="26"/>
                    </a:cubicBezTo>
                    <a:cubicBezTo>
                      <a:pt x="6" y="26"/>
                      <a:pt x="6" y="26"/>
                      <a:pt x="6"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957" name="Freeform 294"/>
              <p:cNvSpPr>
                <a:spLocks/>
              </p:cNvSpPr>
              <p:nvPr/>
            </p:nvSpPr>
            <p:spPr bwMode="auto">
              <a:xfrm>
                <a:off x="3983" y="2685"/>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958" name="Freeform 295"/>
              <p:cNvSpPr>
                <a:spLocks/>
              </p:cNvSpPr>
              <p:nvPr/>
            </p:nvSpPr>
            <p:spPr bwMode="auto">
              <a:xfrm>
                <a:off x="3983" y="2682"/>
                <a:ext cx="2" cy="3"/>
              </a:xfrm>
              <a:custGeom>
                <a:avLst/>
                <a:gdLst>
                  <a:gd name="T0" fmla="*/ 1 w 1"/>
                  <a:gd name="T1" fmla="*/ 1 h 1"/>
                  <a:gd name="T2" fmla="*/ 0 w 1"/>
                  <a:gd name="T3" fmla="*/ 0 h 1"/>
                  <a:gd name="T4" fmla="*/ 0 w 1"/>
                  <a:gd name="T5" fmla="*/ 0 h 1"/>
                  <a:gd name="T6" fmla="*/ 0 w 1"/>
                  <a:gd name="T7" fmla="*/ 1 h 1"/>
                  <a:gd name="T8" fmla="*/ 0 w 1"/>
                  <a:gd name="T9" fmla="*/ 1 h 1"/>
                  <a:gd name="T10" fmla="*/ 1 w 1"/>
                  <a:gd name="T11" fmla="*/ 1 h 1"/>
                </a:gdLst>
                <a:ahLst/>
                <a:cxnLst>
                  <a:cxn ang="0">
                    <a:pos x="T0" y="T1"/>
                  </a:cxn>
                  <a:cxn ang="0">
                    <a:pos x="T2" y="T3"/>
                  </a:cxn>
                  <a:cxn ang="0">
                    <a:pos x="T4" y="T5"/>
                  </a:cxn>
                  <a:cxn ang="0">
                    <a:pos x="T6" y="T7"/>
                  </a:cxn>
                  <a:cxn ang="0">
                    <a:pos x="T8" y="T9"/>
                  </a:cxn>
                  <a:cxn ang="0">
                    <a:pos x="T10" y="T11"/>
                  </a:cxn>
                </a:cxnLst>
                <a:rect l="0" t="0" r="r" b="b"/>
                <a:pathLst>
                  <a:path w="1" h="1">
                    <a:moveTo>
                      <a:pt x="1" y="1"/>
                    </a:moveTo>
                    <a:cubicBezTo>
                      <a:pt x="1" y="1"/>
                      <a:pt x="0" y="1"/>
                      <a:pt x="0" y="0"/>
                    </a:cubicBezTo>
                    <a:cubicBezTo>
                      <a:pt x="0" y="0"/>
                      <a:pt x="0" y="0"/>
                      <a:pt x="0" y="0"/>
                    </a:cubicBezTo>
                    <a:cubicBezTo>
                      <a:pt x="0" y="0"/>
                      <a:pt x="0" y="0"/>
                      <a:pt x="0" y="1"/>
                    </a:cubicBezTo>
                    <a:cubicBezTo>
                      <a:pt x="0" y="1"/>
                      <a:pt x="0" y="1"/>
                      <a:pt x="0" y="1"/>
                    </a:cubicBezTo>
                    <a:cubicBezTo>
                      <a:pt x="1" y="1"/>
                      <a:pt x="1"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959" name="Freeform 296"/>
              <p:cNvSpPr>
                <a:spLocks/>
              </p:cNvSpPr>
              <p:nvPr/>
            </p:nvSpPr>
            <p:spPr bwMode="auto">
              <a:xfrm>
                <a:off x="3999" y="2718"/>
                <a:ext cx="3" cy="4"/>
              </a:xfrm>
              <a:custGeom>
                <a:avLst/>
                <a:gdLst>
                  <a:gd name="T0" fmla="*/ 1 w 1"/>
                  <a:gd name="T1" fmla="*/ 1 h 2"/>
                  <a:gd name="T2" fmla="*/ 1 w 1"/>
                  <a:gd name="T3" fmla="*/ 1 h 2"/>
                  <a:gd name="T4" fmla="*/ 1 w 1"/>
                  <a:gd name="T5" fmla="*/ 0 h 2"/>
                  <a:gd name="T6" fmla="*/ 0 w 1"/>
                  <a:gd name="T7" fmla="*/ 1 h 2"/>
                  <a:gd name="T8" fmla="*/ 0 w 1"/>
                  <a:gd name="T9" fmla="*/ 2 h 2"/>
                  <a:gd name="T10" fmla="*/ 0 w 1"/>
                  <a:gd name="T11" fmla="*/ 2 h 2"/>
                  <a:gd name="T12" fmla="*/ 1 w 1"/>
                  <a:gd name="T13" fmla="*/ 1 h 2"/>
                </a:gdLst>
                <a:ahLst/>
                <a:cxnLst>
                  <a:cxn ang="0">
                    <a:pos x="T0" y="T1"/>
                  </a:cxn>
                  <a:cxn ang="0">
                    <a:pos x="T2" y="T3"/>
                  </a:cxn>
                  <a:cxn ang="0">
                    <a:pos x="T4" y="T5"/>
                  </a:cxn>
                  <a:cxn ang="0">
                    <a:pos x="T6" y="T7"/>
                  </a:cxn>
                  <a:cxn ang="0">
                    <a:pos x="T8" y="T9"/>
                  </a:cxn>
                  <a:cxn ang="0">
                    <a:pos x="T10" y="T11"/>
                  </a:cxn>
                  <a:cxn ang="0">
                    <a:pos x="T12" y="T13"/>
                  </a:cxn>
                </a:cxnLst>
                <a:rect l="0" t="0" r="r" b="b"/>
                <a:pathLst>
                  <a:path w="1" h="2">
                    <a:moveTo>
                      <a:pt x="1" y="1"/>
                    </a:moveTo>
                    <a:cubicBezTo>
                      <a:pt x="1" y="1"/>
                      <a:pt x="1" y="1"/>
                      <a:pt x="1" y="1"/>
                    </a:cubicBezTo>
                    <a:cubicBezTo>
                      <a:pt x="1" y="1"/>
                      <a:pt x="1" y="0"/>
                      <a:pt x="1" y="0"/>
                    </a:cubicBezTo>
                    <a:cubicBezTo>
                      <a:pt x="0" y="0"/>
                      <a:pt x="0" y="0"/>
                      <a:pt x="0" y="1"/>
                    </a:cubicBezTo>
                    <a:cubicBezTo>
                      <a:pt x="0" y="1"/>
                      <a:pt x="0" y="1"/>
                      <a:pt x="0" y="2"/>
                    </a:cubicBezTo>
                    <a:cubicBezTo>
                      <a:pt x="0" y="2"/>
                      <a:pt x="0" y="2"/>
                      <a:pt x="0" y="2"/>
                    </a:cubicBezTo>
                    <a:cubicBezTo>
                      <a:pt x="1" y="2"/>
                      <a:pt x="1"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960" name="Freeform 297"/>
              <p:cNvSpPr>
                <a:spLocks/>
              </p:cNvSpPr>
              <p:nvPr/>
            </p:nvSpPr>
            <p:spPr bwMode="auto">
              <a:xfrm>
                <a:off x="3987" y="2694"/>
                <a:ext cx="5" cy="2"/>
              </a:xfrm>
              <a:custGeom>
                <a:avLst/>
                <a:gdLst>
                  <a:gd name="T0" fmla="*/ 1 w 2"/>
                  <a:gd name="T1" fmla="*/ 0 h 1"/>
                  <a:gd name="T2" fmla="*/ 1 w 2"/>
                  <a:gd name="T3" fmla="*/ 0 h 1"/>
                  <a:gd name="T4" fmla="*/ 1 w 2"/>
                  <a:gd name="T5" fmla="*/ 0 h 1"/>
                  <a:gd name="T6" fmla="*/ 0 w 2"/>
                  <a:gd name="T7" fmla="*/ 1 h 1"/>
                  <a:gd name="T8" fmla="*/ 1 w 2"/>
                  <a:gd name="T9" fmla="*/ 1 h 1"/>
                  <a:gd name="T10" fmla="*/ 1 w 2"/>
                  <a:gd name="T11" fmla="*/ 1 h 1"/>
                  <a:gd name="T12" fmla="*/ 2 w 2"/>
                  <a:gd name="T13" fmla="*/ 1 h 1"/>
                  <a:gd name="T14" fmla="*/ 1 w 2"/>
                  <a:gd name="T15" fmla="*/ 0 h 1"/>
                  <a:gd name="T16" fmla="*/ 1 w 2"/>
                  <a:gd name="T17"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 h="1">
                    <a:moveTo>
                      <a:pt x="1" y="0"/>
                    </a:moveTo>
                    <a:cubicBezTo>
                      <a:pt x="1" y="0"/>
                      <a:pt x="1" y="0"/>
                      <a:pt x="1" y="0"/>
                    </a:cubicBezTo>
                    <a:cubicBezTo>
                      <a:pt x="1" y="0"/>
                      <a:pt x="1" y="0"/>
                      <a:pt x="1" y="0"/>
                    </a:cubicBezTo>
                    <a:cubicBezTo>
                      <a:pt x="1" y="0"/>
                      <a:pt x="1" y="0"/>
                      <a:pt x="0" y="1"/>
                    </a:cubicBezTo>
                    <a:cubicBezTo>
                      <a:pt x="1" y="1"/>
                      <a:pt x="1" y="1"/>
                      <a:pt x="1" y="1"/>
                    </a:cubicBezTo>
                    <a:cubicBezTo>
                      <a:pt x="1" y="1"/>
                      <a:pt x="1" y="1"/>
                      <a:pt x="1" y="1"/>
                    </a:cubicBezTo>
                    <a:cubicBezTo>
                      <a:pt x="1" y="1"/>
                      <a:pt x="1" y="1"/>
                      <a:pt x="2" y="1"/>
                    </a:cubicBezTo>
                    <a:cubicBezTo>
                      <a:pt x="1" y="1"/>
                      <a:pt x="1" y="0"/>
                      <a:pt x="1"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961" name="Freeform 298"/>
              <p:cNvSpPr>
                <a:spLocks/>
              </p:cNvSpPr>
              <p:nvPr/>
            </p:nvSpPr>
            <p:spPr bwMode="auto">
              <a:xfrm>
                <a:off x="3968" y="2744"/>
                <a:ext cx="3" cy="2"/>
              </a:xfrm>
              <a:custGeom>
                <a:avLst/>
                <a:gdLst>
                  <a:gd name="T0" fmla="*/ 1 w 1"/>
                  <a:gd name="T1" fmla="*/ 0 h 1"/>
                  <a:gd name="T2" fmla="*/ 0 w 1"/>
                  <a:gd name="T3" fmla="*/ 1 h 1"/>
                  <a:gd name="T4" fmla="*/ 1 w 1"/>
                  <a:gd name="T5" fmla="*/ 1 h 1"/>
                  <a:gd name="T6" fmla="*/ 1 w 1"/>
                  <a:gd name="T7" fmla="*/ 1 h 1"/>
                  <a:gd name="T8" fmla="*/ 1 w 1"/>
                  <a:gd name="T9" fmla="*/ 1 h 1"/>
                  <a:gd name="T10" fmla="*/ 1 w 1"/>
                  <a:gd name="T11" fmla="*/ 0 h 1"/>
                  <a:gd name="T12" fmla="*/ 1 w 1"/>
                  <a:gd name="T13" fmla="*/ 0 h 1"/>
                </a:gdLst>
                <a:ahLst/>
                <a:cxnLst>
                  <a:cxn ang="0">
                    <a:pos x="T0" y="T1"/>
                  </a:cxn>
                  <a:cxn ang="0">
                    <a:pos x="T2" y="T3"/>
                  </a:cxn>
                  <a:cxn ang="0">
                    <a:pos x="T4" y="T5"/>
                  </a:cxn>
                  <a:cxn ang="0">
                    <a:pos x="T6" y="T7"/>
                  </a:cxn>
                  <a:cxn ang="0">
                    <a:pos x="T8" y="T9"/>
                  </a:cxn>
                  <a:cxn ang="0">
                    <a:pos x="T10" y="T11"/>
                  </a:cxn>
                  <a:cxn ang="0">
                    <a:pos x="T12" y="T13"/>
                  </a:cxn>
                </a:cxnLst>
                <a:rect l="0" t="0" r="r" b="b"/>
                <a:pathLst>
                  <a:path w="1" h="1">
                    <a:moveTo>
                      <a:pt x="1" y="0"/>
                    </a:moveTo>
                    <a:cubicBezTo>
                      <a:pt x="0" y="0"/>
                      <a:pt x="0" y="1"/>
                      <a:pt x="0" y="1"/>
                    </a:cubicBezTo>
                    <a:cubicBezTo>
                      <a:pt x="1" y="1"/>
                      <a:pt x="1" y="1"/>
                      <a:pt x="1" y="1"/>
                    </a:cubicBezTo>
                    <a:cubicBezTo>
                      <a:pt x="1" y="1"/>
                      <a:pt x="1" y="1"/>
                      <a:pt x="1" y="1"/>
                    </a:cubicBezTo>
                    <a:cubicBezTo>
                      <a:pt x="1" y="1"/>
                      <a:pt x="1" y="1"/>
                      <a:pt x="1" y="1"/>
                    </a:cubicBezTo>
                    <a:cubicBezTo>
                      <a:pt x="1" y="1"/>
                      <a:pt x="1" y="0"/>
                      <a:pt x="1"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962" name="Freeform 299"/>
              <p:cNvSpPr>
                <a:spLocks/>
              </p:cNvSpPr>
              <p:nvPr/>
            </p:nvSpPr>
            <p:spPr bwMode="auto">
              <a:xfrm>
                <a:off x="3973" y="2739"/>
                <a:ext cx="10" cy="5"/>
              </a:xfrm>
              <a:custGeom>
                <a:avLst/>
                <a:gdLst>
                  <a:gd name="T0" fmla="*/ 4 w 4"/>
                  <a:gd name="T1" fmla="*/ 1 h 2"/>
                  <a:gd name="T2" fmla="*/ 3 w 4"/>
                  <a:gd name="T3" fmla="*/ 0 h 2"/>
                  <a:gd name="T4" fmla="*/ 3 w 4"/>
                  <a:gd name="T5" fmla="*/ 0 h 2"/>
                  <a:gd name="T6" fmla="*/ 2 w 4"/>
                  <a:gd name="T7" fmla="*/ 0 h 2"/>
                  <a:gd name="T8" fmla="*/ 2 w 4"/>
                  <a:gd name="T9" fmla="*/ 0 h 2"/>
                  <a:gd name="T10" fmla="*/ 2 w 4"/>
                  <a:gd name="T11" fmla="*/ 0 h 2"/>
                  <a:gd name="T12" fmla="*/ 1 w 4"/>
                  <a:gd name="T13" fmla="*/ 0 h 2"/>
                  <a:gd name="T14" fmla="*/ 0 w 4"/>
                  <a:gd name="T15" fmla="*/ 1 h 2"/>
                  <a:gd name="T16" fmla="*/ 0 w 4"/>
                  <a:gd name="T17" fmla="*/ 1 h 2"/>
                  <a:gd name="T18" fmla="*/ 1 w 4"/>
                  <a:gd name="T19" fmla="*/ 1 h 2"/>
                  <a:gd name="T20" fmla="*/ 1 w 4"/>
                  <a:gd name="T21" fmla="*/ 2 h 2"/>
                  <a:gd name="T22" fmla="*/ 2 w 4"/>
                  <a:gd name="T23" fmla="*/ 2 h 2"/>
                  <a:gd name="T24" fmla="*/ 2 w 4"/>
                  <a:gd name="T25" fmla="*/ 1 h 2"/>
                  <a:gd name="T26" fmla="*/ 3 w 4"/>
                  <a:gd name="T27" fmla="*/ 1 h 2"/>
                  <a:gd name="T28" fmla="*/ 4 w 4"/>
                  <a:gd name="T29"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 h="2">
                    <a:moveTo>
                      <a:pt x="4" y="1"/>
                    </a:moveTo>
                    <a:cubicBezTo>
                      <a:pt x="4" y="1"/>
                      <a:pt x="3" y="0"/>
                      <a:pt x="3" y="0"/>
                    </a:cubicBezTo>
                    <a:cubicBezTo>
                      <a:pt x="3" y="0"/>
                      <a:pt x="3" y="0"/>
                      <a:pt x="3" y="0"/>
                    </a:cubicBezTo>
                    <a:cubicBezTo>
                      <a:pt x="3" y="0"/>
                      <a:pt x="2" y="0"/>
                      <a:pt x="2" y="0"/>
                    </a:cubicBezTo>
                    <a:cubicBezTo>
                      <a:pt x="2" y="0"/>
                      <a:pt x="2" y="0"/>
                      <a:pt x="2" y="0"/>
                    </a:cubicBezTo>
                    <a:cubicBezTo>
                      <a:pt x="2" y="0"/>
                      <a:pt x="2" y="0"/>
                      <a:pt x="2" y="0"/>
                    </a:cubicBezTo>
                    <a:cubicBezTo>
                      <a:pt x="1" y="0"/>
                      <a:pt x="1" y="0"/>
                      <a:pt x="1" y="0"/>
                    </a:cubicBezTo>
                    <a:cubicBezTo>
                      <a:pt x="0" y="0"/>
                      <a:pt x="0" y="1"/>
                      <a:pt x="0" y="1"/>
                    </a:cubicBezTo>
                    <a:cubicBezTo>
                      <a:pt x="0" y="1"/>
                      <a:pt x="0" y="1"/>
                      <a:pt x="0" y="1"/>
                    </a:cubicBezTo>
                    <a:cubicBezTo>
                      <a:pt x="1" y="1"/>
                      <a:pt x="1" y="1"/>
                      <a:pt x="1" y="1"/>
                    </a:cubicBezTo>
                    <a:cubicBezTo>
                      <a:pt x="1" y="1"/>
                      <a:pt x="1" y="2"/>
                      <a:pt x="1" y="2"/>
                    </a:cubicBezTo>
                    <a:cubicBezTo>
                      <a:pt x="2" y="2"/>
                      <a:pt x="2" y="2"/>
                      <a:pt x="2" y="2"/>
                    </a:cubicBezTo>
                    <a:cubicBezTo>
                      <a:pt x="2" y="1"/>
                      <a:pt x="2" y="1"/>
                      <a:pt x="2" y="1"/>
                    </a:cubicBezTo>
                    <a:cubicBezTo>
                      <a:pt x="2" y="1"/>
                      <a:pt x="3" y="1"/>
                      <a:pt x="3" y="1"/>
                    </a:cubicBezTo>
                    <a:cubicBezTo>
                      <a:pt x="3" y="1"/>
                      <a:pt x="4" y="1"/>
                      <a:pt x="4"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963" name="Freeform 300"/>
              <p:cNvSpPr>
                <a:spLocks/>
              </p:cNvSpPr>
              <p:nvPr/>
            </p:nvSpPr>
            <p:spPr bwMode="auto">
              <a:xfrm>
                <a:off x="3975" y="2685"/>
                <a:ext cx="3" cy="4"/>
              </a:xfrm>
              <a:custGeom>
                <a:avLst/>
                <a:gdLst>
                  <a:gd name="T0" fmla="*/ 0 w 1"/>
                  <a:gd name="T1" fmla="*/ 1 h 2"/>
                  <a:gd name="T2" fmla="*/ 0 w 1"/>
                  <a:gd name="T3" fmla="*/ 2 h 2"/>
                  <a:gd name="T4" fmla="*/ 0 w 1"/>
                  <a:gd name="T5" fmla="*/ 2 h 2"/>
                  <a:gd name="T6" fmla="*/ 1 w 1"/>
                  <a:gd name="T7" fmla="*/ 2 h 2"/>
                  <a:gd name="T8" fmla="*/ 1 w 1"/>
                  <a:gd name="T9" fmla="*/ 1 h 2"/>
                  <a:gd name="T10" fmla="*/ 0 w 1"/>
                  <a:gd name="T11" fmla="*/ 1 h 2"/>
                  <a:gd name="T12" fmla="*/ 0 w 1"/>
                  <a:gd name="T13" fmla="*/ 0 h 2"/>
                  <a:gd name="T14" fmla="*/ 0 w 1"/>
                  <a:gd name="T15" fmla="*/ 0 h 2"/>
                  <a:gd name="T16" fmla="*/ 0 w 1"/>
                  <a:gd name="T17"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 h="2">
                    <a:moveTo>
                      <a:pt x="0" y="1"/>
                    </a:moveTo>
                    <a:cubicBezTo>
                      <a:pt x="0" y="1"/>
                      <a:pt x="0" y="1"/>
                      <a:pt x="0" y="2"/>
                    </a:cubicBezTo>
                    <a:cubicBezTo>
                      <a:pt x="0" y="2"/>
                      <a:pt x="0" y="2"/>
                      <a:pt x="0" y="2"/>
                    </a:cubicBezTo>
                    <a:cubicBezTo>
                      <a:pt x="0" y="2"/>
                      <a:pt x="1" y="2"/>
                      <a:pt x="1" y="2"/>
                    </a:cubicBezTo>
                    <a:cubicBezTo>
                      <a:pt x="1" y="2"/>
                      <a:pt x="1" y="1"/>
                      <a:pt x="1" y="1"/>
                    </a:cubicBezTo>
                    <a:cubicBezTo>
                      <a:pt x="1" y="1"/>
                      <a:pt x="0" y="1"/>
                      <a:pt x="0" y="1"/>
                    </a:cubicBezTo>
                    <a:cubicBezTo>
                      <a:pt x="0" y="1"/>
                      <a:pt x="0" y="0"/>
                      <a:pt x="0" y="0"/>
                    </a:cubicBezTo>
                    <a:cubicBezTo>
                      <a:pt x="0" y="0"/>
                      <a:pt x="0" y="0"/>
                      <a:pt x="0" y="0"/>
                    </a:cubicBezTo>
                    <a:cubicBezTo>
                      <a:pt x="0" y="0"/>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964" name="Freeform 301"/>
              <p:cNvSpPr>
                <a:spLocks/>
              </p:cNvSpPr>
              <p:nvPr/>
            </p:nvSpPr>
            <p:spPr bwMode="auto">
              <a:xfrm>
                <a:off x="3990" y="2696"/>
                <a:ext cx="2" cy="3"/>
              </a:xfrm>
              <a:custGeom>
                <a:avLst/>
                <a:gdLst>
                  <a:gd name="T0" fmla="*/ 0 w 1"/>
                  <a:gd name="T1" fmla="*/ 0 h 1"/>
                  <a:gd name="T2" fmla="*/ 0 w 1"/>
                  <a:gd name="T3" fmla="*/ 1 h 1"/>
                  <a:gd name="T4" fmla="*/ 0 w 1"/>
                  <a:gd name="T5" fmla="*/ 1 h 1"/>
                  <a:gd name="T6" fmla="*/ 1 w 1"/>
                  <a:gd name="T7" fmla="*/ 1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cubicBezTo>
                      <a:pt x="0" y="1"/>
                      <a:pt x="0" y="1"/>
                      <a:pt x="0" y="1"/>
                    </a:cubicBezTo>
                    <a:cubicBezTo>
                      <a:pt x="0" y="1"/>
                      <a:pt x="0" y="1"/>
                      <a:pt x="0" y="1"/>
                    </a:cubicBezTo>
                    <a:cubicBezTo>
                      <a:pt x="0" y="1"/>
                      <a:pt x="0" y="1"/>
                      <a:pt x="1"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965" name="Freeform 302"/>
              <p:cNvSpPr>
                <a:spLocks/>
              </p:cNvSpPr>
              <p:nvPr/>
            </p:nvSpPr>
            <p:spPr bwMode="auto">
              <a:xfrm>
                <a:off x="3947" y="2656"/>
                <a:ext cx="2" cy="2"/>
              </a:xfrm>
              <a:custGeom>
                <a:avLst/>
                <a:gdLst>
                  <a:gd name="T0" fmla="*/ 0 w 1"/>
                  <a:gd name="T1" fmla="*/ 1 h 1"/>
                  <a:gd name="T2" fmla="*/ 1 w 1"/>
                  <a:gd name="T3" fmla="*/ 1 h 1"/>
                  <a:gd name="T4" fmla="*/ 1 w 1"/>
                  <a:gd name="T5" fmla="*/ 0 h 1"/>
                  <a:gd name="T6" fmla="*/ 1 w 1"/>
                  <a:gd name="T7" fmla="*/ 0 h 1"/>
                  <a:gd name="T8" fmla="*/ 0 w 1"/>
                  <a:gd name="T9" fmla="*/ 0 h 1"/>
                  <a:gd name="T10" fmla="*/ 0 w 1"/>
                  <a:gd name="T11" fmla="*/ 0 h 1"/>
                  <a:gd name="T12" fmla="*/ 0 w 1"/>
                  <a:gd name="T13" fmla="*/ 0 h 1"/>
                  <a:gd name="T14" fmla="*/ 0 w 1"/>
                  <a:gd name="T15" fmla="*/ 1 h 1"/>
                  <a:gd name="T16" fmla="*/ 0 w 1"/>
                  <a:gd name="T17" fmla="*/ 1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 h="1">
                    <a:moveTo>
                      <a:pt x="0" y="1"/>
                    </a:moveTo>
                    <a:cubicBezTo>
                      <a:pt x="1" y="1"/>
                      <a:pt x="1" y="1"/>
                      <a:pt x="1" y="1"/>
                    </a:cubicBezTo>
                    <a:cubicBezTo>
                      <a:pt x="1" y="1"/>
                      <a:pt x="1" y="1"/>
                      <a:pt x="1" y="0"/>
                    </a:cubicBezTo>
                    <a:cubicBezTo>
                      <a:pt x="1" y="0"/>
                      <a:pt x="1" y="0"/>
                      <a:pt x="1" y="0"/>
                    </a:cubicBezTo>
                    <a:cubicBezTo>
                      <a:pt x="1" y="0"/>
                      <a:pt x="0" y="0"/>
                      <a:pt x="0" y="0"/>
                    </a:cubicBezTo>
                    <a:cubicBezTo>
                      <a:pt x="0" y="0"/>
                      <a:pt x="0" y="0"/>
                      <a:pt x="0" y="0"/>
                    </a:cubicBezTo>
                    <a:cubicBezTo>
                      <a:pt x="0" y="0"/>
                      <a:pt x="0" y="0"/>
                      <a:pt x="0" y="0"/>
                    </a:cubicBezTo>
                    <a:cubicBezTo>
                      <a:pt x="0" y="0"/>
                      <a:pt x="0" y="1"/>
                      <a:pt x="0" y="1"/>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966" name="Freeform 303"/>
              <p:cNvSpPr>
                <a:spLocks/>
              </p:cNvSpPr>
              <p:nvPr/>
            </p:nvSpPr>
            <p:spPr bwMode="auto">
              <a:xfrm>
                <a:off x="3945" y="2668"/>
                <a:ext cx="9" cy="5"/>
              </a:xfrm>
              <a:custGeom>
                <a:avLst/>
                <a:gdLst>
                  <a:gd name="T0" fmla="*/ 3 w 4"/>
                  <a:gd name="T1" fmla="*/ 2 h 2"/>
                  <a:gd name="T2" fmla="*/ 4 w 4"/>
                  <a:gd name="T3" fmla="*/ 1 h 2"/>
                  <a:gd name="T4" fmla="*/ 4 w 4"/>
                  <a:gd name="T5" fmla="*/ 1 h 2"/>
                  <a:gd name="T6" fmla="*/ 3 w 4"/>
                  <a:gd name="T7" fmla="*/ 0 h 2"/>
                  <a:gd name="T8" fmla="*/ 1 w 4"/>
                  <a:gd name="T9" fmla="*/ 0 h 2"/>
                  <a:gd name="T10" fmla="*/ 0 w 4"/>
                  <a:gd name="T11" fmla="*/ 0 h 2"/>
                  <a:gd name="T12" fmla="*/ 0 w 4"/>
                  <a:gd name="T13" fmla="*/ 1 h 2"/>
                  <a:gd name="T14" fmla="*/ 1 w 4"/>
                  <a:gd name="T15" fmla="*/ 1 h 2"/>
                  <a:gd name="T16" fmla="*/ 3 w 4"/>
                  <a:gd name="T17"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2">
                    <a:moveTo>
                      <a:pt x="3" y="2"/>
                    </a:moveTo>
                    <a:cubicBezTo>
                      <a:pt x="4" y="2"/>
                      <a:pt x="4" y="1"/>
                      <a:pt x="4" y="1"/>
                    </a:cubicBezTo>
                    <a:cubicBezTo>
                      <a:pt x="4" y="1"/>
                      <a:pt x="4" y="1"/>
                      <a:pt x="4" y="1"/>
                    </a:cubicBezTo>
                    <a:cubicBezTo>
                      <a:pt x="4" y="1"/>
                      <a:pt x="4" y="0"/>
                      <a:pt x="3" y="0"/>
                    </a:cubicBezTo>
                    <a:cubicBezTo>
                      <a:pt x="3" y="0"/>
                      <a:pt x="2" y="0"/>
                      <a:pt x="1" y="0"/>
                    </a:cubicBezTo>
                    <a:cubicBezTo>
                      <a:pt x="1" y="0"/>
                      <a:pt x="1" y="0"/>
                      <a:pt x="0" y="0"/>
                    </a:cubicBezTo>
                    <a:cubicBezTo>
                      <a:pt x="0" y="0"/>
                      <a:pt x="0" y="1"/>
                      <a:pt x="0" y="1"/>
                    </a:cubicBezTo>
                    <a:cubicBezTo>
                      <a:pt x="1" y="1"/>
                      <a:pt x="1" y="1"/>
                      <a:pt x="1" y="1"/>
                    </a:cubicBezTo>
                    <a:cubicBezTo>
                      <a:pt x="2" y="1"/>
                      <a:pt x="3" y="2"/>
                      <a:pt x="3"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967" name="Freeform 304"/>
              <p:cNvSpPr>
                <a:spLocks/>
              </p:cNvSpPr>
              <p:nvPr/>
            </p:nvSpPr>
            <p:spPr bwMode="auto">
              <a:xfrm>
                <a:off x="3966" y="2658"/>
                <a:ext cx="2" cy="0"/>
              </a:xfrm>
              <a:custGeom>
                <a:avLst/>
                <a:gdLst>
                  <a:gd name="T0" fmla="*/ 1 w 1"/>
                  <a:gd name="T1" fmla="*/ 0 w 1"/>
                  <a:gd name="T2" fmla="*/ 0 w 1"/>
                  <a:gd name="T3" fmla="*/ 1 w 1"/>
                  <a:gd name="T4" fmla="*/ 1 w 1"/>
                </a:gdLst>
                <a:ahLst/>
                <a:cxnLst>
                  <a:cxn ang="0">
                    <a:pos x="T0" y="0"/>
                  </a:cxn>
                  <a:cxn ang="0">
                    <a:pos x="T1" y="0"/>
                  </a:cxn>
                  <a:cxn ang="0">
                    <a:pos x="T2" y="0"/>
                  </a:cxn>
                  <a:cxn ang="0">
                    <a:pos x="T3" y="0"/>
                  </a:cxn>
                  <a:cxn ang="0">
                    <a:pos x="T4" y="0"/>
                  </a:cxn>
                </a:cxnLst>
                <a:rect l="0" t="0" r="r" b="b"/>
                <a:pathLst>
                  <a:path w="1">
                    <a:moveTo>
                      <a:pt x="1" y="0"/>
                    </a:moveTo>
                    <a:cubicBezTo>
                      <a:pt x="0" y="0"/>
                      <a:pt x="0" y="0"/>
                      <a:pt x="0" y="0"/>
                    </a:cubicBezTo>
                    <a:cubicBezTo>
                      <a:pt x="0" y="0"/>
                      <a:pt x="0" y="0"/>
                      <a:pt x="0" y="0"/>
                    </a:cubicBezTo>
                    <a:cubicBezTo>
                      <a:pt x="0" y="0"/>
                      <a:pt x="1" y="0"/>
                      <a:pt x="1"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968" name="Freeform 305"/>
              <p:cNvSpPr>
                <a:spLocks/>
              </p:cNvSpPr>
              <p:nvPr/>
            </p:nvSpPr>
            <p:spPr bwMode="auto">
              <a:xfrm>
                <a:off x="3983" y="2668"/>
                <a:ext cx="4" cy="2"/>
              </a:xfrm>
              <a:custGeom>
                <a:avLst/>
                <a:gdLst>
                  <a:gd name="T0" fmla="*/ 2 w 2"/>
                  <a:gd name="T1" fmla="*/ 0 h 1"/>
                  <a:gd name="T2" fmla="*/ 1 w 2"/>
                  <a:gd name="T3" fmla="*/ 0 h 1"/>
                  <a:gd name="T4" fmla="*/ 1 w 2"/>
                  <a:gd name="T5" fmla="*/ 0 h 1"/>
                  <a:gd name="T6" fmla="*/ 0 w 2"/>
                  <a:gd name="T7" fmla="*/ 0 h 1"/>
                  <a:gd name="T8" fmla="*/ 0 w 2"/>
                  <a:gd name="T9" fmla="*/ 1 h 1"/>
                  <a:gd name="T10" fmla="*/ 1 w 2"/>
                  <a:gd name="T11" fmla="*/ 1 h 1"/>
                  <a:gd name="T12" fmla="*/ 2 w 2"/>
                  <a:gd name="T13" fmla="*/ 0 h 1"/>
                  <a:gd name="T14" fmla="*/ 2 w 2"/>
                  <a:gd name="T15" fmla="*/ 0 h 1"/>
                  <a:gd name="T16" fmla="*/ 2 w 2"/>
                  <a:gd name="T17"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 h="1">
                    <a:moveTo>
                      <a:pt x="2" y="0"/>
                    </a:moveTo>
                    <a:cubicBezTo>
                      <a:pt x="1" y="0"/>
                      <a:pt x="1" y="0"/>
                      <a:pt x="1" y="0"/>
                    </a:cubicBezTo>
                    <a:cubicBezTo>
                      <a:pt x="1" y="0"/>
                      <a:pt x="1" y="0"/>
                      <a:pt x="1" y="0"/>
                    </a:cubicBezTo>
                    <a:cubicBezTo>
                      <a:pt x="0" y="0"/>
                      <a:pt x="0" y="0"/>
                      <a:pt x="0" y="0"/>
                    </a:cubicBezTo>
                    <a:cubicBezTo>
                      <a:pt x="0" y="1"/>
                      <a:pt x="0" y="1"/>
                      <a:pt x="0" y="1"/>
                    </a:cubicBezTo>
                    <a:cubicBezTo>
                      <a:pt x="0" y="1"/>
                      <a:pt x="1" y="1"/>
                      <a:pt x="1" y="1"/>
                    </a:cubicBezTo>
                    <a:cubicBezTo>
                      <a:pt x="1" y="1"/>
                      <a:pt x="1" y="1"/>
                      <a:pt x="2" y="0"/>
                    </a:cubicBezTo>
                    <a:cubicBezTo>
                      <a:pt x="2" y="0"/>
                      <a:pt x="2" y="0"/>
                      <a:pt x="2" y="0"/>
                    </a:cubicBezTo>
                    <a:cubicBezTo>
                      <a:pt x="2" y="0"/>
                      <a:pt x="2"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969" name="Freeform 306"/>
              <p:cNvSpPr>
                <a:spLocks/>
              </p:cNvSpPr>
              <p:nvPr/>
            </p:nvSpPr>
            <p:spPr bwMode="auto">
              <a:xfrm>
                <a:off x="3975" y="2658"/>
                <a:ext cx="3" cy="5"/>
              </a:xfrm>
              <a:custGeom>
                <a:avLst/>
                <a:gdLst>
                  <a:gd name="T0" fmla="*/ 0 w 1"/>
                  <a:gd name="T1" fmla="*/ 2 h 2"/>
                  <a:gd name="T2" fmla="*/ 1 w 1"/>
                  <a:gd name="T3" fmla="*/ 1 h 2"/>
                  <a:gd name="T4" fmla="*/ 1 w 1"/>
                  <a:gd name="T5" fmla="*/ 1 h 2"/>
                  <a:gd name="T6" fmla="*/ 1 w 1"/>
                  <a:gd name="T7" fmla="*/ 0 h 2"/>
                  <a:gd name="T8" fmla="*/ 0 w 1"/>
                  <a:gd name="T9" fmla="*/ 0 h 2"/>
                  <a:gd name="T10" fmla="*/ 0 w 1"/>
                  <a:gd name="T11" fmla="*/ 1 h 2"/>
                  <a:gd name="T12" fmla="*/ 0 w 1"/>
                  <a:gd name="T13" fmla="*/ 1 h 2"/>
                  <a:gd name="T14" fmla="*/ 0 w 1"/>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2">
                    <a:moveTo>
                      <a:pt x="0" y="2"/>
                    </a:moveTo>
                    <a:cubicBezTo>
                      <a:pt x="1" y="1"/>
                      <a:pt x="1" y="1"/>
                      <a:pt x="1" y="1"/>
                    </a:cubicBezTo>
                    <a:cubicBezTo>
                      <a:pt x="1" y="1"/>
                      <a:pt x="1" y="1"/>
                      <a:pt x="1" y="1"/>
                    </a:cubicBezTo>
                    <a:cubicBezTo>
                      <a:pt x="1" y="1"/>
                      <a:pt x="1" y="0"/>
                      <a:pt x="1" y="0"/>
                    </a:cubicBezTo>
                    <a:cubicBezTo>
                      <a:pt x="1" y="0"/>
                      <a:pt x="0" y="0"/>
                      <a:pt x="0" y="0"/>
                    </a:cubicBezTo>
                    <a:cubicBezTo>
                      <a:pt x="0" y="1"/>
                      <a:pt x="0" y="1"/>
                      <a:pt x="0" y="1"/>
                    </a:cubicBezTo>
                    <a:cubicBezTo>
                      <a:pt x="0" y="1"/>
                      <a:pt x="0" y="1"/>
                      <a:pt x="0" y="1"/>
                    </a:cubicBezTo>
                    <a:cubicBezTo>
                      <a:pt x="0" y="1"/>
                      <a:pt x="0"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970" name="Freeform 307"/>
              <p:cNvSpPr>
                <a:spLocks/>
              </p:cNvSpPr>
              <p:nvPr/>
            </p:nvSpPr>
            <p:spPr bwMode="auto">
              <a:xfrm>
                <a:off x="3980" y="2670"/>
                <a:ext cx="5" cy="3"/>
              </a:xfrm>
              <a:custGeom>
                <a:avLst/>
                <a:gdLst>
                  <a:gd name="T0" fmla="*/ 0 w 2"/>
                  <a:gd name="T1" fmla="*/ 1 h 1"/>
                  <a:gd name="T2" fmla="*/ 1 w 2"/>
                  <a:gd name="T3" fmla="*/ 1 h 1"/>
                  <a:gd name="T4" fmla="*/ 1 w 2"/>
                  <a:gd name="T5" fmla="*/ 1 h 1"/>
                  <a:gd name="T6" fmla="*/ 2 w 2"/>
                  <a:gd name="T7" fmla="*/ 1 h 1"/>
                  <a:gd name="T8" fmla="*/ 1 w 2"/>
                  <a:gd name="T9" fmla="*/ 0 h 1"/>
                  <a:gd name="T10" fmla="*/ 0 w 2"/>
                  <a:gd name="T11" fmla="*/ 1 h 1"/>
                  <a:gd name="T12" fmla="*/ 0 w 2"/>
                  <a:gd name="T13" fmla="*/ 1 h 1"/>
                </a:gdLst>
                <a:ahLst/>
                <a:cxnLst>
                  <a:cxn ang="0">
                    <a:pos x="T0" y="T1"/>
                  </a:cxn>
                  <a:cxn ang="0">
                    <a:pos x="T2" y="T3"/>
                  </a:cxn>
                  <a:cxn ang="0">
                    <a:pos x="T4" y="T5"/>
                  </a:cxn>
                  <a:cxn ang="0">
                    <a:pos x="T6" y="T7"/>
                  </a:cxn>
                  <a:cxn ang="0">
                    <a:pos x="T8" y="T9"/>
                  </a:cxn>
                  <a:cxn ang="0">
                    <a:pos x="T10" y="T11"/>
                  </a:cxn>
                  <a:cxn ang="0">
                    <a:pos x="T12" y="T13"/>
                  </a:cxn>
                </a:cxnLst>
                <a:rect l="0" t="0" r="r" b="b"/>
                <a:pathLst>
                  <a:path w="2" h="1">
                    <a:moveTo>
                      <a:pt x="0" y="1"/>
                    </a:moveTo>
                    <a:cubicBezTo>
                      <a:pt x="1" y="1"/>
                      <a:pt x="1" y="1"/>
                      <a:pt x="1" y="1"/>
                    </a:cubicBezTo>
                    <a:cubicBezTo>
                      <a:pt x="1" y="1"/>
                      <a:pt x="1" y="1"/>
                      <a:pt x="1" y="1"/>
                    </a:cubicBezTo>
                    <a:cubicBezTo>
                      <a:pt x="2" y="1"/>
                      <a:pt x="2" y="1"/>
                      <a:pt x="2" y="1"/>
                    </a:cubicBezTo>
                    <a:cubicBezTo>
                      <a:pt x="2" y="1"/>
                      <a:pt x="1" y="0"/>
                      <a:pt x="1" y="0"/>
                    </a:cubicBezTo>
                    <a:cubicBezTo>
                      <a:pt x="1" y="0"/>
                      <a:pt x="1" y="1"/>
                      <a:pt x="0" y="1"/>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971" name="Freeform 308"/>
              <p:cNvSpPr>
                <a:spLocks/>
              </p:cNvSpPr>
              <p:nvPr/>
            </p:nvSpPr>
            <p:spPr bwMode="auto">
              <a:xfrm>
                <a:off x="4326" y="3386"/>
                <a:ext cx="21" cy="11"/>
              </a:xfrm>
              <a:custGeom>
                <a:avLst/>
                <a:gdLst>
                  <a:gd name="T0" fmla="*/ 6 w 9"/>
                  <a:gd name="T1" fmla="*/ 4 h 5"/>
                  <a:gd name="T2" fmla="*/ 5 w 9"/>
                  <a:gd name="T3" fmla="*/ 3 h 5"/>
                  <a:gd name="T4" fmla="*/ 7 w 9"/>
                  <a:gd name="T5" fmla="*/ 3 h 5"/>
                  <a:gd name="T6" fmla="*/ 8 w 9"/>
                  <a:gd name="T7" fmla="*/ 3 h 5"/>
                  <a:gd name="T8" fmla="*/ 9 w 9"/>
                  <a:gd name="T9" fmla="*/ 3 h 5"/>
                  <a:gd name="T10" fmla="*/ 9 w 9"/>
                  <a:gd name="T11" fmla="*/ 2 h 5"/>
                  <a:gd name="T12" fmla="*/ 7 w 9"/>
                  <a:gd name="T13" fmla="*/ 2 h 5"/>
                  <a:gd name="T14" fmla="*/ 6 w 9"/>
                  <a:gd name="T15" fmla="*/ 2 h 5"/>
                  <a:gd name="T16" fmla="*/ 5 w 9"/>
                  <a:gd name="T17" fmla="*/ 2 h 5"/>
                  <a:gd name="T18" fmla="*/ 4 w 9"/>
                  <a:gd name="T19" fmla="*/ 1 h 5"/>
                  <a:gd name="T20" fmla="*/ 3 w 9"/>
                  <a:gd name="T21" fmla="*/ 1 h 5"/>
                  <a:gd name="T22" fmla="*/ 2 w 9"/>
                  <a:gd name="T23" fmla="*/ 0 h 5"/>
                  <a:gd name="T24" fmla="*/ 0 w 9"/>
                  <a:gd name="T25" fmla="*/ 1 h 5"/>
                  <a:gd name="T26" fmla="*/ 1 w 9"/>
                  <a:gd name="T27" fmla="*/ 2 h 5"/>
                  <a:gd name="T28" fmla="*/ 2 w 9"/>
                  <a:gd name="T29" fmla="*/ 2 h 5"/>
                  <a:gd name="T30" fmla="*/ 3 w 9"/>
                  <a:gd name="T31" fmla="*/ 3 h 5"/>
                  <a:gd name="T32" fmla="*/ 3 w 9"/>
                  <a:gd name="T33" fmla="*/ 3 h 5"/>
                  <a:gd name="T34" fmla="*/ 4 w 9"/>
                  <a:gd name="T35" fmla="*/ 3 h 5"/>
                  <a:gd name="T36" fmla="*/ 4 w 9"/>
                  <a:gd name="T37" fmla="*/ 4 h 5"/>
                  <a:gd name="T38" fmla="*/ 6 w 9"/>
                  <a:gd name="T39" fmla="*/ 5 h 5"/>
                  <a:gd name="T40" fmla="*/ 7 w 9"/>
                  <a:gd name="T41" fmla="*/ 4 h 5"/>
                  <a:gd name="T42" fmla="*/ 7 w 9"/>
                  <a:gd name="T43" fmla="*/ 4 h 5"/>
                  <a:gd name="T44" fmla="*/ 6 w 9"/>
                  <a:gd name="T45" fmla="*/ 4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 h="5">
                    <a:moveTo>
                      <a:pt x="6" y="4"/>
                    </a:moveTo>
                    <a:cubicBezTo>
                      <a:pt x="6" y="4"/>
                      <a:pt x="6" y="4"/>
                      <a:pt x="5" y="3"/>
                    </a:cubicBezTo>
                    <a:cubicBezTo>
                      <a:pt x="6" y="3"/>
                      <a:pt x="7" y="3"/>
                      <a:pt x="7" y="3"/>
                    </a:cubicBezTo>
                    <a:cubicBezTo>
                      <a:pt x="7" y="3"/>
                      <a:pt x="7" y="3"/>
                      <a:pt x="8" y="3"/>
                    </a:cubicBezTo>
                    <a:cubicBezTo>
                      <a:pt x="8" y="3"/>
                      <a:pt x="8" y="3"/>
                      <a:pt x="9" y="3"/>
                    </a:cubicBezTo>
                    <a:cubicBezTo>
                      <a:pt x="9" y="2"/>
                      <a:pt x="9" y="2"/>
                      <a:pt x="9" y="2"/>
                    </a:cubicBezTo>
                    <a:cubicBezTo>
                      <a:pt x="8" y="2"/>
                      <a:pt x="8" y="2"/>
                      <a:pt x="7" y="2"/>
                    </a:cubicBezTo>
                    <a:cubicBezTo>
                      <a:pt x="7" y="2"/>
                      <a:pt x="6" y="2"/>
                      <a:pt x="6" y="2"/>
                    </a:cubicBezTo>
                    <a:cubicBezTo>
                      <a:pt x="6" y="2"/>
                      <a:pt x="5" y="2"/>
                      <a:pt x="5" y="2"/>
                    </a:cubicBezTo>
                    <a:cubicBezTo>
                      <a:pt x="4" y="2"/>
                      <a:pt x="4" y="1"/>
                      <a:pt x="4" y="1"/>
                    </a:cubicBezTo>
                    <a:cubicBezTo>
                      <a:pt x="4" y="1"/>
                      <a:pt x="3" y="1"/>
                      <a:pt x="3" y="1"/>
                    </a:cubicBezTo>
                    <a:cubicBezTo>
                      <a:pt x="2" y="1"/>
                      <a:pt x="2" y="1"/>
                      <a:pt x="2" y="0"/>
                    </a:cubicBezTo>
                    <a:cubicBezTo>
                      <a:pt x="1" y="1"/>
                      <a:pt x="1" y="1"/>
                      <a:pt x="0" y="1"/>
                    </a:cubicBezTo>
                    <a:cubicBezTo>
                      <a:pt x="1" y="2"/>
                      <a:pt x="1" y="2"/>
                      <a:pt x="1" y="2"/>
                    </a:cubicBezTo>
                    <a:cubicBezTo>
                      <a:pt x="1" y="2"/>
                      <a:pt x="2" y="2"/>
                      <a:pt x="2" y="2"/>
                    </a:cubicBezTo>
                    <a:cubicBezTo>
                      <a:pt x="2" y="2"/>
                      <a:pt x="2" y="3"/>
                      <a:pt x="3" y="3"/>
                    </a:cubicBezTo>
                    <a:cubicBezTo>
                      <a:pt x="3" y="3"/>
                      <a:pt x="3" y="3"/>
                      <a:pt x="3" y="3"/>
                    </a:cubicBezTo>
                    <a:cubicBezTo>
                      <a:pt x="4" y="3"/>
                      <a:pt x="4" y="3"/>
                      <a:pt x="4" y="3"/>
                    </a:cubicBezTo>
                    <a:cubicBezTo>
                      <a:pt x="4" y="3"/>
                      <a:pt x="4" y="3"/>
                      <a:pt x="4" y="4"/>
                    </a:cubicBezTo>
                    <a:cubicBezTo>
                      <a:pt x="5" y="4"/>
                      <a:pt x="5" y="4"/>
                      <a:pt x="6" y="5"/>
                    </a:cubicBezTo>
                    <a:cubicBezTo>
                      <a:pt x="6" y="4"/>
                      <a:pt x="7" y="4"/>
                      <a:pt x="7" y="4"/>
                    </a:cubicBezTo>
                    <a:cubicBezTo>
                      <a:pt x="7" y="4"/>
                      <a:pt x="7" y="4"/>
                      <a:pt x="7" y="4"/>
                    </a:cubicBezTo>
                    <a:cubicBezTo>
                      <a:pt x="7" y="4"/>
                      <a:pt x="6" y="4"/>
                      <a:pt x="6"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972" name="Freeform 309"/>
              <p:cNvSpPr>
                <a:spLocks/>
              </p:cNvSpPr>
              <p:nvPr/>
            </p:nvSpPr>
            <p:spPr bwMode="auto">
              <a:xfrm>
                <a:off x="4307" y="3388"/>
                <a:ext cx="16" cy="12"/>
              </a:xfrm>
              <a:custGeom>
                <a:avLst/>
                <a:gdLst>
                  <a:gd name="T0" fmla="*/ 6 w 7"/>
                  <a:gd name="T1" fmla="*/ 1 h 5"/>
                  <a:gd name="T2" fmla="*/ 4 w 7"/>
                  <a:gd name="T3" fmla="*/ 0 h 5"/>
                  <a:gd name="T4" fmla="*/ 2 w 7"/>
                  <a:gd name="T5" fmla="*/ 0 h 5"/>
                  <a:gd name="T6" fmla="*/ 1 w 7"/>
                  <a:gd name="T7" fmla="*/ 1 h 5"/>
                  <a:gd name="T8" fmla="*/ 1 w 7"/>
                  <a:gd name="T9" fmla="*/ 1 h 5"/>
                  <a:gd name="T10" fmla="*/ 0 w 7"/>
                  <a:gd name="T11" fmla="*/ 2 h 5"/>
                  <a:gd name="T12" fmla="*/ 1 w 7"/>
                  <a:gd name="T13" fmla="*/ 3 h 5"/>
                  <a:gd name="T14" fmla="*/ 3 w 7"/>
                  <a:gd name="T15" fmla="*/ 4 h 5"/>
                  <a:gd name="T16" fmla="*/ 4 w 7"/>
                  <a:gd name="T17" fmla="*/ 4 h 5"/>
                  <a:gd name="T18" fmla="*/ 5 w 7"/>
                  <a:gd name="T19" fmla="*/ 5 h 5"/>
                  <a:gd name="T20" fmla="*/ 6 w 7"/>
                  <a:gd name="T21" fmla="*/ 5 h 5"/>
                  <a:gd name="T22" fmla="*/ 7 w 7"/>
                  <a:gd name="T23" fmla="*/ 3 h 5"/>
                  <a:gd name="T24" fmla="*/ 6 w 7"/>
                  <a:gd name="T25" fmla="*/ 1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 h="5">
                    <a:moveTo>
                      <a:pt x="6" y="1"/>
                    </a:moveTo>
                    <a:cubicBezTo>
                      <a:pt x="5" y="1"/>
                      <a:pt x="5" y="1"/>
                      <a:pt x="4" y="0"/>
                    </a:cubicBezTo>
                    <a:cubicBezTo>
                      <a:pt x="3" y="0"/>
                      <a:pt x="3" y="0"/>
                      <a:pt x="2" y="0"/>
                    </a:cubicBezTo>
                    <a:cubicBezTo>
                      <a:pt x="2" y="1"/>
                      <a:pt x="2" y="1"/>
                      <a:pt x="1" y="1"/>
                    </a:cubicBezTo>
                    <a:cubicBezTo>
                      <a:pt x="1" y="1"/>
                      <a:pt x="1" y="1"/>
                      <a:pt x="1" y="1"/>
                    </a:cubicBezTo>
                    <a:cubicBezTo>
                      <a:pt x="0" y="1"/>
                      <a:pt x="0" y="1"/>
                      <a:pt x="0" y="2"/>
                    </a:cubicBezTo>
                    <a:cubicBezTo>
                      <a:pt x="0" y="2"/>
                      <a:pt x="1" y="3"/>
                      <a:pt x="1" y="3"/>
                    </a:cubicBezTo>
                    <a:cubicBezTo>
                      <a:pt x="2" y="3"/>
                      <a:pt x="2" y="4"/>
                      <a:pt x="3" y="4"/>
                    </a:cubicBezTo>
                    <a:cubicBezTo>
                      <a:pt x="3" y="4"/>
                      <a:pt x="3" y="4"/>
                      <a:pt x="4" y="4"/>
                    </a:cubicBezTo>
                    <a:cubicBezTo>
                      <a:pt x="4" y="4"/>
                      <a:pt x="4" y="5"/>
                      <a:pt x="5" y="5"/>
                    </a:cubicBezTo>
                    <a:cubicBezTo>
                      <a:pt x="5" y="5"/>
                      <a:pt x="6" y="5"/>
                      <a:pt x="6" y="5"/>
                    </a:cubicBezTo>
                    <a:cubicBezTo>
                      <a:pt x="6" y="4"/>
                      <a:pt x="7" y="4"/>
                      <a:pt x="7" y="3"/>
                    </a:cubicBezTo>
                    <a:cubicBezTo>
                      <a:pt x="7" y="2"/>
                      <a:pt x="6" y="2"/>
                      <a:pt x="6"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973" name="Freeform 310"/>
              <p:cNvSpPr>
                <a:spLocks/>
              </p:cNvSpPr>
              <p:nvPr/>
            </p:nvSpPr>
            <p:spPr bwMode="auto">
              <a:xfrm>
                <a:off x="4219" y="3359"/>
                <a:ext cx="3" cy="3"/>
              </a:xfrm>
              <a:custGeom>
                <a:avLst/>
                <a:gdLst>
                  <a:gd name="T0" fmla="*/ 0 w 1"/>
                  <a:gd name="T1" fmla="*/ 1 h 1"/>
                  <a:gd name="T2" fmla="*/ 1 w 1"/>
                  <a:gd name="T3" fmla="*/ 1 h 1"/>
                  <a:gd name="T4" fmla="*/ 0 w 1"/>
                  <a:gd name="T5" fmla="*/ 0 h 1"/>
                  <a:gd name="T6" fmla="*/ 0 w 1"/>
                  <a:gd name="T7" fmla="*/ 0 h 1"/>
                  <a:gd name="T8" fmla="*/ 0 w 1"/>
                  <a:gd name="T9" fmla="*/ 1 h 1"/>
                </a:gdLst>
                <a:ahLst/>
                <a:cxnLst>
                  <a:cxn ang="0">
                    <a:pos x="T0" y="T1"/>
                  </a:cxn>
                  <a:cxn ang="0">
                    <a:pos x="T2" y="T3"/>
                  </a:cxn>
                  <a:cxn ang="0">
                    <a:pos x="T4" y="T5"/>
                  </a:cxn>
                  <a:cxn ang="0">
                    <a:pos x="T6" y="T7"/>
                  </a:cxn>
                  <a:cxn ang="0">
                    <a:pos x="T8" y="T9"/>
                  </a:cxn>
                </a:cxnLst>
                <a:rect l="0" t="0" r="r" b="b"/>
                <a:pathLst>
                  <a:path w="1" h="1">
                    <a:moveTo>
                      <a:pt x="0" y="1"/>
                    </a:moveTo>
                    <a:cubicBezTo>
                      <a:pt x="0" y="1"/>
                      <a:pt x="0" y="1"/>
                      <a:pt x="1" y="1"/>
                    </a:cubicBezTo>
                    <a:cubicBezTo>
                      <a:pt x="1" y="0"/>
                      <a:pt x="1" y="0"/>
                      <a:pt x="0" y="0"/>
                    </a:cubicBezTo>
                    <a:cubicBezTo>
                      <a:pt x="0" y="0"/>
                      <a:pt x="0" y="0"/>
                      <a:pt x="0" y="0"/>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974" name="Freeform 311"/>
              <p:cNvSpPr>
                <a:spLocks/>
              </p:cNvSpPr>
              <p:nvPr/>
            </p:nvSpPr>
            <p:spPr bwMode="auto">
              <a:xfrm>
                <a:off x="4226" y="3331"/>
                <a:ext cx="3" cy="2"/>
              </a:xfrm>
              <a:custGeom>
                <a:avLst/>
                <a:gdLst>
                  <a:gd name="T0" fmla="*/ 1 w 1"/>
                  <a:gd name="T1" fmla="*/ 1 h 1"/>
                  <a:gd name="T2" fmla="*/ 1 w 1"/>
                  <a:gd name="T3" fmla="*/ 0 h 1"/>
                  <a:gd name="T4" fmla="*/ 0 w 1"/>
                  <a:gd name="T5" fmla="*/ 0 h 1"/>
                  <a:gd name="T6" fmla="*/ 0 w 1"/>
                  <a:gd name="T7" fmla="*/ 1 h 1"/>
                  <a:gd name="T8" fmla="*/ 1 w 1"/>
                  <a:gd name="T9" fmla="*/ 1 h 1"/>
                  <a:gd name="T10" fmla="*/ 1 w 1"/>
                  <a:gd name="T11" fmla="*/ 1 h 1"/>
                </a:gdLst>
                <a:ahLst/>
                <a:cxnLst>
                  <a:cxn ang="0">
                    <a:pos x="T0" y="T1"/>
                  </a:cxn>
                  <a:cxn ang="0">
                    <a:pos x="T2" y="T3"/>
                  </a:cxn>
                  <a:cxn ang="0">
                    <a:pos x="T4" y="T5"/>
                  </a:cxn>
                  <a:cxn ang="0">
                    <a:pos x="T6" y="T7"/>
                  </a:cxn>
                  <a:cxn ang="0">
                    <a:pos x="T8" y="T9"/>
                  </a:cxn>
                  <a:cxn ang="0">
                    <a:pos x="T10" y="T11"/>
                  </a:cxn>
                </a:cxnLst>
                <a:rect l="0" t="0" r="r" b="b"/>
                <a:pathLst>
                  <a:path w="1" h="1">
                    <a:moveTo>
                      <a:pt x="1" y="1"/>
                    </a:moveTo>
                    <a:cubicBezTo>
                      <a:pt x="1" y="0"/>
                      <a:pt x="1" y="0"/>
                      <a:pt x="1" y="0"/>
                    </a:cubicBezTo>
                    <a:cubicBezTo>
                      <a:pt x="0" y="0"/>
                      <a:pt x="0" y="0"/>
                      <a:pt x="0" y="0"/>
                    </a:cubicBezTo>
                    <a:cubicBezTo>
                      <a:pt x="0" y="0"/>
                      <a:pt x="0" y="1"/>
                      <a:pt x="0" y="1"/>
                    </a:cubicBezTo>
                    <a:cubicBezTo>
                      <a:pt x="0" y="1"/>
                      <a:pt x="1" y="1"/>
                      <a:pt x="1" y="1"/>
                    </a:cubicBezTo>
                    <a:cubicBezTo>
                      <a:pt x="1" y="1"/>
                      <a:pt x="1"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975" name="Freeform 312"/>
              <p:cNvSpPr>
                <a:spLocks/>
              </p:cNvSpPr>
              <p:nvPr/>
            </p:nvSpPr>
            <p:spPr bwMode="auto">
              <a:xfrm>
                <a:off x="4219" y="3305"/>
                <a:ext cx="7" cy="12"/>
              </a:xfrm>
              <a:custGeom>
                <a:avLst/>
                <a:gdLst>
                  <a:gd name="T0" fmla="*/ 0 w 3"/>
                  <a:gd name="T1" fmla="*/ 3 h 5"/>
                  <a:gd name="T2" fmla="*/ 0 w 3"/>
                  <a:gd name="T3" fmla="*/ 4 h 5"/>
                  <a:gd name="T4" fmla="*/ 1 w 3"/>
                  <a:gd name="T5" fmla="*/ 4 h 5"/>
                  <a:gd name="T6" fmla="*/ 1 w 3"/>
                  <a:gd name="T7" fmla="*/ 4 h 5"/>
                  <a:gd name="T8" fmla="*/ 2 w 3"/>
                  <a:gd name="T9" fmla="*/ 5 h 5"/>
                  <a:gd name="T10" fmla="*/ 3 w 3"/>
                  <a:gd name="T11" fmla="*/ 5 h 5"/>
                  <a:gd name="T12" fmla="*/ 3 w 3"/>
                  <a:gd name="T13" fmla="*/ 4 h 5"/>
                  <a:gd name="T14" fmla="*/ 3 w 3"/>
                  <a:gd name="T15" fmla="*/ 3 h 5"/>
                  <a:gd name="T16" fmla="*/ 3 w 3"/>
                  <a:gd name="T17" fmla="*/ 3 h 5"/>
                  <a:gd name="T18" fmla="*/ 3 w 3"/>
                  <a:gd name="T19" fmla="*/ 2 h 5"/>
                  <a:gd name="T20" fmla="*/ 3 w 3"/>
                  <a:gd name="T21" fmla="*/ 2 h 5"/>
                  <a:gd name="T22" fmla="*/ 2 w 3"/>
                  <a:gd name="T23" fmla="*/ 3 h 5"/>
                  <a:gd name="T24" fmla="*/ 2 w 3"/>
                  <a:gd name="T25" fmla="*/ 2 h 5"/>
                  <a:gd name="T26" fmla="*/ 2 w 3"/>
                  <a:gd name="T27" fmla="*/ 2 h 5"/>
                  <a:gd name="T28" fmla="*/ 2 w 3"/>
                  <a:gd name="T29" fmla="*/ 1 h 5"/>
                  <a:gd name="T30" fmla="*/ 2 w 3"/>
                  <a:gd name="T31" fmla="*/ 0 h 5"/>
                  <a:gd name="T32" fmla="*/ 1 w 3"/>
                  <a:gd name="T33" fmla="*/ 1 h 5"/>
                  <a:gd name="T34" fmla="*/ 1 w 3"/>
                  <a:gd name="T35" fmla="*/ 2 h 5"/>
                  <a:gd name="T36" fmla="*/ 0 w 3"/>
                  <a:gd name="T37" fmla="*/ 3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 h="5">
                    <a:moveTo>
                      <a:pt x="0" y="3"/>
                    </a:moveTo>
                    <a:cubicBezTo>
                      <a:pt x="0" y="3"/>
                      <a:pt x="0" y="4"/>
                      <a:pt x="0" y="4"/>
                    </a:cubicBezTo>
                    <a:cubicBezTo>
                      <a:pt x="0" y="4"/>
                      <a:pt x="0" y="4"/>
                      <a:pt x="1" y="4"/>
                    </a:cubicBezTo>
                    <a:cubicBezTo>
                      <a:pt x="1" y="4"/>
                      <a:pt x="1" y="4"/>
                      <a:pt x="1" y="4"/>
                    </a:cubicBezTo>
                    <a:cubicBezTo>
                      <a:pt x="2" y="4"/>
                      <a:pt x="2" y="4"/>
                      <a:pt x="2" y="5"/>
                    </a:cubicBezTo>
                    <a:cubicBezTo>
                      <a:pt x="2" y="5"/>
                      <a:pt x="2" y="5"/>
                      <a:pt x="3" y="5"/>
                    </a:cubicBezTo>
                    <a:cubicBezTo>
                      <a:pt x="3" y="4"/>
                      <a:pt x="3" y="4"/>
                      <a:pt x="3" y="4"/>
                    </a:cubicBezTo>
                    <a:cubicBezTo>
                      <a:pt x="3" y="4"/>
                      <a:pt x="3" y="3"/>
                      <a:pt x="3" y="3"/>
                    </a:cubicBezTo>
                    <a:cubicBezTo>
                      <a:pt x="3" y="3"/>
                      <a:pt x="3" y="3"/>
                      <a:pt x="3" y="3"/>
                    </a:cubicBezTo>
                    <a:cubicBezTo>
                      <a:pt x="3" y="2"/>
                      <a:pt x="3" y="2"/>
                      <a:pt x="3" y="2"/>
                    </a:cubicBezTo>
                    <a:cubicBezTo>
                      <a:pt x="3" y="2"/>
                      <a:pt x="3" y="2"/>
                      <a:pt x="3" y="2"/>
                    </a:cubicBezTo>
                    <a:cubicBezTo>
                      <a:pt x="3" y="2"/>
                      <a:pt x="3" y="2"/>
                      <a:pt x="2" y="3"/>
                    </a:cubicBezTo>
                    <a:cubicBezTo>
                      <a:pt x="2" y="3"/>
                      <a:pt x="2" y="3"/>
                      <a:pt x="2" y="2"/>
                    </a:cubicBezTo>
                    <a:cubicBezTo>
                      <a:pt x="2" y="2"/>
                      <a:pt x="2" y="2"/>
                      <a:pt x="2" y="2"/>
                    </a:cubicBezTo>
                    <a:cubicBezTo>
                      <a:pt x="2" y="2"/>
                      <a:pt x="2" y="1"/>
                      <a:pt x="2" y="1"/>
                    </a:cubicBezTo>
                    <a:cubicBezTo>
                      <a:pt x="2" y="1"/>
                      <a:pt x="2" y="0"/>
                      <a:pt x="2" y="0"/>
                    </a:cubicBezTo>
                    <a:cubicBezTo>
                      <a:pt x="1" y="0"/>
                      <a:pt x="1" y="1"/>
                      <a:pt x="1" y="1"/>
                    </a:cubicBezTo>
                    <a:cubicBezTo>
                      <a:pt x="1" y="2"/>
                      <a:pt x="1" y="2"/>
                      <a:pt x="1" y="2"/>
                    </a:cubicBezTo>
                    <a:cubicBezTo>
                      <a:pt x="0" y="2"/>
                      <a:pt x="0" y="3"/>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976" name="Freeform 313"/>
              <p:cNvSpPr>
                <a:spLocks/>
              </p:cNvSpPr>
              <p:nvPr/>
            </p:nvSpPr>
            <p:spPr bwMode="auto">
              <a:xfrm>
                <a:off x="4236" y="3314"/>
                <a:ext cx="2" cy="5"/>
              </a:xfrm>
              <a:custGeom>
                <a:avLst/>
                <a:gdLst>
                  <a:gd name="T0" fmla="*/ 1 w 1"/>
                  <a:gd name="T1" fmla="*/ 2 h 2"/>
                  <a:gd name="T2" fmla="*/ 1 w 1"/>
                  <a:gd name="T3" fmla="*/ 0 h 2"/>
                  <a:gd name="T4" fmla="*/ 0 w 1"/>
                  <a:gd name="T5" fmla="*/ 1 h 2"/>
                  <a:gd name="T6" fmla="*/ 0 w 1"/>
                  <a:gd name="T7" fmla="*/ 2 h 2"/>
                  <a:gd name="T8" fmla="*/ 1 w 1"/>
                  <a:gd name="T9" fmla="*/ 2 h 2"/>
                </a:gdLst>
                <a:ahLst/>
                <a:cxnLst>
                  <a:cxn ang="0">
                    <a:pos x="T0" y="T1"/>
                  </a:cxn>
                  <a:cxn ang="0">
                    <a:pos x="T2" y="T3"/>
                  </a:cxn>
                  <a:cxn ang="0">
                    <a:pos x="T4" y="T5"/>
                  </a:cxn>
                  <a:cxn ang="0">
                    <a:pos x="T6" y="T7"/>
                  </a:cxn>
                  <a:cxn ang="0">
                    <a:pos x="T8" y="T9"/>
                  </a:cxn>
                </a:cxnLst>
                <a:rect l="0" t="0" r="r" b="b"/>
                <a:pathLst>
                  <a:path w="1" h="2">
                    <a:moveTo>
                      <a:pt x="1" y="2"/>
                    </a:moveTo>
                    <a:cubicBezTo>
                      <a:pt x="1" y="1"/>
                      <a:pt x="1" y="1"/>
                      <a:pt x="1" y="0"/>
                    </a:cubicBezTo>
                    <a:cubicBezTo>
                      <a:pt x="1" y="1"/>
                      <a:pt x="1" y="1"/>
                      <a:pt x="0" y="1"/>
                    </a:cubicBezTo>
                    <a:cubicBezTo>
                      <a:pt x="0" y="2"/>
                      <a:pt x="0" y="2"/>
                      <a:pt x="0" y="2"/>
                    </a:cubicBezTo>
                    <a:cubicBezTo>
                      <a:pt x="0" y="2"/>
                      <a:pt x="0" y="2"/>
                      <a:pt x="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977" name="Freeform 314"/>
              <p:cNvSpPr>
                <a:spLocks/>
              </p:cNvSpPr>
              <p:nvPr/>
            </p:nvSpPr>
            <p:spPr bwMode="auto">
              <a:xfrm>
                <a:off x="4219" y="3319"/>
                <a:ext cx="5" cy="7"/>
              </a:xfrm>
              <a:custGeom>
                <a:avLst/>
                <a:gdLst>
                  <a:gd name="T0" fmla="*/ 1 w 2"/>
                  <a:gd name="T1" fmla="*/ 0 h 3"/>
                  <a:gd name="T2" fmla="*/ 1 w 2"/>
                  <a:gd name="T3" fmla="*/ 1 h 3"/>
                  <a:gd name="T4" fmla="*/ 1 w 2"/>
                  <a:gd name="T5" fmla="*/ 1 h 3"/>
                  <a:gd name="T6" fmla="*/ 1 w 2"/>
                  <a:gd name="T7" fmla="*/ 1 h 3"/>
                  <a:gd name="T8" fmla="*/ 1 w 2"/>
                  <a:gd name="T9" fmla="*/ 2 h 3"/>
                  <a:gd name="T10" fmla="*/ 0 w 2"/>
                  <a:gd name="T11" fmla="*/ 3 h 3"/>
                  <a:gd name="T12" fmla="*/ 0 w 2"/>
                  <a:gd name="T13" fmla="*/ 3 h 3"/>
                  <a:gd name="T14" fmla="*/ 1 w 2"/>
                  <a:gd name="T15" fmla="*/ 3 h 3"/>
                  <a:gd name="T16" fmla="*/ 2 w 2"/>
                  <a:gd name="T17" fmla="*/ 3 h 3"/>
                  <a:gd name="T18" fmla="*/ 2 w 2"/>
                  <a:gd name="T19" fmla="*/ 3 h 3"/>
                  <a:gd name="T20" fmla="*/ 2 w 2"/>
                  <a:gd name="T21" fmla="*/ 2 h 3"/>
                  <a:gd name="T22" fmla="*/ 2 w 2"/>
                  <a:gd name="T23" fmla="*/ 1 h 3"/>
                  <a:gd name="T24" fmla="*/ 2 w 2"/>
                  <a:gd name="T25" fmla="*/ 0 h 3"/>
                  <a:gd name="T26" fmla="*/ 1 w 2"/>
                  <a:gd name="T27" fmla="*/ 0 h 3"/>
                  <a:gd name="T28" fmla="*/ 1 w 2"/>
                  <a:gd name="T29"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 h="3">
                    <a:moveTo>
                      <a:pt x="1" y="0"/>
                    </a:moveTo>
                    <a:cubicBezTo>
                      <a:pt x="1" y="0"/>
                      <a:pt x="1" y="0"/>
                      <a:pt x="1" y="1"/>
                    </a:cubicBezTo>
                    <a:cubicBezTo>
                      <a:pt x="1" y="1"/>
                      <a:pt x="1" y="1"/>
                      <a:pt x="1" y="1"/>
                    </a:cubicBezTo>
                    <a:cubicBezTo>
                      <a:pt x="1" y="1"/>
                      <a:pt x="1" y="1"/>
                      <a:pt x="1" y="1"/>
                    </a:cubicBezTo>
                    <a:cubicBezTo>
                      <a:pt x="1" y="2"/>
                      <a:pt x="1" y="2"/>
                      <a:pt x="1" y="2"/>
                    </a:cubicBezTo>
                    <a:cubicBezTo>
                      <a:pt x="1" y="2"/>
                      <a:pt x="1" y="2"/>
                      <a:pt x="0" y="3"/>
                    </a:cubicBezTo>
                    <a:cubicBezTo>
                      <a:pt x="0" y="3"/>
                      <a:pt x="0" y="3"/>
                      <a:pt x="0" y="3"/>
                    </a:cubicBezTo>
                    <a:cubicBezTo>
                      <a:pt x="1" y="3"/>
                      <a:pt x="1" y="3"/>
                      <a:pt x="1" y="3"/>
                    </a:cubicBezTo>
                    <a:cubicBezTo>
                      <a:pt x="2" y="3"/>
                      <a:pt x="2" y="3"/>
                      <a:pt x="2" y="3"/>
                    </a:cubicBezTo>
                    <a:cubicBezTo>
                      <a:pt x="2" y="3"/>
                      <a:pt x="2" y="3"/>
                      <a:pt x="2" y="3"/>
                    </a:cubicBezTo>
                    <a:cubicBezTo>
                      <a:pt x="2" y="2"/>
                      <a:pt x="2" y="2"/>
                      <a:pt x="2" y="2"/>
                    </a:cubicBezTo>
                    <a:cubicBezTo>
                      <a:pt x="2" y="1"/>
                      <a:pt x="2" y="1"/>
                      <a:pt x="2" y="1"/>
                    </a:cubicBezTo>
                    <a:cubicBezTo>
                      <a:pt x="2" y="1"/>
                      <a:pt x="2" y="1"/>
                      <a:pt x="2" y="0"/>
                    </a:cubicBezTo>
                    <a:cubicBezTo>
                      <a:pt x="2" y="0"/>
                      <a:pt x="1" y="0"/>
                      <a:pt x="1"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978" name="Freeform 315"/>
              <p:cNvSpPr>
                <a:spLocks/>
              </p:cNvSpPr>
              <p:nvPr/>
            </p:nvSpPr>
            <p:spPr bwMode="auto">
              <a:xfrm>
                <a:off x="4222" y="3352"/>
                <a:ext cx="2" cy="3"/>
              </a:xfrm>
              <a:custGeom>
                <a:avLst/>
                <a:gdLst>
                  <a:gd name="T0" fmla="*/ 0 w 1"/>
                  <a:gd name="T1" fmla="*/ 1 h 1"/>
                  <a:gd name="T2" fmla="*/ 1 w 1"/>
                  <a:gd name="T3" fmla="*/ 0 h 1"/>
                  <a:gd name="T4" fmla="*/ 1 w 1"/>
                  <a:gd name="T5" fmla="*/ 0 h 1"/>
                  <a:gd name="T6" fmla="*/ 0 w 1"/>
                  <a:gd name="T7" fmla="*/ 0 h 1"/>
                  <a:gd name="T8" fmla="*/ 0 w 1"/>
                  <a:gd name="T9" fmla="*/ 0 h 1"/>
                  <a:gd name="T10" fmla="*/ 0 w 1"/>
                  <a:gd name="T11" fmla="*/ 1 h 1"/>
                </a:gdLst>
                <a:ahLst/>
                <a:cxnLst>
                  <a:cxn ang="0">
                    <a:pos x="T0" y="T1"/>
                  </a:cxn>
                  <a:cxn ang="0">
                    <a:pos x="T2" y="T3"/>
                  </a:cxn>
                  <a:cxn ang="0">
                    <a:pos x="T4" y="T5"/>
                  </a:cxn>
                  <a:cxn ang="0">
                    <a:pos x="T6" y="T7"/>
                  </a:cxn>
                  <a:cxn ang="0">
                    <a:pos x="T8" y="T9"/>
                  </a:cxn>
                  <a:cxn ang="0">
                    <a:pos x="T10" y="T11"/>
                  </a:cxn>
                </a:cxnLst>
                <a:rect l="0" t="0" r="r" b="b"/>
                <a:pathLst>
                  <a:path w="1" h="1">
                    <a:moveTo>
                      <a:pt x="0" y="1"/>
                    </a:moveTo>
                    <a:cubicBezTo>
                      <a:pt x="0" y="1"/>
                      <a:pt x="1" y="1"/>
                      <a:pt x="1" y="0"/>
                    </a:cubicBezTo>
                    <a:cubicBezTo>
                      <a:pt x="1" y="0"/>
                      <a:pt x="1" y="0"/>
                      <a:pt x="1" y="0"/>
                    </a:cubicBezTo>
                    <a:cubicBezTo>
                      <a:pt x="0" y="0"/>
                      <a:pt x="0" y="0"/>
                      <a:pt x="0" y="0"/>
                    </a:cubicBezTo>
                    <a:cubicBezTo>
                      <a:pt x="0" y="0"/>
                      <a:pt x="0" y="0"/>
                      <a:pt x="0" y="0"/>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979" name="Freeform 316"/>
              <p:cNvSpPr>
                <a:spLocks/>
              </p:cNvSpPr>
              <p:nvPr/>
            </p:nvSpPr>
            <p:spPr bwMode="auto">
              <a:xfrm>
                <a:off x="4222" y="3338"/>
                <a:ext cx="2" cy="5"/>
              </a:xfrm>
              <a:custGeom>
                <a:avLst/>
                <a:gdLst>
                  <a:gd name="T0" fmla="*/ 0 w 1"/>
                  <a:gd name="T1" fmla="*/ 1 h 2"/>
                  <a:gd name="T2" fmla="*/ 0 w 1"/>
                  <a:gd name="T3" fmla="*/ 1 h 2"/>
                  <a:gd name="T4" fmla="*/ 1 w 1"/>
                  <a:gd name="T5" fmla="*/ 2 h 2"/>
                  <a:gd name="T6" fmla="*/ 1 w 1"/>
                  <a:gd name="T7" fmla="*/ 1 h 2"/>
                  <a:gd name="T8" fmla="*/ 1 w 1"/>
                  <a:gd name="T9" fmla="*/ 0 h 2"/>
                  <a:gd name="T10" fmla="*/ 0 w 1"/>
                  <a:gd name="T11" fmla="*/ 0 h 2"/>
                  <a:gd name="T12" fmla="*/ 0 w 1"/>
                  <a:gd name="T13" fmla="*/ 1 h 2"/>
                </a:gdLst>
                <a:ahLst/>
                <a:cxnLst>
                  <a:cxn ang="0">
                    <a:pos x="T0" y="T1"/>
                  </a:cxn>
                  <a:cxn ang="0">
                    <a:pos x="T2" y="T3"/>
                  </a:cxn>
                  <a:cxn ang="0">
                    <a:pos x="T4" y="T5"/>
                  </a:cxn>
                  <a:cxn ang="0">
                    <a:pos x="T6" y="T7"/>
                  </a:cxn>
                  <a:cxn ang="0">
                    <a:pos x="T8" y="T9"/>
                  </a:cxn>
                  <a:cxn ang="0">
                    <a:pos x="T10" y="T11"/>
                  </a:cxn>
                  <a:cxn ang="0">
                    <a:pos x="T12" y="T13"/>
                  </a:cxn>
                </a:cxnLst>
                <a:rect l="0" t="0" r="r" b="b"/>
                <a:pathLst>
                  <a:path w="1" h="2">
                    <a:moveTo>
                      <a:pt x="0" y="1"/>
                    </a:moveTo>
                    <a:cubicBezTo>
                      <a:pt x="0" y="1"/>
                      <a:pt x="0" y="1"/>
                      <a:pt x="0" y="1"/>
                    </a:cubicBezTo>
                    <a:cubicBezTo>
                      <a:pt x="0" y="2"/>
                      <a:pt x="1" y="2"/>
                      <a:pt x="1" y="2"/>
                    </a:cubicBezTo>
                    <a:cubicBezTo>
                      <a:pt x="1" y="1"/>
                      <a:pt x="1" y="1"/>
                      <a:pt x="1" y="1"/>
                    </a:cubicBezTo>
                    <a:cubicBezTo>
                      <a:pt x="1" y="1"/>
                      <a:pt x="1" y="0"/>
                      <a:pt x="1" y="0"/>
                    </a:cubicBezTo>
                    <a:cubicBezTo>
                      <a:pt x="1" y="0"/>
                      <a:pt x="0" y="0"/>
                      <a:pt x="0" y="0"/>
                    </a:cubicBezTo>
                    <a:cubicBezTo>
                      <a:pt x="0" y="0"/>
                      <a:pt x="0"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980" name="Freeform 317"/>
              <p:cNvSpPr>
                <a:spLocks/>
              </p:cNvSpPr>
              <p:nvPr/>
            </p:nvSpPr>
            <p:spPr bwMode="auto">
              <a:xfrm>
                <a:off x="4226" y="3326"/>
                <a:ext cx="5" cy="3"/>
              </a:xfrm>
              <a:custGeom>
                <a:avLst/>
                <a:gdLst>
                  <a:gd name="T0" fmla="*/ 0 w 2"/>
                  <a:gd name="T1" fmla="*/ 0 h 1"/>
                  <a:gd name="T2" fmla="*/ 0 w 2"/>
                  <a:gd name="T3" fmla="*/ 1 h 1"/>
                  <a:gd name="T4" fmla="*/ 1 w 2"/>
                  <a:gd name="T5" fmla="*/ 1 h 1"/>
                  <a:gd name="T6" fmla="*/ 1 w 2"/>
                  <a:gd name="T7" fmla="*/ 1 h 1"/>
                  <a:gd name="T8" fmla="*/ 2 w 2"/>
                  <a:gd name="T9" fmla="*/ 1 h 1"/>
                  <a:gd name="T10" fmla="*/ 2 w 2"/>
                  <a:gd name="T11" fmla="*/ 1 h 1"/>
                  <a:gd name="T12" fmla="*/ 2 w 2"/>
                  <a:gd name="T13" fmla="*/ 1 h 1"/>
                  <a:gd name="T14" fmla="*/ 2 w 2"/>
                  <a:gd name="T15" fmla="*/ 0 h 1"/>
                  <a:gd name="T16" fmla="*/ 0 w 2"/>
                  <a:gd name="T17" fmla="*/ 0 h 1"/>
                  <a:gd name="T18" fmla="*/ 0 w 2"/>
                  <a:gd name="T19"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1">
                    <a:moveTo>
                      <a:pt x="0" y="0"/>
                    </a:moveTo>
                    <a:cubicBezTo>
                      <a:pt x="0" y="1"/>
                      <a:pt x="0" y="1"/>
                      <a:pt x="0" y="1"/>
                    </a:cubicBezTo>
                    <a:cubicBezTo>
                      <a:pt x="0" y="1"/>
                      <a:pt x="1" y="1"/>
                      <a:pt x="1" y="1"/>
                    </a:cubicBezTo>
                    <a:cubicBezTo>
                      <a:pt x="1" y="1"/>
                      <a:pt x="1" y="1"/>
                      <a:pt x="1" y="1"/>
                    </a:cubicBezTo>
                    <a:cubicBezTo>
                      <a:pt x="1" y="1"/>
                      <a:pt x="1" y="1"/>
                      <a:pt x="2" y="1"/>
                    </a:cubicBezTo>
                    <a:cubicBezTo>
                      <a:pt x="2" y="1"/>
                      <a:pt x="2" y="1"/>
                      <a:pt x="2" y="1"/>
                    </a:cubicBezTo>
                    <a:cubicBezTo>
                      <a:pt x="2" y="1"/>
                      <a:pt x="2" y="1"/>
                      <a:pt x="2" y="1"/>
                    </a:cubicBezTo>
                    <a:cubicBezTo>
                      <a:pt x="2" y="0"/>
                      <a:pt x="2" y="0"/>
                      <a:pt x="2" y="0"/>
                    </a:cubicBezTo>
                    <a:cubicBezTo>
                      <a:pt x="1" y="0"/>
                      <a:pt x="1"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981" name="Freeform 318"/>
              <p:cNvSpPr>
                <a:spLocks/>
              </p:cNvSpPr>
              <p:nvPr/>
            </p:nvSpPr>
            <p:spPr bwMode="auto">
              <a:xfrm>
                <a:off x="4231" y="3317"/>
                <a:ext cx="2" cy="2"/>
              </a:xfrm>
              <a:custGeom>
                <a:avLst/>
                <a:gdLst>
                  <a:gd name="T0" fmla="*/ 1 w 1"/>
                  <a:gd name="T1" fmla="*/ 1 h 1"/>
                  <a:gd name="T2" fmla="*/ 1 w 1"/>
                  <a:gd name="T3" fmla="*/ 0 h 1"/>
                  <a:gd name="T4" fmla="*/ 0 w 1"/>
                  <a:gd name="T5" fmla="*/ 0 h 1"/>
                  <a:gd name="T6" fmla="*/ 0 w 1"/>
                  <a:gd name="T7" fmla="*/ 0 h 1"/>
                  <a:gd name="T8" fmla="*/ 0 w 1"/>
                  <a:gd name="T9" fmla="*/ 1 h 1"/>
                  <a:gd name="T10" fmla="*/ 1 w 1"/>
                  <a:gd name="T11" fmla="*/ 1 h 1"/>
                </a:gdLst>
                <a:ahLst/>
                <a:cxnLst>
                  <a:cxn ang="0">
                    <a:pos x="T0" y="T1"/>
                  </a:cxn>
                  <a:cxn ang="0">
                    <a:pos x="T2" y="T3"/>
                  </a:cxn>
                  <a:cxn ang="0">
                    <a:pos x="T4" y="T5"/>
                  </a:cxn>
                  <a:cxn ang="0">
                    <a:pos x="T6" y="T7"/>
                  </a:cxn>
                  <a:cxn ang="0">
                    <a:pos x="T8" y="T9"/>
                  </a:cxn>
                  <a:cxn ang="0">
                    <a:pos x="T10" y="T11"/>
                  </a:cxn>
                </a:cxnLst>
                <a:rect l="0" t="0" r="r" b="b"/>
                <a:pathLst>
                  <a:path w="1" h="1">
                    <a:moveTo>
                      <a:pt x="1" y="1"/>
                    </a:moveTo>
                    <a:cubicBezTo>
                      <a:pt x="1" y="0"/>
                      <a:pt x="1" y="0"/>
                      <a:pt x="1" y="0"/>
                    </a:cubicBezTo>
                    <a:cubicBezTo>
                      <a:pt x="1" y="0"/>
                      <a:pt x="1" y="0"/>
                      <a:pt x="0" y="0"/>
                    </a:cubicBezTo>
                    <a:cubicBezTo>
                      <a:pt x="0" y="0"/>
                      <a:pt x="0" y="0"/>
                      <a:pt x="0" y="0"/>
                    </a:cubicBezTo>
                    <a:cubicBezTo>
                      <a:pt x="0" y="0"/>
                      <a:pt x="0" y="1"/>
                      <a:pt x="0" y="1"/>
                    </a:cubicBezTo>
                    <a:cubicBezTo>
                      <a:pt x="0" y="1"/>
                      <a:pt x="1"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982" name="Freeform 319"/>
              <p:cNvSpPr>
                <a:spLocks/>
              </p:cNvSpPr>
              <p:nvPr/>
            </p:nvSpPr>
            <p:spPr bwMode="auto">
              <a:xfrm>
                <a:off x="4233" y="3322"/>
                <a:ext cx="3" cy="2"/>
              </a:xfrm>
              <a:custGeom>
                <a:avLst/>
                <a:gdLst>
                  <a:gd name="T0" fmla="*/ 0 w 1"/>
                  <a:gd name="T1" fmla="*/ 1 h 1"/>
                  <a:gd name="T2" fmla="*/ 0 w 1"/>
                  <a:gd name="T3" fmla="*/ 1 h 1"/>
                  <a:gd name="T4" fmla="*/ 1 w 1"/>
                  <a:gd name="T5" fmla="*/ 0 h 1"/>
                  <a:gd name="T6" fmla="*/ 0 w 1"/>
                  <a:gd name="T7" fmla="*/ 0 h 1"/>
                  <a:gd name="T8" fmla="*/ 0 w 1"/>
                  <a:gd name="T9" fmla="*/ 0 h 1"/>
                  <a:gd name="T10" fmla="*/ 0 w 1"/>
                  <a:gd name="T11" fmla="*/ 1 h 1"/>
                  <a:gd name="T12" fmla="*/ 0 w 1"/>
                  <a:gd name="T13" fmla="*/ 1 h 1"/>
                </a:gdLst>
                <a:ahLst/>
                <a:cxnLst>
                  <a:cxn ang="0">
                    <a:pos x="T0" y="T1"/>
                  </a:cxn>
                  <a:cxn ang="0">
                    <a:pos x="T2" y="T3"/>
                  </a:cxn>
                  <a:cxn ang="0">
                    <a:pos x="T4" y="T5"/>
                  </a:cxn>
                  <a:cxn ang="0">
                    <a:pos x="T6" y="T7"/>
                  </a:cxn>
                  <a:cxn ang="0">
                    <a:pos x="T8" y="T9"/>
                  </a:cxn>
                  <a:cxn ang="0">
                    <a:pos x="T10" y="T11"/>
                  </a:cxn>
                  <a:cxn ang="0">
                    <a:pos x="T12" y="T13"/>
                  </a:cxn>
                </a:cxnLst>
                <a:rect l="0" t="0" r="r" b="b"/>
                <a:pathLst>
                  <a:path w="1" h="1">
                    <a:moveTo>
                      <a:pt x="0" y="1"/>
                    </a:moveTo>
                    <a:cubicBezTo>
                      <a:pt x="0" y="1"/>
                      <a:pt x="0" y="1"/>
                      <a:pt x="0" y="1"/>
                    </a:cubicBezTo>
                    <a:cubicBezTo>
                      <a:pt x="0" y="1"/>
                      <a:pt x="0" y="0"/>
                      <a:pt x="1" y="0"/>
                    </a:cubicBezTo>
                    <a:cubicBezTo>
                      <a:pt x="0" y="0"/>
                      <a:pt x="0" y="0"/>
                      <a:pt x="0" y="0"/>
                    </a:cubicBezTo>
                    <a:cubicBezTo>
                      <a:pt x="0" y="0"/>
                      <a:pt x="0" y="0"/>
                      <a:pt x="0" y="0"/>
                    </a:cubicBezTo>
                    <a:cubicBezTo>
                      <a:pt x="0" y="1"/>
                      <a:pt x="0" y="1"/>
                      <a:pt x="0" y="1"/>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983" name="Freeform 320"/>
              <p:cNvSpPr>
                <a:spLocks/>
              </p:cNvSpPr>
              <p:nvPr/>
            </p:nvSpPr>
            <p:spPr bwMode="auto">
              <a:xfrm>
                <a:off x="4165" y="3187"/>
                <a:ext cx="2" cy="0"/>
              </a:xfrm>
              <a:custGeom>
                <a:avLst/>
                <a:gdLst>
                  <a:gd name="T0" fmla="*/ 1 w 1"/>
                  <a:gd name="T1" fmla="*/ 0 w 1"/>
                  <a:gd name="T2" fmla="*/ 1 w 1"/>
                  <a:gd name="T3" fmla="*/ 1 w 1"/>
                </a:gdLst>
                <a:ahLst/>
                <a:cxnLst>
                  <a:cxn ang="0">
                    <a:pos x="T0" y="0"/>
                  </a:cxn>
                  <a:cxn ang="0">
                    <a:pos x="T1" y="0"/>
                  </a:cxn>
                  <a:cxn ang="0">
                    <a:pos x="T2" y="0"/>
                  </a:cxn>
                  <a:cxn ang="0">
                    <a:pos x="T3" y="0"/>
                  </a:cxn>
                </a:cxnLst>
                <a:rect l="0" t="0" r="r" b="b"/>
                <a:pathLst>
                  <a:path w="1">
                    <a:moveTo>
                      <a:pt x="1" y="0"/>
                    </a:moveTo>
                    <a:cubicBezTo>
                      <a:pt x="1" y="0"/>
                      <a:pt x="0" y="0"/>
                      <a:pt x="0" y="0"/>
                    </a:cubicBezTo>
                    <a:cubicBezTo>
                      <a:pt x="0" y="0"/>
                      <a:pt x="0" y="0"/>
                      <a:pt x="1"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984" name="Freeform 321"/>
              <p:cNvSpPr>
                <a:spLocks/>
              </p:cNvSpPr>
              <p:nvPr/>
            </p:nvSpPr>
            <p:spPr bwMode="auto">
              <a:xfrm>
                <a:off x="4160" y="3187"/>
                <a:ext cx="0" cy="2"/>
              </a:xfrm>
              <a:custGeom>
                <a:avLst/>
                <a:gdLst>
                  <a:gd name="T0" fmla="*/ 0 h 1"/>
                  <a:gd name="T1" fmla="*/ 1 h 1"/>
                  <a:gd name="T2" fmla="*/ 0 h 1"/>
                  <a:gd name="T3" fmla="*/ 0 h 1"/>
                </a:gdLst>
                <a:ahLst/>
                <a:cxnLst>
                  <a:cxn ang="0">
                    <a:pos x="0" y="T0"/>
                  </a:cxn>
                  <a:cxn ang="0">
                    <a:pos x="0" y="T1"/>
                  </a:cxn>
                  <a:cxn ang="0">
                    <a:pos x="0" y="T2"/>
                  </a:cxn>
                  <a:cxn ang="0">
                    <a:pos x="0" y="T3"/>
                  </a:cxn>
                </a:cxnLst>
                <a:rect l="0" t="0" r="r" b="b"/>
                <a:pathLst>
                  <a:path h="1">
                    <a:moveTo>
                      <a:pt x="0" y="0"/>
                    </a:moveTo>
                    <a:cubicBezTo>
                      <a:pt x="0" y="1"/>
                      <a:pt x="0" y="1"/>
                      <a:pt x="0" y="1"/>
                    </a:cubicBezTo>
                    <a:cubicBezTo>
                      <a:pt x="0" y="1"/>
                      <a:pt x="0" y="1"/>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985" name="Freeform 322"/>
              <p:cNvSpPr>
                <a:spLocks/>
              </p:cNvSpPr>
              <p:nvPr/>
            </p:nvSpPr>
            <p:spPr bwMode="auto">
              <a:xfrm>
                <a:off x="4170" y="3210"/>
                <a:ext cx="2" cy="3"/>
              </a:xfrm>
              <a:custGeom>
                <a:avLst/>
                <a:gdLst>
                  <a:gd name="T0" fmla="*/ 0 w 1"/>
                  <a:gd name="T1" fmla="*/ 1 h 1"/>
                  <a:gd name="T2" fmla="*/ 1 w 1"/>
                  <a:gd name="T3" fmla="*/ 1 h 1"/>
                  <a:gd name="T4" fmla="*/ 1 w 1"/>
                  <a:gd name="T5" fmla="*/ 1 h 1"/>
                  <a:gd name="T6" fmla="*/ 0 w 1"/>
                  <a:gd name="T7" fmla="*/ 0 h 1"/>
                  <a:gd name="T8" fmla="*/ 0 w 1"/>
                  <a:gd name="T9" fmla="*/ 1 h 1"/>
                  <a:gd name="T10" fmla="*/ 0 w 1"/>
                  <a:gd name="T11" fmla="*/ 1 h 1"/>
                </a:gdLst>
                <a:ahLst/>
                <a:cxnLst>
                  <a:cxn ang="0">
                    <a:pos x="T0" y="T1"/>
                  </a:cxn>
                  <a:cxn ang="0">
                    <a:pos x="T2" y="T3"/>
                  </a:cxn>
                  <a:cxn ang="0">
                    <a:pos x="T4" y="T5"/>
                  </a:cxn>
                  <a:cxn ang="0">
                    <a:pos x="T6" y="T7"/>
                  </a:cxn>
                  <a:cxn ang="0">
                    <a:pos x="T8" y="T9"/>
                  </a:cxn>
                  <a:cxn ang="0">
                    <a:pos x="T10" y="T11"/>
                  </a:cxn>
                </a:cxnLst>
                <a:rect l="0" t="0" r="r" b="b"/>
                <a:pathLst>
                  <a:path w="1" h="1">
                    <a:moveTo>
                      <a:pt x="0" y="1"/>
                    </a:moveTo>
                    <a:cubicBezTo>
                      <a:pt x="0" y="1"/>
                      <a:pt x="1" y="1"/>
                      <a:pt x="1" y="1"/>
                    </a:cubicBezTo>
                    <a:cubicBezTo>
                      <a:pt x="1" y="1"/>
                      <a:pt x="1" y="1"/>
                      <a:pt x="1" y="1"/>
                    </a:cubicBezTo>
                    <a:cubicBezTo>
                      <a:pt x="1" y="1"/>
                      <a:pt x="1" y="0"/>
                      <a:pt x="0" y="0"/>
                    </a:cubicBezTo>
                    <a:cubicBezTo>
                      <a:pt x="0" y="0"/>
                      <a:pt x="0" y="0"/>
                      <a:pt x="0" y="1"/>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986" name="Freeform 323"/>
              <p:cNvSpPr>
                <a:spLocks/>
              </p:cNvSpPr>
              <p:nvPr/>
            </p:nvSpPr>
            <p:spPr bwMode="auto">
              <a:xfrm>
                <a:off x="4160" y="3196"/>
                <a:ext cx="2" cy="5"/>
              </a:xfrm>
              <a:custGeom>
                <a:avLst/>
                <a:gdLst>
                  <a:gd name="T0" fmla="*/ 1 w 1"/>
                  <a:gd name="T1" fmla="*/ 2 h 2"/>
                  <a:gd name="T2" fmla="*/ 1 w 1"/>
                  <a:gd name="T3" fmla="*/ 1 h 2"/>
                  <a:gd name="T4" fmla="*/ 1 w 1"/>
                  <a:gd name="T5" fmla="*/ 0 h 2"/>
                  <a:gd name="T6" fmla="*/ 0 w 1"/>
                  <a:gd name="T7" fmla="*/ 1 h 2"/>
                  <a:gd name="T8" fmla="*/ 0 w 1"/>
                  <a:gd name="T9" fmla="*/ 1 h 2"/>
                  <a:gd name="T10" fmla="*/ 0 w 1"/>
                  <a:gd name="T11" fmla="*/ 2 h 2"/>
                  <a:gd name="T12" fmla="*/ 1 w 1"/>
                  <a:gd name="T13" fmla="*/ 2 h 2"/>
                </a:gdLst>
                <a:ahLst/>
                <a:cxnLst>
                  <a:cxn ang="0">
                    <a:pos x="T0" y="T1"/>
                  </a:cxn>
                  <a:cxn ang="0">
                    <a:pos x="T2" y="T3"/>
                  </a:cxn>
                  <a:cxn ang="0">
                    <a:pos x="T4" y="T5"/>
                  </a:cxn>
                  <a:cxn ang="0">
                    <a:pos x="T6" y="T7"/>
                  </a:cxn>
                  <a:cxn ang="0">
                    <a:pos x="T8" y="T9"/>
                  </a:cxn>
                  <a:cxn ang="0">
                    <a:pos x="T10" y="T11"/>
                  </a:cxn>
                  <a:cxn ang="0">
                    <a:pos x="T12" y="T13"/>
                  </a:cxn>
                </a:cxnLst>
                <a:rect l="0" t="0" r="r" b="b"/>
                <a:pathLst>
                  <a:path w="1" h="2">
                    <a:moveTo>
                      <a:pt x="1" y="2"/>
                    </a:moveTo>
                    <a:cubicBezTo>
                      <a:pt x="1" y="1"/>
                      <a:pt x="1" y="1"/>
                      <a:pt x="1" y="1"/>
                    </a:cubicBezTo>
                    <a:cubicBezTo>
                      <a:pt x="1" y="1"/>
                      <a:pt x="1" y="1"/>
                      <a:pt x="1" y="0"/>
                    </a:cubicBezTo>
                    <a:cubicBezTo>
                      <a:pt x="0" y="0"/>
                      <a:pt x="0" y="1"/>
                      <a:pt x="0" y="1"/>
                    </a:cubicBezTo>
                    <a:cubicBezTo>
                      <a:pt x="0" y="1"/>
                      <a:pt x="0" y="1"/>
                      <a:pt x="0" y="1"/>
                    </a:cubicBezTo>
                    <a:cubicBezTo>
                      <a:pt x="0" y="1"/>
                      <a:pt x="0" y="1"/>
                      <a:pt x="0" y="2"/>
                    </a:cubicBezTo>
                    <a:cubicBezTo>
                      <a:pt x="0" y="2"/>
                      <a:pt x="1" y="2"/>
                      <a:pt x="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987" name="Freeform 324"/>
              <p:cNvSpPr>
                <a:spLocks/>
              </p:cNvSpPr>
              <p:nvPr/>
            </p:nvSpPr>
            <p:spPr bwMode="auto">
              <a:xfrm>
                <a:off x="4165" y="3203"/>
                <a:ext cx="7" cy="7"/>
              </a:xfrm>
              <a:custGeom>
                <a:avLst/>
                <a:gdLst>
                  <a:gd name="T0" fmla="*/ 2 w 3"/>
                  <a:gd name="T1" fmla="*/ 1 h 3"/>
                  <a:gd name="T2" fmla="*/ 2 w 3"/>
                  <a:gd name="T3" fmla="*/ 0 h 3"/>
                  <a:gd name="T4" fmla="*/ 1 w 3"/>
                  <a:gd name="T5" fmla="*/ 0 h 3"/>
                  <a:gd name="T6" fmla="*/ 0 w 3"/>
                  <a:gd name="T7" fmla="*/ 1 h 3"/>
                  <a:gd name="T8" fmla="*/ 1 w 3"/>
                  <a:gd name="T9" fmla="*/ 1 h 3"/>
                  <a:gd name="T10" fmla="*/ 1 w 3"/>
                  <a:gd name="T11" fmla="*/ 2 h 3"/>
                  <a:gd name="T12" fmla="*/ 1 w 3"/>
                  <a:gd name="T13" fmla="*/ 2 h 3"/>
                  <a:gd name="T14" fmla="*/ 2 w 3"/>
                  <a:gd name="T15" fmla="*/ 3 h 3"/>
                  <a:gd name="T16" fmla="*/ 2 w 3"/>
                  <a:gd name="T17" fmla="*/ 3 h 3"/>
                  <a:gd name="T18" fmla="*/ 3 w 3"/>
                  <a:gd name="T19" fmla="*/ 2 h 3"/>
                  <a:gd name="T20" fmla="*/ 2 w 3"/>
                  <a:gd name="T21" fmla="*/ 2 h 3"/>
                  <a:gd name="T22" fmla="*/ 2 w 3"/>
                  <a:gd name="T23" fmla="*/ 1 h 3"/>
                  <a:gd name="T24" fmla="*/ 2 w 3"/>
                  <a:gd name="T25" fmla="*/ 1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 h="3">
                    <a:moveTo>
                      <a:pt x="2" y="1"/>
                    </a:moveTo>
                    <a:cubicBezTo>
                      <a:pt x="2" y="0"/>
                      <a:pt x="2" y="0"/>
                      <a:pt x="2" y="0"/>
                    </a:cubicBezTo>
                    <a:cubicBezTo>
                      <a:pt x="1" y="0"/>
                      <a:pt x="1" y="0"/>
                      <a:pt x="1" y="0"/>
                    </a:cubicBezTo>
                    <a:cubicBezTo>
                      <a:pt x="1" y="0"/>
                      <a:pt x="0" y="1"/>
                      <a:pt x="0" y="1"/>
                    </a:cubicBezTo>
                    <a:cubicBezTo>
                      <a:pt x="0" y="1"/>
                      <a:pt x="1" y="1"/>
                      <a:pt x="1" y="1"/>
                    </a:cubicBezTo>
                    <a:cubicBezTo>
                      <a:pt x="1" y="1"/>
                      <a:pt x="1" y="1"/>
                      <a:pt x="1" y="2"/>
                    </a:cubicBezTo>
                    <a:cubicBezTo>
                      <a:pt x="1" y="2"/>
                      <a:pt x="1" y="2"/>
                      <a:pt x="1" y="2"/>
                    </a:cubicBezTo>
                    <a:cubicBezTo>
                      <a:pt x="1" y="2"/>
                      <a:pt x="2" y="2"/>
                      <a:pt x="2" y="3"/>
                    </a:cubicBezTo>
                    <a:cubicBezTo>
                      <a:pt x="2" y="3"/>
                      <a:pt x="2" y="3"/>
                      <a:pt x="2" y="3"/>
                    </a:cubicBezTo>
                    <a:cubicBezTo>
                      <a:pt x="2" y="3"/>
                      <a:pt x="2" y="2"/>
                      <a:pt x="3" y="2"/>
                    </a:cubicBezTo>
                    <a:cubicBezTo>
                      <a:pt x="3" y="2"/>
                      <a:pt x="2" y="2"/>
                      <a:pt x="2" y="2"/>
                    </a:cubicBezTo>
                    <a:cubicBezTo>
                      <a:pt x="2" y="2"/>
                      <a:pt x="2" y="1"/>
                      <a:pt x="2" y="1"/>
                    </a:cubicBezTo>
                    <a:cubicBezTo>
                      <a:pt x="2" y="1"/>
                      <a:pt x="2" y="1"/>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988" name="Oval 325"/>
              <p:cNvSpPr>
                <a:spLocks noChangeArrowheads="1"/>
              </p:cNvSpPr>
              <p:nvPr/>
            </p:nvSpPr>
            <p:spPr bwMode="auto">
              <a:xfrm>
                <a:off x="4165" y="3208"/>
                <a:ext cx="1" cy="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989" name="Freeform 326"/>
              <p:cNvSpPr>
                <a:spLocks/>
              </p:cNvSpPr>
              <p:nvPr/>
            </p:nvSpPr>
            <p:spPr bwMode="auto">
              <a:xfrm>
                <a:off x="4236" y="3269"/>
                <a:ext cx="5" cy="3"/>
              </a:xfrm>
              <a:custGeom>
                <a:avLst/>
                <a:gdLst>
                  <a:gd name="T0" fmla="*/ 1 w 2"/>
                  <a:gd name="T1" fmla="*/ 1 h 1"/>
                  <a:gd name="T2" fmla="*/ 2 w 2"/>
                  <a:gd name="T3" fmla="*/ 0 h 1"/>
                  <a:gd name="T4" fmla="*/ 2 w 2"/>
                  <a:gd name="T5" fmla="*/ 0 h 1"/>
                  <a:gd name="T6" fmla="*/ 1 w 2"/>
                  <a:gd name="T7" fmla="*/ 0 h 1"/>
                  <a:gd name="T8" fmla="*/ 0 w 2"/>
                  <a:gd name="T9" fmla="*/ 0 h 1"/>
                  <a:gd name="T10" fmla="*/ 0 w 2"/>
                  <a:gd name="T11" fmla="*/ 0 h 1"/>
                  <a:gd name="T12" fmla="*/ 1 w 2"/>
                  <a:gd name="T13" fmla="*/ 1 h 1"/>
                </a:gdLst>
                <a:ahLst/>
                <a:cxnLst>
                  <a:cxn ang="0">
                    <a:pos x="T0" y="T1"/>
                  </a:cxn>
                  <a:cxn ang="0">
                    <a:pos x="T2" y="T3"/>
                  </a:cxn>
                  <a:cxn ang="0">
                    <a:pos x="T4" y="T5"/>
                  </a:cxn>
                  <a:cxn ang="0">
                    <a:pos x="T6" y="T7"/>
                  </a:cxn>
                  <a:cxn ang="0">
                    <a:pos x="T8" y="T9"/>
                  </a:cxn>
                  <a:cxn ang="0">
                    <a:pos x="T10" y="T11"/>
                  </a:cxn>
                  <a:cxn ang="0">
                    <a:pos x="T12" y="T13"/>
                  </a:cxn>
                </a:cxnLst>
                <a:rect l="0" t="0" r="r" b="b"/>
                <a:pathLst>
                  <a:path w="2" h="1">
                    <a:moveTo>
                      <a:pt x="1" y="1"/>
                    </a:moveTo>
                    <a:cubicBezTo>
                      <a:pt x="1" y="1"/>
                      <a:pt x="2" y="0"/>
                      <a:pt x="2" y="0"/>
                    </a:cubicBezTo>
                    <a:cubicBezTo>
                      <a:pt x="2" y="0"/>
                      <a:pt x="2" y="0"/>
                      <a:pt x="2" y="0"/>
                    </a:cubicBezTo>
                    <a:cubicBezTo>
                      <a:pt x="2" y="0"/>
                      <a:pt x="2" y="0"/>
                      <a:pt x="1" y="0"/>
                    </a:cubicBezTo>
                    <a:cubicBezTo>
                      <a:pt x="1" y="0"/>
                      <a:pt x="1" y="0"/>
                      <a:pt x="0" y="0"/>
                    </a:cubicBezTo>
                    <a:cubicBezTo>
                      <a:pt x="0" y="0"/>
                      <a:pt x="0" y="0"/>
                      <a:pt x="0" y="0"/>
                    </a:cubicBezTo>
                    <a:cubicBezTo>
                      <a:pt x="1" y="0"/>
                      <a:pt x="1" y="0"/>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990" name="Freeform 327"/>
              <p:cNvSpPr>
                <a:spLocks/>
              </p:cNvSpPr>
              <p:nvPr/>
            </p:nvSpPr>
            <p:spPr bwMode="auto">
              <a:xfrm>
                <a:off x="4165" y="3189"/>
                <a:ext cx="7" cy="12"/>
              </a:xfrm>
              <a:custGeom>
                <a:avLst/>
                <a:gdLst>
                  <a:gd name="T0" fmla="*/ 0 w 3"/>
                  <a:gd name="T1" fmla="*/ 0 h 5"/>
                  <a:gd name="T2" fmla="*/ 0 w 3"/>
                  <a:gd name="T3" fmla="*/ 1 h 5"/>
                  <a:gd name="T4" fmla="*/ 1 w 3"/>
                  <a:gd name="T5" fmla="*/ 2 h 5"/>
                  <a:gd name="T6" fmla="*/ 2 w 3"/>
                  <a:gd name="T7" fmla="*/ 3 h 5"/>
                  <a:gd name="T8" fmla="*/ 2 w 3"/>
                  <a:gd name="T9" fmla="*/ 4 h 5"/>
                  <a:gd name="T10" fmla="*/ 3 w 3"/>
                  <a:gd name="T11" fmla="*/ 5 h 5"/>
                  <a:gd name="T12" fmla="*/ 3 w 3"/>
                  <a:gd name="T13" fmla="*/ 4 h 5"/>
                  <a:gd name="T14" fmla="*/ 3 w 3"/>
                  <a:gd name="T15" fmla="*/ 3 h 5"/>
                  <a:gd name="T16" fmla="*/ 2 w 3"/>
                  <a:gd name="T17" fmla="*/ 2 h 5"/>
                  <a:gd name="T18" fmla="*/ 2 w 3"/>
                  <a:gd name="T19" fmla="*/ 2 h 5"/>
                  <a:gd name="T20" fmla="*/ 2 w 3"/>
                  <a:gd name="T21" fmla="*/ 1 h 5"/>
                  <a:gd name="T22" fmla="*/ 1 w 3"/>
                  <a:gd name="T23" fmla="*/ 0 h 5"/>
                  <a:gd name="T24" fmla="*/ 1 w 3"/>
                  <a:gd name="T25" fmla="*/ 0 h 5"/>
                  <a:gd name="T26" fmla="*/ 0 w 3"/>
                  <a:gd name="T27" fmla="*/ 0 h 5"/>
                  <a:gd name="T28" fmla="*/ 0 w 3"/>
                  <a:gd name="T29"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 h="5">
                    <a:moveTo>
                      <a:pt x="0" y="0"/>
                    </a:moveTo>
                    <a:cubicBezTo>
                      <a:pt x="0" y="0"/>
                      <a:pt x="0" y="0"/>
                      <a:pt x="0" y="1"/>
                    </a:cubicBezTo>
                    <a:cubicBezTo>
                      <a:pt x="0" y="1"/>
                      <a:pt x="1" y="2"/>
                      <a:pt x="1" y="2"/>
                    </a:cubicBezTo>
                    <a:cubicBezTo>
                      <a:pt x="1" y="3"/>
                      <a:pt x="1" y="3"/>
                      <a:pt x="2" y="3"/>
                    </a:cubicBezTo>
                    <a:cubicBezTo>
                      <a:pt x="2" y="4"/>
                      <a:pt x="2" y="4"/>
                      <a:pt x="2" y="4"/>
                    </a:cubicBezTo>
                    <a:cubicBezTo>
                      <a:pt x="3" y="4"/>
                      <a:pt x="3" y="4"/>
                      <a:pt x="3" y="5"/>
                    </a:cubicBezTo>
                    <a:cubicBezTo>
                      <a:pt x="3" y="4"/>
                      <a:pt x="3" y="4"/>
                      <a:pt x="3" y="4"/>
                    </a:cubicBezTo>
                    <a:cubicBezTo>
                      <a:pt x="3" y="4"/>
                      <a:pt x="3" y="3"/>
                      <a:pt x="3" y="3"/>
                    </a:cubicBezTo>
                    <a:cubicBezTo>
                      <a:pt x="3" y="3"/>
                      <a:pt x="2" y="3"/>
                      <a:pt x="2" y="2"/>
                    </a:cubicBezTo>
                    <a:cubicBezTo>
                      <a:pt x="2" y="2"/>
                      <a:pt x="2" y="2"/>
                      <a:pt x="2" y="2"/>
                    </a:cubicBezTo>
                    <a:cubicBezTo>
                      <a:pt x="2" y="2"/>
                      <a:pt x="2" y="2"/>
                      <a:pt x="2" y="1"/>
                    </a:cubicBezTo>
                    <a:cubicBezTo>
                      <a:pt x="1" y="1"/>
                      <a:pt x="1" y="1"/>
                      <a:pt x="1" y="0"/>
                    </a:cubicBezTo>
                    <a:cubicBezTo>
                      <a:pt x="1" y="0"/>
                      <a:pt x="1" y="0"/>
                      <a:pt x="1" y="0"/>
                    </a:cubicBezTo>
                    <a:cubicBezTo>
                      <a:pt x="1" y="0"/>
                      <a:pt x="1"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991" name="Freeform 328"/>
              <p:cNvSpPr>
                <a:spLocks/>
              </p:cNvSpPr>
              <p:nvPr/>
            </p:nvSpPr>
            <p:spPr bwMode="auto">
              <a:xfrm>
                <a:off x="4198" y="3222"/>
                <a:ext cx="5" cy="17"/>
              </a:xfrm>
              <a:custGeom>
                <a:avLst/>
                <a:gdLst>
                  <a:gd name="T0" fmla="*/ 0 w 2"/>
                  <a:gd name="T1" fmla="*/ 1 h 7"/>
                  <a:gd name="T2" fmla="*/ 0 w 2"/>
                  <a:gd name="T3" fmla="*/ 1 h 7"/>
                  <a:gd name="T4" fmla="*/ 0 w 2"/>
                  <a:gd name="T5" fmla="*/ 2 h 7"/>
                  <a:gd name="T6" fmla="*/ 0 w 2"/>
                  <a:gd name="T7" fmla="*/ 3 h 7"/>
                  <a:gd name="T8" fmla="*/ 1 w 2"/>
                  <a:gd name="T9" fmla="*/ 5 h 7"/>
                  <a:gd name="T10" fmla="*/ 2 w 2"/>
                  <a:gd name="T11" fmla="*/ 6 h 7"/>
                  <a:gd name="T12" fmla="*/ 1 w 2"/>
                  <a:gd name="T13" fmla="*/ 7 h 7"/>
                  <a:gd name="T14" fmla="*/ 2 w 2"/>
                  <a:gd name="T15" fmla="*/ 7 h 7"/>
                  <a:gd name="T16" fmla="*/ 2 w 2"/>
                  <a:gd name="T17" fmla="*/ 6 h 7"/>
                  <a:gd name="T18" fmla="*/ 2 w 2"/>
                  <a:gd name="T19" fmla="*/ 5 h 7"/>
                  <a:gd name="T20" fmla="*/ 1 w 2"/>
                  <a:gd name="T21" fmla="*/ 5 h 7"/>
                  <a:gd name="T22" fmla="*/ 1 w 2"/>
                  <a:gd name="T23" fmla="*/ 4 h 7"/>
                  <a:gd name="T24" fmla="*/ 1 w 2"/>
                  <a:gd name="T25" fmla="*/ 2 h 7"/>
                  <a:gd name="T26" fmla="*/ 1 w 2"/>
                  <a:gd name="T27" fmla="*/ 2 h 7"/>
                  <a:gd name="T28" fmla="*/ 1 w 2"/>
                  <a:gd name="T29" fmla="*/ 1 h 7"/>
                  <a:gd name="T30" fmla="*/ 0 w 2"/>
                  <a:gd name="T31" fmla="*/ 0 h 7"/>
                  <a:gd name="T32" fmla="*/ 0 w 2"/>
                  <a:gd name="T33" fmla="*/ 0 h 7"/>
                  <a:gd name="T34" fmla="*/ 0 w 2"/>
                  <a:gd name="T35" fmla="*/ 1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 h="7">
                    <a:moveTo>
                      <a:pt x="0" y="1"/>
                    </a:moveTo>
                    <a:cubicBezTo>
                      <a:pt x="0" y="1"/>
                      <a:pt x="0" y="1"/>
                      <a:pt x="0" y="1"/>
                    </a:cubicBezTo>
                    <a:cubicBezTo>
                      <a:pt x="0" y="2"/>
                      <a:pt x="0" y="2"/>
                      <a:pt x="0" y="2"/>
                    </a:cubicBezTo>
                    <a:cubicBezTo>
                      <a:pt x="0" y="3"/>
                      <a:pt x="0" y="3"/>
                      <a:pt x="0" y="3"/>
                    </a:cubicBezTo>
                    <a:cubicBezTo>
                      <a:pt x="0" y="4"/>
                      <a:pt x="1" y="5"/>
                      <a:pt x="1" y="5"/>
                    </a:cubicBezTo>
                    <a:cubicBezTo>
                      <a:pt x="1" y="5"/>
                      <a:pt x="1" y="6"/>
                      <a:pt x="2" y="6"/>
                    </a:cubicBezTo>
                    <a:cubicBezTo>
                      <a:pt x="1" y="6"/>
                      <a:pt x="1" y="6"/>
                      <a:pt x="1" y="7"/>
                    </a:cubicBezTo>
                    <a:cubicBezTo>
                      <a:pt x="2" y="7"/>
                      <a:pt x="2" y="7"/>
                      <a:pt x="2" y="7"/>
                    </a:cubicBezTo>
                    <a:cubicBezTo>
                      <a:pt x="2" y="7"/>
                      <a:pt x="2" y="7"/>
                      <a:pt x="2" y="6"/>
                    </a:cubicBezTo>
                    <a:cubicBezTo>
                      <a:pt x="2" y="6"/>
                      <a:pt x="2" y="6"/>
                      <a:pt x="2" y="5"/>
                    </a:cubicBezTo>
                    <a:cubicBezTo>
                      <a:pt x="2" y="5"/>
                      <a:pt x="2" y="5"/>
                      <a:pt x="1" y="5"/>
                    </a:cubicBezTo>
                    <a:cubicBezTo>
                      <a:pt x="1" y="4"/>
                      <a:pt x="1" y="4"/>
                      <a:pt x="1" y="4"/>
                    </a:cubicBezTo>
                    <a:cubicBezTo>
                      <a:pt x="1" y="3"/>
                      <a:pt x="1" y="3"/>
                      <a:pt x="1" y="2"/>
                    </a:cubicBezTo>
                    <a:cubicBezTo>
                      <a:pt x="1" y="2"/>
                      <a:pt x="1" y="2"/>
                      <a:pt x="1" y="2"/>
                    </a:cubicBezTo>
                    <a:cubicBezTo>
                      <a:pt x="1" y="1"/>
                      <a:pt x="1" y="1"/>
                      <a:pt x="1" y="1"/>
                    </a:cubicBezTo>
                    <a:cubicBezTo>
                      <a:pt x="1" y="0"/>
                      <a:pt x="0" y="0"/>
                      <a:pt x="0" y="0"/>
                    </a:cubicBezTo>
                    <a:cubicBezTo>
                      <a:pt x="0" y="0"/>
                      <a:pt x="0" y="0"/>
                      <a:pt x="0" y="0"/>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992" name="Freeform 329"/>
              <p:cNvSpPr>
                <a:spLocks/>
              </p:cNvSpPr>
              <p:nvPr/>
            </p:nvSpPr>
            <p:spPr bwMode="auto">
              <a:xfrm>
                <a:off x="4181" y="3206"/>
                <a:ext cx="10" cy="14"/>
              </a:xfrm>
              <a:custGeom>
                <a:avLst/>
                <a:gdLst>
                  <a:gd name="T0" fmla="*/ 2 w 4"/>
                  <a:gd name="T1" fmla="*/ 3 h 6"/>
                  <a:gd name="T2" fmla="*/ 2 w 4"/>
                  <a:gd name="T3" fmla="*/ 4 h 6"/>
                  <a:gd name="T4" fmla="*/ 2 w 4"/>
                  <a:gd name="T5" fmla="*/ 5 h 6"/>
                  <a:gd name="T6" fmla="*/ 2 w 4"/>
                  <a:gd name="T7" fmla="*/ 6 h 6"/>
                  <a:gd name="T8" fmla="*/ 3 w 4"/>
                  <a:gd name="T9" fmla="*/ 5 h 6"/>
                  <a:gd name="T10" fmla="*/ 3 w 4"/>
                  <a:gd name="T11" fmla="*/ 6 h 6"/>
                  <a:gd name="T12" fmla="*/ 3 w 4"/>
                  <a:gd name="T13" fmla="*/ 5 h 6"/>
                  <a:gd name="T14" fmla="*/ 4 w 4"/>
                  <a:gd name="T15" fmla="*/ 5 h 6"/>
                  <a:gd name="T16" fmla="*/ 3 w 4"/>
                  <a:gd name="T17" fmla="*/ 3 h 6"/>
                  <a:gd name="T18" fmla="*/ 2 w 4"/>
                  <a:gd name="T19" fmla="*/ 2 h 6"/>
                  <a:gd name="T20" fmla="*/ 1 w 4"/>
                  <a:gd name="T21" fmla="*/ 1 h 6"/>
                  <a:gd name="T22" fmla="*/ 0 w 4"/>
                  <a:gd name="T23" fmla="*/ 0 h 6"/>
                  <a:gd name="T24" fmla="*/ 0 w 4"/>
                  <a:gd name="T25" fmla="*/ 1 h 6"/>
                  <a:gd name="T26" fmla="*/ 2 w 4"/>
                  <a:gd name="T27"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 h="6">
                    <a:moveTo>
                      <a:pt x="2" y="3"/>
                    </a:moveTo>
                    <a:cubicBezTo>
                      <a:pt x="2" y="4"/>
                      <a:pt x="2" y="4"/>
                      <a:pt x="2" y="4"/>
                    </a:cubicBezTo>
                    <a:cubicBezTo>
                      <a:pt x="2" y="5"/>
                      <a:pt x="2" y="5"/>
                      <a:pt x="2" y="5"/>
                    </a:cubicBezTo>
                    <a:cubicBezTo>
                      <a:pt x="2" y="5"/>
                      <a:pt x="2" y="5"/>
                      <a:pt x="2" y="6"/>
                    </a:cubicBezTo>
                    <a:cubicBezTo>
                      <a:pt x="3" y="5"/>
                      <a:pt x="3" y="5"/>
                      <a:pt x="3" y="5"/>
                    </a:cubicBezTo>
                    <a:cubicBezTo>
                      <a:pt x="3" y="6"/>
                      <a:pt x="3" y="6"/>
                      <a:pt x="3" y="6"/>
                    </a:cubicBezTo>
                    <a:cubicBezTo>
                      <a:pt x="3" y="6"/>
                      <a:pt x="3" y="6"/>
                      <a:pt x="3" y="5"/>
                    </a:cubicBezTo>
                    <a:cubicBezTo>
                      <a:pt x="4" y="5"/>
                      <a:pt x="4" y="5"/>
                      <a:pt x="4" y="5"/>
                    </a:cubicBezTo>
                    <a:cubicBezTo>
                      <a:pt x="4" y="5"/>
                      <a:pt x="3" y="4"/>
                      <a:pt x="3" y="3"/>
                    </a:cubicBezTo>
                    <a:cubicBezTo>
                      <a:pt x="3" y="3"/>
                      <a:pt x="2" y="2"/>
                      <a:pt x="2" y="2"/>
                    </a:cubicBezTo>
                    <a:cubicBezTo>
                      <a:pt x="2" y="2"/>
                      <a:pt x="1" y="1"/>
                      <a:pt x="1" y="1"/>
                    </a:cubicBezTo>
                    <a:cubicBezTo>
                      <a:pt x="1" y="0"/>
                      <a:pt x="0" y="0"/>
                      <a:pt x="0" y="0"/>
                    </a:cubicBezTo>
                    <a:cubicBezTo>
                      <a:pt x="0" y="0"/>
                      <a:pt x="0" y="1"/>
                      <a:pt x="0" y="1"/>
                    </a:cubicBezTo>
                    <a:cubicBezTo>
                      <a:pt x="1" y="2"/>
                      <a:pt x="1" y="3"/>
                      <a:pt x="2"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993" name="Freeform 330"/>
              <p:cNvSpPr>
                <a:spLocks/>
              </p:cNvSpPr>
              <p:nvPr/>
            </p:nvSpPr>
            <p:spPr bwMode="auto">
              <a:xfrm>
                <a:off x="4191" y="3227"/>
                <a:ext cx="2" cy="2"/>
              </a:xfrm>
              <a:custGeom>
                <a:avLst/>
                <a:gdLst>
                  <a:gd name="T0" fmla="*/ 1 w 1"/>
                  <a:gd name="T1" fmla="*/ 1 h 1"/>
                  <a:gd name="T2" fmla="*/ 1 w 1"/>
                  <a:gd name="T3" fmla="*/ 0 h 1"/>
                  <a:gd name="T4" fmla="*/ 0 w 1"/>
                  <a:gd name="T5" fmla="*/ 0 h 1"/>
                  <a:gd name="T6" fmla="*/ 0 w 1"/>
                  <a:gd name="T7" fmla="*/ 0 h 1"/>
                  <a:gd name="T8" fmla="*/ 1 w 1"/>
                  <a:gd name="T9" fmla="*/ 1 h 1"/>
                </a:gdLst>
                <a:ahLst/>
                <a:cxnLst>
                  <a:cxn ang="0">
                    <a:pos x="T0" y="T1"/>
                  </a:cxn>
                  <a:cxn ang="0">
                    <a:pos x="T2" y="T3"/>
                  </a:cxn>
                  <a:cxn ang="0">
                    <a:pos x="T4" y="T5"/>
                  </a:cxn>
                  <a:cxn ang="0">
                    <a:pos x="T6" y="T7"/>
                  </a:cxn>
                  <a:cxn ang="0">
                    <a:pos x="T8" y="T9"/>
                  </a:cxn>
                </a:cxnLst>
                <a:rect l="0" t="0" r="r" b="b"/>
                <a:pathLst>
                  <a:path w="1" h="1">
                    <a:moveTo>
                      <a:pt x="1" y="1"/>
                    </a:moveTo>
                    <a:cubicBezTo>
                      <a:pt x="1" y="0"/>
                      <a:pt x="1" y="0"/>
                      <a:pt x="1" y="0"/>
                    </a:cubicBezTo>
                    <a:cubicBezTo>
                      <a:pt x="1" y="0"/>
                      <a:pt x="1" y="0"/>
                      <a:pt x="0" y="0"/>
                    </a:cubicBezTo>
                    <a:cubicBezTo>
                      <a:pt x="0" y="0"/>
                      <a:pt x="0" y="0"/>
                      <a:pt x="0" y="0"/>
                    </a:cubicBezTo>
                    <a:cubicBezTo>
                      <a:pt x="1" y="0"/>
                      <a:pt x="1" y="0"/>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994" name="Freeform 331"/>
              <p:cNvSpPr>
                <a:spLocks/>
              </p:cNvSpPr>
              <p:nvPr/>
            </p:nvSpPr>
            <p:spPr bwMode="auto">
              <a:xfrm>
                <a:off x="4196" y="3241"/>
                <a:ext cx="7" cy="12"/>
              </a:xfrm>
              <a:custGeom>
                <a:avLst/>
                <a:gdLst>
                  <a:gd name="T0" fmla="*/ 1 w 3"/>
                  <a:gd name="T1" fmla="*/ 1 h 5"/>
                  <a:gd name="T2" fmla="*/ 0 w 3"/>
                  <a:gd name="T3" fmla="*/ 0 h 5"/>
                  <a:gd name="T4" fmla="*/ 0 w 3"/>
                  <a:gd name="T5" fmla="*/ 1 h 5"/>
                  <a:gd name="T6" fmla="*/ 0 w 3"/>
                  <a:gd name="T7" fmla="*/ 2 h 5"/>
                  <a:gd name="T8" fmla="*/ 1 w 3"/>
                  <a:gd name="T9" fmla="*/ 3 h 5"/>
                  <a:gd name="T10" fmla="*/ 2 w 3"/>
                  <a:gd name="T11" fmla="*/ 4 h 5"/>
                  <a:gd name="T12" fmla="*/ 3 w 3"/>
                  <a:gd name="T13" fmla="*/ 5 h 5"/>
                  <a:gd name="T14" fmla="*/ 3 w 3"/>
                  <a:gd name="T15" fmla="*/ 4 h 5"/>
                  <a:gd name="T16" fmla="*/ 3 w 3"/>
                  <a:gd name="T17" fmla="*/ 4 h 5"/>
                  <a:gd name="T18" fmla="*/ 3 w 3"/>
                  <a:gd name="T19" fmla="*/ 3 h 5"/>
                  <a:gd name="T20" fmla="*/ 2 w 3"/>
                  <a:gd name="T21" fmla="*/ 2 h 5"/>
                  <a:gd name="T22" fmla="*/ 1 w 3"/>
                  <a:gd name="T23" fmla="*/ 1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 h="5">
                    <a:moveTo>
                      <a:pt x="1" y="1"/>
                    </a:moveTo>
                    <a:cubicBezTo>
                      <a:pt x="1" y="1"/>
                      <a:pt x="0" y="0"/>
                      <a:pt x="0" y="0"/>
                    </a:cubicBezTo>
                    <a:cubicBezTo>
                      <a:pt x="0" y="1"/>
                      <a:pt x="0" y="1"/>
                      <a:pt x="0" y="1"/>
                    </a:cubicBezTo>
                    <a:cubicBezTo>
                      <a:pt x="0" y="1"/>
                      <a:pt x="0" y="1"/>
                      <a:pt x="0" y="2"/>
                    </a:cubicBezTo>
                    <a:cubicBezTo>
                      <a:pt x="0" y="2"/>
                      <a:pt x="1" y="3"/>
                      <a:pt x="1" y="3"/>
                    </a:cubicBezTo>
                    <a:cubicBezTo>
                      <a:pt x="1" y="3"/>
                      <a:pt x="2" y="4"/>
                      <a:pt x="2" y="4"/>
                    </a:cubicBezTo>
                    <a:cubicBezTo>
                      <a:pt x="2" y="4"/>
                      <a:pt x="3" y="4"/>
                      <a:pt x="3" y="5"/>
                    </a:cubicBezTo>
                    <a:cubicBezTo>
                      <a:pt x="3" y="4"/>
                      <a:pt x="3" y="4"/>
                      <a:pt x="3" y="4"/>
                    </a:cubicBezTo>
                    <a:cubicBezTo>
                      <a:pt x="3" y="4"/>
                      <a:pt x="3" y="4"/>
                      <a:pt x="3" y="4"/>
                    </a:cubicBezTo>
                    <a:cubicBezTo>
                      <a:pt x="3" y="4"/>
                      <a:pt x="3" y="3"/>
                      <a:pt x="3" y="3"/>
                    </a:cubicBezTo>
                    <a:cubicBezTo>
                      <a:pt x="2" y="3"/>
                      <a:pt x="2" y="2"/>
                      <a:pt x="2" y="2"/>
                    </a:cubicBezTo>
                    <a:cubicBezTo>
                      <a:pt x="1" y="2"/>
                      <a:pt x="1"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995" name="Freeform 332"/>
              <p:cNvSpPr>
                <a:spLocks/>
              </p:cNvSpPr>
              <p:nvPr/>
            </p:nvSpPr>
            <p:spPr bwMode="auto">
              <a:xfrm>
                <a:off x="4184" y="3224"/>
                <a:ext cx="9" cy="12"/>
              </a:xfrm>
              <a:custGeom>
                <a:avLst/>
                <a:gdLst>
                  <a:gd name="T0" fmla="*/ 0 w 4"/>
                  <a:gd name="T1" fmla="*/ 0 h 5"/>
                  <a:gd name="T2" fmla="*/ 0 w 4"/>
                  <a:gd name="T3" fmla="*/ 1 h 5"/>
                  <a:gd name="T4" fmla="*/ 0 w 4"/>
                  <a:gd name="T5" fmla="*/ 2 h 5"/>
                  <a:gd name="T6" fmla="*/ 1 w 4"/>
                  <a:gd name="T7" fmla="*/ 3 h 5"/>
                  <a:gd name="T8" fmla="*/ 2 w 4"/>
                  <a:gd name="T9" fmla="*/ 4 h 5"/>
                  <a:gd name="T10" fmla="*/ 3 w 4"/>
                  <a:gd name="T11" fmla="*/ 5 h 5"/>
                  <a:gd name="T12" fmla="*/ 4 w 4"/>
                  <a:gd name="T13" fmla="*/ 5 h 5"/>
                  <a:gd name="T14" fmla="*/ 4 w 4"/>
                  <a:gd name="T15" fmla="*/ 5 h 5"/>
                  <a:gd name="T16" fmla="*/ 4 w 4"/>
                  <a:gd name="T17" fmla="*/ 4 h 5"/>
                  <a:gd name="T18" fmla="*/ 4 w 4"/>
                  <a:gd name="T19" fmla="*/ 4 h 5"/>
                  <a:gd name="T20" fmla="*/ 4 w 4"/>
                  <a:gd name="T21" fmla="*/ 3 h 5"/>
                  <a:gd name="T22" fmla="*/ 2 w 4"/>
                  <a:gd name="T23" fmla="*/ 2 h 5"/>
                  <a:gd name="T24" fmla="*/ 1 w 4"/>
                  <a:gd name="T25" fmla="*/ 1 h 5"/>
                  <a:gd name="T26" fmla="*/ 1 w 4"/>
                  <a:gd name="T27" fmla="*/ 0 h 5"/>
                  <a:gd name="T28" fmla="*/ 0 w 4"/>
                  <a:gd name="T29"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 h="5">
                    <a:moveTo>
                      <a:pt x="0" y="0"/>
                    </a:moveTo>
                    <a:cubicBezTo>
                      <a:pt x="0" y="1"/>
                      <a:pt x="0" y="1"/>
                      <a:pt x="0" y="1"/>
                    </a:cubicBezTo>
                    <a:cubicBezTo>
                      <a:pt x="0" y="2"/>
                      <a:pt x="0" y="2"/>
                      <a:pt x="0" y="2"/>
                    </a:cubicBezTo>
                    <a:cubicBezTo>
                      <a:pt x="1" y="3"/>
                      <a:pt x="1" y="3"/>
                      <a:pt x="1" y="3"/>
                    </a:cubicBezTo>
                    <a:cubicBezTo>
                      <a:pt x="2" y="3"/>
                      <a:pt x="2" y="4"/>
                      <a:pt x="2" y="4"/>
                    </a:cubicBezTo>
                    <a:cubicBezTo>
                      <a:pt x="2" y="4"/>
                      <a:pt x="3" y="4"/>
                      <a:pt x="3" y="5"/>
                    </a:cubicBezTo>
                    <a:cubicBezTo>
                      <a:pt x="3" y="5"/>
                      <a:pt x="3" y="5"/>
                      <a:pt x="4" y="5"/>
                    </a:cubicBezTo>
                    <a:cubicBezTo>
                      <a:pt x="4" y="5"/>
                      <a:pt x="4" y="5"/>
                      <a:pt x="4" y="5"/>
                    </a:cubicBezTo>
                    <a:cubicBezTo>
                      <a:pt x="4" y="4"/>
                      <a:pt x="4" y="4"/>
                      <a:pt x="4" y="4"/>
                    </a:cubicBezTo>
                    <a:cubicBezTo>
                      <a:pt x="4" y="4"/>
                      <a:pt x="4" y="4"/>
                      <a:pt x="4" y="4"/>
                    </a:cubicBezTo>
                    <a:cubicBezTo>
                      <a:pt x="4" y="4"/>
                      <a:pt x="4" y="3"/>
                      <a:pt x="4" y="3"/>
                    </a:cubicBezTo>
                    <a:cubicBezTo>
                      <a:pt x="3" y="3"/>
                      <a:pt x="3" y="2"/>
                      <a:pt x="2" y="2"/>
                    </a:cubicBezTo>
                    <a:cubicBezTo>
                      <a:pt x="2" y="2"/>
                      <a:pt x="2" y="2"/>
                      <a:pt x="1" y="1"/>
                    </a:cubicBezTo>
                    <a:cubicBezTo>
                      <a:pt x="1" y="1"/>
                      <a:pt x="1" y="1"/>
                      <a:pt x="1" y="0"/>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996" name="Freeform 333"/>
              <p:cNvSpPr>
                <a:spLocks/>
              </p:cNvSpPr>
              <p:nvPr/>
            </p:nvSpPr>
            <p:spPr bwMode="auto">
              <a:xfrm>
                <a:off x="4177" y="3246"/>
                <a:ext cx="4" cy="5"/>
              </a:xfrm>
              <a:custGeom>
                <a:avLst/>
                <a:gdLst>
                  <a:gd name="T0" fmla="*/ 1 w 2"/>
                  <a:gd name="T1" fmla="*/ 0 h 2"/>
                  <a:gd name="T2" fmla="*/ 0 w 2"/>
                  <a:gd name="T3" fmla="*/ 0 h 2"/>
                  <a:gd name="T4" fmla="*/ 0 w 2"/>
                  <a:gd name="T5" fmla="*/ 0 h 2"/>
                  <a:gd name="T6" fmla="*/ 0 w 2"/>
                  <a:gd name="T7" fmla="*/ 1 h 2"/>
                  <a:gd name="T8" fmla="*/ 1 w 2"/>
                  <a:gd name="T9" fmla="*/ 1 h 2"/>
                  <a:gd name="T10" fmla="*/ 1 w 2"/>
                  <a:gd name="T11" fmla="*/ 2 h 2"/>
                  <a:gd name="T12" fmla="*/ 2 w 2"/>
                  <a:gd name="T13" fmla="*/ 2 h 2"/>
                  <a:gd name="T14" fmla="*/ 1 w 2"/>
                  <a:gd name="T15" fmla="*/ 1 h 2"/>
                  <a:gd name="T16" fmla="*/ 1 w 2"/>
                  <a:gd name="T17"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 h="2">
                    <a:moveTo>
                      <a:pt x="1" y="0"/>
                    </a:moveTo>
                    <a:cubicBezTo>
                      <a:pt x="0" y="0"/>
                      <a:pt x="0" y="0"/>
                      <a:pt x="0" y="0"/>
                    </a:cubicBezTo>
                    <a:cubicBezTo>
                      <a:pt x="0" y="0"/>
                      <a:pt x="0" y="0"/>
                      <a:pt x="0" y="0"/>
                    </a:cubicBezTo>
                    <a:cubicBezTo>
                      <a:pt x="0" y="0"/>
                      <a:pt x="0" y="0"/>
                      <a:pt x="0" y="1"/>
                    </a:cubicBezTo>
                    <a:cubicBezTo>
                      <a:pt x="0" y="1"/>
                      <a:pt x="0" y="1"/>
                      <a:pt x="1" y="1"/>
                    </a:cubicBezTo>
                    <a:cubicBezTo>
                      <a:pt x="1" y="1"/>
                      <a:pt x="1" y="1"/>
                      <a:pt x="1" y="2"/>
                    </a:cubicBezTo>
                    <a:cubicBezTo>
                      <a:pt x="2" y="2"/>
                      <a:pt x="2" y="2"/>
                      <a:pt x="2" y="2"/>
                    </a:cubicBezTo>
                    <a:cubicBezTo>
                      <a:pt x="2" y="1"/>
                      <a:pt x="2" y="1"/>
                      <a:pt x="1" y="1"/>
                    </a:cubicBezTo>
                    <a:cubicBezTo>
                      <a:pt x="1" y="1"/>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997" name="Freeform 334"/>
              <p:cNvSpPr>
                <a:spLocks/>
              </p:cNvSpPr>
              <p:nvPr/>
            </p:nvSpPr>
            <p:spPr bwMode="auto">
              <a:xfrm>
                <a:off x="4162" y="3201"/>
                <a:ext cx="5" cy="2"/>
              </a:xfrm>
              <a:custGeom>
                <a:avLst/>
                <a:gdLst>
                  <a:gd name="T0" fmla="*/ 1 w 2"/>
                  <a:gd name="T1" fmla="*/ 0 h 1"/>
                  <a:gd name="T2" fmla="*/ 1 w 2"/>
                  <a:gd name="T3" fmla="*/ 0 h 1"/>
                  <a:gd name="T4" fmla="*/ 0 w 2"/>
                  <a:gd name="T5" fmla="*/ 0 h 1"/>
                  <a:gd name="T6" fmla="*/ 1 w 2"/>
                  <a:gd name="T7" fmla="*/ 1 h 1"/>
                  <a:gd name="T8" fmla="*/ 1 w 2"/>
                  <a:gd name="T9" fmla="*/ 1 h 1"/>
                  <a:gd name="T10" fmla="*/ 2 w 2"/>
                  <a:gd name="T11" fmla="*/ 1 h 1"/>
                  <a:gd name="T12" fmla="*/ 1 w 2"/>
                  <a:gd name="T13" fmla="*/ 0 h 1"/>
                </a:gdLst>
                <a:ahLst/>
                <a:cxnLst>
                  <a:cxn ang="0">
                    <a:pos x="T0" y="T1"/>
                  </a:cxn>
                  <a:cxn ang="0">
                    <a:pos x="T2" y="T3"/>
                  </a:cxn>
                  <a:cxn ang="0">
                    <a:pos x="T4" y="T5"/>
                  </a:cxn>
                  <a:cxn ang="0">
                    <a:pos x="T6" y="T7"/>
                  </a:cxn>
                  <a:cxn ang="0">
                    <a:pos x="T8" y="T9"/>
                  </a:cxn>
                  <a:cxn ang="0">
                    <a:pos x="T10" y="T11"/>
                  </a:cxn>
                  <a:cxn ang="0">
                    <a:pos x="T12" y="T13"/>
                  </a:cxn>
                </a:cxnLst>
                <a:rect l="0" t="0" r="r" b="b"/>
                <a:pathLst>
                  <a:path w="2" h="1">
                    <a:moveTo>
                      <a:pt x="1" y="0"/>
                    </a:moveTo>
                    <a:cubicBezTo>
                      <a:pt x="1" y="0"/>
                      <a:pt x="1" y="0"/>
                      <a:pt x="1" y="0"/>
                    </a:cubicBezTo>
                    <a:cubicBezTo>
                      <a:pt x="1" y="0"/>
                      <a:pt x="0" y="0"/>
                      <a:pt x="0" y="0"/>
                    </a:cubicBezTo>
                    <a:cubicBezTo>
                      <a:pt x="0" y="0"/>
                      <a:pt x="1" y="1"/>
                      <a:pt x="1" y="1"/>
                    </a:cubicBezTo>
                    <a:cubicBezTo>
                      <a:pt x="1" y="1"/>
                      <a:pt x="1" y="1"/>
                      <a:pt x="1" y="1"/>
                    </a:cubicBezTo>
                    <a:cubicBezTo>
                      <a:pt x="2" y="1"/>
                      <a:pt x="2" y="1"/>
                      <a:pt x="2" y="1"/>
                    </a:cubicBezTo>
                    <a:cubicBezTo>
                      <a:pt x="2" y="1"/>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998" name="Freeform 335"/>
              <p:cNvSpPr>
                <a:spLocks/>
              </p:cNvSpPr>
              <p:nvPr/>
            </p:nvSpPr>
            <p:spPr bwMode="auto">
              <a:xfrm>
                <a:off x="4151" y="3161"/>
                <a:ext cx="2" cy="2"/>
              </a:xfrm>
              <a:custGeom>
                <a:avLst/>
                <a:gdLst>
                  <a:gd name="T0" fmla="*/ 1 w 1"/>
                  <a:gd name="T1" fmla="*/ 0 h 1"/>
                  <a:gd name="T2" fmla="*/ 0 w 1"/>
                  <a:gd name="T3" fmla="*/ 0 h 1"/>
                  <a:gd name="T4" fmla="*/ 0 w 1"/>
                  <a:gd name="T5" fmla="*/ 0 h 1"/>
                  <a:gd name="T6" fmla="*/ 0 w 1"/>
                  <a:gd name="T7" fmla="*/ 0 h 1"/>
                  <a:gd name="T8" fmla="*/ 0 w 1"/>
                  <a:gd name="T9" fmla="*/ 1 h 1"/>
                  <a:gd name="T10" fmla="*/ 1 w 1"/>
                  <a:gd name="T11" fmla="*/ 0 h 1"/>
                  <a:gd name="T12" fmla="*/ 1 w 1"/>
                  <a:gd name="T13" fmla="*/ 0 h 1"/>
                </a:gdLst>
                <a:ahLst/>
                <a:cxnLst>
                  <a:cxn ang="0">
                    <a:pos x="T0" y="T1"/>
                  </a:cxn>
                  <a:cxn ang="0">
                    <a:pos x="T2" y="T3"/>
                  </a:cxn>
                  <a:cxn ang="0">
                    <a:pos x="T4" y="T5"/>
                  </a:cxn>
                  <a:cxn ang="0">
                    <a:pos x="T6" y="T7"/>
                  </a:cxn>
                  <a:cxn ang="0">
                    <a:pos x="T8" y="T9"/>
                  </a:cxn>
                  <a:cxn ang="0">
                    <a:pos x="T10" y="T11"/>
                  </a:cxn>
                  <a:cxn ang="0">
                    <a:pos x="T12" y="T13"/>
                  </a:cxn>
                </a:cxnLst>
                <a:rect l="0" t="0" r="r" b="b"/>
                <a:pathLst>
                  <a:path w="1" h="1">
                    <a:moveTo>
                      <a:pt x="1" y="0"/>
                    </a:moveTo>
                    <a:cubicBezTo>
                      <a:pt x="1" y="0"/>
                      <a:pt x="0" y="0"/>
                      <a:pt x="0" y="0"/>
                    </a:cubicBezTo>
                    <a:cubicBezTo>
                      <a:pt x="0" y="0"/>
                      <a:pt x="0" y="0"/>
                      <a:pt x="0" y="0"/>
                    </a:cubicBezTo>
                    <a:cubicBezTo>
                      <a:pt x="0" y="0"/>
                      <a:pt x="0" y="0"/>
                      <a:pt x="0" y="0"/>
                    </a:cubicBezTo>
                    <a:cubicBezTo>
                      <a:pt x="0" y="0"/>
                      <a:pt x="0" y="1"/>
                      <a:pt x="0" y="1"/>
                    </a:cubicBezTo>
                    <a:cubicBezTo>
                      <a:pt x="1" y="1"/>
                      <a:pt x="1" y="0"/>
                      <a:pt x="1"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999" name="Freeform 336"/>
              <p:cNvSpPr>
                <a:spLocks/>
              </p:cNvSpPr>
              <p:nvPr/>
            </p:nvSpPr>
            <p:spPr bwMode="auto">
              <a:xfrm>
                <a:off x="4151" y="3165"/>
                <a:ext cx="2" cy="3"/>
              </a:xfrm>
              <a:custGeom>
                <a:avLst/>
                <a:gdLst>
                  <a:gd name="T0" fmla="*/ 0 w 1"/>
                  <a:gd name="T1" fmla="*/ 0 h 1"/>
                  <a:gd name="T2" fmla="*/ 0 w 1"/>
                  <a:gd name="T3" fmla="*/ 0 h 1"/>
                  <a:gd name="T4" fmla="*/ 0 w 1"/>
                  <a:gd name="T5" fmla="*/ 1 h 1"/>
                  <a:gd name="T6" fmla="*/ 0 w 1"/>
                  <a:gd name="T7" fmla="*/ 1 h 1"/>
                  <a:gd name="T8" fmla="*/ 1 w 1"/>
                  <a:gd name="T9" fmla="*/ 1 h 1"/>
                  <a:gd name="T10" fmla="*/ 1 w 1"/>
                  <a:gd name="T11" fmla="*/ 1 h 1"/>
                  <a:gd name="T12" fmla="*/ 0 w 1"/>
                  <a:gd name="T13" fmla="*/ 0 h 1"/>
                </a:gdLst>
                <a:ahLst/>
                <a:cxnLst>
                  <a:cxn ang="0">
                    <a:pos x="T0" y="T1"/>
                  </a:cxn>
                  <a:cxn ang="0">
                    <a:pos x="T2" y="T3"/>
                  </a:cxn>
                  <a:cxn ang="0">
                    <a:pos x="T4" y="T5"/>
                  </a:cxn>
                  <a:cxn ang="0">
                    <a:pos x="T6" y="T7"/>
                  </a:cxn>
                  <a:cxn ang="0">
                    <a:pos x="T8" y="T9"/>
                  </a:cxn>
                  <a:cxn ang="0">
                    <a:pos x="T10" y="T11"/>
                  </a:cxn>
                  <a:cxn ang="0">
                    <a:pos x="T12" y="T13"/>
                  </a:cxn>
                </a:cxnLst>
                <a:rect l="0" t="0" r="r" b="b"/>
                <a:pathLst>
                  <a:path w="1" h="1">
                    <a:moveTo>
                      <a:pt x="0" y="0"/>
                    </a:moveTo>
                    <a:cubicBezTo>
                      <a:pt x="0" y="0"/>
                      <a:pt x="0" y="0"/>
                      <a:pt x="0" y="0"/>
                    </a:cubicBezTo>
                    <a:cubicBezTo>
                      <a:pt x="0" y="0"/>
                      <a:pt x="0" y="1"/>
                      <a:pt x="0" y="1"/>
                    </a:cubicBezTo>
                    <a:cubicBezTo>
                      <a:pt x="0" y="1"/>
                      <a:pt x="0" y="1"/>
                      <a:pt x="0" y="1"/>
                    </a:cubicBezTo>
                    <a:cubicBezTo>
                      <a:pt x="0" y="1"/>
                      <a:pt x="0" y="1"/>
                      <a:pt x="1" y="1"/>
                    </a:cubicBezTo>
                    <a:cubicBezTo>
                      <a:pt x="1" y="1"/>
                      <a:pt x="1" y="1"/>
                      <a:pt x="1" y="1"/>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1000" name="Freeform 337"/>
              <p:cNvSpPr>
                <a:spLocks/>
              </p:cNvSpPr>
              <p:nvPr/>
            </p:nvSpPr>
            <p:spPr bwMode="auto">
              <a:xfrm>
                <a:off x="3914" y="3026"/>
                <a:ext cx="175" cy="165"/>
              </a:xfrm>
              <a:custGeom>
                <a:avLst/>
                <a:gdLst>
                  <a:gd name="T0" fmla="*/ 67 w 74"/>
                  <a:gd name="T1" fmla="*/ 60 h 70"/>
                  <a:gd name="T2" fmla="*/ 64 w 74"/>
                  <a:gd name="T3" fmla="*/ 55 h 70"/>
                  <a:gd name="T4" fmla="*/ 65 w 74"/>
                  <a:gd name="T5" fmla="*/ 51 h 70"/>
                  <a:gd name="T6" fmla="*/ 65 w 74"/>
                  <a:gd name="T7" fmla="*/ 47 h 70"/>
                  <a:gd name="T8" fmla="*/ 62 w 74"/>
                  <a:gd name="T9" fmla="*/ 41 h 70"/>
                  <a:gd name="T10" fmla="*/ 59 w 74"/>
                  <a:gd name="T11" fmla="*/ 36 h 70"/>
                  <a:gd name="T12" fmla="*/ 54 w 74"/>
                  <a:gd name="T13" fmla="*/ 32 h 70"/>
                  <a:gd name="T14" fmla="*/ 47 w 74"/>
                  <a:gd name="T15" fmla="*/ 27 h 70"/>
                  <a:gd name="T16" fmla="*/ 43 w 74"/>
                  <a:gd name="T17" fmla="*/ 23 h 70"/>
                  <a:gd name="T18" fmla="*/ 39 w 74"/>
                  <a:gd name="T19" fmla="*/ 21 h 70"/>
                  <a:gd name="T20" fmla="*/ 31 w 74"/>
                  <a:gd name="T21" fmla="*/ 14 h 70"/>
                  <a:gd name="T22" fmla="*/ 25 w 74"/>
                  <a:gd name="T23" fmla="*/ 14 h 70"/>
                  <a:gd name="T24" fmla="*/ 20 w 74"/>
                  <a:gd name="T25" fmla="*/ 15 h 70"/>
                  <a:gd name="T26" fmla="*/ 16 w 74"/>
                  <a:gd name="T27" fmla="*/ 15 h 70"/>
                  <a:gd name="T28" fmla="*/ 14 w 74"/>
                  <a:gd name="T29" fmla="*/ 12 h 70"/>
                  <a:gd name="T30" fmla="*/ 15 w 74"/>
                  <a:gd name="T31" fmla="*/ 8 h 70"/>
                  <a:gd name="T32" fmla="*/ 14 w 74"/>
                  <a:gd name="T33" fmla="*/ 4 h 70"/>
                  <a:gd name="T34" fmla="*/ 5 w 74"/>
                  <a:gd name="T35" fmla="*/ 0 h 70"/>
                  <a:gd name="T36" fmla="*/ 0 w 74"/>
                  <a:gd name="T37" fmla="*/ 2 h 70"/>
                  <a:gd name="T38" fmla="*/ 4 w 74"/>
                  <a:gd name="T39" fmla="*/ 4 h 70"/>
                  <a:gd name="T40" fmla="*/ 8 w 74"/>
                  <a:gd name="T41" fmla="*/ 8 h 70"/>
                  <a:gd name="T42" fmla="*/ 12 w 74"/>
                  <a:gd name="T43" fmla="*/ 10 h 70"/>
                  <a:gd name="T44" fmla="*/ 7 w 74"/>
                  <a:gd name="T45" fmla="*/ 10 h 70"/>
                  <a:gd name="T46" fmla="*/ 3 w 74"/>
                  <a:gd name="T47" fmla="*/ 9 h 70"/>
                  <a:gd name="T48" fmla="*/ 5 w 74"/>
                  <a:gd name="T49" fmla="*/ 12 h 70"/>
                  <a:gd name="T50" fmla="*/ 8 w 74"/>
                  <a:gd name="T51" fmla="*/ 14 h 70"/>
                  <a:gd name="T52" fmla="*/ 10 w 74"/>
                  <a:gd name="T53" fmla="*/ 13 h 70"/>
                  <a:gd name="T54" fmla="*/ 11 w 74"/>
                  <a:gd name="T55" fmla="*/ 16 h 70"/>
                  <a:gd name="T56" fmla="*/ 14 w 74"/>
                  <a:gd name="T57" fmla="*/ 17 h 70"/>
                  <a:gd name="T58" fmla="*/ 15 w 74"/>
                  <a:gd name="T59" fmla="*/ 19 h 70"/>
                  <a:gd name="T60" fmla="*/ 24 w 74"/>
                  <a:gd name="T61" fmla="*/ 26 h 70"/>
                  <a:gd name="T62" fmla="*/ 26 w 74"/>
                  <a:gd name="T63" fmla="*/ 28 h 70"/>
                  <a:gd name="T64" fmla="*/ 25 w 74"/>
                  <a:gd name="T65" fmla="*/ 30 h 70"/>
                  <a:gd name="T66" fmla="*/ 27 w 74"/>
                  <a:gd name="T67" fmla="*/ 34 h 70"/>
                  <a:gd name="T68" fmla="*/ 28 w 74"/>
                  <a:gd name="T69" fmla="*/ 36 h 70"/>
                  <a:gd name="T70" fmla="*/ 26 w 74"/>
                  <a:gd name="T71" fmla="*/ 38 h 70"/>
                  <a:gd name="T72" fmla="*/ 27 w 74"/>
                  <a:gd name="T73" fmla="*/ 40 h 70"/>
                  <a:gd name="T74" fmla="*/ 30 w 74"/>
                  <a:gd name="T75" fmla="*/ 42 h 70"/>
                  <a:gd name="T76" fmla="*/ 33 w 74"/>
                  <a:gd name="T77" fmla="*/ 46 h 70"/>
                  <a:gd name="T78" fmla="*/ 39 w 74"/>
                  <a:gd name="T79" fmla="*/ 50 h 70"/>
                  <a:gd name="T80" fmla="*/ 44 w 74"/>
                  <a:gd name="T81" fmla="*/ 50 h 70"/>
                  <a:gd name="T82" fmla="*/ 39 w 74"/>
                  <a:gd name="T83" fmla="*/ 45 h 70"/>
                  <a:gd name="T84" fmla="*/ 38 w 74"/>
                  <a:gd name="T85" fmla="*/ 43 h 70"/>
                  <a:gd name="T86" fmla="*/ 41 w 74"/>
                  <a:gd name="T87" fmla="*/ 47 h 70"/>
                  <a:gd name="T88" fmla="*/ 45 w 74"/>
                  <a:gd name="T89" fmla="*/ 47 h 70"/>
                  <a:gd name="T90" fmla="*/ 47 w 74"/>
                  <a:gd name="T91" fmla="*/ 48 h 70"/>
                  <a:gd name="T92" fmla="*/ 47 w 74"/>
                  <a:gd name="T93" fmla="*/ 45 h 70"/>
                  <a:gd name="T94" fmla="*/ 50 w 74"/>
                  <a:gd name="T95" fmla="*/ 47 h 70"/>
                  <a:gd name="T96" fmla="*/ 52 w 74"/>
                  <a:gd name="T97" fmla="*/ 48 h 70"/>
                  <a:gd name="T98" fmla="*/ 53 w 74"/>
                  <a:gd name="T99" fmla="*/ 50 h 70"/>
                  <a:gd name="T100" fmla="*/ 58 w 74"/>
                  <a:gd name="T101" fmla="*/ 57 h 70"/>
                  <a:gd name="T102" fmla="*/ 60 w 74"/>
                  <a:gd name="T103" fmla="*/ 63 h 70"/>
                  <a:gd name="T104" fmla="*/ 66 w 74"/>
                  <a:gd name="T105" fmla="*/ 66 h 70"/>
                  <a:gd name="T106" fmla="*/ 69 w 74"/>
                  <a:gd name="T107" fmla="*/ 69 h 70"/>
                  <a:gd name="T108" fmla="*/ 71 w 74"/>
                  <a:gd name="T109" fmla="*/ 69 h 70"/>
                  <a:gd name="T110" fmla="*/ 69 w 74"/>
                  <a:gd name="T111" fmla="*/ 66 h 70"/>
                  <a:gd name="T112" fmla="*/ 68 w 74"/>
                  <a:gd name="T113" fmla="*/ 63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4" h="70">
                    <a:moveTo>
                      <a:pt x="69" y="62"/>
                    </a:moveTo>
                    <a:cubicBezTo>
                      <a:pt x="69" y="62"/>
                      <a:pt x="69" y="62"/>
                      <a:pt x="69" y="62"/>
                    </a:cubicBezTo>
                    <a:cubicBezTo>
                      <a:pt x="69" y="62"/>
                      <a:pt x="69" y="62"/>
                      <a:pt x="69" y="62"/>
                    </a:cubicBezTo>
                    <a:cubicBezTo>
                      <a:pt x="68" y="62"/>
                      <a:pt x="68" y="62"/>
                      <a:pt x="68" y="62"/>
                    </a:cubicBezTo>
                    <a:cubicBezTo>
                      <a:pt x="68" y="62"/>
                      <a:pt x="68" y="61"/>
                      <a:pt x="67" y="61"/>
                    </a:cubicBezTo>
                    <a:cubicBezTo>
                      <a:pt x="67" y="61"/>
                      <a:pt x="67" y="61"/>
                      <a:pt x="67" y="61"/>
                    </a:cubicBezTo>
                    <a:cubicBezTo>
                      <a:pt x="67" y="61"/>
                      <a:pt x="67" y="60"/>
                      <a:pt x="67" y="60"/>
                    </a:cubicBezTo>
                    <a:cubicBezTo>
                      <a:pt x="67" y="60"/>
                      <a:pt x="67" y="59"/>
                      <a:pt x="67" y="59"/>
                    </a:cubicBezTo>
                    <a:cubicBezTo>
                      <a:pt x="67" y="59"/>
                      <a:pt x="66" y="59"/>
                      <a:pt x="66" y="58"/>
                    </a:cubicBezTo>
                    <a:cubicBezTo>
                      <a:pt x="66" y="58"/>
                      <a:pt x="66" y="57"/>
                      <a:pt x="66" y="57"/>
                    </a:cubicBezTo>
                    <a:cubicBezTo>
                      <a:pt x="66" y="57"/>
                      <a:pt x="66" y="56"/>
                      <a:pt x="66" y="56"/>
                    </a:cubicBezTo>
                    <a:cubicBezTo>
                      <a:pt x="66" y="56"/>
                      <a:pt x="66" y="56"/>
                      <a:pt x="66" y="56"/>
                    </a:cubicBezTo>
                    <a:cubicBezTo>
                      <a:pt x="66" y="56"/>
                      <a:pt x="65" y="55"/>
                      <a:pt x="65" y="55"/>
                    </a:cubicBezTo>
                    <a:cubicBezTo>
                      <a:pt x="65" y="55"/>
                      <a:pt x="65" y="55"/>
                      <a:pt x="64" y="55"/>
                    </a:cubicBezTo>
                    <a:cubicBezTo>
                      <a:pt x="64" y="54"/>
                      <a:pt x="64" y="54"/>
                      <a:pt x="64" y="54"/>
                    </a:cubicBezTo>
                    <a:cubicBezTo>
                      <a:pt x="64" y="53"/>
                      <a:pt x="64" y="53"/>
                      <a:pt x="64" y="53"/>
                    </a:cubicBezTo>
                    <a:cubicBezTo>
                      <a:pt x="64" y="52"/>
                      <a:pt x="64" y="52"/>
                      <a:pt x="64" y="52"/>
                    </a:cubicBezTo>
                    <a:cubicBezTo>
                      <a:pt x="64" y="52"/>
                      <a:pt x="64" y="51"/>
                      <a:pt x="63" y="51"/>
                    </a:cubicBezTo>
                    <a:cubicBezTo>
                      <a:pt x="63" y="51"/>
                      <a:pt x="63" y="50"/>
                      <a:pt x="63" y="50"/>
                    </a:cubicBezTo>
                    <a:cubicBezTo>
                      <a:pt x="63" y="50"/>
                      <a:pt x="63" y="50"/>
                      <a:pt x="63" y="50"/>
                    </a:cubicBezTo>
                    <a:cubicBezTo>
                      <a:pt x="64" y="50"/>
                      <a:pt x="65" y="50"/>
                      <a:pt x="65" y="51"/>
                    </a:cubicBezTo>
                    <a:cubicBezTo>
                      <a:pt x="66" y="51"/>
                      <a:pt x="66" y="51"/>
                      <a:pt x="67" y="51"/>
                    </a:cubicBezTo>
                    <a:cubicBezTo>
                      <a:pt x="67" y="51"/>
                      <a:pt x="68" y="51"/>
                      <a:pt x="68" y="51"/>
                    </a:cubicBezTo>
                    <a:cubicBezTo>
                      <a:pt x="68" y="50"/>
                      <a:pt x="68" y="50"/>
                      <a:pt x="68" y="50"/>
                    </a:cubicBezTo>
                    <a:cubicBezTo>
                      <a:pt x="68" y="49"/>
                      <a:pt x="68" y="49"/>
                      <a:pt x="67" y="48"/>
                    </a:cubicBezTo>
                    <a:cubicBezTo>
                      <a:pt x="67" y="48"/>
                      <a:pt x="67" y="48"/>
                      <a:pt x="66" y="48"/>
                    </a:cubicBezTo>
                    <a:cubicBezTo>
                      <a:pt x="66" y="48"/>
                      <a:pt x="66" y="48"/>
                      <a:pt x="66" y="48"/>
                    </a:cubicBezTo>
                    <a:cubicBezTo>
                      <a:pt x="66" y="47"/>
                      <a:pt x="65" y="47"/>
                      <a:pt x="65" y="47"/>
                    </a:cubicBezTo>
                    <a:cubicBezTo>
                      <a:pt x="65" y="46"/>
                      <a:pt x="64" y="46"/>
                      <a:pt x="64" y="46"/>
                    </a:cubicBezTo>
                    <a:cubicBezTo>
                      <a:pt x="64" y="45"/>
                      <a:pt x="63" y="45"/>
                      <a:pt x="63" y="45"/>
                    </a:cubicBezTo>
                    <a:cubicBezTo>
                      <a:pt x="63" y="45"/>
                      <a:pt x="63" y="44"/>
                      <a:pt x="62" y="44"/>
                    </a:cubicBezTo>
                    <a:cubicBezTo>
                      <a:pt x="62" y="44"/>
                      <a:pt x="61" y="43"/>
                      <a:pt x="60" y="43"/>
                    </a:cubicBezTo>
                    <a:cubicBezTo>
                      <a:pt x="60" y="43"/>
                      <a:pt x="60" y="42"/>
                      <a:pt x="60" y="42"/>
                    </a:cubicBezTo>
                    <a:cubicBezTo>
                      <a:pt x="61" y="42"/>
                      <a:pt x="61" y="42"/>
                      <a:pt x="61" y="42"/>
                    </a:cubicBezTo>
                    <a:cubicBezTo>
                      <a:pt x="62" y="42"/>
                      <a:pt x="62" y="41"/>
                      <a:pt x="62" y="41"/>
                    </a:cubicBezTo>
                    <a:cubicBezTo>
                      <a:pt x="62" y="41"/>
                      <a:pt x="62" y="41"/>
                      <a:pt x="62" y="40"/>
                    </a:cubicBezTo>
                    <a:cubicBezTo>
                      <a:pt x="61" y="40"/>
                      <a:pt x="61" y="39"/>
                      <a:pt x="61" y="38"/>
                    </a:cubicBezTo>
                    <a:cubicBezTo>
                      <a:pt x="60" y="38"/>
                      <a:pt x="60" y="38"/>
                      <a:pt x="60" y="38"/>
                    </a:cubicBezTo>
                    <a:cubicBezTo>
                      <a:pt x="60" y="38"/>
                      <a:pt x="60" y="38"/>
                      <a:pt x="60" y="38"/>
                    </a:cubicBezTo>
                    <a:cubicBezTo>
                      <a:pt x="59" y="38"/>
                      <a:pt x="59" y="38"/>
                      <a:pt x="59" y="38"/>
                    </a:cubicBezTo>
                    <a:cubicBezTo>
                      <a:pt x="59" y="37"/>
                      <a:pt x="59" y="37"/>
                      <a:pt x="59" y="37"/>
                    </a:cubicBezTo>
                    <a:cubicBezTo>
                      <a:pt x="59" y="37"/>
                      <a:pt x="59" y="36"/>
                      <a:pt x="59" y="36"/>
                    </a:cubicBezTo>
                    <a:cubicBezTo>
                      <a:pt x="58" y="36"/>
                      <a:pt x="58" y="36"/>
                      <a:pt x="58" y="36"/>
                    </a:cubicBezTo>
                    <a:cubicBezTo>
                      <a:pt x="58" y="35"/>
                      <a:pt x="58" y="35"/>
                      <a:pt x="58" y="35"/>
                    </a:cubicBezTo>
                    <a:cubicBezTo>
                      <a:pt x="58" y="35"/>
                      <a:pt x="57" y="35"/>
                      <a:pt x="57" y="35"/>
                    </a:cubicBezTo>
                    <a:cubicBezTo>
                      <a:pt x="57" y="35"/>
                      <a:pt x="57" y="34"/>
                      <a:pt x="57" y="34"/>
                    </a:cubicBezTo>
                    <a:cubicBezTo>
                      <a:pt x="56" y="34"/>
                      <a:pt x="56" y="34"/>
                      <a:pt x="56" y="34"/>
                    </a:cubicBezTo>
                    <a:cubicBezTo>
                      <a:pt x="55" y="33"/>
                      <a:pt x="55" y="33"/>
                      <a:pt x="55" y="33"/>
                    </a:cubicBezTo>
                    <a:cubicBezTo>
                      <a:pt x="55" y="33"/>
                      <a:pt x="54" y="32"/>
                      <a:pt x="54" y="32"/>
                    </a:cubicBezTo>
                    <a:cubicBezTo>
                      <a:pt x="54" y="32"/>
                      <a:pt x="53" y="31"/>
                      <a:pt x="53" y="31"/>
                    </a:cubicBezTo>
                    <a:cubicBezTo>
                      <a:pt x="52" y="30"/>
                      <a:pt x="51" y="30"/>
                      <a:pt x="50" y="29"/>
                    </a:cubicBezTo>
                    <a:cubicBezTo>
                      <a:pt x="50" y="29"/>
                      <a:pt x="50" y="29"/>
                      <a:pt x="50" y="29"/>
                    </a:cubicBezTo>
                    <a:cubicBezTo>
                      <a:pt x="49" y="29"/>
                      <a:pt x="49" y="28"/>
                      <a:pt x="49" y="28"/>
                    </a:cubicBezTo>
                    <a:cubicBezTo>
                      <a:pt x="49" y="28"/>
                      <a:pt x="49" y="28"/>
                      <a:pt x="49" y="28"/>
                    </a:cubicBezTo>
                    <a:cubicBezTo>
                      <a:pt x="49" y="28"/>
                      <a:pt x="49" y="28"/>
                      <a:pt x="49" y="28"/>
                    </a:cubicBezTo>
                    <a:cubicBezTo>
                      <a:pt x="48" y="27"/>
                      <a:pt x="48" y="27"/>
                      <a:pt x="47" y="27"/>
                    </a:cubicBezTo>
                    <a:cubicBezTo>
                      <a:pt x="47" y="26"/>
                      <a:pt x="47" y="26"/>
                      <a:pt x="47" y="26"/>
                    </a:cubicBezTo>
                    <a:cubicBezTo>
                      <a:pt x="46" y="26"/>
                      <a:pt x="46" y="26"/>
                      <a:pt x="46" y="25"/>
                    </a:cubicBezTo>
                    <a:cubicBezTo>
                      <a:pt x="46" y="25"/>
                      <a:pt x="45" y="25"/>
                      <a:pt x="45" y="24"/>
                    </a:cubicBezTo>
                    <a:cubicBezTo>
                      <a:pt x="44" y="24"/>
                      <a:pt x="44" y="24"/>
                      <a:pt x="44" y="24"/>
                    </a:cubicBezTo>
                    <a:cubicBezTo>
                      <a:pt x="44" y="24"/>
                      <a:pt x="44" y="24"/>
                      <a:pt x="44" y="24"/>
                    </a:cubicBezTo>
                    <a:cubicBezTo>
                      <a:pt x="44" y="24"/>
                      <a:pt x="43" y="24"/>
                      <a:pt x="43" y="24"/>
                    </a:cubicBezTo>
                    <a:cubicBezTo>
                      <a:pt x="43" y="24"/>
                      <a:pt x="43" y="24"/>
                      <a:pt x="43" y="23"/>
                    </a:cubicBezTo>
                    <a:cubicBezTo>
                      <a:pt x="43" y="23"/>
                      <a:pt x="43" y="23"/>
                      <a:pt x="43" y="23"/>
                    </a:cubicBezTo>
                    <a:cubicBezTo>
                      <a:pt x="43" y="23"/>
                      <a:pt x="43" y="23"/>
                      <a:pt x="43" y="23"/>
                    </a:cubicBezTo>
                    <a:cubicBezTo>
                      <a:pt x="43" y="23"/>
                      <a:pt x="43" y="22"/>
                      <a:pt x="43" y="22"/>
                    </a:cubicBezTo>
                    <a:cubicBezTo>
                      <a:pt x="42" y="22"/>
                      <a:pt x="42" y="22"/>
                      <a:pt x="42" y="22"/>
                    </a:cubicBezTo>
                    <a:cubicBezTo>
                      <a:pt x="41" y="22"/>
                      <a:pt x="41" y="21"/>
                      <a:pt x="41" y="21"/>
                    </a:cubicBezTo>
                    <a:cubicBezTo>
                      <a:pt x="40" y="21"/>
                      <a:pt x="40" y="21"/>
                      <a:pt x="40" y="21"/>
                    </a:cubicBezTo>
                    <a:cubicBezTo>
                      <a:pt x="40" y="21"/>
                      <a:pt x="40" y="21"/>
                      <a:pt x="39" y="21"/>
                    </a:cubicBezTo>
                    <a:cubicBezTo>
                      <a:pt x="39" y="20"/>
                      <a:pt x="38" y="19"/>
                      <a:pt x="37" y="19"/>
                    </a:cubicBezTo>
                    <a:cubicBezTo>
                      <a:pt x="37" y="18"/>
                      <a:pt x="36" y="18"/>
                      <a:pt x="36" y="18"/>
                    </a:cubicBezTo>
                    <a:cubicBezTo>
                      <a:pt x="36" y="18"/>
                      <a:pt x="36" y="18"/>
                      <a:pt x="35" y="18"/>
                    </a:cubicBezTo>
                    <a:cubicBezTo>
                      <a:pt x="35" y="17"/>
                      <a:pt x="35" y="17"/>
                      <a:pt x="35" y="17"/>
                    </a:cubicBezTo>
                    <a:cubicBezTo>
                      <a:pt x="34" y="16"/>
                      <a:pt x="34" y="16"/>
                      <a:pt x="33" y="16"/>
                    </a:cubicBezTo>
                    <a:cubicBezTo>
                      <a:pt x="33" y="15"/>
                      <a:pt x="32" y="15"/>
                      <a:pt x="32" y="15"/>
                    </a:cubicBezTo>
                    <a:cubicBezTo>
                      <a:pt x="32" y="14"/>
                      <a:pt x="32" y="14"/>
                      <a:pt x="31" y="14"/>
                    </a:cubicBezTo>
                    <a:cubicBezTo>
                      <a:pt x="31" y="14"/>
                      <a:pt x="31" y="14"/>
                      <a:pt x="30" y="13"/>
                    </a:cubicBezTo>
                    <a:cubicBezTo>
                      <a:pt x="30" y="13"/>
                      <a:pt x="29" y="13"/>
                      <a:pt x="28" y="13"/>
                    </a:cubicBezTo>
                    <a:cubicBezTo>
                      <a:pt x="28" y="14"/>
                      <a:pt x="28" y="14"/>
                      <a:pt x="27" y="14"/>
                    </a:cubicBezTo>
                    <a:cubicBezTo>
                      <a:pt x="28" y="14"/>
                      <a:pt x="28" y="14"/>
                      <a:pt x="28" y="15"/>
                    </a:cubicBezTo>
                    <a:cubicBezTo>
                      <a:pt x="27" y="15"/>
                      <a:pt x="27" y="15"/>
                      <a:pt x="27" y="15"/>
                    </a:cubicBezTo>
                    <a:cubicBezTo>
                      <a:pt x="27" y="15"/>
                      <a:pt x="26" y="15"/>
                      <a:pt x="26" y="15"/>
                    </a:cubicBezTo>
                    <a:cubicBezTo>
                      <a:pt x="26" y="14"/>
                      <a:pt x="25" y="14"/>
                      <a:pt x="25" y="14"/>
                    </a:cubicBezTo>
                    <a:cubicBezTo>
                      <a:pt x="25" y="14"/>
                      <a:pt x="25" y="14"/>
                      <a:pt x="24" y="14"/>
                    </a:cubicBezTo>
                    <a:cubicBezTo>
                      <a:pt x="24" y="14"/>
                      <a:pt x="24" y="14"/>
                      <a:pt x="24" y="14"/>
                    </a:cubicBezTo>
                    <a:cubicBezTo>
                      <a:pt x="24" y="14"/>
                      <a:pt x="24" y="14"/>
                      <a:pt x="24" y="14"/>
                    </a:cubicBezTo>
                    <a:cubicBezTo>
                      <a:pt x="23" y="14"/>
                      <a:pt x="23" y="15"/>
                      <a:pt x="23" y="15"/>
                    </a:cubicBezTo>
                    <a:cubicBezTo>
                      <a:pt x="23" y="15"/>
                      <a:pt x="22" y="15"/>
                      <a:pt x="22" y="15"/>
                    </a:cubicBezTo>
                    <a:cubicBezTo>
                      <a:pt x="22" y="15"/>
                      <a:pt x="22" y="15"/>
                      <a:pt x="21" y="14"/>
                    </a:cubicBezTo>
                    <a:cubicBezTo>
                      <a:pt x="21" y="15"/>
                      <a:pt x="21" y="15"/>
                      <a:pt x="20" y="15"/>
                    </a:cubicBezTo>
                    <a:cubicBezTo>
                      <a:pt x="20" y="15"/>
                      <a:pt x="20" y="15"/>
                      <a:pt x="20" y="16"/>
                    </a:cubicBezTo>
                    <a:cubicBezTo>
                      <a:pt x="20" y="16"/>
                      <a:pt x="20" y="16"/>
                      <a:pt x="19" y="16"/>
                    </a:cubicBezTo>
                    <a:cubicBezTo>
                      <a:pt x="19" y="16"/>
                      <a:pt x="19" y="16"/>
                      <a:pt x="19" y="16"/>
                    </a:cubicBezTo>
                    <a:cubicBezTo>
                      <a:pt x="19" y="16"/>
                      <a:pt x="18" y="16"/>
                      <a:pt x="18" y="16"/>
                    </a:cubicBezTo>
                    <a:cubicBezTo>
                      <a:pt x="18" y="16"/>
                      <a:pt x="18" y="16"/>
                      <a:pt x="17" y="16"/>
                    </a:cubicBezTo>
                    <a:cubicBezTo>
                      <a:pt x="17" y="16"/>
                      <a:pt x="17" y="16"/>
                      <a:pt x="17" y="16"/>
                    </a:cubicBezTo>
                    <a:cubicBezTo>
                      <a:pt x="16" y="16"/>
                      <a:pt x="16" y="16"/>
                      <a:pt x="16" y="15"/>
                    </a:cubicBezTo>
                    <a:cubicBezTo>
                      <a:pt x="16" y="15"/>
                      <a:pt x="16" y="15"/>
                      <a:pt x="15" y="14"/>
                    </a:cubicBezTo>
                    <a:cubicBezTo>
                      <a:pt x="15" y="14"/>
                      <a:pt x="15" y="14"/>
                      <a:pt x="15" y="14"/>
                    </a:cubicBezTo>
                    <a:cubicBezTo>
                      <a:pt x="15" y="14"/>
                      <a:pt x="15" y="14"/>
                      <a:pt x="15" y="14"/>
                    </a:cubicBezTo>
                    <a:cubicBezTo>
                      <a:pt x="15" y="13"/>
                      <a:pt x="15" y="13"/>
                      <a:pt x="15" y="13"/>
                    </a:cubicBezTo>
                    <a:cubicBezTo>
                      <a:pt x="15" y="13"/>
                      <a:pt x="15" y="12"/>
                      <a:pt x="15" y="12"/>
                    </a:cubicBezTo>
                    <a:cubicBezTo>
                      <a:pt x="15" y="12"/>
                      <a:pt x="15" y="12"/>
                      <a:pt x="15" y="12"/>
                    </a:cubicBezTo>
                    <a:cubicBezTo>
                      <a:pt x="15" y="12"/>
                      <a:pt x="15" y="12"/>
                      <a:pt x="14" y="12"/>
                    </a:cubicBezTo>
                    <a:cubicBezTo>
                      <a:pt x="14" y="12"/>
                      <a:pt x="14" y="12"/>
                      <a:pt x="14" y="13"/>
                    </a:cubicBezTo>
                    <a:cubicBezTo>
                      <a:pt x="14" y="13"/>
                      <a:pt x="14" y="13"/>
                      <a:pt x="14" y="13"/>
                    </a:cubicBezTo>
                    <a:cubicBezTo>
                      <a:pt x="14" y="12"/>
                      <a:pt x="14" y="12"/>
                      <a:pt x="14" y="12"/>
                    </a:cubicBezTo>
                    <a:cubicBezTo>
                      <a:pt x="13" y="12"/>
                      <a:pt x="13" y="11"/>
                      <a:pt x="13" y="11"/>
                    </a:cubicBezTo>
                    <a:cubicBezTo>
                      <a:pt x="13" y="10"/>
                      <a:pt x="14" y="10"/>
                      <a:pt x="14" y="9"/>
                    </a:cubicBezTo>
                    <a:cubicBezTo>
                      <a:pt x="14" y="9"/>
                      <a:pt x="14" y="9"/>
                      <a:pt x="14" y="8"/>
                    </a:cubicBezTo>
                    <a:cubicBezTo>
                      <a:pt x="14" y="8"/>
                      <a:pt x="14" y="8"/>
                      <a:pt x="15" y="8"/>
                    </a:cubicBezTo>
                    <a:cubicBezTo>
                      <a:pt x="15" y="8"/>
                      <a:pt x="15" y="8"/>
                      <a:pt x="16" y="7"/>
                    </a:cubicBezTo>
                    <a:cubicBezTo>
                      <a:pt x="15" y="7"/>
                      <a:pt x="15" y="7"/>
                      <a:pt x="15" y="7"/>
                    </a:cubicBezTo>
                    <a:cubicBezTo>
                      <a:pt x="15" y="6"/>
                      <a:pt x="15" y="6"/>
                      <a:pt x="15" y="6"/>
                    </a:cubicBezTo>
                    <a:cubicBezTo>
                      <a:pt x="15" y="6"/>
                      <a:pt x="15" y="5"/>
                      <a:pt x="15" y="5"/>
                    </a:cubicBezTo>
                    <a:cubicBezTo>
                      <a:pt x="15" y="5"/>
                      <a:pt x="16" y="5"/>
                      <a:pt x="16" y="5"/>
                    </a:cubicBezTo>
                    <a:cubicBezTo>
                      <a:pt x="16" y="5"/>
                      <a:pt x="16" y="5"/>
                      <a:pt x="15" y="4"/>
                    </a:cubicBezTo>
                    <a:cubicBezTo>
                      <a:pt x="15" y="4"/>
                      <a:pt x="15" y="4"/>
                      <a:pt x="14" y="4"/>
                    </a:cubicBezTo>
                    <a:cubicBezTo>
                      <a:pt x="14" y="4"/>
                      <a:pt x="13" y="3"/>
                      <a:pt x="13" y="3"/>
                    </a:cubicBezTo>
                    <a:cubicBezTo>
                      <a:pt x="12" y="3"/>
                      <a:pt x="12" y="2"/>
                      <a:pt x="11" y="2"/>
                    </a:cubicBezTo>
                    <a:cubicBezTo>
                      <a:pt x="11" y="1"/>
                      <a:pt x="10" y="1"/>
                      <a:pt x="9" y="0"/>
                    </a:cubicBezTo>
                    <a:cubicBezTo>
                      <a:pt x="9" y="0"/>
                      <a:pt x="8" y="0"/>
                      <a:pt x="8" y="0"/>
                    </a:cubicBezTo>
                    <a:cubicBezTo>
                      <a:pt x="8" y="0"/>
                      <a:pt x="8" y="0"/>
                      <a:pt x="7" y="0"/>
                    </a:cubicBezTo>
                    <a:cubicBezTo>
                      <a:pt x="7" y="0"/>
                      <a:pt x="6" y="0"/>
                      <a:pt x="6" y="0"/>
                    </a:cubicBezTo>
                    <a:cubicBezTo>
                      <a:pt x="6" y="0"/>
                      <a:pt x="5" y="0"/>
                      <a:pt x="5" y="0"/>
                    </a:cubicBezTo>
                    <a:cubicBezTo>
                      <a:pt x="5" y="0"/>
                      <a:pt x="5" y="0"/>
                      <a:pt x="4" y="0"/>
                    </a:cubicBezTo>
                    <a:cubicBezTo>
                      <a:pt x="4" y="0"/>
                      <a:pt x="3" y="0"/>
                      <a:pt x="3" y="0"/>
                    </a:cubicBezTo>
                    <a:cubicBezTo>
                      <a:pt x="3" y="0"/>
                      <a:pt x="2" y="0"/>
                      <a:pt x="2" y="0"/>
                    </a:cubicBezTo>
                    <a:cubicBezTo>
                      <a:pt x="2" y="0"/>
                      <a:pt x="2" y="0"/>
                      <a:pt x="2" y="1"/>
                    </a:cubicBezTo>
                    <a:cubicBezTo>
                      <a:pt x="2" y="1"/>
                      <a:pt x="2" y="1"/>
                      <a:pt x="2" y="1"/>
                    </a:cubicBezTo>
                    <a:cubicBezTo>
                      <a:pt x="2" y="1"/>
                      <a:pt x="1" y="1"/>
                      <a:pt x="1" y="1"/>
                    </a:cubicBezTo>
                    <a:cubicBezTo>
                      <a:pt x="1" y="1"/>
                      <a:pt x="0" y="1"/>
                      <a:pt x="0" y="2"/>
                    </a:cubicBezTo>
                    <a:cubicBezTo>
                      <a:pt x="1" y="2"/>
                      <a:pt x="1" y="2"/>
                      <a:pt x="1" y="2"/>
                    </a:cubicBezTo>
                    <a:cubicBezTo>
                      <a:pt x="2" y="2"/>
                      <a:pt x="2" y="2"/>
                      <a:pt x="2" y="2"/>
                    </a:cubicBezTo>
                    <a:cubicBezTo>
                      <a:pt x="2" y="2"/>
                      <a:pt x="2" y="2"/>
                      <a:pt x="3" y="2"/>
                    </a:cubicBezTo>
                    <a:cubicBezTo>
                      <a:pt x="3" y="2"/>
                      <a:pt x="3" y="2"/>
                      <a:pt x="3" y="2"/>
                    </a:cubicBezTo>
                    <a:cubicBezTo>
                      <a:pt x="3" y="3"/>
                      <a:pt x="4" y="3"/>
                      <a:pt x="4" y="3"/>
                    </a:cubicBezTo>
                    <a:cubicBezTo>
                      <a:pt x="4" y="4"/>
                      <a:pt x="4" y="4"/>
                      <a:pt x="4" y="4"/>
                    </a:cubicBezTo>
                    <a:cubicBezTo>
                      <a:pt x="4" y="4"/>
                      <a:pt x="4" y="4"/>
                      <a:pt x="4" y="4"/>
                    </a:cubicBezTo>
                    <a:cubicBezTo>
                      <a:pt x="4" y="5"/>
                      <a:pt x="4" y="5"/>
                      <a:pt x="4" y="5"/>
                    </a:cubicBezTo>
                    <a:cubicBezTo>
                      <a:pt x="4" y="6"/>
                      <a:pt x="4" y="6"/>
                      <a:pt x="5" y="6"/>
                    </a:cubicBezTo>
                    <a:cubicBezTo>
                      <a:pt x="5" y="6"/>
                      <a:pt x="5" y="7"/>
                      <a:pt x="5" y="7"/>
                    </a:cubicBezTo>
                    <a:cubicBezTo>
                      <a:pt x="6" y="7"/>
                      <a:pt x="6" y="7"/>
                      <a:pt x="6" y="7"/>
                    </a:cubicBezTo>
                    <a:cubicBezTo>
                      <a:pt x="6" y="7"/>
                      <a:pt x="6" y="7"/>
                      <a:pt x="7" y="7"/>
                    </a:cubicBezTo>
                    <a:cubicBezTo>
                      <a:pt x="7" y="7"/>
                      <a:pt x="7" y="7"/>
                      <a:pt x="7" y="7"/>
                    </a:cubicBezTo>
                    <a:cubicBezTo>
                      <a:pt x="7" y="7"/>
                      <a:pt x="8" y="8"/>
                      <a:pt x="8" y="8"/>
                    </a:cubicBezTo>
                    <a:cubicBezTo>
                      <a:pt x="8" y="8"/>
                      <a:pt x="9" y="8"/>
                      <a:pt x="9" y="8"/>
                    </a:cubicBezTo>
                    <a:cubicBezTo>
                      <a:pt x="9" y="8"/>
                      <a:pt x="10" y="8"/>
                      <a:pt x="10" y="8"/>
                    </a:cubicBezTo>
                    <a:cubicBezTo>
                      <a:pt x="10" y="8"/>
                      <a:pt x="10" y="8"/>
                      <a:pt x="10" y="8"/>
                    </a:cubicBezTo>
                    <a:cubicBezTo>
                      <a:pt x="10" y="8"/>
                      <a:pt x="10" y="8"/>
                      <a:pt x="10" y="8"/>
                    </a:cubicBezTo>
                    <a:cubicBezTo>
                      <a:pt x="11" y="8"/>
                      <a:pt x="12" y="9"/>
                      <a:pt x="12" y="9"/>
                    </a:cubicBezTo>
                    <a:cubicBezTo>
                      <a:pt x="12" y="9"/>
                      <a:pt x="12" y="9"/>
                      <a:pt x="12" y="10"/>
                    </a:cubicBezTo>
                    <a:cubicBezTo>
                      <a:pt x="12" y="10"/>
                      <a:pt x="12" y="10"/>
                      <a:pt x="12" y="10"/>
                    </a:cubicBezTo>
                    <a:cubicBezTo>
                      <a:pt x="12" y="10"/>
                      <a:pt x="12" y="10"/>
                      <a:pt x="11" y="10"/>
                    </a:cubicBezTo>
                    <a:cubicBezTo>
                      <a:pt x="11" y="10"/>
                      <a:pt x="11" y="10"/>
                      <a:pt x="11" y="10"/>
                    </a:cubicBezTo>
                    <a:cubicBezTo>
                      <a:pt x="11" y="11"/>
                      <a:pt x="10" y="11"/>
                      <a:pt x="10" y="11"/>
                    </a:cubicBezTo>
                    <a:cubicBezTo>
                      <a:pt x="10" y="11"/>
                      <a:pt x="10" y="10"/>
                      <a:pt x="10" y="10"/>
                    </a:cubicBezTo>
                    <a:cubicBezTo>
                      <a:pt x="9" y="10"/>
                      <a:pt x="9" y="9"/>
                      <a:pt x="9" y="9"/>
                    </a:cubicBezTo>
                    <a:cubicBezTo>
                      <a:pt x="8" y="9"/>
                      <a:pt x="8" y="9"/>
                      <a:pt x="8" y="9"/>
                    </a:cubicBezTo>
                    <a:cubicBezTo>
                      <a:pt x="8" y="9"/>
                      <a:pt x="7" y="9"/>
                      <a:pt x="7" y="10"/>
                    </a:cubicBezTo>
                    <a:cubicBezTo>
                      <a:pt x="7" y="10"/>
                      <a:pt x="7" y="10"/>
                      <a:pt x="6" y="10"/>
                    </a:cubicBezTo>
                    <a:cubicBezTo>
                      <a:pt x="6" y="9"/>
                      <a:pt x="6" y="9"/>
                      <a:pt x="6" y="9"/>
                    </a:cubicBezTo>
                    <a:cubicBezTo>
                      <a:pt x="5" y="9"/>
                      <a:pt x="5" y="9"/>
                      <a:pt x="5" y="9"/>
                    </a:cubicBezTo>
                    <a:cubicBezTo>
                      <a:pt x="5" y="8"/>
                      <a:pt x="5" y="8"/>
                      <a:pt x="4" y="8"/>
                    </a:cubicBezTo>
                    <a:cubicBezTo>
                      <a:pt x="4" y="8"/>
                      <a:pt x="4" y="8"/>
                      <a:pt x="3" y="8"/>
                    </a:cubicBezTo>
                    <a:cubicBezTo>
                      <a:pt x="3" y="8"/>
                      <a:pt x="3" y="8"/>
                      <a:pt x="3" y="8"/>
                    </a:cubicBezTo>
                    <a:cubicBezTo>
                      <a:pt x="3" y="8"/>
                      <a:pt x="3" y="8"/>
                      <a:pt x="3" y="9"/>
                    </a:cubicBezTo>
                    <a:cubicBezTo>
                      <a:pt x="3" y="9"/>
                      <a:pt x="3" y="9"/>
                      <a:pt x="4" y="9"/>
                    </a:cubicBezTo>
                    <a:cubicBezTo>
                      <a:pt x="4" y="9"/>
                      <a:pt x="4" y="10"/>
                      <a:pt x="4" y="10"/>
                    </a:cubicBezTo>
                    <a:cubicBezTo>
                      <a:pt x="4" y="10"/>
                      <a:pt x="4" y="10"/>
                      <a:pt x="5" y="11"/>
                    </a:cubicBezTo>
                    <a:cubicBezTo>
                      <a:pt x="5" y="11"/>
                      <a:pt x="5" y="11"/>
                      <a:pt x="5" y="11"/>
                    </a:cubicBezTo>
                    <a:cubicBezTo>
                      <a:pt x="5" y="11"/>
                      <a:pt x="5" y="11"/>
                      <a:pt x="5" y="11"/>
                    </a:cubicBezTo>
                    <a:cubicBezTo>
                      <a:pt x="5" y="11"/>
                      <a:pt x="5" y="12"/>
                      <a:pt x="5" y="12"/>
                    </a:cubicBezTo>
                    <a:cubicBezTo>
                      <a:pt x="5" y="12"/>
                      <a:pt x="5" y="12"/>
                      <a:pt x="5" y="12"/>
                    </a:cubicBezTo>
                    <a:cubicBezTo>
                      <a:pt x="5" y="12"/>
                      <a:pt x="5" y="12"/>
                      <a:pt x="5" y="12"/>
                    </a:cubicBezTo>
                    <a:cubicBezTo>
                      <a:pt x="4" y="12"/>
                      <a:pt x="4" y="12"/>
                      <a:pt x="4" y="13"/>
                    </a:cubicBezTo>
                    <a:cubicBezTo>
                      <a:pt x="4" y="13"/>
                      <a:pt x="4" y="14"/>
                      <a:pt x="5" y="14"/>
                    </a:cubicBezTo>
                    <a:cubicBezTo>
                      <a:pt x="5" y="14"/>
                      <a:pt x="5" y="14"/>
                      <a:pt x="5" y="15"/>
                    </a:cubicBezTo>
                    <a:cubicBezTo>
                      <a:pt x="6" y="15"/>
                      <a:pt x="6" y="15"/>
                      <a:pt x="6" y="15"/>
                    </a:cubicBezTo>
                    <a:cubicBezTo>
                      <a:pt x="7" y="15"/>
                      <a:pt x="7" y="14"/>
                      <a:pt x="8" y="14"/>
                    </a:cubicBezTo>
                    <a:cubicBezTo>
                      <a:pt x="8" y="14"/>
                      <a:pt x="8" y="14"/>
                      <a:pt x="8" y="14"/>
                    </a:cubicBezTo>
                    <a:cubicBezTo>
                      <a:pt x="8" y="13"/>
                      <a:pt x="8" y="13"/>
                      <a:pt x="9" y="13"/>
                    </a:cubicBezTo>
                    <a:cubicBezTo>
                      <a:pt x="9" y="13"/>
                      <a:pt x="9" y="13"/>
                      <a:pt x="9" y="13"/>
                    </a:cubicBezTo>
                    <a:cubicBezTo>
                      <a:pt x="9" y="13"/>
                      <a:pt x="9" y="13"/>
                      <a:pt x="10" y="13"/>
                    </a:cubicBezTo>
                    <a:cubicBezTo>
                      <a:pt x="10" y="12"/>
                      <a:pt x="10" y="12"/>
                      <a:pt x="10" y="12"/>
                    </a:cubicBezTo>
                    <a:cubicBezTo>
                      <a:pt x="10" y="12"/>
                      <a:pt x="11" y="12"/>
                      <a:pt x="11" y="11"/>
                    </a:cubicBezTo>
                    <a:cubicBezTo>
                      <a:pt x="11" y="12"/>
                      <a:pt x="11" y="12"/>
                      <a:pt x="11" y="12"/>
                    </a:cubicBezTo>
                    <a:cubicBezTo>
                      <a:pt x="10" y="12"/>
                      <a:pt x="10" y="12"/>
                      <a:pt x="10" y="13"/>
                    </a:cubicBezTo>
                    <a:cubicBezTo>
                      <a:pt x="10" y="13"/>
                      <a:pt x="10" y="13"/>
                      <a:pt x="10" y="13"/>
                    </a:cubicBezTo>
                    <a:cubicBezTo>
                      <a:pt x="10" y="14"/>
                      <a:pt x="10" y="14"/>
                      <a:pt x="10" y="14"/>
                    </a:cubicBezTo>
                    <a:cubicBezTo>
                      <a:pt x="10" y="15"/>
                      <a:pt x="10" y="15"/>
                      <a:pt x="10" y="15"/>
                    </a:cubicBezTo>
                    <a:cubicBezTo>
                      <a:pt x="10" y="15"/>
                      <a:pt x="10" y="15"/>
                      <a:pt x="11" y="15"/>
                    </a:cubicBezTo>
                    <a:cubicBezTo>
                      <a:pt x="11" y="15"/>
                      <a:pt x="11" y="15"/>
                      <a:pt x="11" y="15"/>
                    </a:cubicBezTo>
                    <a:cubicBezTo>
                      <a:pt x="11" y="15"/>
                      <a:pt x="11" y="15"/>
                      <a:pt x="11" y="15"/>
                    </a:cubicBezTo>
                    <a:cubicBezTo>
                      <a:pt x="11" y="15"/>
                      <a:pt x="11" y="16"/>
                      <a:pt x="11" y="16"/>
                    </a:cubicBezTo>
                    <a:cubicBezTo>
                      <a:pt x="11" y="16"/>
                      <a:pt x="11" y="16"/>
                      <a:pt x="12" y="16"/>
                    </a:cubicBezTo>
                    <a:cubicBezTo>
                      <a:pt x="12" y="16"/>
                      <a:pt x="12" y="16"/>
                      <a:pt x="12" y="16"/>
                    </a:cubicBezTo>
                    <a:cubicBezTo>
                      <a:pt x="12" y="16"/>
                      <a:pt x="12" y="16"/>
                      <a:pt x="12" y="16"/>
                    </a:cubicBezTo>
                    <a:cubicBezTo>
                      <a:pt x="12" y="16"/>
                      <a:pt x="12" y="17"/>
                      <a:pt x="13" y="17"/>
                    </a:cubicBezTo>
                    <a:cubicBezTo>
                      <a:pt x="13" y="17"/>
                      <a:pt x="13" y="17"/>
                      <a:pt x="13" y="17"/>
                    </a:cubicBezTo>
                    <a:cubicBezTo>
                      <a:pt x="14" y="17"/>
                      <a:pt x="14" y="17"/>
                      <a:pt x="14" y="17"/>
                    </a:cubicBezTo>
                    <a:cubicBezTo>
                      <a:pt x="14" y="17"/>
                      <a:pt x="14" y="17"/>
                      <a:pt x="14" y="17"/>
                    </a:cubicBezTo>
                    <a:cubicBezTo>
                      <a:pt x="14" y="17"/>
                      <a:pt x="14" y="17"/>
                      <a:pt x="14" y="17"/>
                    </a:cubicBezTo>
                    <a:cubicBezTo>
                      <a:pt x="13" y="17"/>
                      <a:pt x="13" y="17"/>
                      <a:pt x="13" y="17"/>
                    </a:cubicBezTo>
                    <a:cubicBezTo>
                      <a:pt x="13" y="17"/>
                      <a:pt x="13" y="17"/>
                      <a:pt x="13" y="17"/>
                    </a:cubicBezTo>
                    <a:cubicBezTo>
                      <a:pt x="13" y="18"/>
                      <a:pt x="13" y="18"/>
                      <a:pt x="14" y="18"/>
                    </a:cubicBezTo>
                    <a:cubicBezTo>
                      <a:pt x="14" y="18"/>
                      <a:pt x="14" y="18"/>
                      <a:pt x="14" y="18"/>
                    </a:cubicBezTo>
                    <a:cubicBezTo>
                      <a:pt x="14" y="18"/>
                      <a:pt x="14" y="18"/>
                      <a:pt x="14" y="19"/>
                    </a:cubicBezTo>
                    <a:cubicBezTo>
                      <a:pt x="14" y="19"/>
                      <a:pt x="14" y="19"/>
                      <a:pt x="15" y="19"/>
                    </a:cubicBezTo>
                    <a:cubicBezTo>
                      <a:pt x="15" y="20"/>
                      <a:pt x="16" y="20"/>
                      <a:pt x="16" y="20"/>
                    </a:cubicBezTo>
                    <a:cubicBezTo>
                      <a:pt x="17" y="21"/>
                      <a:pt x="18" y="21"/>
                      <a:pt x="18" y="22"/>
                    </a:cubicBezTo>
                    <a:cubicBezTo>
                      <a:pt x="19" y="22"/>
                      <a:pt x="20" y="23"/>
                      <a:pt x="21" y="24"/>
                    </a:cubicBezTo>
                    <a:cubicBezTo>
                      <a:pt x="21" y="24"/>
                      <a:pt x="21" y="24"/>
                      <a:pt x="22" y="24"/>
                    </a:cubicBezTo>
                    <a:cubicBezTo>
                      <a:pt x="22" y="24"/>
                      <a:pt x="22" y="24"/>
                      <a:pt x="23" y="25"/>
                    </a:cubicBezTo>
                    <a:cubicBezTo>
                      <a:pt x="23" y="25"/>
                      <a:pt x="23" y="25"/>
                      <a:pt x="23" y="25"/>
                    </a:cubicBezTo>
                    <a:cubicBezTo>
                      <a:pt x="23" y="26"/>
                      <a:pt x="23" y="26"/>
                      <a:pt x="24" y="26"/>
                    </a:cubicBezTo>
                    <a:cubicBezTo>
                      <a:pt x="24" y="26"/>
                      <a:pt x="24" y="26"/>
                      <a:pt x="25" y="26"/>
                    </a:cubicBezTo>
                    <a:cubicBezTo>
                      <a:pt x="25" y="26"/>
                      <a:pt x="25" y="26"/>
                      <a:pt x="25" y="26"/>
                    </a:cubicBezTo>
                    <a:cubicBezTo>
                      <a:pt x="25" y="27"/>
                      <a:pt x="25" y="27"/>
                      <a:pt x="24" y="27"/>
                    </a:cubicBezTo>
                    <a:cubicBezTo>
                      <a:pt x="24" y="27"/>
                      <a:pt x="24" y="27"/>
                      <a:pt x="25" y="27"/>
                    </a:cubicBezTo>
                    <a:cubicBezTo>
                      <a:pt x="25" y="27"/>
                      <a:pt x="25" y="27"/>
                      <a:pt x="25" y="27"/>
                    </a:cubicBezTo>
                    <a:cubicBezTo>
                      <a:pt x="25" y="27"/>
                      <a:pt x="25" y="27"/>
                      <a:pt x="25" y="28"/>
                    </a:cubicBezTo>
                    <a:cubicBezTo>
                      <a:pt x="26" y="28"/>
                      <a:pt x="26" y="28"/>
                      <a:pt x="26" y="28"/>
                    </a:cubicBezTo>
                    <a:cubicBezTo>
                      <a:pt x="26" y="28"/>
                      <a:pt x="26" y="28"/>
                      <a:pt x="26" y="28"/>
                    </a:cubicBezTo>
                    <a:cubicBezTo>
                      <a:pt x="26" y="28"/>
                      <a:pt x="26" y="28"/>
                      <a:pt x="26" y="28"/>
                    </a:cubicBezTo>
                    <a:cubicBezTo>
                      <a:pt x="26" y="29"/>
                      <a:pt x="26" y="29"/>
                      <a:pt x="26" y="29"/>
                    </a:cubicBezTo>
                    <a:cubicBezTo>
                      <a:pt x="26" y="29"/>
                      <a:pt x="26" y="29"/>
                      <a:pt x="26" y="29"/>
                    </a:cubicBezTo>
                    <a:cubicBezTo>
                      <a:pt x="26" y="29"/>
                      <a:pt x="26" y="29"/>
                      <a:pt x="27" y="29"/>
                    </a:cubicBezTo>
                    <a:cubicBezTo>
                      <a:pt x="26" y="29"/>
                      <a:pt x="26" y="30"/>
                      <a:pt x="26" y="30"/>
                    </a:cubicBezTo>
                    <a:cubicBezTo>
                      <a:pt x="26" y="30"/>
                      <a:pt x="26" y="30"/>
                      <a:pt x="25" y="30"/>
                    </a:cubicBezTo>
                    <a:cubicBezTo>
                      <a:pt x="26" y="30"/>
                      <a:pt x="26" y="31"/>
                      <a:pt x="26" y="31"/>
                    </a:cubicBezTo>
                    <a:cubicBezTo>
                      <a:pt x="26" y="31"/>
                      <a:pt x="26" y="32"/>
                      <a:pt x="26" y="32"/>
                    </a:cubicBezTo>
                    <a:cubicBezTo>
                      <a:pt x="26" y="32"/>
                      <a:pt x="26" y="32"/>
                      <a:pt x="26" y="32"/>
                    </a:cubicBezTo>
                    <a:cubicBezTo>
                      <a:pt x="26" y="32"/>
                      <a:pt x="26" y="33"/>
                      <a:pt x="26" y="33"/>
                    </a:cubicBezTo>
                    <a:cubicBezTo>
                      <a:pt x="27" y="33"/>
                      <a:pt x="27" y="34"/>
                      <a:pt x="27" y="34"/>
                    </a:cubicBezTo>
                    <a:cubicBezTo>
                      <a:pt x="27" y="34"/>
                      <a:pt x="27" y="34"/>
                      <a:pt x="27" y="35"/>
                    </a:cubicBezTo>
                    <a:cubicBezTo>
                      <a:pt x="27" y="34"/>
                      <a:pt x="27" y="34"/>
                      <a:pt x="27" y="34"/>
                    </a:cubicBezTo>
                    <a:cubicBezTo>
                      <a:pt x="27" y="34"/>
                      <a:pt x="26" y="34"/>
                      <a:pt x="26" y="34"/>
                    </a:cubicBezTo>
                    <a:cubicBezTo>
                      <a:pt x="26" y="34"/>
                      <a:pt x="26" y="34"/>
                      <a:pt x="26" y="34"/>
                    </a:cubicBezTo>
                    <a:cubicBezTo>
                      <a:pt x="26" y="35"/>
                      <a:pt x="26" y="35"/>
                      <a:pt x="26" y="35"/>
                    </a:cubicBezTo>
                    <a:cubicBezTo>
                      <a:pt x="27" y="35"/>
                      <a:pt x="27" y="36"/>
                      <a:pt x="27" y="36"/>
                    </a:cubicBezTo>
                    <a:cubicBezTo>
                      <a:pt x="27" y="36"/>
                      <a:pt x="28" y="36"/>
                      <a:pt x="28" y="36"/>
                    </a:cubicBezTo>
                    <a:cubicBezTo>
                      <a:pt x="28" y="36"/>
                      <a:pt x="28" y="36"/>
                      <a:pt x="29" y="36"/>
                    </a:cubicBezTo>
                    <a:cubicBezTo>
                      <a:pt x="28" y="36"/>
                      <a:pt x="28" y="36"/>
                      <a:pt x="28" y="36"/>
                    </a:cubicBezTo>
                    <a:cubicBezTo>
                      <a:pt x="28" y="36"/>
                      <a:pt x="27" y="36"/>
                      <a:pt x="27" y="36"/>
                    </a:cubicBezTo>
                    <a:cubicBezTo>
                      <a:pt x="27" y="36"/>
                      <a:pt x="27" y="36"/>
                      <a:pt x="27" y="36"/>
                    </a:cubicBezTo>
                    <a:cubicBezTo>
                      <a:pt x="26" y="36"/>
                      <a:pt x="26" y="36"/>
                      <a:pt x="26" y="36"/>
                    </a:cubicBezTo>
                    <a:cubicBezTo>
                      <a:pt x="26" y="36"/>
                      <a:pt x="26" y="36"/>
                      <a:pt x="26" y="37"/>
                    </a:cubicBezTo>
                    <a:cubicBezTo>
                      <a:pt x="27" y="37"/>
                      <a:pt x="27" y="37"/>
                      <a:pt x="27" y="37"/>
                    </a:cubicBezTo>
                    <a:cubicBezTo>
                      <a:pt x="27" y="37"/>
                      <a:pt x="27" y="37"/>
                      <a:pt x="26" y="38"/>
                    </a:cubicBezTo>
                    <a:cubicBezTo>
                      <a:pt x="26" y="38"/>
                      <a:pt x="26" y="38"/>
                      <a:pt x="26" y="38"/>
                    </a:cubicBezTo>
                    <a:cubicBezTo>
                      <a:pt x="26" y="38"/>
                      <a:pt x="26" y="38"/>
                      <a:pt x="26" y="38"/>
                    </a:cubicBezTo>
                    <a:cubicBezTo>
                      <a:pt x="26" y="38"/>
                      <a:pt x="26" y="39"/>
                      <a:pt x="25" y="39"/>
                    </a:cubicBezTo>
                    <a:cubicBezTo>
                      <a:pt x="25" y="39"/>
                      <a:pt x="25" y="39"/>
                      <a:pt x="25" y="39"/>
                    </a:cubicBezTo>
                    <a:cubicBezTo>
                      <a:pt x="25" y="39"/>
                      <a:pt x="25" y="39"/>
                      <a:pt x="25" y="39"/>
                    </a:cubicBezTo>
                    <a:cubicBezTo>
                      <a:pt x="26" y="39"/>
                      <a:pt x="26" y="39"/>
                      <a:pt x="26" y="39"/>
                    </a:cubicBezTo>
                    <a:cubicBezTo>
                      <a:pt x="27" y="40"/>
                      <a:pt x="27" y="40"/>
                      <a:pt x="27" y="40"/>
                    </a:cubicBezTo>
                    <a:cubicBezTo>
                      <a:pt x="27" y="40"/>
                      <a:pt x="27" y="40"/>
                      <a:pt x="27" y="40"/>
                    </a:cubicBezTo>
                    <a:cubicBezTo>
                      <a:pt x="28" y="40"/>
                      <a:pt x="28" y="40"/>
                      <a:pt x="28" y="40"/>
                    </a:cubicBezTo>
                    <a:cubicBezTo>
                      <a:pt x="29" y="40"/>
                      <a:pt x="29" y="41"/>
                      <a:pt x="30" y="41"/>
                    </a:cubicBezTo>
                    <a:cubicBezTo>
                      <a:pt x="30" y="41"/>
                      <a:pt x="30" y="41"/>
                      <a:pt x="30" y="41"/>
                    </a:cubicBezTo>
                    <a:cubicBezTo>
                      <a:pt x="30" y="41"/>
                      <a:pt x="31" y="40"/>
                      <a:pt x="31" y="40"/>
                    </a:cubicBezTo>
                    <a:cubicBezTo>
                      <a:pt x="31" y="40"/>
                      <a:pt x="31" y="41"/>
                      <a:pt x="30" y="41"/>
                    </a:cubicBezTo>
                    <a:cubicBezTo>
                      <a:pt x="30" y="41"/>
                      <a:pt x="30" y="41"/>
                      <a:pt x="30" y="41"/>
                    </a:cubicBezTo>
                    <a:cubicBezTo>
                      <a:pt x="30" y="41"/>
                      <a:pt x="30" y="42"/>
                      <a:pt x="30" y="42"/>
                    </a:cubicBezTo>
                    <a:cubicBezTo>
                      <a:pt x="30" y="42"/>
                      <a:pt x="30" y="42"/>
                      <a:pt x="30" y="42"/>
                    </a:cubicBezTo>
                    <a:cubicBezTo>
                      <a:pt x="30" y="42"/>
                      <a:pt x="30" y="43"/>
                      <a:pt x="31" y="43"/>
                    </a:cubicBezTo>
                    <a:cubicBezTo>
                      <a:pt x="31" y="43"/>
                      <a:pt x="31" y="43"/>
                      <a:pt x="31" y="43"/>
                    </a:cubicBezTo>
                    <a:cubicBezTo>
                      <a:pt x="31" y="44"/>
                      <a:pt x="31" y="44"/>
                      <a:pt x="31" y="44"/>
                    </a:cubicBezTo>
                    <a:cubicBezTo>
                      <a:pt x="31" y="44"/>
                      <a:pt x="31" y="45"/>
                      <a:pt x="31" y="45"/>
                    </a:cubicBezTo>
                    <a:cubicBezTo>
                      <a:pt x="32" y="46"/>
                      <a:pt x="32" y="46"/>
                      <a:pt x="32" y="46"/>
                    </a:cubicBezTo>
                    <a:cubicBezTo>
                      <a:pt x="32" y="46"/>
                      <a:pt x="33" y="46"/>
                      <a:pt x="33" y="46"/>
                    </a:cubicBezTo>
                    <a:cubicBezTo>
                      <a:pt x="33" y="47"/>
                      <a:pt x="34" y="47"/>
                      <a:pt x="34" y="47"/>
                    </a:cubicBezTo>
                    <a:cubicBezTo>
                      <a:pt x="34" y="47"/>
                      <a:pt x="34" y="47"/>
                      <a:pt x="34" y="47"/>
                    </a:cubicBezTo>
                    <a:cubicBezTo>
                      <a:pt x="35" y="47"/>
                      <a:pt x="35" y="48"/>
                      <a:pt x="35" y="48"/>
                    </a:cubicBezTo>
                    <a:cubicBezTo>
                      <a:pt x="36" y="48"/>
                      <a:pt x="37" y="48"/>
                      <a:pt x="38" y="49"/>
                    </a:cubicBezTo>
                    <a:cubicBezTo>
                      <a:pt x="38" y="49"/>
                      <a:pt x="38" y="49"/>
                      <a:pt x="38" y="49"/>
                    </a:cubicBezTo>
                    <a:cubicBezTo>
                      <a:pt x="38" y="49"/>
                      <a:pt x="38" y="49"/>
                      <a:pt x="38" y="49"/>
                    </a:cubicBezTo>
                    <a:cubicBezTo>
                      <a:pt x="38" y="50"/>
                      <a:pt x="39" y="50"/>
                      <a:pt x="39" y="50"/>
                    </a:cubicBezTo>
                    <a:cubicBezTo>
                      <a:pt x="39" y="50"/>
                      <a:pt x="39" y="50"/>
                      <a:pt x="39" y="50"/>
                    </a:cubicBezTo>
                    <a:cubicBezTo>
                      <a:pt x="40" y="50"/>
                      <a:pt x="40" y="50"/>
                      <a:pt x="40" y="50"/>
                    </a:cubicBezTo>
                    <a:cubicBezTo>
                      <a:pt x="41" y="51"/>
                      <a:pt x="42" y="51"/>
                      <a:pt x="42" y="51"/>
                    </a:cubicBezTo>
                    <a:cubicBezTo>
                      <a:pt x="42" y="51"/>
                      <a:pt x="42" y="51"/>
                      <a:pt x="42" y="50"/>
                    </a:cubicBezTo>
                    <a:cubicBezTo>
                      <a:pt x="43" y="51"/>
                      <a:pt x="43" y="51"/>
                      <a:pt x="43" y="51"/>
                    </a:cubicBezTo>
                    <a:cubicBezTo>
                      <a:pt x="43" y="51"/>
                      <a:pt x="43" y="51"/>
                      <a:pt x="43" y="51"/>
                    </a:cubicBezTo>
                    <a:cubicBezTo>
                      <a:pt x="43" y="50"/>
                      <a:pt x="44" y="50"/>
                      <a:pt x="44" y="50"/>
                    </a:cubicBezTo>
                    <a:cubicBezTo>
                      <a:pt x="43" y="49"/>
                      <a:pt x="43" y="49"/>
                      <a:pt x="43" y="49"/>
                    </a:cubicBezTo>
                    <a:cubicBezTo>
                      <a:pt x="42" y="48"/>
                      <a:pt x="42" y="48"/>
                      <a:pt x="42" y="48"/>
                    </a:cubicBezTo>
                    <a:cubicBezTo>
                      <a:pt x="41" y="47"/>
                      <a:pt x="41" y="47"/>
                      <a:pt x="41" y="47"/>
                    </a:cubicBezTo>
                    <a:cubicBezTo>
                      <a:pt x="41" y="47"/>
                      <a:pt x="41" y="47"/>
                      <a:pt x="40" y="46"/>
                    </a:cubicBezTo>
                    <a:cubicBezTo>
                      <a:pt x="40" y="46"/>
                      <a:pt x="40" y="46"/>
                      <a:pt x="40" y="46"/>
                    </a:cubicBezTo>
                    <a:cubicBezTo>
                      <a:pt x="40" y="46"/>
                      <a:pt x="40" y="46"/>
                      <a:pt x="40" y="46"/>
                    </a:cubicBezTo>
                    <a:cubicBezTo>
                      <a:pt x="39" y="46"/>
                      <a:pt x="39" y="46"/>
                      <a:pt x="39" y="45"/>
                    </a:cubicBezTo>
                    <a:cubicBezTo>
                      <a:pt x="39" y="45"/>
                      <a:pt x="39" y="45"/>
                      <a:pt x="39" y="45"/>
                    </a:cubicBezTo>
                    <a:cubicBezTo>
                      <a:pt x="39" y="44"/>
                      <a:pt x="39" y="44"/>
                      <a:pt x="39" y="43"/>
                    </a:cubicBezTo>
                    <a:cubicBezTo>
                      <a:pt x="39" y="43"/>
                      <a:pt x="39" y="43"/>
                      <a:pt x="38" y="43"/>
                    </a:cubicBezTo>
                    <a:cubicBezTo>
                      <a:pt x="38" y="43"/>
                      <a:pt x="38" y="42"/>
                      <a:pt x="38" y="42"/>
                    </a:cubicBezTo>
                    <a:cubicBezTo>
                      <a:pt x="38" y="42"/>
                      <a:pt x="38" y="42"/>
                      <a:pt x="38" y="42"/>
                    </a:cubicBezTo>
                    <a:cubicBezTo>
                      <a:pt x="38" y="42"/>
                      <a:pt x="38" y="42"/>
                      <a:pt x="38" y="42"/>
                    </a:cubicBezTo>
                    <a:cubicBezTo>
                      <a:pt x="38" y="42"/>
                      <a:pt x="38" y="43"/>
                      <a:pt x="38" y="43"/>
                    </a:cubicBezTo>
                    <a:cubicBezTo>
                      <a:pt x="39" y="43"/>
                      <a:pt x="39" y="43"/>
                      <a:pt x="39" y="43"/>
                    </a:cubicBezTo>
                    <a:cubicBezTo>
                      <a:pt x="39" y="43"/>
                      <a:pt x="39" y="44"/>
                      <a:pt x="40" y="44"/>
                    </a:cubicBezTo>
                    <a:cubicBezTo>
                      <a:pt x="40" y="44"/>
                      <a:pt x="40" y="44"/>
                      <a:pt x="40" y="45"/>
                    </a:cubicBezTo>
                    <a:cubicBezTo>
                      <a:pt x="40" y="45"/>
                      <a:pt x="39" y="45"/>
                      <a:pt x="39" y="45"/>
                    </a:cubicBezTo>
                    <a:cubicBezTo>
                      <a:pt x="40" y="45"/>
                      <a:pt x="40" y="46"/>
                      <a:pt x="40" y="46"/>
                    </a:cubicBezTo>
                    <a:cubicBezTo>
                      <a:pt x="40" y="46"/>
                      <a:pt x="40" y="46"/>
                      <a:pt x="41" y="46"/>
                    </a:cubicBezTo>
                    <a:cubicBezTo>
                      <a:pt x="41" y="47"/>
                      <a:pt x="41" y="47"/>
                      <a:pt x="41" y="47"/>
                    </a:cubicBezTo>
                    <a:cubicBezTo>
                      <a:pt x="41" y="47"/>
                      <a:pt x="41" y="47"/>
                      <a:pt x="42" y="47"/>
                    </a:cubicBezTo>
                    <a:cubicBezTo>
                      <a:pt x="42" y="47"/>
                      <a:pt x="42" y="47"/>
                      <a:pt x="43" y="48"/>
                    </a:cubicBezTo>
                    <a:cubicBezTo>
                      <a:pt x="43" y="48"/>
                      <a:pt x="44" y="48"/>
                      <a:pt x="44" y="48"/>
                    </a:cubicBezTo>
                    <a:cubicBezTo>
                      <a:pt x="44" y="48"/>
                      <a:pt x="45" y="48"/>
                      <a:pt x="45" y="48"/>
                    </a:cubicBezTo>
                    <a:cubicBezTo>
                      <a:pt x="45" y="48"/>
                      <a:pt x="45" y="48"/>
                      <a:pt x="46" y="48"/>
                    </a:cubicBezTo>
                    <a:cubicBezTo>
                      <a:pt x="46" y="48"/>
                      <a:pt x="46" y="48"/>
                      <a:pt x="46" y="48"/>
                    </a:cubicBezTo>
                    <a:cubicBezTo>
                      <a:pt x="45" y="48"/>
                      <a:pt x="45" y="48"/>
                      <a:pt x="45" y="47"/>
                    </a:cubicBezTo>
                    <a:cubicBezTo>
                      <a:pt x="45" y="47"/>
                      <a:pt x="45" y="47"/>
                      <a:pt x="45" y="47"/>
                    </a:cubicBezTo>
                    <a:cubicBezTo>
                      <a:pt x="45" y="47"/>
                      <a:pt x="45" y="47"/>
                      <a:pt x="44" y="47"/>
                    </a:cubicBezTo>
                    <a:cubicBezTo>
                      <a:pt x="44" y="46"/>
                      <a:pt x="44" y="46"/>
                      <a:pt x="44" y="46"/>
                    </a:cubicBezTo>
                    <a:cubicBezTo>
                      <a:pt x="44" y="46"/>
                      <a:pt x="44" y="46"/>
                      <a:pt x="45" y="47"/>
                    </a:cubicBezTo>
                    <a:cubicBezTo>
                      <a:pt x="45" y="47"/>
                      <a:pt x="45" y="47"/>
                      <a:pt x="46" y="47"/>
                    </a:cubicBezTo>
                    <a:cubicBezTo>
                      <a:pt x="46" y="47"/>
                      <a:pt x="46" y="47"/>
                      <a:pt x="46" y="48"/>
                    </a:cubicBezTo>
                    <a:cubicBezTo>
                      <a:pt x="46" y="48"/>
                      <a:pt x="46" y="48"/>
                      <a:pt x="47" y="48"/>
                    </a:cubicBezTo>
                    <a:cubicBezTo>
                      <a:pt x="47" y="48"/>
                      <a:pt x="47" y="48"/>
                      <a:pt x="46" y="48"/>
                    </a:cubicBezTo>
                    <a:cubicBezTo>
                      <a:pt x="47" y="47"/>
                      <a:pt x="47" y="47"/>
                      <a:pt x="47" y="47"/>
                    </a:cubicBezTo>
                    <a:cubicBezTo>
                      <a:pt x="47" y="47"/>
                      <a:pt x="47" y="47"/>
                      <a:pt x="47" y="47"/>
                    </a:cubicBezTo>
                    <a:cubicBezTo>
                      <a:pt x="47" y="47"/>
                      <a:pt x="47" y="47"/>
                      <a:pt x="47" y="47"/>
                    </a:cubicBezTo>
                    <a:cubicBezTo>
                      <a:pt x="48" y="47"/>
                      <a:pt x="48" y="46"/>
                      <a:pt x="48" y="46"/>
                    </a:cubicBezTo>
                    <a:cubicBezTo>
                      <a:pt x="48" y="46"/>
                      <a:pt x="47" y="46"/>
                      <a:pt x="47" y="45"/>
                    </a:cubicBezTo>
                    <a:cubicBezTo>
                      <a:pt x="47" y="45"/>
                      <a:pt x="47" y="45"/>
                      <a:pt x="47" y="45"/>
                    </a:cubicBezTo>
                    <a:cubicBezTo>
                      <a:pt x="48" y="45"/>
                      <a:pt x="48" y="46"/>
                      <a:pt x="48" y="46"/>
                    </a:cubicBezTo>
                    <a:cubicBezTo>
                      <a:pt x="48" y="46"/>
                      <a:pt x="48" y="46"/>
                      <a:pt x="48" y="46"/>
                    </a:cubicBezTo>
                    <a:cubicBezTo>
                      <a:pt x="48" y="47"/>
                      <a:pt x="48" y="47"/>
                      <a:pt x="49" y="47"/>
                    </a:cubicBezTo>
                    <a:cubicBezTo>
                      <a:pt x="49" y="47"/>
                      <a:pt x="49" y="48"/>
                      <a:pt x="49" y="48"/>
                    </a:cubicBezTo>
                    <a:cubicBezTo>
                      <a:pt x="49" y="48"/>
                      <a:pt x="49" y="48"/>
                      <a:pt x="49" y="47"/>
                    </a:cubicBezTo>
                    <a:cubicBezTo>
                      <a:pt x="49" y="47"/>
                      <a:pt x="49" y="47"/>
                      <a:pt x="49" y="47"/>
                    </a:cubicBezTo>
                    <a:cubicBezTo>
                      <a:pt x="50" y="47"/>
                      <a:pt x="50" y="47"/>
                      <a:pt x="50" y="47"/>
                    </a:cubicBezTo>
                    <a:cubicBezTo>
                      <a:pt x="50" y="47"/>
                      <a:pt x="50" y="48"/>
                      <a:pt x="50" y="48"/>
                    </a:cubicBezTo>
                    <a:cubicBezTo>
                      <a:pt x="50" y="48"/>
                      <a:pt x="50" y="48"/>
                      <a:pt x="50" y="48"/>
                    </a:cubicBezTo>
                    <a:cubicBezTo>
                      <a:pt x="50" y="48"/>
                      <a:pt x="50" y="48"/>
                      <a:pt x="50" y="48"/>
                    </a:cubicBezTo>
                    <a:cubicBezTo>
                      <a:pt x="50" y="47"/>
                      <a:pt x="50" y="47"/>
                      <a:pt x="50" y="47"/>
                    </a:cubicBezTo>
                    <a:cubicBezTo>
                      <a:pt x="50" y="47"/>
                      <a:pt x="51" y="47"/>
                      <a:pt x="51" y="46"/>
                    </a:cubicBezTo>
                    <a:cubicBezTo>
                      <a:pt x="51" y="47"/>
                      <a:pt x="51" y="47"/>
                      <a:pt x="51" y="47"/>
                    </a:cubicBezTo>
                    <a:cubicBezTo>
                      <a:pt x="51" y="47"/>
                      <a:pt x="52" y="47"/>
                      <a:pt x="52" y="48"/>
                    </a:cubicBezTo>
                    <a:cubicBezTo>
                      <a:pt x="52" y="48"/>
                      <a:pt x="52" y="48"/>
                      <a:pt x="52" y="48"/>
                    </a:cubicBezTo>
                    <a:cubicBezTo>
                      <a:pt x="52" y="48"/>
                      <a:pt x="52" y="49"/>
                      <a:pt x="52" y="49"/>
                    </a:cubicBezTo>
                    <a:cubicBezTo>
                      <a:pt x="53" y="49"/>
                      <a:pt x="53" y="49"/>
                      <a:pt x="53" y="49"/>
                    </a:cubicBezTo>
                    <a:cubicBezTo>
                      <a:pt x="53" y="49"/>
                      <a:pt x="53" y="49"/>
                      <a:pt x="53" y="49"/>
                    </a:cubicBezTo>
                    <a:cubicBezTo>
                      <a:pt x="53" y="49"/>
                      <a:pt x="54" y="49"/>
                      <a:pt x="54" y="49"/>
                    </a:cubicBezTo>
                    <a:cubicBezTo>
                      <a:pt x="54" y="49"/>
                      <a:pt x="54" y="49"/>
                      <a:pt x="54" y="49"/>
                    </a:cubicBezTo>
                    <a:cubicBezTo>
                      <a:pt x="53" y="50"/>
                      <a:pt x="53" y="50"/>
                      <a:pt x="53" y="50"/>
                    </a:cubicBezTo>
                    <a:cubicBezTo>
                      <a:pt x="53" y="50"/>
                      <a:pt x="54" y="50"/>
                      <a:pt x="54" y="50"/>
                    </a:cubicBezTo>
                    <a:cubicBezTo>
                      <a:pt x="54" y="50"/>
                      <a:pt x="54" y="51"/>
                      <a:pt x="54" y="51"/>
                    </a:cubicBezTo>
                    <a:cubicBezTo>
                      <a:pt x="55" y="51"/>
                      <a:pt x="56" y="52"/>
                      <a:pt x="56" y="52"/>
                    </a:cubicBezTo>
                    <a:cubicBezTo>
                      <a:pt x="57" y="52"/>
                      <a:pt x="57" y="53"/>
                      <a:pt x="57" y="53"/>
                    </a:cubicBezTo>
                    <a:cubicBezTo>
                      <a:pt x="57" y="53"/>
                      <a:pt x="57" y="53"/>
                      <a:pt x="57" y="54"/>
                    </a:cubicBezTo>
                    <a:cubicBezTo>
                      <a:pt x="57" y="54"/>
                      <a:pt x="57" y="54"/>
                      <a:pt x="57" y="55"/>
                    </a:cubicBezTo>
                    <a:cubicBezTo>
                      <a:pt x="57" y="55"/>
                      <a:pt x="58" y="56"/>
                      <a:pt x="58" y="57"/>
                    </a:cubicBezTo>
                    <a:cubicBezTo>
                      <a:pt x="58" y="57"/>
                      <a:pt x="58" y="57"/>
                      <a:pt x="58" y="57"/>
                    </a:cubicBezTo>
                    <a:cubicBezTo>
                      <a:pt x="58" y="57"/>
                      <a:pt x="58" y="57"/>
                      <a:pt x="59" y="58"/>
                    </a:cubicBezTo>
                    <a:cubicBezTo>
                      <a:pt x="59" y="58"/>
                      <a:pt x="59" y="58"/>
                      <a:pt x="59" y="58"/>
                    </a:cubicBezTo>
                    <a:cubicBezTo>
                      <a:pt x="59" y="58"/>
                      <a:pt x="59" y="59"/>
                      <a:pt x="59" y="59"/>
                    </a:cubicBezTo>
                    <a:cubicBezTo>
                      <a:pt x="59" y="60"/>
                      <a:pt x="60" y="60"/>
                      <a:pt x="60" y="61"/>
                    </a:cubicBezTo>
                    <a:cubicBezTo>
                      <a:pt x="60" y="61"/>
                      <a:pt x="60" y="62"/>
                      <a:pt x="60" y="62"/>
                    </a:cubicBezTo>
                    <a:cubicBezTo>
                      <a:pt x="60" y="62"/>
                      <a:pt x="60" y="62"/>
                      <a:pt x="60" y="63"/>
                    </a:cubicBezTo>
                    <a:cubicBezTo>
                      <a:pt x="61" y="63"/>
                      <a:pt x="61" y="63"/>
                      <a:pt x="61" y="63"/>
                    </a:cubicBezTo>
                    <a:cubicBezTo>
                      <a:pt x="62" y="63"/>
                      <a:pt x="62" y="64"/>
                      <a:pt x="62" y="64"/>
                    </a:cubicBezTo>
                    <a:cubicBezTo>
                      <a:pt x="62" y="64"/>
                      <a:pt x="62" y="64"/>
                      <a:pt x="62" y="64"/>
                    </a:cubicBezTo>
                    <a:cubicBezTo>
                      <a:pt x="63" y="64"/>
                      <a:pt x="63" y="64"/>
                      <a:pt x="63" y="64"/>
                    </a:cubicBezTo>
                    <a:cubicBezTo>
                      <a:pt x="63" y="64"/>
                      <a:pt x="64" y="65"/>
                      <a:pt x="64" y="65"/>
                    </a:cubicBezTo>
                    <a:cubicBezTo>
                      <a:pt x="65" y="65"/>
                      <a:pt x="65" y="65"/>
                      <a:pt x="65" y="65"/>
                    </a:cubicBezTo>
                    <a:cubicBezTo>
                      <a:pt x="65" y="65"/>
                      <a:pt x="66" y="66"/>
                      <a:pt x="66" y="66"/>
                    </a:cubicBezTo>
                    <a:cubicBezTo>
                      <a:pt x="66" y="66"/>
                      <a:pt x="67" y="66"/>
                      <a:pt x="67" y="66"/>
                    </a:cubicBezTo>
                    <a:cubicBezTo>
                      <a:pt x="67" y="67"/>
                      <a:pt x="68" y="67"/>
                      <a:pt x="68" y="67"/>
                    </a:cubicBezTo>
                    <a:cubicBezTo>
                      <a:pt x="68" y="67"/>
                      <a:pt x="68" y="67"/>
                      <a:pt x="69" y="67"/>
                    </a:cubicBezTo>
                    <a:cubicBezTo>
                      <a:pt x="69" y="68"/>
                      <a:pt x="69" y="68"/>
                      <a:pt x="69" y="68"/>
                    </a:cubicBezTo>
                    <a:cubicBezTo>
                      <a:pt x="69" y="68"/>
                      <a:pt x="70" y="68"/>
                      <a:pt x="70" y="68"/>
                    </a:cubicBezTo>
                    <a:cubicBezTo>
                      <a:pt x="70" y="68"/>
                      <a:pt x="70" y="69"/>
                      <a:pt x="70" y="69"/>
                    </a:cubicBezTo>
                    <a:cubicBezTo>
                      <a:pt x="70" y="69"/>
                      <a:pt x="70" y="69"/>
                      <a:pt x="69" y="69"/>
                    </a:cubicBezTo>
                    <a:cubicBezTo>
                      <a:pt x="70" y="69"/>
                      <a:pt x="70" y="69"/>
                      <a:pt x="70" y="69"/>
                    </a:cubicBezTo>
                    <a:cubicBezTo>
                      <a:pt x="70" y="70"/>
                      <a:pt x="71" y="70"/>
                      <a:pt x="71" y="70"/>
                    </a:cubicBezTo>
                    <a:cubicBezTo>
                      <a:pt x="71" y="70"/>
                      <a:pt x="72" y="70"/>
                      <a:pt x="72" y="70"/>
                    </a:cubicBezTo>
                    <a:cubicBezTo>
                      <a:pt x="72" y="70"/>
                      <a:pt x="72" y="70"/>
                      <a:pt x="72" y="70"/>
                    </a:cubicBezTo>
                    <a:cubicBezTo>
                      <a:pt x="72" y="70"/>
                      <a:pt x="72" y="69"/>
                      <a:pt x="72" y="69"/>
                    </a:cubicBezTo>
                    <a:cubicBezTo>
                      <a:pt x="71" y="69"/>
                      <a:pt x="71" y="69"/>
                      <a:pt x="71" y="69"/>
                    </a:cubicBezTo>
                    <a:cubicBezTo>
                      <a:pt x="71" y="69"/>
                      <a:pt x="71" y="69"/>
                      <a:pt x="71" y="69"/>
                    </a:cubicBezTo>
                    <a:cubicBezTo>
                      <a:pt x="72" y="69"/>
                      <a:pt x="72" y="69"/>
                      <a:pt x="72" y="69"/>
                    </a:cubicBezTo>
                    <a:cubicBezTo>
                      <a:pt x="72" y="69"/>
                      <a:pt x="73" y="69"/>
                      <a:pt x="73" y="69"/>
                    </a:cubicBezTo>
                    <a:cubicBezTo>
                      <a:pt x="73" y="69"/>
                      <a:pt x="74" y="69"/>
                      <a:pt x="74" y="69"/>
                    </a:cubicBezTo>
                    <a:cubicBezTo>
                      <a:pt x="73" y="69"/>
                      <a:pt x="73" y="69"/>
                      <a:pt x="72" y="68"/>
                    </a:cubicBezTo>
                    <a:cubicBezTo>
                      <a:pt x="72" y="68"/>
                      <a:pt x="71" y="68"/>
                      <a:pt x="71" y="67"/>
                    </a:cubicBezTo>
                    <a:cubicBezTo>
                      <a:pt x="70" y="67"/>
                      <a:pt x="70" y="67"/>
                      <a:pt x="70" y="66"/>
                    </a:cubicBezTo>
                    <a:cubicBezTo>
                      <a:pt x="70" y="66"/>
                      <a:pt x="69" y="66"/>
                      <a:pt x="69" y="66"/>
                    </a:cubicBezTo>
                    <a:cubicBezTo>
                      <a:pt x="70" y="66"/>
                      <a:pt x="70" y="66"/>
                      <a:pt x="71" y="66"/>
                    </a:cubicBezTo>
                    <a:cubicBezTo>
                      <a:pt x="71" y="66"/>
                      <a:pt x="71" y="66"/>
                      <a:pt x="71" y="66"/>
                    </a:cubicBezTo>
                    <a:cubicBezTo>
                      <a:pt x="71" y="66"/>
                      <a:pt x="72" y="66"/>
                      <a:pt x="72" y="66"/>
                    </a:cubicBezTo>
                    <a:cubicBezTo>
                      <a:pt x="72" y="66"/>
                      <a:pt x="71" y="66"/>
                      <a:pt x="71" y="66"/>
                    </a:cubicBezTo>
                    <a:cubicBezTo>
                      <a:pt x="71" y="65"/>
                      <a:pt x="70" y="65"/>
                      <a:pt x="70" y="65"/>
                    </a:cubicBezTo>
                    <a:cubicBezTo>
                      <a:pt x="69" y="65"/>
                      <a:pt x="69" y="64"/>
                      <a:pt x="68" y="64"/>
                    </a:cubicBezTo>
                    <a:cubicBezTo>
                      <a:pt x="68" y="64"/>
                      <a:pt x="68" y="64"/>
                      <a:pt x="68" y="63"/>
                    </a:cubicBezTo>
                    <a:cubicBezTo>
                      <a:pt x="68" y="63"/>
                      <a:pt x="68" y="63"/>
                      <a:pt x="68" y="63"/>
                    </a:cubicBezTo>
                    <a:cubicBezTo>
                      <a:pt x="68" y="63"/>
                      <a:pt x="69" y="63"/>
                      <a:pt x="69" y="63"/>
                    </a:cubicBezTo>
                    <a:cubicBezTo>
                      <a:pt x="69" y="63"/>
                      <a:pt x="69" y="63"/>
                      <a:pt x="69"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1001" name="Freeform 338"/>
              <p:cNvSpPr>
                <a:spLocks/>
              </p:cNvSpPr>
              <p:nvPr/>
            </p:nvSpPr>
            <p:spPr bwMode="auto">
              <a:xfrm>
                <a:off x="4148" y="3170"/>
                <a:ext cx="12" cy="17"/>
              </a:xfrm>
              <a:custGeom>
                <a:avLst/>
                <a:gdLst>
                  <a:gd name="T0" fmla="*/ 4 w 5"/>
                  <a:gd name="T1" fmla="*/ 3 h 7"/>
                  <a:gd name="T2" fmla="*/ 3 w 5"/>
                  <a:gd name="T3" fmla="*/ 2 h 7"/>
                  <a:gd name="T4" fmla="*/ 3 w 5"/>
                  <a:gd name="T5" fmla="*/ 1 h 7"/>
                  <a:gd name="T6" fmla="*/ 2 w 5"/>
                  <a:gd name="T7" fmla="*/ 0 h 7"/>
                  <a:gd name="T8" fmla="*/ 2 w 5"/>
                  <a:gd name="T9" fmla="*/ 0 h 7"/>
                  <a:gd name="T10" fmla="*/ 1 w 5"/>
                  <a:gd name="T11" fmla="*/ 1 h 7"/>
                  <a:gd name="T12" fmla="*/ 1 w 5"/>
                  <a:gd name="T13" fmla="*/ 1 h 7"/>
                  <a:gd name="T14" fmla="*/ 0 w 5"/>
                  <a:gd name="T15" fmla="*/ 2 h 7"/>
                  <a:gd name="T16" fmla="*/ 1 w 5"/>
                  <a:gd name="T17" fmla="*/ 3 h 7"/>
                  <a:gd name="T18" fmla="*/ 1 w 5"/>
                  <a:gd name="T19" fmla="*/ 5 h 7"/>
                  <a:gd name="T20" fmla="*/ 1 w 5"/>
                  <a:gd name="T21" fmla="*/ 5 h 7"/>
                  <a:gd name="T22" fmla="*/ 1 w 5"/>
                  <a:gd name="T23" fmla="*/ 6 h 7"/>
                  <a:gd name="T24" fmla="*/ 2 w 5"/>
                  <a:gd name="T25" fmla="*/ 6 h 7"/>
                  <a:gd name="T26" fmla="*/ 2 w 5"/>
                  <a:gd name="T27" fmla="*/ 6 h 7"/>
                  <a:gd name="T28" fmla="*/ 3 w 5"/>
                  <a:gd name="T29" fmla="*/ 7 h 7"/>
                  <a:gd name="T30" fmla="*/ 4 w 5"/>
                  <a:gd name="T31" fmla="*/ 7 h 7"/>
                  <a:gd name="T32" fmla="*/ 4 w 5"/>
                  <a:gd name="T33" fmla="*/ 7 h 7"/>
                  <a:gd name="T34" fmla="*/ 5 w 5"/>
                  <a:gd name="T35" fmla="*/ 6 h 7"/>
                  <a:gd name="T36" fmla="*/ 5 w 5"/>
                  <a:gd name="T37" fmla="*/ 5 h 7"/>
                  <a:gd name="T38" fmla="*/ 4 w 5"/>
                  <a:gd name="T39"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 h="7">
                    <a:moveTo>
                      <a:pt x="4" y="3"/>
                    </a:moveTo>
                    <a:cubicBezTo>
                      <a:pt x="3" y="3"/>
                      <a:pt x="3" y="3"/>
                      <a:pt x="3" y="2"/>
                    </a:cubicBezTo>
                    <a:cubicBezTo>
                      <a:pt x="3" y="2"/>
                      <a:pt x="3" y="1"/>
                      <a:pt x="3" y="1"/>
                    </a:cubicBezTo>
                    <a:cubicBezTo>
                      <a:pt x="3" y="1"/>
                      <a:pt x="3" y="1"/>
                      <a:pt x="2" y="0"/>
                    </a:cubicBezTo>
                    <a:cubicBezTo>
                      <a:pt x="2" y="0"/>
                      <a:pt x="2" y="0"/>
                      <a:pt x="2" y="0"/>
                    </a:cubicBezTo>
                    <a:cubicBezTo>
                      <a:pt x="1" y="0"/>
                      <a:pt x="1" y="0"/>
                      <a:pt x="1" y="1"/>
                    </a:cubicBezTo>
                    <a:cubicBezTo>
                      <a:pt x="1" y="1"/>
                      <a:pt x="1" y="1"/>
                      <a:pt x="1" y="1"/>
                    </a:cubicBezTo>
                    <a:cubicBezTo>
                      <a:pt x="1" y="2"/>
                      <a:pt x="1" y="2"/>
                      <a:pt x="0" y="2"/>
                    </a:cubicBezTo>
                    <a:cubicBezTo>
                      <a:pt x="1" y="3"/>
                      <a:pt x="1" y="3"/>
                      <a:pt x="1" y="3"/>
                    </a:cubicBezTo>
                    <a:cubicBezTo>
                      <a:pt x="1" y="4"/>
                      <a:pt x="1" y="4"/>
                      <a:pt x="1" y="5"/>
                    </a:cubicBezTo>
                    <a:cubicBezTo>
                      <a:pt x="1" y="5"/>
                      <a:pt x="1" y="5"/>
                      <a:pt x="1" y="5"/>
                    </a:cubicBezTo>
                    <a:cubicBezTo>
                      <a:pt x="1" y="5"/>
                      <a:pt x="1" y="5"/>
                      <a:pt x="1" y="6"/>
                    </a:cubicBezTo>
                    <a:cubicBezTo>
                      <a:pt x="1" y="6"/>
                      <a:pt x="2" y="6"/>
                      <a:pt x="2" y="6"/>
                    </a:cubicBezTo>
                    <a:cubicBezTo>
                      <a:pt x="2" y="6"/>
                      <a:pt x="2" y="6"/>
                      <a:pt x="2" y="6"/>
                    </a:cubicBezTo>
                    <a:cubicBezTo>
                      <a:pt x="3" y="6"/>
                      <a:pt x="3" y="7"/>
                      <a:pt x="3" y="7"/>
                    </a:cubicBezTo>
                    <a:cubicBezTo>
                      <a:pt x="4" y="7"/>
                      <a:pt x="4" y="7"/>
                      <a:pt x="4" y="7"/>
                    </a:cubicBezTo>
                    <a:cubicBezTo>
                      <a:pt x="4" y="7"/>
                      <a:pt x="4" y="7"/>
                      <a:pt x="4" y="7"/>
                    </a:cubicBezTo>
                    <a:cubicBezTo>
                      <a:pt x="5" y="6"/>
                      <a:pt x="5" y="6"/>
                      <a:pt x="5" y="6"/>
                    </a:cubicBezTo>
                    <a:cubicBezTo>
                      <a:pt x="5" y="5"/>
                      <a:pt x="5" y="5"/>
                      <a:pt x="5" y="5"/>
                    </a:cubicBezTo>
                    <a:cubicBezTo>
                      <a:pt x="4" y="4"/>
                      <a:pt x="4" y="4"/>
                      <a:pt x="4"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1002" name="Freeform 339"/>
              <p:cNvSpPr>
                <a:spLocks/>
              </p:cNvSpPr>
              <p:nvPr/>
            </p:nvSpPr>
            <p:spPr bwMode="auto">
              <a:xfrm>
                <a:off x="4117" y="3215"/>
                <a:ext cx="3" cy="2"/>
              </a:xfrm>
              <a:custGeom>
                <a:avLst/>
                <a:gdLst>
                  <a:gd name="T0" fmla="*/ 0 w 1"/>
                  <a:gd name="T1" fmla="*/ 0 h 1"/>
                  <a:gd name="T2" fmla="*/ 0 w 1"/>
                  <a:gd name="T3" fmla="*/ 0 h 1"/>
                  <a:gd name="T4" fmla="*/ 0 w 1"/>
                  <a:gd name="T5" fmla="*/ 0 h 1"/>
                  <a:gd name="T6" fmla="*/ 1 w 1"/>
                  <a:gd name="T7" fmla="*/ 1 h 1"/>
                  <a:gd name="T8" fmla="*/ 1 w 1"/>
                  <a:gd name="T9" fmla="*/ 0 h 1"/>
                  <a:gd name="T10" fmla="*/ 0 w 1"/>
                  <a:gd name="T11" fmla="*/ 0 h 1"/>
                  <a:gd name="T12" fmla="*/ 0 w 1"/>
                  <a:gd name="T13" fmla="*/ 0 h 1"/>
                </a:gdLst>
                <a:ahLst/>
                <a:cxnLst>
                  <a:cxn ang="0">
                    <a:pos x="T0" y="T1"/>
                  </a:cxn>
                  <a:cxn ang="0">
                    <a:pos x="T2" y="T3"/>
                  </a:cxn>
                  <a:cxn ang="0">
                    <a:pos x="T4" y="T5"/>
                  </a:cxn>
                  <a:cxn ang="0">
                    <a:pos x="T6" y="T7"/>
                  </a:cxn>
                  <a:cxn ang="0">
                    <a:pos x="T8" y="T9"/>
                  </a:cxn>
                  <a:cxn ang="0">
                    <a:pos x="T10" y="T11"/>
                  </a:cxn>
                  <a:cxn ang="0">
                    <a:pos x="T12" y="T13"/>
                  </a:cxn>
                </a:cxnLst>
                <a:rect l="0" t="0" r="r" b="b"/>
                <a:pathLst>
                  <a:path w="1" h="1">
                    <a:moveTo>
                      <a:pt x="0" y="0"/>
                    </a:moveTo>
                    <a:cubicBezTo>
                      <a:pt x="0" y="0"/>
                      <a:pt x="0" y="0"/>
                      <a:pt x="0" y="0"/>
                    </a:cubicBezTo>
                    <a:cubicBezTo>
                      <a:pt x="0" y="0"/>
                      <a:pt x="0" y="0"/>
                      <a:pt x="0" y="0"/>
                    </a:cubicBezTo>
                    <a:cubicBezTo>
                      <a:pt x="0" y="0"/>
                      <a:pt x="0" y="0"/>
                      <a:pt x="1" y="1"/>
                    </a:cubicBezTo>
                    <a:cubicBezTo>
                      <a:pt x="1" y="0"/>
                      <a:pt x="1" y="0"/>
                      <a:pt x="1" y="0"/>
                    </a:cubicBezTo>
                    <a:cubicBezTo>
                      <a:pt x="1" y="0"/>
                      <a:pt x="1"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1003" name="Freeform 340"/>
              <p:cNvSpPr>
                <a:spLocks/>
              </p:cNvSpPr>
              <p:nvPr/>
            </p:nvSpPr>
            <p:spPr bwMode="auto">
              <a:xfrm>
                <a:off x="4122" y="3127"/>
                <a:ext cx="17" cy="29"/>
              </a:xfrm>
              <a:custGeom>
                <a:avLst/>
                <a:gdLst>
                  <a:gd name="T0" fmla="*/ 6 w 7"/>
                  <a:gd name="T1" fmla="*/ 12 h 12"/>
                  <a:gd name="T2" fmla="*/ 7 w 7"/>
                  <a:gd name="T3" fmla="*/ 11 h 12"/>
                  <a:gd name="T4" fmla="*/ 7 w 7"/>
                  <a:gd name="T5" fmla="*/ 11 h 12"/>
                  <a:gd name="T6" fmla="*/ 7 w 7"/>
                  <a:gd name="T7" fmla="*/ 10 h 12"/>
                  <a:gd name="T8" fmla="*/ 7 w 7"/>
                  <a:gd name="T9" fmla="*/ 9 h 12"/>
                  <a:gd name="T10" fmla="*/ 7 w 7"/>
                  <a:gd name="T11" fmla="*/ 8 h 12"/>
                  <a:gd name="T12" fmla="*/ 7 w 7"/>
                  <a:gd name="T13" fmla="*/ 7 h 12"/>
                  <a:gd name="T14" fmla="*/ 6 w 7"/>
                  <a:gd name="T15" fmla="*/ 6 h 12"/>
                  <a:gd name="T16" fmla="*/ 5 w 7"/>
                  <a:gd name="T17" fmla="*/ 5 h 12"/>
                  <a:gd name="T18" fmla="*/ 4 w 7"/>
                  <a:gd name="T19" fmla="*/ 5 h 12"/>
                  <a:gd name="T20" fmla="*/ 3 w 7"/>
                  <a:gd name="T21" fmla="*/ 3 h 12"/>
                  <a:gd name="T22" fmla="*/ 2 w 7"/>
                  <a:gd name="T23" fmla="*/ 2 h 12"/>
                  <a:gd name="T24" fmla="*/ 0 w 7"/>
                  <a:gd name="T25" fmla="*/ 0 h 12"/>
                  <a:gd name="T26" fmla="*/ 0 w 7"/>
                  <a:gd name="T27" fmla="*/ 1 h 12"/>
                  <a:gd name="T28" fmla="*/ 1 w 7"/>
                  <a:gd name="T29" fmla="*/ 1 h 12"/>
                  <a:gd name="T30" fmla="*/ 3 w 7"/>
                  <a:gd name="T31" fmla="*/ 4 h 12"/>
                  <a:gd name="T32" fmla="*/ 4 w 7"/>
                  <a:gd name="T33" fmla="*/ 6 h 12"/>
                  <a:gd name="T34" fmla="*/ 5 w 7"/>
                  <a:gd name="T35" fmla="*/ 6 h 12"/>
                  <a:gd name="T36" fmla="*/ 6 w 7"/>
                  <a:gd name="T37" fmla="*/ 8 h 12"/>
                  <a:gd name="T38" fmla="*/ 6 w 7"/>
                  <a:gd name="T39" fmla="*/ 10 h 12"/>
                  <a:gd name="T40" fmla="*/ 5 w 7"/>
                  <a:gd name="T41" fmla="*/ 10 h 12"/>
                  <a:gd name="T42" fmla="*/ 5 w 7"/>
                  <a:gd name="T43" fmla="*/ 11 h 12"/>
                  <a:gd name="T44" fmla="*/ 6 w 7"/>
                  <a:gd name="T45" fmla="*/ 12 h 12"/>
                  <a:gd name="T46" fmla="*/ 6 w 7"/>
                  <a:gd name="T4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 h="12">
                    <a:moveTo>
                      <a:pt x="6" y="12"/>
                    </a:moveTo>
                    <a:cubicBezTo>
                      <a:pt x="7" y="12"/>
                      <a:pt x="7" y="11"/>
                      <a:pt x="7" y="11"/>
                    </a:cubicBezTo>
                    <a:cubicBezTo>
                      <a:pt x="7" y="11"/>
                      <a:pt x="7" y="11"/>
                      <a:pt x="7" y="11"/>
                    </a:cubicBezTo>
                    <a:cubicBezTo>
                      <a:pt x="7" y="11"/>
                      <a:pt x="7" y="10"/>
                      <a:pt x="7" y="10"/>
                    </a:cubicBezTo>
                    <a:cubicBezTo>
                      <a:pt x="7" y="10"/>
                      <a:pt x="7" y="9"/>
                      <a:pt x="7" y="9"/>
                    </a:cubicBezTo>
                    <a:cubicBezTo>
                      <a:pt x="7" y="9"/>
                      <a:pt x="7" y="9"/>
                      <a:pt x="7" y="8"/>
                    </a:cubicBezTo>
                    <a:cubicBezTo>
                      <a:pt x="7" y="8"/>
                      <a:pt x="7" y="8"/>
                      <a:pt x="7" y="7"/>
                    </a:cubicBezTo>
                    <a:cubicBezTo>
                      <a:pt x="6" y="7"/>
                      <a:pt x="6" y="7"/>
                      <a:pt x="6" y="6"/>
                    </a:cubicBezTo>
                    <a:cubicBezTo>
                      <a:pt x="6" y="6"/>
                      <a:pt x="5" y="6"/>
                      <a:pt x="5" y="5"/>
                    </a:cubicBezTo>
                    <a:cubicBezTo>
                      <a:pt x="5" y="5"/>
                      <a:pt x="5" y="5"/>
                      <a:pt x="4" y="5"/>
                    </a:cubicBezTo>
                    <a:cubicBezTo>
                      <a:pt x="4" y="4"/>
                      <a:pt x="3" y="3"/>
                      <a:pt x="3" y="3"/>
                    </a:cubicBezTo>
                    <a:cubicBezTo>
                      <a:pt x="3" y="3"/>
                      <a:pt x="2" y="2"/>
                      <a:pt x="2" y="2"/>
                    </a:cubicBezTo>
                    <a:cubicBezTo>
                      <a:pt x="1" y="1"/>
                      <a:pt x="1" y="1"/>
                      <a:pt x="0" y="0"/>
                    </a:cubicBezTo>
                    <a:cubicBezTo>
                      <a:pt x="0" y="0"/>
                      <a:pt x="0" y="0"/>
                      <a:pt x="0" y="1"/>
                    </a:cubicBezTo>
                    <a:cubicBezTo>
                      <a:pt x="0" y="1"/>
                      <a:pt x="0" y="1"/>
                      <a:pt x="1" y="1"/>
                    </a:cubicBezTo>
                    <a:cubicBezTo>
                      <a:pt x="1" y="2"/>
                      <a:pt x="2" y="3"/>
                      <a:pt x="3" y="4"/>
                    </a:cubicBezTo>
                    <a:cubicBezTo>
                      <a:pt x="3" y="5"/>
                      <a:pt x="4" y="5"/>
                      <a:pt x="4" y="6"/>
                    </a:cubicBezTo>
                    <a:cubicBezTo>
                      <a:pt x="5" y="6"/>
                      <a:pt x="5" y="6"/>
                      <a:pt x="5" y="6"/>
                    </a:cubicBezTo>
                    <a:cubicBezTo>
                      <a:pt x="6" y="7"/>
                      <a:pt x="6" y="7"/>
                      <a:pt x="6" y="8"/>
                    </a:cubicBezTo>
                    <a:cubicBezTo>
                      <a:pt x="6" y="9"/>
                      <a:pt x="6" y="9"/>
                      <a:pt x="6" y="10"/>
                    </a:cubicBezTo>
                    <a:cubicBezTo>
                      <a:pt x="6" y="10"/>
                      <a:pt x="6" y="10"/>
                      <a:pt x="5" y="10"/>
                    </a:cubicBezTo>
                    <a:cubicBezTo>
                      <a:pt x="5" y="11"/>
                      <a:pt x="5" y="11"/>
                      <a:pt x="5" y="11"/>
                    </a:cubicBezTo>
                    <a:cubicBezTo>
                      <a:pt x="5" y="12"/>
                      <a:pt x="6" y="12"/>
                      <a:pt x="6" y="12"/>
                    </a:cubicBezTo>
                    <a:cubicBezTo>
                      <a:pt x="6" y="12"/>
                      <a:pt x="6" y="12"/>
                      <a:pt x="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1004" name="Freeform 341"/>
              <p:cNvSpPr>
                <a:spLocks/>
              </p:cNvSpPr>
              <p:nvPr/>
            </p:nvSpPr>
            <p:spPr bwMode="auto">
              <a:xfrm>
                <a:off x="4113" y="3189"/>
                <a:ext cx="2" cy="2"/>
              </a:xfrm>
              <a:custGeom>
                <a:avLst/>
                <a:gdLst>
                  <a:gd name="T0" fmla="*/ 0 w 1"/>
                  <a:gd name="T1" fmla="*/ 0 h 1"/>
                  <a:gd name="T2" fmla="*/ 0 w 1"/>
                  <a:gd name="T3" fmla="*/ 0 h 1"/>
                  <a:gd name="T4" fmla="*/ 0 w 1"/>
                  <a:gd name="T5" fmla="*/ 0 h 1"/>
                  <a:gd name="T6" fmla="*/ 0 w 1"/>
                  <a:gd name="T7" fmla="*/ 0 h 1"/>
                  <a:gd name="T8" fmla="*/ 1 w 1"/>
                  <a:gd name="T9" fmla="*/ 1 h 1"/>
                  <a:gd name="T10" fmla="*/ 1 w 1"/>
                  <a:gd name="T11" fmla="*/ 1 h 1"/>
                  <a:gd name="T12" fmla="*/ 0 w 1"/>
                  <a:gd name="T13" fmla="*/ 0 h 1"/>
                </a:gdLst>
                <a:ahLst/>
                <a:cxnLst>
                  <a:cxn ang="0">
                    <a:pos x="T0" y="T1"/>
                  </a:cxn>
                  <a:cxn ang="0">
                    <a:pos x="T2" y="T3"/>
                  </a:cxn>
                  <a:cxn ang="0">
                    <a:pos x="T4" y="T5"/>
                  </a:cxn>
                  <a:cxn ang="0">
                    <a:pos x="T6" y="T7"/>
                  </a:cxn>
                  <a:cxn ang="0">
                    <a:pos x="T8" y="T9"/>
                  </a:cxn>
                  <a:cxn ang="0">
                    <a:pos x="T10" y="T11"/>
                  </a:cxn>
                  <a:cxn ang="0">
                    <a:pos x="T12" y="T13"/>
                  </a:cxn>
                </a:cxnLst>
                <a:rect l="0" t="0" r="r" b="b"/>
                <a:pathLst>
                  <a:path w="1" h="1">
                    <a:moveTo>
                      <a:pt x="0" y="0"/>
                    </a:moveTo>
                    <a:cubicBezTo>
                      <a:pt x="0" y="0"/>
                      <a:pt x="0" y="0"/>
                      <a:pt x="0" y="0"/>
                    </a:cubicBezTo>
                    <a:cubicBezTo>
                      <a:pt x="0" y="0"/>
                      <a:pt x="0" y="0"/>
                      <a:pt x="0" y="0"/>
                    </a:cubicBezTo>
                    <a:cubicBezTo>
                      <a:pt x="0" y="0"/>
                      <a:pt x="0" y="0"/>
                      <a:pt x="0" y="0"/>
                    </a:cubicBezTo>
                    <a:cubicBezTo>
                      <a:pt x="0" y="1"/>
                      <a:pt x="1" y="1"/>
                      <a:pt x="1" y="1"/>
                    </a:cubicBezTo>
                    <a:cubicBezTo>
                      <a:pt x="1" y="1"/>
                      <a:pt x="1" y="1"/>
                      <a:pt x="1" y="1"/>
                    </a:cubicBezTo>
                    <a:cubicBezTo>
                      <a:pt x="1" y="1"/>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1005" name="Freeform 342"/>
              <p:cNvSpPr>
                <a:spLocks/>
              </p:cNvSpPr>
              <p:nvPr/>
            </p:nvSpPr>
            <p:spPr bwMode="auto">
              <a:xfrm>
                <a:off x="4108" y="3210"/>
                <a:ext cx="5" cy="5"/>
              </a:xfrm>
              <a:custGeom>
                <a:avLst/>
                <a:gdLst>
                  <a:gd name="T0" fmla="*/ 2 w 2"/>
                  <a:gd name="T1" fmla="*/ 2 h 2"/>
                  <a:gd name="T2" fmla="*/ 1 w 2"/>
                  <a:gd name="T3" fmla="*/ 1 h 2"/>
                  <a:gd name="T4" fmla="*/ 0 w 2"/>
                  <a:gd name="T5" fmla="*/ 0 h 2"/>
                  <a:gd name="T6" fmla="*/ 0 w 2"/>
                  <a:gd name="T7" fmla="*/ 0 h 2"/>
                  <a:gd name="T8" fmla="*/ 1 w 2"/>
                  <a:gd name="T9" fmla="*/ 2 h 2"/>
                  <a:gd name="T10" fmla="*/ 1 w 2"/>
                  <a:gd name="T11" fmla="*/ 2 h 2"/>
                  <a:gd name="T12" fmla="*/ 1 w 2"/>
                  <a:gd name="T13" fmla="*/ 2 h 2"/>
                  <a:gd name="T14" fmla="*/ 2 w 2"/>
                  <a:gd name="T15" fmla="*/ 2 h 2"/>
                  <a:gd name="T16" fmla="*/ 2 w 2"/>
                  <a:gd name="T17"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 h="2">
                    <a:moveTo>
                      <a:pt x="2" y="2"/>
                    </a:moveTo>
                    <a:cubicBezTo>
                      <a:pt x="2" y="2"/>
                      <a:pt x="1" y="2"/>
                      <a:pt x="1" y="1"/>
                    </a:cubicBezTo>
                    <a:cubicBezTo>
                      <a:pt x="1" y="1"/>
                      <a:pt x="1" y="1"/>
                      <a:pt x="0" y="0"/>
                    </a:cubicBezTo>
                    <a:cubicBezTo>
                      <a:pt x="0" y="0"/>
                      <a:pt x="0" y="0"/>
                      <a:pt x="0" y="0"/>
                    </a:cubicBezTo>
                    <a:cubicBezTo>
                      <a:pt x="0" y="1"/>
                      <a:pt x="0" y="1"/>
                      <a:pt x="1" y="2"/>
                    </a:cubicBezTo>
                    <a:cubicBezTo>
                      <a:pt x="1" y="2"/>
                      <a:pt x="1" y="2"/>
                      <a:pt x="1" y="2"/>
                    </a:cubicBezTo>
                    <a:cubicBezTo>
                      <a:pt x="1" y="2"/>
                      <a:pt x="1" y="2"/>
                      <a:pt x="1" y="2"/>
                    </a:cubicBezTo>
                    <a:cubicBezTo>
                      <a:pt x="2" y="2"/>
                      <a:pt x="2" y="2"/>
                      <a:pt x="2" y="2"/>
                    </a:cubicBezTo>
                    <a:cubicBezTo>
                      <a:pt x="2" y="2"/>
                      <a:pt x="2" y="2"/>
                      <a:pt x="2"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1006" name="Freeform 343"/>
              <p:cNvSpPr>
                <a:spLocks/>
              </p:cNvSpPr>
              <p:nvPr/>
            </p:nvSpPr>
            <p:spPr bwMode="auto">
              <a:xfrm>
                <a:off x="4115" y="3123"/>
                <a:ext cx="2" cy="4"/>
              </a:xfrm>
              <a:custGeom>
                <a:avLst/>
                <a:gdLst>
                  <a:gd name="T0" fmla="*/ 1 w 1"/>
                  <a:gd name="T1" fmla="*/ 1 h 2"/>
                  <a:gd name="T2" fmla="*/ 1 w 1"/>
                  <a:gd name="T3" fmla="*/ 1 h 2"/>
                  <a:gd name="T4" fmla="*/ 0 w 1"/>
                  <a:gd name="T5" fmla="*/ 0 h 2"/>
                  <a:gd name="T6" fmla="*/ 0 w 1"/>
                  <a:gd name="T7" fmla="*/ 1 h 2"/>
                  <a:gd name="T8" fmla="*/ 0 w 1"/>
                  <a:gd name="T9" fmla="*/ 2 h 2"/>
                  <a:gd name="T10" fmla="*/ 1 w 1"/>
                  <a:gd name="T11" fmla="*/ 2 h 2"/>
                  <a:gd name="T12" fmla="*/ 1 w 1"/>
                  <a:gd name="T13" fmla="*/ 1 h 2"/>
                </a:gdLst>
                <a:ahLst/>
                <a:cxnLst>
                  <a:cxn ang="0">
                    <a:pos x="T0" y="T1"/>
                  </a:cxn>
                  <a:cxn ang="0">
                    <a:pos x="T2" y="T3"/>
                  </a:cxn>
                  <a:cxn ang="0">
                    <a:pos x="T4" y="T5"/>
                  </a:cxn>
                  <a:cxn ang="0">
                    <a:pos x="T6" y="T7"/>
                  </a:cxn>
                  <a:cxn ang="0">
                    <a:pos x="T8" y="T9"/>
                  </a:cxn>
                  <a:cxn ang="0">
                    <a:pos x="T10" y="T11"/>
                  </a:cxn>
                  <a:cxn ang="0">
                    <a:pos x="T12" y="T13"/>
                  </a:cxn>
                </a:cxnLst>
                <a:rect l="0" t="0" r="r" b="b"/>
                <a:pathLst>
                  <a:path w="1" h="2">
                    <a:moveTo>
                      <a:pt x="1" y="1"/>
                    </a:moveTo>
                    <a:cubicBezTo>
                      <a:pt x="1" y="1"/>
                      <a:pt x="1" y="1"/>
                      <a:pt x="1" y="1"/>
                    </a:cubicBezTo>
                    <a:cubicBezTo>
                      <a:pt x="1" y="1"/>
                      <a:pt x="0" y="1"/>
                      <a:pt x="0" y="0"/>
                    </a:cubicBezTo>
                    <a:cubicBezTo>
                      <a:pt x="0" y="1"/>
                      <a:pt x="0" y="1"/>
                      <a:pt x="0" y="1"/>
                    </a:cubicBezTo>
                    <a:cubicBezTo>
                      <a:pt x="0" y="1"/>
                      <a:pt x="0" y="1"/>
                      <a:pt x="0" y="2"/>
                    </a:cubicBezTo>
                    <a:cubicBezTo>
                      <a:pt x="1" y="2"/>
                      <a:pt x="1" y="2"/>
                      <a:pt x="1" y="2"/>
                    </a:cubicBezTo>
                    <a:cubicBezTo>
                      <a:pt x="1" y="2"/>
                      <a:pt x="1"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1007" name="Freeform 344"/>
              <p:cNvSpPr>
                <a:spLocks/>
              </p:cNvSpPr>
              <p:nvPr/>
            </p:nvSpPr>
            <p:spPr bwMode="auto">
              <a:xfrm>
                <a:off x="4039" y="3142"/>
                <a:ext cx="0" cy="2"/>
              </a:xfrm>
              <a:custGeom>
                <a:avLst/>
                <a:gdLst>
                  <a:gd name="T0" fmla="*/ 0 h 1"/>
                  <a:gd name="T1" fmla="*/ 1 h 1"/>
                  <a:gd name="T2" fmla="*/ 0 h 1"/>
                  <a:gd name="T3" fmla="*/ 0 h 1"/>
                </a:gdLst>
                <a:ahLst/>
                <a:cxnLst>
                  <a:cxn ang="0">
                    <a:pos x="0" y="T0"/>
                  </a:cxn>
                  <a:cxn ang="0">
                    <a:pos x="0" y="T1"/>
                  </a:cxn>
                  <a:cxn ang="0">
                    <a:pos x="0" y="T2"/>
                  </a:cxn>
                  <a:cxn ang="0">
                    <a:pos x="0" y="T3"/>
                  </a:cxn>
                </a:cxnLst>
                <a:rect l="0" t="0" r="r" b="b"/>
                <a:pathLst>
                  <a:path h="1">
                    <a:moveTo>
                      <a:pt x="0" y="0"/>
                    </a:moveTo>
                    <a:cubicBezTo>
                      <a:pt x="0" y="1"/>
                      <a:pt x="0" y="1"/>
                      <a:pt x="0" y="1"/>
                    </a:cubicBezTo>
                    <a:cubicBezTo>
                      <a:pt x="0" y="1"/>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1008" name="Freeform 345"/>
              <p:cNvSpPr>
                <a:spLocks/>
              </p:cNvSpPr>
              <p:nvPr/>
            </p:nvSpPr>
            <p:spPr bwMode="auto">
              <a:xfrm>
                <a:off x="4103" y="3142"/>
                <a:ext cx="5" cy="4"/>
              </a:xfrm>
              <a:custGeom>
                <a:avLst/>
                <a:gdLst>
                  <a:gd name="T0" fmla="*/ 1 w 2"/>
                  <a:gd name="T1" fmla="*/ 0 h 2"/>
                  <a:gd name="T2" fmla="*/ 0 w 2"/>
                  <a:gd name="T3" fmla="*/ 0 h 2"/>
                  <a:gd name="T4" fmla="*/ 1 w 2"/>
                  <a:gd name="T5" fmla="*/ 2 h 2"/>
                  <a:gd name="T6" fmla="*/ 2 w 2"/>
                  <a:gd name="T7" fmla="*/ 1 h 2"/>
                  <a:gd name="T8" fmla="*/ 1 w 2"/>
                  <a:gd name="T9" fmla="*/ 0 h 2"/>
                  <a:gd name="T10" fmla="*/ 1 w 2"/>
                  <a:gd name="T11" fmla="*/ 0 h 2"/>
                </a:gdLst>
                <a:ahLst/>
                <a:cxnLst>
                  <a:cxn ang="0">
                    <a:pos x="T0" y="T1"/>
                  </a:cxn>
                  <a:cxn ang="0">
                    <a:pos x="T2" y="T3"/>
                  </a:cxn>
                  <a:cxn ang="0">
                    <a:pos x="T4" y="T5"/>
                  </a:cxn>
                  <a:cxn ang="0">
                    <a:pos x="T6" y="T7"/>
                  </a:cxn>
                  <a:cxn ang="0">
                    <a:pos x="T8" y="T9"/>
                  </a:cxn>
                  <a:cxn ang="0">
                    <a:pos x="T10" y="T11"/>
                  </a:cxn>
                </a:cxnLst>
                <a:rect l="0" t="0" r="r" b="b"/>
                <a:pathLst>
                  <a:path w="2" h="2">
                    <a:moveTo>
                      <a:pt x="1" y="0"/>
                    </a:moveTo>
                    <a:cubicBezTo>
                      <a:pt x="1" y="0"/>
                      <a:pt x="0" y="0"/>
                      <a:pt x="0" y="0"/>
                    </a:cubicBezTo>
                    <a:cubicBezTo>
                      <a:pt x="1" y="1"/>
                      <a:pt x="1" y="1"/>
                      <a:pt x="1" y="2"/>
                    </a:cubicBezTo>
                    <a:cubicBezTo>
                      <a:pt x="1" y="1"/>
                      <a:pt x="1" y="1"/>
                      <a:pt x="2" y="1"/>
                    </a:cubicBezTo>
                    <a:cubicBezTo>
                      <a:pt x="2" y="1"/>
                      <a:pt x="1" y="1"/>
                      <a:pt x="1"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1009" name="Freeform 346"/>
              <p:cNvSpPr>
                <a:spLocks/>
              </p:cNvSpPr>
              <p:nvPr/>
            </p:nvSpPr>
            <p:spPr bwMode="auto">
              <a:xfrm>
                <a:off x="4099" y="3177"/>
                <a:ext cx="2" cy="2"/>
              </a:xfrm>
              <a:custGeom>
                <a:avLst/>
                <a:gdLst>
                  <a:gd name="T0" fmla="*/ 1 w 1"/>
                  <a:gd name="T1" fmla="*/ 1 h 1"/>
                  <a:gd name="T2" fmla="*/ 1 w 1"/>
                  <a:gd name="T3" fmla="*/ 1 h 1"/>
                  <a:gd name="T4" fmla="*/ 1 w 1"/>
                  <a:gd name="T5" fmla="*/ 0 h 1"/>
                  <a:gd name="T6" fmla="*/ 1 w 1"/>
                  <a:gd name="T7" fmla="*/ 0 h 1"/>
                  <a:gd name="T8" fmla="*/ 0 w 1"/>
                  <a:gd name="T9" fmla="*/ 0 h 1"/>
                  <a:gd name="T10" fmla="*/ 0 w 1"/>
                  <a:gd name="T11" fmla="*/ 0 h 1"/>
                  <a:gd name="T12" fmla="*/ 1 w 1"/>
                  <a:gd name="T13" fmla="*/ 0 h 1"/>
                  <a:gd name="T14" fmla="*/ 1 w 1"/>
                  <a:gd name="T15" fmla="*/ 1 h 1"/>
                  <a:gd name="T16" fmla="*/ 0 w 1"/>
                  <a:gd name="T17" fmla="*/ 1 h 1"/>
                  <a:gd name="T18" fmla="*/ 1 w 1"/>
                  <a:gd name="T19" fmla="*/ 1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 h="1">
                    <a:moveTo>
                      <a:pt x="1" y="1"/>
                    </a:moveTo>
                    <a:cubicBezTo>
                      <a:pt x="1" y="1"/>
                      <a:pt x="1" y="1"/>
                      <a:pt x="1" y="1"/>
                    </a:cubicBezTo>
                    <a:cubicBezTo>
                      <a:pt x="1" y="0"/>
                      <a:pt x="1" y="0"/>
                      <a:pt x="1" y="0"/>
                    </a:cubicBezTo>
                    <a:cubicBezTo>
                      <a:pt x="1" y="0"/>
                      <a:pt x="1" y="0"/>
                      <a:pt x="1" y="0"/>
                    </a:cubicBezTo>
                    <a:cubicBezTo>
                      <a:pt x="1" y="0"/>
                      <a:pt x="0" y="0"/>
                      <a:pt x="0" y="0"/>
                    </a:cubicBezTo>
                    <a:cubicBezTo>
                      <a:pt x="0" y="0"/>
                      <a:pt x="0" y="0"/>
                      <a:pt x="0" y="0"/>
                    </a:cubicBezTo>
                    <a:cubicBezTo>
                      <a:pt x="1" y="0"/>
                      <a:pt x="1" y="0"/>
                      <a:pt x="1" y="0"/>
                    </a:cubicBezTo>
                    <a:cubicBezTo>
                      <a:pt x="1" y="1"/>
                      <a:pt x="1" y="1"/>
                      <a:pt x="1" y="1"/>
                    </a:cubicBezTo>
                    <a:cubicBezTo>
                      <a:pt x="0" y="1"/>
                      <a:pt x="0" y="1"/>
                      <a:pt x="0" y="1"/>
                    </a:cubicBezTo>
                    <a:cubicBezTo>
                      <a:pt x="0" y="1"/>
                      <a:pt x="0"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1010" name="Freeform 347"/>
              <p:cNvSpPr>
                <a:spLocks/>
              </p:cNvSpPr>
              <p:nvPr/>
            </p:nvSpPr>
            <p:spPr bwMode="auto">
              <a:xfrm>
                <a:off x="4063" y="3120"/>
                <a:ext cx="2" cy="3"/>
              </a:xfrm>
              <a:custGeom>
                <a:avLst/>
                <a:gdLst>
                  <a:gd name="T0" fmla="*/ 1 w 1"/>
                  <a:gd name="T1" fmla="*/ 1 h 1"/>
                  <a:gd name="T2" fmla="*/ 0 w 1"/>
                  <a:gd name="T3" fmla="*/ 0 h 1"/>
                  <a:gd name="T4" fmla="*/ 0 w 1"/>
                  <a:gd name="T5" fmla="*/ 1 h 1"/>
                  <a:gd name="T6" fmla="*/ 0 w 1"/>
                  <a:gd name="T7" fmla="*/ 1 h 1"/>
                  <a:gd name="T8" fmla="*/ 1 w 1"/>
                  <a:gd name="T9" fmla="*/ 1 h 1"/>
                </a:gdLst>
                <a:ahLst/>
                <a:cxnLst>
                  <a:cxn ang="0">
                    <a:pos x="T0" y="T1"/>
                  </a:cxn>
                  <a:cxn ang="0">
                    <a:pos x="T2" y="T3"/>
                  </a:cxn>
                  <a:cxn ang="0">
                    <a:pos x="T4" y="T5"/>
                  </a:cxn>
                  <a:cxn ang="0">
                    <a:pos x="T6" y="T7"/>
                  </a:cxn>
                  <a:cxn ang="0">
                    <a:pos x="T8" y="T9"/>
                  </a:cxn>
                </a:cxnLst>
                <a:rect l="0" t="0" r="r" b="b"/>
                <a:pathLst>
                  <a:path w="1" h="1">
                    <a:moveTo>
                      <a:pt x="1" y="1"/>
                    </a:moveTo>
                    <a:cubicBezTo>
                      <a:pt x="0" y="0"/>
                      <a:pt x="0" y="0"/>
                      <a:pt x="0" y="0"/>
                    </a:cubicBezTo>
                    <a:cubicBezTo>
                      <a:pt x="0" y="1"/>
                      <a:pt x="0" y="1"/>
                      <a:pt x="0" y="1"/>
                    </a:cubicBezTo>
                    <a:cubicBezTo>
                      <a:pt x="0" y="1"/>
                      <a:pt x="0" y="1"/>
                      <a:pt x="0" y="1"/>
                    </a:cubicBezTo>
                    <a:cubicBezTo>
                      <a:pt x="1" y="1"/>
                      <a:pt x="1"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1011" name="Freeform 348"/>
              <p:cNvSpPr>
                <a:spLocks/>
              </p:cNvSpPr>
              <p:nvPr/>
            </p:nvSpPr>
            <p:spPr bwMode="auto">
              <a:xfrm>
                <a:off x="4115" y="3108"/>
                <a:ext cx="2" cy="5"/>
              </a:xfrm>
              <a:custGeom>
                <a:avLst/>
                <a:gdLst>
                  <a:gd name="T0" fmla="*/ 0 w 1"/>
                  <a:gd name="T1" fmla="*/ 2 h 2"/>
                  <a:gd name="T2" fmla="*/ 1 w 1"/>
                  <a:gd name="T3" fmla="*/ 2 h 2"/>
                  <a:gd name="T4" fmla="*/ 0 w 1"/>
                  <a:gd name="T5" fmla="*/ 1 h 2"/>
                  <a:gd name="T6" fmla="*/ 0 w 1"/>
                  <a:gd name="T7" fmla="*/ 0 h 2"/>
                  <a:gd name="T8" fmla="*/ 0 w 1"/>
                  <a:gd name="T9" fmla="*/ 1 h 2"/>
                  <a:gd name="T10" fmla="*/ 0 w 1"/>
                  <a:gd name="T11" fmla="*/ 2 h 2"/>
                </a:gdLst>
                <a:ahLst/>
                <a:cxnLst>
                  <a:cxn ang="0">
                    <a:pos x="T0" y="T1"/>
                  </a:cxn>
                  <a:cxn ang="0">
                    <a:pos x="T2" y="T3"/>
                  </a:cxn>
                  <a:cxn ang="0">
                    <a:pos x="T4" y="T5"/>
                  </a:cxn>
                  <a:cxn ang="0">
                    <a:pos x="T6" y="T7"/>
                  </a:cxn>
                  <a:cxn ang="0">
                    <a:pos x="T8" y="T9"/>
                  </a:cxn>
                  <a:cxn ang="0">
                    <a:pos x="T10" y="T11"/>
                  </a:cxn>
                </a:cxnLst>
                <a:rect l="0" t="0" r="r" b="b"/>
                <a:pathLst>
                  <a:path w="1" h="2">
                    <a:moveTo>
                      <a:pt x="0" y="2"/>
                    </a:moveTo>
                    <a:cubicBezTo>
                      <a:pt x="0" y="2"/>
                      <a:pt x="1" y="2"/>
                      <a:pt x="1" y="2"/>
                    </a:cubicBezTo>
                    <a:cubicBezTo>
                      <a:pt x="1" y="1"/>
                      <a:pt x="0" y="1"/>
                      <a:pt x="0" y="1"/>
                    </a:cubicBezTo>
                    <a:cubicBezTo>
                      <a:pt x="0" y="1"/>
                      <a:pt x="0" y="0"/>
                      <a:pt x="0" y="0"/>
                    </a:cubicBezTo>
                    <a:cubicBezTo>
                      <a:pt x="0" y="1"/>
                      <a:pt x="0" y="1"/>
                      <a:pt x="0" y="1"/>
                    </a:cubicBezTo>
                    <a:cubicBezTo>
                      <a:pt x="0" y="1"/>
                      <a:pt x="0" y="2"/>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1012" name="Freeform 349"/>
              <p:cNvSpPr>
                <a:spLocks/>
              </p:cNvSpPr>
              <p:nvPr/>
            </p:nvSpPr>
            <p:spPr bwMode="auto">
              <a:xfrm>
                <a:off x="4080" y="3104"/>
                <a:ext cx="9" cy="2"/>
              </a:xfrm>
              <a:custGeom>
                <a:avLst/>
                <a:gdLst>
                  <a:gd name="T0" fmla="*/ 3 w 4"/>
                  <a:gd name="T1" fmla="*/ 1 h 1"/>
                  <a:gd name="T2" fmla="*/ 3 w 4"/>
                  <a:gd name="T3" fmla="*/ 1 h 1"/>
                  <a:gd name="T4" fmla="*/ 2 w 4"/>
                  <a:gd name="T5" fmla="*/ 0 h 1"/>
                  <a:gd name="T6" fmla="*/ 2 w 4"/>
                  <a:gd name="T7" fmla="*/ 0 h 1"/>
                  <a:gd name="T8" fmla="*/ 1 w 4"/>
                  <a:gd name="T9" fmla="*/ 0 h 1"/>
                  <a:gd name="T10" fmla="*/ 0 w 4"/>
                  <a:gd name="T11" fmla="*/ 0 h 1"/>
                  <a:gd name="T12" fmla="*/ 1 w 4"/>
                  <a:gd name="T13" fmla="*/ 0 h 1"/>
                  <a:gd name="T14" fmla="*/ 1 w 4"/>
                  <a:gd name="T15" fmla="*/ 1 h 1"/>
                  <a:gd name="T16" fmla="*/ 1 w 4"/>
                  <a:gd name="T17" fmla="*/ 1 h 1"/>
                  <a:gd name="T18" fmla="*/ 3 w 4"/>
                  <a:gd name="T19" fmla="*/ 1 h 1"/>
                  <a:gd name="T20" fmla="*/ 4 w 4"/>
                  <a:gd name="T21" fmla="*/ 1 h 1"/>
                  <a:gd name="T22" fmla="*/ 3 w 4"/>
                  <a:gd name="T23" fmla="*/ 1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 h="1">
                    <a:moveTo>
                      <a:pt x="3" y="1"/>
                    </a:moveTo>
                    <a:cubicBezTo>
                      <a:pt x="3" y="1"/>
                      <a:pt x="3" y="1"/>
                      <a:pt x="3" y="1"/>
                    </a:cubicBezTo>
                    <a:cubicBezTo>
                      <a:pt x="3" y="0"/>
                      <a:pt x="2" y="0"/>
                      <a:pt x="2" y="0"/>
                    </a:cubicBezTo>
                    <a:cubicBezTo>
                      <a:pt x="2" y="0"/>
                      <a:pt x="2" y="0"/>
                      <a:pt x="2" y="0"/>
                    </a:cubicBezTo>
                    <a:cubicBezTo>
                      <a:pt x="1" y="0"/>
                      <a:pt x="1" y="0"/>
                      <a:pt x="1" y="0"/>
                    </a:cubicBezTo>
                    <a:cubicBezTo>
                      <a:pt x="1" y="0"/>
                      <a:pt x="1" y="0"/>
                      <a:pt x="0" y="0"/>
                    </a:cubicBezTo>
                    <a:cubicBezTo>
                      <a:pt x="0" y="0"/>
                      <a:pt x="1" y="0"/>
                      <a:pt x="1" y="0"/>
                    </a:cubicBezTo>
                    <a:cubicBezTo>
                      <a:pt x="1" y="0"/>
                      <a:pt x="1" y="0"/>
                      <a:pt x="1" y="1"/>
                    </a:cubicBezTo>
                    <a:cubicBezTo>
                      <a:pt x="1" y="1"/>
                      <a:pt x="1" y="1"/>
                      <a:pt x="1" y="1"/>
                    </a:cubicBezTo>
                    <a:cubicBezTo>
                      <a:pt x="2" y="1"/>
                      <a:pt x="2" y="1"/>
                      <a:pt x="3" y="1"/>
                    </a:cubicBezTo>
                    <a:cubicBezTo>
                      <a:pt x="3" y="1"/>
                      <a:pt x="3" y="1"/>
                      <a:pt x="4" y="1"/>
                    </a:cubicBezTo>
                    <a:cubicBezTo>
                      <a:pt x="4" y="1"/>
                      <a:pt x="4" y="1"/>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1013" name="Freeform 350"/>
              <p:cNvSpPr>
                <a:spLocks/>
              </p:cNvSpPr>
              <p:nvPr/>
            </p:nvSpPr>
            <p:spPr bwMode="auto">
              <a:xfrm>
                <a:off x="4089" y="3187"/>
                <a:ext cx="7" cy="4"/>
              </a:xfrm>
              <a:custGeom>
                <a:avLst/>
                <a:gdLst>
                  <a:gd name="T0" fmla="*/ 2 w 3"/>
                  <a:gd name="T1" fmla="*/ 1 h 2"/>
                  <a:gd name="T2" fmla="*/ 1 w 3"/>
                  <a:gd name="T3" fmla="*/ 1 h 2"/>
                  <a:gd name="T4" fmla="*/ 1 w 3"/>
                  <a:gd name="T5" fmla="*/ 0 h 2"/>
                  <a:gd name="T6" fmla="*/ 1 w 3"/>
                  <a:gd name="T7" fmla="*/ 0 h 2"/>
                  <a:gd name="T8" fmla="*/ 0 w 3"/>
                  <a:gd name="T9" fmla="*/ 0 h 2"/>
                  <a:gd name="T10" fmla="*/ 0 w 3"/>
                  <a:gd name="T11" fmla="*/ 0 h 2"/>
                  <a:gd name="T12" fmla="*/ 1 w 3"/>
                  <a:gd name="T13" fmla="*/ 0 h 2"/>
                  <a:gd name="T14" fmla="*/ 1 w 3"/>
                  <a:gd name="T15" fmla="*/ 1 h 2"/>
                  <a:gd name="T16" fmla="*/ 1 w 3"/>
                  <a:gd name="T17" fmla="*/ 1 h 2"/>
                  <a:gd name="T18" fmla="*/ 1 w 3"/>
                  <a:gd name="T19" fmla="*/ 1 h 2"/>
                  <a:gd name="T20" fmla="*/ 1 w 3"/>
                  <a:gd name="T21" fmla="*/ 2 h 2"/>
                  <a:gd name="T22" fmla="*/ 2 w 3"/>
                  <a:gd name="T23" fmla="*/ 2 h 2"/>
                  <a:gd name="T24" fmla="*/ 2 w 3"/>
                  <a:gd name="T25" fmla="*/ 2 h 2"/>
                  <a:gd name="T26" fmla="*/ 3 w 3"/>
                  <a:gd name="T27" fmla="*/ 2 h 2"/>
                  <a:gd name="T28" fmla="*/ 3 w 3"/>
                  <a:gd name="T29" fmla="*/ 1 h 2"/>
                  <a:gd name="T30" fmla="*/ 2 w 3"/>
                  <a:gd name="T31" fmla="*/ 1 h 2"/>
                  <a:gd name="T32" fmla="*/ 2 w 3"/>
                  <a:gd name="T33" fmla="*/ 1 h 2"/>
                  <a:gd name="T34" fmla="*/ 2 w 3"/>
                  <a:gd name="T35"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 h="2">
                    <a:moveTo>
                      <a:pt x="2" y="1"/>
                    </a:moveTo>
                    <a:cubicBezTo>
                      <a:pt x="1" y="1"/>
                      <a:pt x="1" y="1"/>
                      <a:pt x="1" y="1"/>
                    </a:cubicBezTo>
                    <a:cubicBezTo>
                      <a:pt x="1" y="0"/>
                      <a:pt x="1" y="0"/>
                      <a:pt x="1" y="0"/>
                    </a:cubicBezTo>
                    <a:cubicBezTo>
                      <a:pt x="1" y="0"/>
                      <a:pt x="1" y="0"/>
                      <a:pt x="1" y="0"/>
                    </a:cubicBezTo>
                    <a:cubicBezTo>
                      <a:pt x="1" y="0"/>
                      <a:pt x="1" y="0"/>
                      <a:pt x="0" y="0"/>
                    </a:cubicBezTo>
                    <a:cubicBezTo>
                      <a:pt x="0" y="0"/>
                      <a:pt x="0" y="0"/>
                      <a:pt x="0" y="0"/>
                    </a:cubicBezTo>
                    <a:cubicBezTo>
                      <a:pt x="1" y="0"/>
                      <a:pt x="1" y="0"/>
                      <a:pt x="1" y="0"/>
                    </a:cubicBezTo>
                    <a:cubicBezTo>
                      <a:pt x="1" y="0"/>
                      <a:pt x="1" y="0"/>
                      <a:pt x="1" y="1"/>
                    </a:cubicBezTo>
                    <a:cubicBezTo>
                      <a:pt x="1" y="1"/>
                      <a:pt x="1" y="1"/>
                      <a:pt x="1" y="1"/>
                    </a:cubicBezTo>
                    <a:cubicBezTo>
                      <a:pt x="1" y="1"/>
                      <a:pt x="1" y="1"/>
                      <a:pt x="1" y="1"/>
                    </a:cubicBezTo>
                    <a:cubicBezTo>
                      <a:pt x="1" y="1"/>
                      <a:pt x="1" y="2"/>
                      <a:pt x="1" y="2"/>
                    </a:cubicBezTo>
                    <a:cubicBezTo>
                      <a:pt x="1" y="2"/>
                      <a:pt x="2" y="2"/>
                      <a:pt x="2" y="2"/>
                    </a:cubicBezTo>
                    <a:cubicBezTo>
                      <a:pt x="2" y="2"/>
                      <a:pt x="2" y="2"/>
                      <a:pt x="2" y="2"/>
                    </a:cubicBezTo>
                    <a:cubicBezTo>
                      <a:pt x="2" y="2"/>
                      <a:pt x="2" y="2"/>
                      <a:pt x="3" y="2"/>
                    </a:cubicBezTo>
                    <a:cubicBezTo>
                      <a:pt x="3" y="1"/>
                      <a:pt x="3" y="1"/>
                      <a:pt x="3" y="1"/>
                    </a:cubicBezTo>
                    <a:cubicBezTo>
                      <a:pt x="3" y="1"/>
                      <a:pt x="2" y="1"/>
                      <a:pt x="2" y="1"/>
                    </a:cubicBezTo>
                    <a:cubicBezTo>
                      <a:pt x="2" y="1"/>
                      <a:pt x="2" y="1"/>
                      <a:pt x="2" y="1"/>
                    </a:cubicBezTo>
                    <a:cubicBezTo>
                      <a:pt x="2" y="1"/>
                      <a:pt x="2" y="1"/>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1014" name="Freeform 351"/>
              <p:cNvSpPr>
                <a:spLocks/>
              </p:cNvSpPr>
              <p:nvPr/>
            </p:nvSpPr>
            <p:spPr bwMode="auto">
              <a:xfrm>
                <a:off x="4077" y="3137"/>
                <a:ext cx="3" cy="5"/>
              </a:xfrm>
              <a:custGeom>
                <a:avLst/>
                <a:gdLst>
                  <a:gd name="T0" fmla="*/ 1 w 1"/>
                  <a:gd name="T1" fmla="*/ 2 h 2"/>
                  <a:gd name="T2" fmla="*/ 1 w 1"/>
                  <a:gd name="T3" fmla="*/ 1 h 2"/>
                  <a:gd name="T4" fmla="*/ 1 w 1"/>
                  <a:gd name="T5" fmla="*/ 1 h 2"/>
                  <a:gd name="T6" fmla="*/ 1 w 1"/>
                  <a:gd name="T7" fmla="*/ 0 h 2"/>
                  <a:gd name="T8" fmla="*/ 0 w 1"/>
                  <a:gd name="T9" fmla="*/ 0 h 2"/>
                  <a:gd name="T10" fmla="*/ 0 w 1"/>
                  <a:gd name="T11" fmla="*/ 1 h 2"/>
                  <a:gd name="T12" fmla="*/ 1 w 1"/>
                  <a:gd name="T13" fmla="*/ 2 h 2"/>
                </a:gdLst>
                <a:ahLst/>
                <a:cxnLst>
                  <a:cxn ang="0">
                    <a:pos x="T0" y="T1"/>
                  </a:cxn>
                  <a:cxn ang="0">
                    <a:pos x="T2" y="T3"/>
                  </a:cxn>
                  <a:cxn ang="0">
                    <a:pos x="T4" y="T5"/>
                  </a:cxn>
                  <a:cxn ang="0">
                    <a:pos x="T6" y="T7"/>
                  </a:cxn>
                  <a:cxn ang="0">
                    <a:pos x="T8" y="T9"/>
                  </a:cxn>
                  <a:cxn ang="0">
                    <a:pos x="T10" y="T11"/>
                  </a:cxn>
                  <a:cxn ang="0">
                    <a:pos x="T12" y="T13"/>
                  </a:cxn>
                </a:cxnLst>
                <a:rect l="0" t="0" r="r" b="b"/>
                <a:pathLst>
                  <a:path w="1" h="2">
                    <a:moveTo>
                      <a:pt x="1" y="2"/>
                    </a:moveTo>
                    <a:cubicBezTo>
                      <a:pt x="1" y="1"/>
                      <a:pt x="1" y="1"/>
                      <a:pt x="1" y="1"/>
                    </a:cubicBezTo>
                    <a:cubicBezTo>
                      <a:pt x="1" y="1"/>
                      <a:pt x="1" y="1"/>
                      <a:pt x="1" y="1"/>
                    </a:cubicBezTo>
                    <a:cubicBezTo>
                      <a:pt x="1" y="0"/>
                      <a:pt x="1" y="0"/>
                      <a:pt x="1" y="0"/>
                    </a:cubicBezTo>
                    <a:cubicBezTo>
                      <a:pt x="0" y="0"/>
                      <a:pt x="0" y="0"/>
                      <a:pt x="0" y="0"/>
                    </a:cubicBezTo>
                    <a:cubicBezTo>
                      <a:pt x="0" y="0"/>
                      <a:pt x="0" y="1"/>
                      <a:pt x="0" y="1"/>
                    </a:cubicBezTo>
                    <a:cubicBezTo>
                      <a:pt x="0" y="1"/>
                      <a:pt x="1" y="1"/>
                      <a:pt x="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1015" name="Freeform 352"/>
              <p:cNvSpPr>
                <a:spLocks/>
              </p:cNvSpPr>
              <p:nvPr/>
            </p:nvSpPr>
            <p:spPr bwMode="auto">
              <a:xfrm>
                <a:off x="4087" y="3179"/>
                <a:ext cx="2" cy="3"/>
              </a:xfrm>
              <a:custGeom>
                <a:avLst/>
                <a:gdLst>
                  <a:gd name="T0" fmla="*/ 0 w 1"/>
                  <a:gd name="T1" fmla="*/ 1 h 1"/>
                  <a:gd name="T2" fmla="*/ 1 w 1"/>
                  <a:gd name="T3" fmla="*/ 1 h 1"/>
                  <a:gd name="T4" fmla="*/ 1 w 1"/>
                  <a:gd name="T5" fmla="*/ 1 h 1"/>
                  <a:gd name="T6" fmla="*/ 1 w 1"/>
                  <a:gd name="T7" fmla="*/ 0 h 1"/>
                  <a:gd name="T8" fmla="*/ 0 w 1"/>
                  <a:gd name="T9" fmla="*/ 0 h 1"/>
                  <a:gd name="T10" fmla="*/ 0 w 1"/>
                  <a:gd name="T11" fmla="*/ 0 h 1"/>
                  <a:gd name="T12" fmla="*/ 0 w 1"/>
                  <a:gd name="T13" fmla="*/ 0 h 1"/>
                  <a:gd name="T14" fmla="*/ 0 w 1"/>
                  <a:gd name="T15" fmla="*/ 1 h 1"/>
                  <a:gd name="T16" fmla="*/ 0 w 1"/>
                  <a:gd name="T17" fmla="*/ 1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 h="1">
                    <a:moveTo>
                      <a:pt x="0" y="1"/>
                    </a:moveTo>
                    <a:cubicBezTo>
                      <a:pt x="0" y="1"/>
                      <a:pt x="0" y="1"/>
                      <a:pt x="1" y="1"/>
                    </a:cubicBezTo>
                    <a:cubicBezTo>
                      <a:pt x="1" y="1"/>
                      <a:pt x="1" y="1"/>
                      <a:pt x="1" y="1"/>
                    </a:cubicBezTo>
                    <a:cubicBezTo>
                      <a:pt x="1" y="1"/>
                      <a:pt x="1" y="0"/>
                      <a:pt x="1" y="0"/>
                    </a:cubicBezTo>
                    <a:cubicBezTo>
                      <a:pt x="0" y="0"/>
                      <a:pt x="0" y="0"/>
                      <a:pt x="0" y="0"/>
                    </a:cubicBezTo>
                    <a:cubicBezTo>
                      <a:pt x="0" y="0"/>
                      <a:pt x="0" y="0"/>
                      <a:pt x="0" y="0"/>
                    </a:cubicBezTo>
                    <a:cubicBezTo>
                      <a:pt x="0" y="0"/>
                      <a:pt x="0" y="0"/>
                      <a:pt x="0" y="0"/>
                    </a:cubicBezTo>
                    <a:cubicBezTo>
                      <a:pt x="0" y="0"/>
                      <a:pt x="0" y="1"/>
                      <a:pt x="0" y="1"/>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1016" name="Freeform 353"/>
              <p:cNvSpPr>
                <a:spLocks/>
              </p:cNvSpPr>
              <p:nvPr/>
            </p:nvSpPr>
            <p:spPr bwMode="auto">
              <a:xfrm>
                <a:off x="4089" y="3182"/>
                <a:ext cx="2" cy="5"/>
              </a:xfrm>
              <a:custGeom>
                <a:avLst/>
                <a:gdLst>
                  <a:gd name="T0" fmla="*/ 1 w 1"/>
                  <a:gd name="T1" fmla="*/ 1 h 2"/>
                  <a:gd name="T2" fmla="*/ 1 w 1"/>
                  <a:gd name="T3" fmla="*/ 0 h 2"/>
                  <a:gd name="T4" fmla="*/ 0 w 1"/>
                  <a:gd name="T5" fmla="*/ 0 h 2"/>
                  <a:gd name="T6" fmla="*/ 0 w 1"/>
                  <a:gd name="T7" fmla="*/ 0 h 2"/>
                  <a:gd name="T8" fmla="*/ 0 w 1"/>
                  <a:gd name="T9" fmla="*/ 1 h 2"/>
                  <a:gd name="T10" fmla="*/ 0 w 1"/>
                  <a:gd name="T11" fmla="*/ 1 h 2"/>
                  <a:gd name="T12" fmla="*/ 1 w 1"/>
                  <a:gd name="T13" fmla="*/ 1 h 2"/>
                  <a:gd name="T14" fmla="*/ 1 w 1"/>
                  <a:gd name="T15" fmla="*/ 2 h 2"/>
                  <a:gd name="T16" fmla="*/ 1 w 1"/>
                  <a:gd name="T17" fmla="*/ 2 h 2"/>
                  <a:gd name="T18" fmla="*/ 1 w 1"/>
                  <a:gd name="T19" fmla="*/ 1 h 2"/>
                  <a:gd name="T20" fmla="*/ 1 w 1"/>
                  <a:gd name="T21" fmla="*/ 1 h 2"/>
                  <a:gd name="T22" fmla="*/ 1 w 1"/>
                  <a:gd name="T23" fmla="*/ 1 h 2"/>
                  <a:gd name="T24" fmla="*/ 1 w 1"/>
                  <a:gd name="T25"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 h="2">
                    <a:moveTo>
                      <a:pt x="1" y="1"/>
                    </a:moveTo>
                    <a:cubicBezTo>
                      <a:pt x="1" y="1"/>
                      <a:pt x="1" y="0"/>
                      <a:pt x="1" y="0"/>
                    </a:cubicBezTo>
                    <a:cubicBezTo>
                      <a:pt x="1" y="0"/>
                      <a:pt x="1" y="0"/>
                      <a:pt x="0" y="0"/>
                    </a:cubicBezTo>
                    <a:cubicBezTo>
                      <a:pt x="0" y="0"/>
                      <a:pt x="0" y="0"/>
                      <a:pt x="0" y="0"/>
                    </a:cubicBezTo>
                    <a:cubicBezTo>
                      <a:pt x="0" y="0"/>
                      <a:pt x="0" y="1"/>
                      <a:pt x="0" y="1"/>
                    </a:cubicBezTo>
                    <a:cubicBezTo>
                      <a:pt x="0" y="1"/>
                      <a:pt x="0" y="1"/>
                      <a:pt x="0" y="1"/>
                    </a:cubicBezTo>
                    <a:cubicBezTo>
                      <a:pt x="1" y="1"/>
                      <a:pt x="1" y="1"/>
                      <a:pt x="1" y="1"/>
                    </a:cubicBezTo>
                    <a:cubicBezTo>
                      <a:pt x="1" y="1"/>
                      <a:pt x="1" y="2"/>
                      <a:pt x="1" y="2"/>
                    </a:cubicBezTo>
                    <a:cubicBezTo>
                      <a:pt x="1" y="2"/>
                      <a:pt x="1" y="2"/>
                      <a:pt x="1" y="2"/>
                    </a:cubicBezTo>
                    <a:cubicBezTo>
                      <a:pt x="1" y="1"/>
                      <a:pt x="1" y="1"/>
                      <a:pt x="1" y="1"/>
                    </a:cubicBezTo>
                    <a:cubicBezTo>
                      <a:pt x="1" y="1"/>
                      <a:pt x="1" y="1"/>
                      <a:pt x="1" y="1"/>
                    </a:cubicBezTo>
                    <a:cubicBezTo>
                      <a:pt x="1" y="1"/>
                      <a:pt x="1" y="1"/>
                      <a:pt x="1" y="1"/>
                    </a:cubicBezTo>
                    <a:cubicBezTo>
                      <a:pt x="1" y="1"/>
                      <a:pt x="1"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1017" name="Freeform 354"/>
              <p:cNvSpPr>
                <a:spLocks/>
              </p:cNvSpPr>
              <p:nvPr/>
            </p:nvSpPr>
            <p:spPr bwMode="auto">
              <a:xfrm>
                <a:off x="4070" y="3132"/>
                <a:ext cx="3" cy="2"/>
              </a:xfrm>
              <a:custGeom>
                <a:avLst/>
                <a:gdLst>
                  <a:gd name="T0" fmla="*/ 0 w 1"/>
                  <a:gd name="T1" fmla="*/ 0 h 1"/>
                  <a:gd name="T2" fmla="*/ 1 w 1"/>
                  <a:gd name="T3" fmla="*/ 1 h 1"/>
                  <a:gd name="T4" fmla="*/ 1 w 1"/>
                  <a:gd name="T5" fmla="*/ 1 h 1"/>
                  <a:gd name="T6" fmla="*/ 1 w 1"/>
                  <a:gd name="T7" fmla="*/ 0 h 1"/>
                  <a:gd name="T8" fmla="*/ 1 w 1"/>
                  <a:gd name="T9" fmla="*/ 0 h 1"/>
                  <a:gd name="T10" fmla="*/ 0 w 1"/>
                  <a:gd name="T11" fmla="*/ 0 h 1"/>
                </a:gdLst>
                <a:ahLst/>
                <a:cxnLst>
                  <a:cxn ang="0">
                    <a:pos x="T0" y="T1"/>
                  </a:cxn>
                  <a:cxn ang="0">
                    <a:pos x="T2" y="T3"/>
                  </a:cxn>
                  <a:cxn ang="0">
                    <a:pos x="T4" y="T5"/>
                  </a:cxn>
                  <a:cxn ang="0">
                    <a:pos x="T6" y="T7"/>
                  </a:cxn>
                  <a:cxn ang="0">
                    <a:pos x="T8" y="T9"/>
                  </a:cxn>
                  <a:cxn ang="0">
                    <a:pos x="T10" y="T11"/>
                  </a:cxn>
                </a:cxnLst>
                <a:rect l="0" t="0" r="r" b="b"/>
                <a:pathLst>
                  <a:path w="1" h="1">
                    <a:moveTo>
                      <a:pt x="0" y="0"/>
                    </a:moveTo>
                    <a:cubicBezTo>
                      <a:pt x="1" y="0"/>
                      <a:pt x="1" y="0"/>
                      <a:pt x="1" y="1"/>
                    </a:cubicBezTo>
                    <a:cubicBezTo>
                      <a:pt x="1" y="1"/>
                      <a:pt x="1" y="1"/>
                      <a:pt x="1" y="1"/>
                    </a:cubicBezTo>
                    <a:cubicBezTo>
                      <a:pt x="1" y="1"/>
                      <a:pt x="1" y="0"/>
                      <a:pt x="1" y="0"/>
                    </a:cubicBezTo>
                    <a:cubicBezTo>
                      <a:pt x="1" y="0"/>
                      <a:pt x="1" y="0"/>
                      <a:pt x="1" y="0"/>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1018" name="Freeform 355"/>
              <p:cNvSpPr>
                <a:spLocks/>
              </p:cNvSpPr>
              <p:nvPr/>
            </p:nvSpPr>
            <p:spPr bwMode="auto">
              <a:xfrm>
                <a:off x="4082" y="3139"/>
                <a:ext cx="50" cy="19"/>
              </a:xfrm>
              <a:custGeom>
                <a:avLst/>
                <a:gdLst>
                  <a:gd name="T0" fmla="*/ 19 w 21"/>
                  <a:gd name="T1" fmla="*/ 7 h 8"/>
                  <a:gd name="T2" fmla="*/ 18 w 21"/>
                  <a:gd name="T3" fmla="*/ 6 h 8"/>
                  <a:gd name="T4" fmla="*/ 18 w 21"/>
                  <a:gd name="T5" fmla="*/ 6 h 8"/>
                  <a:gd name="T6" fmla="*/ 19 w 21"/>
                  <a:gd name="T7" fmla="*/ 6 h 8"/>
                  <a:gd name="T8" fmla="*/ 19 w 21"/>
                  <a:gd name="T9" fmla="*/ 6 h 8"/>
                  <a:gd name="T10" fmla="*/ 21 w 21"/>
                  <a:gd name="T11" fmla="*/ 6 h 8"/>
                  <a:gd name="T12" fmla="*/ 21 w 21"/>
                  <a:gd name="T13" fmla="*/ 5 h 8"/>
                  <a:gd name="T14" fmla="*/ 21 w 21"/>
                  <a:gd name="T15" fmla="*/ 3 h 8"/>
                  <a:gd name="T16" fmla="*/ 20 w 21"/>
                  <a:gd name="T17" fmla="*/ 3 h 8"/>
                  <a:gd name="T18" fmla="*/ 20 w 21"/>
                  <a:gd name="T19" fmla="*/ 4 h 8"/>
                  <a:gd name="T20" fmla="*/ 19 w 21"/>
                  <a:gd name="T21" fmla="*/ 3 h 8"/>
                  <a:gd name="T22" fmla="*/ 18 w 21"/>
                  <a:gd name="T23" fmla="*/ 2 h 8"/>
                  <a:gd name="T24" fmla="*/ 17 w 21"/>
                  <a:gd name="T25" fmla="*/ 3 h 8"/>
                  <a:gd name="T26" fmla="*/ 17 w 21"/>
                  <a:gd name="T27" fmla="*/ 4 h 8"/>
                  <a:gd name="T28" fmla="*/ 17 w 21"/>
                  <a:gd name="T29" fmla="*/ 5 h 8"/>
                  <a:gd name="T30" fmla="*/ 17 w 21"/>
                  <a:gd name="T31" fmla="*/ 5 h 8"/>
                  <a:gd name="T32" fmla="*/ 16 w 21"/>
                  <a:gd name="T33" fmla="*/ 5 h 8"/>
                  <a:gd name="T34" fmla="*/ 14 w 21"/>
                  <a:gd name="T35" fmla="*/ 5 h 8"/>
                  <a:gd name="T36" fmla="*/ 13 w 21"/>
                  <a:gd name="T37" fmla="*/ 5 h 8"/>
                  <a:gd name="T38" fmla="*/ 12 w 21"/>
                  <a:gd name="T39" fmla="*/ 5 h 8"/>
                  <a:gd name="T40" fmla="*/ 12 w 21"/>
                  <a:gd name="T41" fmla="*/ 5 h 8"/>
                  <a:gd name="T42" fmla="*/ 11 w 21"/>
                  <a:gd name="T43" fmla="*/ 5 h 8"/>
                  <a:gd name="T44" fmla="*/ 11 w 21"/>
                  <a:gd name="T45" fmla="*/ 4 h 8"/>
                  <a:gd name="T46" fmla="*/ 10 w 21"/>
                  <a:gd name="T47" fmla="*/ 4 h 8"/>
                  <a:gd name="T48" fmla="*/ 9 w 21"/>
                  <a:gd name="T49" fmla="*/ 4 h 8"/>
                  <a:gd name="T50" fmla="*/ 9 w 21"/>
                  <a:gd name="T51" fmla="*/ 4 h 8"/>
                  <a:gd name="T52" fmla="*/ 9 w 21"/>
                  <a:gd name="T53" fmla="*/ 3 h 8"/>
                  <a:gd name="T54" fmla="*/ 9 w 21"/>
                  <a:gd name="T55" fmla="*/ 3 h 8"/>
                  <a:gd name="T56" fmla="*/ 9 w 21"/>
                  <a:gd name="T57" fmla="*/ 2 h 8"/>
                  <a:gd name="T58" fmla="*/ 8 w 21"/>
                  <a:gd name="T59" fmla="*/ 2 h 8"/>
                  <a:gd name="T60" fmla="*/ 8 w 21"/>
                  <a:gd name="T61" fmla="*/ 3 h 8"/>
                  <a:gd name="T62" fmla="*/ 7 w 21"/>
                  <a:gd name="T63" fmla="*/ 3 h 8"/>
                  <a:gd name="T64" fmla="*/ 7 w 21"/>
                  <a:gd name="T65" fmla="*/ 2 h 8"/>
                  <a:gd name="T66" fmla="*/ 5 w 21"/>
                  <a:gd name="T67" fmla="*/ 2 h 8"/>
                  <a:gd name="T68" fmla="*/ 5 w 21"/>
                  <a:gd name="T69" fmla="*/ 2 h 8"/>
                  <a:gd name="T70" fmla="*/ 4 w 21"/>
                  <a:gd name="T71" fmla="*/ 1 h 8"/>
                  <a:gd name="T72" fmla="*/ 3 w 21"/>
                  <a:gd name="T73" fmla="*/ 1 h 8"/>
                  <a:gd name="T74" fmla="*/ 2 w 21"/>
                  <a:gd name="T75" fmla="*/ 1 h 8"/>
                  <a:gd name="T76" fmla="*/ 1 w 21"/>
                  <a:gd name="T77" fmla="*/ 0 h 8"/>
                  <a:gd name="T78" fmla="*/ 0 w 21"/>
                  <a:gd name="T79" fmla="*/ 0 h 8"/>
                  <a:gd name="T80" fmla="*/ 1 w 21"/>
                  <a:gd name="T81" fmla="*/ 1 h 8"/>
                  <a:gd name="T82" fmla="*/ 2 w 21"/>
                  <a:gd name="T83" fmla="*/ 2 h 8"/>
                  <a:gd name="T84" fmla="*/ 3 w 21"/>
                  <a:gd name="T85" fmla="*/ 3 h 8"/>
                  <a:gd name="T86" fmla="*/ 3 w 21"/>
                  <a:gd name="T87" fmla="*/ 4 h 8"/>
                  <a:gd name="T88" fmla="*/ 3 w 21"/>
                  <a:gd name="T89" fmla="*/ 4 h 8"/>
                  <a:gd name="T90" fmla="*/ 5 w 21"/>
                  <a:gd name="T91" fmla="*/ 5 h 8"/>
                  <a:gd name="T92" fmla="*/ 5 w 21"/>
                  <a:gd name="T93" fmla="*/ 5 h 8"/>
                  <a:gd name="T94" fmla="*/ 6 w 21"/>
                  <a:gd name="T95" fmla="*/ 6 h 8"/>
                  <a:gd name="T96" fmla="*/ 7 w 21"/>
                  <a:gd name="T97" fmla="*/ 6 h 8"/>
                  <a:gd name="T98" fmla="*/ 9 w 21"/>
                  <a:gd name="T99" fmla="*/ 7 h 8"/>
                  <a:gd name="T100" fmla="*/ 9 w 21"/>
                  <a:gd name="T101" fmla="*/ 7 h 8"/>
                  <a:gd name="T102" fmla="*/ 10 w 21"/>
                  <a:gd name="T103" fmla="*/ 7 h 8"/>
                  <a:gd name="T104" fmla="*/ 11 w 21"/>
                  <a:gd name="T105" fmla="*/ 8 h 8"/>
                  <a:gd name="T106" fmla="*/ 12 w 21"/>
                  <a:gd name="T107" fmla="*/ 8 h 8"/>
                  <a:gd name="T108" fmla="*/ 12 w 21"/>
                  <a:gd name="T109" fmla="*/ 8 h 8"/>
                  <a:gd name="T110" fmla="*/ 13 w 21"/>
                  <a:gd name="T111" fmla="*/ 8 h 8"/>
                  <a:gd name="T112" fmla="*/ 15 w 21"/>
                  <a:gd name="T113" fmla="*/ 7 h 8"/>
                  <a:gd name="T114" fmla="*/ 15 w 21"/>
                  <a:gd name="T115" fmla="*/ 7 h 8"/>
                  <a:gd name="T116" fmla="*/ 16 w 21"/>
                  <a:gd name="T117" fmla="*/ 7 h 8"/>
                  <a:gd name="T118" fmla="*/ 17 w 21"/>
                  <a:gd name="T119" fmla="*/ 8 h 8"/>
                  <a:gd name="T120" fmla="*/ 18 w 21"/>
                  <a:gd name="T121" fmla="*/ 8 h 8"/>
                  <a:gd name="T122" fmla="*/ 19 w 21"/>
                  <a:gd name="T123" fmla="*/ 7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1" h="8">
                    <a:moveTo>
                      <a:pt x="19" y="7"/>
                    </a:moveTo>
                    <a:cubicBezTo>
                      <a:pt x="18" y="7"/>
                      <a:pt x="18" y="7"/>
                      <a:pt x="18" y="6"/>
                    </a:cubicBezTo>
                    <a:cubicBezTo>
                      <a:pt x="18" y="6"/>
                      <a:pt x="18" y="6"/>
                      <a:pt x="18" y="6"/>
                    </a:cubicBezTo>
                    <a:cubicBezTo>
                      <a:pt x="18" y="6"/>
                      <a:pt x="19" y="6"/>
                      <a:pt x="19" y="6"/>
                    </a:cubicBezTo>
                    <a:cubicBezTo>
                      <a:pt x="19" y="6"/>
                      <a:pt x="19" y="6"/>
                      <a:pt x="19" y="6"/>
                    </a:cubicBezTo>
                    <a:cubicBezTo>
                      <a:pt x="20" y="6"/>
                      <a:pt x="20" y="6"/>
                      <a:pt x="21" y="6"/>
                    </a:cubicBezTo>
                    <a:cubicBezTo>
                      <a:pt x="21" y="6"/>
                      <a:pt x="21" y="5"/>
                      <a:pt x="21" y="5"/>
                    </a:cubicBezTo>
                    <a:cubicBezTo>
                      <a:pt x="21" y="4"/>
                      <a:pt x="21" y="4"/>
                      <a:pt x="21" y="3"/>
                    </a:cubicBezTo>
                    <a:cubicBezTo>
                      <a:pt x="20" y="3"/>
                      <a:pt x="20" y="3"/>
                      <a:pt x="20" y="3"/>
                    </a:cubicBezTo>
                    <a:cubicBezTo>
                      <a:pt x="20" y="4"/>
                      <a:pt x="20" y="4"/>
                      <a:pt x="20" y="4"/>
                    </a:cubicBezTo>
                    <a:cubicBezTo>
                      <a:pt x="19" y="3"/>
                      <a:pt x="19" y="3"/>
                      <a:pt x="19" y="3"/>
                    </a:cubicBezTo>
                    <a:cubicBezTo>
                      <a:pt x="19" y="3"/>
                      <a:pt x="18" y="3"/>
                      <a:pt x="18" y="2"/>
                    </a:cubicBezTo>
                    <a:cubicBezTo>
                      <a:pt x="18" y="3"/>
                      <a:pt x="18" y="3"/>
                      <a:pt x="17" y="3"/>
                    </a:cubicBezTo>
                    <a:cubicBezTo>
                      <a:pt x="17" y="3"/>
                      <a:pt x="17" y="4"/>
                      <a:pt x="17" y="4"/>
                    </a:cubicBezTo>
                    <a:cubicBezTo>
                      <a:pt x="17" y="5"/>
                      <a:pt x="17" y="5"/>
                      <a:pt x="17" y="5"/>
                    </a:cubicBezTo>
                    <a:cubicBezTo>
                      <a:pt x="17" y="5"/>
                      <a:pt x="17" y="5"/>
                      <a:pt x="17" y="5"/>
                    </a:cubicBezTo>
                    <a:cubicBezTo>
                      <a:pt x="16" y="5"/>
                      <a:pt x="16" y="5"/>
                      <a:pt x="16" y="5"/>
                    </a:cubicBezTo>
                    <a:cubicBezTo>
                      <a:pt x="15" y="5"/>
                      <a:pt x="14" y="5"/>
                      <a:pt x="14" y="5"/>
                    </a:cubicBezTo>
                    <a:cubicBezTo>
                      <a:pt x="13" y="5"/>
                      <a:pt x="13" y="5"/>
                      <a:pt x="13" y="5"/>
                    </a:cubicBezTo>
                    <a:cubicBezTo>
                      <a:pt x="13" y="5"/>
                      <a:pt x="13" y="5"/>
                      <a:pt x="12" y="5"/>
                    </a:cubicBezTo>
                    <a:cubicBezTo>
                      <a:pt x="12" y="5"/>
                      <a:pt x="12" y="5"/>
                      <a:pt x="12" y="5"/>
                    </a:cubicBezTo>
                    <a:cubicBezTo>
                      <a:pt x="12" y="5"/>
                      <a:pt x="11" y="5"/>
                      <a:pt x="11" y="5"/>
                    </a:cubicBezTo>
                    <a:cubicBezTo>
                      <a:pt x="11" y="5"/>
                      <a:pt x="11" y="5"/>
                      <a:pt x="11" y="4"/>
                    </a:cubicBezTo>
                    <a:cubicBezTo>
                      <a:pt x="11" y="4"/>
                      <a:pt x="10" y="4"/>
                      <a:pt x="10" y="4"/>
                    </a:cubicBezTo>
                    <a:cubicBezTo>
                      <a:pt x="10" y="4"/>
                      <a:pt x="10" y="4"/>
                      <a:pt x="9" y="4"/>
                    </a:cubicBezTo>
                    <a:cubicBezTo>
                      <a:pt x="9" y="4"/>
                      <a:pt x="9" y="4"/>
                      <a:pt x="9" y="4"/>
                    </a:cubicBezTo>
                    <a:cubicBezTo>
                      <a:pt x="9" y="4"/>
                      <a:pt x="9" y="3"/>
                      <a:pt x="9" y="3"/>
                    </a:cubicBezTo>
                    <a:cubicBezTo>
                      <a:pt x="9" y="3"/>
                      <a:pt x="9" y="3"/>
                      <a:pt x="9" y="3"/>
                    </a:cubicBezTo>
                    <a:cubicBezTo>
                      <a:pt x="9" y="2"/>
                      <a:pt x="9" y="2"/>
                      <a:pt x="9" y="2"/>
                    </a:cubicBezTo>
                    <a:cubicBezTo>
                      <a:pt x="9" y="2"/>
                      <a:pt x="9" y="2"/>
                      <a:pt x="8" y="2"/>
                    </a:cubicBezTo>
                    <a:cubicBezTo>
                      <a:pt x="8" y="2"/>
                      <a:pt x="8" y="3"/>
                      <a:pt x="8" y="3"/>
                    </a:cubicBezTo>
                    <a:cubicBezTo>
                      <a:pt x="8" y="3"/>
                      <a:pt x="8" y="3"/>
                      <a:pt x="7" y="3"/>
                    </a:cubicBezTo>
                    <a:cubicBezTo>
                      <a:pt x="7" y="3"/>
                      <a:pt x="7" y="2"/>
                      <a:pt x="7" y="2"/>
                    </a:cubicBezTo>
                    <a:cubicBezTo>
                      <a:pt x="6" y="2"/>
                      <a:pt x="6" y="2"/>
                      <a:pt x="5" y="2"/>
                    </a:cubicBezTo>
                    <a:cubicBezTo>
                      <a:pt x="5" y="2"/>
                      <a:pt x="5" y="2"/>
                      <a:pt x="5" y="2"/>
                    </a:cubicBezTo>
                    <a:cubicBezTo>
                      <a:pt x="4" y="2"/>
                      <a:pt x="4" y="1"/>
                      <a:pt x="4" y="1"/>
                    </a:cubicBezTo>
                    <a:cubicBezTo>
                      <a:pt x="4" y="1"/>
                      <a:pt x="4" y="1"/>
                      <a:pt x="3" y="1"/>
                    </a:cubicBezTo>
                    <a:cubicBezTo>
                      <a:pt x="3" y="1"/>
                      <a:pt x="3" y="1"/>
                      <a:pt x="2" y="1"/>
                    </a:cubicBezTo>
                    <a:cubicBezTo>
                      <a:pt x="2" y="0"/>
                      <a:pt x="2" y="0"/>
                      <a:pt x="1" y="0"/>
                    </a:cubicBezTo>
                    <a:cubicBezTo>
                      <a:pt x="1" y="0"/>
                      <a:pt x="1" y="0"/>
                      <a:pt x="0" y="0"/>
                    </a:cubicBezTo>
                    <a:cubicBezTo>
                      <a:pt x="1" y="1"/>
                      <a:pt x="1" y="1"/>
                      <a:pt x="1" y="1"/>
                    </a:cubicBezTo>
                    <a:cubicBezTo>
                      <a:pt x="1" y="2"/>
                      <a:pt x="1" y="2"/>
                      <a:pt x="2" y="2"/>
                    </a:cubicBezTo>
                    <a:cubicBezTo>
                      <a:pt x="2" y="2"/>
                      <a:pt x="2" y="3"/>
                      <a:pt x="3" y="3"/>
                    </a:cubicBezTo>
                    <a:cubicBezTo>
                      <a:pt x="3" y="4"/>
                      <a:pt x="3" y="4"/>
                      <a:pt x="3" y="4"/>
                    </a:cubicBezTo>
                    <a:cubicBezTo>
                      <a:pt x="3" y="4"/>
                      <a:pt x="3" y="4"/>
                      <a:pt x="3" y="4"/>
                    </a:cubicBezTo>
                    <a:cubicBezTo>
                      <a:pt x="4" y="4"/>
                      <a:pt x="4" y="4"/>
                      <a:pt x="5" y="5"/>
                    </a:cubicBezTo>
                    <a:cubicBezTo>
                      <a:pt x="5" y="5"/>
                      <a:pt x="5" y="5"/>
                      <a:pt x="5" y="5"/>
                    </a:cubicBezTo>
                    <a:cubicBezTo>
                      <a:pt x="5" y="6"/>
                      <a:pt x="6" y="6"/>
                      <a:pt x="6" y="6"/>
                    </a:cubicBezTo>
                    <a:cubicBezTo>
                      <a:pt x="6" y="6"/>
                      <a:pt x="7" y="6"/>
                      <a:pt x="7" y="6"/>
                    </a:cubicBezTo>
                    <a:cubicBezTo>
                      <a:pt x="7" y="6"/>
                      <a:pt x="8" y="7"/>
                      <a:pt x="9" y="7"/>
                    </a:cubicBezTo>
                    <a:cubicBezTo>
                      <a:pt x="9" y="7"/>
                      <a:pt x="9" y="7"/>
                      <a:pt x="9" y="7"/>
                    </a:cubicBezTo>
                    <a:cubicBezTo>
                      <a:pt x="10" y="7"/>
                      <a:pt x="10" y="7"/>
                      <a:pt x="10" y="7"/>
                    </a:cubicBezTo>
                    <a:cubicBezTo>
                      <a:pt x="10" y="8"/>
                      <a:pt x="11" y="8"/>
                      <a:pt x="11" y="8"/>
                    </a:cubicBezTo>
                    <a:cubicBezTo>
                      <a:pt x="11" y="8"/>
                      <a:pt x="11" y="8"/>
                      <a:pt x="12" y="8"/>
                    </a:cubicBezTo>
                    <a:cubicBezTo>
                      <a:pt x="12" y="8"/>
                      <a:pt x="12" y="8"/>
                      <a:pt x="12" y="8"/>
                    </a:cubicBezTo>
                    <a:cubicBezTo>
                      <a:pt x="12" y="8"/>
                      <a:pt x="13" y="8"/>
                      <a:pt x="13" y="8"/>
                    </a:cubicBezTo>
                    <a:cubicBezTo>
                      <a:pt x="14" y="8"/>
                      <a:pt x="14" y="8"/>
                      <a:pt x="15" y="7"/>
                    </a:cubicBezTo>
                    <a:cubicBezTo>
                      <a:pt x="15" y="7"/>
                      <a:pt x="15" y="7"/>
                      <a:pt x="15" y="7"/>
                    </a:cubicBezTo>
                    <a:cubicBezTo>
                      <a:pt x="16" y="7"/>
                      <a:pt x="16" y="7"/>
                      <a:pt x="16" y="7"/>
                    </a:cubicBezTo>
                    <a:cubicBezTo>
                      <a:pt x="16" y="7"/>
                      <a:pt x="16" y="7"/>
                      <a:pt x="17" y="8"/>
                    </a:cubicBezTo>
                    <a:cubicBezTo>
                      <a:pt x="17" y="8"/>
                      <a:pt x="17" y="8"/>
                      <a:pt x="18" y="8"/>
                    </a:cubicBezTo>
                    <a:cubicBezTo>
                      <a:pt x="18" y="8"/>
                      <a:pt x="18" y="8"/>
                      <a:pt x="19"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1019" name="Freeform 356"/>
              <p:cNvSpPr>
                <a:spLocks/>
              </p:cNvSpPr>
              <p:nvPr/>
            </p:nvSpPr>
            <p:spPr bwMode="auto">
              <a:xfrm>
                <a:off x="4018" y="3142"/>
                <a:ext cx="2" cy="4"/>
              </a:xfrm>
              <a:custGeom>
                <a:avLst/>
                <a:gdLst>
                  <a:gd name="T0" fmla="*/ 1 w 1"/>
                  <a:gd name="T1" fmla="*/ 2 h 2"/>
                  <a:gd name="T2" fmla="*/ 1 w 1"/>
                  <a:gd name="T3" fmla="*/ 1 h 2"/>
                  <a:gd name="T4" fmla="*/ 0 w 1"/>
                  <a:gd name="T5" fmla="*/ 0 h 2"/>
                  <a:gd name="T6" fmla="*/ 1 w 1"/>
                  <a:gd name="T7" fmla="*/ 2 h 2"/>
                </a:gdLst>
                <a:ahLst/>
                <a:cxnLst>
                  <a:cxn ang="0">
                    <a:pos x="T0" y="T1"/>
                  </a:cxn>
                  <a:cxn ang="0">
                    <a:pos x="T2" y="T3"/>
                  </a:cxn>
                  <a:cxn ang="0">
                    <a:pos x="T4" y="T5"/>
                  </a:cxn>
                  <a:cxn ang="0">
                    <a:pos x="T6" y="T7"/>
                  </a:cxn>
                </a:cxnLst>
                <a:rect l="0" t="0" r="r" b="b"/>
                <a:pathLst>
                  <a:path w="1" h="2">
                    <a:moveTo>
                      <a:pt x="1" y="2"/>
                    </a:moveTo>
                    <a:cubicBezTo>
                      <a:pt x="1" y="1"/>
                      <a:pt x="1" y="1"/>
                      <a:pt x="1" y="1"/>
                    </a:cubicBezTo>
                    <a:cubicBezTo>
                      <a:pt x="1" y="1"/>
                      <a:pt x="0" y="0"/>
                      <a:pt x="0" y="0"/>
                    </a:cubicBezTo>
                    <a:cubicBezTo>
                      <a:pt x="0" y="0"/>
                      <a:pt x="1" y="1"/>
                      <a:pt x="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1020" name="Freeform 357"/>
              <p:cNvSpPr>
                <a:spLocks/>
              </p:cNvSpPr>
              <p:nvPr/>
            </p:nvSpPr>
            <p:spPr bwMode="auto">
              <a:xfrm>
                <a:off x="4028" y="3137"/>
                <a:ext cx="0" cy="2"/>
              </a:xfrm>
              <a:custGeom>
                <a:avLst/>
                <a:gdLst>
                  <a:gd name="T0" fmla="*/ 0 h 1"/>
                  <a:gd name="T1" fmla="*/ 1 h 1"/>
                  <a:gd name="T2" fmla="*/ 1 h 1"/>
                  <a:gd name="T3" fmla="*/ 1 h 1"/>
                  <a:gd name="T4" fmla="*/ 0 h 1"/>
                </a:gdLst>
                <a:ahLst/>
                <a:cxnLst>
                  <a:cxn ang="0">
                    <a:pos x="0" y="T0"/>
                  </a:cxn>
                  <a:cxn ang="0">
                    <a:pos x="0" y="T1"/>
                  </a:cxn>
                  <a:cxn ang="0">
                    <a:pos x="0" y="T2"/>
                  </a:cxn>
                  <a:cxn ang="0">
                    <a:pos x="0" y="T3"/>
                  </a:cxn>
                  <a:cxn ang="0">
                    <a:pos x="0" y="T4"/>
                  </a:cxn>
                </a:cxnLst>
                <a:rect l="0" t="0" r="r" b="b"/>
                <a:pathLst>
                  <a:path h="1">
                    <a:moveTo>
                      <a:pt x="0" y="0"/>
                    </a:moveTo>
                    <a:cubicBezTo>
                      <a:pt x="0" y="0"/>
                      <a:pt x="0" y="1"/>
                      <a:pt x="0" y="1"/>
                    </a:cubicBezTo>
                    <a:cubicBezTo>
                      <a:pt x="0" y="1"/>
                      <a:pt x="0" y="1"/>
                      <a:pt x="0" y="1"/>
                    </a:cubicBezTo>
                    <a:cubicBezTo>
                      <a:pt x="0" y="1"/>
                      <a:pt x="0" y="1"/>
                      <a:pt x="0" y="1"/>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1021" name="Freeform 358"/>
              <p:cNvSpPr>
                <a:spLocks/>
              </p:cNvSpPr>
              <p:nvPr/>
            </p:nvSpPr>
            <p:spPr bwMode="auto">
              <a:xfrm>
                <a:off x="4018" y="3142"/>
                <a:ext cx="2" cy="0"/>
              </a:xfrm>
              <a:custGeom>
                <a:avLst/>
                <a:gdLst>
                  <a:gd name="T0" fmla="*/ 0 w 1"/>
                  <a:gd name="T1" fmla="*/ 1 w 1"/>
                  <a:gd name="T2" fmla="*/ 1 w 1"/>
                  <a:gd name="T3" fmla="*/ 0 w 1"/>
                </a:gdLst>
                <a:ahLst/>
                <a:cxnLst>
                  <a:cxn ang="0">
                    <a:pos x="T0" y="0"/>
                  </a:cxn>
                  <a:cxn ang="0">
                    <a:pos x="T1" y="0"/>
                  </a:cxn>
                  <a:cxn ang="0">
                    <a:pos x="T2" y="0"/>
                  </a:cxn>
                  <a:cxn ang="0">
                    <a:pos x="T3" y="0"/>
                  </a:cxn>
                </a:cxnLst>
                <a:rect l="0" t="0" r="r" b="b"/>
                <a:pathLst>
                  <a:path w="1">
                    <a:moveTo>
                      <a:pt x="0" y="0"/>
                    </a:moveTo>
                    <a:cubicBezTo>
                      <a:pt x="0" y="0"/>
                      <a:pt x="0" y="0"/>
                      <a:pt x="1" y="0"/>
                    </a:cubicBezTo>
                    <a:cubicBezTo>
                      <a:pt x="1" y="0"/>
                      <a:pt x="1" y="0"/>
                      <a:pt x="1" y="0"/>
                    </a:cubicBezTo>
                    <a:cubicBezTo>
                      <a:pt x="1"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1022" name="Freeform 359"/>
              <p:cNvSpPr>
                <a:spLocks/>
              </p:cNvSpPr>
              <p:nvPr/>
            </p:nvSpPr>
            <p:spPr bwMode="auto">
              <a:xfrm>
                <a:off x="4032" y="3139"/>
                <a:ext cx="3" cy="0"/>
              </a:xfrm>
              <a:custGeom>
                <a:avLst/>
                <a:gdLst>
                  <a:gd name="T0" fmla="*/ 0 w 1"/>
                  <a:gd name="T1" fmla="*/ 0 w 1"/>
                  <a:gd name="T2" fmla="*/ 1 w 1"/>
                  <a:gd name="T3" fmla="*/ 1 w 1"/>
                  <a:gd name="T4" fmla="*/ 0 w 1"/>
                </a:gdLst>
                <a:ahLst/>
                <a:cxnLst>
                  <a:cxn ang="0">
                    <a:pos x="T0" y="0"/>
                  </a:cxn>
                  <a:cxn ang="0">
                    <a:pos x="T1" y="0"/>
                  </a:cxn>
                  <a:cxn ang="0">
                    <a:pos x="T2" y="0"/>
                  </a:cxn>
                  <a:cxn ang="0">
                    <a:pos x="T3" y="0"/>
                  </a:cxn>
                  <a:cxn ang="0">
                    <a:pos x="T4" y="0"/>
                  </a:cxn>
                </a:cxnLst>
                <a:rect l="0" t="0" r="r" b="b"/>
                <a:pathLst>
                  <a:path w="1">
                    <a:moveTo>
                      <a:pt x="0" y="0"/>
                    </a:moveTo>
                    <a:cubicBezTo>
                      <a:pt x="0" y="0"/>
                      <a:pt x="0" y="0"/>
                      <a:pt x="0" y="0"/>
                    </a:cubicBezTo>
                    <a:cubicBezTo>
                      <a:pt x="0" y="0"/>
                      <a:pt x="0" y="0"/>
                      <a:pt x="1" y="0"/>
                    </a:cubicBezTo>
                    <a:cubicBezTo>
                      <a:pt x="1" y="0"/>
                      <a:pt x="1" y="0"/>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1023" name="Freeform 360"/>
              <p:cNvSpPr>
                <a:spLocks/>
              </p:cNvSpPr>
              <p:nvPr/>
            </p:nvSpPr>
            <p:spPr bwMode="auto">
              <a:xfrm>
                <a:off x="4025" y="3137"/>
                <a:ext cx="3" cy="2"/>
              </a:xfrm>
              <a:custGeom>
                <a:avLst/>
                <a:gdLst>
                  <a:gd name="T0" fmla="*/ 0 w 1"/>
                  <a:gd name="T1" fmla="*/ 1 h 1"/>
                  <a:gd name="T2" fmla="*/ 1 w 1"/>
                  <a:gd name="T3" fmla="*/ 0 h 1"/>
                  <a:gd name="T4" fmla="*/ 0 w 1"/>
                  <a:gd name="T5" fmla="*/ 0 h 1"/>
                  <a:gd name="T6" fmla="*/ 0 w 1"/>
                  <a:gd name="T7" fmla="*/ 1 h 1"/>
                  <a:gd name="T8" fmla="*/ 0 w 1"/>
                  <a:gd name="T9" fmla="*/ 1 h 1"/>
                  <a:gd name="T10" fmla="*/ 0 w 1"/>
                  <a:gd name="T11" fmla="*/ 1 h 1"/>
                  <a:gd name="T12" fmla="*/ 0 w 1"/>
                  <a:gd name="T13" fmla="*/ 1 h 1"/>
                </a:gdLst>
                <a:ahLst/>
                <a:cxnLst>
                  <a:cxn ang="0">
                    <a:pos x="T0" y="T1"/>
                  </a:cxn>
                  <a:cxn ang="0">
                    <a:pos x="T2" y="T3"/>
                  </a:cxn>
                  <a:cxn ang="0">
                    <a:pos x="T4" y="T5"/>
                  </a:cxn>
                  <a:cxn ang="0">
                    <a:pos x="T6" y="T7"/>
                  </a:cxn>
                  <a:cxn ang="0">
                    <a:pos x="T8" y="T9"/>
                  </a:cxn>
                  <a:cxn ang="0">
                    <a:pos x="T10" y="T11"/>
                  </a:cxn>
                  <a:cxn ang="0">
                    <a:pos x="T12" y="T13"/>
                  </a:cxn>
                </a:cxnLst>
                <a:rect l="0" t="0" r="r" b="b"/>
                <a:pathLst>
                  <a:path w="1" h="1">
                    <a:moveTo>
                      <a:pt x="0" y="1"/>
                    </a:moveTo>
                    <a:cubicBezTo>
                      <a:pt x="0" y="1"/>
                      <a:pt x="1" y="0"/>
                      <a:pt x="1" y="0"/>
                    </a:cubicBezTo>
                    <a:cubicBezTo>
                      <a:pt x="0" y="0"/>
                      <a:pt x="0" y="0"/>
                      <a:pt x="0" y="0"/>
                    </a:cubicBezTo>
                    <a:cubicBezTo>
                      <a:pt x="0" y="0"/>
                      <a:pt x="0" y="0"/>
                      <a:pt x="0" y="1"/>
                    </a:cubicBezTo>
                    <a:cubicBezTo>
                      <a:pt x="0" y="1"/>
                      <a:pt x="0" y="1"/>
                      <a:pt x="0" y="1"/>
                    </a:cubicBezTo>
                    <a:cubicBezTo>
                      <a:pt x="0" y="1"/>
                      <a:pt x="0" y="1"/>
                      <a:pt x="0" y="1"/>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1024" name="Freeform 361"/>
              <p:cNvSpPr>
                <a:spLocks/>
              </p:cNvSpPr>
              <p:nvPr/>
            </p:nvSpPr>
            <p:spPr bwMode="auto">
              <a:xfrm>
                <a:off x="4020" y="3144"/>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1025" name="Oval 362"/>
              <p:cNvSpPr>
                <a:spLocks noChangeArrowheads="1"/>
              </p:cNvSpPr>
              <p:nvPr/>
            </p:nvSpPr>
            <p:spPr bwMode="auto">
              <a:xfrm>
                <a:off x="4023" y="3139"/>
                <a:ext cx="1" cy="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1026" name="Freeform 363"/>
              <p:cNvSpPr>
                <a:spLocks/>
              </p:cNvSpPr>
              <p:nvPr/>
            </p:nvSpPr>
            <p:spPr bwMode="auto">
              <a:xfrm>
                <a:off x="4020" y="3142"/>
                <a:ext cx="5" cy="0"/>
              </a:xfrm>
              <a:custGeom>
                <a:avLst/>
                <a:gdLst>
                  <a:gd name="T0" fmla="*/ 2 w 2"/>
                  <a:gd name="T1" fmla="*/ 1 w 2"/>
                  <a:gd name="T2" fmla="*/ 0 w 2"/>
                  <a:gd name="T3" fmla="*/ 1 w 2"/>
                  <a:gd name="T4" fmla="*/ 2 w 2"/>
                </a:gdLst>
                <a:ahLst/>
                <a:cxnLst>
                  <a:cxn ang="0">
                    <a:pos x="T0" y="0"/>
                  </a:cxn>
                  <a:cxn ang="0">
                    <a:pos x="T1" y="0"/>
                  </a:cxn>
                  <a:cxn ang="0">
                    <a:pos x="T2" y="0"/>
                  </a:cxn>
                  <a:cxn ang="0">
                    <a:pos x="T3" y="0"/>
                  </a:cxn>
                  <a:cxn ang="0">
                    <a:pos x="T4" y="0"/>
                  </a:cxn>
                </a:cxnLst>
                <a:rect l="0" t="0" r="r" b="b"/>
                <a:pathLst>
                  <a:path w="2">
                    <a:moveTo>
                      <a:pt x="2" y="0"/>
                    </a:moveTo>
                    <a:cubicBezTo>
                      <a:pt x="1" y="0"/>
                      <a:pt x="1" y="0"/>
                      <a:pt x="1" y="0"/>
                    </a:cubicBezTo>
                    <a:cubicBezTo>
                      <a:pt x="1" y="0"/>
                      <a:pt x="1" y="0"/>
                      <a:pt x="0" y="0"/>
                    </a:cubicBezTo>
                    <a:cubicBezTo>
                      <a:pt x="0" y="0"/>
                      <a:pt x="1" y="0"/>
                      <a:pt x="1" y="0"/>
                    </a:cubicBezTo>
                    <a:cubicBezTo>
                      <a:pt x="1" y="0"/>
                      <a:pt x="2"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1027" name="Freeform 364"/>
              <p:cNvSpPr>
                <a:spLocks/>
              </p:cNvSpPr>
              <p:nvPr/>
            </p:nvSpPr>
            <p:spPr bwMode="auto">
              <a:xfrm>
                <a:off x="4035" y="3139"/>
                <a:ext cx="2" cy="3"/>
              </a:xfrm>
              <a:custGeom>
                <a:avLst/>
                <a:gdLst>
                  <a:gd name="T0" fmla="*/ 0 w 1"/>
                  <a:gd name="T1" fmla="*/ 0 h 1"/>
                  <a:gd name="T2" fmla="*/ 0 w 1"/>
                  <a:gd name="T3" fmla="*/ 0 h 1"/>
                  <a:gd name="T4" fmla="*/ 0 w 1"/>
                  <a:gd name="T5" fmla="*/ 1 h 1"/>
                  <a:gd name="T6" fmla="*/ 0 w 1"/>
                  <a:gd name="T7" fmla="*/ 0 h 1"/>
                  <a:gd name="T8" fmla="*/ 1 w 1"/>
                  <a:gd name="T9" fmla="*/ 0 h 1"/>
                  <a:gd name="T10" fmla="*/ 0 w 1"/>
                  <a:gd name="T11" fmla="*/ 0 h 1"/>
                </a:gdLst>
                <a:ahLst/>
                <a:cxnLst>
                  <a:cxn ang="0">
                    <a:pos x="T0" y="T1"/>
                  </a:cxn>
                  <a:cxn ang="0">
                    <a:pos x="T2" y="T3"/>
                  </a:cxn>
                  <a:cxn ang="0">
                    <a:pos x="T4" y="T5"/>
                  </a:cxn>
                  <a:cxn ang="0">
                    <a:pos x="T6" y="T7"/>
                  </a:cxn>
                  <a:cxn ang="0">
                    <a:pos x="T8" y="T9"/>
                  </a:cxn>
                  <a:cxn ang="0">
                    <a:pos x="T10" y="T11"/>
                  </a:cxn>
                </a:cxnLst>
                <a:rect l="0" t="0" r="r" b="b"/>
                <a:pathLst>
                  <a:path w="1" h="1">
                    <a:moveTo>
                      <a:pt x="0" y="0"/>
                    </a:moveTo>
                    <a:cubicBezTo>
                      <a:pt x="0" y="0"/>
                      <a:pt x="0" y="0"/>
                      <a:pt x="0" y="0"/>
                    </a:cubicBezTo>
                    <a:cubicBezTo>
                      <a:pt x="0" y="0"/>
                      <a:pt x="0" y="0"/>
                      <a:pt x="0" y="1"/>
                    </a:cubicBezTo>
                    <a:cubicBezTo>
                      <a:pt x="0" y="0"/>
                      <a:pt x="0" y="0"/>
                      <a:pt x="0" y="0"/>
                    </a:cubicBezTo>
                    <a:cubicBezTo>
                      <a:pt x="0" y="0"/>
                      <a:pt x="0" y="0"/>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1028" name="Freeform 365"/>
              <p:cNvSpPr>
                <a:spLocks/>
              </p:cNvSpPr>
              <p:nvPr/>
            </p:nvSpPr>
            <p:spPr bwMode="auto">
              <a:xfrm>
                <a:off x="4035" y="3139"/>
                <a:ext cx="2" cy="3"/>
              </a:xfrm>
              <a:custGeom>
                <a:avLst/>
                <a:gdLst>
                  <a:gd name="T0" fmla="*/ 0 w 1"/>
                  <a:gd name="T1" fmla="*/ 1 h 1"/>
                  <a:gd name="T2" fmla="*/ 1 w 1"/>
                  <a:gd name="T3" fmla="*/ 0 h 1"/>
                  <a:gd name="T4" fmla="*/ 0 w 1"/>
                  <a:gd name="T5" fmla="*/ 0 h 1"/>
                  <a:gd name="T6" fmla="*/ 0 w 1"/>
                  <a:gd name="T7" fmla="*/ 1 h 1"/>
                </a:gdLst>
                <a:ahLst/>
                <a:cxnLst>
                  <a:cxn ang="0">
                    <a:pos x="T0" y="T1"/>
                  </a:cxn>
                  <a:cxn ang="0">
                    <a:pos x="T2" y="T3"/>
                  </a:cxn>
                  <a:cxn ang="0">
                    <a:pos x="T4" y="T5"/>
                  </a:cxn>
                  <a:cxn ang="0">
                    <a:pos x="T6" y="T7"/>
                  </a:cxn>
                </a:cxnLst>
                <a:rect l="0" t="0" r="r" b="b"/>
                <a:pathLst>
                  <a:path w="1" h="1">
                    <a:moveTo>
                      <a:pt x="0" y="1"/>
                    </a:moveTo>
                    <a:cubicBezTo>
                      <a:pt x="1" y="1"/>
                      <a:pt x="1" y="1"/>
                      <a:pt x="1" y="0"/>
                    </a:cubicBezTo>
                    <a:cubicBezTo>
                      <a:pt x="1" y="0"/>
                      <a:pt x="1" y="0"/>
                      <a:pt x="0" y="0"/>
                    </a:cubicBezTo>
                    <a:cubicBezTo>
                      <a:pt x="0" y="0"/>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1029" name="Oval 366"/>
              <p:cNvSpPr>
                <a:spLocks noChangeArrowheads="1"/>
              </p:cNvSpPr>
              <p:nvPr/>
            </p:nvSpPr>
            <p:spPr bwMode="auto">
              <a:xfrm>
                <a:off x="3897" y="2900"/>
                <a:ext cx="1" cy="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1030" name="Freeform 367"/>
              <p:cNvSpPr>
                <a:spLocks/>
              </p:cNvSpPr>
              <p:nvPr/>
            </p:nvSpPr>
            <p:spPr bwMode="auto">
              <a:xfrm>
                <a:off x="3826" y="2879"/>
                <a:ext cx="5" cy="2"/>
              </a:xfrm>
              <a:custGeom>
                <a:avLst/>
                <a:gdLst>
                  <a:gd name="T0" fmla="*/ 1 w 2"/>
                  <a:gd name="T1" fmla="*/ 0 h 1"/>
                  <a:gd name="T2" fmla="*/ 1 w 2"/>
                  <a:gd name="T3" fmla="*/ 0 h 1"/>
                  <a:gd name="T4" fmla="*/ 1 w 2"/>
                  <a:gd name="T5" fmla="*/ 0 h 1"/>
                  <a:gd name="T6" fmla="*/ 0 w 2"/>
                  <a:gd name="T7" fmla="*/ 0 h 1"/>
                  <a:gd name="T8" fmla="*/ 0 w 2"/>
                  <a:gd name="T9" fmla="*/ 0 h 1"/>
                  <a:gd name="T10" fmla="*/ 1 w 2"/>
                  <a:gd name="T11" fmla="*/ 0 h 1"/>
                  <a:gd name="T12" fmla="*/ 1 w 2"/>
                  <a:gd name="T13" fmla="*/ 1 h 1"/>
                  <a:gd name="T14" fmla="*/ 2 w 2"/>
                  <a:gd name="T15" fmla="*/ 0 h 1"/>
                  <a:gd name="T16" fmla="*/ 1 w 2"/>
                  <a:gd name="T17"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 h="1">
                    <a:moveTo>
                      <a:pt x="1" y="0"/>
                    </a:moveTo>
                    <a:cubicBezTo>
                      <a:pt x="1" y="0"/>
                      <a:pt x="1" y="0"/>
                      <a:pt x="1" y="0"/>
                    </a:cubicBezTo>
                    <a:cubicBezTo>
                      <a:pt x="1" y="0"/>
                      <a:pt x="1" y="0"/>
                      <a:pt x="1" y="0"/>
                    </a:cubicBezTo>
                    <a:cubicBezTo>
                      <a:pt x="1" y="0"/>
                      <a:pt x="1" y="0"/>
                      <a:pt x="0" y="0"/>
                    </a:cubicBezTo>
                    <a:cubicBezTo>
                      <a:pt x="0" y="0"/>
                      <a:pt x="0" y="0"/>
                      <a:pt x="0" y="0"/>
                    </a:cubicBezTo>
                    <a:cubicBezTo>
                      <a:pt x="0" y="0"/>
                      <a:pt x="0" y="0"/>
                      <a:pt x="1" y="0"/>
                    </a:cubicBezTo>
                    <a:cubicBezTo>
                      <a:pt x="1" y="1"/>
                      <a:pt x="1" y="1"/>
                      <a:pt x="1" y="1"/>
                    </a:cubicBezTo>
                    <a:cubicBezTo>
                      <a:pt x="1" y="1"/>
                      <a:pt x="2" y="0"/>
                      <a:pt x="2"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1031" name="Freeform 368"/>
              <p:cNvSpPr>
                <a:spLocks/>
              </p:cNvSpPr>
              <p:nvPr/>
            </p:nvSpPr>
            <p:spPr bwMode="auto">
              <a:xfrm>
                <a:off x="3843" y="2907"/>
                <a:ext cx="54" cy="38"/>
              </a:xfrm>
              <a:custGeom>
                <a:avLst/>
                <a:gdLst>
                  <a:gd name="T0" fmla="*/ 18 w 23"/>
                  <a:gd name="T1" fmla="*/ 3 h 16"/>
                  <a:gd name="T2" fmla="*/ 16 w 23"/>
                  <a:gd name="T3" fmla="*/ 2 h 16"/>
                  <a:gd name="T4" fmla="*/ 15 w 23"/>
                  <a:gd name="T5" fmla="*/ 4 h 16"/>
                  <a:gd name="T6" fmla="*/ 13 w 23"/>
                  <a:gd name="T7" fmla="*/ 3 h 16"/>
                  <a:gd name="T8" fmla="*/ 10 w 23"/>
                  <a:gd name="T9" fmla="*/ 4 h 16"/>
                  <a:gd name="T10" fmla="*/ 11 w 23"/>
                  <a:gd name="T11" fmla="*/ 2 h 16"/>
                  <a:gd name="T12" fmla="*/ 8 w 23"/>
                  <a:gd name="T13" fmla="*/ 1 h 16"/>
                  <a:gd name="T14" fmla="*/ 7 w 23"/>
                  <a:gd name="T15" fmla="*/ 3 h 16"/>
                  <a:gd name="T16" fmla="*/ 3 w 23"/>
                  <a:gd name="T17" fmla="*/ 2 h 16"/>
                  <a:gd name="T18" fmla="*/ 1 w 23"/>
                  <a:gd name="T19" fmla="*/ 3 h 16"/>
                  <a:gd name="T20" fmla="*/ 0 w 23"/>
                  <a:gd name="T21" fmla="*/ 6 h 16"/>
                  <a:gd name="T22" fmla="*/ 3 w 23"/>
                  <a:gd name="T23" fmla="*/ 4 h 16"/>
                  <a:gd name="T24" fmla="*/ 5 w 23"/>
                  <a:gd name="T25" fmla="*/ 4 h 16"/>
                  <a:gd name="T26" fmla="*/ 5 w 23"/>
                  <a:gd name="T27" fmla="*/ 5 h 16"/>
                  <a:gd name="T28" fmla="*/ 6 w 23"/>
                  <a:gd name="T29" fmla="*/ 5 h 16"/>
                  <a:gd name="T30" fmla="*/ 7 w 23"/>
                  <a:gd name="T31" fmla="*/ 5 h 16"/>
                  <a:gd name="T32" fmla="*/ 7 w 23"/>
                  <a:gd name="T33" fmla="*/ 6 h 16"/>
                  <a:gd name="T34" fmla="*/ 8 w 23"/>
                  <a:gd name="T35" fmla="*/ 5 h 16"/>
                  <a:gd name="T36" fmla="*/ 10 w 23"/>
                  <a:gd name="T37" fmla="*/ 6 h 16"/>
                  <a:gd name="T38" fmla="*/ 11 w 23"/>
                  <a:gd name="T39" fmla="*/ 9 h 16"/>
                  <a:gd name="T40" fmla="*/ 10 w 23"/>
                  <a:gd name="T41" fmla="*/ 8 h 16"/>
                  <a:gd name="T42" fmla="*/ 10 w 23"/>
                  <a:gd name="T43" fmla="*/ 10 h 16"/>
                  <a:gd name="T44" fmla="*/ 10 w 23"/>
                  <a:gd name="T45" fmla="*/ 12 h 16"/>
                  <a:gd name="T46" fmla="*/ 12 w 23"/>
                  <a:gd name="T47" fmla="*/ 14 h 16"/>
                  <a:gd name="T48" fmla="*/ 14 w 23"/>
                  <a:gd name="T49" fmla="*/ 14 h 16"/>
                  <a:gd name="T50" fmla="*/ 14 w 23"/>
                  <a:gd name="T51" fmla="*/ 15 h 16"/>
                  <a:gd name="T52" fmla="*/ 15 w 23"/>
                  <a:gd name="T53" fmla="*/ 16 h 16"/>
                  <a:gd name="T54" fmla="*/ 17 w 23"/>
                  <a:gd name="T55" fmla="*/ 14 h 16"/>
                  <a:gd name="T56" fmla="*/ 17 w 23"/>
                  <a:gd name="T57" fmla="*/ 12 h 16"/>
                  <a:gd name="T58" fmla="*/ 19 w 23"/>
                  <a:gd name="T59" fmla="*/ 11 h 16"/>
                  <a:gd name="T60" fmla="*/ 19 w 23"/>
                  <a:gd name="T61" fmla="*/ 13 h 16"/>
                  <a:gd name="T62" fmla="*/ 20 w 23"/>
                  <a:gd name="T63" fmla="*/ 15 h 16"/>
                  <a:gd name="T64" fmla="*/ 20 w 23"/>
                  <a:gd name="T65" fmla="*/ 13 h 16"/>
                  <a:gd name="T66" fmla="*/ 21 w 23"/>
                  <a:gd name="T67" fmla="*/ 13 h 16"/>
                  <a:gd name="T68" fmla="*/ 23 w 23"/>
                  <a:gd name="T69" fmla="*/ 11 h 16"/>
                  <a:gd name="T70" fmla="*/ 23 w 23"/>
                  <a:gd name="T71" fmla="*/ 9 h 16"/>
                  <a:gd name="T72" fmla="*/ 23 w 23"/>
                  <a:gd name="T73" fmla="*/ 7 h 16"/>
                  <a:gd name="T74" fmla="*/ 22 w 23"/>
                  <a:gd name="T75" fmla="*/ 6 h 16"/>
                  <a:gd name="T76" fmla="*/ 23 w 23"/>
                  <a:gd name="T77" fmla="*/ 5 h 16"/>
                  <a:gd name="T78" fmla="*/ 22 w 23"/>
                  <a:gd name="T79" fmla="*/ 4 h 16"/>
                  <a:gd name="T80" fmla="*/ 21 w 23"/>
                  <a:gd name="T81" fmla="*/ 1 h 16"/>
                  <a:gd name="T82" fmla="*/ 19 w 23"/>
                  <a:gd name="T83" fmla="*/ 1 h 16"/>
                  <a:gd name="T84" fmla="*/ 19 w 23"/>
                  <a:gd name="T85" fmla="*/ 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3" h="16">
                    <a:moveTo>
                      <a:pt x="19" y="2"/>
                    </a:moveTo>
                    <a:cubicBezTo>
                      <a:pt x="18" y="2"/>
                      <a:pt x="18" y="2"/>
                      <a:pt x="18" y="2"/>
                    </a:cubicBezTo>
                    <a:cubicBezTo>
                      <a:pt x="18" y="3"/>
                      <a:pt x="18" y="3"/>
                      <a:pt x="18" y="3"/>
                    </a:cubicBezTo>
                    <a:cubicBezTo>
                      <a:pt x="18" y="3"/>
                      <a:pt x="18" y="3"/>
                      <a:pt x="17" y="3"/>
                    </a:cubicBezTo>
                    <a:cubicBezTo>
                      <a:pt x="17" y="3"/>
                      <a:pt x="17" y="3"/>
                      <a:pt x="17" y="3"/>
                    </a:cubicBezTo>
                    <a:cubicBezTo>
                      <a:pt x="17" y="3"/>
                      <a:pt x="16" y="2"/>
                      <a:pt x="16" y="2"/>
                    </a:cubicBezTo>
                    <a:cubicBezTo>
                      <a:pt x="16" y="3"/>
                      <a:pt x="15" y="3"/>
                      <a:pt x="15" y="3"/>
                    </a:cubicBezTo>
                    <a:cubicBezTo>
                      <a:pt x="15" y="4"/>
                      <a:pt x="15" y="4"/>
                      <a:pt x="15" y="4"/>
                    </a:cubicBezTo>
                    <a:cubicBezTo>
                      <a:pt x="15" y="4"/>
                      <a:pt x="15" y="4"/>
                      <a:pt x="15" y="4"/>
                    </a:cubicBezTo>
                    <a:cubicBezTo>
                      <a:pt x="15" y="4"/>
                      <a:pt x="15" y="4"/>
                      <a:pt x="14" y="4"/>
                    </a:cubicBezTo>
                    <a:cubicBezTo>
                      <a:pt x="14" y="4"/>
                      <a:pt x="14" y="4"/>
                      <a:pt x="14" y="3"/>
                    </a:cubicBezTo>
                    <a:cubicBezTo>
                      <a:pt x="14" y="3"/>
                      <a:pt x="14" y="3"/>
                      <a:pt x="13" y="3"/>
                    </a:cubicBezTo>
                    <a:cubicBezTo>
                      <a:pt x="13" y="4"/>
                      <a:pt x="13" y="4"/>
                      <a:pt x="12" y="4"/>
                    </a:cubicBezTo>
                    <a:cubicBezTo>
                      <a:pt x="12" y="4"/>
                      <a:pt x="11" y="4"/>
                      <a:pt x="11" y="4"/>
                    </a:cubicBezTo>
                    <a:cubicBezTo>
                      <a:pt x="11" y="4"/>
                      <a:pt x="10" y="4"/>
                      <a:pt x="10" y="4"/>
                    </a:cubicBezTo>
                    <a:cubicBezTo>
                      <a:pt x="10" y="4"/>
                      <a:pt x="9" y="4"/>
                      <a:pt x="9" y="4"/>
                    </a:cubicBezTo>
                    <a:cubicBezTo>
                      <a:pt x="9" y="4"/>
                      <a:pt x="10" y="4"/>
                      <a:pt x="10" y="4"/>
                    </a:cubicBezTo>
                    <a:cubicBezTo>
                      <a:pt x="10" y="3"/>
                      <a:pt x="11" y="3"/>
                      <a:pt x="11" y="2"/>
                    </a:cubicBezTo>
                    <a:cubicBezTo>
                      <a:pt x="10" y="2"/>
                      <a:pt x="10" y="2"/>
                      <a:pt x="10" y="1"/>
                    </a:cubicBezTo>
                    <a:cubicBezTo>
                      <a:pt x="10" y="1"/>
                      <a:pt x="9" y="1"/>
                      <a:pt x="9" y="1"/>
                    </a:cubicBezTo>
                    <a:cubicBezTo>
                      <a:pt x="9" y="1"/>
                      <a:pt x="9" y="1"/>
                      <a:pt x="8" y="1"/>
                    </a:cubicBezTo>
                    <a:cubicBezTo>
                      <a:pt x="8" y="1"/>
                      <a:pt x="7" y="1"/>
                      <a:pt x="7" y="1"/>
                    </a:cubicBezTo>
                    <a:cubicBezTo>
                      <a:pt x="7" y="2"/>
                      <a:pt x="7" y="2"/>
                      <a:pt x="6" y="2"/>
                    </a:cubicBezTo>
                    <a:cubicBezTo>
                      <a:pt x="6" y="2"/>
                      <a:pt x="6" y="2"/>
                      <a:pt x="7" y="3"/>
                    </a:cubicBezTo>
                    <a:cubicBezTo>
                      <a:pt x="6" y="3"/>
                      <a:pt x="6" y="2"/>
                      <a:pt x="5" y="2"/>
                    </a:cubicBezTo>
                    <a:cubicBezTo>
                      <a:pt x="5" y="2"/>
                      <a:pt x="5" y="2"/>
                      <a:pt x="4" y="2"/>
                    </a:cubicBezTo>
                    <a:cubicBezTo>
                      <a:pt x="4" y="2"/>
                      <a:pt x="4" y="2"/>
                      <a:pt x="3" y="2"/>
                    </a:cubicBezTo>
                    <a:cubicBezTo>
                      <a:pt x="3" y="2"/>
                      <a:pt x="3" y="2"/>
                      <a:pt x="2" y="2"/>
                    </a:cubicBezTo>
                    <a:cubicBezTo>
                      <a:pt x="2" y="2"/>
                      <a:pt x="2" y="2"/>
                      <a:pt x="1" y="2"/>
                    </a:cubicBezTo>
                    <a:cubicBezTo>
                      <a:pt x="1" y="3"/>
                      <a:pt x="1" y="3"/>
                      <a:pt x="1" y="3"/>
                    </a:cubicBezTo>
                    <a:cubicBezTo>
                      <a:pt x="1" y="3"/>
                      <a:pt x="1" y="4"/>
                      <a:pt x="1" y="4"/>
                    </a:cubicBezTo>
                    <a:cubicBezTo>
                      <a:pt x="0" y="4"/>
                      <a:pt x="0" y="4"/>
                      <a:pt x="0" y="5"/>
                    </a:cubicBezTo>
                    <a:cubicBezTo>
                      <a:pt x="0" y="5"/>
                      <a:pt x="0" y="5"/>
                      <a:pt x="0" y="6"/>
                    </a:cubicBezTo>
                    <a:cubicBezTo>
                      <a:pt x="1" y="6"/>
                      <a:pt x="1" y="6"/>
                      <a:pt x="1" y="5"/>
                    </a:cubicBezTo>
                    <a:cubicBezTo>
                      <a:pt x="1" y="5"/>
                      <a:pt x="2" y="5"/>
                      <a:pt x="2" y="4"/>
                    </a:cubicBezTo>
                    <a:cubicBezTo>
                      <a:pt x="3" y="4"/>
                      <a:pt x="3" y="4"/>
                      <a:pt x="3" y="4"/>
                    </a:cubicBezTo>
                    <a:cubicBezTo>
                      <a:pt x="3" y="4"/>
                      <a:pt x="4" y="4"/>
                      <a:pt x="4" y="3"/>
                    </a:cubicBezTo>
                    <a:cubicBezTo>
                      <a:pt x="4" y="3"/>
                      <a:pt x="4" y="3"/>
                      <a:pt x="4" y="3"/>
                    </a:cubicBezTo>
                    <a:cubicBezTo>
                      <a:pt x="5" y="4"/>
                      <a:pt x="5" y="4"/>
                      <a:pt x="5" y="4"/>
                    </a:cubicBezTo>
                    <a:cubicBezTo>
                      <a:pt x="5" y="4"/>
                      <a:pt x="5" y="4"/>
                      <a:pt x="4" y="5"/>
                    </a:cubicBezTo>
                    <a:cubicBezTo>
                      <a:pt x="4" y="5"/>
                      <a:pt x="5" y="5"/>
                      <a:pt x="5" y="5"/>
                    </a:cubicBezTo>
                    <a:cubicBezTo>
                      <a:pt x="5" y="5"/>
                      <a:pt x="5" y="5"/>
                      <a:pt x="5" y="5"/>
                    </a:cubicBezTo>
                    <a:cubicBezTo>
                      <a:pt x="5" y="5"/>
                      <a:pt x="5" y="5"/>
                      <a:pt x="5" y="5"/>
                    </a:cubicBezTo>
                    <a:cubicBezTo>
                      <a:pt x="6" y="5"/>
                      <a:pt x="6" y="5"/>
                      <a:pt x="6" y="5"/>
                    </a:cubicBezTo>
                    <a:cubicBezTo>
                      <a:pt x="6" y="5"/>
                      <a:pt x="6" y="5"/>
                      <a:pt x="6" y="5"/>
                    </a:cubicBezTo>
                    <a:cubicBezTo>
                      <a:pt x="6" y="5"/>
                      <a:pt x="6" y="5"/>
                      <a:pt x="7" y="5"/>
                    </a:cubicBezTo>
                    <a:cubicBezTo>
                      <a:pt x="6" y="5"/>
                      <a:pt x="6" y="5"/>
                      <a:pt x="6" y="5"/>
                    </a:cubicBezTo>
                    <a:cubicBezTo>
                      <a:pt x="6" y="5"/>
                      <a:pt x="7" y="5"/>
                      <a:pt x="7" y="5"/>
                    </a:cubicBezTo>
                    <a:cubicBezTo>
                      <a:pt x="7" y="6"/>
                      <a:pt x="7" y="6"/>
                      <a:pt x="7" y="6"/>
                    </a:cubicBezTo>
                    <a:cubicBezTo>
                      <a:pt x="7" y="6"/>
                      <a:pt x="8" y="6"/>
                      <a:pt x="8" y="6"/>
                    </a:cubicBezTo>
                    <a:cubicBezTo>
                      <a:pt x="8" y="6"/>
                      <a:pt x="7" y="6"/>
                      <a:pt x="7" y="6"/>
                    </a:cubicBezTo>
                    <a:cubicBezTo>
                      <a:pt x="8" y="6"/>
                      <a:pt x="8" y="5"/>
                      <a:pt x="8" y="5"/>
                    </a:cubicBezTo>
                    <a:cubicBezTo>
                      <a:pt x="8" y="5"/>
                      <a:pt x="8" y="5"/>
                      <a:pt x="8" y="5"/>
                    </a:cubicBezTo>
                    <a:cubicBezTo>
                      <a:pt x="8" y="5"/>
                      <a:pt x="8" y="5"/>
                      <a:pt x="8" y="5"/>
                    </a:cubicBezTo>
                    <a:cubicBezTo>
                      <a:pt x="8" y="5"/>
                      <a:pt x="9" y="5"/>
                      <a:pt x="9" y="5"/>
                    </a:cubicBezTo>
                    <a:cubicBezTo>
                      <a:pt x="9" y="5"/>
                      <a:pt x="9" y="6"/>
                      <a:pt x="9" y="6"/>
                    </a:cubicBezTo>
                    <a:cubicBezTo>
                      <a:pt x="10" y="6"/>
                      <a:pt x="10" y="6"/>
                      <a:pt x="10" y="6"/>
                    </a:cubicBezTo>
                    <a:cubicBezTo>
                      <a:pt x="10" y="7"/>
                      <a:pt x="11" y="7"/>
                      <a:pt x="11" y="7"/>
                    </a:cubicBezTo>
                    <a:cubicBezTo>
                      <a:pt x="11" y="7"/>
                      <a:pt x="11" y="8"/>
                      <a:pt x="11" y="8"/>
                    </a:cubicBezTo>
                    <a:cubicBezTo>
                      <a:pt x="11" y="8"/>
                      <a:pt x="11" y="8"/>
                      <a:pt x="11" y="9"/>
                    </a:cubicBezTo>
                    <a:cubicBezTo>
                      <a:pt x="11" y="8"/>
                      <a:pt x="11" y="8"/>
                      <a:pt x="10" y="8"/>
                    </a:cubicBezTo>
                    <a:cubicBezTo>
                      <a:pt x="10" y="8"/>
                      <a:pt x="10" y="8"/>
                      <a:pt x="10" y="8"/>
                    </a:cubicBezTo>
                    <a:cubicBezTo>
                      <a:pt x="10" y="8"/>
                      <a:pt x="10" y="8"/>
                      <a:pt x="10" y="8"/>
                    </a:cubicBezTo>
                    <a:cubicBezTo>
                      <a:pt x="10" y="9"/>
                      <a:pt x="10" y="9"/>
                      <a:pt x="9" y="9"/>
                    </a:cubicBezTo>
                    <a:cubicBezTo>
                      <a:pt x="9" y="9"/>
                      <a:pt x="10" y="9"/>
                      <a:pt x="10" y="9"/>
                    </a:cubicBezTo>
                    <a:cubicBezTo>
                      <a:pt x="10" y="9"/>
                      <a:pt x="10" y="10"/>
                      <a:pt x="10" y="10"/>
                    </a:cubicBezTo>
                    <a:cubicBezTo>
                      <a:pt x="9" y="10"/>
                      <a:pt x="9" y="10"/>
                      <a:pt x="9" y="10"/>
                    </a:cubicBezTo>
                    <a:cubicBezTo>
                      <a:pt x="9" y="11"/>
                      <a:pt x="9" y="11"/>
                      <a:pt x="10" y="11"/>
                    </a:cubicBezTo>
                    <a:cubicBezTo>
                      <a:pt x="10" y="11"/>
                      <a:pt x="10" y="12"/>
                      <a:pt x="10" y="12"/>
                    </a:cubicBezTo>
                    <a:cubicBezTo>
                      <a:pt x="10" y="12"/>
                      <a:pt x="10" y="12"/>
                      <a:pt x="10" y="13"/>
                    </a:cubicBezTo>
                    <a:cubicBezTo>
                      <a:pt x="10" y="13"/>
                      <a:pt x="11" y="13"/>
                      <a:pt x="11" y="13"/>
                    </a:cubicBezTo>
                    <a:cubicBezTo>
                      <a:pt x="11" y="13"/>
                      <a:pt x="12" y="14"/>
                      <a:pt x="12" y="14"/>
                    </a:cubicBezTo>
                    <a:cubicBezTo>
                      <a:pt x="12" y="14"/>
                      <a:pt x="12" y="14"/>
                      <a:pt x="13" y="15"/>
                    </a:cubicBezTo>
                    <a:cubicBezTo>
                      <a:pt x="13" y="15"/>
                      <a:pt x="13" y="15"/>
                      <a:pt x="13" y="15"/>
                    </a:cubicBezTo>
                    <a:cubicBezTo>
                      <a:pt x="14" y="15"/>
                      <a:pt x="14" y="14"/>
                      <a:pt x="14" y="14"/>
                    </a:cubicBezTo>
                    <a:cubicBezTo>
                      <a:pt x="14" y="14"/>
                      <a:pt x="14" y="14"/>
                      <a:pt x="14" y="14"/>
                    </a:cubicBezTo>
                    <a:cubicBezTo>
                      <a:pt x="14" y="14"/>
                      <a:pt x="14" y="14"/>
                      <a:pt x="15" y="15"/>
                    </a:cubicBezTo>
                    <a:cubicBezTo>
                      <a:pt x="14" y="15"/>
                      <a:pt x="14" y="15"/>
                      <a:pt x="14" y="15"/>
                    </a:cubicBezTo>
                    <a:cubicBezTo>
                      <a:pt x="14" y="15"/>
                      <a:pt x="14" y="15"/>
                      <a:pt x="14" y="16"/>
                    </a:cubicBezTo>
                    <a:cubicBezTo>
                      <a:pt x="14" y="16"/>
                      <a:pt x="14" y="16"/>
                      <a:pt x="14" y="16"/>
                    </a:cubicBezTo>
                    <a:cubicBezTo>
                      <a:pt x="15" y="16"/>
                      <a:pt x="15" y="16"/>
                      <a:pt x="15" y="16"/>
                    </a:cubicBezTo>
                    <a:cubicBezTo>
                      <a:pt x="16" y="16"/>
                      <a:pt x="16" y="15"/>
                      <a:pt x="17" y="15"/>
                    </a:cubicBezTo>
                    <a:cubicBezTo>
                      <a:pt x="17" y="15"/>
                      <a:pt x="17" y="15"/>
                      <a:pt x="17" y="14"/>
                    </a:cubicBezTo>
                    <a:cubicBezTo>
                      <a:pt x="17" y="14"/>
                      <a:pt x="17" y="14"/>
                      <a:pt x="17" y="14"/>
                    </a:cubicBezTo>
                    <a:cubicBezTo>
                      <a:pt x="17" y="14"/>
                      <a:pt x="17" y="13"/>
                      <a:pt x="17" y="13"/>
                    </a:cubicBezTo>
                    <a:cubicBezTo>
                      <a:pt x="17" y="13"/>
                      <a:pt x="16" y="12"/>
                      <a:pt x="16" y="12"/>
                    </a:cubicBezTo>
                    <a:cubicBezTo>
                      <a:pt x="16" y="12"/>
                      <a:pt x="16" y="12"/>
                      <a:pt x="17" y="12"/>
                    </a:cubicBezTo>
                    <a:cubicBezTo>
                      <a:pt x="17" y="11"/>
                      <a:pt x="18" y="11"/>
                      <a:pt x="18" y="11"/>
                    </a:cubicBezTo>
                    <a:cubicBezTo>
                      <a:pt x="19" y="10"/>
                      <a:pt x="19" y="10"/>
                      <a:pt x="19" y="10"/>
                    </a:cubicBezTo>
                    <a:cubicBezTo>
                      <a:pt x="19" y="11"/>
                      <a:pt x="19" y="11"/>
                      <a:pt x="19" y="11"/>
                    </a:cubicBezTo>
                    <a:cubicBezTo>
                      <a:pt x="19" y="12"/>
                      <a:pt x="19" y="12"/>
                      <a:pt x="19" y="12"/>
                    </a:cubicBezTo>
                    <a:cubicBezTo>
                      <a:pt x="19" y="12"/>
                      <a:pt x="19" y="13"/>
                      <a:pt x="20" y="13"/>
                    </a:cubicBezTo>
                    <a:cubicBezTo>
                      <a:pt x="19" y="13"/>
                      <a:pt x="19" y="13"/>
                      <a:pt x="19" y="13"/>
                    </a:cubicBezTo>
                    <a:cubicBezTo>
                      <a:pt x="19" y="14"/>
                      <a:pt x="19" y="14"/>
                      <a:pt x="19" y="15"/>
                    </a:cubicBezTo>
                    <a:cubicBezTo>
                      <a:pt x="19" y="15"/>
                      <a:pt x="19" y="15"/>
                      <a:pt x="19" y="15"/>
                    </a:cubicBezTo>
                    <a:cubicBezTo>
                      <a:pt x="19" y="15"/>
                      <a:pt x="20" y="15"/>
                      <a:pt x="20" y="15"/>
                    </a:cubicBezTo>
                    <a:cubicBezTo>
                      <a:pt x="20" y="15"/>
                      <a:pt x="20" y="14"/>
                      <a:pt x="20" y="14"/>
                    </a:cubicBezTo>
                    <a:cubicBezTo>
                      <a:pt x="20" y="14"/>
                      <a:pt x="20" y="13"/>
                      <a:pt x="20" y="13"/>
                    </a:cubicBezTo>
                    <a:cubicBezTo>
                      <a:pt x="20" y="13"/>
                      <a:pt x="20" y="13"/>
                      <a:pt x="20" y="13"/>
                    </a:cubicBezTo>
                    <a:cubicBezTo>
                      <a:pt x="21" y="13"/>
                      <a:pt x="21" y="13"/>
                      <a:pt x="21" y="13"/>
                    </a:cubicBezTo>
                    <a:cubicBezTo>
                      <a:pt x="21" y="13"/>
                      <a:pt x="21" y="13"/>
                      <a:pt x="21" y="13"/>
                    </a:cubicBezTo>
                    <a:cubicBezTo>
                      <a:pt x="21" y="13"/>
                      <a:pt x="21" y="13"/>
                      <a:pt x="21" y="13"/>
                    </a:cubicBezTo>
                    <a:cubicBezTo>
                      <a:pt x="21" y="13"/>
                      <a:pt x="22" y="13"/>
                      <a:pt x="22" y="13"/>
                    </a:cubicBezTo>
                    <a:cubicBezTo>
                      <a:pt x="22" y="13"/>
                      <a:pt x="22" y="13"/>
                      <a:pt x="22" y="12"/>
                    </a:cubicBezTo>
                    <a:cubicBezTo>
                      <a:pt x="23" y="12"/>
                      <a:pt x="23" y="11"/>
                      <a:pt x="23" y="11"/>
                    </a:cubicBezTo>
                    <a:cubicBezTo>
                      <a:pt x="23" y="11"/>
                      <a:pt x="23" y="11"/>
                      <a:pt x="22" y="10"/>
                    </a:cubicBezTo>
                    <a:cubicBezTo>
                      <a:pt x="22" y="10"/>
                      <a:pt x="22" y="10"/>
                      <a:pt x="22" y="9"/>
                    </a:cubicBezTo>
                    <a:cubicBezTo>
                      <a:pt x="22" y="9"/>
                      <a:pt x="22" y="9"/>
                      <a:pt x="23" y="9"/>
                    </a:cubicBezTo>
                    <a:cubicBezTo>
                      <a:pt x="23" y="8"/>
                      <a:pt x="23" y="8"/>
                      <a:pt x="23" y="8"/>
                    </a:cubicBezTo>
                    <a:cubicBezTo>
                      <a:pt x="23" y="8"/>
                      <a:pt x="22" y="8"/>
                      <a:pt x="22" y="8"/>
                    </a:cubicBezTo>
                    <a:cubicBezTo>
                      <a:pt x="22" y="8"/>
                      <a:pt x="22" y="8"/>
                      <a:pt x="23" y="7"/>
                    </a:cubicBezTo>
                    <a:cubicBezTo>
                      <a:pt x="23" y="7"/>
                      <a:pt x="23" y="7"/>
                      <a:pt x="23" y="7"/>
                    </a:cubicBezTo>
                    <a:cubicBezTo>
                      <a:pt x="23" y="7"/>
                      <a:pt x="22" y="7"/>
                      <a:pt x="22" y="7"/>
                    </a:cubicBezTo>
                    <a:cubicBezTo>
                      <a:pt x="22" y="6"/>
                      <a:pt x="22" y="6"/>
                      <a:pt x="22" y="6"/>
                    </a:cubicBezTo>
                    <a:cubicBezTo>
                      <a:pt x="22" y="6"/>
                      <a:pt x="22" y="6"/>
                      <a:pt x="22" y="6"/>
                    </a:cubicBezTo>
                    <a:cubicBezTo>
                      <a:pt x="23" y="6"/>
                      <a:pt x="23" y="6"/>
                      <a:pt x="23" y="6"/>
                    </a:cubicBezTo>
                    <a:cubicBezTo>
                      <a:pt x="23" y="6"/>
                      <a:pt x="23" y="5"/>
                      <a:pt x="23" y="5"/>
                    </a:cubicBezTo>
                    <a:cubicBezTo>
                      <a:pt x="23" y="5"/>
                      <a:pt x="23" y="4"/>
                      <a:pt x="23" y="4"/>
                    </a:cubicBezTo>
                    <a:cubicBezTo>
                      <a:pt x="23" y="4"/>
                      <a:pt x="23" y="4"/>
                      <a:pt x="23" y="4"/>
                    </a:cubicBezTo>
                    <a:cubicBezTo>
                      <a:pt x="23" y="4"/>
                      <a:pt x="23" y="4"/>
                      <a:pt x="22" y="4"/>
                    </a:cubicBezTo>
                    <a:cubicBezTo>
                      <a:pt x="22" y="3"/>
                      <a:pt x="22" y="3"/>
                      <a:pt x="22" y="3"/>
                    </a:cubicBezTo>
                    <a:cubicBezTo>
                      <a:pt x="21" y="2"/>
                      <a:pt x="21" y="2"/>
                      <a:pt x="21" y="2"/>
                    </a:cubicBezTo>
                    <a:cubicBezTo>
                      <a:pt x="21" y="1"/>
                      <a:pt x="21" y="1"/>
                      <a:pt x="21" y="1"/>
                    </a:cubicBezTo>
                    <a:cubicBezTo>
                      <a:pt x="21" y="1"/>
                      <a:pt x="21" y="1"/>
                      <a:pt x="20" y="1"/>
                    </a:cubicBezTo>
                    <a:cubicBezTo>
                      <a:pt x="20" y="1"/>
                      <a:pt x="20" y="1"/>
                      <a:pt x="20" y="0"/>
                    </a:cubicBezTo>
                    <a:cubicBezTo>
                      <a:pt x="20" y="1"/>
                      <a:pt x="20" y="1"/>
                      <a:pt x="19" y="1"/>
                    </a:cubicBezTo>
                    <a:cubicBezTo>
                      <a:pt x="19" y="2"/>
                      <a:pt x="19" y="2"/>
                      <a:pt x="19" y="3"/>
                    </a:cubicBezTo>
                    <a:cubicBezTo>
                      <a:pt x="19" y="3"/>
                      <a:pt x="19" y="3"/>
                      <a:pt x="19" y="3"/>
                    </a:cubicBezTo>
                    <a:cubicBezTo>
                      <a:pt x="19" y="3"/>
                      <a:pt x="19" y="3"/>
                      <a:pt x="19"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1032" name="Freeform 369"/>
              <p:cNvSpPr>
                <a:spLocks/>
              </p:cNvSpPr>
              <p:nvPr/>
            </p:nvSpPr>
            <p:spPr bwMode="auto">
              <a:xfrm>
                <a:off x="3895" y="2900"/>
                <a:ext cx="2" cy="2"/>
              </a:xfrm>
              <a:custGeom>
                <a:avLst/>
                <a:gdLst>
                  <a:gd name="T0" fmla="*/ 0 w 1"/>
                  <a:gd name="T1" fmla="*/ 1 h 1"/>
                  <a:gd name="T2" fmla="*/ 0 w 1"/>
                  <a:gd name="T3" fmla="*/ 1 h 1"/>
                  <a:gd name="T4" fmla="*/ 1 w 1"/>
                  <a:gd name="T5" fmla="*/ 1 h 1"/>
                  <a:gd name="T6" fmla="*/ 0 w 1"/>
                  <a:gd name="T7" fmla="*/ 0 h 1"/>
                  <a:gd name="T8" fmla="*/ 0 w 1"/>
                  <a:gd name="T9" fmla="*/ 1 h 1"/>
                </a:gdLst>
                <a:ahLst/>
                <a:cxnLst>
                  <a:cxn ang="0">
                    <a:pos x="T0" y="T1"/>
                  </a:cxn>
                  <a:cxn ang="0">
                    <a:pos x="T2" y="T3"/>
                  </a:cxn>
                  <a:cxn ang="0">
                    <a:pos x="T4" y="T5"/>
                  </a:cxn>
                  <a:cxn ang="0">
                    <a:pos x="T6" y="T7"/>
                  </a:cxn>
                  <a:cxn ang="0">
                    <a:pos x="T8" y="T9"/>
                  </a:cxn>
                </a:cxnLst>
                <a:rect l="0" t="0" r="r" b="b"/>
                <a:pathLst>
                  <a:path w="1" h="1">
                    <a:moveTo>
                      <a:pt x="0" y="1"/>
                    </a:moveTo>
                    <a:cubicBezTo>
                      <a:pt x="0" y="1"/>
                      <a:pt x="0" y="1"/>
                      <a:pt x="0" y="1"/>
                    </a:cubicBezTo>
                    <a:cubicBezTo>
                      <a:pt x="1" y="1"/>
                      <a:pt x="1" y="1"/>
                      <a:pt x="1" y="1"/>
                    </a:cubicBezTo>
                    <a:cubicBezTo>
                      <a:pt x="1" y="1"/>
                      <a:pt x="0" y="0"/>
                      <a:pt x="0" y="0"/>
                    </a:cubicBezTo>
                    <a:cubicBezTo>
                      <a:pt x="0" y="0"/>
                      <a:pt x="0"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1033" name="Freeform 370"/>
              <p:cNvSpPr>
                <a:spLocks/>
              </p:cNvSpPr>
              <p:nvPr/>
            </p:nvSpPr>
            <p:spPr bwMode="auto">
              <a:xfrm>
                <a:off x="3831" y="2864"/>
                <a:ext cx="3" cy="5"/>
              </a:xfrm>
              <a:custGeom>
                <a:avLst/>
                <a:gdLst>
                  <a:gd name="T0" fmla="*/ 0 w 1"/>
                  <a:gd name="T1" fmla="*/ 2 h 2"/>
                  <a:gd name="T2" fmla="*/ 0 w 1"/>
                  <a:gd name="T3" fmla="*/ 2 h 2"/>
                  <a:gd name="T4" fmla="*/ 1 w 1"/>
                  <a:gd name="T5" fmla="*/ 2 h 2"/>
                  <a:gd name="T6" fmla="*/ 1 w 1"/>
                  <a:gd name="T7" fmla="*/ 1 h 2"/>
                  <a:gd name="T8" fmla="*/ 0 w 1"/>
                  <a:gd name="T9" fmla="*/ 0 h 2"/>
                  <a:gd name="T10" fmla="*/ 0 w 1"/>
                  <a:gd name="T11" fmla="*/ 1 h 2"/>
                  <a:gd name="T12" fmla="*/ 0 w 1"/>
                  <a:gd name="T13" fmla="*/ 2 h 2"/>
                  <a:gd name="T14" fmla="*/ 0 w 1"/>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2">
                    <a:moveTo>
                      <a:pt x="0" y="2"/>
                    </a:moveTo>
                    <a:cubicBezTo>
                      <a:pt x="0" y="2"/>
                      <a:pt x="0" y="2"/>
                      <a:pt x="0" y="2"/>
                    </a:cubicBezTo>
                    <a:cubicBezTo>
                      <a:pt x="1" y="2"/>
                      <a:pt x="1" y="2"/>
                      <a:pt x="1" y="2"/>
                    </a:cubicBezTo>
                    <a:cubicBezTo>
                      <a:pt x="1" y="1"/>
                      <a:pt x="1" y="1"/>
                      <a:pt x="1" y="1"/>
                    </a:cubicBezTo>
                    <a:cubicBezTo>
                      <a:pt x="0" y="1"/>
                      <a:pt x="0" y="1"/>
                      <a:pt x="0" y="0"/>
                    </a:cubicBezTo>
                    <a:cubicBezTo>
                      <a:pt x="0" y="1"/>
                      <a:pt x="0" y="1"/>
                      <a:pt x="0" y="1"/>
                    </a:cubicBezTo>
                    <a:cubicBezTo>
                      <a:pt x="0" y="1"/>
                      <a:pt x="0" y="1"/>
                      <a:pt x="0" y="2"/>
                    </a:cubicBezTo>
                    <a:cubicBezTo>
                      <a:pt x="0" y="2"/>
                      <a:pt x="0" y="2"/>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1034" name="Freeform 371"/>
              <p:cNvSpPr>
                <a:spLocks/>
              </p:cNvSpPr>
              <p:nvPr/>
            </p:nvSpPr>
            <p:spPr bwMode="auto">
              <a:xfrm>
                <a:off x="3864" y="2803"/>
                <a:ext cx="0" cy="2"/>
              </a:xfrm>
              <a:custGeom>
                <a:avLst/>
                <a:gdLst>
                  <a:gd name="T0" fmla="*/ 0 h 1"/>
                  <a:gd name="T1" fmla="*/ 1 h 1"/>
                  <a:gd name="T2" fmla="*/ 0 h 1"/>
                  <a:gd name="T3" fmla="*/ 0 h 1"/>
                </a:gdLst>
                <a:ahLst/>
                <a:cxnLst>
                  <a:cxn ang="0">
                    <a:pos x="0" y="T0"/>
                  </a:cxn>
                  <a:cxn ang="0">
                    <a:pos x="0" y="T1"/>
                  </a:cxn>
                  <a:cxn ang="0">
                    <a:pos x="0" y="T2"/>
                  </a:cxn>
                  <a:cxn ang="0">
                    <a:pos x="0" y="T3"/>
                  </a:cxn>
                </a:cxnLst>
                <a:rect l="0" t="0" r="r" b="b"/>
                <a:pathLst>
                  <a:path h="1">
                    <a:moveTo>
                      <a:pt x="0" y="0"/>
                    </a:moveTo>
                    <a:cubicBezTo>
                      <a:pt x="0" y="0"/>
                      <a:pt x="0" y="1"/>
                      <a:pt x="0" y="1"/>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1035" name="Freeform 372"/>
              <p:cNvSpPr>
                <a:spLocks/>
              </p:cNvSpPr>
              <p:nvPr/>
            </p:nvSpPr>
            <p:spPr bwMode="auto">
              <a:xfrm>
                <a:off x="3852" y="2874"/>
                <a:ext cx="17" cy="14"/>
              </a:xfrm>
              <a:custGeom>
                <a:avLst/>
                <a:gdLst>
                  <a:gd name="T0" fmla="*/ 3 w 7"/>
                  <a:gd name="T1" fmla="*/ 1 h 6"/>
                  <a:gd name="T2" fmla="*/ 2 w 7"/>
                  <a:gd name="T3" fmla="*/ 0 h 6"/>
                  <a:gd name="T4" fmla="*/ 1 w 7"/>
                  <a:gd name="T5" fmla="*/ 0 h 6"/>
                  <a:gd name="T6" fmla="*/ 1 w 7"/>
                  <a:gd name="T7" fmla="*/ 1 h 6"/>
                  <a:gd name="T8" fmla="*/ 2 w 7"/>
                  <a:gd name="T9" fmla="*/ 1 h 6"/>
                  <a:gd name="T10" fmla="*/ 2 w 7"/>
                  <a:gd name="T11" fmla="*/ 1 h 6"/>
                  <a:gd name="T12" fmla="*/ 2 w 7"/>
                  <a:gd name="T13" fmla="*/ 2 h 6"/>
                  <a:gd name="T14" fmla="*/ 1 w 7"/>
                  <a:gd name="T15" fmla="*/ 3 h 6"/>
                  <a:gd name="T16" fmla="*/ 1 w 7"/>
                  <a:gd name="T17" fmla="*/ 4 h 6"/>
                  <a:gd name="T18" fmla="*/ 0 w 7"/>
                  <a:gd name="T19" fmla="*/ 5 h 6"/>
                  <a:gd name="T20" fmla="*/ 0 w 7"/>
                  <a:gd name="T21" fmla="*/ 6 h 6"/>
                  <a:gd name="T22" fmla="*/ 1 w 7"/>
                  <a:gd name="T23" fmla="*/ 6 h 6"/>
                  <a:gd name="T24" fmla="*/ 1 w 7"/>
                  <a:gd name="T25" fmla="*/ 6 h 6"/>
                  <a:gd name="T26" fmla="*/ 2 w 7"/>
                  <a:gd name="T27" fmla="*/ 6 h 6"/>
                  <a:gd name="T28" fmla="*/ 3 w 7"/>
                  <a:gd name="T29" fmla="*/ 6 h 6"/>
                  <a:gd name="T30" fmla="*/ 3 w 7"/>
                  <a:gd name="T31" fmla="*/ 6 h 6"/>
                  <a:gd name="T32" fmla="*/ 4 w 7"/>
                  <a:gd name="T33" fmla="*/ 6 h 6"/>
                  <a:gd name="T34" fmla="*/ 4 w 7"/>
                  <a:gd name="T35" fmla="*/ 6 h 6"/>
                  <a:gd name="T36" fmla="*/ 6 w 7"/>
                  <a:gd name="T37" fmla="*/ 5 h 6"/>
                  <a:gd name="T38" fmla="*/ 6 w 7"/>
                  <a:gd name="T39" fmla="*/ 5 h 6"/>
                  <a:gd name="T40" fmla="*/ 7 w 7"/>
                  <a:gd name="T41" fmla="*/ 5 h 6"/>
                  <a:gd name="T42" fmla="*/ 7 w 7"/>
                  <a:gd name="T43" fmla="*/ 4 h 6"/>
                  <a:gd name="T44" fmla="*/ 7 w 7"/>
                  <a:gd name="T45" fmla="*/ 3 h 6"/>
                  <a:gd name="T46" fmla="*/ 7 w 7"/>
                  <a:gd name="T47" fmla="*/ 3 h 6"/>
                  <a:gd name="T48" fmla="*/ 6 w 7"/>
                  <a:gd name="T49" fmla="*/ 4 h 6"/>
                  <a:gd name="T50" fmla="*/ 5 w 7"/>
                  <a:gd name="T51" fmla="*/ 3 h 6"/>
                  <a:gd name="T52" fmla="*/ 5 w 7"/>
                  <a:gd name="T53" fmla="*/ 3 h 6"/>
                  <a:gd name="T54" fmla="*/ 4 w 7"/>
                  <a:gd name="T55" fmla="*/ 2 h 6"/>
                  <a:gd name="T56" fmla="*/ 3 w 7"/>
                  <a:gd name="T57" fmla="*/ 2 h 6"/>
                  <a:gd name="T58" fmla="*/ 4 w 7"/>
                  <a:gd name="T59" fmla="*/ 2 h 6"/>
                  <a:gd name="T60" fmla="*/ 3 w 7"/>
                  <a:gd name="T61" fmla="*/ 1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 h="6">
                    <a:moveTo>
                      <a:pt x="3" y="1"/>
                    </a:moveTo>
                    <a:cubicBezTo>
                      <a:pt x="3" y="1"/>
                      <a:pt x="2" y="1"/>
                      <a:pt x="2" y="0"/>
                    </a:cubicBezTo>
                    <a:cubicBezTo>
                      <a:pt x="2" y="0"/>
                      <a:pt x="2" y="0"/>
                      <a:pt x="1" y="0"/>
                    </a:cubicBezTo>
                    <a:cubicBezTo>
                      <a:pt x="1" y="0"/>
                      <a:pt x="1" y="0"/>
                      <a:pt x="1" y="1"/>
                    </a:cubicBezTo>
                    <a:cubicBezTo>
                      <a:pt x="1" y="1"/>
                      <a:pt x="1" y="1"/>
                      <a:pt x="2" y="1"/>
                    </a:cubicBezTo>
                    <a:cubicBezTo>
                      <a:pt x="2" y="1"/>
                      <a:pt x="2" y="1"/>
                      <a:pt x="2" y="1"/>
                    </a:cubicBezTo>
                    <a:cubicBezTo>
                      <a:pt x="2" y="2"/>
                      <a:pt x="2" y="2"/>
                      <a:pt x="2" y="2"/>
                    </a:cubicBezTo>
                    <a:cubicBezTo>
                      <a:pt x="2" y="2"/>
                      <a:pt x="2" y="2"/>
                      <a:pt x="1" y="3"/>
                    </a:cubicBezTo>
                    <a:cubicBezTo>
                      <a:pt x="1" y="3"/>
                      <a:pt x="1" y="3"/>
                      <a:pt x="1" y="4"/>
                    </a:cubicBezTo>
                    <a:cubicBezTo>
                      <a:pt x="1" y="4"/>
                      <a:pt x="1" y="4"/>
                      <a:pt x="0" y="5"/>
                    </a:cubicBezTo>
                    <a:cubicBezTo>
                      <a:pt x="0" y="5"/>
                      <a:pt x="0" y="5"/>
                      <a:pt x="0" y="6"/>
                    </a:cubicBezTo>
                    <a:cubicBezTo>
                      <a:pt x="0" y="6"/>
                      <a:pt x="1" y="6"/>
                      <a:pt x="1" y="6"/>
                    </a:cubicBezTo>
                    <a:cubicBezTo>
                      <a:pt x="1" y="6"/>
                      <a:pt x="1" y="6"/>
                      <a:pt x="1" y="6"/>
                    </a:cubicBezTo>
                    <a:cubicBezTo>
                      <a:pt x="2" y="6"/>
                      <a:pt x="2" y="6"/>
                      <a:pt x="2" y="6"/>
                    </a:cubicBezTo>
                    <a:cubicBezTo>
                      <a:pt x="3" y="6"/>
                      <a:pt x="3" y="6"/>
                      <a:pt x="3" y="6"/>
                    </a:cubicBezTo>
                    <a:cubicBezTo>
                      <a:pt x="3" y="6"/>
                      <a:pt x="3" y="6"/>
                      <a:pt x="3" y="6"/>
                    </a:cubicBezTo>
                    <a:cubicBezTo>
                      <a:pt x="3" y="6"/>
                      <a:pt x="4" y="6"/>
                      <a:pt x="4" y="6"/>
                    </a:cubicBezTo>
                    <a:cubicBezTo>
                      <a:pt x="4" y="6"/>
                      <a:pt x="4" y="6"/>
                      <a:pt x="4" y="6"/>
                    </a:cubicBezTo>
                    <a:cubicBezTo>
                      <a:pt x="5" y="5"/>
                      <a:pt x="5" y="5"/>
                      <a:pt x="6" y="5"/>
                    </a:cubicBezTo>
                    <a:cubicBezTo>
                      <a:pt x="6" y="5"/>
                      <a:pt x="6" y="5"/>
                      <a:pt x="6" y="5"/>
                    </a:cubicBezTo>
                    <a:cubicBezTo>
                      <a:pt x="7" y="5"/>
                      <a:pt x="7" y="5"/>
                      <a:pt x="7" y="5"/>
                    </a:cubicBezTo>
                    <a:cubicBezTo>
                      <a:pt x="7" y="4"/>
                      <a:pt x="7" y="4"/>
                      <a:pt x="7" y="4"/>
                    </a:cubicBezTo>
                    <a:cubicBezTo>
                      <a:pt x="7" y="4"/>
                      <a:pt x="7" y="4"/>
                      <a:pt x="7" y="3"/>
                    </a:cubicBezTo>
                    <a:cubicBezTo>
                      <a:pt x="7" y="3"/>
                      <a:pt x="7" y="3"/>
                      <a:pt x="7" y="3"/>
                    </a:cubicBezTo>
                    <a:cubicBezTo>
                      <a:pt x="6" y="4"/>
                      <a:pt x="6" y="4"/>
                      <a:pt x="6" y="4"/>
                    </a:cubicBezTo>
                    <a:cubicBezTo>
                      <a:pt x="6" y="4"/>
                      <a:pt x="5" y="3"/>
                      <a:pt x="5" y="3"/>
                    </a:cubicBezTo>
                    <a:cubicBezTo>
                      <a:pt x="5" y="3"/>
                      <a:pt x="5" y="3"/>
                      <a:pt x="5" y="3"/>
                    </a:cubicBezTo>
                    <a:cubicBezTo>
                      <a:pt x="4" y="2"/>
                      <a:pt x="4" y="2"/>
                      <a:pt x="4" y="2"/>
                    </a:cubicBezTo>
                    <a:cubicBezTo>
                      <a:pt x="4" y="2"/>
                      <a:pt x="3" y="2"/>
                      <a:pt x="3" y="2"/>
                    </a:cubicBezTo>
                    <a:cubicBezTo>
                      <a:pt x="3" y="2"/>
                      <a:pt x="3" y="2"/>
                      <a:pt x="4" y="2"/>
                    </a:cubicBezTo>
                    <a:cubicBezTo>
                      <a:pt x="3" y="2"/>
                      <a:pt x="3" y="2"/>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1036" name="Freeform 373"/>
              <p:cNvSpPr>
                <a:spLocks/>
              </p:cNvSpPr>
              <p:nvPr/>
            </p:nvSpPr>
            <p:spPr bwMode="auto">
              <a:xfrm>
                <a:off x="3864" y="2872"/>
                <a:ext cx="3" cy="2"/>
              </a:xfrm>
              <a:custGeom>
                <a:avLst/>
                <a:gdLst>
                  <a:gd name="T0" fmla="*/ 1 w 1"/>
                  <a:gd name="T1" fmla="*/ 1 h 1"/>
                  <a:gd name="T2" fmla="*/ 1 w 1"/>
                  <a:gd name="T3" fmla="*/ 1 h 1"/>
                  <a:gd name="T4" fmla="*/ 0 w 1"/>
                  <a:gd name="T5" fmla="*/ 0 h 1"/>
                  <a:gd name="T6" fmla="*/ 0 w 1"/>
                  <a:gd name="T7" fmla="*/ 0 h 1"/>
                  <a:gd name="T8" fmla="*/ 0 w 1"/>
                  <a:gd name="T9" fmla="*/ 1 h 1"/>
                  <a:gd name="T10" fmla="*/ 1 w 1"/>
                  <a:gd name="T11" fmla="*/ 1 h 1"/>
                </a:gdLst>
                <a:ahLst/>
                <a:cxnLst>
                  <a:cxn ang="0">
                    <a:pos x="T0" y="T1"/>
                  </a:cxn>
                  <a:cxn ang="0">
                    <a:pos x="T2" y="T3"/>
                  </a:cxn>
                  <a:cxn ang="0">
                    <a:pos x="T4" y="T5"/>
                  </a:cxn>
                  <a:cxn ang="0">
                    <a:pos x="T6" y="T7"/>
                  </a:cxn>
                  <a:cxn ang="0">
                    <a:pos x="T8" y="T9"/>
                  </a:cxn>
                  <a:cxn ang="0">
                    <a:pos x="T10" y="T11"/>
                  </a:cxn>
                </a:cxnLst>
                <a:rect l="0" t="0" r="r" b="b"/>
                <a:pathLst>
                  <a:path w="1" h="1">
                    <a:moveTo>
                      <a:pt x="1" y="1"/>
                    </a:moveTo>
                    <a:cubicBezTo>
                      <a:pt x="1" y="1"/>
                      <a:pt x="1" y="1"/>
                      <a:pt x="1" y="1"/>
                    </a:cubicBezTo>
                    <a:cubicBezTo>
                      <a:pt x="1" y="0"/>
                      <a:pt x="1" y="0"/>
                      <a:pt x="0" y="0"/>
                    </a:cubicBezTo>
                    <a:cubicBezTo>
                      <a:pt x="0" y="0"/>
                      <a:pt x="0" y="0"/>
                      <a:pt x="0" y="0"/>
                    </a:cubicBezTo>
                    <a:cubicBezTo>
                      <a:pt x="0" y="0"/>
                      <a:pt x="0" y="0"/>
                      <a:pt x="0" y="1"/>
                    </a:cubicBezTo>
                    <a:cubicBezTo>
                      <a:pt x="0" y="1"/>
                      <a:pt x="0"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1037" name="Freeform 374"/>
              <p:cNvSpPr>
                <a:spLocks/>
              </p:cNvSpPr>
              <p:nvPr/>
            </p:nvSpPr>
            <p:spPr bwMode="auto">
              <a:xfrm>
                <a:off x="3893" y="2902"/>
                <a:ext cx="2" cy="7"/>
              </a:xfrm>
              <a:custGeom>
                <a:avLst/>
                <a:gdLst>
                  <a:gd name="T0" fmla="*/ 0 w 1"/>
                  <a:gd name="T1" fmla="*/ 1 h 3"/>
                  <a:gd name="T2" fmla="*/ 0 w 1"/>
                  <a:gd name="T3" fmla="*/ 2 h 3"/>
                  <a:gd name="T4" fmla="*/ 0 w 1"/>
                  <a:gd name="T5" fmla="*/ 2 h 3"/>
                  <a:gd name="T6" fmla="*/ 0 w 1"/>
                  <a:gd name="T7" fmla="*/ 3 h 3"/>
                  <a:gd name="T8" fmla="*/ 0 w 1"/>
                  <a:gd name="T9" fmla="*/ 3 h 3"/>
                  <a:gd name="T10" fmla="*/ 1 w 1"/>
                  <a:gd name="T11" fmla="*/ 2 h 3"/>
                  <a:gd name="T12" fmla="*/ 0 w 1"/>
                  <a:gd name="T13" fmla="*/ 1 h 3"/>
                  <a:gd name="T14" fmla="*/ 1 w 1"/>
                  <a:gd name="T15" fmla="*/ 1 h 3"/>
                  <a:gd name="T16" fmla="*/ 1 w 1"/>
                  <a:gd name="T17" fmla="*/ 1 h 3"/>
                  <a:gd name="T18" fmla="*/ 1 w 1"/>
                  <a:gd name="T19" fmla="*/ 0 h 3"/>
                  <a:gd name="T20" fmla="*/ 0 w 1"/>
                  <a:gd name="T21" fmla="*/ 0 h 3"/>
                  <a:gd name="T22" fmla="*/ 0 w 1"/>
                  <a:gd name="T23" fmla="*/ 1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 h="3">
                    <a:moveTo>
                      <a:pt x="0" y="1"/>
                    </a:moveTo>
                    <a:cubicBezTo>
                      <a:pt x="0" y="1"/>
                      <a:pt x="0" y="2"/>
                      <a:pt x="0" y="2"/>
                    </a:cubicBezTo>
                    <a:cubicBezTo>
                      <a:pt x="0" y="2"/>
                      <a:pt x="0" y="2"/>
                      <a:pt x="0" y="2"/>
                    </a:cubicBezTo>
                    <a:cubicBezTo>
                      <a:pt x="0" y="3"/>
                      <a:pt x="0" y="3"/>
                      <a:pt x="0" y="3"/>
                    </a:cubicBezTo>
                    <a:cubicBezTo>
                      <a:pt x="0" y="3"/>
                      <a:pt x="0" y="3"/>
                      <a:pt x="0" y="3"/>
                    </a:cubicBezTo>
                    <a:cubicBezTo>
                      <a:pt x="0" y="3"/>
                      <a:pt x="1" y="2"/>
                      <a:pt x="1" y="2"/>
                    </a:cubicBezTo>
                    <a:cubicBezTo>
                      <a:pt x="1" y="2"/>
                      <a:pt x="1" y="2"/>
                      <a:pt x="0" y="1"/>
                    </a:cubicBezTo>
                    <a:cubicBezTo>
                      <a:pt x="0" y="1"/>
                      <a:pt x="1" y="1"/>
                      <a:pt x="1" y="1"/>
                    </a:cubicBezTo>
                    <a:cubicBezTo>
                      <a:pt x="1" y="1"/>
                      <a:pt x="1" y="1"/>
                      <a:pt x="1" y="1"/>
                    </a:cubicBezTo>
                    <a:cubicBezTo>
                      <a:pt x="1" y="1"/>
                      <a:pt x="1" y="0"/>
                      <a:pt x="1" y="0"/>
                    </a:cubicBezTo>
                    <a:cubicBezTo>
                      <a:pt x="1" y="0"/>
                      <a:pt x="1" y="0"/>
                      <a:pt x="0" y="0"/>
                    </a:cubicBezTo>
                    <a:cubicBezTo>
                      <a:pt x="0" y="0"/>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1038" name="Freeform 375"/>
              <p:cNvSpPr>
                <a:spLocks/>
              </p:cNvSpPr>
              <p:nvPr/>
            </p:nvSpPr>
            <p:spPr bwMode="auto">
              <a:xfrm>
                <a:off x="3871" y="2874"/>
                <a:ext cx="10" cy="9"/>
              </a:xfrm>
              <a:custGeom>
                <a:avLst/>
                <a:gdLst>
                  <a:gd name="T0" fmla="*/ 0 w 4"/>
                  <a:gd name="T1" fmla="*/ 2 h 4"/>
                  <a:gd name="T2" fmla="*/ 0 w 4"/>
                  <a:gd name="T3" fmla="*/ 2 h 4"/>
                  <a:gd name="T4" fmla="*/ 1 w 4"/>
                  <a:gd name="T5" fmla="*/ 2 h 4"/>
                  <a:gd name="T6" fmla="*/ 2 w 4"/>
                  <a:gd name="T7" fmla="*/ 2 h 4"/>
                  <a:gd name="T8" fmla="*/ 2 w 4"/>
                  <a:gd name="T9" fmla="*/ 3 h 4"/>
                  <a:gd name="T10" fmla="*/ 3 w 4"/>
                  <a:gd name="T11" fmla="*/ 4 h 4"/>
                  <a:gd name="T12" fmla="*/ 4 w 4"/>
                  <a:gd name="T13" fmla="*/ 4 h 4"/>
                  <a:gd name="T14" fmla="*/ 4 w 4"/>
                  <a:gd name="T15" fmla="*/ 4 h 4"/>
                  <a:gd name="T16" fmla="*/ 4 w 4"/>
                  <a:gd name="T17" fmla="*/ 3 h 4"/>
                  <a:gd name="T18" fmla="*/ 3 w 4"/>
                  <a:gd name="T19" fmla="*/ 2 h 4"/>
                  <a:gd name="T20" fmla="*/ 2 w 4"/>
                  <a:gd name="T21" fmla="*/ 2 h 4"/>
                  <a:gd name="T22" fmla="*/ 1 w 4"/>
                  <a:gd name="T23" fmla="*/ 1 h 4"/>
                  <a:gd name="T24" fmla="*/ 1 w 4"/>
                  <a:gd name="T25" fmla="*/ 1 h 4"/>
                  <a:gd name="T26" fmla="*/ 1 w 4"/>
                  <a:gd name="T27" fmla="*/ 0 h 4"/>
                  <a:gd name="T28" fmla="*/ 1 w 4"/>
                  <a:gd name="T29" fmla="*/ 0 h 4"/>
                  <a:gd name="T30" fmla="*/ 0 w 4"/>
                  <a:gd name="T31" fmla="*/ 1 h 4"/>
                  <a:gd name="T32" fmla="*/ 0 w 4"/>
                  <a:gd name="T33" fmla="*/ 1 h 4"/>
                  <a:gd name="T34" fmla="*/ 0 w 4"/>
                  <a:gd name="T35" fmla="*/ 1 h 4"/>
                  <a:gd name="T36" fmla="*/ 0 w 4"/>
                  <a:gd name="T37"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 h="4">
                    <a:moveTo>
                      <a:pt x="0" y="2"/>
                    </a:moveTo>
                    <a:cubicBezTo>
                      <a:pt x="0" y="2"/>
                      <a:pt x="0" y="2"/>
                      <a:pt x="0" y="2"/>
                    </a:cubicBezTo>
                    <a:cubicBezTo>
                      <a:pt x="0" y="2"/>
                      <a:pt x="1" y="2"/>
                      <a:pt x="1" y="2"/>
                    </a:cubicBezTo>
                    <a:cubicBezTo>
                      <a:pt x="1" y="2"/>
                      <a:pt x="1" y="2"/>
                      <a:pt x="2" y="2"/>
                    </a:cubicBezTo>
                    <a:cubicBezTo>
                      <a:pt x="2" y="2"/>
                      <a:pt x="2" y="3"/>
                      <a:pt x="2" y="3"/>
                    </a:cubicBezTo>
                    <a:cubicBezTo>
                      <a:pt x="3" y="3"/>
                      <a:pt x="3" y="4"/>
                      <a:pt x="3" y="4"/>
                    </a:cubicBezTo>
                    <a:cubicBezTo>
                      <a:pt x="4" y="4"/>
                      <a:pt x="4" y="4"/>
                      <a:pt x="4" y="4"/>
                    </a:cubicBezTo>
                    <a:cubicBezTo>
                      <a:pt x="4" y="4"/>
                      <a:pt x="4" y="4"/>
                      <a:pt x="4" y="4"/>
                    </a:cubicBezTo>
                    <a:cubicBezTo>
                      <a:pt x="4" y="4"/>
                      <a:pt x="4" y="3"/>
                      <a:pt x="4" y="3"/>
                    </a:cubicBezTo>
                    <a:cubicBezTo>
                      <a:pt x="3" y="3"/>
                      <a:pt x="3" y="2"/>
                      <a:pt x="3" y="2"/>
                    </a:cubicBezTo>
                    <a:cubicBezTo>
                      <a:pt x="2" y="2"/>
                      <a:pt x="2" y="2"/>
                      <a:pt x="2" y="2"/>
                    </a:cubicBezTo>
                    <a:cubicBezTo>
                      <a:pt x="2" y="1"/>
                      <a:pt x="2" y="1"/>
                      <a:pt x="1" y="1"/>
                    </a:cubicBezTo>
                    <a:cubicBezTo>
                      <a:pt x="1" y="1"/>
                      <a:pt x="1" y="1"/>
                      <a:pt x="1" y="1"/>
                    </a:cubicBezTo>
                    <a:cubicBezTo>
                      <a:pt x="1" y="0"/>
                      <a:pt x="1" y="0"/>
                      <a:pt x="1" y="0"/>
                    </a:cubicBezTo>
                    <a:cubicBezTo>
                      <a:pt x="1" y="0"/>
                      <a:pt x="1" y="0"/>
                      <a:pt x="1" y="0"/>
                    </a:cubicBezTo>
                    <a:cubicBezTo>
                      <a:pt x="1" y="0"/>
                      <a:pt x="0" y="0"/>
                      <a:pt x="0" y="1"/>
                    </a:cubicBezTo>
                    <a:cubicBezTo>
                      <a:pt x="0" y="1"/>
                      <a:pt x="0" y="1"/>
                      <a:pt x="0" y="1"/>
                    </a:cubicBezTo>
                    <a:cubicBezTo>
                      <a:pt x="0" y="1"/>
                      <a:pt x="0" y="1"/>
                      <a:pt x="0" y="1"/>
                    </a:cubicBezTo>
                    <a:cubicBezTo>
                      <a:pt x="0" y="2"/>
                      <a:pt x="0" y="2"/>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1039" name="Freeform 376"/>
              <p:cNvSpPr>
                <a:spLocks/>
              </p:cNvSpPr>
              <p:nvPr/>
            </p:nvSpPr>
            <p:spPr bwMode="auto">
              <a:xfrm>
                <a:off x="3857" y="2869"/>
                <a:ext cx="5" cy="5"/>
              </a:xfrm>
              <a:custGeom>
                <a:avLst/>
                <a:gdLst>
                  <a:gd name="T0" fmla="*/ 1 w 2"/>
                  <a:gd name="T1" fmla="*/ 0 h 2"/>
                  <a:gd name="T2" fmla="*/ 1 w 2"/>
                  <a:gd name="T3" fmla="*/ 0 h 2"/>
                  <a:gd name="T4" fmla="*/ 0 w 2"/>
                  <a:gd name="T5" fmla="*/ 1 h 2"/>
                  <a:gd name="T6" fmla="*/ 0 w 2"/>
                  <a:gd name="T7" fmla="*/ 2 h 2"/>
                  <a:gd name="T8" fmla="*/ 1 w 2"/>
                  <a:gd name="T9" fmla="*/ 2 h 2"/>
                  <a:gd name="T10" fmla="*/ 1 w 2"/>
                  <a:gd name="T11" fmla="*/ 1 h 2"/>
                  <a:gd name="T12" fmla="*/ 1 w 2"/>
                  <a:gd name="T13" fmla="*/ 0 h 2"/>
                  <a:gd name="T14" fmla="*/ 2 w 2"/>
                  <a:gd name="T15" fmla="*/ 0 h 2"/>
                  <a:gd name="T16" fmla="*/ 1 w 2"/>
                  <a:gd name="T17"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 h="2">
                    <a:moveTo>
                      <a:pt x="1" y="0"/>
                    </a:moveTo>
                    <a:cubicBezTo>
                      <a:pt x="1" y="0"/>
                      <a:pt x="1" y="0"/>
                      <a:pt x="1" y="0"/>
                    </a:cubicBezTo>
                    <a:cubicBezTo>
                      <a:pt x="0" y="0"/>
                      <a:pt x="0" y="1"/>
                      <a:pt x="0" y="1"/>
                    </a:cubicBezTo>
                    <a:cubicBezTo>
                      <a:pt x="0" y="1"/>
                      <a:pt x="0" y="1"/>
                      <a:pt x="0" y="2"/>
                    </a:cubicBezTo>
                    <a:cubicBezTo>
                      <a:pt x="0" y="2"/>
                      <a:pt x="1" y="2"/>
                      <a:pt x="1" y="2"/>
                    </a:cubicBezTo>
                    <a:cubicBezTo>
                      <a:pt x="1" y="2"/>
                      <a:pt x="1" y="1"/>
                      <a:pt x="1" y="1"/>
                    </a:cubicBezTo>
                    <a:cubicBezTo>
                      <a:pt x="1" y="1"/>
                      <a:pt x="1" y="1"/>
                      <a:pt x="1" y="0"/>
                    </a:cubicBezTo>
                    <a:cubicBezTo>
                      <a:pt x="1" y="0"/>
                      <a:pt x="2" y="0"/>
                      <a:pt x="2" y="0"/>
                    </a:cubicBezTo>
                    <a:cubicBezTo>
                      <a:pt x="2" y="0"/>
                      <a:pt x="2"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1040" name="Freeform 377"/>
              <p:cNvSpPr>
                <a:spLocks/>
              </p:cNvSpPr>
              <p:nvPr/>
            </p:nvSpPr>
            <p:spPr bwMode="auto">
              <a:xfrm>
                <a:off x="3876" y="2874"/>
                <a:ext cx="2" cy="5"/>
              </a:xfrm>
              <a:custGeom>
                <a:avLst/>
                <a:gdLst>
                  <a:gd name="T0" fmla="*/ 1 w 1"/>
                  <a:gd name="T1" fmla="*/ 2 h 2"/>
                  <a:gd name="T2" fmla="*/ 1 w 1"/>
                  <a:gd name="T3" fmla="*/ 2 h 2"/>
                  <a:gd name="T4" fmla="*/ 1 w 1"/>
                  <a:gd name="T5" fmla="*/ 1 h 2"/>
                  <a:gd name="T6" fmla="*/ 0 w 1"/>
                  <a:gd name="T7" fmla="*/ 0 h 2"/>
                  <a:gd name="T8" fmla="*/ 0 w 1"/>
                  <a:gd name="T9" fmla="*/ 1 h 2"/>
                  <a:gd name="T10" fmla="*/ 1 w 1"/>
                  <a:gd name="T11" fmla="*/ 2 h 2"/>
                </a:gdLst>
                <a:ahLst/>
                <a:cxnLst>
                  <a:cxn ang="0">
                    <a:pos x="T0" y="T1"/>
                  </a:cxn>
                  <a:cxn ang="0">
                    <a:pos x="T2" y="T3"/>
                  </a:cxn>
                  <a:cxn ang="0">
                    <a:pos x="T4" y="T5"/>
                  </a:cxn>
                  <a:cxn ang="0">
                    <a:pos x="T6" y="T7"/>
                  </a:cxn>
                  <a:cxn ang="0">
                    <a:pos x="T8" y="T9"/>
                  </a:cxn>
                  <a:cxn ang="0">
                    <a:pos x="T10" y="T11"/>
                  </a:cxn>
                </a:cxnLst>
                <a:rect l="0" t="0" r="r" b="b"/>
                <a:pathLst>
                  <a:path w="1" h="2">
                    <a:moveTo>
                      <a:pt x="1" y="2"/>
                    </a:moveTo>
                    <a:cubicBezTo>
                      <a:pt x="1" y="2"/>
                      <a:pt x="1" y="2"/>
                      <a:pt x="1" y="2"/>
                    </a:cubicBezTo>
                    <a:cubicBezTo>
                      <a:pt x="1" y="1"/>
                      <a:pt x="1" y="1"/>
                      <a:pt x="1" y="1"/>
                    </a:cubicBezTo>
                    <a:cubicBezTo>
                      <a:pt x="1" y="1"/>
                      <a:pt x="0" y="1"/>
                      <a:pt x="0" y="0"/>
                    </a:cubicBezTo>
                    <a:cubicBezTo>
                      <a:pt x="0" y="1"/>
                      <a:pt x="0" y="1"/>
                      <a:pt x="0" y="1"/>
                    </a:cubicBezTo>
                    <a:cubicBezTo>
                      <a:pt x="1" y="1"/>
                      <a:pt x="1" y="1"/>
                      <a:pt x="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1041" name="Freeform 378"/>
              <p:cNvSpPr>
                <a:spLocks/>
              </p:cNvSpPr>
              <p:nvPr/>
            </p:nvSpPr>
            <p:spPr bwMode="auto">
              <a:xfrm>
                <a:off x="3857" y="2888"/>
                <a:ext cx="5" cy="3"/>
              </a:xfrm>
              <a:custGeom>
                <a:avLst/>
                <a:gdLst>
                  <a:gd name="T0" fmla="*/ 2 w 2"/>
                  <a:gd name="T1" fmla="*/ 1 h 1"/>
                  <a:gd name="T2" fmla="*/ 2 w 2"/>
                  <a:gd name="T3" fmla="*/ 0 h 1"/>
                  <a:gd name="T4" fmla="*/ 2 w 2"/>
                  <a:gd name="T5" fmla="*/ 0 h 1"/>
                  <a:gd name="T6" fmla="*/ 1 w 2"/>
                  <a:gd name="T7" fmla="*/ 0 h 1"/>
                  <a:gd name="T8" fmla="*/ 0 w 2"/>
                  <a:gd name="T9" fmla="*/ 1 h 1"/>
                  <a:gd name="T10" fmla="*/ 1 w 2"/>
                  <a:gd name="T11" fmla="*/ 1 h 1"/>
                  <a:gd name="T12" fmla="*/ 2 w 2"/>
                  <a:gd name="T13" fmla="*/ 1 h 1"/>
                </a:gdLst>
                <a:ahLst/>
                <a:cxnLst>
                  <a:cxn ang="0">
                    <a:pos x="T0" y="T1"/>
                  </a:cxn>
                  <a:cxn ang="0">
                    <a:pos x="T2" y="T3"/>
                  </a:cxn>
                  <a:cxn ang="0">
                    <a:pos x="T4" y="T5"/>
                  </a:cxn>
                  <a:cxn ang="0">
                    <a:pos x="T6" y="T7"/>
                  </a:cxn>
                  <a:cxn ang="0">
                    <a:pos x="T8" y="T9"/>
                  </a:cxn>
                  <a:cxn ang="0">
                    <a:pos x="T10" y="T11"/>
                  </a:cxn>
                  <a:cxn ang="0">
                    <a:pos x="T12" y="T13"/>
                  </a:cxn>
                </a:cxnLst>
                <a:rect l="0" t="0" r="r" b="b"/>
                <a:pathLst>
                  <a:path w="2" h="1">
                    <a:moveTo>
                      <a:pt x="2" y="1"/>
                    </a:moveTo>
                    <a:cubicBezTo>
                      <a:pt x="2" y="1"/>
                      <a:pt x="2" y="1"/>
                      <a:pt x="2" y="0"/>
                    </a:cubicBezTo>
                    <a:cubicBezTo>
                      <a:pt x="2" y="0"/>
                      <a:pt x="2" y="0"/>
                      <a:pt x="2" y="0"/>
                    </a:cubicBezTo>
                    <a:cubicBezTo>
                      <a:pt x="1" y="0"/>
                      <a:pt x="1" y="0"/>
                      <a:pt x="1" y="0"/>
                    </a:cubicBezTo>
                    <a:cubicBezTo>
                      <a:pt x="1" y="0"/>
                      <a:pt x="0" y="0"/>
                      <a:pt x="0" y="1"/>
                    </a:cubicBezTo>
                    <a:cubicBezTo>
                      <a:pt x="0" y="1"/>
                      <a:pt x="1" y="1"/>
                      <a:pt x="1" y="1"/>
                    </a:cubicBezTo>
                    <a:cubicBezTo>
                      <a:pt x="1" y="1"/>
                      <a:pt x="1" y="1"/>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1042" name="Freeform 379"/>
              <p:cNvSpPr>
                <a:spLocks/>
              </p:cNvSpPr>
              <p:nvPr/>
            </p:nvSpPr>
            <p:spPr bwMode="auto">
              <a:xfrm>
                <a:off x="3841" y="2853"/>
                <a:ext cx="14" cy="16"/>
              </a:xfrm>
              <a:custGeom>
                <a:avLst/>
                <a:gdLst>
                  <a:gd name="T0" fmla="*/ 6 w 6"/>
                  <a:gd name="T1" fmla="*/ 4 h 7"/>
                  <a:gd name="T2" fmla="*/ 5 w 6"/>
                  <a:gd name="T3" fmla="*/ 3 h 7"/>
                  <a:gd name="T4" fmla="*/ 3 w 6"/>
                  <a:gd name="T5" fmla="*/ 1 h 7"/>
                  <a:gd name="T6" fmla="*/ 2 w 6"/>
                  <a:gd name="T7" fmla="*/ 1 h 7"/>
                  <a:gd name="T8" fmla="*/ 1 w 6"/>
                  <a:gd name="T9" fmla="*/ 0 h 7"/>
                  <a:gd name="T10" fmla="*/ 0 w 6"/>
                  <a:gd name="T11" fmla="*/ 0 h 7"/>
                  <a:gd name="T12" fmla="*/ 0 w 6"/>
                  <a:gd name="T13" fmla="*/ 1 h 7"/>
                  <a:gd name="T14" fmla="*/ 1 w 6"/>
                  <a:gd name="T15" fmla="*/ 1 h 7"/>
                  <a:gd name="T16" fmla="*/ 1 w 6"/>
                  <a:gd name="T17" fmla="*/ 2 h 7"/>
                  <a:gd name="T18" fmla="*/ 2 w 6"/>
                  <a:gd name="T19" fmla="*/ 2 h 7"/>
                  <a:gd name="T20" fmla="*/ 2 w 6"/>
                  <a:gd name="T21" fmla="*/ 3 h 7"/>
                  <a:gd name="T22" fmla="*/ 2 w 6"/>
                  <a:gd name="T23" fmla="*/ 4 h 7"/>
                  <a:gd name="T24" fmla="*/ 2 w 6"/>
                  <a:gd name="T25" fmla="*/ 5 h 7"/>
                  <a:gd name="T26" fmla="*/ 2 w 6"/>
                  <a:gd name="T27" fmla="*/ 6 h 7"/>
                  <a:gd name="T28" fmla="*/ 3 w 6"/>
                  <a:gd name="T29" fmla="*/ 7 h 7"/>
                  <a:gd name="T30" fmla="*/ 3 w 6"/>
                  <a:gd name="T31" fmla="*/ 7 h 7"/>
                  <a:gd name="T32" fmla="*/ 4 w 6"/>
                  <a:gd name="T33" fmla="*/ 7 h 7"/>
                  <a:gd name="T34" fmla="*/ 5 w 6"/>
                  <a:gd name="T35" fmla="*/ 6 h 7"/>
                  <a:gd name="T36" fmla="*/ 5 w 6"/>
                  <a:gd name="T37" fmla="*/ 6 h 7"/>
                  <a:gd name="T38" fmla="*/ 5 w 6"/>
                  <a:gd name="T39" fmla="*/ 6 h 7"/>
                  <a:gd name="T40" fmla="*/ 5 w 6"/>
                  <a:gd name="T41" fmla="*/ 5 h 7"/>
                  <a:gd name="T42" fmla="*/ 6 w 6"/>
                  <a:gd name="T43" fmla="*/ 5 h 7"/>
                  <a:gd name="T44" fmla="*/ 6 w 6"/>
                  <a:gd name="T45" fmla="*/ 4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 h="7">
                    <a:moveTo>
                      <a:pt x="6" y="4"/>
                    </a:moveTo>
                    <a:cubicBezTo>
                      <a:pt x="6" y="4"/>
                      <a:pt x="5" y="4"/>
                      <a:pt x="5" y="3"/>
                    </a:cubicBezTo>
                    <a:cubicBezTo>
                      <a:pt x="4" y="3"/>
                      <a:pt x="4" y="2"/>
                      <a:pt x="3" y="1"/>
                    </a:cubicBezTo>
                    <a:cubicBezTo>
                      <a:pt x="3" y="1"/>
                      <a:pt x="3" y="1"/>
                      <a:pt x="2" y="1"/>
                    </a:cubicBezTo>
                    <a:cubicBezTo>
                      <a:pt x="2" y="1"/>
                      <a:pt x="2" y="1"/>
                      <a:pt x="1" y="0"/>
                    </a:cubicBezTo>
                    <a:cubicBezTo>
                      <a:pt x="1" y="0"/>
                      <a:pt x="1" y="0"/>
                      <a:pt x="0" y="0"/>
                    </a:cubicBezTo>
                    <a:cubicBezTo>
                      <a:pt x="0" y="1"/>
                      <a:pt x="0" y="1"/>
                      <a:pt x="0" y="1"/>
                    </a:cubicBezTo>
                    <a:cubicBezTo>
                      <a:pt x="1" y="1"/>
                      <a:pt x="1" y="1"/>
                      <a:pt x="1" y="1"/>
                    </a:cubicBezTo>
                    <a:cubicBezTo>
                      <a:pt x="1" y="1"/>
                      <a:pt x="1" y="2"/>
                      <a:pt x="1" y="2"/>
                    </a:cubicBezTo>
                    <a:cubicBezTo>
                      <a:pt x="1" y="2"/>
                      <a:pt x="1" y="2"/>
                      <a:pt x="2" y="2"/>
                    </a:cubicBezTo>
                    <a:cubicBezTo>
                      <a:pt x="2" y="3"/>
                      <a:pt x="2" y="3"/>
                      <a:pt x="2" y="3"/>
                    </a:cubicBezTo>
                    <a:cubicBezTo>
                      <a:pt x="2" y="4"/>
                      <a:pt x="2" y="4"/>
                      <a:pt x="2" y="4"/>
                    </a:cubicBezTo>
                    <a:cubicBezTo>
                      <a:pt x="2" y="4"/>
                      <a:pt x="2" y="5"/>
                      <a:pt x="2" y="5"/>
                    </a:cubicBezTo>
                    <a:cubicBezTo>
                      <a:pt x="2" y="5"/>
                      <a:pt x="2" y="5"/>
                      <a:pt x="2" y="6"/>
                    </a:cubicBezTo>
                    <a:cubicBezTo>
                      <a:pt x="2" y="6"/>
                      <a:pt x="2" y="6"/>
                      <a:pt x="3" y="7"/>
                    </a:cubicBezTo>
                    <a:cubicBezTo>
                      <a:pt x="3" y="7"/>
                      <a:pt x="3" y="7"/>
                      <a:pt x="3" y="7"/>
                    </a:cubicBezTo>
                    <a:cubicBezTo>
                      <a:pt x="4" y="7"/>
                      <a:pt x="4" y="7"/>
                      <a:pt x="4" y="7"/>
                    </a:cubicBezTo>
                    <a:cubicBezTo>
                      <a:pt x="4" y="7"/>
                      <a:pt x="5" y="6"/>
                      <a:pt x="5" y="6"/>
                    </a:cubicBezTo>
                    <a:cubicBezTo>
                      <a:pt x="5" y="6"/>
                      <a:pt x="5" y="6"/>
                      <a:pt x="5" y="6"/>
                    </a:cubicBezTo>
                    <a:cubicBezTo>
                      <a:pt x="5" y="6"/>
                      <a:pt x="5" y="6"/>
                      <a:pt x="5" y="6"/>
                    </a:cubicBezTo>
                    <a:cubicBezTo>
                      <a:pt x="5" y="5"/>
                      <a:pt x="5" y="5"/>
                      <a:pt x="5" y="5"/>
                    </a:cubicBezTo>
                    <a:cubicBezTo>
                      <a:pt x="5" y="5"/>
                      <a:pt x="5" y="5"/>
                      <a:pt x="6" y="5"/>
                    </a:cubicBezTo>
                    <a:cubicBezTo>
                      <a:pt x="6" y="4"/>
                      <a:pt x="6" y="4"/>
                      <a:pt x="6"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1043" name="Freeform 380"/>
              <p:cNvSpPr>
                <a:spLocks/>
              </p:cNvSpPr>
              <p:nvPr/>
            </p:nvSpPr>
            <p:spPr bwMode="auto">
              <a:xfrm>
                <a:off x="3867" y="2891"/>
                <a:ext cx="11" cy="11"/>
              </a:xfrm>
              <a:custGeom>
                <a:avLst/>
                <a:gdLst>
                  <a:gd name="T0" fmla="*/ 5 w 5"/>
                  <a:gd name="T1" fmla="*/ 0 h 5"/>
                  <a:gd name="T2" fmla="*/ 4 w 5"/>
                  <a:gd name="T3" fmla="*/ 0 h 5"/>
                  <a:gd name="T4" fmla="*/ 4 w 5"/>
                  <a:gd name="T5" fmla="*/ 1 h 5"/>
                  <a:gd name="T6" fmla="*/ 2 w 5"/>
                  <a:gd name="T7" fmla="*/ 2 h 5"/>
                  <a:gd name="T8" fmla="*/ 2 w 5"/>
                  <a:gd name="T9" fmla="*/ 2 h 5"/>
                  <a:gd name="T10" fmla="*/ 1 w 5"/>
                  <a:gd name="T11" fmla="*/ 3 h 5"/>
                  <a:gd name="T12" fmla="*/ 0 w 5"/>
                  <a:gd name="T13" fmla="*/ 4 h 5"/>
                  <a:gd name="T14" fmla="*/ 0 w 5"/>
                  <a:gd name="T15" fmla="*/ 4 h 5"/>
                  <a:gd name="T16" fmla="*/ 0 w 5"/>
                  <a:gd name="T17" fmla="*/ 5 h 5"/>
                  <a:gd name="T18" fmla="*/ 1 w 5"/>
                  <a:gd name="T19" fmla="*/ 5 h 5"/>
                  <a:gd name="T20" fmla="*/ 2 w 5"/>
                  <a:gd name="T21" fmla="*/ 3 h 5"/>
                  <a:gd name="T22" fmla="*/ 3 w 5"/>
                  <a:gd name="T23" fmla="*/ 3 h 5"/>
                  <a:gd name="T24" fmla="*/ 4 w 5"/>
                  <a:gd name="T25" fmla="*/ 2 h 5"/>
                  <a:gd name="T26" fmla="*/ 4 w 5"/>
                  <a:gd name="T27" fmla="*/ 1 h 5"/>
                  <a:gd name="T28" fmla="*/ 5 w 5"/>
                  <a:gd name="T29" fmla="*/ 1 h 5"/>
                  <a:gd name="T30" fmla="*/ 5 w 5"/>
                  <a:gd name="T31"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 h="5">
                    <a:moveTo>
                      <a:pt x="5" y="0"/>
                    </a:moveTo>
                    <a:cubicBezTo>
                      <a:pt x="5" y="0"/>
                      <a:pt x="5" y="0"/>
                      <a:pt x="4" y="0"/>
                    </a:cubicBezTo>
                    <a:cubicBezTo>
                      <a:pt x="4" y="0"/>
                      <a:pt x="4" y="0"/>
                      <a:pt x="4" y="1"/>
                    </a:cubicBezTo>
                    <a:cubicBezTo>
                      <a:pt x="3" y="1"/>
                      <a:pt x="3" y="1"/>
                      <a:pt x="2" y="2"/>
                    </a:cubicBezTo>
                    <a:cubicBezTo>
                      <a:pt x="2" y="2"/>
                      <a:pt x="2" y="2"/>
                      <a:pt x="2" y="2"/>
                    </a:cubicBezTo>
                    <a:cubicBezTo>
                      <a:pt x="2" y="3"/>
                      <a:pt x="1" y="3"/>
                      <a:pt x="1" y="3"/>
                    </a:cubicBezTo>
                    <a:cubicBezTo>
                      <a:pt x="1" y="3"/>
                      <a:pt x="0" y="3"/>
                      <a:pt x="0" y="4"/>
                    </a:cubicBezTo>
                    <a:cubicBezTo>
                      <a:pt x="0" y="4"/>
                      <a:pt x="0" y="4"/>
                      <a:pt x="0" y="4"/>
                    </a:cubicBezTo>
                    <a:cubicBezTo>
                      <a:pt x="0" y="5"/>
                      <a:pt x="0" y="5"/>
                      <a:pt x="0" y="5"/>
                    </a:cubicBezTo>
                    <a:cubicBezTo>
                      <a:pt x="0" y="5"/>
                      <a:pt x="0" y="5"/>
                      <a:pt x="1" y="5"/>
                    </a:cubicBezTo>
                    <a:cubicBezTo>
                      <a:pt x="1" y="4"/>
                      <a:pt x="1" y="4"/>
                      <a:pt x="2" y="3"/>
                    </a:cubicBezTo>
                    <a:cubicBezTo>
                      <a:pt x="2" y="3"/>
                      <a:pt x="3" y="3"/>
                      <a:pt x="3" y="3"/>
                    </a:cubicBezTo>
                    <a:cubicBezTo>
                      <a:pt x="4" y="2"/>
                      <a:pt x="4" y="2"/>
                      <a:pt x="4" y="2"/>
                    </a:cubicBezTo>
                    <a:cubicBezTo>
                      <a:pt x="4" y="2"/>
                      <a:pt x="4" y="2"/>
                      <a:pt x="4" y="1"/>
                    </a:cubicBezTo>
                    <a:cubicBezTo>
                      <a:pt x="4" y="1"/>
                      <a:pt x="4" y="1"/>
                      <a:pt x="5" y="1"/>
                    </a:cubicBezTo>
                    <a:cubicBezTo>
                      <a:pt x="5" y="1"/>
                      <a:pt x="5"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1044" name="Freeform 381"/>
              <p:cNvSpPr>
                <a:spLocks/>
              </p:cNvSpPr>
              <p:nvPr/>
            </p:nvSpPr>
            <p:spPr bwMode="auto">
              <a:xfrm>
                <a:off x="3895" y="2912"/>
                <a:ext cx="2" cy="0"/>
              </a:xfrm>
              <a:custGeom>
                <a:avLst/>
                <a:gdLst>
                  <a:gd name="T0" fmla="*/ 0 w 1"/>
                  <a:gd name="T1" fmla="*/ 0 w 1"/>
                  <a:gd name="T2" fmla="*/ 1 w 1"/>
                  <a:gd name="T3" fmla="*/ 0 w 1"/>
                  <a:gd name="T4" fmla="*/ 0 w 1"/>
                </a:gdLst>
                <a:ahLst/>
                <a:cxnLst>
                  <a:cxn ang="0">
                    <a:pos x="T0" y="0"/>
                  </a:cxn>
                  <a:cxn ang="0">
                    <a:pos x="T1" y="0"/>
                  </a:cxn>
                  <a:cxn ang="0">
                    <a:pos x="T2" y="0"/>
                  </a:cxn>
                  <a:cxn ang="0">
                    <a:pos x="T3" y="0"/>
                  </a:cxn>
                  <a:cxn ang="0">
                    <a:pos x="T4" y="0"/>
                  </a:cxn>
                </a:cxnLst>
                <a:rect l="0" t="0" r="r" b="b"/>
                <a:pathLst>
                  <a:path w="1">
                    <a:moveTo>
                      <a:pt x="0" y="0"/>
                    </a:moveTo>
                    <a:cubicBezTo>
                      <a:pt x="0" y="0"/>
                      <a:pt x="0" y="0"/>
                      <a:pt x="0" y="0"/>
                    </a:cubicBezTo>
                    <a:cubicBezTo>
                      <a:pt x="0" y="0"/>
                      <a:pt x="0" y="0"/>
                      <a:pt x="1"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1045" name="Freeform 382"/>
              <p:cNvSpPr>
                <a:spLocks/>
              </p:cNvSpPr>
              <p:nvPr/>
            </p:nvSpPr>
            <p:spPr bwMode="auto">
              <a:xfrm>
                <a:off x="3855" y="2888"/>
                <a:ext cx="16" cy="17"/>
              </a:xfrm>
              <a:custGeom>
                <a:avLst/>
                <a:gdLst>
                  <a:gd name="T0" fmla="*/ 0 w 7"/>
                  <a:gd name="T1" fmla="*/ 4 h 7"/>
                  <a:gd name="T2" fmla="*/ 1 w 7"/>
                  <a:gd name="T3" fmla="*/ 4 h 7"/>
                  <a:gd name="T4" fmla="*/ 2 w 7"/>
                  <a:gd name="T5" fmla="*/ 5 h 7"/>
                  <a:gd name="T6" fmla="*/ 3 w 7"/>
                  <a:gd name="T7" fmla="*/ 6 h 7"/>
                  <a:gd name="T8" fmla="*/ 2 w 7"/>
                  <a:gd name="T9" fmla="*/ 7 h 7"/>
                  <a:gd name="T10" fmla="*/ 3 w 7"/>
                  <a:gd name="T11" fmla="*/ 7 h 7"/>
                  <a:gd name="T12" fmla="*/ 4 w 7"/>
                  <a:gd name="T13" fmla="*/ 7 h 7"/>
                  <a:gd name="T14" fmla="*/ 4 w 7"/>
                  <a:gd name="T15" fmla="*/ 6 h 7"/>
                  <a:gd name="T16" fmla="*/ 4 w 7"/>
                  <a:gd name="T17" fmla="*/ 5 h 7"/>
                  <a:gd name="T18" fmla="*/ 4 w 7"/>
                  <a:gd name="T19" fmla="*/ 4 h 7"/>
                  <a:gd name="T20" fmla="*/ 6 w 7"/>
                  <a:gd name="T21" fmla="*/ 2 h 7"/>
                  <a:gd name="T22" fmla="*/ 7 w 7"/>
                  <a:gd name="T23" fmla="*/ 2 h 7"/>
                  <a:gd name="T24" fmla="*/ 7 w 7"/>
                  <a:gd name="T25" fmla="*/ 1 h 7"/>
                  <a:gd name="T26" fmla="*/ 7 w 7"/>
                  <a:gd name="T27" fmla="*/ 1 h 7"/>
                  <a:gd name="T28" fmla="*/ 6 w 7"/>
                  <a:gd name="T29" fmla="*/ 1 h 7"/>
                  <a:gd name="T30" fmla="*/ 5 w 7"/>
                  <a:gd name="T31" fmla="*/ 0 h 7"/>
                  <a:gd name="T32" fmla="*/ 5 w 7"/>
                  <a:gd name="T33" fmla="*/ 0 h 7"/>
                  <a:gd name="T34" fmla="*/ 4 w 7"/>
                  <a:gd name="T35" fmla="*/ 1 h 7"/>
                  <a:gd name="T36" fmla="*/ 4 w 7"/>
                  <a:gd name="T37" fmla="*/ 1 h 7"/>
                  <a:gd name="T38" fmla="*/ 3 w 7"/>
                  <a:gd name="T39" fmla="*/ 2 h 7"/>
                  <a:gd name="T40" fmla="*/ 3 w 7"/>
                  <a:gd name="T41" fmla="*/ 3 h 7"/>
                  <a:gd name="T42" fmla="*/ 1 w 7"/>
                  <a:gd name="T43" fmla="*/ 3 h 7"/>
                  <a:gd name="T44" fmla="*/ 0 w 7"/>
                  <a:gd name="T45" fmla="*/ 3 h 7"/>
                  <a:gd name="T46" fmla="*/ 0 w 7"/>
                  <a:gd name="T47" fmla="*/ 4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 h="7">
                    <a:moveTo>
                      <a:pt x="0" y="4"/>
                    </a:moveTo>
                    <a:cubicBezTo>
                      <a:pt x="0" y="4"/>
                      <a:pt x="1" y="4"/>
                      <a:pt x="1" y="4"/>
                    </a:cubicBezTo>
                    <a:cubicBezTo>
                      <a:pt x="1" y="5"/>
                      <a:pt x="1" y="5"/>
                      <a:pt x="2" y="5"/>
                    </a:cubicBezTo>
                    <a:cubicBezTo>
                      <a:pt x="2" y="5"/>
                      <a:pt x="2" y="6"/>
                      <a:pt x="3" y="6"/>
                    </a:cubicBezTo>
                    <a:cubicBezTo>
                      <a:pt x="3" y="6"/>
                      <a:pt x="2" y="6"/>
                      <a:pt x="2" y="7"/>
                    </a:cubicBezTo>
                    <a:cubicBezTo>
                      <a:pt x="3" y="7"/>
                      <a:pt x="3" y="7"/>
                      <a:pt x="3" y="7"/>
                    </a:cubicBezTo>
                    <a:cubicBezTo>
                      <a:pt x="3" y="7"/>
                      <a:pt x="4" y="7"/>
                      <a:pt x="4" y="7"/>
                    </a:cubicBezTo>
                    <a:cubicBezTo>
                      <a:pt x="4" y="7"/>
                      <a:pt x="4" y="7"/>
                      <a:pt x="4" y="6"/>
                    </a:cubicBezTo>
                    <a:cubicBezTo>
                      <a:pt x="4" y="6"/>
                      <a:pt x="4" y="6"/>
                      <a:pt x="4" y="5"/>
                    </a:cubicBezTo>
                    <a:cubicBezTo>
                      <a:pt x="4" y="5"/>
                      <a:pt x="4" y="4"/>
                      <a:pt x="4" y="4"/>
                    </a:cubicBezTo>
                    <a:cubicBezTo>
                      <a:pt x="5" y="3"/>
                      <a:pt x="5" y="3"/>
                      <a:pt x="6" y="2"/>
                    </a:cubicBezTo>
                    <a:cubicBezTo>
                      <a:pt x="6" y="2"/>
                      <a:pt x="6" y="2"/>
                      <a:pt x="7" y="2"/>
                    </a:cubicBezTo>
                    <a:cubicBezTo>
                      <a:pt x="7" y="2"/>
                      <a:pt x="7" y="1"/>
                      <a:pt x="7" y="1"/>
                    </a:cubicBezTo>
                    <a:cubicBezTo>
                      <a:pt x="7" y="1"/>
                      <a:pt x="7" y="1"/>
                      <a:pt x="7" y="1"/>
                    </a:cubicBezTo>
                    <a:cubicBezTo>
                      <a:pt x="6" y="1"/>
                      <a:pt x="6" y="1"/>
                      <a:pt x="6" y="1"/>
                    </a:cubicBezTo>
                    <a:cubicBezTo>
                      <a:pt x="6" y="0"/>
                      <a:pt x="6" y="0"/>
                      <a:pt x="5" y="0"/>
                    </a:cubicBezTo>
                    <a:cubicBezTo>
                      <a:pt x="5" y="0"/>
                      <a:pt x="5" y="0"/>
                      <a:pt x="5" y="0"/>
                    </a:cubicBezTo>
                    <a:cubicBezTo>
                      <a:pt x="4" y="0"/>
                      <a:pt x="4" y="1"/>
                      <a:pt x="4" y="1"/>
                    </a:cubicBezTo>
                    <a:cubicBezTo>
                      <a:pt x="4" y="1"/>
                      <a:pt x="4" y="1"/>
                      <a:pt x="4" y="1"/>
                    </a:cubicBezTo>
                    <a:cubicBezTo>
                      <a:pt x="3" y="2"/>
                      <a:pt x="3" y="2"/>
                      <a:pt x="3" y="2"/>
                    </a:cubicBezTo>
                    <a:cubicBezTo>
                      <a:pt x="3" y="3"/>
                      <a:pt x="3" y="3"/>
                      <a:pt x="3" y="3"/>
                    </a:cubicBezTo>
                    <a:cubicBezTo>
                      <a:pt x="2" y="3"/>
                      <a:pt x="1" y="3"/>
                      <a:pt x="1" y="3"/>
                    </a:cubicBezTo>
                    <a:cubicBezTo>
                      <a:pt x="1" y="3"/>
                      <a:pt x="1" y="3"/>
                      <a:pt x="0" y="3"/>
                    </a:cubicBezTo>
                    <a:cubicBezTo>
                      <a:pt x="0" y="3"/>
                      <a:pt x="0" y="4"/>
                      <a:pt x="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1046" name="Freeform 383"/>
              <p:cNvSpPr>
                <a:spLocks/>
              </p:cNvSpPr>
              <p:nvPr/>
            </p:nvSpPr>
            <p:spPr bwMode="auto">
              <a:xfrm>
                <a:off x="3878" y="2909"/>
                <a:ext cx="3" cy="3"/>
              </a:xfrm>
              <a:custGeom>
                <a:avLst/>
                <a:gdLst>
                  <a:gd name="T0" fmla="*/ 1 w 1"/>
                  <a:gd name="T1" fmla="*/ 0 h 1"/>
                  <a:gd name="T2" fmla="*/ 1 w 1"/>
                  <a:gd name="T3" fmla="*/ 0 h 1"/>
                  <a:gd name="T4" fmla="*/ 0 w 1"/>
                  <a:gd name="T5" fmla="*/ 0 h 1"/>
                  <a:gd name="T6" fmla="*/ 0 w 1"/>
                  <a:gd name="T7" fmla="*/ 0 h 1"/>
                  <a:gd name="T8" fmla="*/ 1 w 1"/>
                  <a:gd name="T9" fmla="*/ 1 h 1"/>
                  <a:gd name="T10" fmla="*/ 1 w 1"/>
                  <a:gd name="T11" fmla="*/ 0 h 1"/>
                </a:gdLst>
                <a:ahLst/>
                <a:cxnLst>
                  <a:cxn ang="0">
                    <a:pos x="T0" y="T1"/>
                  </a:cxn>
                  <a:cxn ang="0">
                    <a:pos x="T2" y="T3"/>
                  </a:cxn>
                  <a:cxn ang="0">
                    <a:pos x="T4" y="T5"/>
                  </a:cxn>
                  <a:cxn ang="0">
                    <a:pos x="T6" y="T7"/>
                  </a:cxn>
                  <a:cxn ang="0">
                    <a:pos x="T8" y="T9"/>
                  </a:cxn>
                  <a:cxn ang="0">
                    <a:pos x="T10" y="T11"/>
                  </a:cxn>
                </a:cxnLst>
                <a:rect l="0" t="0" r="r" b="b"/>
                <a:pathLst>
                  <a:path w="1" h="1">
                    <a:moveTo>
                      <a:pt x="1" y="0"/>
                    </a:moveTo>
                    <a:cubicBezTo>
                      <a:pt x="1" y="0"/>
                      <a:pt x="1" y="0"/>
                      <a:pt x="1" y="0"/>
                    </a:cubicBezTo>
                    <a:cubicBezTo>
                      <a:pt x="0" y="0"/>
                      <a:pt x="0" y="0"/>
                      <a:pt x="0" y="0"/>
                    </a:cubicBezTo>
                    <a:cubicBezTo>
                      <a:pt x="0" y="0"/>
                      <a:pt x="0" y="0"/>
                      <a:pt x="0" y="0"/>
                    </a:cubicBezTo>
                    <a:cubicBezTo>
                      <a:pt x="0" y="1"/>
                      <a:pt x="1" y="1"/>
                      <a:pt x="1" y="1"/>
                    </a:cubicBezTo>
                    <a:cubicBezTo>
                      <a:pt x="1" y="1"/>
                      <a:pt x="1"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1047" name="Freeform 384"/>
              <p:cNvSpPr>
                <a:spLocks/>
              </p:cNvSpPr>
              <p:nvPr/>
            </p:nvSpPr>
            <p:spPr bwMode="auto">
              <a:xfrm>
                <a:off x="3867" y="2905"/>
                <a:ext cx="2" cy="2"/>
              </a:xfrm>
              <a:custGeom>
                <a:avLst/>
                <a:gdLst>
                  <a:gd name="T0" fmla="*/ 0 w 1"/>
                  <a:gd name="T1" fmla="*/ 0 h 1"/>
                  <a:gd name="T2" fmla="*/ 0 w 1"/>
                  <a:gd name="T3" fmla="*/ 1 h 1"/>
                  <a:gd name="T4" fmla="*/ 1 w 1"/>
                  <a:gd name="T5" fmla="*/ 1 h 1"/>
                  <a:gd name="T6" fmla="*/ 1 w 1"/>
                  <a:gd name="T7" fmla="*/ 1 h 1"/>
                  <a:gd name="T8" fmla="*/ 1 w 1"/>
                  <a:gd name="T9" fmla="*/ 0 h 1"/>
                  <a:gd name="T10" fmla="*/ 0 w 1"/>
                  <a:gd name="T11" fmla="*/ 0 h 1"/>
                  <a:gd name="T12" fmla="*/ 0 w 1"/>
                  <a:gd name="T13" fmla="*/ 0 h 1"/>
                </a:gdLst>
                <a:ahLst/>
                <a:cxnLst>
                  <a:cxn ang="0">
                    <a:pos x="T0" y="T1"/>
                  </a:cxn>
                  <a:cxn ang="0">
                    <a:pos x="T2" y="T3"/>
                  </a:cxn>
                  <a:cxn ang="0">
                    <a:pos x="T4" y="T5"/>
                  </a:cxn>
                  <a:cxn ang="0">
                    <a:pos x="T6" y="T7"/>
                  </a:cxn>
                  <a:cxn ang="0">
                    <a:pos x="T8" y="T9"/>
                  </a:cxn>
                  <a:cxn ang="0">
                    <a:pos x="T10" y="T11"/>
                  </a:cxn>
                  <a:cxn ang="0">
                    <a:pos x="T12" y="T13"/>
                  </a:cxn>
                </a:cxnLst>
                <a:rect l="0" t="0" r="r" b="b"/>
                <a:pathLst>
                  <a:path w="1" h="1">
                    <a:moveTo>
                      <a:pt x="0" y="0"/>
                    </a:moveTo>
                    <a:cubicBezTo>
                      <a:pt x="0" y="0"/>
                      <a:pt x="0" y="1"/>
                      <a:pt x="0" y="1"/>
                    </a:cubicBezTo>
                    <a:cubicBezTo>
                      <a:pt x="0" y="1"/>
                      <a:pt x="1" y="1"/>
                      <a:pt x="1" y="1"/>
                    </a:cubicBezTo>
                    <a:cubicBezTo>
                      <a:pt x="1" y="1"/>
                      <a:pt x="1" y="1"/>
                      <a:pt x="1" y="1"/>
                    </a:cubicBezTo>
                    <a:cubicBezTo>
                      <a:pt x="1" y="0"/>
                      <a:pt x="1" y="0"/>
                      <a:pt x="1" y="0"/>
                    </a:cubicBezTo>
                    <a:cubicBezTo>
                      <a:pt x="1"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1048" name="Freeform 385"/>
              <p:cNvSpPr>
                <a:spLocks/>
              </p:cNvSpPr>
              <p:nvPr/>
            </p:nvSpPr>
            <p:spPr bwMode="auto">
              <a:xfrm>
                <a:off x="3897" y="2907"/>
                <a:ext cx="3" cy="5"/>
              </a:xfrm>
              <a:custGeom>
                <a:avLst/>
                <a:gdLst>
                  <a:gd name="T0" fmla="*/ 1 w 1"/>
                  <a:gd name="T1" fmla="*/ 2 h 2"/>
                  <a:gd name="T2" fmla="*/ 1 w 1"/>
                  <a:gd name="T3" fmla="*/ 1 h 2"/>
                  <a:gd name="T4" fmla="*/ 1 w 1"/>
                  <a:gd name="T5" fmla="*/ 0 h 2"/>
                  <a:gd name="T6" fmla="*/ 0 w 1"/>
                  <a:gd name="T7" fmla="*/ 1 h 2"/>
                  <a:gd name="T8" fmla="*/ 0 w 1"/>
                  <a:gd name="T9" fmla="*/ 1 h 2"/>
                  <a:gd name="T10" fmla="*/ 0 w 1"/>
                  <a:gd name="T11" fmla="*/ 2 h 2"/>
                  <a:gd name="T12" fmla="*/ 1 w 1"/>
                  <a:gd name="T13" fmla="*/ 2 h 2"/>
                </a:gdLst>
                <a:ahLst/>
                <a:cxnLst>
                  <a:cxn ang="0">
                    <a:pos x="T0" y="T1"/>
                  </a:cxn>
                  <a:cxn ang="0">
                    <a:pos x="T2" y="T3"/>
                  </a:cxn>
                  <a:cxn ang="0">
                    <a:pos x="T4" y="T5"/>
                  </a:cxn>
                  <a:cxn ang="0">
                    <a:pos x="T6" y="T7"/>
                  </a:cxn>
                  <a:cxn ang="0">
                    <a:pos x="T8" y="T9"/>
                  </a:cxn>
                  <a:cxn ang="0">
                    <a:pos x="T10" y="T11"/>
                  </a:cxn>
                  <a:cxn ang="0">
                    <a:pos x="T12" y="T13"/>
                  </a:cxn>
                </a:cxnLst>
                <a:rect l="0" t="0" r="r" b="b"/>
                <a:pathLst>
                  <a:path w="1" h="2">
                    <a:moveTo>
                      <a:pt x="1" y="2"/>
                    </a:moveTo>
                    <a:cubicBezTo>
                      <a:pt x="1" y="2"/>
                      <a:pt x="1" y="1"/>
                      <a:pt x="1" y="1"/>
                    </a:cubicBezTo>
                    <a:cubicBezTo>
                      <a:pt x="1" y="1"/>
                      <a:pt x="1" y="1"/>
                      <a:pt x="1" y="0"/>
                    </a:cubicBezTo>
                    <a:cubicBezTo>
                      <a:pt x="0" y="0"/>
                      <a:pt x="0" y="1"/>
                      <a:pt x="0" y="1"/>
                    </a:cubicBezTo>
                    <a:cubicBezTo>
                      <a:pt x="0" y="1"/>
                      <a:pt x="0" y="1"/>
                      <a:pt x="0" y="1"/>
                    </a:cubicBezTo>
                    <a:cubicBezTo>
                      <a:pt x="0" y="1"/>
                      <a:pt x="0" y="2"/>
                      <a:pt x="0" y="2"/>
                    </a:cubicBezTo>
                    <a:cubicBezTo>
                      <a:pt x="0" y="2"/>
                      <a:pt x="1" y="2"/>
                      <a:pt x="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1049" name="Freeform 386"/>
              <p:cNvSpPr>
                <a:spLocks/>
              </p:cNvSpPr>
              <p:nvPr/>
            </p:nvSpPr>
            <p:spPr bwMode="auto">
              <a:xfrm>
                <a:off x="3793" y="2888"/>
                <a:ext cx="3" cy="3"/>
              </a:xfrm>
              <a:custGeom>
                <a:avLst/>
                <a:gdLst>
                  <a:gd name="T0" fmla="*/ 1 w 1"/>
                  <a:gd name="T1" fmla="*/ 1 h 1"/>
                  <a:gd name="T2" fmla="*/ 0 w 1"/>
                  <a:gd name="T3" fmla="*/ 0 h 1"/>
                  <a:gd name="T4" fmla="*/ 0 w 1"/>
                  <a:gd name="T5" fmla="*/ 0 h 1"/>
                  <a:gd name="T6" fmla="*/ 1 w 1"/>
                  <a:gd name="T7" fmla="*/ 1 h 1"/>
                </a:gdLst>
                <a:ahLst/>
                <a:cxnLst>
                  <a:cxn ang="0">
                    <a:pos x="T0" y="T1"/>
                  </a:cxn>
                  <a:cxn ang="0">
                    <a:pos x="T2" y="T3"/>
                  </a:cxn>
                  <a:cxn ang="0">
                    <a:pos x="T4" y="T5"/>
                  </a:cxn>
                  <a:cxn ang="0">
                    <a:pos x="T6" y="T7"/>
                  </a:cxn>
                </a:cxnLst>
                <a:rect l="0" t="0" r="r" b="b"/>
                <a:pathLst>
                  <a:path w="1" h="1">
                    <a:moveTo>
                      <a:pt x="1" y="1"/>
                    </a:moveTo>
                    <a:cubicBezTo>
                      <a:pt x="1" y="1"/>
                      <a:pt x="0" y="1"/>
                      <a:pt x="0" y="0"/>
                    </a:cubicBezTo>
                    <a:cubicBezTo>
                      <a:pt x="0" y="0"/>
                      <a:pt x="0" y="0"/>
                      <a:pt x="0" y="0"/>
                    </a:cubicBezTo>
                    <a:cubicBezTo>
                      <a:pt x="0" y="1"/>
                      <a:pt x="0"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1050" name="Freeform 387"/>
              <p:cNvSpPr>
                <a:spLocks/>
              </p:cNvSpPr>
              <p:nvPr/>
            </p:nvSpPr>
            <p:spPr bwMode="auto">
              <a:xfrm>
                <a:off x="3841" y="2921"/>
                <a:ext cx="4" cy="5"/>
              </a:xfrm>
              <a:custGeom>
                <a:avLst/>
                <a:gdLst>
                  <a:gd name="T0" fmla="*/ 1 w 2"/>
                  <a:gd name="T1" fmla="*/ 0 h 2"/>
                  <a:gd name="T2" fmla="*/ 0 w 2"/>
                  <a:gd name="T3" fmla="*/ 0 h 2"/>
                  <a:gd name="T4" fmla="*/ 0 w 2"/>
                  <a:gd name="T5" fmla="*/ 0 h 2"/>
                  <a:gd name="T6" fmla="*/ 0 w 2"/>
                  <a:gd name="T7" fmla="*/ 1 h 2"/>
                  <a:gd name="T8" fmla="*/ 0 w 2"/>
                  <a:gd name="T9" fmla="*/ 2 h 2"/>
                  <a:gd name="T10" fmla="*/ 2 w 2"/>
                  <a:gd name="T11" fmla="*/ 1 h 2"/>
                  <a:gd name="T12" fmla="*/ 2 w 2"/>
                  <a:gd name="T13" fmla="*/ 1 h 2"/>
                  <a:gd name="T14" fmla="*/ 2 w 2"/>
                  <a:gd name="T15" fmla="*/ 1 h 2"/>
                  <a:gd name="T16" fmla="*/ 1 w 2"/>
                  <a:gd name="T17" fmla="*/ 0 h 2"/>
                  <a:gd name="T18" fmla="*/ 1 w 2"/>
                  <a:gd name="T19"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2">
                    <a:moveTo>
                      <a:pt x="1" y="0"/>
                    </a:moveTo>
                    <a:cubicBezTo>
                      <a:pt x="0" y="0"/>
                      <a:pt x="0" y="0"/>
                      <a:pt x="0" y="0"/>
                    </a:cubicBezTo>
                    <a:cubicBezTo>
                      <a:pt x="0" y="0"/>
                      <a:pt x="0" y="0"/>
                      <a:pt x="0" y="0"/>
                    </a:cubicBezTo>
                    <a:cubicBezTo>
                      <a:pt x="0" y="1"/>
                      <a:pt x="0" y="1"/>
                      <a:pt x="0" y="1"/>
                    </a:cubicBezTo>
                    <a:cubicBezTo>
                      <a:pt x="0" y="1"/>
                      <a:pt x="0" y="1"/>
                      <a:pt x="0" y="2"/>
                    </a:cubicBezTo>
                    <a:cubicBezTo>
                      <a:pt x="1" y="1"/>
                      <a:pt x="1" y="1"/>
                      <a:pt x="2" y="1"/>
                    </a:cubicBezTo>
                    <a:cubicBezTo>
                      <a:pt x="2" y="1"/>
                      <a:pt x="2" y="1"/>
                      <a:pt x="2" y="1"/>
                    </a:cubicBezTo>
                    <a:cubicBezTo>
                      <a:pt x="2" y="1"/>
                      <a:pt x="2" y="1"/>
                      <a:pt x="2" y="1"/>
                    </a:cubicBezTo>
                    <a:cubicBezTo>
                      <a:pt x="1" y="1"/>
                      <a:pt x="1" y="0"/>
                      <a:pt x="1"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1051" name="Freeform 388"/>
              <p:cNvSpPr>
                <a:spLocks/>
              </p:cNvSpPr>
              <p:nvPr/>
            </p:nvSpPr>
            <p:spPr bwMode="auto">
              <a:xfrm>
                <a:off x="3789" y="2891"/>
                <a:ext cx="2" cy="2"/>
              </a:xfrm>
              <a:custGeom>
                <a:avLst/>
                <a:gdLst>
                  <a:gd name="T0" fmla="*/ 0 w 1"/>
                  <a:gd name="T1" fmla="*/ 0 h 1"/>
                  <a:gd name="T2" fmla="*/ 0 w 1"/>
                  <a:gd name="T3" fmla="*/ 0 h 1"/>
                  <a:gd name="T4" fmla="*/ 0 w 1"/>
                  <a:gd name="T5" fmla="*/ 1 h 1"/>
                  <a:gd name="T6" fmla="*/ 0 w 1"/>
                  <a:gd name="T7" fmla="*/ 1 h 1"/>
                  <a:gd name="T8" fmla="*/ 1 w 1"/>
                  <a:gd name="T9" fmla="*/ 0 h 1"/>
                  <a:gd name="T10" fmla="*/ 1 w 1"/>
                  <a:gd name="T11" fmla="*/ 0 h 1"/>
                  <a:gd name="T12" fmla="*/ 1 w 1"/>
                  <a:gd name="T13" fmla="*/ 0 h 1"/>
                  <a:gd name="T14" fmla="*/ 0 w 1"/>
                  <a:gd name="T15" fmla="*/ 0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1">
                    <a:moveTo>
                      <a:pt x="0" y="0"/>
                    </a:moveTo>
                    <a:cubicBezTo>
                      <a:pt x="0" y="0"/>
                      <a:pt x="0" y="0"/>
                      <a:pt x="0" y="0"/>
                    </a:cubicBezTo>
                    <a:cubicBezTo>
                      <a:pt x="0" y="0"/>
                      <a:pt x="0" y="1"/>
                      <a:pt x="0" y="1"/>
                    </a:cubicBezTo>
                    <a:cubicBezTo>
                      <a:pt x="0" y="1"/>
                      <a:pt x="0" y="1"/>
                      <a:pt x="0" y="1"/>
                    </a:cubicBezTo>
                    <a:cubicBezTo>
                      <a:pt x="1" y="1"/>
                      <a:pt x="1" y="1"/>
                      <a:pt x="1" y="0"/>
                    </a:cubicBezTo>
                    <a:cubicBezTo>
                      <a:pt x="1" y="0"/>
                      <a:pt x="1" y="0"/>
                      <a:pt x="1" y="0"/>
                    </a:cubicBezTo>
                    <a:cubicBezTo>
                      <a:pt x="1" y="0"/>
                      <a:pt x="1" y="0"/>
                      <a:pt x="1" y="0"/>
                    </a:cubicBezTo>
                    <a:cubicBezTo>
                      <a:pt x="1"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1052" name="Freeform 389"/>
              <p:cNvSpPr>
                <a:spLocks/>
              </p:cNvSpPr>
              <p:nvPr/>
            </p:nvSpPr>
            <p:spPr bwMode="auto">
              <a:xfrm>
                <a:off x="3791" y="2888"/>
                <a:ext cx="2" cy="0"/>
              </a:xfrm>
              <a:custGeom>
                <a:avLst/>
                <a:gdLst>
                  <a:gd name="T0" fmla="*/ 1 w 1"/>
                  <a:gd name="T1" fmla="*/ 1 w 1"/>
                  <a:gd name="T2" fmla="*/ 0 w 1"/>
                  <a:gd name="T3" fmla="*/ 1 w 1"/>
                </a:gdLst>
                <a:ahLst/>
                <a:cxnLst>
                  <a:cxn ang="0">
                    <a:pos x="T0" y="0"/>
                  </a:cxn>
                  <a:cxn ang="0">
                    <a:pos x="T1" y="0"/>
                  </a:cxn>
                  <a:cxn ang="0">
                    <a:pos x="T2" y="0"/>
                  </a:cxn>
                  <a:cxn ang="0">
                    <a:pos x="T3" y="0"/>
                  </a:cxn>
                </a:cxnLst>
                <a:rect l="0" t="0" r="r" b="b"/>
                <a:pathLst>
                  <a:path w="1">
                    <a:moveTo>
                      <a:pt x="1" y="0"/>
                    </a:moveTo>
                    <a:cubicBezTo>
                      <a:pt x="1" y="0"/>
                      <a:pt x="1" y="0"/>
                      <a:pt x="1" y="0"/>
                    </a:cubicBezTo>
                    <a:cubicBezTo>
                      <a:pt x="1" y="0"/>
                      <a:pt x="1" y="0"/>
                      <a:pt x="0"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1053" name="Freeform 390"/>
              <p:cNvSpPr>
                <a:spLocks/>
              </p:cNvSpPr>
              <p:nvPr/>
            </p:nvSpPr>
            <p:spPr bwMode="auto">
              <a:xfrm>
                <a:off x="3841" y="2808"/>
                <a:ext cx="45" cy="71"/>
              </a:xfrm>
              <a:custGeom>
                <a:avLst/>
                <a:gdLst>
                  <a:gd name="T0" fmla="*/ 10 w 19"/>
                  <a:gd name="T1" fmla="*/ 1 h 30"/>
                  <a:gd name="T2" fmla="*/ 7 w 19"/>
                  <a:gd name="T3" fmla="*/ 1 h 30"/>
                  <a:gd name="T4" fmla="*/ 4 w 19"/>
                  <a:gd name="T5" fmla="*/ 4 h 30"/>
                  <a:gd name="T6" fmla="*/ 3 w 19"/>
                  <a:gd name="T7" fmla="*/ 8 h 30"/>
                  <a:gd name="T8" fmla="*/ 1 w 19"/>
                  <a:gd name="T9" fmla="*/ 8 h 30"/>
                  <a:gd name="T10" fmla="*/ 0 w 19"/>
                  <a:gd name="T11" fmla="*/ 9 h 30"/>
                  <a:gd name="T12" fmla="*/ 0 w 19"/>
                  <a:gd name="T13" fmla="*/ 10 h 30"/>
                  <a:gd name="T14" fmla="*/ 0 w 19"/>
                  <a:gd name="T15" fmla="*/ 13 h 30"/>
                  <a:gd name="T16" fmla="*/ 1 w 19"/>
                  <a:gd name="T17" fmla="*/ 14 h 30"/>
                  <a:gd name="T18" fmla="*/ 2 w 19"/>
                  <a:gd name="T19" fmla="*/ 16 h 30"/>
                  <a:gd name="T20" fmla="*/ 3 w 19"/>
                  <a:gd name="T21" fmla="*/ 15 h 30"/>
                  <a:gd name="T22" fmla="*/ 3 w 19"/>
                  <a:gd name="T23" fmla="*/ 17 h 30"/>
                  <a:gd name="T24" fmla="*/ 2 w 19"/>
                  <a:gd name="T25" fmla="*/ 18 h 30"/>
                  <a:gd name="T26" fmla="*/ 3 w 19"/>
                  <a:gd name="T27" fmla="*/ 18 h 30"/>
                  <a:gd name="T28" fmla="*/ 4 w 19"/>
                  <a:gd name="T29" fmla="*/ 20 h 30"/>
                  <a:gd name="T30" fmla="*/ 6 w 19"/>
                  <a:gd name="T31" fmla="*/ 21 h 30"/>
                  <a:gd name="T32" fmla="*/ 8 w 19"/>
                  <a:gd name="T33" fmla="*/ 20 h 30"/>
                  <a:gd name="T34" fmla="*/ 11 w 19"/>
                  <a:gd name="T35" fmla="*/ 23 h 30"/>
                  <a:gd name="T36" fmla="*/ 12 w 19"/>
                  <a:gd name="T37" fmla="*/ 23 h 30"/>
                  <a:gd name="T38" fmla="*/ 12 w 19"/>
                  <a:gd name="T39" fmla="*/ 22 h 30"/>
                  <a:gd name="T40" fmla="*/ 13 w 19"/>
                  <a:gd name="T41" fmla="*/ 24 h 30"/>
                  <a:gd name="T42" fmla="*/ 14 w 19"/>
                  <a:gd name="T43" fmla="*/ 26 h 30"/>
                  <a:gd name="T44" fmla="*/ 17 w 19"/>
                  <a:gd name="T45" fmla="*/ 28 h 30"/>
                  <a:gd name="T46" fmla="*/ 17 w 19"/>
                  <a:gd name="T47" fmla="*/ 28 h 30"/>
                  <a:gd name="T48" fmla="*/ 18 w 19"/>
                  <a:gd name="T49" fmla="*/ 30 h 30"/>
                  <a:gd name="T50" fmla="*/ 19 w 19"/>
                  <a:gd name="T51" fmla="*/ 28 h 30"/>
                  <a:gd name="T52" fmla="*/ 17 w 19"/>
                  <a:gd name="T53" fmla="*/ 27 h 30"/>
                  <a:gd name="T54" fmla="*/ 16 w 19"/>
                  <a:gd name="T55" fmla="*/ 25 h 30"/>
                  <a:gd name="T56" fmla="*/ 17 w 19"/>
                  <a:gd name="T57" fmla="*/ 25 h 30"/>
                  <a:gd name="T58" fmla="*/ 17 w 19"/>
                  <a:gd name="T59" fmla="*/ 24 h 30"/>
                  <a:gd name="T60" fmla="*/ 15 w 19"/>
                  <a:gd name="T61" fmla="*/ 22 h 30"/>
                  <a:gd name="T62" fmla="*/ 14 w 19"/>
                  <a:gd name="T63" fmla="*/ 23 h 30"/>
                  <a:gd name="T64" fmla="*/ 13 w 19"/>
                  <a:gd name="T65" fmla="*/ 20 h 30"/>
                  <a:gd name="T66" fmla="*/ 10 w 19"/>
                  <a:gd name="T67" fmla="*/ 20 h 30"/>
                  <a:gd name="T68" fmla="*/ 8 w 19"/>
                  <a:gd name="T69" fmla="*/ 19 h 30"/>
                  <a:gd name="T70" fmla="*/ 8 w 19"/>
                  <a:gd name="T71" fmla="*/ 17 h 30"/>
                  <a:gd name="T72" fmla="*/ 7 w 19"/>
                  <a:gd name="T73" fmla="*/ 15 h 30"/>
                  <a:gd name="T74" fmla="*/ 9 w 19"/>
                  <a:gd name="T75" fmla="*/ 13 h 30"/>
                  <a:gd name="T76" fmla="*/ 12 w 19"/>
                  <a:gd name="T77" fmla="*/ 12 h 30"/>
                  <a:gd name="T78" fmla="*/ 12 w 19"/>
                  <a:gd name="T79" fmla="*/ 12 h 30"/>
                  <a:gd name="T80" fmla="*/ 15 w 19"/>
                  <a:gd name="T81" fmla="*/ 9 h 30"/>
                  <a:gd name="T82" fmla="*/ 14 w 19"/>
                  <a:gd name="T83" fmla="*/ 7 h 30"/>
                  <a:gd name="T84" fmla="*/ 15 w 19"/>
                  <a:gd name="T85" fmla="*/ 4 h 30"/>
                  <a:gd name="T86" fmla="*/ 14 w 19"/>
                  <a:gd name="T87" fmla="*/ 2 h 30"/>
                  <a:gd name="T88" fmla="*/ 12 w 19"/>
                  <a:gd name="T89" fmla="*/ 2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 h="30">
                    <a:moveTo>
                      <a:pt x="11" y="3"/>
                    </a:moveTo>
                    <a:cubicBezTo>
                      <a:pt x="11" y="2"/>
                      <a:pt x="11" y="2"/>
                      <a:pt x="11" y="2"/>
                    </a:cubicBezTo>
                    <a:cubicBezTo>
                      <a:pt x="11" y="2"/>
                      <a:pt x="10" y="2"/>
                      <a:pt x="10" y="1"/>
                    </a:cubicBezTo>
                    <a:cubicBezTo>
                      <a:pt x="10" y="1"/>
                      <a:pt x="9" y="1"/>
                      <a:pt x="8" y="0"/>
                    </a:cubicBezTo>
                    <a:cubicBezTo>
                      <a:pt x="8" y="0"/>
                      <a:pt x="7" y="0"/>
                      <a:pt x="7" y="0"/>
                    </a:cubicBezTo>
                    <a:cubicBezTo>
                      <a:pt x="7" y="0"/>
                      <a:pt x="7" y="1"/>
                      <a:pt x="7" y="1"/>
                    </a:cubicBezTo>
                    <a:cubicBezTo>
                      <a:pt x="6" y="1"/>
                      <a:pt x="6" y="2"/>
                      <a:pt x="5" y="2"/>
                    </a:cubicBezTo>
                    <a:cubicBezTo>
                      <a:pt x="5" y="2"/>
                      <a:pt x="5" y="3"/>
                      <a:pt x="5" y="3"/>
                    </a:cubicBezTo>
                    <a:cubicBezTo>
                      <a:pt x="5" y="3"/>
                      <a:pt x="5" y="4"/>
                      <a:pt x="4" y="4"/>
                    </a:cubicBezTo>
                    <a:cubicBezTo>
                      <a:pt x="4" y="5"/>
                      <a:pt x="4" y="5"/>
                      <a:pt x="3" y="6"/>
                    </a:cubicBezTo>
                    <a:cubicBezTo>
                      <a:pt x="3" y="6"/>
                      <a:pt x="3" y="6"/>
                      <a:pt x="2" y="7"/>
                    </a:cubicBezTo>
                    <a:cubicBezTo>
                      <a:pt x="3" y="7"/>
                      <a:pt x="3" y="7"/>
                      <a:pt x="3" y="8"/>
                    </a:cubicBezTo>
                    <a:cubicBezTo>
                      <a:pt x="3" y="8"/>
                      <a:pt x="3" y="8"/>
                      <a:pt x="3" y="8"/>
                    </a:cubicBezTo>
                    <a:cubicBezTo>
                      <a:pt x="2" y="8"/>
                      <a:pt x="2" y="8"/>
                      <a:pt x="2" y="8"/>
                    </a:cubicBezTo>
                    <a:cubicBezTo>
                      <a:pt x="2" y="8"/>
                      <a:pt x="1" y="8"/>
                      <a:pt x="1" y="8"/>
                    </a:cubicBezTo>
                    <a:cubicBezTo>
                      <a:pt x="1" y="8"/>
                      <a:pt x="1" y="8"/>
                      <a:pt x="1" y="7"/>
                    </a:cubicBezTo>
                    <a:cubicBezTo>
                      <a:pt x="0" y="8"/>
                      <a:pt x="0" y="8"/>
                      <a:pt x="0" y="8"/>
                    </a:cubicBezTo>
                    <a:cubicBezTo>
                      <a:pt x="0" y="8"/>
                      <a:pt x="0" y="9"/>
                      <a:pt x="0" y="9"/>
                    </a:cubicBezTo>
                    <a:cubicBezTo>
                      <a:pt x="0" y="9"/>
                      <a:pt x="0" y="9"/>
                      <a:pt x="1" y="9"/>
                    </a:cubicBezTo>
                    <a:cubicBezTo>
                      <a:pt x="1" y="9"/>
                      <a:pt x="1" y="9"/>
                      <a:pt x="1" y="9"/>
                    </a:cubicBezTo>
                    <a:cubicBezTo>
                      <a:pt x="1" y="10"/>
                      <a:pt x="0" y="10"/>
                      <a:pt x="0" y="10"/>
                    </a:cubicBezTo>
                    <a:cubicBezTo>
                      <a:pt x="0" y="10"/>
                      <a:pt x="0" y="11"/>
                      <a:pt x="0" y="11"/>
                    </a:cubicBezTo>
                    <a:cubicBezTo>
                      <a:pt x="0" y="11"/>
                      <a:pt x="0" y="12"/>
                      <a:pt x="1" y="12"/>
                    </a:cubicBezTo>
                    <a:cubicBezTo>
                      <a:pt x="0" y="13"/>
                      <a:pt x="0" y="13"/>
                      <a:pt x="0" y="13"/>
                    </a:cubicBezTo>
                    <a:cubicBezTo>
                      <a:pt x="0" y="13"/>
                      <a:pt x="0" y="14"/>
                      <a:pt x="0" y="14"/>
                    </a:cubicBezTo>
                    <a:cubicBezTo>
                      <a:pt x="1" y="14"/>
                      <a:pt x="1" y="14"/>
                      <a:pt x="1" y="14"/>
                    </a:cubicBezTo>
                    <a:cubicBezTo>
                      <a:pt x="1" y="14"/>
                      <a:pt x="1" y="14"/>
                      <a:pt x="1" y="14"/>
                    </a:cubicBezTo>
                    <a:cubicBezTo>
                      <a:pt x="1" y="14"/>
                      <a:pt x="1" y="14"/>
                      <a:pt x="1" y="15"/>
                    </a:cubicBezTo>
                    <a:cubicBezTo>
                      <a:pt x="1" y="15"/>
                      <a:pt x="1" y="15"/>
                      <a:pt x="2" y="16"/>
                    </a:cubicBezTo>
                    <a:cubicBezTo>
                      <a:pt x="2" y="16"/>
                      <a:pt x="2" y="16"/>
                      <a:pt x="2" y="16"/>
                    </a:cubicBezTo>
                    <a:cubicBezTo>
                      <a:pt x="2" y="16"/>
                      <a:pt x="3" y="16"/>
                      <a:pt x="3" y="16"/>
                    </a:cubicBezTo>
                    <a:cubicBezTo>
                      <a:pt x="3" y="16"/>
                      <a:pt x="3" y="15"/>
                      <a:pt x="3" y="15"/>
                    </a:cubicBezTo>
                    <a:cubicBezTo>
                      <a:pt x="3" y="15"/>
                      <a:pt x="3" y="15"/>
                      <a:pt x="3" y="15"/>
                    </a:cubicBezTo>
                    <a:cubicBezTo>
                      <a:pt x="3" y="15"/>
                      <a:pt x="3" y="15"/>
                      <a:pt x="4" y="15"/>
                    </a:cubicBezTo>
                    <a:cubicBezTo>
                      <a:pt x="4" y="15"/>
                      <a:pt x="4" y="16"/>
                      <a:pt x="4" y="16"/>
                    </a:cubicBezTo>
                    <a:cubicBezTo>
                      <a:pt x="4" y="16"/>
                      <a:pt x="4" y="16"/>
                      <a:pt x="3" y="17"/>
                    </a:cubicBezTo>
                    <a:cubicBezTo>
                      <a:pt x="3" y="17"/>
                      <a:pt x="3" y="17"/>
                      <a:pt x="2" y="17"/>
                    </a:cubicBezTo>
                    <a:cubicBezTo>
                      <a:pt x="2" y="17"/>
                      <a:pt x="2" y="17"/>
                      <a:pt x="2" y="17"/>
                    </a:cubicBezTo>
                    <a:cubicBezTo>
                      <a:pt x="2" y="17"/>
                      <a:pt x="2" y="18"/>
                      <a:pt x="2" y="18"/>
                    </a:cubicBezTo>
                    <a:cubicBezTo>
                      <a:pt x="2" y="18"/>
                      <a:pt x="2" y="19"/>
                      <a:pt x="2" y="19"/>
                    </a:cubicBezTo>
                    <a:cubicBezTo>
                      <a:pt x="2" y="19"/>
                      <a:pt x="3" y="19"/>
                      <a:pt x="3" y="18"/>
                    </a:cubicBezTo>
                    <a:cubicBezTo>
                      <a:pt x="3" y="18"/>
                      <a:pt x="3" y="18"/>
                      <a:pt x="3" y="18"/>
                    </a:cubicBezTo>
                    <a:cubicBezTo>
                      <a:pt x="3" y="19"/>
                      <a:pt x="3" y="19"/>
                      <a:pt x="4" y="19"/>
                    </a:cubicBezTo>
                    <a:cubicBezTo>
                      <a:pt x="3" y="19"/>
                      <a:pt x="3" y="19"/>
                      <a:pt x="3" y="20"/>
                    </a:cubicBezTo>
                    <a:cubicBezTo>
                      <a:pt x="3" y="20"/>
                      <a:pt x="3" y="20"/>
                      <a:pt x="4" y="20"/>
                    </a:cubicBezTo>
                    <a:cubicBezTo>
                      <a:pt x="4" y="20"/>
                      <a:pt x="4" y="20"/>
                      <a:pt x="4" y="20"/>
                    </a:cubicBezTo>
                    <a:cubicBezTo>
                      <a:pt x="5" y="20"/>
                      <a:pt x="5" y="20"/>
                      <a:pt x="5" y="21"/>
                    </a:cubicBezTo>
                    <a:cubicBezTo>
                      <a:pt x="6" y="21"/>
                      <a:pt x="6" y="21"/>
                      <a:pt x="6" y="21"/>
                    </a:cubicBezTo>
                    <a:cubicBezTo>
                      <a:pt x="6" y="20"/>
                      <a:pt x="6" y="20"/>
                      <a:pt x="6" y="20"/>
                    </a:cubicBezTo>
                    <a:cubicBezTo>
                      <a:pt x="6" y="20"/>
                      <a:pt x="7" y="20"/>
                      <a:pt x="7" y="20"/>
                    </a:cubicBezTo>
                    <a:cubicBezTo>
                      <a:pt x="7" y="20"/>
                      <a:pt x="8" y="20"/>
                      <a:pt x="8" y="20"/>
                    </a:cubicBezTo>
                    <a:cubicBezTo>
                      <a:pt x="9" y="21"/>
                      <a:pt x="9" y="21"/>
                      <a:pt x="10" y="21"/>
                    </a:cubicBezTo>
                    <a:cubicBezTo>
                      <a:pt x="10" y="22"/>
                      <a:pt x="10" y="22"/>
                      <a:pt x="10" y="22"/>
                    </a:cubicBezTo>
                    <a:cubicBezTo>
                      <a:pt x="10" y="22"/>
                      <a:pt x="11" y="23"/>
                      <a:pt x="11" y="23"/>
                    </a:cubicBezTo>
                    <a:cubicBezTo>
                      <a:pt x="11" y="23"/>
                      <a:pt x="11" y="24"/>
                      <a:pt x="11" y="24"/>
                    </a:cubicBezTo>
                    <a:cubicBezTo>
                      <a:pt x="11" y="24"/>
                      <a:pt x="12" y="24"/>
                      <a:pt x="12" y="25"/>
                    </a:cubicBezTo>
                    <a:cubicBezTo>
                      <a:pt x="12" y="24"/>
                      <a:pt x="12" y="24"/>
                      <a:pt x="12" y="23"/>
                    </a:cubicBezTo>
                    <a:cubicBezTo>
                      <a:pt x="12" y="23"/>
                      <a:pt x="11" y="22"/>
                      <a:pt x="11" y="22"/>
                    </a:cubicBezTo>
                    <a:cubicBezTo>
                      <a:pt x="11" y="22"/>
                      <a:pt x="11" y="21"/>
                      <a:pt x="12" y="21"/>
                    </a:cubicBezTo>
                    <a:cubicBezTo>
                      <a:pt x="12" y="21"/>
                      <a:pt x="12" y="22"/>
                      <a:pt x="12" y="22"/>
                    </a:cubicBezTo>
                    <a:cubicBezTo>
                      <a:pt x="12" y="22"/>
                      <a:pt x="12" y="22"/>
                      <a:pt x="12" y="22"/>
                    </a:cubicBezTo>
                    <a:cubicBezTo>
                      <a:pt x="13" y="22"/>
                      <a:pt x="13" y="22"/>
                      <a:pt x="13" y="23"/>
                    </a:cubicBezTo>
                    <a:cubicBezTo>
                      <a:pt x="13" y="23"/>
                      <a:pt x="13" y="23"/>
                      <a:pt x="13" y="24"/>
                    </a:cubicBezTo>
                    <a:cubicBezTo>
                      <a:pt x="14" y="24"/>
                      <a:pt x="14" y="24"/>
                      <a:pt x="15" y="25"/>
                    </a:cubicBezTo>
                    <a:cubicBezTo>
                      <a:pt x="15" y="25"/>
                      <a:pt x="15" y="25"/>
                      <a:pt x="15" y="25"/>
                    </a:cubicBezTo>
                    <a:cubicBezTo>
                      <a:pt x="15" y="26"/>
                      <a:pt x="14" y="26"/>
                      <a:pt x="14" y="26"/>
                    </a:cubicBezTo>
                    <a:cubicBezTo>
                      <a:pt x="15" y="26"/>
                      <a:pt x="15" y="26"/>
                      <a:pt x="15" y="26"/>
                    </a:cubicBezTo>
                    <a:cubicBezTo>
                      <a:pt x="15" y="27"/>
                      <a:pt x="15" y="27"/>
                      <a:pt x="16" y="28"/>
                    </a:cubicBezTo>
                    <a:cubicBezTo>
                      <a:pt x="16" y="28"/>
                      <a:pt x="16" y="28"/>
                      <a:pt x="17" y="28"/>
                    </a:cubicBezTo>
                    <a:cubicBezTo>
                      <a:pt x="17" y="28"/>
                      <a:pt x="17" y="28"/>
                      <a:pt x="17" y="28"/>
                    </a:cubicBezTo>
                    <a:cubicBezTo>
                      <a:pt x="17" y="28"/>
                      <a:pt x="17" y="28"/>
                      <a:pt x="17" y="28"/>
                    </a:cubicBezTo>
                    <a:cubicBezTo>
                      <a:pt x="17" y="28"/>
                      <a:pt x="17" y="28"/>
                      <a:pt x="17" y="28"/>
                    </a:cubicBezTo>
                    <a:cubicBezTo>
                      <a:pt x="17" y="28"/>
                      <a:pt x="17" y="28"/>
                      <a:pt x="16" y="28"/>
                    </a:cubicBezTo>
                    <a:cubicBezTo>
                      <a:pt x="17" y="29"/>
                      <a:pt x="17" y="29"/>
                      <a:pt x="17" y="29"/>
                    </a:cubicBezTo>
                    <a:cubicBezTo>
                      <a:pt x="17" y="30"/>
                      <a:pt x="17" y="30"/>
                      <a:pt x="18" y="30"/>
                    </a:cubicBezTo>
                    <a:cubicBezTo>
                      <a:pt x="18" y="30"/>
                      <a:pt x="18" y="29"/>
                      <a:pt x="18" y="29"/>
                    </a:cubicBezTo>
                    <a:cubicBezTo>
                      <a:pt x="18" y="29"/>
                      <a:pt x="18" y="29"/>
                      <a:pt x="18" y="29"/>
                    </a:cubicBezTo>
                    <a:cubicBezTo>
                      <a:pt x="19" y="29"/>
                      <a:pt x="19" y="28"/>
                      <a:pt x="19" y="28"/>
                    </a:cubicBezTo>
                    <a:cubicBezTo>
                      <a:pt x="19" y="28"/>
                      <a:pt x="19" y="28"/>
                      <a:pt x="19" y="28"/>
                    </a:cubicBezTo>
                    <a:cubicBezTo>
                      <a:pt x="18" y="28"/>
                      <a:pt x="18" y="28"/>
                      <a:pt x="18" y="28"/>
                    </a:cubicBezTo>
                    <a:cubicBezTo>
                      <a:pt x="18" y="27"/>
                      <a:pt x="17" y="27"/>
                      <a:pt x="17" y="27"/>
                    </a:cubicBezTo>
                    <a:cubicBezTo>
                      <a:pt x="17" y="27"/>
                      <a:pt x="17" y="27"/>
                      <a:pt x="16" y="27"/>
                    </a:cubicBezTo>
                    <a:cubicBezTo>
                      <a:pt x="16" y="27"/>
                      <a:pt x="16" y="26"/>
                      <a:pt x="17" y="26"/>
                    </a:cubicBezTo>
                    <a:cubicBezTo>
                      <a:pt x="16" y="26"/>
                      <a:pt x="16" y="25"/>
                      <a:pt x="16" y="25"/>
                    </a:cubicBezTo>
                    <a:cubicBezTo>
                      <a:pt x="16" y="25"/>
                      <a:pt x="16" y="24"/>
                      <a:pt x="16" y="24"/>
                    </a:cubicBezTo>
                    <a:cubicBezTo>
                      <a:pt x="17" y="24"/>
                      <a:pt x="17" y="24"/>
                      <a:pt x="17" y="24"/>
                    </a:cubicBezTo>
                    <a:cubicBezTo>
                      <a:pt x="17" y="24"/>
                      <a:pt x="17" y="24"/>
                      <a:pt x="17" y="25"/>
                    </a:cubicBezTo>
                    <a:cubicBezTo>
                      <a:pt x="18" y="25"/>
                      <a:pt x="18" y="25"/>
                      <a:pt x="18" y="25"/>
                    </a:cubicBezTo>
                    <a:cubicBezTo>
                      <a:pt x="18" y="25"/>
                      <a:pt x="18" y="25"/>
                      <a:pt x="18" y="24"/>
                    </a:cubicBezTo>
                    <a:cubicBezTo>
                      <a:pt x="18" y="24"/>
                      <a:pt x="17" y="24"/>
                      <a:pt x="17" y="24"/>
                    </a:cubicBezTo>
                    <a:cubicBezTo>
                      <a:pt x="17" y="23"/>
                      <a:pt x="16" y="23"/>
                      <a:pt x="16" y="23"/>
                    </a:cubicBezTo>
                    <a:cubicBezTo>
                      <a:pt x="16" y="23"/>
                      <a:pt x="16" y="23"/>
                      <a:pt x="16" y="22"/>
                    </a:cubicBezTo>
                    <a:cubicBezTo>
                      <a:pt x="16" y="22"/>
                      <a:pt x="15" y="22"/>
                      <a:pt x="15" y="22"/>
                    </a:cubicBezTo>
                    <a:cubicBezTo>
                      <a:pt x="15" y="23"/>
                      <a:pt x="15" y="23"/>
                      <a:pt x="15" y="23"/>
                    </a:cubicBezTo>
                    <a:cubicBezTo>
                      <a:pt x="15" y="23"/>
                      <a:pt x="15" y="23"/>
                      <a:pt x="14" y="23"/>
                    </a:cubicBezTo>
                    <a:cubicBezTo>
                      <a:pt x="14" y="23"/>
                      <a:pt x="14" y="23"/>
                      <a:pt x="14" y="23"/>
                    </a:cubicBezTo>
                    <a:cubicBezTo>
                      <a:pt x="14" y="22"/>
                      <a:pt x="14" y="22"/>
                      <a:pt x="14" y="22"/>
                    </a:cubicBezTo>
                    <a:cubicBezTo>
                      <a:pt x="14" y="22"/>
                      <a:pt x="14" y="21"/>
                      <a:pt x="14" y="21"/>
                    </a:cubicBezTo>
                    <a:cubicBezTo>
                      <a:pt x="14" y="21"/>
                      <a:pt x="13" y="20"/>
                      <a:pt x="13" y="20"/>
                    </a:cubicBezTo>
                    <a:cubicBezTo>
                      <a:pt x="13" y="20"/>
                      <a:pt x="12" y="20"/>
                      <a:pt x="12" y="19"/>
                    </a:cubicBezTo>
                    <a:cubicBezTo>
                      <a:pt x="12" y="20"/>
                      <a:pt x="11" y="20"/>
                      <a:pt x="11" y="20"/>
                    </a:cubicBezTo>
                    <a:cubicBezTo>
                      <a:pt x="10" y="20"/>
                      <a:pt x="10" y="20"/>
                      <a:pt x="10" y="20"/>
                    </a:cubicBezTo>
                    <a:cubicBezTo>
                      <a:pt x="10" y="20"/>
                      <a:pt x="10" y="20"/>
                      <a:pt x="9" y="20"/>
                    </a:cubicBezTo>
                    <a:cubicBezTo>
                      <a:pt x="9" y="20"/>
                      <a:pt x="9" y="20"/>
                      <a:pt x="8" y="20"/>
                    </a:cubicBezTo>
                    <a:cubicBezTo>
                      <a:pt x="8" y="19"/>
                      <a:pt x="8" y="19"/>
                      <a:pt x="8" y="19"/>
                    </a:cubicBezTo>
                    <a:cubicBezTo>
                      <a:pt x="8" y="18"/>
                      <a:pt x="8" y="18"/>
                      <a:pt x="8" y="18"/>
                    </a:cubicBezTo>
                    <a:cubicBezTo>
                      <a:pt x="8" y="18"/>
                      <a:pt x="8" y="17"/>
                      <a:pt x="8" y="17"/>
                    </a:cubicBezTo>
                    <a:cubicBezTo>
                      <a:pt x="8" y="17"/>
                      <a:pt x="8" y="17"/>
                      <a:pt x="8" y="17"/>
                    </a:cubicBezTo>
                    <a:cubicBezTo>
                      <a:pt x="8" y="17"/>
                      <a:pt x="8" y="16"/>
                      <a:pt x="8" y="16"/>
                    </a:cubicBezTo>
                    <a:cubicBezTo>
                      <a:pt x="8" y="16"/>
                      <a:pt x="8" y="16"/>
                      <a:pt x="8" y="15"/>
                    </a:cubicBezTo>
                    <a:cubicBezTo>
                      <a:pt x="8" y="15"/>
                      <a:pt x="8" y="15"/>
                      <a:pt x="7" y="15"/>
                    </a:cubicBezTo>
                    <a:cubicBezTo>
                      <a:pt x="8" y="14"/>
                      <a:pt x="8" y="14"/>
                      <a:pt x="8" y="14"/>
                    </a:cubicBezTo>
                    <a:cubicBezTo>
                      <a:pt x="8" y="14"/>
                      <a:pt x="8" y="14"/>
                      <a:pt x="9" y="14"/>
                    </a:cubicBezTo>
                    <a:cubicBezTo>
                      <a:pt x="9" y="13"/>
                      <a:pt x="9" y="13"/>
                      <a:pt x="9" y="13"/>
                    </a:cubicBezTo>
                    <a:cubicBezTo>
                      <a:pt x="9" y="13"/>
                      <a:pt x="9" y="12"/>
                      <a:pt x="9" y="12"/>
                    </a:cubicBezTo>
                    <a:cubicBezTo>
                      <a:pt x="10" y="12"/>
                      <a:pt x="11" y="12"/>
                      <a:pt x="11" y="12"/>
                    </a:cubicBezTo>
                    <a:cubicBezTo>
                      <a:pt x="11" y="12"/>
                      <a:pt x="12" y="12"/>
                      <a:pt x="12" y="12"/>
                    </a:cubicBezTo>
                    <a:cubicBezTo>
                      <a:pt x="12" y="12"/>
                      <a:pt x="12" y="12"/>
                      <a:pt x="11" y="12"/>
                    </a:cubicBezTo>
                    <a:cubicBezTo>
                      <a:pt x="11" y="12"/>
                      <a:pt x="11" y="12"/>
                      <a:pt x="11" y="12"/>
                    </a:cubicBezTo>
                    <a:cubicBezTo>
                      <a:pt x="12" y="12"/>
                      <a:pt x="12" y="12"/>
                      <a:pt x="12" y="12"/>
                    </a:cubicBezTo>
                    <a:cubicBezTo>
                      <a:pt x="12" y="12"/>
                      <a:pt x="12" y="11"/>
                      <a:pt x="13" y="11"/>
                    </a:cubicBezTo>
                    <a:cubicBezTo>
                      <a:pt x="13" y="11"/>
                      <a:pt x="13" y="10"/>
                      <a:pt x="13" y="10"/>
                    </a:cubicBezTo>
                    <a:cubicBezTo>
                      <a:pt x="14" y="10"/>
                      <a:pt x="14" y="9"/>
                      <a:pt x="15" y="9"/>
                    </a:cubicBezTo>
                    <a:cubicBezTo>
                      <a:pt x="14" y="8"/>
                      <a:pt x="14" y="8"/>
                      <a:pt x="14" y="8"/>
                    </a:cubicBezTo>
                    <a:cubicBezTo>
                      <a:pt x="14" y="8"/>
                      <a:pt x="14" y="7"/>
                      <a:pt x="14" y="7"/>
                    </a:cubicBezTo>
                    <a:cubicBezTo>
                      <a:pt x="14" y="7"/>
                      <a:pt x="14" y="7"/>
                      <a:pt x="14" y="7"/>
                    </a:cubicBezTo>
                    <a:cubicBezTo>
                      <a:pt x="14" y="6"/>
                      <a:pt x="13" y="6"/>
                      <a:pt x="13" y="5"/>
                    </a:cubicBezTo>
                    <a:cubicBezTo>
                      <a:pt x="14" y="5"/>
                      <a:pt x="14" y="4"/>
                      <a:pt x="14" y="4"/>
                    </a:cubicBezTo>
                    <a:cubicBezTo>
                      <a:pt x="14" y="4"/>
                      <a:pt x="14" y="4"/>
                      <a:pt x="15" y="4"/>
                    </a:cubicBezTo>
                    <a:cubicBezTo>
                      <a:pt x="15" y="4"/>
                      <a:pt x="15" y="3"/>
                      <a:pt x="15" y="3"/>
                    </a:cubicBezTo>
                    <a:cubicBezTo>
                      <a:pt x="15" y="3"/>
                      <a:pt x="15" y="3"/>
                      <a:pt x="15" y="2"/>
                    </a:cubicBezTo>
                    <a:cubicBezTo>
                      <a:pt x="14" y="2"/>
                      <a:pt x="14" y="2"/>
                      <a:pt x="14" y="2"/>
                    </a:cubicBezTo>
                    <a:cubicBezTo>
                      <a:pt x="14" y="3"/>
                      <a:pt x="14" y="3"/>
                      <a:pt x="14" y="3"/>
                    </a:cubicBezTo>
                    <a:cubicBezTo>
                      <a:pt x="14" y="3"/>
                      <a:pt x="13" y="3"/>
                      <a:pt x="13" y="3"/>
                    </a:cubicBezTo>
                    <a:cubicBezTo>
                      <a:pt x="13" y="3"/>
                      <a:pt x="12" y="3"/>
                      <a:pt x="12" y="2"/>
                    </a:cubicBezTo>
                    <a:cubicBezTo>
                      <a:pt x="12" y="3"/>
                      <a:pt x="11" y="3"/>
                      <a:pt x="1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1054" name="Freeform 391"/>
              <p:cNvSpPr>
                <a:spLocks/>
              </p:cNvSpPr>
              <p:nvPr/>
            </p:nvSpPr>
            <p:spPr bwMode="auto">
              <a:xfrm>
                <a:off x="3871" y="2900"/>
                <a:ext cx="10" cy="5"/>
              </a:xfrm>
              <a:custGeom>
                <a:avLst/>
                <a:gdLst>
                  <a:gd name="T0" fmla="*/ 0 w 4"/>
                  <a:gd name="T1" fmla="*/ 1 h 2"/>
                  <a:gd name="T2" fmla="*/ 1 w 4"/>
                  <a:gd name="T3" fmla="*/ 1 h 2"/>
                  <a:gd name="T4" fmla="*/ 0 w 4"/>
                  <a:gd name="T5" fmla="*/ 2 h 2"/>
                  <a:gd name="T6" fmla="*/ 2 w 4"/>
                  <a:gd name="T7" fmla="*/ 2 h 2"/>
                  <a:gd name="T8" fmla="*/ 3 w 4"/>
                  <a:gd name="T9" fmla="*/ 2 h 2"/>
                  <a:gd name="T10" fmla="*/ 4 w 4"/>
                  <a:gd name="T11" fmla="*/ 2 h 2"/>
                  <a:gd name="T12" fmla="*/ 4 w 4"/>
                  <a:gd name="T13" fmla="*/ 1 h 2"/>
                  <a:gd name="T14" fmla="*/ 4 w 4"/>
                  <a:gd name="T15" fmla="*/ 0 h 2"/>
                  <a:gd name="T16" fmla="*/ 3 w 4"/>
                  <a:gd name="T17" fmla="*/ 0 h 2"/>
                  <a:gd name="T18" fmla="*/ 1 w 4"/>
                  <a:gd name="T19" fmla="*/ 0 h 2"/>
                  <a:gd name="T20" fmla="*/ 0 w 4"/>
                  <a:gd name="T21"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 h="2">
                    <a:moveTo>
                      <a:pt x="0" y="1"/>
                    </a:moveTo>
                    <a:cubicBezTo>
                      <a:pt x="0" y="1"/>
                      <a:pt x="1" y="1"/>
                      <a:pt x="1" y="1"/>
                    </a:cubicBezTo>
                    <a:cubicBezTo>
                      <a:pt x="1" y="1"/>
                      <a:pt x="1" y="1"/>
                      <a:pt x="0" y="2"/>
                    </a:cubicBezTo>
                    <a:cubicBezTo>
                      <a:pt x="1" y="2"/>
                      <a:pt x="1" y="2"/>
                      <a:pt x="2" y="2"/>
                    </a:cubicBezTo>
                    <a:cubicBezTo>
                      <a:pt x="2" y="2"/>
                      <a:pt x="3" y="2"/>
                      <a:pt x="3" y="2"/>
                    </a:cubicBezTo>
                    <a:cubicBezTo>
                      <a:pt x="3" y="2"/>
                      <a:pt x="4" y="2"/>
                      <a:pt x="4" y="2"/>
                    </a:cubicBezTo>
                    <a:cubicBezTo>
                      <a:pt x="4" y="1"/>
                      <a:pt x="4" y="1"/>
                      <a:pt x="4" y="1"/>
                    </a:cubicBezTo>
                    <a:cubicBezTo>
                      <a:pt x="4" y="1"/>
                      <a:pt x="4" y="0"/>
                      <a:pt x="4" y="0"/>
                    </a:cubicBezTo>
                    <a:cubicBezTo>
                      <a:pt x="3" y="0"/>
                      <a:pt x="3" y="0"/>
                      <a:pt x="3" y="0"/>
                    </a:cubicBezTo>
                    <a:cubicBezTo>
                      <a:pt x="2" y="0"/>
                      <a:pt x="2" y="0"/>
                      <a:pt x="1" y="0"/>
                    </a:cubicBezTo>
                    <a:cubicBezTo>
                      <a:pt x="1" y="0"/>
                      <a:pt x="1"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1055" name="Freeform 392"/>
              <p:cNvSpPr>
                <a:spLocks/>
              </p:cNvSpPr>
              <p:nvPr/>
            </p:nvSpPr>
            <p:spPr bwMode="auto">
              <a:xfrm>
                <a:off x="3881" y="2891"/>
                <a:ext cx="9" cy="14"/>
              </a:xfrm>
              <a:custGeom>
                <a:avLst/>
                <a:gdLst>
                  <a:gd name="T0" fmla="*/ 3 w 4"/>
                  <a:gd name="T1" fmla="*/ 3 h 6"/>
                  <a:gd name="T2" fmla="*/ 3 w 4"/>
                  <a:gd name="T3" fmla="*/ 2 h 6"/>
                  <a:gd name="T4" fmla="*/ 3 w 4"/>
                  <a:gd name="T5" fmla="*/ 1 h 6"/>
                  <a:gd name="T6" fmla="*/ 3 w 4"/>
                  <a:gd name="T7" fmla="*/ 1 h 6"/>
                  <a:gd name="T8" fmla="*/ 2 w 4"/>
                  <a:gd name="T9" fmla="*/ 0 h 6"/>
                  <a:gd name="T10" fmla="*/ 1 w 4"/>
                  <a:gd name="T11" fmla="*/ 0 h 6"/>
                  <a:gd name="T12" fmla="*/ 1 w 4"/>
                  <a:gd name="T13" fmla="*/ 0 h 6"/>
                  <a:gd name="T14" fmla="*/ 1 w 4"/>
                  <a:gd name="T15" fmla="*/ 0 h 6"/>
                  <a:gd name="T16" fmla="*/ 0 w 4"/>
                  <a:gd name="T17" fmla="*/ 1 h 6"/>
                  <a:gd name="T18" fmla="*/ 1 w 4"/>
                  <a:gd name="T19" fmla="*/ 2 h 6"/>
                  <a:gd name="T20" fmla="*/ 1 w 4"/>
                  <a:gd name="T21" fmla="*/ 2 h 6"/>
                  <a:gd name="T22" fmla="*/ 2 w 4"/>
                  <a:gd name="T23" fmla="*/ 2 h 6"/>
                  <a:gd name="T24" fmla="*/ 1 w 4"/>
                  <a:gd name="T25" fmla="*/ 3 h 6"/>
                  <a:gd name="T26" fmla="*/ 2 w 4"/>
                  <a:gd name="T27" fmla="*/ 4 h 6"/>
                  <a:gd name="T28" fmla="*/ 1 w 4"/>
                  <a:gd name="T29" fmla="*/ 5 h 6"/>
                  <a:gd name="T30" fmla="*/ 2 w 4"/>
                  <a:gd name="T31" fmla="*/ 6 h 6"/>
                  <a:gd name="T32" fmla="*/ 2 w 4"/>
                  <a:gd name="T33" fmla="*/ 5 h 6"/>
                  <a:gd name="T34" fmla="*/ 3 w 4"/>
                  <a:gd name="T35" fmla="*/ 5 h 6"/>
                  <a:gd name="T36" fmla="*/ 4 w 4"/>
                  <a:gd name="T37" fmla="*/ 5 h 6"/>
                  <a:gd name="T38" fmla="*/ 4 w 4"/>
                  <a:gd name="T39" fmla="*/ 5 h 6"/>
                  <a:gd name="T40" fmla="*/ 3 w 4"/>
                  <a:gd name="T41" fmla="*/ 4 h 6"/>
                  <a:gd name="T42" fmla="*/ 3 w 4"/>
                  <a:gd name="T43"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 h="6">
                    <a:moveTo>
                      <a:pt x="3" y="3"/>
                    </a:moveTo>
                    <a:cubicBezTo>
                      <a:pt x="3" y="3"/>
                      <a:pt x="3" y="2"/>
                      <a:pt x="3" y="2"/>
                    </a:cubicBezTo>
                    <a:cubicBezTo>
                      <a:pt x="3" y="2"/>
                      <a:pt x="3" y="1"/>
                      <a:pt x="3" y="1"/>
                    </a:cubicBezTo>
                    <a:cubicBezTo>
                      <a:pt x="3" y="1"/>
                      <a:pt x="3" y="1"/>
                      <a:pt x="3" y="1"/>
                    </a:cubicBezTo>
                    <a:cubicBezTo>
                      <a:pt x="3" y="1"/>
                      <a:pt x="2" y="0"/>
                      <a:pt x="2" y="0"/>
                    </a:cubicBezTo>
                    <a:cubicBezTo>
                      <a:pt x="2" y="0"/>
                      <a:pt x="1" y="0"/>
                      <a:pt x="1" y="0"/>
                    </a:cubicBezTo>
                    <a:cubicBezTo>
                      <a:pt x="1" y="0"/>
                      <a:pt x="1" y="0"/>
                      <a:pt x="1" y="0"/>
                    </a:cubicBezTo>
                    <a:cubicBezTo>
                      <a:pt x="1" y="0"/>
                      <a:pt x="1" y="0"/>
                      <a:pt x="1" y="0"/>
                    </a:cubicBezTo>
                    <a:cubicBezTo>
                      <a:pt x="1" y="1"/>
                      <a:pt x="0" y="1"/>
                      <a:pt x="0" y="1"/>
                    </a:cubicBezTo>
                    <a:cubicBezTo>
                      <a:pt x="0" y="1"/>
                      <a:pt x="1" y="2"/>
                      <a:pt x="1" y="2"/>
                    </a:cubicBezTo>
                    <a:cubicBezTo>
                      <a:pt x="1" y="2"/>
                      <a:pt x="1" y="2"/>
                      <a:pt x="1" y="2"/>
                    </a:cubicBezTo>
                    <a:cubicBezTo>
                      <a:pt x="1" y="2"/>
                      <a:pt x="2" y="2"/>
                      <a:pt x="2" y="2"/>
                    </a:cubicBezTo>
                    <a:cubicBezTo>
                      <a:pt x="2" y="2"/>
                      <a:pt x="1" y="3"/>
                      <a:pt x="1" y="3"/>
                    </a:cubicBezTo>
                    <a:cubicBezTo>
                      <a:pt x="1" y="3"/>
                      <a:pt x="1" y="4"/>
                      <a:pt x="2" y="4"/>
                    </a:cubicBezTo>
                    <a:cubicBezTo>
                      <a:pt x="1" y="4"/>
                      <a:pt x="1" y="5"/>
                      <a:pt x="1" y="5"/>
                    </a:cubicBezTo>
                    <a:cubicBezTo>
                      <a:pt x="2" y="5"/>
                      <a:pt x="2" y="5"/>
                      <a:pt x="2" y="6"/>
                    </a:cubicBezTo>
                    <a:cubicBezTo>
                      <a:pt x="2" y="5"/>
                      <a:pt x="2" y="5"/>
                      <a:pt x="2" y="5"/>
                    </a:cubicBezTo>
                    <a:cubicBezTo>
                      <a:pt x="2" y="5"/>
                      <a:pt x="3" y="5"/>
                      <a:pt x="3" y="5"/>
                    </a:cubicBezTo>
                    <a:cubicBezTo>
                      <a:pt x="3" y="5"/>
                      <a:pt x="3" y="5"/>
                      <a:pt x="4" y="5"/>
                    </a:cubicBezTo>
                    <a:cubicBezTo>
                      <a:pt x="4" y="5"/>
                      <a:pt x="4" y="5"/>
                      <a:pt x="4" y="5"/>
                    </a:cubicBezTo>
                    <a:cubicBezTo>
                      <a:pt x="4" y="5"/>
                      <a:pt x="4" y="4"/>
                      <a:pt x="3" y="4"/>
                    </a:cubicBezTo>
                    <a:cubicBezTo>
                      <a:pt x="3" y="3"/>
                      <a:pt x="3" y="3"/>
                      <a:pt x="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1056" name="Freeform 393"/>
              <p:cNvSpPr>
                <a:spLocks/>
              </p:cNvSpPr>
              <p:nvPr/>
            </p:nvSpPr>
            <p:spPr bwMode="auto">
              <a:xfrm>
                <a:off x="3888" y="2905"/>
                <a:ext cx="2" cy="2"/>
              </a:xfrm>
              <a:custGeom>
                <a:avLst/>
                <a:gdLst>
                  <a:gd name="T0" fmla="*/ 0 w 1"/>
                  <a:gd name="T1" fmla="*/ 0 h 1"/>
                  <a:gd name="T2" fmla="*/ 0 w 1"/>
                  <a:gd name="T3" fmla="*/ 0 h 1"/>
                  <a:gd name="T4" fmla="*/ 0 w 1"/>
                  <a:gd name="T5" fmla="*/ 1 h 1"/>
                  <a:gd name="T6" fmla="*/ 1 w 1"/>
                  <a:gd name="T7" fmla="*/ 1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cubicBezTo>
                      <a:pt x="0" y="0"/>
                      <a:pt x="0" y="0"/>
                      <a:pt x="0" y="0"/>
                    </a:cubicBezTo>
                    <a:cubicBezTo>
                      <a:pt x="0" y="1"/>
                      <a:pt x="0" y="1"/>
                      <a:pt x="0" y="1"/>
                    </a:cubicBezTo>
                    <a:cubicBezTo>
                      <a:pt x="0" y="1"/>
                      <a:pt x="0" y="1"/>
                      <a:pt x="1" y="1"/>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1057" name="Freeform 394"/>
              <p:cNvSpPr>
                <a:spLocks/>
              </p:cNvSpPr>
              <p:nvPr/>
            </p:nvSpPr>
            <p:spPr bwMode="auto">
              <a:xfrm>
                <a:off x="3878" y="2895"/>
                <a:ext cx="3" cy="0"/>
              </a:xfrm>
              <a:custGeom>
                <a:avLst/>
                <a:gdLst>
                  <a:gd name="T0" fmla="*/ 0 w 1"/>
                  <a:gd name="T1" fmla="*/ 1 w 1"/>
                  <a:gd name="T2" fmla="*/ 0 w 1"/>
                  <a:gd name="T3" fmla="*/ 0 w 1"/>
                </a:gdLst>
                <a:ahLst/>
                <a:cxnLst>
                  <a:cxn ang="0">
                    <a:pos x="T0" y="0"/>
                  </a:cxn>
                  <a:cxn ang="0">
                    <a:pos x="T1" y="0"/>
                  </a:cxn>
                  <a:cxn ang="0">
                    <a:pos x="T2" y="0"/>
                  </a:cxn>
                  <a:cxn ang="0">
                    <a:pos x="T3" y="0"/>
                  </a:cxn>
                </a:cxnLst>
                <a:rect l="0" t="0" r="r" b="b"/>
                <a:pathLst>
                  <a:path w="1">
                    <a:moveTo>
                      <a:pt x="0" y="0"/>
                    </a:moveTo>
                    <a:cubicBezTo>
                      <a:pt x="1" y="0"/>
                      <a:pt x="1" y="0"/>
                      <a:pt x="1" y="0"/>
                    </a:cubicBezTo>
                    <a:cubicBezTo>
                      <a:pt x="1"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1058" name="Freeform 395"/>
              <p:cNvSpPr>
                <a:spLocks/>
              </p:cNvSpPr>
              <p:nvPr/>
            </p:nvSpPr>
            <p:spPr bwMode="auto">
              <a:xfrm>
                <a:off x="3793" y="2869"/>
                <a:ext cx="33" cy="19"/>
              </a:xfrm>
              <a:custGeom>
                <a:avLst/>
                <a:gdLst>
                  <a:gd name="T0" fmla="*/ 2 w 14"/>
                  <a:gd name="T1" fmla="*/ 6 h 8"/>
                  <a:gd name="T2" fmla="*/ 0 w 14"/>
                  <a:gd name="T3" fmla="*/ 7 h 8"/>
                  <a:gd name="T4" fmla="*/ 0 w 14"/>
                  <a:gd name="T5" fmla="*/ 7 h 8"/>
                  <a:gd name="T6" fmla="*/ 0 w 14"/>
                  <a:gd name="T7" fmla="*/ 8 h 8"/>
                  <a:gd name="T8" fmla="*/ 1 w 14"/>
                  <a:gd name="T9" fmla="*/ 7 h 8"/>
                  <a:gd name="T10" fmla="*/ 2 w 14"/>
                  <a:gd name="T11" fmla="*/ 8 h 8"/>
                  <a:gd name="T12" fmla="*/ 3 w 14"/>
                  <a:gd name="T13" fmla="*/ 7 h 8"/>
                  <a:gd name="T14" fmla="*/ 4 w 14"/>
                  <a:gd name="T15" fmla="*/ 7 h 8"/>
                  <a:gd name="T16" fmla="*/ 5 w 14"/>
                  <a:gd name="T17" fmla="*/ 7 h 8"/>
                  <a:gd name="T18" fmla="*/ 6 w 14"/>
                  <a:gd name="T19" fmla="*/ 7 h 8"/>
                  <a:gd name="T20" fmla="*/ 7 w 14"/>
                  <a:gd name="T21" fmla="*/ 6 h 8"/>
                  <a:gd name="T22" fmla="*/ 8 w 14"/>
                  <a:gd name="T23" fmla="*/ 6 h 8"/>
                  <a:gd name="T24" fmla="*/ 8 w 14"/>
                  <a:gd name="T25" fmla="*/ 6 h 8"/>
                  <a:gd name="T26" fmla="*/ 9 w 14"/>
                  <a:gd name="T27" fmla="*/ 5 h 8"/>
                  <a:gd name="T28" fmla="*/ 9 w 14"/>
                  <a:gd name="T29" fmla="*/ 4 h 8"/>
                  <a:gd name="T30" fmla="*/ 11 w 14"/>
                  <a:gd name="T31" fmla="*/ 5 h 8"/>
                  <a:gd name="T32" fmla="*/ 12 w 14"/>
                  <a:gd name="T33" fmla="*/ 4 h 8"/>
                  <a:gd name="T34" fmla="*/ 12 w 14"/>
                  <a:gd name="T35" fmla="*/ 4 h 8"/>
                  <a:gd name="T36" fmla="*/ 13 w 14"/>
                  <a:gd name="T37" fmla="*/ 4 h 8"/>
                  <a:gd name="T38" fmla="*/ 14 w 14"/>
                  <a:gd name="T39" fmla="*/ 4 h 8"/>
                  <a:gd name="T40" fmla="*/ 14 w 14"/>
                  <a:gd name="T41" fmla="*/ 3 h 8"/>
                  <a:gd name="T42" fmla="*/ 13 w 14"/>
                  <a:gd name="T43" fmla="*/ 2 h 8"/>
                  <a:gd name="T44" fmla="*/ 13 w 14"/>
                  <a:gd name="T45" fmla="*/ 1 h 8"/>
                  <a:gd name="T46" fmla="*/ 14 w 14"/>
                  <a:gd name="T47" fmla="*/ 0 h 8"/>
                  <a:gd name="T48" fmla="*/ 13 w 14"/>
                  <a:gd name="T49" fmla="*/ 0 h 8"/>
                  <a:gd name="T50" fmla="*/ 13 w 14"/>
                  <a:gd name="T51" fmla="*/ 1 h 8"/>
                  <a:gd name="T52" fmla="*/ 12 w 14"/>
                  <a:gd name="T53" fmla="*/ 2 h 8"/>
                  <a:gd name="T54" fmla="*/ 12 w 14"/>
                  <a:gd name="T55" fmla="*/ 2 h 8"/>
                  <a:gd name="T56" fmla="*/ 12 w 14"/>
                  <a:gd name="T57" fmla="*/ 2 h 8"/>
                  <a:gd name="T58" fmla="*/ 12 w 14"/>
                  <a:gd name="T59" fmla="*/ 3 h 8"/>
                  <a:gd name="T60" fmla="*/ 11 w 14"/>
                  <a:gd name="T61" fmla="*/ 3 h 8"/>
                  <a:gd name="T62" fmla="*/ 10 w 14"/>
                  <a:gd name="T63" fmla="*/ 3 h 8"/>
                  <a:gd name="T64" fmla="*/ 9 w 14"/>
                  <a:gd name="T65" fmla="*/ 4 h 8"/>
                  <a:gd name="T66" fmla="*/ 9 w 14"/>
                  <a:gd name="T67" fmla="*/ 4 h 8"/>
                  <a:gd name="T68" fmla="*/ 8 w 14"/>
                  <a:gd name="T69" fmla="*/ 4 h 8"/>
                  <a:gd name="T70" fmla="*/ 6 w 14"/>
                  <a:gd name="T71" fmla="*/ 5 h 8"/>
                  <a:gd name="T72" fmla="*/ 5 w 14"/>
                  <a:gd name="T73" fmla="*/ 6 h 8"/>
                  <a:gd name="T74" fmla="*/ 4 w 14"/>
                  <a:gd name="T75" fmla="*/ 6 h 8"/>
                  <a:gd name="T76" fmla="*/ 3 w 14"/>
                  <a:gd name="T77" fmla="*/ 6 h 8"/>
                  <a:gd name="T78" fmla="*/ 2 w 14"/>
                  <a:gd name="T79" fmla="*/ 6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4" h="8">
                    <a:moveTo>
                      <a:pt x="2" y="6"/>
                    </a:moveTo>
                    <a:cubicBezTo>
                      <a:pt x="2" y="7"/>
                      <a:pt x="1" y="7"/>
                      <a:pt x="0" y="7"/>
                    </a:cubicBezTo>
                    <a:cubicBezTo>
                      <a:pt x="0" y="7"/>
                      <a:pt x="0" y="7"/>
                      <a:pt x="0" y="7"/>
                    </a:cubicBezTo>
                    <a:cubicBezTo>
                      <a:pt x="0" y="7"/>
                      <a:pt x="0" y="8"/>
                      <a:pt x="0" y="8"/>
                    </a:cubicBezTo>
                    <a:cubicBezTo>
                      <a:pt x="0" y="8"/>
                      <a:pt x="1" y="7"/>
                      <a:pt x="1" y="7"/>
                    </a:cubicBezTo>
                    <a:cubicBezTo>
                      <a:pt x="1" y="7"/>
                      <a:pt x="2" y="8"/>
                      <a:pt x="2" y="8"/>
                    </a:cubicBezTo>
                    <a:cubicBezTo>
                      <a:pt x="2" y="7"/>
                      <a:pt x="2" y="7"/>
                      <a:pt x="3" y="7"/>
                    </a:cubicBezTo>
                    <a:cubicBezTo>
                      <a:pt x="3" y="7"/>
                      <a:pt x="3" y="7"/>
                      <a:pt x="4" y="7"/>
                    </a:cubicBezTo>
                    <a:cubicBezTo>
                      <a:pt x="4" y="7"/>
                      <a:pt x="5" y="7"/>
                      <a:pt x="5" y="7"/>
                    </a:cubicBezTo>
                    <a:cubicBezTo>
                      <a:pt x="6" y="7"/>
                      <a:pt x="6" y="7"/>
                      <a:pt x="6" y="7"/>
                    </a:cubicBezTo>
                    <a:cubicBezTo>
                      <a:pt x="7" y="7"/>
                      <a:pt x="7" y="6"/>
                      <a:pt x="7" y="6"/>
                    </a:cubicBezTo>
                    <a:cubicBezTo>
                      <a:pt x="7" y="6"/>
                      <a:pt x="7" y="6"/>
                      <a:pt x="8" y="6"/>
                    </a:cubicBezTo>
                    <a:cubicBezTo>
                      <a:pt x="8" y="6"/>
                      <a:pt x="8" y="6"/>
                      <a:pt x="8" y="6"/>
                    </a:cubicBezTo>
                    <a:cubicBezTo>
                      <a:pt x="8" y="5"/>
                      <a:pt x="9" y="5"/>
                      <a:pt x="9" y="5"/>
                    </a:cubicBezTo>
                    <a:cubicBezTo>
                      <a:pt x="9" y="5"/>
                      <a:pt x="9" y="4"/>
                      <a:pt x="9" y="4"/>
                    </a:cubicBezTo>
                    <a:cubicBezTo>
                      <a:pt x="10" y="5"/>
                      <a:pt x="10" y="5"/>
                      <a:pt x="11" y="5"/>
                    </a:cubicBezTo>
                    <a:cubicBezTo>
                      <a:pt x="11" y="5"/>
                      <a:pt x="11" y="4"/>
                      <a:pt x="12" y="4"/>
                    </a:cubicBezTo>
                    <a:cubicBezTo>
                      <a:pt x="12" y="4"/>
                      <a:pt x="12" y="4"/>
                      <a:pt x="12" y="4"/>
                    </a:cubicBezTo>
                    <a:cubicBezTo>
                      <a:pt x="13" y="4"/>
                      <a:pt x="13" y="4"/>
                      <a:pt x="13" y="4"/>
                    </a:cubicBezTo>
                    <a:cubicBezTo>
                      <a:pt x="13" y="4"/>
                      <a:pt x="14" y="4"/>
                      <a:pt x="14" y="4"/>
                    </a:cubicBezTo>
                    <a:cubicBezTo>
                      <a:pt x="14" y="3"/>
                      <a:pt x="14" y="3"/>
                      <a:pt x="14" y="3"/>
                    </a:cubicBezTo>
                    <a:cubicBezTo>
                      <a:pt x="13" y="2"/>
                      <a:pt x="13" y="2"/>
                      <a:pt x="13" y="2"/>
                    </a:cubicBezTo>
                    <a:cubicBezTo>
                      <a:pt x="13" y="2"/>
                      <a:pt x="13" y="1"/>
                      <a:pt x="13" y="1"/>
                    </a:cubicBezTo>
                    <a:cubicBezTo>
                      <a:pt x="14" y="1"/>
                      <a:pt x="14" y="0"/>
                      <a:pt x="14" y="0"/>
                    </a:cubicBezTo>
                    <a:cubicBezTo>
                      <a:pt x="14" y="0"/>
                      <a:pt x="13" y="0"/>
                      <a:pt x="13" y="0"/>
                    </a:cubicBezTo>
                    <a:cubicBezTo>
                      <a:pt x="13" y="0"/>
                      <a:pt x="13" y="1"/>
                      <a:pt x="13" y="1"/>
                    </a:cubicBezTo>
                    <a:cubicBezTo>
                      <a:pt x="13" y="1"/>
                      <a:pt x="13" y="2"/>
                      <a:pt x="12" y="2"/>
                    </a:cubicBezTo>
                    <a:cubicBezTo>
                      <a:pt x="12" y="2"/>
                      <a:pt x="12" y="2"/>
                      <a:pt x="12" y="2"/>
                    </a:cubicBezTo>
                    <a:cubicBezTo>
                      <a:pt x="12" y="2"/>
                      <a:pt x="12" y="2"/>
                      <a:pt x="12" y="2"/>
                    </a:cubicBezTo>
                    <a:cubicBezTo>
                      <a:pt x="12" y="3"/>
                      <a:pt x="12" y="3"/>
                      <a:pt x="12" y="3"/>
                    </a:cubicBezTo>
                    <a:cubicBezTo>
                      <a:pt x="12" y="3"/>
                      <a:pt x="11" y="3"/>
                      <a:pt x="11" y="3"/>
                    </a:cubicBezTo>
                    <a:cubicBezTo>
                      <a:pt x="11" y="3"/>
                      <a:pt x="11" y="3"/>
                      <a:pt x="10" y="3"/>
                    </a:cubicBezTo>
                    <a:cubicBezTo>
                      <a:pt x="10" y="3"/>
                      <a:pt x="10" y="3"/>
                      <a:pt x="9" y="4"/>
                    </a:cubicBezTo>
                    <a:cubicBezTo>
                      <a:pt x="9" y="4"/>
                      <a:pt x="9" y="4"/>
                      <a:pt x="9" y="4"/>
                    </a:cubicBezTo>
                    <a:cubicBezTo>
                      <a:pt x="9" y="4"/>
                      <a:pt x="8" y="4"/>
                      <a:pt x="8" y="4"/>
                    </a:cubicBezTo>
                    <a:cubicBezTo>
                      <a:pt x="7" y="4"/>
                      <a:pt x="7" y="5"/>
                      <a:pt x="6" y="5"/>
                    </a:cubicBezTo>
                    <a:cubicBezTo>
                      <a:pt x="6" y="5"/>
                      <a:pt x="5" y="6"/>
                      <a:pt x="5" y="6"/>
                    </a:cubicBezTo>
                    <a:cubicBezTo>
                      <a:pt x="4" y="6"/>
                      <a:pt x="4" y="6"/>
                      <a:pt x="4" y="6"/>
                    </a:cubicBezTo>
                    <a:cubicBezTo>
                      <a:pt x="3" y="6"/>
                      <a:pt x="3" y="6"/>
                      <a:pt x="3" y="6"/>
                    </a:cubicBezTo>
                    <a:cubicBezTo>
                      <a:pt x="3" y="6"/>
                      <a:pt x="2" y="6"/>
                      <a:pt x="2"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1059" name="Freeform 396"/>
              <p:cNvSpPr>
                <a:spLocks/>
              </p:cNvSpPr>
              <p:nvPr/>
            </p:nvSpPr>
            <p:spPr bwMode="auto">
              <a:xfrm>
                <a:off x="3881" y="2888"/>
                <a:ext cx="5" cy="3"/>
              </a:xfrm>
              <a:custGeom>
                <a:avLst/>
                <a:gdLst>
                  <a:gd name="T0" fmla="*/ 0 w 2"/>
                  <a:gd name="T1" fmla="*/ 0 h 1"/>
                  <a:gd name="T2" fmla="*/ 1 w 2"/>
                  <a:gd name="T3" fmla="*/ 0 h 1"/>
                  <a:gd name="T4" fmla="*/ 2 w 2"/>
                  <a:gd name="T5" fmla="*/ 1 h 1"/>
                  <a:gd name="T6" fmla="*/ 2 w 2"/>
                  <a:gd name="T7" fmla="*/ 0 h 1"/>
                  <a:gd name="T8" fmla="*/ 1 w 2"/>
                  <a:gd name="T9" fmla="*/ 0 h 1"/>
                  <a:gd name="T10" fmla="*/ 0 w 2"/>
                  <a:gd name="T11" fmla="*/ 0 h 1"/>
                </a:gdLst>
                <a:ahLst/>
                <a:cxnLst>
                  <a:cxn ang="0">
                    <a:pos x="T0" y="T1"/>
                  </a:cxn>
                  <a:cxn ang="0">
                    <a:pos x="T2" y="T3"/>
                  </a:cxn>
                  <a:cxn ang="0">
                    <a:pos x="T4" y="T5"/>
                  </a:cxn>
                  <a:cxn ang="0">
                    <a:pos x="T6" y="T7"/>
                  </a:cxn>
                  <a:cxn ang="0">
                    <a:pos x="T8" y="T9"/>
                  </a:cxn>
                  <a:cxn ang="0">
                    <a:pos x="T10" y="T11"/>
                  </a:cxn>
                </a:cxnLst>
                <a:rect l="0" t="0" r="r" b="b"/>
                <a:pathLst>
                  <a:path w="2" h="1">
                    <a:moveTo>
                      <a:pt x="0" y="0"/>
                    </a:moveTo>
                    <a:cubicBezTo>
                      <a:pt x="1" y="0"/>
                      <a:pt x="1" y="0"/>
                      <a:pt x="1" y="0"/>
                    </a:cubicBezTo>
                    <a:cubicBezTo>
                      <a:pt x="1" y="1"/>
                      <a:pt x="1" y="1"/>
                      <a:pt x="2" y="1"/>
                    </a:cubicBezTo>
                    <a:cubicBezTo>
                      <a:pt x="2" y="0"/>
                      <a:pt x="2" y="0"/>
                      <a:pt x="2" y="0"/>
                    </a:cubicBezTo>
                    <a:cubicBezTo>
                      <a:pt x="2" y="0"/>
                      <a:pt x="1" y="0"/>
                      <a:pt x="1" y="0"/>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1060" name="Freeform 397"/>
              <p:cNvSpPr>
                <a:spLocks/>
              </p:cNvSpPr>
              <p:nvPr/>
            </p:nvSpPr>
            <p:spPr bwMode="auto">
              <a:xfrm>
                <a:off x="3871" y="2867"/>
                <a:ext cx="3" cy="5"/>
              </a:xfrm>
              <a:custGeom>
                <a:avLst/>
                <a:gdLst>
                  <a:gd name="T0" fmla="*/ 0 w 1"/>
                  <a:gd name="T1" fmla="*/ 0 h 2"/>
                  <a:gd name="T2" fmla="*/ 0 w 1"/>
                  <a:gd name="T3" fmla="*/ 0 h 2"/>
                  <a:gd name="T4" fmla="*/ 0 w 1"/>
                  <a:gd name="T5" fmla="*/ 1 h 2"/>
                  <a:gd name="T6" fmla="*/ 1 w 1"/>
                  <a:gd name="T7" fmla="*/ 2 h 2"/>
                  <a:gd name="T8" fmla="*/ 1 w 1"/>
                  <a:gd name="T9" fmla="*/ 2 h 2"/>
                  <a:gd name="T10" fmla="*/ 1 w 1"/>
                  <a:gd name="T11" fmla="*/ 1 h 2"/>
                  <a:gd name="T12" fmla="*/ 0 w 1"/>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1" h="2">
                    <a:moveTo>
                      <a:pt x="0" y="0"/>
                    </a:moveTo>
                    <a:cubicBezTo>
                      <a:pt x="0" y="0"/>
                      <a:pt x="0" y="0"/>
                      <a:pt x="0" y="0"/>
                    </a:cubicBezTo>
                    <a:cubicBezTo>
                      <a:pt x="0" y="0"/>
                      <a:pt x="0" y="1"/>
                      <a:pt x="0" y="1"/>
                    </a:cubicBezTo>
                    <a:cubicBezTo>
                      <a:pt x="0" y="1"/>
                      <a:pt x="0" y="2"/>
                      <a:pt x="1" y="2"/>
                    </a:cubicBezTo>
                    <a:cubicBezTo>
                      <a:pt x="1" y="2"/>
                      <a:pt x="1" y="2"/>
                      <a:pt x="1" y="2"/>
                    </a:cubicBezTo>
                    <a:cubicBezTo>
                      <a:pt x="1" y="2"/>
                      <a:pt x="1" y="2"/>
                      <a:pt x="1" y="1"/>
                    </a:cubicBezTo>
                    <a:cubicBezTo>
                      <a:pt x="1" y="1"/>
                      <a:pt x="1"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1061" name="Freeform 398"/>
              <p:cNvSpPr>
                <a:spLocks/>
              </p:cNvSpPr>
              <p:nvPr/>
            </p:nvSpPr>
            <p:spPr bwMode="auto">
              <a:xfrm>
                <a:off x="3886" y="2879"/>
                <a:ext cx="11" cy="19"/>
              </a:xfrm>
              <a:custGeom>
                <a:avLst/>
                <a:gdLst>
                  <a:gd name="T0" fmla="*/ 0 w 5"/>
                  <a:gd name="T1" fmla="*/ 0 h 8"/>
                  <a:gd name="T2" fmla="*/ 0 w 5"/>
                  <a:gd name="T3" fmla="*/ 0 h 8"/>
                  <a:gd name="T4" fmla="*/ 0 w 5"/>
                  <a:gd name="T5" fmla="*/ 0 h 8"/>
                  <a:gd name="T6" fmla="*/ 0 w 5"/>
                  <a:gd name="T7" fmla="*/ 2 h 8"/>
                  <a:gd name="T8" fmla="*/ 1 w 5"/>
                  <a:gd name="T9" fmla="*/ 3 h 8"/>
                  <a:gd name="T10" fmla="*/ 2 w 5"/>
                  <a:gd name="T11" fmla="*/ 4 h 8"/>
                  <a:gd name="T12" fmla="*/ 2 w 5"/>
                  <a:gd name="T13" fmla="*/ 5 h 8"/>
                  <a:gd name="T14" fmla="*/ 2 w 5"/>
                  <a:gd name="T15" fmla="*/ 5 h 8"/>
                  <a:gd name="T16" fmla="*/ 1 w 5"/>
                  <a:gd name="T17" fmla="*/ 5 h 8"/>
                  <a:gd name="T18" fmla="*/ 1 w 5"/>
                  <a:gd name="T19" fmla="*/ 5 h 8"/>
                  <a:gd name="T20" fmla="*/ 1 w 5"/>
                  <a:gd name="T21" fmla="*/ 5 h 8"/>
                  <a:gd name="T22" fmla="*/ 2 w 5"/>
                  <a:gd name="T23" fmla="*/ 5 h 8"/>
                  <a:gd name="T24" fmla="*/ 2 w 5"/>
                  <a:gd name="T25" fmla="*/ 6 h 8"/>
                  <a:gd name="T26" fmla="*/ 2 w 5"/>
                  <a:gd name="T27" fmla="*/ 6 h 8"/>
                  <a:gd name="T28" fmla="*/ 2 w 5"/>
                  <a:gd name="T29" fmla="*/ 7 h 8"/>
                  <a:gd name="T30" fmla="*/ 4 w 5"/>
                  <a:gd name="T31" fmla="*/ 8 h 8"/>
                  <a:gd name="T32" fmla="*/ 4 w 5"/>
                  <a:gd name="T33" fmla="*/ 8 h 8"/>
                  <a:gd name="T34" fmla="*/ 4 w 5"/>
                  <a:gd name="T35" fmla="*/ 8 h 8"/>
                  <a:gd name="T36" fmla="*/ 5 w 5"/>
                  <a:gd name="T37" fmla="*/ 8 h 8"/>
                  <a:gd name="T38" fmla="*/ 5 w 5"/>
                  <a:gd name="T39" fmla="*/ 7 h 8"/>
                  <a:gd name="T40" fmla="*/ 5 w 5"/>
                  <a:gd name="T41" fmla="*/ 7 h 8"/>
                  <a:gd name="T42" fmla="*/ 4 w 5"/>
                  <a:gd name="T43" fmla="*/ 6 h 8"/>
                  <a:gd name="T44" fmla="*/ 5 w 5"/>
                  <a:gd name="T45" fmla="*/ 5 h 8"/>
                  <a:gd name="T46" fmla="*/ 5 w 5"/>
                  <a:gd name="T47" fmla="*/ 4 h 8"/>
                  <a:gd name="T48" fmla="*/ 5 w 5"/>
                  <a:gd name="T49" fmla="*/ 4 h 8"/>
                  <a:gd name="T50" fmla="*/ 5 w 5"/>
                  <a:gd name="T51" fmla="*/ 3 h 8"/>
                  <a:gd name="T52" fmla="*/ 4 w 5"/>
                  <a:gd name="T53" fmla="*/ 2 h 8"/>
                  <a:gd name="T54" fmla="*/ 4 w 5"/>
                  <a:gd name="T55" fmla="*/ 1 h 8"/>
                  <a:gd name="T56" fmla="*/ 4 w 5"/>
                  <a:gd name="T57" fmla="*/ 1 h 8"/>
                  <a:gd name="T58" fmla="*/ 3 w 5"/>
                  <a:gd name="T59" fmla="*/ 1 h 8"/>
                  <a:gd name="T60" fmla="*/ 3 w 5"/>
                  <a:gd name="T61" fmla="*/ 1 h 8"/>
                  <a:gd name="T62" fmla="*/ 2 w 5"/>
                  <a:gd name="T63" fmla="*/ 1 h 8"/>
                  <a:gd name="T64" fmla="*/ 2 w 5"/>
                  <a:gd name="T65" fmla="*/ 1 h 8"/>
                  <a:gd name="T66" fmla="*/ 1 w 5"/>
                  <a:gd name="T67" fmla="*/ 0 h 8"/>
                  <a:gd name="T68" fmla="*/ 0 w 5"/>
                  <a:gd name="T69"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 h="8">
                    <a:moveTo>
                      <a:pt x="0" y="0"/>
                    </a:moveTo>
                    <a:cubicBezTo>
                      <a:pt x="0" y="0"/>
                      <a:pt x="0" y="0"/>
                      <a:pt x="0" y="0"/>
                    </a:cubicBezTo>
                    <a:cubicBezTo>
                      <a:pt x="0" y="0"/>
                      <a:pt x="0" y="0"/>
                      <a:pt x="0" y="0"/>
                    </a:cubicBezTo>
                    <a:cubicBezTo>
                      <a:pt x="0" y="1"/>
                      <a:pt x="0" y="1"/>
                      <a:pt x="0" y="2"/>
                    </a:cubicBezTo>
                    <a:cubicBezTo>
                      <a:pt x="0" y="2"/>
                      <a:pt x="1" y="2"/>
                      <a:pt x="1" y="3"/>
                    </a:cubicBezTo>
                    <a:cubicBezTo>
                      <a:pt x="1" y="3"/>
                      <a:pt x="1" y="4"/>
                      <a:pt x="2" y="4"/>
                    </a:cubicBezTo>
                    <a:cubicBezTo>
                      <a:pt x="2" y="4"/>
                      <a:pt x="2" y="4"/>
                      <a:pt x="2" y="5"/>
                    </a:cubicBezTo>
                    <a:cubicBezTo>
                      <a:pt x="2" y="5"/>
                      <a:pt x="2" y="5"/>
                      <a:pt x="2" y="5"/>
                    </a:cubicBezTo>
                    <a:cubicBezTo>
                      <a:pt x="2" y="5"/>
                      <a:pt x="1" y="5"/>
                      <a:pt x="1" y="5"/>
                    </a:cubicBezTo>
                    <a:cubicBezTo>
                      <a:pt x="1" y="5"/>
                      <a:pt x="1" y="5"/>
                      <a:pt x="1" y="5"/>
                    </a:cubicBezTo>
                    <a:cubicBezTo>
                      <a:pt x="1" y="5"/>
                      <a:pt x="1" y="5"/>
                      <a:pt x="1" y="5"/>
                    </a:cubicBezTo>
                    <a:cubicBezTo>
                      <a:pt x="1" y="5"/>
                      <a:pt x="1" y="5"/>
                      <a:pt x="2" y="5"/>
                    </a:cubicBezTo>
                    <a:cubicBezTo>
                      <a:pt x="2" y="6"/>
                      <a:pt x="2" y="6"/>
                      <a:pt x="2" y="6"/>
                    </a:cubicBezTo>
                    <a:cubicBezTo>
                      <a:pt x="2" y="6"/>
                      <a:pt x="2" y="6"/>
                      <a:pt x="2" y="6"/>
                    </a:cubicBezTo>
                    <a:cubicBezTo>
                      <a:pt x="2" y="7"/>
                      <a:pt x="2" y="7"/>
                      <a:pt x="2" y="7"/>
                    </a:cubicBezTo>
                    <a:cubicBezTo>
                      <a:pt x="3" y="7"/>
                      <a:pt x="3" y="7"/>
                      <a:pt x="4" y="8"/>
                    </a:cubicBezTo>
                    <a:cubicBezTo>
                      <a:pt x="4" y="8"/>
                      <a:pt x="4" y="8"/>
                      <a:pt x="4" y="8"/>
                    </a:cubicBezTo>
                    <a:cubicBezTo>
                      <a:pt x="4" y="8"/>
                      <a:pt x="4" y="8"/>
                      <a:pt x="4" y="8"/>
                    </a:cubicBezTo>
                    <a:cubicBezTo>
                      <a:pt x="5" y="8"/>
                      <a:pt x="5" y="8"/>
                      <a:pt x="5" y="8"/>
                    </a:cubicBezTo>
                    <a:cubicBezTo>
                      <a:pt x="5" y="8"/>
                      <a:pt x="5" y="8"/>
                      <a:pt x="5" y="7"/>
                    </a:cubicBezTo>
                    <a:cubicBezTo>
                      <a:pt x="5" y="7"/>
                      <a:pt x="5" y="7"/>
                      <a:pt x="5" y="7"/>
                    </a:cubicBezTo>
                    <a:cubicBezTo>
                      <a:pt x="4" y="6"/>
                      <a:pt x="4" y="6"/>
                      <a:pt x="4" y="6"/>
                    </a:cubicBezTo>
                    <a:cubicBezTo>
                      <a:pt x="4" y="6"/>
                      <a:pt x="4" y="5"/>
                      <a:pt x="5" y="5"/>
                    </a:cubicBezTo>
                    <a:cubicBezTo>
                      <a:pt x="5" y="5"/>
                      <a:pt x="5" y="4"/>
                      <a:pt x="5" y="4"/>
                    </a:cubicBezTo>
                    <a:cubicBezTo>
                      <a:pt x="5" y="4"/>
                      <a:pt x="5" y="4"/>
                      <a:pt x="5" y="4"/>
                    </a:cubicBezTo>
                    <a:cubicBezTo>
                      <a:pt x="5" y="3"/>
                      <a:pt x="5" y="3"/>
                      <a:pt x="5" y="3"/>
                    </a:cubicBezTo>
                    <a:cubicBezTo>
                      <a:pt x="5" y="3"/>
                      <a:pt x="5" y="2"/>
                      <a:pt x="4" y="2"/>
                    </a:cubicBezTo>
                    <a:cubicBezTo>
                      <a:pt x="4" y="2"/>
                      <a:pt x="4" y="2"/>
                      <a:pt x="4" y="1"/>
                    </a:cubicBezTo>
                    <a:cubicBezTo>
                      <a:pt x="4" y="1"/>
                      <a:pt x="4" y="1"/>
                      <a:pt x="4" y="1"/>
                    </a:cubicBezTo>
                    <a:cubicBezTo>
                      <a:pt x="3" y="1"/>
                      <a:pt x="3" y="1"/>
                      <a:pt x="3" y="1"/>
                    </a:cubicBezTo>
                    <a:cubicBezTo>
                      <a:pt x="3" y="1"/>
                      <a:pt x="3" y="1"/>
                      <a:pt x="3" y="1"/>
                    </a:cubicBezTo>
                    <a:cubicBezTo>
                      <a:pt x="3" y="1"/>
                      <a:pt x="2" y="1"/>
                      <a:pt x="2" y="1"/>
                    </a:cubicBezTo>
                    <a:cubicBezTo>
                      <a:pt x="2" y="1"/>
                      <a:pt x="2" y="1"/>
                      <a:pt x="2" y="1"/>
                    </a:cubicBezTo>
                    <a:cubicBezTo>
                      <a:pt x="2" y="1"/>
                      <a:pt x="1" y="0"/>
                      <a:pt x="1" y="0"/>
                    </a:cubicBezTo>
                    <a:cubicBezTo>
                      <a:pt x="1"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1062" name="Freeform 399"/>
              <p:cNvSpPr>
                <a:spLocks/>
              </p:cNvSpPr>
              <p:nvPr/>
            </p:nvSpPr>
            <p:spPr bwMode="auto">
              <a:xfrm>
                <a:off x="3886" y="2864"/>
                <a:ext cx="4" cy="5"/>
              </a:xfrm>
              <a:custGeom>
                <a:avLst/>
                <a:gdLst>
                  <a:gd name="T0" fmla="*/ 0 w 2"/>
                  <a:gd name="T1" fmla="*/ 2 h 2"/>
                  <a:gd name="T2" fmla="*/ 1 w 2"/>
                  <a:gd name="T3" fmla="*/ 2 h 2"/>
                  <a:gd name="T4" fmla="*/ 2 w 2"/>
                  <a:gd name="T5" fmla="*/ 1 h 2"/>
                  <a:gd name="T6" fmla="*/ 2 w 2"/>
                  <a:gd name="T7" fmla="*/ 1 h 2"/>
                  <a:gd name="T8" fmla="*/ 1 w 2"/>
                  <a:gd name="T9" fmla="*/ 0 h 2"/>
                  <a:gd name="T10" fmla="*/ 1 w 2"/>
                  <a:gd name="T11" fmla="*/ 0 h 2"/>
                  <a:gd name="T12" fmla="*/ 0 w 2"/>
                  <a:gd name="T13" fmla="*/ 1 h 2"/>
                  <a:gd name="T14" fmla="*/ 0 w 2"/>
                  <a:gd name="T15" fmla="*/ 1 h 2"/>
                  <a:gd name="T16" fmla="*/ 0 w 2"/>
                  <a:gd name="T17" fmla="*/ 1 h 2"/>
                  <a:gd name="T18" fmla="*/ 0 w 2"/>
                  <a:gd name="T19"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2">
                    <a:moveTo>
                      <a:pt x="0" y="2"/>
                    </a:moveTo>
                    <a:cubicBezTo>
                      <a:pt x="0" y="2"/>
                      <a:pt x="1" y="2"/>
                      <a:pt x="1" y="2"/>
                    </a:cubicBezTo>
                    <a:cubicBezTo>
                      <a:pt x="1" y="2"/>
                      <a:pt x="2" y="2"/>
                      <a:pt x="2" y="1"/>
                    </a:cubicBezTo>
                    <a:cubicBezTo>
                      <a:pt x="2" y="1"/>
                      <a:pt x="2" y="1"/>
                      <a:pt x="2" y="1"/>
                    </a:cubicBezTo>
                    <a:cubicBezTo>
                      <a:pt x="1" y="0"/>
                      <a:pt x="1" y="0"/>
                      <a:pt x="1" y="0"/>
                    </a:cubicBezTo>
                    <a:cubicBezTo>
                      <a:pt x="1" y="0"/>
                      <a:pt x="1" y="0"/>
                      <a:pt x="1" y="0"/>
                    </a:cubicBezTo>
                    <a:cubicBezTo>
                      <a:pt x="1" y="0"/>
                      <a:pt x="1" y="0"/>
                      <a:pt x="0" y="1"/>
                    </a:cubicBezTo>
                    <a:cubicBezTo>
                      <a:pt x="0" y="1"/>
                      <a:pt x="0" y="1"/>
                      <a:pt x="0" y="1"/>
                    </a:cubicBezTo>
                    <a:cubicBezTo>
                      <a:pt x="0" y="1"/>
                      <a:pt x="0" y="1"/>
                      <a:pt x="0" y="1"/>
                    </a:cubicBezTo>
                    <a:cubicBezTo>
                      <a:pt x="0" y="1"/>
                      <a:pt x="0" y="2"/>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1063" name="Freeform 400"/>
              <p:cNvSpPr>
                <a:spLocks/>
              </p:cNvSpPr>
              <p:nvPr/>
            </p:nvSpPr>
            <p:spPr bwMode="auto">
              <a:xfrm>
                <a:off x="3862" y="2846"/>
                <a:ext cx="5" cy="4"/>
              </a:xfrm>
              <a:custGeom>
                <a:avLst/>
                <a:gdLst>
                  <a:gd name="T0" fmla="*/ 2 w 2"/>
                  <a:gd name="T1" fmla="*/ 0 h 2"/>
                  <a:gd name="T2" fmla="*/ 0 w 2"/>
                  <a:gd name="T3" fmla="*/ 0 h 2"/>
                  <a:gd name="T4" fmla="*/ 0 w 2"/>
                  <a:gd name="T5" fmla="*/ 1 h 2"/>
                  <a:gd name="T6" fmla="*/ 0 w 2"/>
                  <a:gd name="T7" fmla="*/ 1 h 2"/>
                  <a:gd name="T8" fmla="*/ 0 w 2"/>
                  <a:gd name="T9" fmla="*/ 2 h 2"/>
                  <a:gd name="T10" fmla="*/ 1 w 2"/>
                  <a:gd name="T11" fmla="*/ 2 h 2"/>
                  <a:gd name="T12" fmla="*/ 2 w 2"/>
                  <a:gd name="T13" fmla="*/ 1 h 2"/>
                  <a:gd name="T14" fmla="*/ 2 w 2"/>
                  <a:gd name="T15" fmla="*/ 0 h 2"/>
                  <a:gd name="T16" fmla="*/ 2 w 2"/>
                  <a:gd name="T17"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 h="2">
                    <a:moveTo>
                      <a:pt x="2" y="0"/>
                    </a:moveTo>
                    <a:cubicBezTo>
                      <a:pt x="1" y="0"/>
                      <a:pt x="1" y="0"/>
                      <a:pt x="0" y="0"/>
                    </a:cubicBezTo>
                    <a:cubicBezTo>
                      <a:pt x="0" y="0"/>
                      <a:pt x="0" y="1"/>
                      <a:pt x="0" y="1"/>
                    </a:cubicBezTo>
                    <a:cubicBezTo>
                      <a:pt x="0" y="1"/>
                      <a:pt x="0" y="1"/>
                      <a:pt x="0" y="1"/>
                    </a:cubicBezTo>
                    <a:cubicBezTo>
                      <a:pt x="0" y="1"/>
                      <a:pt x="0" y="2"/>
                      <a:pt x="0" y="2"/>
                    </a:cubicBezTo>
                    <a:cubicBezTo>
                      <a:pt x="1" y="2"/>
                      <a:pt x="1" y="2"/>
                      <a:pt x="1" y="2"/>
                    </a:cubicBezTo>
                    <a:cubicBezTo>
                      <a:pt x="1" y="1"/>
                      <a:pt x="1" y="1"/>
                      <a:pt x="2" y="1"/>
                    </a:cubicBezTo>
                    <a:cubicBezTo>
                      <a:pt x="2" y="1"/>
                      <a:pt x="2" y="0"/>
                      <a:pt x="2" y="0"/>
                    </a:cubicBezTo>
                    <a:cubicBezTo>
                      <a:pt x="2" y="0"/>
                      <a:pt x="2"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1064" name="Freeform 401"/>
              <p:cNvSpPr>
                <a:spLocks/>
              </p:cNvSpPr>
              <p:nvPr/>
            </p:nvSpPr>
            <p:spPr bwMode="auto">
              <a:xfrm>
                <a:off x="3862" y="2853"/>
                <a:ext cx="2" cy="2"/>
              </a:xfrm>
              <a:custGeom>
                <a:avLst/>
                <a:gdLst>
                  <a:gd name="T0" fmla="*/ 0 w 1"/>
                  <a:gd name="T1" fmla="*/ 1 h 1"/>
                  <a:gd name="T2" fmla="*/ 1 w 1"/>
                  <a:gd name="T3" fmla="*/ 1 h 1"/>
                  <a:gd name="T4" fmla="*/ 1 w 1"/>
                  <a:gd name="T5" fmla="*/ 0 h 1"/>
                  <a:gd name="T6" fmla="*/ 0 w 1"/>
                  <a:gd name="T7" fmla="*/ 0 h 1"/>
                  <a:gd name="T8" fmla="*/ 0 w 1"/>
                  <a:gd name="T9" fmla="*/ 1 h 1"/>
                </a:gdLst>
                <a:ahLst/>
                <a:cxnLst>
                  <a:cxn ang="0">
                    <a:pos x="T0" y="T1"/>
                  </a:cxn>
                  <a:cxn ang="0">
                    <a:pos x="T2" y="T3"/>
                  </a:cxn>
                  <a:cxn ang="0">
                    <a:pos x="T4" y="T5"/>
                  </a:cxn>
                  <a:cxn ang="0">
                    <a:pos x="T6" y="T7"/>
                  </a:cxn>
                  <a:cxn ang="0">
                    <a:pos x="T8" y="T9"/>
                  </a:cxn>
                </a:cxnLst>
                <a:rect l="0" t="0" r="r" b="b"/>
                <a:pathLst>
                  <a:path w="1" h="1">
                    <a:moveTo>
                      <a:pt x="0" y="1"/>
                    </a:moveTo>
                    <a:cubicBezTo>
                      <a:pt x="0" y="1"/>
                      <a:pt x="1" y="1"/>
                      <a:pt x="1" y="1"/>
                    </a:cubicBezTo>
                    <a:cubicBezTo>
                      <a:pt x="1" y="1"/>
                      <a:pt x="1" y="1"/>
                      <a:pt x="1" y="0"/>
                    </a:cubicBezTo>
                    <a:cubicBezTo>
                      <a:pt x="1" y="0"/>
                      <a:pt x="0" y="0"/>
                      <a:pt x="0" y="0"/>
                    </a:cubicBezTo>
                    <a:cubicBezTo>
                      <a:pt x="0" y="0"/>
                      <a:pt x="0"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1065" name="Freeform 402"/>
              <p:cNvSpPr>
                <a:spLocks/>
              </p:cNvSpPr>
              <p:nvPr/>
            </p:nvSpPr>
            <p:spPr bwMode="auto">
              <a:xfrm>
                <a:off x="3871" y="2808"/>
                <a:ext cx="3" cy="2"/>
              </a:xfrm>
              <a:custGeom>
                <a:avLst/>
                <a:gdLst>
                  <a:gd name="T0" fmla="*/ 1 w 1"/>
                  <a:gd name="T1" fmla="*/ 0 h 1"/>
                  <a:gd name="T2" fmla="*/ 0 w 1"/>
                  <a:gd name="T3" fmla="*/ 0 h 1"/>
                  <a:gd name="T4" fmla="*/ 0 w 1"/>
                  <a:gd name="T5" fmla="*/ 1 h 1"/>
                  <a:gd name="T6" fmla="*/ 1 w 1"/>
                  <a:gd name="T7" fmla="*/ 1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1" y="0"/>
                      <a:pt x="0" y="0"/>
                      <a:pt x="0" y="0"/>
                    </a:cubicBezTo>
                    <a:cubicBezTo>
                      <a:pt x="0" y="1"/>
                      <a:pt x="0" y="1"/>
                      <a:pt x="0" y="1"/>
                    </a:cubicBezTo>
                    <a:cubicBezTo>
                      <a:pt x="1" y="1"/>
                      <a:pt x="1" y="1"/>
                      <a:pt x="1" y="1"/>
                    </a:cubicBezTo>
                    <a:cubicBezTo>
                      <a:pt x="1" y="1"/>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1066" name="Freeform 403"/>
              <p:cNvSpPr>
                <a:spLocks/>
              </p:cNvSpPr>
              <p:nvPr/>
            </p:nvSpPr>
            <p:spPr bwMode="auto">
              <a:xfrm>
                <a:off x="3860" y="2860"/>
                <a:ext cx="2" cy="2"/>
              </a:xfrm>
              <a:custGeom>
                <a:avLst/>
                <a:gdLst>
                  <a:gd name="T0" fmla="*/ 0 w 1"/>
                  <a:gd name="T1" fmla="*/ 0 h 1"/>
                  <a:gd name="T2" fmla="*/ 0 w 1"/>
                  <a:gd name="T3" fmla="*/ 0 h 1"/>
                  <a:gd name="T4" fmla="*/ 0 w 1"/>
                  <a:gd name="T5" fmla="*/ 0 h 1"/>
                  <a:gd name="T6" fmla="*/ 0 w 1"/>
                  <a:gd name="T7" fmla="*/ 1 h 1"/>
                  <a:gd name="T8" fmla="*/ 1 w 1"/>
                  <a:gd name="T9" fmla="*/ 1 h 1"/>
                  <a:gd name="T10" fmla="*/ 1 w 1"/>
                  <a:gd name="T11" fmla="*/ 1 h 1"/>
                  <a:gd name="T12" fmla="*/ 1 w 1"/>
                  <a:gd name="T13" fmla="*/ 0 h 1"/>
                  <a:gd name="T14" fmla="*/ 0 w 1"/>
                  <a:gd name="T15" fmla="*/ 0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1">
                    <a:moveTo>
                      <a:pt x="0" y="0"/>
                    </a:moveTo>
                    <a:cubicBezTo>
                      <a:pt x="0" y="0"/>
                      <a:pt x="0" y="0"/>
                      <a:pt x="0" y="0"/>
                    </a:cubicBezTo>
                    <a:cubicBezTo>
                      <a:pt x="0" y="0"/>
                      <a:pt x="0" y="0"/>
                      <a:pt x="0" y="0"/>
                    </a:cubicBezTo>
                    <a:cubicBezTo>
                      <a:pt x="0" y="1"/>
                      <a:pt x="0" y="1"/>
                      <a:pt x="0" y="1"/>
                    </a:cubicBezTo>
                    <a:cubicBezTo>
                      <a:pt x="1" y="1"/>
                      <a:pt x="1" y="1"/>
                      <a:pt x="1" y="1"/>
                    </a:cubicBezTo>
                    <a:cubicBezTo>
                      <a:pt x="1" y="1"/>
                      <a:pt x="1" y="1"/>
                      <a:pt x="1" y="1"/>
                    </a:cubicBezTo>
                    <a:cubicBezTo>
                      <a:pt x="1" y="1"/>
                      <a:pt x="1" y="0"/>
                      <a:pt x="1" y="0"/>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1067" name="Freeform 404"/>
              <p:cNvSpPr>
                <a:spLocks/>
              </p:cNvSpPr>
              <p:nvPr/>
            </p:nvSpPr>
            <p:spPr bwMode="auto">
              <a:xfrm>
                <a:off x="3869" y="2803"/>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1068" name="Freeform 405"/>
              <p:cNvSpPr>
                <a:spLocks/>
              </p:cNvSpPr>
              <p:nvPr/>
            </p:nvSpPr>
            <p:spPr bwMode="auto">
              <a:xfrm>
                <a:off x="3838" y="2848"/>
                <a:ext cx="5" cy="5"/>
              </a:xfrm>
              <a:custGeom>
                <a:avLst/>
                <a:gdLst>
                  <a:gd name="T0" fmla="*/ 2 w 2"/>
                  <a:gd name="T1" fmla="*/ 2 h 2"/>
                  <a:gd name="T2" fmla="*/ 1 w 2"/>
                  <a:gd name="T3" fmla="*/ 1 h 2"/>
                  <a:gd name="T4" fmla="*/ 0 w 2"/>
                  <a:gd name="T5" fmla="*/ 0 h 2"/>
                  <a:gd name="T6" fmla="*/ 0 w 2"/>
                  <a:gd name="T7" fmla="*/ 1 h 2"/>
                  <a:gd name="T8" fmla="*/ 1 w 2"/>
                  <a:gd name="T9" fmla="*/ 2 h 2"/>
                  <a:gd name="T10" fmla="*/ 2 w 2"/>
                  <a:gd name="T11" fmla="*/ 2 h 2"/>
                </a:gdLst>
                <a:ahLst/>
                <a:cxnLst>
                  <a:cxn ang="0">
                    <a:pos x="T0" y="T1"/>
                  </a:cxn>
                  <a:cxn ang="0">
                    <a:pos x="T2" y="T3"/>
                  </a:cxn>
                  <a:cxn ang="0">
                    <a:pos x="T4" y="T5"/>
                  </a:cxn>
                  <a:cxn ang="0">
                    <a:pos x="T6" y="T7"/>
                  </a:cxn>
                  <a:cxn ang="0">
                    <a:pos x="T8" y="T9"/>
                  </a:cxn>
                  <a:cxn ang="0">
                    <a:pos x="T10" y="T11"/>
                  </a:cxn>
                </a:cxnLst>
                <a:rect l="0" t="0" r="r" b="b"/>
                <a:pathLst>
                  <a:path w="2" h="2">
                    <a:moveTo>
                      <a:pt x="2" y="2"/>
                    </a:moveTo>
                    <a:cubicBezTo>
                      <a:pt x="1" y="1"/>
                      <a:pt x="1" y="1"/>
                      <a:pt x="1" y="1"/>
                    </a:cubicBezTo>
                    <a:cubicBezTo>
                      <a:pt x="1" y="1"/>
                      <a:pt x="0" y="0"/>
                      <a:pt x="0" y="0"/>
                    </a:cubicBezTo>
                    <a:cubicBezTo>
                      <a:pt x="0" y="1"/>
                      <a:pt x="0" y="1"/>
                      <a:pt x="0" y="1"/>
                    </a:cubicBezTo>
                    <a:cubicBezTo>
                      <a:pt x="1" y="1"/>
                      <a:pt x="1" y="1"/>
                      <a:pt x="1" y="2"/>
                    </a:cubicBezTo>
                    <a:cubicBezTo>
                      <a:pt x="1" y="2"/>
                      <a:pt x="1" y="2"/>
                      <a:pt x="2"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grpSp>
        <p:grpSp>
          <p:nvGrpSpPr>
            <p:cNvPr id="7" name="Group 607"/>
            <p:cNvGrpSpPr>
              <a:grpSpLocks/>
            </p:cNvGrpSpPr>
            <p:nvPr/>
          </p:nvGrpSpPr>
          <p:grpSpPr bwMode="auto">
            <a:xfrm>
              <a:off x="3543309" y="2905132"/>
              <a:ext cx="3722697" cy="2047882"/>
              <a:chOff x="2232" y="1830"/>
              <a:chExt cx="2345" cy="1290"/>
            </a:xfrm>
            <a:grpFill/>
          </p:grpSpPr>
          <p:sp>
            <p:nvSpPr>
              <p:cNvPr id="669" name="Freeform 407"/>
              <p:cNvSpPr>
                <a:spLocks/>
              </p:cNvSpPr>
              <p:nvPr/>
            </p:nvSpPr>
            <p:spPr bwMode="auto">
              <a:xfrm>
                <a:off x="3864" y="2808"/>
                <a:ext cx="3" cy="0"/>
              </a:xfrm>
              <a:custGeom>
                <a:avLst/>
                <a:gdLst>
                  <a:gd name="T0" fmla="*/ 0 w 1"/>
                  <a:gd name="T1" fmla="*/ 1 w 1"/>
                  <a:gd name="T2" fmla="*/ 0 w 1"/>
                  <a:gd name="T3" fmla="*/ 0 w 1"/>
                </a:gdLst>
                <a:ahLst/>
                <a:cxnLst>
                  <a:cxn ang="0">
                    <a:pos x="T0" y="0"/>
                  </a:cxn>
                  <a:cxn ang="0">
                    <a:pos x="T1" y="0"/>
                  </a:cxn>
                  <a:cxn ang="0">
                    <a:pos x="T2" y="0"/>
                  </a:cxn>
                  <a:cxn ang="0">
                    <a:pos x="T3" y="0"/>
                  </a:cxn>
                </a:cxnLst>
                <a:rect l="0" t="0" r="r" b="b"/>
                <a:pathLst>
                  <a:path w="1">
                    <a:moveTo>
                      <a:pt x="0" y="0"/>
                    </a:moveTo>
                    <a:cubicBezTo>
                      <a:pt x="1" y="0"/>
                      <a:pt x="1" y="0"/>
                      <a:pt x="1" y="0"/>
                    </a:cubicBezTo>
                    <a:cubicBezTo>
                      <a:pt x="1"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670" name="Freeform 408"/>
              <p:cNvSpPr>
                <a:spLocks/>
              </p:cNvSpPr>
              <p:nvPr/>
            </p:nvSpPr>
            <p:spPr bwMode="auto">
              <a:xfrm>
                <a:off x="3831" y="2862"/>
                <a:ext cx="7" cy="5"/>
              </a:xfrm>
              <a:custGeom>
                <a:avLst/>
                <a:gdLst>
                  <a:gd name="T0" fmla="*/ 0 w 3"/>
                  <a:gd name="T1" fmla="*/ 0 h 2"/>
                  <a:gd name="T2" fmla="*/ 0 w 3"/>
                  <a:gd name="T3" fmla="*/ 1 h 2"/>
                  <a:gd name="T4" fmla="*/ 1 w 3"/>
                  <a:gd name="T5" fmla="*/ 1 h 2"/>
                  <a:gd name="T6" fmla="*/ 1 w 3"/>
                  <a:gd name="T7" fmla="*/ 2 h 2"/>
                  <a:gd name="T8" fmla="*/ 2 w 3"/>
                  <a:gd name="T9" fmla="*/ 2 h 2"/>
                  <a:gd name="T10" fmla="*/ 3 w 3"/>
                  <a:gd name="T11" fmla="*/ 2 h 2"/>
                  <a:gd name="T12" fmla="*/ 3 w 3"/>
                  <a:gd name="T13" fmla="*/ 1 h 2"/>
                  <a:gd name="T14" fmla="*/ 2 w 3"/>
                  <a:gd name="T15" fmla="*/ 1 h 2"/>
                  <a:gd name="T16" fmla="*/ 1 w 3"/>
                  <a:gd name="T17" fmla="*/ 0 h 2"/>
                  <a:gd name="T18" fmla="*/ 0 w 3"/>
                  <a:gd name="T19" fmla="*/ 0 h 2"/>
                  <a:gd name="T20" fmla="*/ 0 w 3"/>
                  <a:gd name="T21"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 h="2">
                    <a:moveTo>
                      <a:pt x="0" y="0"/>
                    </a:moveTo>
                    <a:cubicBezTo>
                      <a:pt x="0" y="0"/>
                      <a:pt x="0" y="1"/>
                      <a:pt x="0" y="1"/>
                    </a:cubicBezTo>
                    <a:cubicBezTo>
                      <a:pt x="0" y="1"/>
                      <a:pt x="0" y="1"/>
                      <a:pt x="1" y="1"/>
                    </a:cubicBezTo>
                    <a:cubicBezTo>
                      <a:pt x="1" y="1"/>
                      <a:pt x="1" y="2"/>
                      <a:pt x="1" y="2"/>
                    </a:cubicBezTo>
                    <a:cubicBezTo>
                      <a:pt x="2" y="2"/>
                      <a:pt x="2" y="2"/>
                      <a:pt x="2" y="2"/>
                    </a:cubicBezTo>
                    <a:cubicBezTo>
                      <a:pt x="2" y="2"/>
                      <a:pt x="2" y="2"/>
                      <a:pt x="3" y="2"/>
                    </a:cubicBezTo>
                    <a:cubicBezTo>
                      <a:pt x="3" y="2"/>
                      <a:pt x="3" y="2"/>
                      <a:pt x="3" y="1"/>
                    </a:cubicBezTo>
                    <a:cubicBezTo>
                      <a:pt x="2" y="1"/>
                      <a:pt x="2" y="1"/>
                      <a:pt x="2" y="1"/>
                    </a:cubicBezTo>
                    <a:cubicBezTo>
                      <a:pt x="1" y="1"/>
                      <a:pt x="1" y="1"/>
                      <a:pt x="1" y="0"/>
                    </a:cubicBezTo>
                    <a:cubicBezTo>
                      <a:pt x="1" y="0"/>
                      <a:pt x="1"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671" name="Freeform 409"/>
              <p:cNvSpPr>
                <a:spLocks/>
              </p:cNvSpPr>
              <p:nvPr/>
            </p:nvSpPr>
            <p:spPr bwMode="auto">
              <a:xfrm>
                <a:off x="3784" y="2931"/>
                <a:ext cx="2" cy="2"/>
              </a:xfrm>
              <a:custGeom>
                <a:avLst/>
                <a:gdLst>
                  <a:gd name="T0" fmla="*/ 1 w 1"/>
                  <a:gd name="T1" fmla="*/ 1 h 1"/>
                  <a:gd name="T2" fmla="*/ 0 w 1"/>
                  <a:gd name="T3" fmla="*/ 0 h 1"/>
                  <a:gd name="T4" fmla="*/ 0 w 1"/>
                  <a:gd name="T5" fmla="*/ 1 h 1"/>
                  <a:gd name="T6" fmla="*/ 1 w 1"/>
                  <a:gd name="T7" fmla="*/ 1 h 1"/>
                </a:gdLst>
                <a:ahLst/>
                <a:cxnLst>
                  <a:cxn ang="0">
                    <a:pos x="T0" y="T1"/>
                  </a:cxn>
                  <a:cxn ang="0">
                    <a:pos x="T2" y="T3"/>
                  </a:cxn>
                  <a:cxn ang="0">
                    <a:pos x="T4" y="T5"/>
                  </a:cxn>
                  <a:cxn ang="0">
                    <a:pos x="T6" y="T7"/>
                  </a:cxn>
                </a:cxnLst>
                <a:rect l="0" t="0" r="r" b="b"/>
                <a:pathLst>
                  <a:path w="1" h="1">
                    <a:moveTo>
                      <a:pt x="1" y="1"/>
                    </a:moveTo>
                    <a:cubicBezTo>
                      <a:pt x="0" y="0"/>
                      <a:pt x="0" y="0"/>
                      <a:pt x="0" y="0"/>
                    </a:cubicBezTo>
                    <a:cubicBezTo>
                      <a:pt x="0" y="0"/>
                      <a:pt x="0" y="1"/>
                      <a:pt x="0" y="1"/>
                    </a:cubicBezTo>
                    <a:cubicBezTo>
                      <a:pt x="1" y="1"/>
                      <a:pt x="1"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672" name="Freeform 410"/>
              <p:cNvSpPr>
                <a:spLocks/>
              </p:cNvSpPr>
              <p:nvPr/>
            </p:nvSpPr>
            <p:spPr bwMode="auto">
              <a:xfrm>
                <a:off x="3786" y="2928"/>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673" name="Freeform 411"/>
              <p:cNvSpPr>
                <a:spLocks/>
              </p:cNvSpPr>
              <p:nvPr/>
            </p:nvSpPr>
            <p:spPr bwMode="auto">
              <a:xfrm>
                <a:off x="3890" y="3078"/>
                <a:ext cx="0" cy="2"/>
              </a:xfrm>
              <a:custGeom>
                <a:avLst/>
                <a:gdLst>
                  <a:gd name="T0" fmla="*/ 0 h 1"/>
                  <a:gd name="T1" fmla="*/ 1 h 1"/>
                  <a:gd name="T2" fmla="*/ 0 h 1"/>
                  <a:gd name="T3" fmla="*/ 0 h 1"/>
                </a:gdLst>
                <a:ahLst/>
                <a:cxnLst>
                  <a:cxn ang="0">
                    <a:pos x="0" y="T0"/>
                  </a:cxn>
                  <a:cxn ang="0">
                    <a:pos x="0" y="T1"/>
                  </a:cxn>
                  <a:cxn ang="0">
                    <a:pos x="0" y="T2"/>
                  </a:cxn>
                  <a:cxn ang="0">
                    <a:pos x="0" y="T3"/>
                  </a:cxn>
                </a:cxnLst>
                <a:rect l="0" t="0" r="r" b="b"/>
                <a:pathLst>
                  <a:path h="1">
                    <a:moveTo>
                      <a:pt x="0" y="0"/>
                    </a:moveTo>
                    <a:cubicBezTo>
                      <a:pt x="0" y="0"/>
                      <a:pt x="0" y="1"/>
                      <a:pt x="0" y="1"/>
                    </a:cubicBezTo>
                    <a:cubicBezTo>
                      <a:pt x="0" y="1"/>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674" name="Freeform 412"/>
              <p:cNvSpPr>
                <a:spLocks/>
              </p:cNvSpPr>
              <p:nvPr/>
            </p:nvSpPr>
            <p:spPr bwMode="auto">
              <a:xfrm>
                <a:off x="3786" y="2926"/>
                <a:ext cx="3" cy="2"/>
              </a:xfrm>
              <a:custGeom>
                <a:avLst/>
                <a:gdLst>
                  <a:gd name="T0" fmla="*/ 1 w 1"/>
                  <a:gd name="T1" fmla="*/ 1 h 1"/>
                  <a:gd name="T2" fmla="*/ 1 w 1"/>
                  <a:gd name="T3" fmla="*/ 1 h 1"/>
                  <a:gd name="T4" fmla="*/ 0 w 1"/>
                  <a:gd name="T5" fmla="*/ 0 h 1"/>
                  <a:gd name="T6" fmla="*/ 0 w 1"/>
                  <a:gd name="T7" fmla="*/ 1 h 1"/>
                  <a:gd name="T8" fmla="*/ 0 w 1"/>
                  <a:gd name="T9" fmla="*/ 1 h 1"/>
                  <a:gd name="T10" fmla="*/ 1 w 1"/>
                  <a:gd name="T11" fmla="*/ 1 h 1"/>
                </a:gdLst>
                <a:ahLst/>
                <a:cxnLst>
                  <a:cxn ang="0">
                    <a:pos x="T0" y="T1"/>
                  </a:cxn>
                  <a:cxn ang="0">
                    <a:pos x="T2" y="T3"/>
                  </a:cxn>
                  <a:cxn ang="0">
                    <a:pos x="T4" y="T5"/>
                  </a:cxn>
                  <a:cxn ang="0">
                    <a:pos x="T6" y="T7"/>
                  </a:cxn>
                  <a:cxn ang="0">
                    <a:pos x="T8" y="T9"/>
                  </a:cxn>
                  <a:cxn ang="0">
                    <a:pos x="T10" y="T11"/>
                  </a:cxn>
                </a:cxnLst>
                <a:rect l="0" t="0" r="r" b="b"/>
                <a:pathLst>
                  <a:path w="1" h="1">
                    <a:moveTo>
                      <a:pt x="1" y="1"/>
                    </a:moveTo>
                    <a:cubicBezTo>
                      <a:pt x="1" y="1"/>
                      <a:pt x="1" y="1"/>
                      <a:pt x="1" y="1"/>
                    </a:cubicBezTo>
                    <a:cubicBezTo>
                      <a:pt x="1" y="1"/>
                      <a:pt x="0" y="1"/>
                      <a:pt x="0" y="0"/>
                    </a:cubicBezTo>
                    <a:cubicBezTo>
                      <a:pt x="0" y="0"/>
                      <a:pt x="0" y="0"/>
                      <a:pt x="0" y="1"/>
                    </a:cubicBezTo>
                    <a:cubicBezTo>
                      <a:pt x="0" y="1"/>
                      <a:pt x="0" y="1"/>
                      <a:pt x="0" y="1"/>
                    </a:cubicBezTo>
                    <a:cubicBezTo>
                      <a:pt x="0" y="1"/>
                      <a:pt x="1"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675" name="Freeform 413"/>
              <p:cNvSpPr>
                <a:spLocks/>
              </p:cNvSpPr>
              <p:nvPr/>
            </p:nvSpPr>
            <p:spPr bwMode="auto">
              <a:xfrm>
                <a:off x="3886" y="2959"/>
                <a:ext cx="4" cy="5"/>
              </a:xfrm>
              <a:custGeom>
                <a:avLst/>
                <a:gdLst>
                  <a:gd name="T0" fmla="*/ 2 w 2"/>
                  <a:gd name="T1" fmla="*/ 2 h 2"/>
                  <a:gd name="T2" fmla="*/ 2 w 2"/>
                  <a:gd name="T3" fmla="*/ 1 h 2"/>
                  <a:gd name="T4" fmla="*/ 1 w 2"/>
                  <a:gd name="T5" fmla="*/ 0 h 2"/>
                  <a:gd name="T6" fmla="*/ 1 w 2"/>
                  <a:gd name="T7" fmla="*/ 1 h 2"/>
                  <a:gd name="T8" fmla="*/ 1 w 2"/>
                  <a:gd name="T9" fmla="*/ 1 h 2"/>
                  <a:gd name="T10" fmla="*/ 0 w 2"/>
                  <a:gd name="T11" fmla="*/ 2 h 2"/>
                  <a:gd name="T12" fmla="*/ 1 w 2"/>
                  <a:gd name="T13" fmla="*/ 2 h 2"/>
                  <a:gd name="T14" fmla="*/ 2 w 2"/>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2">
                    <a:moveTo>
                      <a:pt x="2" y="2"/>
                    </a:moveTo>
                    <a:cubicBezTo>
                      <a:pt x="2" y="1"/>
                      <a:pt x="2" y="1"/>
                      <a:pt x="2" y="1"/>
                    </a:cubicBezTo>
                    <a:cubicBezTo>
                      <a:pt x="2" y="1"/>
                      <a:pt x="1" y="1"/>
                      <a:pt x="1" y="0"/>
                    </a:cubicBezTo>
                    <a:cubicBezTo>
                      <a:pt x="1" y="0"/>
                      <a:pt x="1" y="1"/>
                      <a:pt x="1" y="1"/>
                    </a:cubicBezTo>
                    <a:cubicBezTo>
                      <a:pt x="1" y="1"/>
                      <a:pt x="1" y="1"/>
                      <a:pt x="1" y="1"/>
                    </a:cubicBezTo>
                    <a:cubicBezTo>
                      <a:pt x="1" y="2"/>
                      <a:pt x="1" y="2"/>
                      <a:pt x="0" y="2"/>
                    </a:cubicBezTo>
                    <a:cubicBezTo>
                      <a:pt x="1" y="2"/>
                      <a:pt x="1" y="2"/>
                      <a:pt x="1" y="2"/>
                    </a:cubicBezTo>
                    <a:cubicBezTo>
                      <a:pt x="1" y="2"/>
                      <a:pt x="1" y="2"/>
                      <a:pt x="2"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676" name="Freeform 414"/>
              <p:cNvSpPr>
                <a:spLocks/>
              </p:cNvSpPr>
              <p:nvPr/>
            </p:nvSpPr>
            <p:spPr bwMode="auto">
              <a:xfrm>
                <a:off x="3807" y="2926"/>
                <a:ext cx="0" cy="5"/>
              </a:xfrm>
              <a:custGeom>
                <a:avLst/>
                <a:gdLst>
                  <a:gd name="T0" fmla="*/ 0 h 2"/>
                  <a:gd name="T1" fmla="*/ 1 h 2"/>
                  <a:gd name="T2" fmla="*/ 2 h 2"/>
                  <a:gd name="T3" fmla="*/ 1 h 2"/>
                  <a:gd name="T4" fmla="*/ 0 h 2"/>
                </a:gdLst>
                <a:ahLst/>
                <a:cxnLst>
                  <a:cxn ang="0">
                    <a:pos x="0" y="T0"/>
                  </a:cxn>
                  <a:cxn ang="0">
                    <a:pos x="0" y="T1"/>
                  </a:cxn>
                  <a:cxn ang="0">
                    <a:pos x="0" y="T2"/>
                  </a:cxn>
                  <a:cxn ang="0">
                    <a:pos x="0" y="T3"/>
                  </a:cxn>
                  <a:cxn ang="0">
                    <a:pos x="0" y="T4"/>
                  </a:cxn>
                </a:cxnLst>
                <a:rect l="0" t="0" r="r" b="b"/>
                <a:pathLst>
                  <a:path h="2">
                    <a:moveTo>
                      <a:pt x="0" y="0"/>
                    </a:moveTo>
                    <a:cubicBezTo>
                      <a:pt x="0" y="1"/>
                      <a:pt x="0" y="1"/>
                      <a:pt x="0" y="1"/>
                    </a:cubicBezTo>
                    <a:cubicBezTo>
                      <a:pt x="0" y="1"/>
                      <a:pt x="0" y="1"/>
                      <a:pt x="0" y="2"/>
                    </a:cubicBezTo>
                    <a:cubicBezTo>
                      <a:pt x="0" y="1"/>
                      <a:pt x="0" y="1"/>
                      <a:pt x="0"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677" name="Freeform 415"/>
              <p:cNvSpPr>
                <a:spLocks/>
              </p:cNvSpPr>
              <p:nvPr/>
            </p:nvSpPr>
            <p:spPr bwMode="auto">
              <a:xfrm>
                <a:off x="3834" y="3059"/>
                <a:ext cx="11" cy="7"/>
              </a:xfrm>
              <a:custGeom>
                <a:avLst/>
                <a:gdLst>
                  <a:gd name="T0" fmla="*/ 2 w 5"/>
                  <a:gd name="T1" fmla="*/ 1 h 3"/>
                  <a:gd name="T2" fmla="*/ 3 w 5"/>
                  <a:gd name="T3" fmla="*/ 2 h 3"/>
                  <a:gd name="T4" fmla="*/ 3 w 5"/>
                  <a:gd name="T5" fmla="*/ 3 h 3"/>
                  <a:gd name="T6" fmla="*/ 4 w 5"/>
                  <a:gd name="T7" fmla="*/ 2 h 3"/>
                  <a:gd name="T8" fmla="*/ 4 w 5"/>
                  <a:gd name="T9" fmla="*/ 2 h 3"/>
                  <a:gd name="T10" fmla="*/ 5 w 5"/>
                  <a:gd name="T11" fmla="*/ 2 h 3"/>
                  <a:gd name="T12" fmla="*/ 5 w 5"/>
                  <a:gd name="T13" fmla="*/ 2 h 3"/>
                  <a:gd name="T14" fmla="*/ 5 w 5"/>
                  <a:gd name="T15" fmla="*/ 1 h 3"/>
                  <a:gd name="T16" fmla="*/ 4 w 5"/>
                  <a:gd name="T17" fmla="*/ 1 h 3"/>
                  <a:gd name="T18" fmla="*/ 2 w 5"/>
                  <a:gd name="T19" fmla="*/ 1 h 3"/>
                  <a:gd name="T20" fmla="*/ 2 w 5"/>
                  <a:gd name="T21" fmla="*/ 0 h 3"/>
                  <a:gd name="T22" fmla="*/ 1 w 5"/>
                  <a:gd name="T23" fmla="*/ 0 h 3"/>
                  <a:gd name="T24" fmla="*/ 0 w 5"/>
                  <a:gd name="T25" fmla="*/ 1 h 3"/>
                  <a:gd name="T26" fmla="*/ 0 w 5"/>
                  <a:gd name="T27" fmla="*/ 1 h 3"/>
                  <a:gd name="T28" fmla="*/ 2 w 5"/>
                  <a:gd name="T29" fmla="*/ 1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 h="3">
                    <a:moveTo>
                      <a:pt x="2" y="1"/>
                    </a:moveTo>
                    <a:cubicBezTo>
                      <a:pt x="2" y="2"/>
                      <a:pt x="2" y="2"/>
                      <a:pt x="3" y="2"/>
                    </a:cubicBezTo>
                    <a:cubicBezTo>
                      <a:pt x="3" y="2"/>
                      <a:pt x="3" y="2"/>
                      <a:pt x="3" y="3"/>
                    </a:cubicBezTo>
                    <a:cubicBezTo>
                      <a:pt x="3" y="2"/>
                      <a:pt x="3" y="2"/>
                      <a:pt x="4" y="2"/>
                    </a:cubicBezTo>
                    <a:cubicBezTo>
                      <a:pt x="4" y="2"/>
                      <a:pt x="4" y="2"/>
                      <a:pt x="4" y="2"/>
                    </a:cubicBezTo>
                    <a:cubicBezTo>
                      <a:pt x="5" y="2"/>
                      <a:pt x="5" y="2"/>
                      <a:pt x="5" y="2"/>
                    </a:cubicBezTo>
                    <a:cubicBezTo>
                      <a:pt x="5" y="2"/>
                      <a:pt x="5" y="2"/>
                      <a:pt x="5" y="2"/>
                    </a:cubicBezTo>
                    <a:cubicBezTo>
                      <a:pt x="5" y="2"/>
                      <a:pt x="5" y="1"/>
                      <a:pt x="5" y="1"/>
                    </a:cubicBezTo>
                    <a:cubicBezTo>
                      <a:pt x="4" y="1"/>
                      <a:pt x="4" y="1"/>
                      <a:pt x="4" y="1"/>
                    </a:cubicBezTo>
                    <a:cubicBezTo>
                      <a:pt x="3" y="1"/>
                      <a:pt x="3" y="1"/>
                      <a:pt x="2" y="1"/>
                    </a:cubicBezTo>
                    <a:cubicBezTo>
                      <a:pt x="2" y="1"/>
                      <a:pt x="2" y="1"/>
                      <a:pt x="2" y="0"/>
                    </a:cubicBezTo>
                    <a:cubicBezTo>
                      <a:pt x="1" y="0"/>
                      <a:pt x="1" y="0"/>
                      <a:pt x="1" y="0"/>
                    </a:cubicBezTo>
                    <a:cubicBezTo>
                      <a:pt x="1" y="1"/>
                      <a:pt x="1" y="1"/>
                      <a:pt x="0" y="1"/>
                    </a:cubicBezTo>
                    <a:cubicBezTo>
                      <a:pt x="0" y="1"/>
                      <a:pt x="0" y="1"/>
                      <a:pt x="0" y="1"/>
                    </a:cubicBezTo>
                    <a:cubicBezTo>
                      <a:pt x="1" y="1"/>
                      <a:pt x="1" y="1"/>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678" name="Freeform 416"/>
              <p:cNvSpPr>
                <a:spLocks/>
              </p:cNvSpPr>
              <p:nvPr/>
            </p:nvSpPr>
            <p:spPr bwMode="auto">
              <a:xfrm>
                <a:off x="3812" y="2926"/>
                <a:ext cx="5" cy="2"/>
              </a:xfrm>
              <a:custGeom>
                <a:avLst/>
                <a:gdLst>
                  <a:gd name="T0" fmla="*/ 1 w 2"/>
                  <a:gd name="T1" fmla="*/ 1 h 1"/>
                  <a:gd name="T2" fmla="*/ 2 w 2"/>
                  <a:gd name="T3" fmla="*/ 1 h 1"/>
                  <a:gd name="T4" fmla="*/ 2 w 2"/>
                  <a:gd name="T5" fmla="*/ 0 h 1"/>
                  <a:gd name="T6" fmla="*/ 2 w 2"/>
                  <a:gd name="T7" fmla="*/ 0 h 1"/>
                  <a:gd name="T8" fmla="*/ 0 w 2"/>
                  <a:gd name="T9" fmla="*/ 0 h 1"/>
                  <a:gd name="T10" fmla="*/ 0 w 2"/>
                  <a:gd name="T11" fmla="*/ 1 h 1"/>
                  <a:gd name="T12" fmla="*/ 1 w 2"/>
                  <a:gd name="T13" fmla="*/ 1 h 1"/>
                </a:gdLst>
                <a:ahLst/>
                <a:cxnLst>
                  <a:cxn ang="0">
                    <a:pos x="T0" y="T1"/>
                  </a:cxn>
                  <a:cxn ang="0">
                    <a:pos x="T2" y="T3"/>
                  </a:cxn>
                  <a:cxn ang="0">
                    <a:pos x="T4" y="T5"/>
                  </a:cxn>
                  <a:cxn ang="0">
                    <a:pos x="T6" y="T7"/>
                  </a:cxn>
                  <a:cxn ang="0">
                    <a:pos x="T8" y="T9"/>
                  </a:cxn>
                  <a:cxn ang="0">
                    <a:pos x="T10" y="T11"/>
                  </a:cxn>
                  <a:cxn ang="0">
                    <a:pos x="T12" y="T13"/>
                  </a:cxn>
                </a:cxnLst>
                <a:rect l="0" t="0" r="r" b="b"/>
                <a:pathLst>
                  <a:path w="2" h="1">
                    <a:moveTo>
                      <a:pt x="1" y="1"/>
                    </a:moveTo>
                    <a:cubicBezTo>
                      <a:pt x="1" y="1"/>
                      <a:pt x="2" y="1"/>
                      <a:pt x="2" y="1"/>
                    </a:cubicBezTo>
                    <a:cubicBezTo>
                      <a:pt x="2" y="0"/>
                      <a:pt x="2" y="0"/>
                      <a:pt x="2" y="0"/>
                    </a:cubicBezTo>
                    <a:cubicBezTo>
                      <a:pt x="2" y="0"/>
                      <a:pt x="2" y="0"/>
                      <a:pt x="2" y="0"/>
                    </a:cubicBezTo>
                    <a:cubicBezTo>
                      <a:pt x="1" y="0"/>
                      <a:pt x="0" y="0"/>
                      <a:pt x="0" y="0"/>
                    </a:cubicBezTo>
                    <a:cubicBezTo>
                      <a:pt x="0" y="0"/>
                      <a:pt x="0" y="0"/>
                      <a:pt x="0" y="1"/>
                    </a:cubicBezTo>
                    <a:cubicBezTo>
                      <a:pt x="0" y="1"/>
                      <a:pt x="1"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679" name="Freeform 417"/>
              <p:cNvSpPr>
                <a:spLocks/>
              </p:cNvSpPr>
              <p:nvPr/>
            </p:nvSpPr>
            <p:spPr bwMode="auto">
              <a:xfrm>
                <a:off x="3852" y="3023"/>
                <a:ext cx="15" cy="10"/>
              </a:xfrm>
              <a:custGeom>
                <a:avLst/>
                <a:gdLst>
                  <a:gd name="T0" fmla="*/ 4 w 6"/>
                  <a:gd name="T1" fmla="*/ 4 h 4"/>
                  <a:gd name="T2" fmla="*/ 5 w 6"/>
                  <a:gd name="T3" fmla="*/ 3 h 4"/>
                  <a:gd name="T4" fmla="*/ 6 w 6"/>
                  <a:gd name="T5" fmla="*/ 4 h 4"/>
                  <a:gd name="T6" fmla="*/ 6 w 6"/>
                  <a:gd name="T7" fmla="*/ 3 h 4"/>
                  <a:gd name="T8" fmla="*/ 5 w 6"/>
                  <a:gd name="T9" fmla="*/ 2 h 4"/>
                  <a:gd name="T10" fmla="*/ 6 w 6"/>
                  <a:gd name="T11" fmla="*/ 2 h 4"/>
                  <a:gd name="T12" fmla="*/ 4 w 6"/>
                  <a:gd name="T13" fmla="*/ 1 h 4"/>
                  <a:gd name="T14" fmla="*/ 3 w 6"/>
                  <a:gd name="T15" fmla="*/ 0 h 4"/>
                  <a:gd name="T16" fmla="*/ 2 w 6"/>
                  <a:gd name="T17" fmla="*/ 1 h 4"/>
                  <a:gd name="T18" fmla="*/ 1 w 6"/>
                  <a:gd name="T19" fmla="*/ 0 h 4"/>
                  <a:gd name="T20" fmla="*/ 0 w 6"/>
                  <a:gd name="T21" fmla="*/ 0 h 4"/>
                  <a:gd name="T22" fmla="*/ 0 w 6"/>
                  <a:gd name="T23" fmla="*/ 1 h 4"/>
                  <a:gd name="T24" fmla="*/ 0 w 6"/>
                  <a:gd name="T25" fmla="*/ 2 h 4"/>
                  <a:gd name="T26" fmla="*/ 1 w 6"/>
                  <a:gd name="T27" fmla="*/ 3 h 4"/>
                  <a:gd name="T28" fmla="*/ 2 w 6"/>
                  <a:gd name="T29" fmla="*/ 3 h 4"/>
                  <a:gd name="T30" fmla="*/ 3 w 6"/>
                  <a:gd name="T31" fmla="*/ 3 h 4"/>
                  <a:gd name="T32" fmla="*/ 4 w 6"/>
                  <a:gd name="T33"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 h="4">
                    <a:moveTo>
                      <a:pt x="4" y="4"/>
                    </a:moveTo>
                    <a:cubicBezTo>
                      <a:pt x="4" y="4"/>
                      <a:pt x="5" y="4"/>
                      <a:pt x="5" y="3"/>
                    </a:cubicBezTo>
                    <a:cubicBezTo>
                      <a:pt x="5" y="4"/>
                      <a:pt x="5" y="4"/>
                      <a:pt x="6" y="4"/>
                    </a:cubicBezTo>
                    <a:cubicBezTo>
                      <a:pt x="6" y="4"/>
                      <a:pt x="6" y="3"/>
                      <a:pt x="6" y="3"/>
                    </a:cubicBezTo>
                    <a:cubicBezTo>
                      <a:pt x="6" y="3"/>
                      <a:pt x="6" y="3"/>
                      <a:pt x="5" y="2"/>
                    </a:cubicBezTo>
                    <a:cubicBezTo>
                      <a:pt x="5" y="2"/>
                      <a:pt x="6" y="2"/>
                      <a:pt x="6" y="2"/>
                    </a:cubicBezTo>
                    <a:cubicBezTo>
                      <a:pt x="5" y="2"/>
                      <a:pt x="5" y="1"/>
                      <a:pt x="4" y="1"/>
                    </a:cubicBezTo>
                    <a:cubicBezTo>
                      <a:pt x="4" y="1"/>
                      <a:pt x="3" y="1"/>
                      <a:pt x="3" y="0"/>
                    </a:cubicBezTo>
                    <a:cubicBezTo>
                      <a:pt x="2" y="0"/>
                      <a:pt x="2" y="0"/>
                      <a:pt x="2" y="1"/>
                    </a:cubicBezTo>
                    <a:cubicBezTo>
                      <a:pt x="2" y="0"/>
                      <a:pt x="1" y="0"/>
                      <a:pt x="1" y="0"/>
                    </a:cubicBezTo>
                    <a:cubicBezTo>
                      <a:pt x="1" y="0"/>
                      <a:pt x="0" y="0"/>
                      <a:pt x="0" y="0"/>
                    </a:cubicBezTo>
                    <a:cubicBezTo>
                      <a:pt x="0" y="0"/>
                      <a:pt x="0" y="1"/>
                      <a:pt x="0" y="1"/>
                    </a:cubicBezTo>
                    <a:cubicBezTo>
                      <a:pt x="0" y="1"/>
                      <a:pt x="0" y="2"/>
                      <a:pt x="0" y="2"/>
                    </a:cubicBezTo>
                    <a:cubicBezTo>
                      <a:pt x="1" y="2"/>
                      <a:pt x="1" y="2"/>
                      <a:pt x="1" y="3"/>
                    </a:cubicBezTo>
                    <a:cubicBezTo>
                      <a:pt x="1" y="3"/>
                      <a:pt x="2" y="3"/>
                      <a:pt x="2" y="3"/>
                    </a:cubicBezTo>
                    <a:cubicBezTo>
                      <a:pt x="2" y="3"/>
                      <a:pt x="2" y="3"/>
                      <a:pt x="3" y="3"/>
                    </a:cubicBezTo>
                    <a:cubicBezTo>
                      <a:pt x="3" y="3"/>
                      <a:pt x="3" y="4"/>
                      <a:pt x="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680" name="Freeform 418"/>
              <p:cNvSpPr>
                <a:spLocks/>
              </p:cNvSpPr>
              <p:nvPr/>
            </p:nvSpPr>
            <p:spPr bwMode="auto">
              <a:xfrm>
                <a:off x="3869" y="2962"/>
                <a:ext cx="5" cy="4"/>
              </a:xfrm>
              <a:custGeom>
                <a:avLst/>
                <a:gdLst>
                  <a:gd name="T0" fmla="*/ 1 w 2"/>
                  <a:gd name="T1" fmla="*/ 0 h 2"/>
                  <a:gd name="T2" fmla="*/ 0 w 2"/>
                  <a:gd name="T3" fmla="*/ 1 h 2"/>
                  <a:gd name="T4" fmla="*/ 1 w 2"/>
                  <a:gd name="T5" fmla="*/ 2 h 2"/>
                  <a:gd name="T6" fmla="*/ 2 w 2"/>
                  <a:gd name="T7" fmla="*/ 2 h 2"/>
                  <a:gd name="T8" fmla="*/ 2 w 2"/>
                  <a:gd name="T9" fmla="*/ 1 h 2"/>
                  <a:gd name="T10" fmla="*/ 1 w 2"/>
                  <a:gd name="T11" fmla="*/ 0 h 2"/>
                  <a:gd name="T12" fmla="*/ 1 w 2"/>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2" h="2">
                    <a:moveTo>
                      <a:pt x="1" y="0"/>
                    </a:moveTo>
                    <a:cubicBezTo>
                      <a:pt x="1" y="1"/>
                      <a:pt x="1" y="1"/>
                      <a:pt x="0" y="1"/>
                    </a:cubicBezTo>
                    <a:cubicBezTo>
                      <a:pt x="1" y="2"/>
                      <a:pt x="1" y="2"/>
                      <a:pt x="1" y="2"/>
                    </a:cubicBezTo>
                    <a:cubicBezTo>
                      <a:pt x="1" y="2"/>
                      <a:pt x="1" y="2"/>
                      <a:pt x="2" y="2"/>
                    </a:cubicBezTo>
                    <a:cubicBezTo>
                      <a:pt x="2" y="2"/>
                      <a:pt x="2" y="1"/>
                      <a:pt x="2" y="1"/>
                    </a:cubicBezTo>
                    <a:cubicBezTo>
                      <a:pt x="1" y="1"/>
                      <a:pt x="1" y="0"/>
                      <a:pt x="1"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681" name="Freeform 419"/>
              <p:cNvSpPr>
                <a:spLocks/>
              </p:cNvSpPr>
              <p:nvPr/>
            </p:nvSpPr>
            <p:spPr bwMode="auto">
              <a:xfrm>
                <a:off x="3886" y="2964"/>
                <a:ext cx="0" cy="2"/>
              </a:xfrm>
              <a:custGeom>
                <a:avLst/>
                <a:gdLst>
                  <a:gd name="T0" fmla="*/ 1 h 1"/>
                  <a:gd name="T1" fmla="*/ 1 h 1"/>
                  <a:gd name="T2" fmla="*/ 1 h 1"/>
                  <a:gd name="T3" fmla="*/ 0 h 1"/>
                  <a:gd name="T4" fmla="*/ 1 h 1"/>
                </a:gdLst>
                <a:ahLst/>
                <a:cxnLst>
                  <a:cxn ang="0">
                    <a:pos x="0" y="T0"/>
                  </a:cxn>
                  <a:cxn ang="0">
                    <a:pos x="0" y="T1"/>
                  </a:cxn>
                  <a:cxn ang="0">
                    <a:pos x="0" y="T2"/>
                  </a:cxn>
                  <a:cxn ang="0">
                    <a:pos x="0" y="T3"/>
                  </a:cxn>
                  <a:cxn ang="0">
                    <a:pos x="0" y="T4"/>
                  </a:cxn>
                </a:cxnLst>
                <a:rect l="0" t="0" r="r" b="b"/>
                <a:pathLst>
                  <a:path h="1">
                    <a:moveTo>
                      <a:pt x="0" y="1"/>
                    </a:moveTo>
                    <a:cubicBezTo>
                      <a:pt x="0" y="1"/>
                      <a:pt x="0" y="1"/>
                      <a:pt x="0" y="1"/>
                    </a:cubicBezTo>
                    <a:cubicBezTo>
                      <a:pt x="0" y="1"/>
                      <a:pt x="0" y="1"/>
                      <a:pt x="0" y="1"/>
                    </a:cubicBezTo>
                    <a:cubicBezTo>
                      <a:pt x="0" y="0"/>
                      <a:pt x="0" y="0"/>
                      <a:pt x="0" y="0"/>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682" name="Freeform 420"/>
              <p:cNvSpPr>
                <a:spLocks/>
              </p:cNvSpPr>
              <p:nvPr/>
            </p:nvSpPr>
            <p:spPr bwMode="auto">
              <a:xfrm>
                <a:off x="3874" y="3004"/>
                <a:ext cx="2" cy="3"/>
              </a:xfrm>
              <a:custGeom>
                <a:avLst/>
                <a:gdLst>
                  <a:gd name="T0" fmla="*/ 1 w 1"/>
                  <a:gd name="T1" fmla="*/ 0 h 1"/>
                  <a:gd name="T2" fmla="*/ 1 w 1"/>
                  <a:gd name="T3" fmla="*/ 0 h 1"/>
                  <a:gd name="T4" fmla="*/ 1 w 1"/>
                  <a:gd name="T5" fmla="*/ 0 h 1"/>
                  <a:gd name="T6" fmla="*/ 0 w 1"/>
                  <a:gd name="T7" fmla="*/ 0 h 1"/>
                  <a:gd name="T8" fmla="*/ 1 w 1"/>
                  <a:gd name="T9" fmla="*/ 1 h 1"/>
                  <a:gd name="T10" fmla="*/ 1 w 1"/>
                  <a:gd name="T11" fmla="*/ 0 h 1"/>
                </a:gdLst>
                <a:ahLst/>
                <a:cxnLst>
                  <a:cxn ang="0">
                    <a:pos x="T0" y="T1"/>
                  </a:cxn>
                  <a:cxn ang="0">
                    <a:pos x="T2" y="T3"/>
                  </a:cxn>
                  <a:cxn ang="0">
                    <a:pos x="T4" y="T5"/>
                  </a:cxn>
                  <a:cxn ang="0">
                    <a:pos x="T6" y="T7"/>
                  </a:cxn>
                  <a:cxn ang="0">
                    <a:pos x="T8" y="T9"/>
                  </a:cxn>
                  <a:cxn ang="0">
                    <a:pos x="T10" y="T11"/>
                  </a:cxn>
                </a:cxnLst>
                <a:rect l="0" t="0" r="r" b="b"/>
                <a:pathLst>
                  <a:path w="1" h="1">
                    <a:moveTo>
                      <a:pt x="1" y="0"/>
                    </a:moveTo>
                    <a:cubicBezTo>
                      <a:pt x="1" y="0"/>
                      <a:pt x="1" y="0"/>
                      <a:pt x="1" y="0"/>
                    </a:cubicBezTo>
                    <a:cubicBezTo>
                      <a:pt x="1" y="0"/>
                      <a:pt x="1" y="0"/>
                      <a:pt x="1" y="0"/>
                    </a:cubicBezTo>
                    <a:cubicBezTo>
                      <a:pt x="1" y="0"/>
                      <a:pt x="1" y="0"/>
                      <a:pt x="0" y="0"/>
                    </a:cubicBezTo>
                    <a:cubicBezTo>
                      <a:pt x="1" y="1"/>
                      <a:pt x="1" y="1"/>
                      <a:pt x="1" y="1"/>
                    </a:cubicBezTo>
                    <a:cubicBezTo>
                      <a:pt x="1" y="1"/>
                      <a:pt x="1"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683" name="Freeform 421"/>
              <p:cNvSpPr>
                <a:spLocks/>
              </p:cNvSpPr>
              <p:nvPr/>
            </p:nvSpPr>
            <p:spPr bwMode="auto">
              <a:xfrm>
                <a:off x="3959" y="3108"/>
                <a:ext cx="16" cy="10"/>
              </a:xfrm>
              <a:custGeom>
                <a:avLst/>
                <a:gdLst>
                  <a:gd name="T0" fmla="*/ 6 w 7"/>
                  <a:gd name="T1" fmla="*/ 3 h 4"/>
                  <a:gd name="T2" fmla="*/ 7 w 7"/>
                  <a:gd name="T3" fmla="*/ 3 h 4"/>
                  <a:gd name="T4" fmla="*/ 7 w 7"/>
                  <a:gd name="T5" fmla="*/ 2 h 4"/>
                  <a:gd name="T6" fmla="*/ 7 w 7"/>
                  <a:gd name="T7" fmla="*/ 2 h 4"/>
                  <a:gd name="T8" fmla="*/ 7 w 7"/>
                  <a:gd name="T9" fmla="*/ 2 h 4"/>
                  <a:gd name="T10" fmla="*/ 7 w 7"/>
                  <a:gd name="T11" fmla="*/ 1 h 4"/>
                  <a:gd name="T12" fmla="*/ 5 w 7"/>
                  <a:gd name="T13" fmla="*/ 0 h 4"/>
                  <a:gd name="T14" fmla="*/ 4 w 7"/>
                  <a:gd name="T15" fmla="*/ 0 h 4"/>
                  <a:gd name="T16" fmla="*/ 3 w 7"/>
                  <a:gd name="T17" fmla="*/ 1 h 4"/>
                  <a:gd name="T18" fmla="*/ 2 w 7"/>
                  <a:gd name="T19" fmla="*/ 2 h 4"/>
                  <a:gd name="T20" fmla="*/ 0 w 7"/>
                  <a:gd name="T21" fmla="*/ 2 h 4"/>
                  <a:gd name="T22" fmla="*/ 1 w 7"/>
                  <a:gd name="T23" fmla="*/ 3 h 4"/>
                  <a:gd name="T24" fmla="*/ 2 w 7"/>
                  <a:gd name="T25" fmla="*/ 3 h 4"/>
                  <a:gd name="T26" fmla="*/ 3 w 7"/>
                  <a:gd name="T27" fmla="*/ 4 h 4"/>
                  <a:gd name="T28" fmla="*/ 4 w 7"/>
                  <a:gd name="T29" fmla="*/ 4 h 4"/>
                  <a:gd name="T30" fmla="*/ 5 w 7"/>
                  <a:gd name="T31" fmla="*/ 3 h 4"/>
                  <a:gd name="T32" fmla="*/ 6 w 7"/>
                  <a:gd name="T33" fmla="*/ 3 h 4"/>
                  <a:gd name="T34" fmla="*/ 6 w 7"/>
                  <a:gd name="T35" fmla="*/ 3 h 4"/>
                  <a:gd name="T36" fmla="*/ 6 w 7"/>
                  <a:gd name="T37"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 h="4">
                    <a:moveTo>
                      <a:pt x="6" y="3"/>
                    </a:moveTo>
                    <a:cubicBezTo>
                      <a:pt x="6" y="3"/>
                      <a:pt x="6" y="3"/>
                      <a:pt x="7" y="3"/>
                    </a:cubicBezTo>
                    <a:cubicBezTo>
                      <a:pt x="7" y="3"/>
                      <a:pt x="7" y="3"/>
                      <a:pt x="7" y="2"/>
                    </a:cubicBezTo>
                    <a:cubicBezTo>
                      <a:pt x="7" y="2"/>
                      <a:pt x="7" y="2"/>
                      <a:pt x="7" y="2"/>
                    </a:cubicBezTo>
                    <a:cubicBezTo>
                      <a:pt x="7" y="2"/>
                      <a:pt x="7" y="2"/>
                      <a:pt x="7" y="2"/>
                    </a:cubicBezTo>
                    <a:cubicBezTo>
                      <a:pt x="7" y="1"/>
                      <a:pt x="7" y="1"/>
                      <a:pt x="7" y="1"/>
                    </a:cubicBezTo>
                    <a:cubicBezTo>
                      <a:pt x="6" y="1"/>
                      <a:pt x="6" y="1"/>
                      <a:pt x="5" y="0"/>
                    </a:cubicBezTo>
                    <a:cubicBezTo>
                      <a:pt x="5" y="0"/>
                      <a:pt x="4" y="0"/>
                      <a:pt x="4" y="0"/>
                    </a:cubicBezTo>
                    <a:cubicBezTo>
                      <a:pt x="4" y="1"/>
                      <a:pt x="3" y="1"/>
                      <a:pt x="3" y="1"/>
                    </a:cubicBezTo>
                    <a:cubicBezTo>
                      <a:pt x="3" y="1"/>
                      <a:pt x="2" y="2"/>
                      <a:pt x="2" y="2"/>
                    </a:cubicBezTo>
                    <a:cubicBezTo>
                      <a:pt x="1" y="2"/>
                      <a:pt x="1" y="2"/>
                      <a:pt x="0" y="2"/>
                    </a:cubicBezTo>
                    <a:cubicBezTo>
                      <a:pt x="0" y="2"/>
                      <a:pt x="1" y="3"/>
                      <a:pt x="1" y="3"/>
                    </a:cubicBezTo>
                    <a:cubicBezTo>
                      <a:pt x="2" y="3"/>
                      <a:pt x="2" y="3"/>
                      <a:pt x="2" y="3"/>
                    </a:cubicBezTo>
                    <a:cubicBezTo>
                      <a:pt x="2" y="3"/>
                      <a:pt x="3" y="3"/>
                      <a:pt x="3" y="4"/>
                    </a:cubicBezTo>
                    <a:cubicBezTo>
                      <a:pt x="3" y="4"/>
                      <a:pt x="4" y="4"/>
                      <a:pt x="4" y="4"/>
                    </a:cubicBezTo>
                    <a:cubicBezTo>
                      <a:pt x="4" y="4"/>
                      <a:pt x="5" y="3"/>
                      <a:pt x="5" y="3"/>
                    </a:cubicBezTo>
                    <a:cubicBezTo>
                      <a:pt x="5" y="3"/>
                      <a:pt x="5" y="3"/>
                      <a:pt x="6" y="3"/>
                    </a:cubicBezTo>
                    <a:cubicBezTo>
                      <a:pt x="6" y="3"/>
                      <a:pt x="6" y="3"/>
                      <a:pt x="6" y="3"/>
                    </a:cubicBezTo>
                    <a:cubicBezTo>
                      <a:pt x="6" y="3"/>
                      <a:pt x="6" y="3"/>
                      <a:pt x="6"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684" name="Freeform 422"/>
              <p:cNvSpPr>
                <a:spLocks/>
              </p:cNvSpPr>
              <p:nvPr/>
            </p:nvSpPr>
            <p:spPr bwMode="auto">
              <a:xfrm>
                <a:off x="3763" y="3044"/>
                <a:ext cx="2" cy="0"/>
              </a:xfrm>
              <a:custGeom>
                <a:avLst/>
                <a:gdLst>
                  <a:gd name="T0" fmla="*/ 0 w 1"/>
                  <a:gd name="T1" fmla="*/ 1 w 1"/>
                  <a:gd name="T2" fmla="*/ 1 w 1"/>
                  <a:gd name="T3" fmla="*/ 1 w 1"/>
                  <a:gd name="T4" fmla="*/ 0 w 1"/>
                </a:gdLst>
                <a:ahLst/>
                <a:cxnLst>
                  <a:cxn ang="0">
                    <a:pos x="T0" y="0"/>
                  </a:cxn>
                  <a:cxn ang="0">
                    <a:pos x="T1" y="0"/>
                  </a:cxn>
                  <a:cxn ang="0">
                    <a:pos x="T2" y="0"/>
                  </a:cxn>
                  <a:cxn ang="0">
                    <a:pos x="T3" y="0"/>
                  </a:cxn>
                  <a:cxn ang="0">
                    <a:pos x="T4" y="0"/>
                  </a:cxn>
                </a:cxnLst>
                <a:rect l="0" t="0" r="r" b="b"/>
                <a:pathLst>
                  <a:path w="1">
                    <a:moveTo>
                      <a:pt x="0" y="0"/>
                    </a:moveTo>
                    <a:cubicBezTo>
                      <a:pt x="1" y="0"/>
                      <a:pt x="1" y="0"/>
                      <a:pt x="1" y="0"/>
                    </a:cubicBezTo>
                    <a:cubicBezTo>
                      <a:pt x="1" y="0"/>
                      <a:pt x="1" y="0"/>
                      <a:pt x="1" y="0"/>
                    </a:cubicBezTo>
                    <a:cubicBezTo>
                      <a:pt x="1" y="0"/>
                      <a:pt x="1" y="0"/>
                      <a:pt x="1" y="0"/>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685" name="Freeform 423"/>
              <p:cNvSpPr>
                <a:spLocks/>
              </p:cNvSpPr>
              <p:nvPr/>
            </p:nvSpPr>
            <p:spPr bwMode="auto">
              <a:xfrm>
                <a:off x="3824" y="2919"/>
                <a:ext cx="2" cy="0"/>
              </a:xfrm>
              <a:custGeom>
                <a:avLst/>
                <a:gdLst>
                  <a:gd name="T0" fmla="*/ 1 w 1"/>
                  <a:gd name="T1" fmla="*/ 1 w 1"/>
                  <a:gd name="T2" fmla="*/ 1 w 1"/>
                  <a:gd name="T3" fmla="*/ 0 w 1"/>
                  <a:gd name="T4" fmla="*/ 1 w 1"/>
                </a:gdLst>
                <a:ahLst/>
                <a:cxnLst>
                  <a:cxn ang="0">
                    <a:pos x="T0" y="0"/>
                  </a:cxn>
                  <a:cxn ang="0">
                    <a:pos x="T1" y="0"/>
                  </a:cxn>
                  <a:cxn ang="0">
                    <a:pos x="T2" y="0"/>
                  </a:cxn>
                  <a:cxn ang="0">
                    <a:pos x="T3" y="0"/>
                  </a:cxn>
                  <a:cxn ang="0">
                    <a:pos x="T4" y="0"/>
                  </a:cxn>
                </a:cxnLst>
                <a:rect l="0" t="0" r="r" b="b"/>
                <a:pathLst>
                  <a:path w="1">
                    <a:moveTo>
                      <a:pt x="1" y="0"/>
                    </a:moveTo>
                    <a:cubicBezTo>
                      <a:pt x="1" y="0"/>
                      <a:pt x="1" y="0"/>
                      <a:pt x="1" y="0"/>
                    </a:cubicBezTo>
                    <a:cubicBezTo>
                      <a:pt x="1" y="0"/>
                      <a:pt x="1" y="0"/>
                      <a:pt x="1" y="0"/>
                    </a:cubicBezTo>
                    <a:cubicBezTo>
                      <a:pt x="1" y="0"/>
                      <a:pt x="1" y="0"/>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686" name="Freeform 424"/>
              <p:cNvSpPr>
                <a:spLocks/>
              </p:cNvSpPr>
              <p:nvPr/>
            </p:nvSpPr>
            <p:spPr bwMode="auto">
              <a:xfrm>
                <a:off x="3760" y="3042"/>
                <a:ext cx="5" cy="2"/>
              </a:xfrm>
              <a:custGeom>
                <a:avLst/>
                <a:gdLst>
                  <a:gd name="T0" fmla="*/ 0 w 2"/>
                  <a:gd name="T1" fmla="*/ 0 h 1"/>
                  <a:gd name="T2" fmla="*/ 1 w 2"/>
                  <a:gd name="T3" fmla="*/ 1 h 1"/>
                  <a:gd name="T4" fmla="*/ 1 w 2"/>
                  <a:gd name="T5" fmla="*/ 0 h 1"/>
                  <a:gd name="T6" fmla="*/ 2 w 2"/>
                  <a:gd name="T7" fmla="*/ 0 h 1"/>
                  <a:gd name="T8" fmla="*/ 1 w 2"/>
                  <a:gd name="T9" fmla="*/ 0 h 1"/>
                  <a:gd name="T10" fmla="*/ 0 w 2"/>
                  <a:gd name="T11" fmla="*/ 0 h 1"/>
                </a:gdLst>
                <a:ahLst/>
                <a:cxnLst>
                  <a:cxn ang="0">
                    <a:pos x="T0" y="T1"/>
                  </a:cxn>
                  <a:cxn ang="0">
                    <a:pos x="T2" y="T3"/>
                  </a:cxn>
                  <a:cxn ang="0">
                    <a:pos x="T4" y="T5"/>
                  </a:cxn>
                  <a:cxn ang="0">
                    <a:pos x="T6" y="T7"/>
                  </a:cxn>
                  <a:cxn ang="0">
                    <a:pos x="T8" y="T9"/>
                  </a:cxn>
                  <a:cxn ang="0">
                    <a:pos x="T10" y="T11"/>
                  </a:cxn>
                </a:cxnLst>
                <a:rect l="0" t="0" r="r" b="b"/>
                <a:pathLst>
                  <a:path w="2" h="1">
                    <a:moveTo>
                      <a:pt x="0" y="0"/>
                    </a:moveTo>
                    <a:cubicBezTo>
                      <a:pt x="0" y="1"/>
                      <a:pt x="1" y="1"/>
                      <a:pt x="1" y="1"/>
                    </a:cubicBezTo>
                    <a:cubicBezTo>
                      <a:pt x="1" y="1"/>
                      <a:pt x="1" y="1"/>
                      <a:pt x="1" y="0"/>
                    </a:cubicBezTo>
                    <a:cubicBezTo>
                      <a:pt x="1" y="0"/>
                      <a:pt x="2" y="0"/>
                      <a:pt x="2" y="0"/>
                    </a:cubicBezTo>
                    <a:cubicBezTo>
                      <a:pt x="1" y="0"/>
                      <a:pt x="1" y="0"/>
                      <a:pt x="1" y="0"/>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687" name="Freeform 425"/>
              <p:cNvSpPr>
                <a:spLocks/>
              </p:cNvSpPr>
              <p:nvPr/>
            </p:nvSpPr>
            <p:spPr bwMode="auto">
              <a:xfrm>
                <a:off x="3826" y="2924"/>
                <a:ext cx="8" cy="2"/>
              </a:xfrm>
              <a:custGeom>
                <a:avLst/>
                <a:gdLst>
                  <a:gd name="T0" fmla="*/ 1 w 3"/>
                  <a:gd name="T1" fmla="*/ 0 h 1"/>
                  <a:gd name="T2" fmla="*/ 0 w 3"/>
                  <a:gd name="T3" fmla="*/ 0 h 1"/>
                  <a:gd name="T4" fmla="*/ 0 w 3"/>
                  <a:gd name="T5" fmla="*/ 0 h 1"/>
                  <a:gd name="T6" fmla="*/ 1 w 3"/>
                  <a:gd name="T7" fmla="*/ 1 h 1"/>
                  <a:gd name="T8" fmla="*/ 2 w 3"/>
                  <a:gd name="T9" fmla="*/ 1 h 1"/>
                  <a:gd name="T10" fmla="*/ 2 w 3"/>
                  <a:gd name="T11" fmla="*/ 1 h 1"/>
                  <a:gd name="T12" fmla="*/ 3 w 3"/>
                  <a:gd name="T13" fmla="*/ 1 h 1"/>
                  <a:gd name="T14" fmla="*/ 3 w 3"/>
                  <a:gd name="T15" fmla="*/ 1 h 1"/>
                  <a:gd name="T16" fmla="*/ 2 w 3"/>
                  <a:gd name="T17" fmla="*/ 0 h 1"/>
                  <a:gd name="T18" fmla="*/ 1 w 3"/>
                  <a:gd name="T19"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 h="1">
                    <a:moveTo>
                      <a:pt x="1" y="0"/>
                    </a:moveTo>
                    <a:cubicBezTo>
                      <a:pt x="0" y="0"/>
                      <a:pt x="0" y="0"/>
                      <a:pt x="0" y="0"/>
                    </a:cubicBezTo>
                    <a:cubicBezTo>
                      <a:pt x="0" y="0"/>
                      <a:pt x="0" y="0"/>
                      <a:pt x="0" y="0"/>
                    </a:cubicBezTo>
                    <a:cubicBezTo>
                      <a:pt x="1" y="0"/>
                      <a:pt x="1" y="1"/>
                      <a:pt x="1" y="1"/>
                    </a:cubicBezTo>
                    <a:cubicBezTo>
                      <a:pt x="1" y="1"/>
                      <a:pt x="1" y="1"/>
                      <a:pt x="2" y="1"/>
                    </a:cubicBezTo>
                    <a:cubicBezTo>
                      <a:pt x="2" y="1"/>
                      <a:pt x="2" y="1"/>
                      <a:pt x="2" y="1"/>
                    </a:cubicBezTo>
                    <a:cubicBezTo>
                      <a:pt x="2" y="1"/>
                      <a:pt x="2" y="1"/>
                      <a:pt x="3" y="1"/>
                    </a:cubicBezTo>
                    <a:cubicBezTo>
                      <a:pt x="3" y="1"/>
                      <a:pt x="3" y="1"/>
                      <a:pt x="3" y="1"/>
                    </a:cubicBezTo>
                    <a:cubicBezTo>
                      <a:pt x="2" y="0"/>
                      <a:pt x="2" y="0"/>
                      <a:pt x="2"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688" name="Freeform 426"/>
              <p:cNvSpPr>
                <a:spLocks/>
              </p:cNvSpPr>
              <p:nvPr/>
            </p:nvSpPr>
            <p:spPr bwMode="auto">
              <a:xfrm>
                <a:off x="3781" y="3023"/>
                <a:ext cx="5" cy="5"/>
              </a:xfrm>
              <a:custGeom>
                <a:avLst/>
                <a:gdLst>
                  <a:gd name="T0" fmla="*/ 2 w 2"/>
                  <a:gd name="T1" fmla="*/ 1 h 2"/>
                  <a:gd name="T2" fmla="*/ 1 w 2"/>
                  <a:gd name="T3" fmla="*/ 0 h 2"/>
                  <a:gd name="T4" fmla="*/ 1 w 2"/>
                  <a:gd name="T5" fmla="*/ 0 h 2"/>
                  <a:gd name="T6" fmla="*/ 1 w 2"/>
                  <a:gd name="T7" fmla="*/ 1 h 2"/>
                  <a:gd name="T8" fmla="*/ 0 w 2"/>
                  <a:gd name="T9" fmla="*/ 1 h 2"/>
                  <a:gd name="T10" fmla="*/ 0 w 2"/>
                  <a:gd name="T11" fmla="*/ 2 h 2"/>
                  <a:gd name="T12" fmla="*/ 0 w 2"/>
                  <a:gd name="T13" fmla="*/ 2 h 2"/>
                  <a:gd name="T14" fmla="*/ 1 w 2"/>
                  <a:gd name="T15" fmla="*/ 2 h 2"/>
                  <a:gd name="T16" fmla="*/ 2 w 2"/>
                  <a:gd name="T17"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 h="2">
                    <a:moveTo>
                      <a:pt x="2" y="1"/>
                    </a:moveTo>
                    <a:cubicBezTo>
                      <a:pt x="2" y="1"/>
                      <a:pt x="1" y="0"/>
                      <a:pt x="1" y="0"/>
                    </a:cubicBezTo>
                    <a:cubicBezTo>
                      <a:pt x="1" y="0"/>
                      <a:pt x="1" y="0"/>
                      <a:pt x="1" y="0"/>
                    </a:cubicBezTo>
                    <a:cubicBezTo>
                      <a:pt x="1" y="0"/>
                      <a:pt x="1" y="1"/>
                      <a:pt x="1" y="1"/>
                    </a:cubicBezTo>
                    <a:cubicBezTo>
                      <a:pt x="1" y="1"/>
                      <a:pt x="0" y="1"/>
                      <a:pt x="0" y="1"/>
                    </a:cubicBezTo>
                    <a:cubicBezTo>
                      <a:pt x="0" y="1"/>
                      <a:pt x="0" y="2"/>
                      <a:pt x="0" y="2"/>
                    </a:cubicBezTo>
                    <a:cubicBezTo>
                      <a:pt x="0" y="2"/>
                      <a:pt x="0" y="2"/>
                      <a:pt x="0" y="2"/>
                    </a:cubicBezTo>
                    <a:cubicBezTo>
                      <a:pt x="1" y="2"/>
                      <a:pt x="1" y="2"/>
                      <a:pt x="1" y="2"/>
                    </a:cubicBezTo>
                    <a:cubicBezTo>
                      <a:pt x="1" y="2"/>
                      <a:pt x="1" y="1"/>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689" name="Freeform 427"/>
              <p:cNvSpPr>
                <a:spLocks/>
              </p:cNvSpPr>
              <p:nvPr/>
            </p:nvSpPr>
            <p:spPr bwMode="auto">
              <a:xfrm>
                <a:off x="3824" y="2995"/>
                <a:ext cx="10" cy="4"/>
              </a:xfrm>
              <a:custGeom>
                <a:avLst/>
                <a:gdLst>
                  <a:gd name="T0" fmla="*/ 3 w 4"/>
                  <a:gd name="T1" fmla="*/ 2 h 2"/>
                  <a:gd name="T2" fmla="*/ 3 w 4"/>
                  <a:gd name="T3" fmla="*/ 2 h 2"/>
                  <a:gd name="T4" fmla="*/ 4 w 4"/>
                  <a:gd name="T5" fmla="*/ 2 h 2"/>
                  <a:gd name="T6" fmla="*/ 4 w 4"/>
                  <a:gd name="T7" fmla="*/ 2 h 2"/>
                  <a:gd name="T8" fmla="*/ 4 w 4"/>
                  <a:gd name="T9" fmla="*/ 1 h 2"/>
                  <a:gd name="T10" fmla="*/ 3 w 4"/>
                  <a:gd name="T11" fmla="*/ 1 h 2"/>
                  <a:gd name="T12" fmla="*/ 2 w 4"/>
                  <a:gd name="T13" fmla="*/ 1 h 2"/>
                  <a:gd name="T14" fmla="*/ 3 w 4"/>
                  <a:gd name="T15" fmla="*/ 1 h 2"/>
                  <a:gd name="T16" fmla="*/ 3 w 4"/>
                  <a:gd name="T17" fmla="*/ 0 h 2"/>
                  <a:gd name="T18" fmla="*/ 2 w 4"/>
                  <a:gd name="T19" fmla="*/ 0 h 2"/>
                  <a:gd name="T20" fmla="*/ 1 w 4"/>
                  <a:gd name="T21" fmla="*/ 0 h 2"/>
                  <a:gd name="T22" fmla="*/ 0 w 4"/>
                  <a:gd name="T23" fmla="*/ 1 h 2"/>
                  <a:gd name="T24" fmla="*/ 1 w 4"/>
                  <a:gd name="T25" fmla="*/ 1 h 2"/>
                  <a:gd name="T26" fmla="*/ 2 w 4"/>
                  <a:gd name="T27" fmla="*/ 1 h 2"/>
                  <a:gd name="T28" fmla="*/ 2 w 4"/>
                  <a:gd name="T29" fmla="*/ 2 h 2"/>
                  <a:gd name="T30" fmla="*/ 3 w 4"/>
                  <a:gd name="T31"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 h="2">
                    <a:moveTo>
                      <a:pt x="3" y="2"/>
                    </a:moveTo>
                    <a:cubicBezTo>
                      <a:pt x="3" y="2"/>
                      <a:pt x="3" y="2"/>
                      <a:pt x="3" y="2"/>
                    </a:cubicBezTo>
                    <a:cubicBezTo>
                      <a:pt x="3" y="2"/>
                      <a:pt x="4" y="2"/>
                      <a:pt x="4" y="2"/>
                    </a:cubicBezTo>
                    <a:cubicBezTo>
                      <a:pt x="4" y="2"/>
                      <a:pt x="4" y="2"/>
                      <a:pt x="4" y="2"/>
                    </a:cubicBezTo>
                    <a:cubicBezTo>
                      <a:pt x="4" y="1"/>
                      <a:pt x="4" y="1"/>
                      <a:pt x="4" y="1"/>
                    </a:cubicBezTo>
                    <a:cubicBezTo>
                      <a:pt x="4" y="1"/>
                      <a:pt x="3" y="1"/>
                      <a:pt x="3" y="1"/>
                    </a:cubicBezTo>
                    <a:cubicBezTo>
                      <a:pt x="3" y="1"/>
                      <a:pt x="3" y="1"/>
                      <a:pt x="2" y="1"/>
                    </a:cubicBezTo>
                    <a:cubicBezTo>
                      <a:pt x="3" y="1"/>
                      <a:pt x="3" y="1"/>
                      <a:pt x="3" y="1"/>
                    </a:cubicBezTo>
                    <a:cubicBezTo>
                      <a:pt x="3" y="1"/>
                      <a:pt x="3" y="1"/>
                      <a:pt x="3" y="0"/>
                    </a:cubicBezTo>
                    <a:cubicBezTo>
                      <a:pt x="3" y="0"/>
                      <a:pt x="2" y="0"/>
                      <a:pt x="2" y="0"/>
                    </a:cubicBezTo>
                    <a:cubicBezTo>
                      <a:pt x="1" y="0"/>
                      <a:pt x="1" y="0"/>
                      <a:pt x="1" y="0"/>
                    </a:cubicBezTo>
                    <a:cubicBezTo>
                      <a:pt x="0" y="0"/>
                      <a:pt x="0" y="0"/>
                      <a:pt x="0" y="1"/>
                    </a:cubicBezTo>
                    <a:cubicBezTo>
                      <a:pt x="1" y="1"/>
                      <a:pt x="1" y="1"/>
                      <a:pt x="1" y="1"/>
                    </a:cubicBezTo>
                    <a:cubicBezTo>
                      <a:pt x="1" y="1"/>
                      <a:pt x="1" y="1"/>
                      <a:pt x="2" y="1"/>
                    </a:cubicBezTo>
                    <a:cubicBezTo>
                      <a:pt x="2" y="1"/>
                      <a:pt x="2" y="2"/>
                      <a:pt x="2" y="2"/>
                    </a:cubicBezTo>
                    <a:cubicBezTo>
                      <a:pt x="2" y="2"/>
                      <a:pt x="3" y="2"/>
                      <a:pt x="3"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690" name="Freeform 428"/>
              <p:cNvSpPr>
                <a:spLocks/>
              </p:cNvSpPr>
              <p:nvPr/>
            </p:nvSpPr>
            <p:spPr bwMode="auto">
              <a:xfrm>
                <a:off x="3826" y="3002"/>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691" name="Freeform 429"/>
              <p:cNvSpPr>
                <a:spLocks/>
              </p:cNvSpPr>
              <p:nvPr/>
            </p:nvSpPr>
            <p:spPr bwMode="auto">
              <a:xfrm>
                <a:off x="3805" y="3056"/>
                <a:ext cx="7" cy="3"/>
              </a:xfrm>
              <a:custGeom>
                <a:avLst/>
                <a:gdLst>
                  <a:gd name="T0" fmla="*/ 0 w 3"/>
                  <a:gd name="T1" fmla="*/ 1 h 1"/>
                  <a:gd name="T2" fmla="*/ 1 w 3"/>
                  <a:gd name="T3" fmla="*/ 1 h 1"/>
                  <a:gd name="T4" fmla="*/ 2 w 3"/>
                  <a:gd name="T5" fmla="*/ 1 h 1"/>
                  <a:gd name="T6" fmla="*/ 3 w 3"/>
                  <a:gd name="T7" fmla="*/ 1 h 1"/>
                  <a:gd name="T8" fmla="*/ 3 w 3"/>
                  <a:gd name="T9" fmla="*/ 0 h 1"/>
                  <a:gd name="T10" fmla="*/ 2 w 3"/>
                  <a:gd name="T11" fmla="*/ 0 h 1"/>
                  <a:gd name="T12" fmla="*/ 1 w 3"/>
                  <a:gd name="T13" fmla="*/ 0 h 1"/>
                  <a:gd name="T14" fmla="*/ 1 w 3"/>
                  <a:gd name="T15" fmla="*/ 0 h 1"/>
                  <a:gd name="T16" fmla="*/ 1 w 3"/>
                  <a:gd name="T17" fmla="*/ 0 h 1"/>
                  <a:gd name="T18" fmla="*/ 0 w 3"/>
                  <a:gd name="T19" fmla="*/ 0 h 1"/>
                  <a:gd name="T20" fmla="*/ 0 w 3"/>
                  <a:gd name="T21" fmla="*/ 1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 h="1">
                    <a:moveTo>
                      <a:pt x="0" y="1"/>
                    </a:moveTo>
                    <a:cubicBezTo>
                      <a:pt x="1" y="1"/>
                      <a:pt x="1" y="1"/>
                      <a:pt x="1" y="1"/>
                    </a:cubicBezTo>
                    <a:cubicBezTo>
                      <a:pt x="1" y="1"/>
                      <a:pt x="2" y="1"/>
                      <a:pt x="2" y="1"/>
                    </a:cubicBezTo>
                    <a:cubicBezTo>
                      <a:pt x="2" y="1"/>
                      <a:pt x="3" y="1"/>
                      <a:pt x="3" y="1"/>
                    </a:cubicBezTo>
                    <a:cubicBezTo>
                      <a:pt x="3" y="0"/>
                      <a:pt x="3" y="0"/>
                      <a:pt x="3" y="0"/>
                    </a:cubicBezTo>
                    <a:cubicBezTo>
                      <a:pt x="2" y="0"/>
                      <a:pt x="2" y="0"/>
                      <a:pt x="2" y="0"/>
                    </a:cubicBezTo>
                    <a:cubicBezTo>
                      <a:pt x="2" y="0"/>
                      <a:pt x="2" y="0"/>
                      <a:pt x="1" y="0"/>
                    </a:cubicBezTo>
                    <a:cubicBezTo>
                      <a:pt x="1" y="0"/>
                      <a:pt x="1" y="0"/>
                      <a:pt x="1" y="0"/>
                    </a:cubicBezTo>
                    <a:cubicBezTo>
                      <a:pt x="1" y="0"/>
                      <a:pt x="1" y="0"/>
                      <a:pt x="1" y="0"/>
                    </a:cubicBezTo>
                    <a:cubicBezTo>
                      <a:pt x="1" y="0"/>
                      <a:pt x="0" y="0"/>
                      <a:pt x="0" y="0"/>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692" name="Freeform 430"/>
              <p:cNvSpPr>
                <a:spLocks/>
              </p:cNvSpPr>
              <p:nvPr/>
            </p:nvSpPr>
            <p:spPr bwMode="auto">
              <a:xfrm>
                <a:off x="3812" y="3059"/>
                <a:ext cx="5" cy="2"/>
              </a:xfrm>
              <a:custGeom>
                <a:avLst/>
                <a:gdLst>
                  <a:gd name="T0" fmla="*/ 0 w 2"/>
                  <a:gd name="T1" fmla="*/ 0 h 1"/>
                  <a:gd name="T2" fmla="*/ 0 w 2"/>
                  <a:gd name="T3" fmla="*/ 0 h 1"/>
                  <a:gd name="T4" fmla="*/ 0 w 2"/>
                  <a:gd name="T5" fmla="*/ 1 h 1"/>
                  <a:gd name="T6" fmla="*/ 1 w 2"/>
                  <a:gd name="T7" fmla="*/ 1 h 1"/>
                  <a:gd name="T8" fmla="*/ 2 w 2"/>
                  <a:gd name="T9" fmla="*/ 1 h 1"/>
                  <a:gd name="T10" fmla="*/ 2 w 2"/>
                  <a:gd name="T11" fmla="*/ 0 h 1"/>
                  <a:gd name="T12" fmla="*/ 1 w 2"/>
                  <a:gd name="T13" fmla="*/ 0 h 1"/>
                  <a:gd name="T14" fmla="*/ 0 w 2"/>
                  <a:gd name="T15" fmla="*/ 0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1">
                    <a:moveTo>
                      <a:pt x="0" y="0"/>
                    </a:moveTo>
                    <a:cubicBezTo>
                      <a:pt x="0" y="0"/>
                      <a:pt x="0" y="0"/>
                      <a:pt x="0" y="0"/>
                    </a:cubicBezTo>
                    <a:cubicBezTo>
                      <a:pt x="0" y="0"/>
                      <a:pt x="0" y="1"/>
                      <a:pt x="0" y="1"/>
                    </a:cubicBezTo>
                    <a:cubicBezTo>
                      <a:pt x="0" y="1"/>
                      <a:pt x="1" y="1"/>
                      <a:pt x="1" y="1"/>
                    </a:cubicBezTo>
                    <a:cubicBezTo>
                      <a:pt x="1" y="1"/>
                      <a:pt x="1" y="1"/>
                      <a:pt x="2" y="1"/>
                    </a:cubicBezTo>
                    <a:cubicBezTo>
                      <a:pt x="2" y="0"/>
                      <a:pt x="2" y="0"/>
                      <a:pt x="2" y="0"/>
                    </a:cubicBezTo>
                    <a:cubicBezTo>
                      <a:pt x="1" y="0"/>
                      <a:pt x="1" y="0"/>
                      <a:pt x="1" y="0"/>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693" name="Freeform 431"/>
              <p:cNvSpPr>
                <a:spLocks/>
              </p:cNvSpPr>
              <p:nvPr/>
            </p:nvSpPr>
            <p:spPr bwMode="auto">
              <a:xfrm>
                <a:off x="3817" y="2983"/>
                <a:ext cx="2" cy="0"/>
              </a:xfrm>
              <a:custGeom>
                <a:avLst/>
                <a:gdLst>
                  <a:gd name="T0" fmla="*/ 1 w 1"/>
                  <a:gd name="T1" fmla="*/ 0 w 1"/>
                  <a:gd name="T2" fmla="*/ 1 w 1"/>
                  <a:gd name="T3" fmla="*/ 1 w 1"/>
                </a:gdLst>
                <a:ahLst/>
                <a:cxnLst>
                  <a:cxn ang="0">
                    <a:pos x="T0" y="0"/>
                  </a:cxn>
                  <a:cxn ang="0">
                    <a:pos x="T1" y="0"/>
                  </a:cxn>
                  <a:cxn ang="0">
                    <a:pos x="T2" y="0"/>
                  </a:cxn>
                  <a:cxn ang="0">
                    <a:pos x="T3" y="0"/>
                  </a:cxn>
                </a:cxnLst>
                <a:rect l="0" t="0" r="r" b="b"/>
                <a:pathLst>
                  <a:path w="1">
                    <a:moveTo>
                      <a:pt x="1" y="0"/>
                    </a:moveTo>
                    <a:cubicBezTo>
                      <a:pt x="1" y="0"/>
                      <a:pt x="0" y="0"/>
                      <a:pt x="0" y="0"/>
                    </a:cubicBezTo>
                    <a:cubicBezTo>
                      <a:pt x="0" y="0"/>
                      <a:pt x="0" y="0"/>
                      <a:pt x="1"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694" name="Freeform 432"/>
              <p:cNvSpPr>
                <a:spLocks/>
              </p:cNvSpPr>
              <p:nvPr/>
            </p:nvSpPr>
            <p:spPr bwMode="auto">
              <a:xfrm>
                <a:off x="3774" y="2964"/>
                <a:ext cx="88" cy="57"/>
              </a:xfrm>
              <a:custGeom>
                <a:avLst/>
                <a:gdLst>
                  <a:gd name="T0" fmla="*/ 34 w 37"/>
                  <a:gd name="T1" fmla="*/ 9 h 24"/>
                  <a:gd name="T2" fmla="*/ 37 w 37"/>
                  <a:gd name="T3" fmla="*/ 8 h 24"/>
                  <a:gd name="T4" fmla="*/ 34 w 37"/>
                  <a:gd name="T5" fmla="*/ 6 h 24"/>
                  <a:gd name="T6" fmla="*/ 32 w 37"/>
                  <a:gd name="T7" fmla="*/ 7 h 24"/>
                  <a:gd name="T8" fmla="*/ 27 w 37"/>
                  <a:gd name="T9" fmla="*/ 6 h 24"/>
                  <a:gd name="T10" fmla="*/ 24 w 37"/>
                  <a:gd name="T11" fmla="*/ 4 h 24"/>
                  <a:gd name="T12" fmla="*/ 20 w 37"/>
                  <a:gd name="T13" fmla="*/ 3 h 24"/>
                  <a:gd name="T14" fmla="*/ 17 w 37"/>
                  <a:gd name="T15" fmla="*/ 1 h 24"/>
                  <a:gd name="T16" fmla="*/ 14 w 37"/>
                  <a:gd name="T17" fmla="*/ 2 h 24"/>
                  <a:gd name="T18" fmla="*/ 11 w 37"/>
                  <a:gd name="T19" fmla="*/ 1 h 24"/>
                  <a:gd name="T20" fmla="*/ 9 w 37"/>
                  <a:gd name="T21" fmla="*/ 4 h 24"/>
                  <a:gd name="T22" fmla="*/ 8 w 37"/>
                  <a:gd name="T23" fmla="*/ 7 h 24"/>
                  <a:gd name="T24" fmla="*/ 6 w 37"/>
                  <a:gd name="T25" fmla="*/ 6 h 24"/>
                  <a:gd name="T26" fmla="*/ 4 w 37"/>
                  <a:gd name="T27" fmla="*/ 8 h 24"/>
                  <a:gd name="T28" fmla="*/ 3 w 37"/>
                  <a:gd name="T29" fmla="*/ 10 h 24"/>
                  <a:gd name="T30" fmla="*/ 1 w 37"/>
                  <a:gd name="T31" fmla="*/ 12 h 24"/>
                  <a:gd name="T32" fmla="*/ 1 w 37"/>
                  <a:gd name="T33" fmla="*/ 15 h 24"/>
                  <a:gd name="T34" fmla="*/ 2 w 37"/>
                  <a:gd name="T35" fmla="*/ 16 h 24"/>
                  <a:gd name="T36" fmla="*/ 1 w 37"/>
                  <a:gd name="T37" fmla="*/ 20 h 24"/>
                  <a:gd name="T38" fmla="*/ 1 w 37"/>
                  <a:gd name="T39" fmla="*/ 23 h 24"/>
                  <a:gd name="T40" fmla="*/ 4 w 37"/>
                  <a:gd name="T41" fmla="*/ 24 h 24"/>
                  <a:gd name="T42" fmla="*/ 4 w 37"/>
                  <a:gd name="T43" fmla="*/ 23 h 24"/>
                  <a:gd name="T44" fmla="*/ 6 w 37"/>
                  <a:gd name="T45" fmla="*/ 19 h 24"/>
                  <a:gd name="T46" fmla="*/ 8 w 37"/>
                  <a:gd name="T47" fmla="*/ 16 h 24"/>
                  <a:gd name="T48" fmla="*/ 9 w 37"/>
                  <a:gd name="T49" fmla="*/ 14 h 24"/>
                  <a:gd name="T50" fmla="*/ 11 w 37"/>
                  <a:gd name="T51" fmla="*/ 16 h 24"/>
                  <a:gd name="T52" fmla="*/ 10 w 37"/>
                  <a:gd name="T53" fmla="*/ 19 h 24"/>
                  <a:gd name="T54" fmla="*/ 11 w 37"/>
                  <a:gd name="T55" fmla="*/ 21 h 24"/>
                  <a:gd name="T56" fmla="*/ 11 w 37"/>
                  <a:gd name="T57" fmla="*/ 24 h 24"/>
                  <a:gd name="T58" fmla="*/ 13 w 37"/>
                  <a:gd name="T59" fmla="*/ 24 h 24"/>
                  <a:gd name="T60" fmla="*/ 16 w 37"/>
                  <a:gd name="T61" fmla="*/ 23 h 24"/>
                  <a:gd name="T62" fmla="*/ 19 w 37"/>
                  <a:gd name="T63" fmla="*/ 24 h 24"/>
                  <a:gd name="T64" fmla="*/ 18 w 37"/>
                  <a:gd name="T65" fmla="*/ 23 h 24"/>
                  <a:gd name="T66" fmla="*/ 17 w 37"/>
                  <a:gd name="T67" fmla="*/ 22 h 24"/>
                  <a:gd name="T68" fmla="*/ 16 w 37"/>
                  <a:gd name="T69" fmla="*/ 21 h 24"/>
                  <a:gd name="T70" fmla="*/ 16 w 37"/>
                  <a:gd name="T71" fmla="*/ 19 h 24"/>
                  <a:gd name="T72" fmla="*/ 17 w 37"/>
                  <a:gd name="T73" fmla="*/ 19 h 24"/>
                  <a:gd name="T74" fmla="*/ 17 w 37"/>
                  <a:gd name="T75" fmla="*/ 17 h 24"/>
                  <a:gd name="T76" fmla="*/ 15 w 37"/>
                  <a:gd name="T77" fmla="*/ 14 h 24"/>
                  <a:gd name="T78" fmla="*/ 15 w 37"/>
                  <a:gd name="T79" fmla="*/ 13 h 24"/>
                  <a:gd name="T80" fmla="*/ 17 w 37"/>
                  <a:gd name="T81" fmla="*/ 13 h 24"/>
                  <a:gd name="T82" fmla="*/ 22 w 37"/>
                  <a:gd name="T83" fmla="*/ 12 h 24"/>
                  <a:gd name="T84" fmla="*/ 25 w 37"/>
                  <a:gd name="T85" fmla="*/ 13 h 24"/>
                  <a:gd name="T86" fmla="*/ 23 w 37"/>
                  <a:gd name="T87" fmla="*/ 11 h 24"/>
                  <a:gd name="T88" fmla="*/ 19 w 37"/>
                  <a:gd name="T89" fmla="*/ 10 h 24"/>
                  <a:gd name="T90" fmla="*/ 16 w 37"/>
                  <a:gd name="T91" fmla="*/ 9 h 24"/>
                  <a:gd name="T92" fmla="*/ 12 w 37"/>
                  <a:gd name="T93" fmla="*/ 10 h 24"/>
                  <a:gd name="T94" fmla="*/ 10 w 37"/>
                  <a:gd name="T95" fmla="*/ 5 h 24"/>
                  <a:gd name="T96" fmla="*/ 14 w 37"/>
                  <a:gd name="T97" fmla="*/ 3 h 24"/>
                  <a:gd name="T98" fmla="*/ 19 w 37"/>
                  <a:gd name="T99" fmla="*/ 5 h 24"/>
                  <a:gd name="T100" fmla="*/ 23 w 37"/>
                  <a:gd name="T101" fmla="*/ 7 h 24"/>
                  <a:gd name="T102" fmla="*/ 26 w 37"/>
                  <a:gd name="T103" fmla="*/ 8 h 24"/>
                  <a:gd name="T104" fmla="*/ 33 w 37"/>
                  <a:gd name="T105" fmla="*/ 9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7" h="24">
                    <a:moveTo>
                      <a:pt x="33" y="9"/>
                    </a:moveTo>
                    <a:cubicBezTo>
                      <a:pt x="33" y="9"/>
                      <a:pt x="33" y="9"/>
                      <a:pt x="33" y="9"/>
                    </a:cubicBezTo>
                    <a:cubicBezTo>
                      <a:pt x="33" y="9"/>
                      <a:pt x="34" y="9"/>
                      <a:pt x="34" y="9"/>
                    </a:cubicBezTo>
                    <a:cubicBezTo>
                      <a:pt x="34" y="9"/>
                      <a:pt x="34" y="9"/>
                      <a:pt x="34" y="9"/>
                    </a:cubicBezTo>
                    <a:cubicBezTo>
                      <a:pt x="35" y="9"/>
                      <a:pt x="35" y="9"/>
                      <a:pt x="35" y="9"/>
                    </a:cubicBezTo>
                    <a:cubicBezTo>
                      <a:pt x="35" y="8"/>
                      <a:pt x="36" y="8"/>
                      <a:pt x="36" y="8"/>
                    </a:cubicBezTo>
                    <a:cubicBezTo>
                      <a:pt x="36" y="8"/>
                      <a:pt x="36" y="8"/>
                      <a:pt x="36" y="8"/>
                    </a:cubicBezTo>
                    <a:cubicBezTo>
                      <a:pt x="37" y="8"/>
                      <a:pt x="37" y="8"/>
                      <a:pt x="37" y="8"/>
                    </a:cubicBezTo>
                    <a:cubicBezTo>
                      <a:pt x="37" y="7"/>
                      <a:pt x="37" y="7"/>
                      <a:pt x="37" y="7"/>
                    </a:cubicBezTo>
                    <a:cubicBezTo>
                      <a:pt x="37" y="7"/>
                      <a:pt x="37" y="7"/>
                      <a:pt x="37" y="7"/>
                    </a:cubicBezTo>
                    <a:cubicBezTo>
                      <a:pt x="36" y="6"/>
                      <a:pt x="36" y="6"/>
                      <a:pt x="35" y="6"/>
                    </a:cubicBezTo>
                    <a:cubicBezTo>
                      <a:pt x="35" y="6"/>
                      <a:pt x="35" y="6"/>
                      <a:pt x="34" y="6"/>
                    </a:cubicBezTo>
                    <a:cubicBezTo>
                      <a:pt x="34" y="6"/>
                      <a:pt x="34" y="6"/>
                      <a:pt x="34" y="6"/>
                    </a:cubicBezTo>
                    <a:cubicBezTo>
                      <a:pt x="34" y="6"/>
                      <a:pt x="33" y="7"/>
                      <a:pt x="33" y="7"/>
                    </a:cubicBezTo>
                    <a:cubicBezTo>
                      <a:pt x="33" y="7"/>
                      <a:pt x="33" y="7"/>
                      <a:pt x="33" y="7"/>
                    </a:cubicBezTo>
                    <a:cubicBezTo>
                      <a:pt x="33" y="7"/>
                      <a:pt x="32" y="7"/>
                      <a:pt x="32" y="7"/>
                    </a:cubicBezTo>
                    <a:cubicBezTo>
                      <a:pt x="32" y="7"/>
                      <a:pt x="31" y="7"/>
                      <a:pt x="31" y="7"/>
                    </a:cubicBezTo>
                    <a:cubicBezTo>
                      <a:pt x="31" y="7"/>
                      <a:pt x="31" y="7"/>
                      <a:pt x="30" y="7"/>
                    </a:cubicBezTo>
                    <a:cubicBezTo>
                      <a:pt x="30" y="7"/>
                      <a:pt x="30" y="7"/>
                      <a:pt x="29" y="7"/>
                    </a:cubicBezTo>
                    <a:cubicBezTo>
                      <a:pt x="29" y="7"/>
                      <a:pt x="28" y="6"/>
                      <a:pt x="27" y="6"/>
                    </a:cubicBezTo>
                    <a:cubicBezTo>
                      <a:pt x="27" y="6"/>
                      <a:pt x="26" y="5"/>
                      <a:pt x="25" y="5"/>
                    </a:cubicBezTo>
                    <a:cubicBezTo>
                      <a:pt x="25" y="5"/>
                      <a:pt x="25" y="5"/>
                      <a:pt x="25" y="5"/>
                    </a:cubicBezTo>
                    <a:cubicBezTo>
                      <a:pt x="25" y="5"/>
                      <a:pt x="25" y="5"/>
                      <a:pt x="24" y="5"/>
                    </a:cubicBezTo>
                    <a:cubicBezTo>
                      <a:pt x="24" y="5"/>
                      <a:pt x="24" y="5"/>
                      <a:pt x="24" y="4"/>
                    </a:cubicBezTo>
                    <a:cubicBezTo>
                      <a:pt x="23" y="4"/>
                      <a:pt x="23" y="4"/>
                      <a:pt x="23" y="4"/>
                    </a:cubicBezTo>
                    <a:cubicBezTo>
                      <a:pt x="23" y="4"/>
                      <a:pt x="23" y="4"/>
                      <a:pt x="22" y="4"/>
                    </a:cubicBezTo>
                    <a:cubicBezTo>
                      <a:pt x="22" y="4"/>
                      <a:pt x="22" y="3"/>
                      <a:pt x="21" y="3"/>
                    </a:cubicBezTo>
                    <a:cubicBezTo>
                      <a:pt x="21" y="3"/>
                      <a:pt x="21" y="3"/>
                      <a:pt x="20" y="3"/>
                    </a:cubicBezTo>
                    <a:cubicBezTo>
                      <a:pt x="20" y="3"/>
                      <a:pt x="20" y="3"/>
                      <a:pt x="20" y="3"/>
                    </a:cubicBezTo>
                    <a:cubicBezTo>
                      <a:pt x="19" y="3"/>
                      <a:pt x="19" y="2"/>
                      <a:pt x="19" y="2"/>
                    </a:cubicBezTo>
                    <a:cubicBezTo>
                      <a:pt x="19" y="2"/>
                      <a:pt x="19" y="2"/>
                      <a:pt x="18" y="1"/>
                    </a:cubicBezTo>
                    <a:cubicBezTo>
                      <a:pt x="18" y="1"/>
                      <a:pt x="17" y="1"/>
                      <a:pt x="17" y="1"/>
                    </a:cubicBezTo>
                    <a:cubicBezTo>
                      <a:pt x="17" y="1"/>
                      <a:pt x="16" y="0"/>
                      <a:pt x="16" y="0"/>
                    </a:cubicBezTo>
                    <a:cubicBezTo>
                      <a:pt x="16" y="1"/>
                      <a:pt x="16" y="1"/>
                      <a:pt x="16" y="1"/>
                    </a:cubicBezTo>
                    <a:cubicBezTo>
                      <a:pt x="16" y="1"/>
                      <a:pt x="15" y="1"/>
                      <a:pt x="15" y="1"/>
                    </a:cubicBezTo>
                    <a:cubicBezTo>
                      <a:pt x="15" y="1"/>
                      <a:pt x="15" y="2"/>
                      <a:pt x="14" y="2"/>
                    </a:cubicBezTo>
                    <a:cubicBezTo>
                      <a:pt x="14" y="2"/>
                      <a:pt x="14" y="2"/>
                      <a:pt x="14" y="2"/>
                    </a:cubicBezTo>
                    <a:cubicBezTo>
                      <a:pt x="13" y="2"/>
                      <a:pt x="13" y="1"/>
                      <a:pt x="13" y="1"/>
                    </a:cubicBezTo>
                    <a:cubicBezTo>
                      <a:pt x="12" y="1"/>
                      <a:pt x="12" y="1"/>
                      <a:pt x="11" y="1"/>
                    </a:cubicBezTo>
                    <a:cubicBezTo>
                      <a:pt x="11" y="1"/>
                      <a:pt x="11" y="1"/>
                      <a:pt x="11" y="1"/>
                    </a:cubicBezTo>
                    <a:cubicBezTo>
                      <a:pt x="11" y="1"/>
                      <a:pt x="11" y="1"/>
                      <a:pt x="11" y="2"/>
                    </a:cubicBezTo>
                    <a:cubicBezTo>
                      <a:pt x="10" y="2"/>
                      <a:pt x="10" y="2"/>
                      <a:pt x="9" y="2"/>
                    </a:cubicBezTo>
                    <a:cubicBezTo>
                      <a:pt x="9" y="2"/>
                      <a:pt x="9" y="3"/>
                      <a:pt x="9" y="3"/>
                    </a:cubicBezTo>
                    <a:cubicBezTo>
                      <a:pt x="9" y="3"/>
                      <a:pt x="9" y="3"/>
                      <a:pt x="9" y="4"/>
                    </a:cubicBezTo>
                    <a:cubicBezTo>
                      <a:pt x="9" y="4"/>
                      <a:pt x="9" y="4"/>
                      <a:pt x="9" y="5"/>
                    </a:cubicBezTo>
                    <a:cubicBezTo>
                      <a:pt x="8" y="5"/>
                      <a:pt x="8" y="5"/>
                      <a:pt x="8" y="5"/>
                    </a:cubicBezTo>
                    <a:cubicBezTo>
                      <a:pt x="8" y="5"/>
                      <a:pt x="8" y="6"/>
                      <a:pt x="8" y="6"/>
                    </a:cubicBezTo>
                    <a:cubicBezTo>
                      <a:pt x="8" y="6"/>
                      <a:pt x="8" y="7"/>
                      <a:pt x="8" y="7"/>
                    </a:cubicBezTo>
                    <a:cubicBezTo>
                      <a:pt x="8" y="7"/>
                      <a:pt x="8" y="6"/>
                      <a:pt x="8" y="6"/>
                    </a:cubicBezTo>
                    <a:cubicBezTo>
                      <a:pt x="8" y="6"/>
                      <a:pt x="8" y="6"/>
                      <a:pt x="8" y="6"/>
                    </a:cubicBezTo>
                    <a:cubicBezTo>
                      <a:pt x="8" y="6"/>
                      <a:pt x="7" y="6"/>
                      <a:pt x="7" y="6"/>
                    </a:cubicBezTo>
                    <a:cubicBezTo>
                      <a:pt x="7" y="6"/>
                      <a:pt x="7" y="6"/>
                      <a:pt x="6" y="6"/>
                    </a:cubicBezTo>
                    <a:cubicBezTo>
                      <a:pt x="6" y="6"/>
                      <a:pt x="6" y="6"/>
                      <a:pt x="6" y="6"/>
                    </a:cubicBezTo>
                    <a:cubicBezTo>
                      <a:pt x="5" y="6"/>
                      <a:pt x="5" y="6"/>
                      <a:pt x="5" y="7"/>
                    </a:cubicBezTo>
                    <a:cubicBezTo>
                      <a:pt x="5" y="7"/>
                      <a:pt x="5" y="7"/>
                      <a:pt x="5" y="7"/>
                    </a:cubicBezTo>
                    <a:cubicBezTo>
                      <a:pt x="5" y="8"/>
                      <a:pt x="5" y="8"/>
                      <a:pt x="4" y="8"/>
                    </a:cubicBezTo>
                    <a:cubicBezTo>
                      <a:pt x="4" y="8"/>
                      <a:pt x="4" y="9"/>
                      <a:pt x="4" y="9"/>
                    </a:cubicBezTo>
                    <a:cubicBezTo>
                      <a:pt x="4" y="9"/>
                      <a:pt x="4" y="10"/>
                      <a:pt x="4" y="10"/>
                    </a:cubicBezTo>
                    <a:cubicBezTo>
                      <a:pt x="4" y="10"/>
                      <a:pt x="4" y="10"/>
                      <a:pt x="3" y="10"/>
                    </a:cubicBezTo>
                    <a:cubicBezTo>
                      <a:pt x="3" y="10"/>
                      <a:pt x="3" y="10"/>
                      <a:pt x="3" y="10"/>
                    </a:cubicBezTo>
                    <a:cubicBezTo>
                      <a:pt x="3" y="10"/>
                      <a:pt x="3" y="11"/>
                      <a:pt x="2" y="11"/>
                    </a:cubicBezTo>
                    <a:cubicBezTo>
                      <a:pt x="2" y="11"/>
                      <a:pt x="2" y="11"/>
                      <a:pt x="1" y="11"/>
                    </a:cubicBezTo>
                    <a:cubicBezTo>
                      <a:pt x="1" y="12"/>
                      <a:pt x="1" y="12"/>
                      <a:pt x="1" y="12"/>
                    </a:cubicBezTo>
                    <a:cubicBezTo>
                      <a:pt x="1" y="12"/>
                      <a:pt x="1" y="12"/>
                      <a:pt x="1" y="12"/>
                    </a:cubicBezTo>
                    <a:cubicBezTo>
                      <a:pt x="0" y="13"/>
                      <a:pt x="0" y="13"/>
                      <a:pt x="0" y="13"/>
                    </a:cubicBezTo>
                    <a:cubicBezTo>
                      <a:pt x="0" y="13"/>
                      <a:pt x="0" y="14"/>
                      <a:pt x="0" y="14"/>
                    </a:cubicBezTo>
                    <a:cubicBezTo>
                      <a:pt x="0" y="14"/>
                      <a:pt x="0" y="15"/>
                      <a:pt x="0" y="15"/>
                    </a:cubicBezTo>
                    <a:cubicBezTo>
                      <a:pt x="1" y="15"/>
                      <a:pt x="1" y="15"/>
                      <a:pt x="1" y="15"/>
                    </a:cubicBezTo>
                    <a:cubicBezTo>
                      <a:pt x="1" y="15"/>
                      <a:pt x="1" y="15"/>
                      <a:pt x="1" y="15"/>
                    </a:cubicBezTo>
                    <a:cubicBezTo>
                      <a:pt x="2" y="15"/>
                      <a:pt x="2" y="15"/>
                      <a:pt x="2" y="15"/>
                    </a:cubicBezTo>
                    <a:cubicBezTo>
                      <a:pt x="2" y="15"/>
                      <a:pt x="2" y="15"/>
                      <a:pt x="2" y="15"/>
                    </a:cubicBezTo>
                    <a:cubicBezTo>
                      <a:pt x="2" y="16"/>
                      <a:pt x="2" y="16"/>
                      <a:pt x="2" y="16"/>
                    </a:cubicBezTo>
                    <a:cubicBezTo>
                      <a:pt x="3" y="17"/>
                      <a:pt x="3" y="17"/>
                      <a:pt x="3" y="18"/>
                    </a:cubicBezTo>
                    <a:cubicBezTo>
                      <a:pt x="2" y="18"/>
                      <a:pt x="2" y="18"/>
                      <a:pt x="2" y="18"/>
                    </a:cubicBezTo>
                    <a:cubicBezTo>
                      <a:pt x="2" y="19"/>
                      <a:pt x="2" y="19"/>
                      <a:pt x="2" y="19"/>
                    </a:cubicBezTo>
                    <a:cubicBezTo>
                      <a:pt x="1" y="19"/>
                      <a:pt x="1" y="20"/>
                      <a:pt x="1" y="20"/>
                    </a:cubicBezTo>
                    <a:cubicBezTo>
                      <a:pt x="0" y="20"/>
                      <a:pt x="0" y="21"/>
                      <a:pt x="0" y="21"/>
                    </a:cubicBezTo>
                    <a:cubicBezTo>
                      <a:pt x="0" y="22"/>
                      <a:pt x="0" y="22"/>
                      <a:pt x="0" y="22"/>
                    </a:cubicBezTo>
                    <a:cubicBezTo>
                      <a:pt x="0" y="22"/>
                      <a:pt x="0" y="23"/>
                      <a:pt x="0" y="23"/>
                    </a:cubicBezTo>
                    <a:cubicBezTo>
                      <a:pt x="0" y="23"/>
                      <a:pt x="1" y="23"/>
                      <a:pt x="1" y="23"/>
                    </a:cubicBezTo>
                    <a:cubicBezTo>
                      <a:pt x="1" y="23"/>
                      <a:pt x="1" y="23"/>
                      <a:pt x="2" y="23"/>
                    </a:cubicBezTo>
                    <a:cubicBezTo>
                      <a:pt x="2" y="23"/>
                      <a:pt x="2" y="23"/>
                      <a:pt x="2" y="23"/>
                    </a:cubicBezTo>
                    <a:cubicBezTo>
                      <a:pt x="2" y="23"/>
                      <a:pt x="3" y="23"/>
                      <a:pt x="3" y="24"/>
                    </a:cubicBezTo>
                    <a:cubicBezTo>
                      <a:pt x="3" y="24"/>
                      <a:pt x="4" y="24"/>
                      <a:pt x="4" y="24"/>
                    </a:cubicBezTo>
                    <a:cubicBezTo>
                      <a:pt x="4" y="24"/>
                      <a:pt x="4" y="24"/>
                      <a:pt x="4" y="24"/>
                    </a:cubicBezTo>
                    <a:cubicBezTo>
                      <a:pt x="4" y="24"/>
                      <a:pt x="4" y="24"/>
                      <a:pt x="5" y="24"/>
                    </a:cubicBezTo>
                    <a:cubicBezTo>
                      <a:pt x="5" y="24"/>
                      <a:pt x="5" y="23"/>
                      <a:pt x="5" y="23"/>
                    </a:cubicBezTo>
                    <a:cubicBezTo>
                      <a:pt x="5" y="23"/>
                      <a:pt x="4" y="23"/>
                      <a:pt x="4" y="23"/>
                    </a:cubicBezTo>
                    <a:cubicBezTo>
                      <a:pt x="4" y="22"/>
                      <a:pt x="4" y="22"/>
                      <a:pt x="4" y="22"/>
                    </a:cubicBezTo>
                    <a:cubicBezTo>
                      <a:pt x="5" y="21"/>
                      <a:pt x="5" y="21"/>
                      <a:pt x="5" y="21"/>
                    </a:cubicBezTo>
                    <a:cubicBezTo>
                      <a:pt x="5" y="21"/>
                      <a:pt x="6" y="20"/>
                      <a:pt x="6" y="20"/>
                    </a:cubicBezTo>
                    <a:cubicBezTo>
                      <a:pt x="6" y="20"/>
                      <a:pt x="6" y="19"/>
                      <a:pt x="6" y="19"/>
                    </a:cubicBezTo>
                    <a:cubicBezTo>
                      <a:pt x="6" y="19"/>
                      <a:pt x="6" y="19"/>
                      <a:pt x="6" y="18"/>
                    </a:cubicBezTo>
                    <a:cubicBezTo>
                      <a:pt x="6" y="18"/>
                      <a:pt x="7" y="18"/>
                      <a:pt x="7" y="18"/>
                    </a:cubicBezTo>
                    <a:cubicBezTo>
                      <a:pt x="7" y="18"/>
                      <a:pt x="8" y="17"/>
                      <a:pt x="8" y="17"/>
                    </a:cubicBezTo>
                    <a:cubicBezTo>
                      <a:pt x="8" y="17"/>
                      <a:pt x="8" y="16"/>
                      <a:pt x="8" y="16"/>
                    </a:cubicBezTo>
                    <a:cubicBezTo>
                      <a:pt x="8" y="16"/>
                      <a:pt x="8" y="15"/>
                      <a:pt x="7" y="15"/>
                    </a:cubicBezTo>
                    <a:cubicBezTo>
                      <a:pt x="7" y="15"/>
                      <a:pt x="7" y="15"/>
                      <a:pt x="8" y="15"/>
                    </a:cubicBezTo>
                    <a:cubicBezTo>
                      <a:pt x="8" y="15"/>
                      <a:pt x="8" y="15"/>
                      <a:pt x="9" y="15"/>
                    </a:cubicBezTo>
                    <a:cubicBezTo>
                      <a:pt x="9" y="15"/>
                      <a:pt x="9" y="15"/>
                      <a:pt x="9" y="14"/>
                    </a:cubicBezTo>
                    <a:cubicBezTo>
                      <a:pt x="10" y="14"/>
                      <a:pt x="10" y="15"/>
                      <a:pt x="10" y="15"/>
                    </a:cubicBezTo>
                    <a:cubicBezTo>
                      <a:pt x="11" y="15"/>
                      <a:pt x="11" y="15"/>
                      <a:pt x="11" y="15"/>
                    </a:cubicBezTo>
                    <a:cubicBezTo>
                      <a:pt x="11" y="15"/>
                      <a:pt x="11" y="15"/>
                      <a:pt x="11" y="15"/>
                    </a:cubicBezTo>
                    <a:cubicBezTo>
                      <a:pt x="11" y="16"/>
                      <a:pt x="11" y="16"/>
                      <a:pt x="11" y="16"/>
                    </a:cubicBezTo>
                    <a:cubicBezTo>
                      <a:pt x="11" y="16"/>
                      <a:pt x="11" y="17"/>
                      <a:pt x="11" y="17"/>
                    </a:cubicBezTo>
                    <a:cubicBezTo>
                      <a:pt x="10" y="17"/>
                      <a:pt x="10" y="17"/>
                      <a:pt x="10" y="17"/>
                    </a:cubicBezTo>
                    <a:cubicBezTo>
                      <a:pt x="10" y="17"/>
                      <a:pt x="10" y="18"/>
                      <a:pt x="9" y="18"/>
                    </a:cubicBezTo>
                    <a:cubicBezTo>
                      <a:pt x="9" y="18"/>
                      <a:pt x="10" y="18"/>
                      <a:pt x="10" y="19"/>
                    </a:cubicBezTo>
                    <a:cubicBezTo>
                      <a:pt x="10" y="19"/>
                      <a:pt x="10" y="19"/>
                      <a:pt x="10" y="19"/>
                    </a:cubicBezTo>
                    <a:cubicBezTo>
                      <a:pt x="10" y="19"/>
                      <a:pt x="10" y="19"/>
                      <a:pt x="11" y="20"/>
                    </a:cubicBezTo>
                    <a:cubicBezTo>
                      <a:pt x="11" y="20"/>
                      <a:pt x="11" y="20"/>
                      <a:pt x="11" y="21"/>
                    </a:cubicBezTo>
                    <a:cubicBezTo>
                      <a:pt x="11" y="21"/>
                      <a:pt x="11" y="21"/>
                      <a:pt x="11" y="21"/>
                    </a:cubicBezTo>
                    <a:cubicBezTo>
                      <a:pt x="11" y="21"/>
                      <a:pt x="11" y="21"/>
                      <a:pt x="11" y="21"/>
                    </a:cubicBezTo>
                    <a:cubicBezTo>
                      <a:pt x="11" y="21"/>
                      <a:pt x="11" y="22"/>
                      <a:pt x="10" y="22"/>
                    </a:cubicBezTo>
                    <a:cubicBezTo>
                      <a:pt x="10" y="23"/>
                      <a:pt x="10" y="23"/>
                      <a:pt x="10" y="23"/>
                    </a:cubicBezTo>
                    <a:cubicBezTo>
                      <a:pt x="11" y="23"/>
                      <a:pt x="11" y="23"/>
                      <a:pt x="11" y="24"/>
                    </a:cubicBezTo>
                    <a:cubicBezTo>
                      <a:pt x="11" y="24"/>
                      <a:pt x="11" y="24"/>
                      <a:pt x="12" y="24"/>
                    </a:cubicBezTo>
                    <a:cubicBezTo>
                      <a:pt x="12" y="24"/>
                      <a:pt x="12" y="24"/>
                      <a:pt x="12" y="24"/>
                    </a:cubicBezTo>
                    <a:cubicBezTo>
                      <a:pt x="13" y="24"/>
                      <a:pt x="13" y="24"/>
                      <a:pt x="13" y="24"/>
                    </a:cubicBezTo>
                    <a:cubicBezTo>
                      <a:pt x="13" y="24"/>
                      <a:pt x="13" y="24"/>
                      <a:pt x="13" y="24"/>
                    </a:cubicBezTo>
                    <a:cubicBezTo>
                      <a:pt x="13" y="24"/>
                      <a:pt x="13" y="24"/>
                      <a:pt x="13" y="24"/>
                    </a:cubicBezTo>
                    <a:cubicBezTo>
                      <a:pt x="13" y="23"/>
                      <a:pt x="14" y="23"/>
                      <a:pt x="14" y="23"/>
                    </a:cubicBezTo>
                    <a:cubicBezTo>
                      <a:pt x="14" y="23"/>
                      <a:pt x="15" y="23"/>
                      <a:pt x="15" y="23"/>
                    </a:cubicBezTo>
                    <a:cubicBezTo>
                      <a:pt x="15" y="23"/>
                      <a:pt x="16" y="23"/>
                      <a:pt x="16" y="23"/>
                    </a:cubicBezTo>
                    <a:cubicBezTo>
                      <a:pt x="17" y="24"/>
                      <a:pt x="17" y="24"/>
                      <a:pt x="18" y="24"/>
                    </a:cubicBezTo>
                    <a:cubicBezTo>
                      <a:pt x="18" y="24"/>
                      <a:pt x="18" y="24"/>
                      <a:pt x="18" y="24"/>
                    </a:cubicBezTo>
                    <a:cubicBezTo>
                      <a:pt x="18" y="24"/>
                      <a:pt x="18" y="24"/>
                      <a:pt x="19" y="24"/>
                    </a:cubicBezTo>
                    <a:cubicBezTo>
                      <a:pt x="19" y="24"/>
                      <a:pt x="19" y="24"/>
                      <a:pt x="19" y="24"/>
                    </a:cubicBezTo>
                    <a:cubicBezTo>
                      <a:pt x="19" y="24"/>
                      <a:pt x="20" y="24"/>
                      <a:pt x="20" y="24"/>
                    </a:cubicBezTo>
                    <a:cubicBezTo>
                      <a:pt x="20" y="24"/>
                      <a:pt x="20" y="24"/>
                      <a:pt x="20" y="23"/>
                    </a:cubicBezTo>
                    <a:cubicBezTo>
                      <a:pt x="19" y="23"/>
                      <a:pt x="19" y="23"/>
                      <a:pt x="19" y="23"/>
                    </a:cubicBezTo>
                    <a:cubicBezTo>
                      <a:pt x="18" y="23"/>
                      <a:pt x="18" y="23"/>
                      <a:pt x="18" y="23"/>
                    </a:cubicBezTo>
                    <a:cubicBezTo>
                      <a:pt x="18" y="23"/>
                      <a:pt x="18" y="23"/>
                      <a:pt x="18" y="23"/>
                    </a:cubicBezTo>
                    <a:cubicBezTo>
                      <a:pt x="18" y="23"/>
                      <a:pt x="17" y="23"/>
                      <a:pt x="17" y="22"/>
                    </a:cubicBezTo>
                    <a:cubicBezTo>
                      <a:pt x="17" y="22"/>
                      <a:pt x="17" y="22"/>
                      <a:pt x="17" y="22"/>
                    </a:cubicBezTo>
                    <a:cubicBezTo>
                      <a:pt x="17" y="22"/>
                      <a:pt x="17" y="22"/>
                      <a:pt x="17" y="22"/>
                    </a:cubicBezTo>
                    <a:cubicBezTo>
                      <a:pt x="17" y="22"/>
                      <a:pt x="17" y="22"/>
                      <a:pt x="17" y="21"/>
                    </a:cubicBezTo>
                    <a:cubicBezTo>
                      <a:pt x="17" y="21"/>
                      <a:pt x="17" y="21"/>
                      <a:pt x="16" y="21"/>
                    </a:cubicBezTo>
                    <a:cubicBezTo>
                      <a:pt x="16" y="21"/>
                      <a:pt x="16" y="21"/>
                      <a:pt x="16" y="21"/>
                    </a:cubicBezTo>
                    <a:cubicBezTo>
                      <a:pt x="16" y="21"/>
                      <a:pt x="16" y="21"/>
                      <a:pt x="16" y="21"/>
                    </a:cubicBezTo>
                    <a:cubicBezTo>
                      <a:pt x="16" y="21"/>
                      <a:pt x="16" y="21"/>
                      <a:pt x="15" y="20"/>
                    </a:cubicBezTo>
                    <a:cubicBezTo>
                      <a:pt x="15" y="20"/>
                      <a:pt x="15" y="20"/>
                      <a:pt x="15" y="20"/>
                    </a:cubicBezTo>
                    <a:cubicBezTo>
                      <a:pt x="16" y="20"/>
                      <a:pt x="16" y="20"/>
                      <a:pt x="16" y="20"/>
                    </a:cubicBezTo>
                    <a:cubicBezTo>
                      <a:pt x="16" y="20"/>
                      <a:pt x="16" y="20"/>
                      <a:pt x="16" y="19"/>
                    </a:cubicBezTo>
                    <a:cubicBezTo>
                      <a:pt x="16" y="20"/>
                      <a:pt x="16" y="20"/>
                      <a:pt x="17" y="20"/>
                    </a:cubicBezTo>
                    <a:cubicBezTo>
                      <a:pt x="17" y="19"/>
                      <a:pt x="17" y="19"/>
                      <a:pt x="16" y="19"/>
                    </a:cubicBezTo>
                    <a:cubicBezTo>
                      <a:pt x="17" y="19"/>
                      <a:pt x="17" y="19"/>
                      <a:pt x="17" y="19"/>
                    </a:cubicBezTo>
                    <a:cubicBezTo>
                      <a:pt x="17" y="19"/>
                      <a:pt x="17" y="19"/>
                      <a:pt x="17" y="19"/>
                    </a:cubicBezTo>
                    <a:cubicBezTo>
                      <a:pt x="17" y="19"/>
                      <a:pt x="17" y="19"/>
                      <a:pt x="17" y="18"/>
                    </a:cubicBezTo>
                    <a:cubicBezTo>
                      <a:pt x="17" y="18"/>
                      <a:pt x="17" y="18"/>
                      <a:pt x="16" y="18"/>
                    </a:cubicBezTo>
                    <a:cubicBezTo>
                      <a:pt x="16" y="18"/>
                      <a:pt x="17" y="18"/>
                      <a:pt x="17" y="18"/>
                    </a:cubicBezTo>
                    <a:cubicBezTo>
                      <a:pt x="17" y="18"/>
                      <a:pt x="17" y="18"/>
                      <a:pt x="17" y="17"/>
                    </a:cubicBezTo>
                    <a:cubicBezTo>
                      <a:pt x="17" y="17"/>
                      <a:pt x="16" y="17"/>
                      <a:pt x="16" y="17"/>
                    </a:cubicBezTo>
                    <a:cubicBezTo>
                      <a:pt x="16" y="17"/>
                      <a:pt x="16" y="17"/>
                      <a:pt x="16" y="17"/>
                    </a:cubicBezTo>
                    <a:cubicBezTo>
                      <a:pt x="16" y="16"/>
                      <a:pt x="16" y="16"/>
                      <a:pt x="16" y="16"/>
                    </a:cubicBezTo>
                    <a:cubicBezTo>
                      <a:pt x="15" y="15"/>
                      <a:pt x="15" y="15"/>
                      <a:pt x="15" y="14"/>
                    </a:cubicBezTo>
                    <a:cubicBezTo>
                      <a:pt x="15" y="14"/>
                      <a:pt x="14" y="14"/>
                      <a:pt x="14" y="14"/>
                    </a:cubicBezTo>
                    <a:cubicBezTo>
                      <a:pt x="14" y="13"/>
                      <a:pt x="14" y="13"/>
                      <a:pt x="14" y="13"/>
                    </a:cubicBezTo>
                    <a:cubicBezTo>
                      <a:pt x="14" y="13"/>
                      <a:pt x="14" y="13"/>
                      <a:pt x="14" y="13"/>
                    </a:cubicBezTo>
                    <a:cubicBezTo>
                      <a:pt x="14" y="13"/>
                      <a:pt x="14" y="13"/>
                      <a:pt x="15" y="13"/>
                    </a:cubicBezTo>
                    <a:cubicBezTo>
                      <a:pt x="15" y="13"/>
                      <a:pt x="15" y="13"/>
                      <a:pt x="15" y="13"/>
                    </a:cubicBezTo>
                    <a:cubicBezTo>
                      <a:pt x="15" y="13"/>
                      <a:pt x="15" y="13"/>
                      <a:pt x="15" y="14"/>
                    </a:cubicBezTo>
                    <a:cubicBezTo>
                      <a:pt x="16" y="13"/>
                      <a:pt x="16" y="13"/>
                      <a:pt x="16" y="13"/>
                    </a:cubicBezTo>
                    <a:cubicBezTo>
                      <a:pt x="16" y="13"/>
                      <a:pt x="17" y="13"/>
                      <a:pt x="17" y="13"/>
                    </a:cubicBezTo>
                    <a:cubicBezTo>
                      <a:pt x="17" y="13"/>
                      <a:pt x="18" y="13"/>
                      <a:pt x="19" y="13"/>
                    </a:cubicBezTo>
                    <a:cubicBezTo>
                      <a:pt x="19" y="13"/>
                      <a:pt x="20" y="13"/>
                      <a:pt x="20" y="13"/>
                    </a:cubicBezTo>
                    <a:cubicBezTo>
                      <a:pt x="21" y="13"/>
                      <a:pt x="21" y="12"/>
                      <a:pt x="21" y="12"/>
                    </a:cubicBezTo>
                    <a:cubicBezTo>
                      <a:pt x="22" y="12"/>
                      <a:pt x="22" y="12"/>
                      <a:pt x="22" y="12"/>
                    </a:cubicBezTo>
                    <a:cubicBezTo>
                      <a:pt x="22" y="12"/>
                      <a:pt x="22" y="12"/>
                      <a:pt x="22" y="12"/>
                    </a:cubicBezTo>
                    <a:cubicBezTo>
                      <a:pt x="23" y="12"/>
                      <a:pt x="23" y="12"/>
                      <a:pt x="23" y="12"/>
                    </a:cubicBezTo>
                    <a:cubicBezTo>
                      <a:pt x="24" y="12"/>
                      <a:pt x="24" y="12"/>
                      <a:pt x="24" y="13"/>
                    </a:cubicBezTo>
                    <a:cubicBezTo>
                      <a:pt x="24" y="13"/>
                      <a:pt x="25" y="13"/>
                      <a:pt x="25" y="13"/>
                    </a:cubicBezTo>
                    <a:cubicBezTo>
                      <a:pt x="25" y="13"/>
                      <a:pt x="26" y="13"/>
                      <a:pt x="26" y="12"/>
                    </a:cubicBezTo>
                    <a:cubicBezTo>
                      <a:pt x="26" y="12"/>
                      <a:pt x="26" y="12"/>
                      <a:pt x="26" y="12"/>
                    </a:cubicBezTo>
                    <a:cubicBezTo>
                      <a:pt x="26" y="12"/>
                      <a:pt x="26" y="11"/>
                      <a:pt x="25" y="11"/>
                    </a:cubicBezTo>
                    <a:cubicBezTo>
                      <a:pt x="25" y="11"/>
                      <a:pt x="24" y="11"/>
                      <a:pt x="23" y="11"/>
                    </a:cubicBezTo>
                    <a:cubicBezTo>
                      <a:pt x="23" y="11"/>
                      <a:pt x="22" y="11"/>
                      <a:pt x="22" y="11"/>
                    </a:cubicBezTo>
                    <a:cubicBezTo>
                      <a:pt x="22" y="11"/>
                      <a:pt x="21" y="10"/>
                      <a:pt x="21" y="10"/>
                    </a:cubicBezTo>
                    <a:cubicBezTo>
                      <a:pt x="21" y="10"/>
                      <a:pt x="20" y="10"/>
                      <a:pt x="20" y="10"/>
                    </a:cubicBezTo>
                    <a:cubicBezTo>
                      <a:pt x="20" y="10"/>
                      <a:pt x="19" y="10"/>
                      <a:pt x="19" y="10"/>
                    </a:cubicBezTo>
                    <a:cubicBezTo>
                      <a:pt x="19" y="10"/>
                      <a:pt x="18" y="10"/>
                      <a:pt x="18" y="10"/>
                    </a:cubicBezTo>
                    <a:cubicBezTo>
                      <a:pt x="18" y="10"/>
                      <a:pt x="18" y="10"/>
                      <a:pt x="17" y="10"/>
                    </a:cubicBezTo>
                    <a:cubicBezTo>
                      <a:pt x="17" y="10"/>
                      <a:pt x="17" y="10"/>
                      <a:pt x="17" y="9"/>
                    </a:cubicBezTo>
                    <a:cubicBezTo>
                      <a:pt x="16" y="9"/>
                      <a:pt x="16" y="9"/>
                      <a:pt x="16" y="9"/>
                    </a:cubicBezTo>
                    <a:cubicBezTo>
                      <a:pt x="16" y="9"/>
                      <a:pt x="15" y="9"/>
                      <a:pt x="15" y="9"/>
                    </a:cubicBezTo>
                    <a:cubicBezTo>
                      <a:pt x="14" y="10"/>
                      <a:pt x="14" y="10"/>
                      <a:pt x="14" y="10"/>
                    </a:cubicBezTo>
                    <a:cubicBezTo>
                      <a:pt x="13" y="10"/>
                      <a:pt x="13" y="10"/>
                      <a:pt x="13" y="10"/>
                    </a:cubicBezTo>
                    <a:cubicBezTo>
                      <a:pt x="12" y="10"/>
                      <a:pt x="12" y="10"/>
                      <a:pt x="12" y="10"/>
                    </a:cubicBezTo>
                    <a:cubicBezTo>
                      <a:pt x="12" y="10"/>
                      <a:pt x="12" y="10"/>
                      <a:pt x="12" y="10"/>
                    </a:cubicBezTo>
                    <a:cubicBezTo>
                      <a:pt x="11" y="9"/>
                      <a:pt x="11" y="9"/>
                      <a:pt x="11" y="8"/>
                    </a:cubicBezTo>
                    <a:cubicBezTo>
                      <a:pt x="11" y="8"/>
                      <a:pt x="10" y="7"/>
                      <a:pt x="10" y="7"/>
                    </a:cubicBezTo>
                    <a:cubicBezTo>
                      <a:pt x="10" y="6"/>
                      <a:pt x="10" y="6"/>
                      <a:pt x="10" y="5"/>
                    </a:cubicBezTo>
                    <a:cubicBezTo>
                      <a:pt x="10" y="5"/>
                      <a:pt x="10" y="5"/>
                      <a:pt x="10" y="4"/>
                    </a:cubicBezTo>
                    <a:cubicBezTo>
                      <a:pt x="11" y="4"/>
                      <a:pt x="11" y="3"/>
                      <a:pt x="12" y="3"/>
                    </a:cubicBezTo>
                    <a:cubicBezTo>
                      <a:pt x="12" y="3"/>
                      <a:pt x="12" y="3"/>
                      <a:pt x="13" y="3"/>
                    </a:cubicBezTo>
                    <a:cubicBezTo>
                      <a:pt x="13" y="3"/>
                      <a:pt x="13" y="3"/>
                      <a:pt x="14" y="3"/>
                    </a:cubicBezTo>
                    <a:cubicBezTo>
                      <a:pt x="14" y="3"/>
                      <a:pt x="15" y="3"/>
                      <a:pt x="15" y="4"/>
                    </a:cubicBezTo>
                    <a:cubicBezTo>
                      <a:pt x="15" y="4"/>
                      <a:pt x="16" y="4"/>
                      <a:pt x="16" y="4"/>
                    </a:cubicBezTo>
                    <a:cubicBezTo>
                      <a:pt x="17" y="4"/>
                      <a:pt x="18" y="4"/>
                      <a:pt x="18" y="4"/>
                    </a:cubicBezTo>
                    <a:cubicBezTo>
                      <a:pt x="19" y="4"/>
                      <a:pt x="19" y="5"/>
                      <a:pt x="19" y="5"/>
                    </a:cubicBezTo>
                    <a:cubicBezTo>
                      <a:pt x="19" y="5"/>
                      <a:pt x="20" y="5"/>
                      <a:pt x="20" y="5"/>
                    </a:cubicBezTo>
                    <a:cubicBezTo>
                      <a:pt x="20" y="5"/>
                      <a:pt x="20" y="6"/>
                      <a:pt x="21" y="6"/>
                    </a:cubicBezTo>
                    <a:cubicBezTo>
                      <a:pt x="21" y="6"/>
                      <a:pt x="21" y="6"/>
                      <a:pt x="21" y="6"/>
                    </a:cubicBezTo>
                    <a:cubicBezTo>
                      <a:pt x="22" y="6"/>
                      <a:pt x="22" y="6"/>
                      <a:pt x="23" y="7"/>
                    </a:cubicBezTo>
                    <a:cubicBezTo>
                      <a:pt x="23" y="7"/>
                      <a:pt x="24" y="7"/>
                      <a:pt x="24" y="7"/>
                    </a:cubicBezTo>
                    <a:cubicBezTo>
                      <a:pt x="24" y="7"/>
                      <a:pt x="24" y="7"/>
                      <a:pt x="24" y="7"/>
                    </a:cubicBezTo>
                    <a:cubicBezTo>
                      <a:pt x="25" y="7"/>
                      <a:pt x="25" y="7"/>
                      <a:pt x="26" y="7"/>
                    </a:cubicBezTo>
                    <a:cubicBezTo>
                      <a:pt x="26" y="7"/>
                      <a:pt x="26" y="7"/>
                      <a:pt x="26" y="8"/>
                    </a:cubicBezTo>
                    <a:cubicBezTo>
                      <a:pt x="26" y="8"/>
                      <a:pt x="26" y="8"/>
                      <a:pt x="26" y="8"/>
                    </a:cubicBezTo>
                    <a:cubicBezTo>
                      <a:pt x="27" y="8"/>
                      <a:pt x="27" y="8"/>
                      <a:pt x="27" y="9"/>
                    </a:cubicBezTo>
                    <a:cubicBezTo>
                      <a:pt x="28" y="9"/>
                      <a:pt x="30" y="9"/>
                      <a:pt x="31" y="9"/>
                    </a:cubicBezTo>
                    <a:cubicBezTo>
                      <a:pt x="31" y="9"/>
                      <a:pt x="32" y="9"/>
                      <a:pt x="33"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695" name="Freeform 433"/>
              <p:cNvSpPr>
                <a:spLocks/>
              </p:cNvSpPr>
              <p:nvPr/>
            </p:nvSpPr>
            <p:spPr bwMode="auto">
              <a:xfrm>
                <a:off x="3829" y="3002"/>
                <a:ext cx="2" cy="0"/>
              </a:xfrm>
              <a:custGeom>
                <a:avLst/>
                <a:gdLst>
                  <a:gd name="T0" fmla="*/ 0 w 1"/>
                  <a:gd name="T1" fmla="*/ 1 w 1"/>
                  <a:gd name="T2" fmla="*/ 1 w 1"/>
                  <a:gd name="T3" fmla="*/ 0 w 1"/>
                </a:gdLst>
                <a:ahLst/>
                <a:cxnLst>
                  <a:cxn ang="0">
                    <a:pos x="T0" y="0"/>
                  </a:cxn>
                  <a:cxn ang="0">
                    <a:pos x="T1" y="0"/>
                  </a:cxn>
                  <a:cxn ang="0">
                    <a:pos x="T2" y="0"/>
                  </a:cxn>
                  <a:cxn ang="0">
                    <a:pos x="T3" y="0"/>
                  </a:cxn>
                </a:cxnLst>
                <a:rect l="0" t="0" r="r" b="b"/>
                <a:pathLst>
                  <a:path w="1">
                    <a:moveTo>
                      <a:pt x="0" y="0"/>
                    </a:moveTo>
                    <a:cubicBezTo>
                      <a:pt x="0" y="0"/>
                      <a:pt x="1" y="0"/>
                      <a:pt x="1" y="0"/>
                    </a:cubicBezTo>
                    <a:cubicBezTo>
                      <a:pt x="1" y="0"/>
                      <a:pt x="1" y="0"/>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696" name="Freeform 434"/>
              <p:cNvSpPr>
                <a:spLocks/>
              </p:cNvSpPr>
              <p:nvPr/>
            </p:nvSpPr>
            <p:spPr bwMode="auto">
              <a:xfrm>
                <a:off x="3831" y="2999"/>
                <a:ext cx="3" cy="3"/>
              </a:xfrm>
              <a:custGeom>
                <a:avLst/>
                <a:gdLst>
                  <a:gd name="T0" fmla="*/ 1 w 1"/>
                  <a:gd name="T1" fmla="*/ 1 h 1"/>
                  <a:gd name="T2" fmla="*/ 1 w 1"/>
                  <a:gd name="T3" fmla="*/ 0 h 1"/>
                  <a:gd name="T4" fmla="*/ 0 w 1"/>
                  <a:gd name="T5" fmla="*/ 0 h 1"/>
                  <a:gd name="T6" fmla="*/ 1 w 1"/>
                  <a:gd name="T7" fmla="*/ 1 h 1"/>
                </a:gdLst>
                <a:ahLst/>
                <a:cxnLst>
                  <a:cxn ang="0">
                    <a:pos x="T0" y="T1"/>
                  </a:cxn>
                  <a:cxn ang="0">
                    <a:pos x="T2" y="T3"/>
                  </a:cxn>
                  <a:cxn ang="0">
                    <a:pos x="T4" y="T5"/>
                  </a:cxn>
                  <a:cxn ang="0">
                    <a:pos x="T6" y="T7"/>
                  </a:cxn>
                </a:cxnLst>
                <a:rect l="0" t="0" r="r" b="b"/>
                <a:pathLst>
                  <a:path w="1" h="1">
                    <a:moveTo>
                      <a:pt x="1" y="1"/>
                    </a:moveTo>
                    <a:cubicBezTo>
                      <a:pt x="1" y="1"/>
                      <a:pt x="1" y="0"/>
                      <a:pt x="1" y="0"/>
                    </a:cubicBezTo>
                    <a:cubicBezTo>
                      <a:pt x="1" y="0"/>
                      <a:pt x="1" y="0"/>
                      <a:pt x="0" y="0"/>
                    </a:cubicBezTo>
                    <a:cubicBezTo>
                      <a:pt x="1" y="0"/>
                      <a:pt x="1"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697" name="Freeform 435"/>
              <p:cNvSpPr>
                <a:spLocks/>
              </p:cNvSpPr>
              <p:nvPr/>
            </p:nvSpPr>
            <p:spPr bwMode="auto">
              <a:xfrm>
                <a:off x="3900" y="3028"/>
                <a:ext cx="7" cy="2"/>
              </a:xfrm>
              <a:custGeom>
                <a:avLst/>
                <a:gdLst>
                  <a:gd name="T0" fmla="*/ 1 w 3"/>
                  <a:gd name="T1" fmla="*/ 1 h 1"/>
                  <a:gd name="T2" fmla="*/ 3 w 3"/>
                  <a:gd name="T3" fmla="*/ 1 h 1"/>
                  <a:gd name="T4" fmla="*/ 2 w 3"/>
                  <a:gd name="T5" fmla="*/ 1 h 1"/>
                  <a:gd name="T6" fmla="*/ 3 w 3"/>
                  <a:gd name="T7" fmla="*/ 0 h 1"/>
                  <a:gd name="T8" fmla="*/ 2 w 3"/>
                  <a:gd name="T9" fmla="*/ 0 h 1"/>
                  <a:gd name="T10" fmla="*/ 0 w 3"/>
                  <a:gd name="T11" fmla="*/ 0 h 1"/>
                  <a:gd name="T12" fmla="*/ 0 w 3"/>
                  <a:gd name="T13" fmla="*/ 0 h 1"/>
                  <a:gd name="T14" fmla="*/ 0 w 3"/>
                  <a:gd name="T15" fmla="*/ 0 h 1"/>
                  <a:gd name="T16" fmla="*/ 1 w 3"/>
                  <a:gd name="T17" fmla="*/ 1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
                    <a:moveTo>
                      <a:pt x="1" y="1"/>
                    </a:moveTo>
                    <a:cubicBezTo>
                      <a:pt x="2" y="1"/>
                      <a:pt x="2" y="1"/>
                      <a:pt x="3" y="1"/>
                    </a:cubicBezTo>
                    <a:cubicBezTo>
                      <a:pt x="3" y="1"/>
                      <a:pt x="3" y="1"/>
                      <a:pt x="2" y="1"/>
                    </a:cubicBezTo>
                    <a:cubicBezTo>
                      <a:pt x="2" y="1"/>
                      <a:pt x="3" y="1"/>
                      <a:pt x="3" y="0"/>
                    </a:cubicBezTo>
                    <a:cubicBezTo>
                      <a:pt x="2" y="0"/>
                      <a:pt x="2" y="0"/>
                      <a:pt x="2" y="0"/>
                    </a:cubicBezTo>
                    <a:cubicBezTo>
                      <a:pt x="2" y="0"/>
                      <a:pt x="1" y="0"/>
                      <a:pt x="0" y="0"/>
                    </a:cubicBezTo>
                    <a:cubicBezTo>
                      <a:pt x="0" y="0"/>
                      <a:pt x="0" y="0"/>
                      <a:pt x="0" y="0"/>
                    </a:cubicBezTo>
                    <a:cubicBezTo>
                      <a:pt x="0" y="0"/>
                      <a:pt x="0" y="0"/>
                      <a:pt x="0" y="0"/>
                    </a:cubicBezTo>
                    <a:cubicBezTo>
                      <a:pt x="0" y="0"/>
                      <a:pt x="1"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698" name="Freeform 436"/>
              <p:cNvSpPr>
                <a:spLocks/>
              </p:cNvSpPr>
              <p:nvPr/>
            </p:nvSpPr>
            <p:spPr bwMode="auto">
              <a:xfrm>
                <a:off x="3878" y="3007"/>
                <a:ext cx="5" cy="4"/>
              </a:xfrm>
              <a:custGeom>
                <a:avLst/>
                <a:gdLst>
                  <a:gd name="T0" fmla="*/ 1 w 2"/>
                  <a:gd name="T1" fmla="*/ 0 h 2"/>
                  <a:gd name="T2" fmla="*/ 0 w 2"/>
                  <a:gd name="T3" fmla="*/ 0 h 2"/>
                  <a:gd name="T4" fmla="*/ 0 w 2"/>
                  <a:gd name="T5" fmla="*/ 0 h 2"/>
                  <a:gd name="T6" fmla="*/ 0 w 2"/>
                  <a:gd name="T7" fmla="*/ 0 h 2"/>
                  <a:gd name="T8" fmla="*/ 0 w 2"/>
                  <a:gd name="T9" fmla="*/ 1 h 2"/>
                  <a:gd name="T10" fmla="*/ 1 w 2"/>
                  <a:gd name="T11" fmla="*/ 1 h 2"/>
                  <a:gd name="T12" fmla="*/ 1 w 2"/>
                  <a:gd name="T13" fmla="*/ 2 h 2"/>
                  <a:gd name="T14" fmla="*/ 2 w 2"/>
                  <a:gd name="T15" fmla="*/ 2 h 2"/>
                  <a:gd name="T16" fmla="*/ 1 w 2"/>
                  <a:gd name="T17" fmla="*/ 1 h 2"/>
                  <a:gd name="T18" fmla="*/ 1 w 2"/>
                  <a:gd name="T19" fmla="*/ 1 h 2"/>
                  <a:gd name="T20" fmla="*/ 1 w 2"/>
                  <a:gd name="T21" fmla="*/ 0 h 2"/>
                  <a:gd name="T22" fmla="*/ 1 w 2"/>
                  <a:gd name="T23"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 h="2">
                    <a:moveTo>
                      <a:pt x="1" y="0"/>
                    </a:moveTo>
                    <a:cubicBezTo>
                      <a:pt x="0" y="0"/>
                      <a:pt x="0" y="0"/>
                      <a:pt x="0" y="0"/>
                    </a:cubicBezTo>
                    <a:cubicBezTo>
                      <a:pt x="0" y="0"/>
                      <a:pt x="0" y="0"/>
                      <a:pt x="0" y="0"/>
                    </a:cubicBezTo>
                    <a:cubicBezTo>
                      <a:pt x="0" y="0"/>
                      <a:pt x="0" y="0"/>
                      <a:pt x="0" y="0"/>
                    </a:cubicBezTo>
                    <a:cubicBezTo>
                      <a:pt x="0" y="1"/>
                      <a:pt x="0" y="1"/>
                      <a:pt x="0" y="1"/>
                    </a:cubicBezTo>
                    <a:cubicBezTo>
                      <a:pt x="0" y="1"/>
                      <a:pt x="0" y="1"/>
                      <a:pt x="1" y="1"/>
                    </a:cubicBezTo>
                    <a:cubicBezTo>
                      <a:pt x="1" y="1"/>
                      <a:pt x="1" y="2"/>
                      <a:pt x="1" y="2"/>
                    </a:cubicBezTo>
                    <a:cubicBezTo>
                      <a:pt x="1" y="2"/>
                      <a:pt x="1" y="2"/>
                      <a:pt x="2" y="2"/>
                    </a:cubicBezTo>
                    <a:cubicBezTo>
                      <a:pt x="1" y="2"/>
                      <a:pt x="1" y="1"/>
                      <a:pt x="1" y="1"/>
                    </a:cubicBezTo>
                    <a:cubicBezTo>
                      <a:pt x="1" y="1"/>
                      <a:pt x="1" y="1"/>
                      <a:pt x="1" y="1"/>
                    </a:cubicBezTo>
                    <a:cubicBezTo>
                      <a:pt x="1" y="1"/>
                      <a:pt x="1" y="1"/>
                      <a:pt x="1"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699" name="Freeform 437"/>
              <p:cNvSpPr>
                <a:spLocks/>
              </p:cNvSpPr>
              <p:nvPr/>
            </p:nvSpPr>
            <p:spPr bwMode="auto">
              <a:xfrm>
                <a:off x="3800" y="3023"/>
                <a:ext cx="3" cy="3"/>
              </a:xfrm>
              <a:custGeom>
                <a:avLst/>
                <a:gdLst>
                  <a:gd name="T0" fmla="*/ 0 w 1"/>
                  <a:gd name="T1" fmla="*/ 0 h 1"/>
                  <a:gd name="T2" fmla="*/ 0 w 1"/>
                  <a:gd name="T3" fmla="*/ 0 h 1"/>
                  <a:gd name="T4" fmla="*/ 0 w 1"/>
                  <a:gd name="T5" fmla="*/ 0 h 1"/>
                  <a:gd name="T6" fmla="*/ 0 w 1"/>
                  <a:gd name="T7" fmla="*/ 1 h 1"/>
                  <a:gd name="T8" fmla="*/ 0 w 1"/>
                  <a:gd name="T9" fmla="*/ 1 h 1"/>
                  <a:gd name="T10" fmla="*/ 1 w 1"/>
                  <a:gd name="T11" fmla="*/ 1 h 1"/>
                  <a:gd name="T12" fmla="*/ 1 w 1"/>
                  <a:gd name="T13" fmla="*/ 0 h 1"/>
                  <a:gd name="T14" fmla="*/ 1 w 1"/>
                  <a:gd name="T15" fmla="*/ 0 h 1"/>
                  <a:gd name="T16" fmla="*/ 0 w 1"/>
                  <a:gd name="T17"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 h="1">
                    <a:moveTo>
                      <a:pt x="0" y="0"/>
                    </a:moveTo>
                    <a:cubicBezTo>
                      <a:pt x="0" y="0"/>
                      <a:pt x="0" y="0"/>
                      <a:pt x="0" y="0"/>
                    </a:cubicBezTo>
                    <a:cubicBezTo>
                      <a:pt x="0" y="0"/>
                      <a:pt x="0" y="0"/>
                      <a:pt x="0" y="0"/>
                    </a:cubicBezTo>
                    <a:cubicBezTo>
                      <a:pt x="0" y="0"/>
                      <a:pt x="0" y="1"/>
                      <a:pt x="0" y="1"/>
                    </a:cubicBezTo>
                    <a:cubicBezTo>
                      <a:pt x="0" y="1"/>
                      <a:pt x="0" y="1"/>
                      <a:pt x="0" y="1"/>
                    </a:cubicBezTo>
                    <a:cubicBezTo>
                      <a:pt x="1" y="1"/>
                      <a:pt x="1" y="1"/>
                      <a:pt x="1" y="1"/>
                    </a:cubicBezTo>
                    <a:cubicBezTo>
                      <a:pt x="1" y="1"/>
                      <a:pt x="1" y="1"/>
                      <a:pt x="1" y="0"/>
                    </a:cubicBezTo>
                    <a:cubicBezTo>
                      <a:pt x="1" y="0"/>
                      <a:pt x="1" y="0"/>
                      <a:pt x="1" y="0"/>
                    </a:cubicBezTo>
                    <a:cubicBezTo>
                      <a:pt x="1"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700" name="Freeform 438"/>
              <p:cNvSpPr>
                <a:spLocks/>
              </p:cNvSpPr>
              <p:nvPr/>
            </p:nvSpPr>
            <p:spPr bwMode="auto">
              <a:xfrm>
                <a:off x="3779" y="3035"/>
                <a:ext cx="2" cy="0"/>
              </a:xfrm>
              <a:custGeom>
                <a:avLst/>
                <a:gdLst>
                  <a:gd name="T0" fmla="*/ 1 w 1"/>
                  <a:gd name="T1" fmla="*/ 1 w 1"/>
                  <a:gd name="T2" fmla="*/ 0 w 1"/>
                  <a:gd name="T3" fmla="*/ 1 w 1"/>
                  <a:gd name="T4" fmla="*/ 1 w 1"/>
                </a:gdLst>
                <a:ahLst/>
                <a:cxnLst>
                  <a:cxn ang="0">
                    <a:pos x="T0" y="0"/>
                  </a:cxn>
                  <a:cxn ang="0">
                    <a:pos x="T1" y="0"/>
                  </a:cxn>
                  <a:cxn ang="0">
                    <a:pos x="T2" y="0"/>
                  </a:cxn>
                  <a:cxn ang="0">
                    <a:pos x="T3" y="0"/>
                  </a:cxn>
                  <a:cxn ang="0">
                    <a:pos x="T4" y="0"/>
                  </a:cxn>
                </a:cxnLst>
                <a:rect l="0" t="0" r="r" b="b"/>
                <a:pathLst>
                  <a:path w="1">
                    <a:moveTo>
                      <a:pt x="1" y="0"/>
                    </a:moveTo>
                    <a:cubicBezTo>
                      <a:pt x="1" y="0"/>
                      <a:pt x="1" y="0"/>
                      <a:pt x="1" y="0"/>
                    </a:cubicBezTo>
                    <a:cubicBezTo>
                      <a:pt x="1" y="0"/>
                      <a:pt x="1" y="0"/>
                      <a:pt x="0" y="0"/>
                    </a:cubicBezTo>
                    <a:cubicBezTo>
                      <a:pt x="1" y="0"/>
                      <a:pt x="1" y="0"/>
                      <a:pt x="1"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701" name="Freeform 439"/>
              <p:cNvSpPr>
                <a:spLocks/>
              </p:cNvSpPr>
              <p:nvPr/>
            </p:nvSpPr>
            <p:spPr bwMode="auto">
              <a:xfrm>
                <a:off x="3817" y="3059"/>
                <a:ext cx="7" cy="4"/>
              </a:xfrm>
              <a:custGeom>
                <a:avLst/>
                <a:gdLst>
                  <a:gd name="T0" fmla="*/ 0 w 3"/>
                  <a:gd name="T1" fmla="*/ 1 h 2"/>
                  <a:gd name="T2" fmla="*/ 1 w 3"/>
                  <a:gd name="T3" fmla="*/ 1 h 2"/>
                  <a:gd name="T4" fmla="*/ 3 w 3"/>
                  <a:gd name="T5" fmla="*/ 2 h 2"/>
                  <a:gd name="T6" fmla="*/ 3 w 3"/>
                  <a:gd name="T7" fmla="*/ 1 h 2"/>
                  <a:gd name="T8" fmla="*/ 3 w 3"/>
                  <a:gd name="T9" fmla="*/ 1 h 2"/>
                  <a:gd name="T10" fmla="*/ 2 w 3"/>
                  <a:gd name="T11" fmla="*/ 1 h 2"/>
                  <a:gd name="T12" fmla="*/ 2 w 3"/>
                  <a:gd name="T13" fmla="*/ 0 h 2"/>
                  <a:gd name="T14" fmla="*/ 1 w 3"/>
                  <a:gd name="T15" fmla="*/ 0 h 2"/>
                  <a:gd name="T16" fmla="*/ 1 w 3"/>
                  <a:gd name="T17" fmla="*/ 1 h 2"/>
                  <a:gd name="T18" fmla="*/ 0 w 3"/>
                  <a:gd name="T19" fmla="*/ 1 h 2"/>
                  <a:gd name="T20" fmla="*/ 0 w 3"/>
                  <a:gd name="T21"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 h="2">
                    <a:moveTo>
                      <a:pt x="0" y="1"/>
                    </a:moveTo>
                    <a:cubicBezTo>
                      <a:pt x="1" y="1"/>
                      <a:pt x="1" y="1"/>
                      <a:pt x="1" y="1"/>
                    </a:cubicBezTo>
                    <a:cubicBezTo>
                      <a:pt x="2" y="1"/>
                      <a:pt x="2" y="1"/>
                      <a:pt x="3" y="2"/>
                    </a:cubicBezTo>
                    <a:cubicBezTo>
                      <a:pt x="3" y="1"/>
                      <a:pt x="3" y="1"/>
                      <a:pt x="3" y="1"/>
                    </a:cubicBezTo>
                    <a:cubicBezTo>
                      <a:pt x="3" y="1"/>
                      <a:pt x="3" y="1"/>
                      <a:pt x="3" y="1"/>
                    </a:cubicBezTo>
                    <a:cubicBezTo>
                      <a:pt x="3" y="1"/>
                      <a:pt x="2" y="1"/>
                      <a:pt x="2" y="1"/>
                    </a:cubicBezTo>
                    <a:cubicBezTo>
                      <a:pt x="2" y="0"/>
                      <a:pt x="2" y="0"/>
                      <a:pt x="2" y="0"/>
                    </a:cubicBezTo>
                    <a:cubicBezTo>
                      <a:pt x="1" y="0"/>
                      <a:pt x="1" y="0"/>
                      <a:pt x="1" y="0"/>
                    </a:cubicBezTo>
                    <a:cubicBezTo>
                      <a:pt x="1" y="0"/>
                      <a:pt x="1" y="0"/>
                      <a:pt x="1" y="1"/>
                    </a:cubicBezTo>
                    <a:cubicBezTo>
                      <a:pt x="1" y="1"/>
                      <a:pt x="1" y="1"/>
                      <a:pt x="0" y="1"/>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702" name="Freeform 440"/>
              <p:cNvSpPr>
                <a:spLocks/>
              </p:cNvSpPr>
              <p:nvPr/>
            </p:nvSpPr>
            <p:spPr bwMode="auto">
              <a:xfrm>
                <a:off x="3815" y="2983"/>
                <a:ext cx="2" cy="2"/>
              </a:xfrm>
              <a:custGeom>
                <a:avLst/>
                <a:gdLst>
                  <a:gd name="T0" fmla="*/ 0 w 1"/>
                  <a:gd name="T1" fmla="*/ 0 h 1"/>
                  <a:gd name="T2" fmla="*/ 1 w 1"/>
                  <a:gd name="T3" fmla="*/ 0 h 1"/>
                  <a:gd name="T4" fmla="*/ 1 w 1"/>
                  <a:gd name="T5" fmla="*/ 1 h 1"/>
                  <a:gd name="T6" fmla="*/ 1 w 1"/>
                  <a:gd name="T7" fmla="*/ 0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cubicBezTo>
                      <a:pt x="0" y="0"/>
                      <a:pt x="0" y="0"/>
                      <a:pt x="1" y="0"/>
                    </a:cubicBezTo>
                    <a:cubicBezTo>
                      <a:pt x="1" y="0"/>
                      <a:pt x="1" y="0"/>
                      <a:pt x="1" y="1"/>
                    </a:cubicBezTo>
                    <a:cubicBezTo>
                      <a:pt x="1" y="0"/>
                      <a:pt x="1" y="0"/>
                      <a:pt x="1" y="0"/>
                    </a:cubicBezTo>
                    <a:cubicBezTo>
                      <a:pt x="1"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703" name="Freeform 441"/>
              <p:cNvSpPr>
                <a:spLocks/>
              </p:cNvSpPr>
              <p:nvPr/>
            </p:nvSpPr>
            <p:spPr bwMode="auto">
              <a:xfrm>
                <a:off x="3897" y="2985"/>
                <a:ext cx="5" cy="5"/>
              </a:xfrm>
              <a:custGeom>
                <a:avLst/>
                <a:gdLst>
                  <a:gd name="T0" fmla="*/ 1 w 2"/>
                  <a:gd name="T1" fmla="*/ 2 h 2"/>
                  <a:gd name="T2" fmla="*/ 2 w 2"/>
                  <a:gd name="T3" fmla="*/ 2 h 2"/>
                  <a:gd name="T4" fmla="*/ 2 w 2"/>
                  <a:gd name="T5" fmla="*/ 1 h 2"/>
                  <a:gd name="T6" fmla="*/ 1 w 2"/>
                  <a:gd name="T7" fmla="*/ 0 h 2"/>
                  <a:gd name="T8" fmla="*/ 1 w 2"/>
                  <a:gd name="T9" fmla="*/ 0 h 2"/>
                  <a:gd name="T10" fmla="*/ 0 w 2"/>
                  <a:gd name="T11" fmla="*/ 0 h 2"/>
                  <a:gd name="T12" fmla="*/ 0 w 2"/>
                  <a:gd name="T13" fmla="*/ 2 h 2"/>
                  <a:gd name="T14" fmla="*/ 0 w 2"/>
                  <a:gd name="T15" fmla="*/ 1 h 2"/>
                  <a:gd name="T16" fmla="*/ 1 w 2"/>
                  <a:gd name="T17"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 h="2">
                    <a:moveTo>
                      <a:pt x="1" y="2"/>
                    </a:moveTo>
                    <a:cubicBezTo>
                      <a:pt x="1" y="2"/>
                      <a:pt x="2" y="2"/>
                      <a:pt x="2" y="2"/>
                    </a:cubicBezTo>
                    <a:cubicBezTo>
                      <a:pt x="2" y="1"/>
                      <a:pt x="2" y="1"/>
                      <a:pt x="2" y="1"/>
                    </a:cubicBezTo>
                    <a:cubicBezTo>
                      <a:pt x="2" y="1"/>
                      <a:pt x="1" y="1"/>
                      <a:pt x="1" y="0"/>
                    </a:cubicBezTo>
                    <a:cubicBezTo>
                      <a:pt x="1" y="0"/>
                      <a:pt x="1" y="0"/>
                      <a:pt x="1" y="0"/>
                    </a:cubicBezTo>
                    <a:cubicBezTo>
                      <a:pt x="0" y="0"/>
                      <a:pt x="0" y="0"/>
                      <a:pt x="0" y="0"/>
                    </a:cubicBezTo>
                    <a:cubicBezTo>
                      <a:pt x="0" y="1"/>
                      <a:pt x="0" y="1"/>
                      <a:pt x="0" y="2"/>
                    </a:cubicBezTo>
                    <a:cubicBezTo>
                      <a:pt x="0" y="2"/>
                      <a:pt x="0" y="1"/>
                      <a:pt x="0" y="1"/>
                    </a:cubicBezTo>
                    <a:cubicBezTo>
                      <a:pt x="1" y="2"/>
                      <a:pt x="1" y="2"/>
                      <a:pt x="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704" name="Freeform 442"/>
              <p:cNvSpPr>
                <a:spLocks/>
              </p:cNvSpPr>
              <p:nvPr/>
            </p:nvSpPr>
            <p:spPr bwMode="auto">
              <a:xfrm>
                <a:off x="3805" y="3023"/>
                <a:ext cx="7" cy="5"/>
              </a:xfrm>
              <a:custGeom>
                <a:avLst/>
                <a:gdLst>
                  <a:gd name="T0" fmla="*/ 0 w 3"/>
                  <a:gd name="T1" fmla="*/ 1 h 2"/>
                  <a:gd name="T2" fmla="*/ 0 w 3"/>
                  <a:gd name="T3" fmla="*/ 1 h 2"/>
                  <a:gd name="T4" fmla="*/ 1 w 3"/>
                  <a:gd name="T5" fmla="*/ 2 h 2"/>
                  <a:gd name="T6" fmla="*/ 1 w 3"/>
                  <a:gd name="T7" fmla="*/ 1 h 2"/>
                  <a:gd name="T8" fmla="*/ 2 w 3"/>
                  <a:gd name="T9" fmla="*/ 1 h 2"/>
                  <a:gd name="T10" fmla="*/ 2 w 3"/>
                  <a:gd name="T11" fmla="*/ 1 h 2"/>
                  <a:gd name="T12" fmla="*/ 3 w 3"/>
                  <a:gd name="T13" fmla="*/ 1 h 2"/>
                  <a:gd name="T14" fmla="*/ 3 w 3"/>
                  <a:gd name="T15" fmla="*/ 0 h 2"/>
                  <a:gd name="T16" fmla="*/ 3 w 3"/>
                  <a:gd name="T17" fmla="*/ 0 h 2"/>
                  <a:gd name="T18" fmla="*/ 2 w 3"/>
                  <a:gd name="T19" fmla="*/ 0 h 2"/>
                  <a:gd name="T20" fmla="*/ 1 w 3"/>
                  <a:gd name="T21" fmla="*/ 0 h 2"/>
                  <a:gd name="T22" fmla="*/ 1 w 3"/>
                  <a:gd name="T23" fmla="*/ 0 h 2"/>
                  <a:gd name="T24" fmla="*/ 0 w 3"/>
                  <a:gd name="T25" fmla="*/ 1 h 2"/>
                  <a:gd name="T26" fmla="*/ 0 w 3"/>
                  <a:gd name="T27"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 h="2">
                    <a:moveTo>
                      <a:pt x="0" y="1"/>
                    </a:moveTo>
                    <a:cubicBezTo>
                      <a:pt x="0" y="1"/>
                      <a:pt x="0" y="1"/>
                      <a:pt x="0" y="1"/>
                    </a:cubicBezTo>
                    <a:cubicBezTo>
                      <a:pt x="1" y="2"/>
                      <a:pt x="1" y="2"/>
                      <a:pt x="1" y="2"/>
                    </a:cubicBezTo>
                    <a:cubicBezTo>
                      <a:pt x="1" y="2"/>
                      <a:pt x="1" y="2"/>
                      <a:pt x="1" y="1"/>
                    </a:cubicBezTo>
                    <a:cubicBezTo>
                      <a:pt x="2" y="1"/>
                      <a:pt x="2" y="1"/>
                      <a:pt x="2" y="1"/>
                    </a:cubicBezTo>
                    <a:cubicBezTo>
                      <a:pt x="2" y="1"/>
                      <a:pt x="2" y="1"/>
                      <a:pt x="2" y="1"/>
                    </a:cubicBezTo>
                    <a:cubicBezTo>
                      <a:pt x="2" y="1"/>
                      <a:pt x="3" y="1"/>
                      <a:pt x="3" y="1"/>
                    </a:cubicBezTo>
                    <a:cubicBezTo>
                      <a:pt x="3" y="1"/>
                      <a:pt x="3" y="0"/>
                      <a:pt x="3" y="0"/>
                    </a:cubicBezTo>
                    <a:cubicBezTo>
                      <a:pt x="3" y="0"/>
                      <a:pt x="3" y="0"/>
                      <a:pt x="3" y="0"/>
                    </a:cubicBezTo>
                    <a:cubicBezTo>
                      <a:pt x="3" y="0"/>
                      <a:pt x="2" y="0"/>
                      <a:pt x="2" y="0"/>
                    </a:cubicBezTo>
                    <a:cubicBezTo>
                      <a:pt x="2" y="0"/>
                      <a:pt x="1" y="0"/>
                      <a:pt x="1" y="0"/>
                    </a:cubicBezTo>
                    <a:cubicBezTo>
                      <a:pt x="1" y="0"/>
                      <a:pt x="1" y="0"/>
                      <a:pt x="1" y="0"/>
                    </a:cubicBezTo>
                    <a:cubicBezTo>
                      <a:pt x="1" y="1"/>
                      <a:pt x="1" y="1"/>
                      <a:pt x="0" y="1"/>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705" name="Freeform 443"/>
              <p:cNvSpPr>
                <a:spLocks/>
              </p:cNvSpPr>
              <p:nvPr/>
            </p:nvSpPr>
            <p:spPr bwMode="auto">
              <a:xfrm>
                <a:off x="3680" y="2945"/>
                <a:ext cx="4" cy="2"/>
              </a:xfrm>
              <a:custGeom>
                <a:avLst/>
                <a:gdLst>
                  <a:gd name="T0" fmla="*/ 0 w 2"/>
                  <a:gd name="T1" fmla="*/ 1 h 1"/>
                  <a:gd name="T2" fmla="*/ 1 w 2"/>
                  <a:gd name="T3" fmla="*/ 1 h 1"/>
                  <a:gd name="T4" fmla="*/ 2 w 2"/>
                  <a:gd name="T5" fmla="*/ 1 h 1"/>
                  <a:gd name="T6" fmla="*/ 2 w 2"/>
                  <a:gd name="T7" fmla="*/ 0 h 1"/>
                  <a:gd name="T8" fmla="*/ 1 w 2"/>
                  <a:gd name="T9" fmla="*/ 0 h 1"/>
                  <a:gd name="T10" fmla="*/ 1 w 2"/>
                  <a:gd name="T11" fmla="*/ 0 h 1"/>
                  <a:gd name="T12" fmla="*/ 0 w 2"/>
                  <a:gd name="T13" fmla="*/ 0 h 1"/>
                  <a:gd name="T14" fmla="*/ 0 w 2"/>
                  <a:gd name="T15" fmla="*/ 1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1">
                    <a:moveTo>
                      <a:pt x="0" y="1"/>
                    </a:moveTo>
                    <a:cubicBezTo>
                      <a:pt x="1" y="1"/>
                      <a:pt x="1" y="1"/>
                      <a:pt x="1" y="1"/>
                    </a:cubicBezTo>
                    <a:cubicBezTo>
                      <a:pt x="2" y="1"/>
                      <a:pt x="2" y="1"/>
                      <a:pt x="2" y="1"/>
                    </a:cubicBezTo>
                    <a:cubicBezTo>
                      <a:pt x="2" y="0"/>
                      <a:pt x="2" y="0"/>
                      <a:pt x="2" y="0"/>
                    </a:cubicBezTo>
                    <a:cubicBezTo>
                      <a:pt x="1" y="0"/>
                      <a:pt x="1" y="0"/>
                      <a:pt x="1" y="0"/>
                    </a:cubicBezTo>
                    <a:cubicBezTo>
                      <a:pt x="1" y="0"/>
                      <a:pt x="1" y="0"/>
                      <a:pt x="1" y="0"/>
                    </a:cubicBezTo>
                    <a:cubicBezTo>
                      <a:pt x="0" y="0"/>
                      <a:pt x="0" y="0"/>
                      <a:pt x="0" y="0"/>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706" name="Freeform 444"/>
              <p:cNvSpPr>
                <a:spLocks/>
              </p:cNvSpPr>
              <p:nvPr/>
            </p:nvSpPr>
            <p:spPr bwMode="auto">
              <a:xfrm>
                <a:off x="3696" y="3004"/>
                <a:ext cx="14" cy="7"/>
              </a:xfrm>
              <a:custGeom>
                <a:avLst/>
                <a:gdLst>
                  <a:gd name="T0" fmla="*/ 5 w 6"/>
                  <a:gd name="T1" fmla="*/ 2 h 3"/>
                  <a:gd name="T2" fmla="*/ 4 w 6"/>
                  <a:gd name="T3" fmla="*/ 1 h 3"/>
                  <a:gd name="T4" fmla="*/ 1 w 6"/>
                  <a:gd name="T5" fmla="*/ 0 h 3"/>
                  <a:gd name="T6" fmla="*/ 1 w 6"/>
                  <a:gd name="T7" fmla="*/ 0 h 3"/>
                  <a:gd name="T8" fmla="*/ 0 w 6"/>
                  <a:gd name="T9" fmla="*/ 1 h 3"/>
                  <a:gd name="T10" fmla="*/ 1 w 6"/>
                  <a:gd name="T11" fmla="*/ 2 h 3"/>
                  <a:gd name="T12" fmla="*/ 1 w 6"/>
                  <a:gd name="T13" fmla="*/ 2 h 3"/>
                  <a:gd name="T14" fmla="*/ 2 w 6"/>
                  <a:gd name="T15" fmla="*/ 2 h 3"/>
                  <a:gd name="T16" fmla="*/ 4 w 6"/>
                  <a:gd name="T17" fmla="*/ 2 h 3"/>
                  <a:gd name="T18" fmla="*/ 5 w 6"/>
                  <a:gd name="T19" fmla="*/ 2 h 3"/>
                  <a:gd name="T20" fmla="*/ 6 w 6"/>
                  <a:gd name="T21" fmla="*/ 3 h 3"/>
                  <a:gd name="T22" fmla="*/ 6 w 6"/>
                  <a:gd name="T23" fmla="*/ 2 h 3"/>
                  <a:gd name="T24" fmla="*/ 6 w 6"/>
                  <a:gd name="T25" fmla="*/ 2 h 3"/>
                  <a:gd name="T26" fmla="*/ 5 w 6"/>
                  <a:gd name="T27" fmla="*/ 2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 h="3">
                    <a:moveTo>
                      <a:pt x="5" y="2"/>
                    </a:moveTo>
                    <a:cubicBezTo>
                      <a:pt x="4" y="2"/>
                      <a:pt x="4" y="1"/>
                      <a:pt x="4" y="1"/>
                    </a:cubicBezTo>
                    <a:cubicBezTo>
                      <a:pt x="3" y="1"/>
                      <a:pt x="2" y="1"/>
                      <a:pt x="1" y="0"/>
                    </a:cubicBezTo>
                    <a:cubicBezTo>
                      <a:pt x="1" y="0"/>
                      <a:pt x="1" y="0"/>
                      <a:pt x="1" y="0"/>
                    </a:cubicBezTo>
                    <a:cubicBezTo>
                      <a:pt x="1" y="0"/>
                      <a:pt x="0" y="0"/>
                      <a:pt x="0" y="1"/>
                    </a:cubicBezTo>
                    <a:cubicBezTo>
                      <a:pt x="0" y="1"/>
                      <a:pt x="1" y="1"/>
                      <a:pt x="1" y="2"/>
                    </a:cubicBezTo>
                    <a:cubicBezTo>
                      <a:pt x="1" y="2"/>
                      <a:pt x="1" y="2"/>
                      <a:pt x="1" y="2"/>
                    </a:cubicBezTo>
                    <a:cubicBezTo>
                      <a:pt x="2" y="2"/>
                      <a:pt x="2" y="2"/>
                      <a:pt x="2" y="2"/>
                    </a:cubicBezTo>
                    <a:cubicBezTo>
                      <a:pt x="3" y="2"/>
                      <a:pt x="3" y="2"/>
                      <a:pt x="4" y="2"/>
                    </a:cubicBezTo>
                    <a:cubicBezTo>
                      <a:pt x="4" y="2"/>
                      <a:pt x="4" y="2"/>
                      <a:pt x="5" y="2"/>
                    </a:cubicBezTo>
                    <a:cubicBezTo>
                      <a:pt x="5" y="2"/>
                      <a:pt x="5" y="3"/>
                      <a:pt x="6" y="3"/>
                    </a:cubicBezTo>
                    <a:cubicBezTo>
                      <a:pt x="6" y="3"/>
                      <a:pt x="6" y="2"/>
                      <a:pt x="6" y="2"/>
                    </a:cubicBezTo>
                    <a:cubicBezTo>
                      <a:pt x="6" y="2"/>
                      <a:pt x="6" y="2"/>
                      <a:pt x="6" y="2"/>
                    </a:cubicBezTo>
                    <a:cubicBezTo>
                      <a:pt x="5" y="2"/>
                      <a:pt x="5" y="2"/>
                      <a:pt x="5"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707" name="Freeform 445"/>
              <p:cNvSpPr>
                <a:spLocks/>
              </p:cNvSpPr>
              <p:nvPr/>
            </p:nvSpPr>
            <p:spPr bwMode="auto">
              <a:xfrm>
                <a:off x="3722" y="3011"/>
                <a:ext cx="5" cy="3"/>
              </a:xfrm>
              <a:custGeom>
                <a:avLst/>
                <a:gdLst>
                  <a:gd name="T0" fmla="*/ 1 w 2"/>
                  <a:gd name="T1" fmla="*/ 1 h 1"/>
                  <a:gd name="T2" fmla="*/ 2 w 2"/>
                  <a:gd name="T3" fmla="*/ 1 h 1"/>
                  <a:gd name="T4" fmla="*/ 2 w 2"/>
                  <a:gd name="T5" fmla="*/ 1 h 1"/>
                  <a:gd name="T6" fmla="*/ 2 w 2"/>
                  <a:gd name="T7" fmla="*/ 1 h 1"/>
                  <a:gd name="T8" fmla="*/ 1 w 2"/>
                  <a:gd name="T9" fmla="*/ 1 h 1"/>
                  <a:gd name="T10" fmla="*/ 1 w 2"/>
                  <a:gd name="T11" fmla="*/ 0 h 1"/>
                  <a:gd name="T12" fmla="*/ 0 w 2"/>
                  <a:gd name="T13" fmla="*/ 1 h 1"/>
                  <a:gd name="T14" fmla="*/ 0 w 2"/>
                  <a:gd name="T15" fmla="*/ 1 h 1"/>
                  <a:gd name="T16" fmla="*/ 1 w 2"/>
                  <a:gd name="T17" fmla="*/ 1 h 1"/>
                  <a:gd name="T18" fmla="*/ 1 w 2"/>
                  <a:gd name="T19" fmla="*/ 1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1">
                    <a:moveTo>
                      <a:pt x="1" y="1"/>
                    </a:moveTo>
                    <a:cubicBezTo>
                      <a:pt x="1" y="1"/>
                      <a:pt x="2" y="1"/>
                      <a:pt x="2" y="1"/>
                    </a:cubicBezTo>
                    <a:cubicBezTo>
                      <a:pt x="2" y="1"/>
                      <a:pt x="2" y="1"/>
                      <a:pt x="2" y="1"/>
                    </a:cubicBezTo>
                    <a:cubicBezTo>
                      <a:pt x="2" y="1"/>
                      <a:pt x="2" y="1"/>
                      <a:pt x="2" y="1"/>
                    </a:cubicBezTo>
                    <a:cubicBezTo>
                      <a:pt x="2" y="1"/>
                      <a:pt x="2" y="1"/>
                      <a:pt x="1" y="1"/>
                    </a:cubicBezTo>
                    <a:cubicBezTo>
                      <a:pt x="1" y="1"/>
                      <a:pt x="1" y="1"/>
                      <a:pt x="1" y="0"/>
                    </a:cubicBezTo>
                    <a:cubicBezTo>
                      <a:pt x="0" y="1"/>
                      <a:pt x="0" y="1"/>
                      <a:pt x="0" y="1"/>
                    </a:cubicBezTo>
                    <a:cubicBezTo>
                      <a:pt x="0" y="1"/>
                      <a:pt x="0" y="1"/>
                      <a:pt x="0" y="1"/>
                    </a:cubicBezTo>
                    <a:cubicBezTo>
                      <a:pt x="0" y="1"/>
                      <a:pt x="0" y="1"/>
                      <a:pt x="1" y="1"/>
                    </a:cubicBezTo>
                    <a:cubicBezTo>
                      <a:pt x="1" y="1"/>
                      <a:pt x="1"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708" name="Freeform 446"/>
              <p:cNvSpPr>
                <a:spLocks/>
              </p:cNvSpPr>
              <p:nvPr/>
            </p:nvSpPr>
            <p:spPr bwMode="auto">
              <a:xfrm>
                <a:off x="3722" y="3028"/>
                <a:ext cx="12" cy="7"/>
              </a:xfrm>
              <a:custGeom>
                <a:avLst/>
                <a:gdLst>
                  <a:gd name="T0" fmla="*/ 5 w 5"/>
                  <a:gd name="T1" fmla="*/ 1 h 3"/>
                  <a:gd name="T2" fmla="*/ 3 w 5"/>
                  <a:gd name="T3" fmla="*/ 0 h 3"/>
                  <a:gd name="T4" fmla="*/ 2 w 5"/>
                  <a:gd name="T5" fmla="*/ 0 h 3"/>
                  <a:gd name="T6" fmla="*/ 2 w 5"/>
                  <a:gd name="T7" fmla="*/ 1 h 3"/>
                  <a:gd name="T8" fmla="*/ 1 w 5"/>
                  <a:gd name="T9" fmla="*/ 1 h 3"/>
                  <a:gd name="T10" fmla="*/ 0 w 5"/>
                  <a:gd name="T11" fmla="*/ 1 h 3"/>
                  <a:gd name="T12" fmla="*/ 1 w 5"/>
                  <a:gd name="T13" fmla="*/ 2 h 3"/>
                  <a:gd name="T14" fmla="*/ 2 w 5"/>
                  <a:gd name="T15" fmla="*/ 2 h 3"/>
                  <a:gd name="T16" fmla="*/ 3 w 5"/>
                  <a:gd name="T17" fmla="*/ 2 h 3"/>
                  <a:gd name="T18" fmla="*/ 3 w 5"/>
                  <a:gd name="T19" fmla="*/ 3 h 3"/>
                  <a:gd name="T20" fmla="*/ 4 w 5"/>
                  <a:gd name="T21" fmla="*/ 2 h 3"/>
                  <a:gd name="T22" fmla="*/ 4 w 5"/>
                  <a:gd name="T23" fmla="*/ 2 h 3"/>
                  <a:gd name="T24" fmla="*/ 5 w 5"/>
                  <a:gd name="T25" fmla="*/ 1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 h="3">
                    <a:moveTo>
                      <a:pt x="5" y="1"/>
                    </a:moveTo>
                    <a:cubicBezTo>
                      <a:pt x="4" y="1"/>
                      <a:pt x="4" y="1"/>
                      <a:pt x="3" y="0"/>
                    </a:cubicBezTo>
                    <a:cubicBezTo>
                      <a:pt x="3" y="0"/>
                      <a:pt x="3" y="0"/>
                      <a:pt x="2" y="0"/>
                    </a:cubicBezTo>
                    <a:cubicBezTo>
                      <a:pt x="2" y="1"/>
                      <a:pt x="2" y="1"/>
                      <a:pt x="2" y="1"/>
                    </a:cubicBezTo>
                    <a:cubicBezTo>
                      <a:pt x="1" y="1"/>
                      <a:pt x="1" y="1"/>
                      <a:pt x="1" y="1"/>
                    </a:cubicBezTo>
                    <a:cubicBezTo>
                      <a:pt x="1" y="1"/>
                      <a:pt x="1" y="1"/>
                      <a:pt x="0" y="1"/>
                    </a:cubicBezTo>
                    <a:cubicBezTo>
                      <a:pt x="1" y="1"/>
                      <a:pt x="1" y="1"/>
                      <a:pt x="1" y="2"/>
                    </a:cubicBezTo>
                    <a:cubicBezTo>
                      <a:pt x="1" y="2"/>
                      <a:pt x="2" y="2"/>
                      <a:pt x="2" y="2"/>
                    </a:cubicBezTo>
                    <a:cubicBezTo>
                      <a:pt x="2" y="2"/>
                      <a:pt x="3" y="2"/>
                      <a:pt x="3" y="2"/>
                    </a:cubicBezTo>
                    <a:cubicBezTo>
                      <a:pt x="3" y="3"/>
                      <a:pt x="3" y="3"/>
                      <a:pt x="3" y="3"/>
                    </a:cubicBezTo>
                    <a:cubicBezTo>
                      <a:pt x="4" y="3"/>
                      <a:pt x="4" y="2"/>
                      <a:pt x="4" y="2"/>
                    </a:cubicBezTo>
                    <a:cubicBezTo>
                      <a:pt x="4" y="2"/>
                      <a:pt x="4" y="2"/>
                      <a:pt x="4" y="2"/>
                    </a:cubicBezTo>
                    <a:cubicBezTo>
                      <a:pt x="4" y="2"/>
                      <a:pt x="5" y="1"/>
                      <a:pt x="5"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709" name="Freeform 447"/>
              <p:cNvSpPr>
                <a:spLocks/>
              </p:cNvSpPr>
              <p:nvPr/>
            </p:nvSpPr>
            <p:spPr bwMode="auto">
              <a:xfrm>
                <a:off x="3680" y="2938"/>
                <a:ext cx="2" cy="0"/>
              </a:xfrm>
              <a:custGeom>
                <a:avLst/>
                <a:gdLst>
                  <a:gd name="T0" fmla="*/ 1 w 1"/>
                  <a:gd name="T1" fmla="*/ 0 w 1"/>
                  <a:gd name="T2" fmla="*/ 0 w 1"/>
                  <a:gd name="T3" fmla="*/ 0 w 1"/>
                  <a:gd name="T4" fmla="*/ 1 w 1"/>
                  <a:gd name="T5" fmla="*/ 1 w 1"/>
                  <a:gd name="T6" fmla="*/ 1 w 1"/>
                </a:gdLst>
                <a:ahLst/>
                <a:cxnLst>
                  <a:cxn ang="0">
                    <a:pos x="T0" y="0"/>
                  </a:cxn>
                  <a:cxn ang="0">
                    <a:pos x="T1" y="0"/>
                  </a:cxn>
                  <a:cxn ang="0">
                    <a:pos x="T2" y="0"/>
                  </a:cxn>
                  <a:cxn ang="0">
                    <a:pos x="T3" y="0"/>
                  </a:cxn>
                  <a:cxn ang="0">
                    <a:pos x="T4" y="0"/>
                  </a:cxn>
                  <a:cxn ang="0">
                    <a:pos x="T5" y="0"/>
                  </a:cxn>
                  <a:cxn ang="0">
                    <a:pos x="T6" y="0"/>
                  </a:cxn>
                </a:cxnLst>
                <a:rect l="0" t="0" r="r" b="b"/>
                <a:pathLst>
                  <a:path w="1">
                    <a:moveTo>
                      <a:pt x="1" y="0"/>
                    </a:moveTo>
                    <a:cubicBezTo>
                      <a:pt x="1" y="0"/>
                      <a:pt x="0" y="0"/>
                      <a:pt x="0" y="0"/>
                    </a:cubicBezTo>
                    <a:cubicBezTo>
                      <a:pt x="0" y="0"/>
                      <a:pt x="0" y="0"/>
                      <a:pt x="0" y="0"/>
                    </a:cubicBezTo>
                    <a:cubicBezTo>
                      <a:pt x="0" y="0"/>
                      <a:pt x="0" y="0"/>
                      <a:pt x="0" y="0"/>
                    </a:cubicBezTo>
                    <a:cubicBezTo>
                      <a:pt x="0" y="0"/>
                      <a:pt x="0" y="0"/>
                      <a:pt x="1" y="0"/>
                    </a:cubicBezTo>
                    <a:cubicBezTo>
                      <a:pt x="1" y="0"/>
                      <a:pt x="1" y="0"/>
                      <a:pt x="1"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710" name="Freeform 448"/>
              <p:cNvSpPr>
                <a:spLocks/>
              </p:cNvSpPr>
              <p:nvPr/>
            </p:nvSpPr>
            <p:spPr bwMode="auto">
              <a:xfrm>
                <a:off x="3673" y="2947"/>
                <a:ext cx="2" cy="0"/>
              </a:xfrm>
              <a:custGeom>
                <a:avLst/>
                <a:gdLst>
                  <a:gd name="T0" fmla="*/ 0 w 1"/>
                  <a:gd name="T1" fmla="*/ 0 w 1"/>
                  <a:gd name="T2" fmla="*/ 1 w 1"/>
                  <a:gd name="T3" fmla="*/ 0 w 1"/>
                  <a:gd name="T4" fmla="*/ 0 w 1"/>
                  <a:gd name="T5" fmla="*/ 0 w 1"/>
                </a:gdLst>
                <a:ahLst/>
                <a:cxnLst>
                  <a:cxn ang="0">
                    <a:pos x="T0" y="0"/>
                  </a:cxn>
                  <a:cxn ang="0">
                    <a:pos x="T1" y="0"/>
                  </a:cxn>
                  <a:cxn ang="0">
                    <a:pos x="T2" y="0"/>
                  </a:cxn>
                  <a:cxn ang="0">
                    <a:pos x="T3" y="0"/>
                  </a:cxn>
                  <a:cxn ang="0">
                    <a:pos x="T4" y="0"/>
                  </a:cxn>
                  <a:cxn ang="0">
                    <a:pos x="T5" y="0"/>
                  </a:cxn>
                </a:cxnLst>
                <a:rect l="0" t="0" r="r" b="b"/>
                <a:pathLst>
                  <a:path w="1">
                    <a:moveTo>
                      <a:pt x="0" y="0"/>
                    </a:moveTo>
                    <a:cubicBezTo>
                      <a:pt x="0" y="0"/>
                      <a:pt x="0" y="0"/>
                      <a:pt x="0" y="0"/>
                    </a:cubicBezTo>
                    <a:cubicBezTo>
                      <a:pt x="0" y="0"/>
                      <a:pt x="1" y="0"/>
                      <a:pt x="1" y="0"/>
                    </a:cubicBezTo>
                    <a:cubicBezTo>
                      <a:pt x="1" y="0"/>
                      <a:pt x="1"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711" name="Freeform 449"/>
              <p:cNvSpPr>
                <a:spLocks/>
              </p:cNvSpPr>
              <p:nvPr/>
            </p:nvSpPr>
            <p:spPr bwMode="auto">
              <a:xfrm>
                <a:off x="3746" y="2988"/>
                <a:ext cx="2" cy="2"/>
              </a:xfrm>
              <a:custGeom>
                <a:avLst/>
                <a:gdLst>
                  <a:gd name="T0" fmla="*/ 1 w 1"/>
                  <a:gd name="T1" fmla="*/ 0 h 1"/>
                  <a:gd name="T2" fmla="*/ 1 w 1"/>
                  <a:gd name="T3" fmla="*/ 0 h 1"/>
                  <a:gd name="T4" fmla="*/ 0 w 1"/>
                  <a:gd name="T5" fmla="*/ 0 h 1"/>
                  <a:gd name="T6" fmla="*/ 0 w 1"/>
                  <a:gd name="T7" fmla="*/ 1 h 1"/>
                  <a:gd name="T8" fmla="*/ 0 w 1"/>
                  <a:gd name="T9" fmla="*/ 1 h 1"/>
                  <a:gd name="T10" fmla="*/ 1 w 1"/>
                  <a:gd name="T11" fmla="*/ 0 h 1"/>
                </a:gdLst>
                <a:ahLst/>
                <a:cxnLst>
                  <a:cxn ang="0">
                    <a:pos x="T0" y="T1"/>
                  </a:cxn>
                  <a:cxn ang="0">
                    <a:pos x="T2" y="T3"/>
                  </a:cxn>
                  <a:cxn ang="0">
                    <a:pos x="T4" y="T5"/>
                  </a:cxn>
                  <a:cxn ang="0">
                    <a:pos x="T6" y="T7"/>
                  </a:cxn>
                  <a:cxn ang="0">
                    <a:pos x="T8" y="T9"/>
                  </a:cxn>
                  <a:cxn ang="0">
                    <a:pos x="T10" y="T11"/>
                  </a:cxn>
                </a:cxnLst>
                <a:rect l="0" t="0" r="r" b="b"/>
                <a:pathLst>
                  <a:path w="1" h="1">
                    <a:moveTo>
                      <a:pt x="1" y="0"/>
                    </a:moveTo>
                    <a:cubicBezTo>
                      <a:pt x="1" y="0"/>
                      <a:pt x="1" y="0"/>
                      <a:pt x="1" y="0"/>
                    </a:cubicBezTo>
                    <a:cubicBezTo>
                      <a:pt x="0" y="0"/>
                      <a:pt x="0" y="0"/>
                      <a:pt x="0" y="0"/>
                    </a:cubicBezTo>
                    <a:cubicBezTo>
                      <a:pt x="0" y="1"/>
                      <a:pt x="0" y="1"/>
                      <a:pt x="0" y="1"/>
                    </a:cubicBezTo>
                    <a:cubicBezTo>
                      <a:pt x="0" y="1"/>
                      <a:pt x="0" y="1"/>
                      <a:pt x="0" y="1"/>
                    </a:cubicBezTo>
                    <a:cubicBezTo>
                      <a:pt x="0" y="1"/>
                      <a:pt x="1"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712" name="Freeform 450"/>
              <p:cNvSpPr>
                <a:spLocks/>
              </p:cNvSpPr>
              <p:nvPr/>
            </p:nvSpPr>
            <p:spPr bwMode="auto">
              <a:xfrm>
                <a:off x="3741" y="2988"/>
                <a:ext cx="5" cy="4"/>
              </a:xfrm>
              <a:custGeom>
                <a:avLst/>
                <a:gdLst>
                  <a:gd name="T0" fmla="*/ 2 w 2"/>
                  <a:gd name="T1" fmla="*/ 1 h 2"/>
                  <a:gd name="T2" fmla="*/ 2 w 2"/>
                  <a:gd name="T3" fmla="*/ 0 h 2"/>
                  <a:gd name="T4" fmla="*/ 2 w 2"/>
                  <a:gd name="T5" fmla="*/ 0 h 2"/>
                  <a:gd name="T6" fmla="*/ 2 w 2"/>
                  <a:gd name="T7" fmla="*/ 0 h 2"/>
                  <a:gd name="T8" fmla="*/ 1 w 2"/>
                  <a:gd name="T9" fmla="*/ 1 h 2"/>
                  <a:gd name="T10" fmla="*/ 0 w 2"/>
                  <a:gd name="T11" fmla="*/ 2 h 2"/>
                  <a:gd name="T12" fmla="*/ 0 w 2"/>
                  <a:gd name="T13" fmla="*/ 2 h 2"/>
                  <a:gd name="T14" fmla="*/ 1 w 2"/>
                  <a:gd name="T15" fmla="*/ 2 h 2"/>
                  <a:gd name="T16" fmla="*/ 2 w 2"/>
                  <a:gd name="T17"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 h="2">
                    <a:moveTo>
                      <a:pt x="2" y="1"/>
                    </a:moveTo>
                    <a:cubicBezTo>
                      <a:pt x="2" y="1"/>
                      <a:pt x="2" y="0"/>
                      <a:pt x="2" y="0"/>
                    </a:cubicBezTo>
                    <a:cubicBezTo>
                      <a:pt x="2" y="0"/>
                      <a:pt x="2" y="0"/>
                      <a:pt x="2" y="0"/>
                    </a:cubicBezTo>
                    <a:cubicBezTo>
                      <a:pt x="2" y="0"/>
                      <a:pt x="2" y="0"/>
                      <a:pt x="2" y="0"/>
                    </a:cubicBezTo>
                    <a:cubicBezTo>
                      <a:pt x="1" y="0"/>
                      <a:pt x="1" y="0"/>
                      <a:pt x="1" y="1"/>
                    </a:cubicBezTo>
                    <a:cubicBezTo>
                      <a:pt x="1" y="1"/>
                      <a:pt x="0" y="1"/>
                      <a:pt x="0" y="2"/>
                    </a:cubicBezTo>
                    <a:cubicBezTo>
                      <a:pt x="0" y="2"/>
                      <a:pt x="0" y="2"/>
                      <a:pt x="0" y="2"/>
                    </a:cubicBezTo>
                    <a:cubicBezTo>
                      <a:pt x="1" y="2"/>
                      <a:pt x="1" y="2"/>
                      <a:pt x="1" y="2"/>
                    </a:cubicBezTo>
                    <a:cubicBezTo>
                      <a:pt x="1" y="2"/>
                      <a:pt x="2" y="1"/>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713" name="Freeform 451"/>
              <p:cNvSpPr>
                <a:spLocks/>
              </p:cNvSpPr>
              <p:nvPr/>
            </p:nvSpPr>
            <p:spPr bwMode="auto">
              <a:xfrm>
                <a:off x="3966" y="3040"/>
                <a:ext cx="7" cy="9"/>
              </a:xfrm>
              <a:custGeom>
                <a:avLst/>
                <a:gdLst>
                  <a:gd name="T0" fmla="*/ 1 w 3"/>
                  <a:gd name="T1" fmla="*/ 3 h 4"/>
                  <a:gd name="T2" fmla="*/ 2 w 3"/>
                  <a:gd name="T3" fmla="*/ 3 h 4"/>
                  <a:gd name="T4" fmla="*/ 2 w 3"/>
                  <a:gd name="T5" fmla="*/ 4 h 4"/>
                  <a:gd name="T6" fmla="*/ 3 w 3"/>
                  <a:gd name="T7" fmla="*/ 4 h 4"/>
                  <a:gd name="T8" fmla="*/ 3 w 3"/>
                  <a:gd name="T9" fmla="*/ 3 h 4"/>
                  <a:gd name="T10" fmla="*/ 2 w 3"/>
                  <a:gd name="T11" fmla="*/ 3 h 4"/>
                  <a:gd name="T12" fmla="*/ 2 w 3"/>
                  <a:gd name="T13" fmla="*/ 2 h 4"/>
                  <a:gd name="T14" fmla="*/ 2 w 3"/>
                  <a:gd name="T15" fmla="*/ 1 h 4"/>
                  <a:gd name="T16" fmla="*/ 1 w 3"/>
                  <a:gd name="T17" fmla="*/ 1 h 4"/>
                  <a:gd name="T18" fmla="*/ 0 w 3"/>
                  <a:gd name="T19" fmla="*/ 0 h 4"/>
                  <a:gd name="T20" fmla="*/ 0 w 3"/>
                  <a:gd name="T21" fmla="*/ 1 h 4"/>
                  <a:gd name="T22" fmla="*/ 0 w 3"/>
                  <a:gd name="T23" fmla="*/ 2 h 4"/>
                  <a:gd name="T24" fmla="*/ 0 w 3"/>
                  <a:gd name="T25" fmla="*/ 1 h 4"/>
                  <a:gd name="T26" fmla="*/ 1 w 3"/>
                  <a:gd name="T27" fmla="*/ 1 h 4"/>
                  <a:gd name="T28" fmla="*/ 1 w 3"/>
                  <a:gd name="T29" fmla="*/ 2 h 4"/>
                  <a:gd name="T30" fmla="*/ 1 w 3"/>
                  <a:gd name="T31" fmla="*/ 3 h 4"/>
                  <a:gd name="T32" fmla="*/ 1 w 3"/>
                  <a:gd name="T33"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 h="4">
                    <a:moveTo>
                      <a:pt x="1" y="3"/>
                    </a:moveTo>
                    <a:cubicBezTo>
                      <a:pt x="2" y="3"/>
                      <a:pt x="2" y="3"/>
                      <a:pt x="2" y="3"/>
                    </a:cubicBezTo>
                    <a:cubicBezTo>
                      <a:pt x="2" y="3"/>
                      <a:pt x="2" y="4"/>
                      <a:pt x="2" y="4"/>
                    </a:cubicBezTo>
                    <a:cubicBezTo>
                      <a:pt x="2" y="4"/>
                      <a:pt x="3" y="4"/>
                      <a:pt x="3" y="4"/>
                    </a:cubicBezTo>
                    <a:cubicBezTo>
                      <a:pt x="3" y="4"/>
                      <a:pt x="3" y="4"/>
                      <a:pt x="3" y="3"/>
                    </a:cubicBezTo>
                    <a:cubicBezTo>
                      <a:pt x="3" y="3"/>
                      <a:pt x="3" y="3"/>
                      <a:pt x="2" y="3"/>
                    </a:cubicBezTo>
                    <a:cubicBezTo>
                      <a:pt x="2" y="3"/>
                      <a:pt x="2" y="2"/>
                      <a:pt x="2" y="2"/>
                    </a:cubicBezTo>
                    <a:cubicBezTo>
                      <a:pt x="2" y="2"/>
                      <a:pt x="2" y="2"/>
                      <a:pt x="2" y="1"/>
                    </a:cubicBezTo>
                    <a:cubicBezTo>
                      <a:pt x="1" y="1"/>
                      <a:pt x="1" y="1"/>
                      <a:pt x="1" y="1"/>
                    </a:cubicBezTo>
                    <a:cubicBezTo>
                      <a:pt x="0" y="1"/>
                      <a:pt x="0" y="1"/>
                      <a:pt x="0" y="0"/>
                    </a:cubicBezTo>
                    <a:cubicBezTo>
                      <a:pt x="0" y="0"/>
                      <a:pt x="0" y="1"/>
                      <a:pt x="0" y="1"/>
                    </a:cubicBezTo>
                    <a:cubicBezTo>
                      <a:pt x="0" y="1"/>
                      <a:pt x="0" y="1"/>
                      <a:pt x="0" y="2"/>
                    </a:cubicBezTo>
                    <a:cubicBezTo>
                      <a:pt x="0" y="1"/>
                      <a:pt x="0" y="1"/>
                      <a:pt x="0" y="1"/>
                    </a:cubicBezTo>
                    <a:cubicBezTo>
                      <a:pt x="0" y="1"/>
                      <a:pt x="1" y="1"/>
                      <a:pt x="1" y="1"/>
                    </a:cubicBezTo>
                    <a:cubicBezTo>
                      <a:pt x="1" y="2"/>
                      <a:pt x="1" y="2"/>
                      <a:pt x="1" y="2"/>
                    </a:cubicBezTo>
                    <a:cubicBezTo>
                      <a:pt x="1" y="3"/>
                      <a:pt x="1" y="3"/>
                      <a:pt x="1" y="3"/>
                    </a:cubicBezTo>
                    <a:cubicBezTo>
                      <a:pt x="1" y="3"/>
                      <a:pt x="1" y="3"/>
                      <a:pt x="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714" name="Freeform 452"/>
              <p:cNvSpPr>
                <a:spLocks/>
              </p:cNvSpPr>
              <p:nvPr/>
            </p:nvSpPr>
            <p:spPr bwMode="auto">
              <a:xfrm>
                <a:off x="3720" y="3028"/>
                <a:ext cx="2" cy="2"/>
              </a:xfrm>
              <a:custGeom>
                <a:avLst/>
                <a:gdLst>
                  <a:gd name="T0" fmla="*/ 0 w 1"/>
                  <a:gd name="T1" fmla="*/ 1 h 1"/>
                  <a:gd name="T2" fmla="*/ 1 w 1"/>
                  <a:gd name="T3" fmla="*/ 1 h 1"/>
                  <a:gd name="T4" fmla="*/ 0 w 1"/>
                  <a:gd name="T5" fmla="*/ 0 h 1"/>
                  <a:gd name="T6" fmla="*/ 0 w 1"/>
                  <a:gd name="T7" fmla="*/ 1 h 1"/>
                  <a:gd name="T8" fmla="*/ 0 w 1"/>
                  <a:gd name="T9" fmla="*/ 1 h 1"/>
                </a:gdLst>
                <a:ahLst/>
                <a:cxnLst>
                  <a:cxn ang="0">
                    <a:pos x="T0" y="T1"/>
                  </a:cxn>
                  <a:cxn ang="0">
                    <a:pos x="T2" y="T3"/>
                  </a:cxn>
                  <a:cxn ang="0">
                    <a:pos x="T4" y="T5"/>
                  </a:cxn>
                  <a:cxn ang="0">
                    <a:pos x="T6" y="T7"/>
                  </a:cxn>
                  <a:cxn ang="0">
                    <a:pos x="T8" y="T9"/>
                  </a:cxn>
                </a:cxnLst>
                <a:rect l="0" t="0" r="r" b="b"/>
                <a:pathLst>
                  <a:path w="1" h="1">
                    <a:moveTo>
                      <a:pt x="0" y="1"/>
                    </a:moveTo>
                    <a:cubicBezTo>
                      <a:pt x="0" y="1"/>
                      <a:pt x="0" y="1"/>
                      <a:pt x="1" y="1"/>
                    </a:cubicBezTo>
                    <a:cubicBezTo>
                      <a:pt x="1" y="1"/>
                      <a:pt x="1" y="1"/>
                      <a:pt x="0" y="0"/>
                    </a:cubicBezTo>
                    <a:cubicBezTo>
                      <a:pt x="0" y="0"/>
                      <a:pt x="0" y="1"/>
                      <a:pt x="0" y="1"/>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715" name="Freeform 453"/>
              <p:cNvSpPr>
                <a:spLocks/>
              </p:cNvSpPr>
              <p:nvPr/>
            </p:nvSpPr>
            <p:spPr bwMode="auto">
              <a:xfrm>
                <a:off x="3727" y="3018"/>
                <a:ext cx="2" cy="0"/>
              </a:xfrm>
              <a:custGeom>
                <a:avLst/>
                <a:gdLst>
                  <a:gd name="T0" fmla="*/ 1 w 1"/>
                  <a:gd name="T1" fmla="*/ 1 w 1"/>
                  <a:gd name="T2" fmla="*/ 0 w 1"/>
                  <a:gd name="T3" fmla="*/ 0 w 1"/>
                  <a:gd name="T4" fmla="*/ 1 w 1"/>
                  <a:gd name="T5" fmla="*/ 1 w 1"/>
                </a:gdLst>
                <a:ahLst/>
                <a:cxnLst>
                  <a:cxn ang="0">
                    <a:pos x="T0" y="0"/>
                  </a:cxn>
                  <a:cxn ang="0">
                    <a:pos x="T1" y="0"/>
                  </a:cxn>
                  <a:cxn ang="0">
                    <a:pos x="T2" y="0"/>
                  </a:cxn>
                  <a:cxn ang="0">
                    <a:pos x="T3" y="0"/>
                  </a:cxn>
                  <a:cxn ang="0">
                    <a:pos x="T4" y="0"/>
                  </a:cxn>
                  <a:cxn ang="0">
                    <a:pos x="T5" y="0"/>
                  </a:cxn>
                </a:cxnLst>
                <a:rect l="0" t="0" r="r" b="b"/>
                <a:pathLst>
                  <a:path w="1">
                    <a:moveTo>
                      <a:pt x="1" y="0"/>
                    </a:moveTo>
                    <a:cubicBezTo>
                      <a:pt x="1" y="0"/>
                      <a:pt x="1" y="0"/>
                      <a:pt x="1" y="0"/>
                    </a:cubicBezTo>
                    <a:cubicBezTo>
                      <a:pt x="1" y="0"/>
                      <a:pt x="1" y="0"/>
                      <a:pt x="0" y="0"/>
                    </a:cubicBezTo>
                    <a:cubicBezTo>
                      <a:pt x="0" y="0"/>
                      <a:pt x="0" y="0"/>
                      <a:pt x="0" y="0"/>
                    </a:cubicBezTo>
                    <a:cubicBezTo>
                      <a:pt x="1" y="0"/>
                      <a:pt x="1" y="0"/>
                      <a:pt x="1"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716" name="Freeform 454"/>
              <p:cNvSpPr>
                <a:spLocks/>
              </p:cNvSpPr>
              <p:nvPr/>
            </p:nvSpPr>
            <p:spPr bwMode="auto">
              <a:xfrm>
                <a:off x="3680" y="2900"/>
                <a:ext cx="127" cy="88"/>
              </a:xfrm>
              <a:custGeom>
                <a:avLst/>
                <a:gdLst>
                  <a:gd name="T0" fmla="*/ 31 w 54"/>
                  <a:gd name="T1" fmla="*/ 33 h 37"/>
                  <a:gd name="T2" fmla="*/ 31 w 54"/>
                  <a:gd name="T3" fmla="*/ 32 h 37"/>
                  <a:gd name="T4" fmla="*/ 30 w 54"/>
                  <a:gd name="T5" fmla="*/ 31 h 37"/>
                  <a:gd name="T6" fmla="*/ 33 w 54"/>
                  <a:gd name="T7" fmla="*/ 30 h 37"/>
                  <a:gd name="T8" fmla="*/ 34 w 54"/>
                  <a:gd name="T9" fmla="*/ 30 h 37"/>
                  <a:gd name="T10" fmla="*/ 37 w 54"/>
                  <a:gd name="T11" fmla="*/ 28 h 37"/>
                  <a:gd name="T12" fmla="*/ 40 w 54"/>
                  <a:gd name="T13" fmla="*/ 25 h 37"/>
                  <a:gd name="T14" fmla="*/ 42 w 54"/>
                  <a:gd name="T15" fmla="*/ 24 h 37"/>
                  <a:gd name="T16" fmla="*/ 45 w 54"/>
                  <a:gd name="T17" fmla="*/ 25 h 37"/>
                  <a:gd name="T18" fmla="*/ 46 w 54"/>
                  <a:gd name="T19" fmla="*/ 25 h 37"/>
                  <a:gd name="T20" fmla="*/ 43 w 54"/>
                  <a:gd name="T21" fmla="*/ 21 h 37"/>
                  <a:gd name="T22" fmla="*/ 43 w 54"/>
                  <a:gd name="T23" fmla="*/ 19 h 37"/>
                  <a:gd name="T24" fmla="*/ 43 w 54"/>
                  <a:gd name="T25" fmla="*/ 16 h 37"/>
                  <a:gd name="T26" fmla="*/ 43 w 54"/>
                  <a:gd name="T27" fmla="*/ 14 h 37"/>
                  <a:gd name="T28" fmla="*/ 43 w 54"/>
                  <a:gd name="T29" fmla="*/ 13 h 37"/>
                  <a:gd name="T30" fmla="*/ 44 w 54"/>
                  <a:gd name="T31" fmla="*/ 12 h 37"/>
                  <a:gd name="T32" fmla="*/ 45 w 54"/>
                  <a:gd name="T33" fmla="*/ 11 h 37"/>
                  <a:gd name="T34" fmla="*/ 48 w 54"/>
                  <a:gd name="T35" fmla="*/ 12 h 37"/>
                  <a:gd name="T36" fmla="*/ 48 w 54"/>
                  <a:gd name="T37" fmla="*/ 10 h 37"/>
                  <a:gd name="T38" fmla="*/ 54 w 54"/>
                  <a:gd name="T39" fmla="*/ 10 h 37"/>
                  <a:gd name="T40" fmla="*/ 51 w 54"/>
                  <a:gd name="T41" fmla="*/ 8 h 37"/>
                  <a:gd name="T42" fmla="*/ 48 w 54"/>
                  <a:gd name="T43" fmla="*/ 7 h 37"/>
                  <a:gd name="T44" fmla="*/ 48 w 54"/>
                  <a:gd name="T45" fmla="*/ 5 h 37"/>
                  <a:gd name="T46" fmla="*/ 47 w 54"/>
                  <a:gd name="T47" fmla="*/ 4 h 37"/>
                  <a:gd name="T48" fmla="*/ 47 w 54"/>
                  <a:gd name="T49" fmla="*/ 3 h 37"/>
                  <a:gd name="T50" fmla="*/ 45 w 54"/>
                  <a:gd name="T51" fmla="*/ 0 h 37"/>
                  <a:gd name="T52" fmla="*/ 44 w 54"/>
                  <a:gd name="T53" fmla="*/ 0 h 37"/>
                  <a:gd name="T54" fmla="*/ 42 w 54"/>
                  <a:gd name="T55" fmla="*/ 1 h 37"/>
                  <a:gd name="T56" fmla="*/ 37 w 54"/>
                  <a:gd name="T57" fmla="*/ 4 h 37"/>
                  <a:gd name="T58" fmla="*/ 34 w 54"/>
                  <a:gd name="T59" fmla="*/ 4 h 37"/>
                  <a:gd name="T60" fmla="*/ 35 w 54"/>
                  <a:gd name="T61" fmla="*/ 5 h 37"/>
                  <a:gd name="T62" fmla="*/ 33 w 54"/>
                  <a:gd name="T63" fmla="*/ 5 h 37"/>
                  <a:gd name="T64" fmla="*/ 33 w 54"/>
                  <a:gd name="T65" fmla="*/ 4 h 37"/>
                  <a:gd name="T66" fmla="*/ 28 w 54"/>
                  <a:gd name="T67" fmla="*/ 5 h 37"/>
                  <a:gd name="T68" fmla="*/ 24 w 54"/>
                  <a:gd name="T69" fmla="*/ 7 h 37"/>
                  <a:gd name="T70" fmla="*/ 17 w 54"/>
                  <a:gd name="T71" fmla="*/ 8 h 37"/>
                  <a:gd name="T72" fmla="*/ 16 w 54"/>
                  <a:gd name="T73" fmla="*/ 9 h 37"/>
                  <a:gd name="T74" fmla="*/ 13 w 54"/>
                  <a:gd name="T75" fmla="*/ 10 h 37"/>
                  <a:gd name="T76" fmla="*/ 10 w 54"/>
                  <a:gd name="T77" fmla="*/ 11 h 37"/>
                  <a:gd name="T78" fmla="*/ 6 w 54"/>
                  <a:gd name="T79" fmla="*/ 8 h 37"/>
                  <a:gd name="T80" fmla="*/ 2 w 54"/>
                  <a:gd name="T81" fmla="*/ 9 h 37"/>
                  <a:gd name="T82" fmla="*/ 1 w 54"/>
                  <a:gd name="T83" fmla="*/ 11 h 37"/>
                  <a:gd name="T84" fmla="*/ 1 w 54"/>
                  <a:gd name="T85" fmla="*/ 15 h 37"/>
                  <a:gd name="T86" fmla="*/ 1 w 54"/>
                  <a:gd name="T87" fmla="*/ 16 h 37"/>
                  <a:gd name="T88" fmla="*/ 6 w 54"/>
                  <a:gd name="T89" fmla="*/ 17 h 37"/>
                  <a:gd name="T90" fmla="*/ 1 w 54"/>
                  <a:gd name="T91" fmla="*/ 17 h 37"/>
                  <a:gd name="T92" fmla="*/ 2 w 54"/>
                  <a:gd name="T93" fmla="*/ 18 h 37"/>
                  <a:gd name="T94" fmla="*/ 2 w 54"/>
                  <a:gd name="T95" fmla="*/ 22 h 37"/>
                  <a:gd name="T96" fmla="*/ 2 w 54"/>
                  <a:gd name="T97" fmla="*/ 25 h 37"/>
                  <a:gd name="T98" fmla="*/ 3 w 54"/>
                  <a:gd name="T99" fmla="*/ 27 h 37"/>
                  <a:gd name="T100" fmla="*/ 6 w 54"/>
                  <a:gd name="T101" fmla="*/ 28 h 37"/>
                  <a:gd name="T102" fmla="*/ 9 w 54"/>
                  <a:gd name="T103" fmla="*/ 28 h 37"/>
                  <a:gd name="T104" fmla="*/ 9 w 54"/>
                  <a:gd name="T105" fmla="*/ 30 h 37"/>
                  <a:gd name="T106" fmla="*/ 10 w 54"/>
                  <a:gd name="T107" fmla="*/ 31 h 37"/>
                  <a:gd name="T108" fmla="*/ 12 w 54"/>
                  <a:gd name="T109" fmla="*/ 31 h 37"/>
                  <a:gd name="T110" fmla="*/ 16 w 54"/>
                  <a:gd name="T111" fmla="*/ 32 h 37"/>
                  <a:gd name="T112" fmla="*/ 17 w 54"/>
                  <a:gd name="T113" fmla="*/ 33 h 37"/>
                  <a:gd name="T114" fmla="*/ 18 w 54"/>
                  <a:gd name="T115" fmla="*/ 33 h 37"/>
                  <a:gd name="T116" fmla="*/ 20 w 54"/>
                  <a:gd name="T117" fmla="*/ 34 h 37"/>
                  <a:gd name="T118" fmla="*/ 20 w 54"/>
                  <a:gd name="T119" fmla="*/ 37 h 37"/>
                  <a:gd name="T120" fmla="*/ 26 w 54"/>
                  <a:gd name="T121" fmla="*/ 37 h 37"/>
                  <a:gd name="T122" fmla="*/ 28 w 54"/>
                  <a:gd name="T123" fmla="*/ 35 h 37"/>
                  <a:gd name="T124" fmla="*/ 29 w 54"/>
                  <a:gd name="T125" fmla="*/ 34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4" h="37">
                    <a:moveTo>
                      <a:pt x="30" y="34"/>
                    </a:moveTo>
                    <a:cubicBezTo>
                      <a:pt x="30" y="34"/>
                      <a:pt x="30" y="34"/>
                      <a:pt x="30" y="34"/>
                    </a:cubicBezTo>
                    <a:cubicBezTo>
                      <a:pt x="31" y="34"/>
                      <a:pt x="31" y="34"/>
                      <a:pt x="31" y="34"/>
                    </a:cubicBezTo>
                    <a:cubicBezTo>
                      <a:pt x="31" y="33"/>
                      <a:pt x="31" y="33"/>
                      <a:pt x="31" y="33"/>
                    </a:cubicBezTo>
                    <a:cubicBezTo>
                      <a:pt x="31" y="33"/>
                      <a:pt x="31" y="33"/>
                      <a:pt x="30" y="33"/>
                    </a:cubicBezTo>
                    <a:cubicBezTo>
                      <a:pt x="30" y="33"/>
                      <a:pt x="30" y="33"/>
                      <a:pt x="30" y="33"/>
                    </a:cubicBezTo>
                    <a:cubicBezTo>
                      <a:pt x="30" y="33"/>
                      <a:pt x="31" y="33"/>
                      <a:pt x="31" y="33"/>
                    </a:cubicBezTo>
                    <a:cubicBezTo>
                      <a:pt x="31" y="32"/>
                      <a:pt x="31" y="32"/>
                      <a:pt x="31" y="32"/>
                    </a:cubicBezTo>
                    <a:cubicBezTo>
                      <a:pt x="31" y="32"/>
                      <a:pt x="31" y="32"/>
                      <a:pt x="31" y="32"/>
                    </a:cubicBezTo>
                    <a:cubicBezTo>
                      <a:pt x="31" y="32"/>
                      <a:pt x="30" y="32"/>
                      <a:pt x="30" y="31"/>
                    </a:cubicBezTo>
                    <a:cubicBezTo>
                      <a:pt x="30" y="31"/>
                      <a:pt x="30" y="31"/>
                      <a:pt x="30" y="31"/>
                    </a:cubicBezTo>
                    <a:cubicBezTo>
                      <a:pt x="30" y="31"/>
                      <a:pt x="30" y="31"/>
                      <a:pt x="30" y="31"/>
                    </a:cubicBezTo>
                    <a:cubicBezTo>
                      <a:pt x="31" y="31"/>
                      <a:pt x="31" y="31"/>
                      <a:pt x="31" y="31"/>
                    </a:cubicBezTo>
                    <a:cubicBezTo>
                      <a:pt x="31" y="31"/>
                      <a:pt x="32" y="31"/>
                      <a:pt x="32" y="31"/>
                    </a:cubicBezTo>
                    <a:cubicBezTo>
                      <a:pt x="32" y="31"/>
                      <a:pt x="32" y="31"/>
                      <a:pt x="32" y="31"/>
                    </a:cubicBezTo>
                    <a:cubicBezTo>
                      <a:pt x="33" y="30"/>
                      <a:pt x="33" y="30"/>
                      <a:pt x="33" y="30"/>
                    </a:cubicBezTo>
                    <a:cubicBezTo>
                      <a:pt x="33" y="30"/>
                      <a:pt x="33" y="30"/>
                      <a:pt x="34" y="29"/>
                    </a:cubicBezTo>
                    <a:cubicBezTo>
                      <a:pt x="34" y="29"/>
                      <a:pt x="34" y="29"/>
                      <a:pt x="33" y="29"/>
                    </a:cubicBezTo>
                    <a:cubicBezTo>
                      <a:pt x="34" y="29"/>
                      <a:pt x="34" y="29"/>
                      <a:pt x="34" y="29"/>
                    </a:cubicBezTo>
                    <a:cubicBezTo>
                      <a:pt x="34" y="30"/>
                      <a:pt x="34" y="30"/>
                      <a:pt x="34" y="30"/>
                    </a:cubicBezTo>
                    <a:cubicBezTo>
                      <a:pt x="34" y="30"/>
                      <a:pt x="35" y="30"/>
                      <a:pt x="35" y="30"/>
                    </a:cubicBezTo>
                    <a:cubicBezTo>
                      <a:pt x="35" y="30"/>
                      <a:pt x="36" y="29"/>
                      <a:pt x="36" y="29"/>
                    </a:cubicBezTo>
                    <a:cubicBezTo>
                      <a:pt x="36" y="29"/>
                      <a:pt x="36" y="29"/>
                      <a:pt x="36" y="28"/>
                    </a:cubicBezTo>
                    <a:cubicBezTo>
                      <a:pt x="36" y="28"/>
                      <a:pt x="37" y="28"/>
                      <a:pt x="37" y="28"/>
                    </a:cubicBezTo>
                    <a:cubicBezTo>
                      <a:pt x="37" y="27"/>
                      <a:pt x="38" y="27"/>
                      <a:pt x="38" y="27"/>
                    </a:cubicBezTo>
                    <a:cubicBezTo>
                      <a:pt x="38" y="27"/>
                      <a:pt x="38" y="27"/>
                      <a:pt x="39" y="26"/>
                    </a:cubicBezTo>
                    <a:cubicBezTo>
                      <a:pt x="39" y="26"/>
                      <a:pt x="39" y="26"/>
                      <a:pt x="39" y="25"/>
                    </a:cubicBezTo>
                    <a:cubicBezTo>
                      <a:pt x="39" y="25"/>
                      <a:pt x="40" y="25"/>
                      <a:pt x="40" y="25"/>
                    </a:cubicBezTo>
                    <a:cubicBezTo>
                      <a:pt x="40" y="25"/>
                      <a:pt x="40" y="25"/>
                      <a:pt x="40" y="24"/>
                    </a:cubicBezTo>
                    <a:cubicBezTo>
                      <a:pt x="40" y="24"/>
                      <a:pt x="41" y="24"/>
                      <a:pt x="41" y="24"/>
                    </a:cubicBezTo>
                    <a:cubicBezTo>
                      <a:pt x="41" y="24"/>
                      <a:pt x="41" y="24"/>
                      <a:pt x="41" y="25"/>
                    </a:cubicBezTo>
                    <a:cubicBezTo>
                      <a:pt x="42" y="25"/>
                      <a:pt x="42" y="24"/>
                      <a:pt x="42" y="24"/>
                    </a:cubicBezTo>
                    <a:cubicBezTo>
                      <a:pt x="42" y="24"/>
                      <a:pt x="42" y="24"/>
                      <a:pt x="42" y="23"/>
                    </a:cubicBezTo>
                    <a:cubicBezTo>
                      <a:pt x="42" y="24"/>
                      <a:pt x="43" y="24"/>
                      <a:pt x="43" y="25"/>
                    </a:cubicBezTo>
                    <a:cubicBezTo>
                      <a:pt x="43" y="25"/>
                      <a:pt x="44" y="25"/>
                      <a:pt x="44" y="25"/>
                    </a:cubicBezTo>
                    <a:cubicBezTo>
                      <a:pt x="44" y="25"/>
                      <a:pt x="45" y="25"/>
                      <a:pt x="45" y="25"/>
                    </a:cubicBezTo>
                    <a:cubicBezTo>
                      <a:pt x="45" y="25"/>
                      <a:pt x="45" y="26"/>
                      <a:pt x="45" y="26"/>
                    </a:cubicBezTo>
                    <a:cubicBezTo>
                      <a:pt x="46" y="26"/>
                      <a:pt x="46" y="26"/>
                      <a:pt x="46" y="26"/>
                    </a:cubicBezTo>
                    <a:cubicBezTo>
                      <a:pt x="46" y="25"/>
                      <a:pt x="46" y="25"/>
                      <a:pt x="47" y="25"/>
                    </a:cubicBezTo>
                    <a:cubicBezTo>
                      <a:pt x="46" y="25"/>
                      <a:pt x="46" y="25"/>
                      <a:pt x="46" y="25"/>
                    </a:cubicBezTo>
                    <a:cubicBezTo>
                      <a:pt x="46" y="25"/>
                      <a:pt x="46" y="24"/>
                      <a:pt x="46" y="24"/>
                    </a:cubicBezTo>
                    <a:cubicBezTo>
                      <a:pt x="46" y="24"/>
                      <a:pt x="45" y="24"/>
                      <a:pt x="45" y="23"/>
                    </a:cubicBezTo>
                    <a:cubicBezTo>
                      <a:pt x="45" y="23"/>
                      <a:pt x="45" y="23"/>
                      <a:pt x="45" y="23"/>
                    </a:cubicBezTo>
                    <a:cubicBezTo>
                      <a:pt x="44" y="22"/>
                      <a:pt x="44" y="22"/>
                      <a:pt x="43" y="21"/>
                    </a:cubicBezTo>
                    <a:cubicBezTo>
                      <a:pt x="43" y="21"/>
                      <a:pt x="43" y="21"/>
                      <a:pt x="42" y="20"/>
                    </a:cubicBezTo>
                    <a:cubicBezTo>
                      <a:pt x="42" y="20"/>
                      <a:pt x="42" y="20"/>
                      <a:pt x="42" y="20"/>
                    </a:cubicBezTo>
                    <a:cubicBezTo>
                      <a:pt x="42" y="20"/>
                      <a:pt x="42" y="20"/>
                      <a:pt x="42" y="19"/>
                    </a:cubicBezTo>
                    <a:cubicBezTo>
                      <a:pt x="42" y="19"/>
                      <a:pt x="42" y="19"/>
                      <a:pt x="43" y="19"/>
                    </a:cubicBezTo>
                    <a:cubicBezTo>
                      <a:pt x="43" y="19"/>
                      <a:pt x="43" y="19"/>
                      <a:pt x="44" y="19"/>
                    </a:cubicBezTo>
                    <a:cubicBezTo>
                      <a:pt x="44" y="19"/>
                      <a:pt x="44" y="19"/>
                      <a:pt x="44" y="19"/>
                    </a:cubicBezTo>
                    <a:cubicBezTo>
                      <a:pt x="44" y="19"/>
                      <a:pt x="44" y="18"/>
                      <a:pt x="44" y="18"/>
                    </a:cubicBezTo>
                    <a:cubicBezTo>
                      <a:pt x="44" y="17"/>
                      <a:pt x="43" y="17"/>
                      <a:pt x="43" y="16"/>
                    </a:cubicBezTo>
                    <a:cubicBezTo>
                      <a:pt x="43" y="16"/>
                      <a:pt x="43" y="16"/>
                      <a:pt x="43" y="15"/>
                    </a:cubicBezTo>
                    <a:cubicBezTo>
                      <a:pt x="43" y="15"/>
                      <a:pt x="42" y="15"/>
                      <a:pt x="42" y="15"/>
                    </a:cubicBezTo>
                    <a:cubicBezTo>
                      <a:pt x="42" y="15"/>
                      <a:pt x="43" y="14"/>
                      <a:pt x="43" y="14"/>
                    </a:cubicBezTo>
                    <a:cubicBezTo>
                      <a:pt x="43" y="14"/>
                      <a:pt x="43" y="14"/>
                      <a:pt x="43" y="14"/>
                    </a:cubicBezTo>
                    <a:cubicBezTo>
                      <a:pt x="43" y="14"/>
                      <a:pt x="43" y="14"/>
                      <a:pt x="43" y="14"/>
                    </a:cubicBezTo>
                    <a:cubicBezTo>
                      <a:pt x="43" y="14"/>
                      <a:pt x="43" y="14"/>
                      <a:pt x="43" y="14"/>
                    </a:cubicBezTo>
                    <a:cubicBezTo>
                      <a:pt x="43" y="13"/>
                      <a:pt x="43" y="13"/>
                      <a:pt x="42" y="13"/>
                    </a:cubicBezTo>
                    <a:cubicBezTo>
                      <a:pt x="43" y="13"/>
                      <a:pt x="43" y="13"/>
                      <a:pt x="43" y="13"/>
                    </a:cubicBezTo>
                    <a:cubicBezTo>
                      <a:pt x="43" y="13"/>
                      <a:pt x="44" y="13"/>
                      <a:pt x="44" y="13"/>
                    </a:cubicBezTo>
                    <a:cubicBezTo>
                      <a:pt x="44" y="13"/>
                      <a:pt x="45" y="13"/>
                      <a:pt x="45" y="13"/>
                    </a:cubicBezTo>
                    <a:cubicBezTo>
                      <a:pt x="45" y="13"/>
                      <a:pt x="45" y="13"/>
                      <a:pt x="44" y="12"/>
                    </a:cubicBezTo>
                    <a:cubicBezTo>
                      <a:pt x="44" y="12"/>
                      <a:pt x="44" y="12"/>
                      <a:pt x="44" y="12"/>
                    </a:cubicBezTo>
                    <a:cubicBezTo>
                      <a:pt x="44" y="11"/>
                      <a:pt x="44" y="11"/>
                      <a:pt x="44" y="11"/>
                    </a:cubicBezTo>
                    <a:cubicBezTo>
                      <a:pt x="44" y="11"/>
                      <a:pt x="44" y="11"/>
                      <a:pt x="44" y="11"/>
                    </a:cubicBezTo>
                    <a:cubicBezTo>
                      <a:pt x="44" y="11"/>
                      <a:pt x="44" y="11"/>
                      <a:pt x="45" y="11"/>
                    </a:cubicBezTo>
                    <a:cubicBezTo>
                      <a:pt x="45" y="11"/>
                      <a:pt x="45" y="11"/>
                      <a:pt x="45" y="11"/>
                    </a:cubicBezTo>
                    <a:cubicBezTo>
                      <a:pt x="45" y="11"/>
                      <a:pt x="45" y="11"/>
                      <a:pt x="45" y="11"/>
                    </a:cubicBezTo>
                    <a:cubicBezTo>
                      <a:pt x="45" y="11"/>
                      <a:pt x="45" y="11"/>
                      <a:pt x="46" y="12"/>
                    </a:cubicBezTo>
                    <a:cubicBezTo>
                      <a:pt x="46" y="12"/>
                      <a:pt x="46" y="12"/>
                      <a:pt x="46" y="12"/>
                    </a:cubicBezTo>
                    <a:cubicBezTo>
                      <a:pt x="47" y="12"/>
                      <a:pt x="47" y="12"/>
                      <a:pt x="48" y="12"/>
                    </a:cubicBezTo>
                    <a:cubicBezTo>
                      <a:pt x="48" y="12"/>
                      <a:pt x="48" y="12"/>
                      <a:pt x="49" y="12"/>
                    </a:cubicBezTo>
                    <a:cubicBezTo>
                      <a:pt x="49" y="12"/>
                      <a:pt x="49" y="12"/>
                      <a:pt x="49" y="12"/>
                    </a:cubicBezTo>
                    <a:cubicBezTo>
                      <a:pt x="49" y="11"/>
                      <a:pt x="48" y="11"/>
                      <a:pt x="48" y="11"/>
                    </a:cubicBezTo>
                    <a:cubicBezTo>
                      <a:pt x="48" y="10"/>
                      <a:pt x="48" y="10"/>
                      <a:pt x="48" y="10"/>
                    </a:cubicBezTo>
                    <a:cubicBezTo>
                      <a:pt x="49" y="10"/>
                      <a:pt x="49" y="10"/>
                      <a:pt x="49" y="10"/>
                    </a:cubicBezTo>
                    <a:cubicBezTo>
                      <a:pt x="50" y="10"/>
                      <a:pt x="50" y="10"/>
                      <a:pt x="51" y="10"/>
                    </a:cubicBezTo>
                    <a:cubicBezTo>
                      <a:pt x="51" y="10"/>
                      <a:pt x="52" y="10"/>
                      <a:pt x="53" y="11"/>
                    </a:cubicBezTo>
                    <a:cubicBezTo>
                      <a:pt x="53" y="11"/>
                      <a:pt x="53" y="10"/>
                      <a:pt x="54" y="10"/>
                    </a:cubicBezTo>
                    <a:cubicBezTo>
                      <a:pt x="54" y="10"/>
                      <a:pt x="54" y="10"/>
                      <a:pt x="54" y="10"/>
                    </a:cubicBezTo>
                    <a:cubicBezTo>
                      <a:pt x="54" y="10"/>
                      <a:pt x="53" y="10"/>
                      <a:pt x="53" y="9"/>
                    </a:cubicBezTo>
                    <a:cubicBezTo>
                      <a:pt x="53" y="9"/>
                      <a:pt x="52" y="9"/>
                      <a:pt x="52" y="9"/>
                    </a:cubicBezTo>
                    <a:cubicBezTo>
                      <a:pt x="52" y="9"/>
                      <a:pt x="52" y="8"/>
                      <a:pt x="51" y="8"/>
                    </a:cubicBezTo>
                    <a:cubicBezTo>
                      <a:pt x="51" y="8"/>
                      <a:pt x="51" y="8"/>
                      <a:pt x="51" y="8"/>
                    </a:cubicBezTo>
                    <a:cubicBezTo>
                      <a:pt x="50" y="7"/>
                      <a:pt x="50" y="7"/>
                      <a:pt x="50" y="7"/>
                    </a:cubicBezTo>
                    <a:cubicBezTo>
                      <a:pt x="49" y="7"/>
                      <a:pt x="49" y="7"/>
                      <a:pt x="49" y="6"/>
                    </a:cubicBezTo>
                    <a:cubicBezTo>
                      <a:pt x="49" y="7"/>
                      <a:pt x="48" y="7"/>
                      <a:pt x="48" y="7"/>
                    </a:cubicBezTo>
                    <a:cubicBezTo>
                      <a:pt x="48" y="7"/>
                      <a:pt x="48" y="6"/>
                      <a:pt x="48" y="6"/>
                    </a:cubicBezTo>
                    <a:cubicBezTo>
                      <a:pt x="48" y="6"/>
                      <a:pt x="49" y="6"/>
                      <a:pt x="49" y="6"/>
                    </a:cubicBezTo>
                    <a:cubicBezTo>
                      <a:pt x="49" y="6"/>
                      <a:pt x="49" y="6"/>
                      <a:pt x="49" y="5"/>
                    </a:cubicBezTo>
                    <a:cubicBezTo>
                      <a:pt x="49" y="5"/>
                      <a:pt x="48" y="5"/>
                      <a:pt x="48" y="5"/>
                    </a:cubicBezTo>
                    <a:cubicBezTo>
                      <a:pt x="48" y="5"/>
                      <a:pt x="48" y="6"/>
                      <a:pt x="47" y="6"/>
                    </a:cubicBezTo>
                    <a:cubicBezTo>
                      <a:pt x="47" y="6"/>
                      <a:pt x="47" y="5"/>
                      <a:pt x="47" y="5"/>
                    </a:cubicBezTo>
                    <a:cubicBezTo>
                      <a:pt x="47" y="5"/>
                      <a:pt x="47" y="5"/>
                      <a:pt x="47" y="5"/>
                    </a:cubicBezTo>
                    <a:cubicBezTo>
                      <a:pt x="47" y="5"/>
                      <a:pt x="47" y="4"/>
                      <a:pt x="47" y="4"/>
                    </a:cubicBezTo>
                    <a:cubicBezTo>
                      <a:pt x="48" y="4"/>
                      <a:pt x="48" y="4"/>
                      <a:pt x="48" y="4"/>
                    </a:cubicBezTo>
                    <a:cubicBezTo>
                      <a:pt x="48" y="4"/>
                      <a:pt x="48" y="4"/>
                      <a:pt x="48" y="4"/>
                    </a:cubicBezTo>
                    <a:cubicBezTo>
                      <a:pt x="48" y="3"/>
                      <a:pt x="48" y="3"/>
                      <a:pt x="47" y="3"/>
                    </a:cubicBezTo>
                    <a:cubicBezTo>
                      <a:pt x="47" y="3"/>
                      <a:pt x="47" y="3"/>
                      <a:pt x="47" y="3"/>
                    </a:cubicBezTo>
                    <a:cubicBezTo>
                      <a:pt x="47" y="2"/>
                      <a:pt x="46" y="2"/>
                      <a:pt x="46" y="2"/>
                    </a:cubicBezTo>
                    <a:cubicBezTo>
                      <a:pt x="46" y="1"/>
                      <a:pt x="46" y="1"/>
                      <a:pt x="46" y="1"/>
                    </a:cubicBezTo>
                    <a:cubicBezTo>
                      <a:pt x="46" y="1"/>
                      <a:pt x="46" y="0"/>
                      <a:pt x="46" y="0"/>
                    </a:cubicBezTo>
                    <a:cubicBezTo>
                      <a:pt x="46" y="0"/>
                      <a:pt x="45" y="0"/>
                      <a:pt x="45" y="0"/>
                    </a:cubicBezTo>
                    <a:cubicBezTo>
                      <a:pt x="45" y="0"/>
                      <a:pt x="45" y="1"/>
                      <a:pt x="45" y="1"/>
                    </a:cubicBezTo>
                    <a:cubicBezTo>
                      <a:pt x="45" y="1"/>
                      <a:pt x="44" y="1"/>
                      <a:pt x="44" y="1"/>
                    </a:cubicBezTo>
                    <a:cubicBezTo>
                      <a:pt x="44" y="1"/>
                      <a:pt x="44" y="1"/>
                      <a:pt x="44" y="1"/>
                    </a:cubicBezTo>
                    <a:cubicBezTo>
                      <a:pt x="44" y="1"/>
                      <a:pt x="44" y="1"/>
                      <a:pt x="44" y="0"/>
                    </a:cubicBezTo>
                    <a:cubicBezTo>
                      <a:pt x="44" y="0"/>
                      <a:pt x="44" y="0"/>
                      <a:pt x="44" y="0"/>
                    </a:cubicBezTo>
                    <a:cubicBezTo>
                      <a:pt x="44" y="0"/>
                      <a:pt x="44" y="0"/>
                      <a:pt x="44" y="0"/>
                    </a:cubicBezTo>
                    <a:cubicBezTo>
                      <a:pt x="43" y="0"/>
                      <a:pt x="43" y="0"/>
                      <a:pt x="42" y="1"/>
                    </a:cubicBezTo>
                    <a:cubicBezTo>
                      <a:pt x="42" y="1"/>
                      <a:pt x="42" y="1"/>
                      <a:pt x="42" y="1"/>
                    </a:cubicBezTo>
                    <a:cubicBezTo>
                      <a:pt x="41" y="1"/>
                      <a:pt x="41" y="2"/>
                      <a:pt x="40" y="2"/>
                    </a:cubicBezTo>
                    <a:cubicBezTo>
                      <a:pt x="40" y="2"/>
                      <a:pt x="40" y="3"/>
                      <a:pt x="40" y="3"/>
                    </a:cubicBezTo>
                    <a:cubicBezTo>
                      <a:pt x="39" y="3"/>
                      <a:pt x="38" y="4"/>
                      <a:pt x="37" y="4"/>
                    </a:cubicBezTo>
                    <a:cubicBezTo>
                      <a:pt x="37" y="4"/>
                      <a:pt x="37" y="4"/>
                      <a:pt x="37" y="4"/>
                    </a:cubicBezTo>
                    <a:cubicBezTo>
                      <a:pt x="36" y="4"/>
                      <a:pt x="36" y="3"/>
                      <a:pt x="35" y="3"/>
                    </a:cubicBezTo>
                    <a:cubicBezTo>
                      <a:pt x="35" y="4"/>
                      <a:pt x="35" y="4"/>
                      <a:pt x="34" y="4"/>
                    </a:cubicBezTo>
                    <a:cubicBezTo>
                      <a:pt x="35" y="4"/>
                      <a:pt x="35" y="4"/>
                      <a:pt x="35" y="4"/>
                    </a:cubicBezTo>
                    <a:cubicBezTo>
                      <a:pt x="35" y="4"/>
                      <a:pt x="35" y="4"/>
                      <a:pt x="34" y="4"/>
                    </a:cubicBezTo>
                    <a:cubicBezTo>
                      <a:pt x="35" y="4"/>
                      <a:pt x="35" y="4"/>
                      <a:pt x="35" y="4"/>
                    </a:cubicBezTo>
                    <a:cubicBezTo>
                      <a:pt x="35" y="4"/>
                      <a:pt x="36" y="5"/>
                      <a:pt x="36" y="5"/>
                    </a:cubicBezTo>
                    <a:cubicBezTo>
                      <a:pt x="36" y="5"/>
                      <a:pt x="36" y="5"/>
                      <a:pt x="35" y="5"/>
                    </a:cubicBezTo>
                    <a:cubicBezTo>
                      <a:pt x="35" y="5"/>
                      <a:pt x="35" y="5"/>
                      <a:pt x="35" y="5"/>
                    </a:cubicBezTo>
                    <a:cubicBezTo>
                      <a:pt x="34" y="5"/>
                      <a:pt x="34" y="5"/>
                      <a:pt x="34" y="5"/>
                    </a:cubicBezTo>
                    <a:cubicBezTo>
                      <a:pt x="34" y="5"/>
                      <a:pt x="34" y="5"/>
                      <a:pt x="34" y="5"/>
                    </a:cubicBezTo>
                    <a:cubicBezTo>
                      <a:pt x="34" y="5"/>
                      <a:pt x="34" y="5"/>
                      <a:pt x="34" y="5"/>
                    </a:cubicBezTo>
                    <a:cubicBezTo>
                      <a:pt x="34" y="5"/>
                      <a:pt x="33" y="5"/>
                      <a:pt x="33" y="5"/>
                    </a:cubicBezTo>
                    <a:cubicBezTo>
                      <a:pt x="33" y="5"/>
                      <a:pt x="33" y="5"/>
                      <a:pt x="34" y="5"/>
                    </a:cubicBezTo>
                    <a:cubicBezTo>
                      <a:pt x="34" y="5"/>
                      <a:pt x="34" y="5"/>
                      <a:pt x="34" y="5"/>
                    </a:cubicBezTo>
                    <a:cubicBezTo>
                      <a:pt x="34" y="5"/>
                      <a:pt x="34" y="4"/>
                      <a:pt x="34" y="4"/>
                    </a:cubicBezTo>
                    <a:cubicBezTo>
                      <a:pt x="33" y="4"/>
                      <a:pt x="33" y="4"/>
                      <a:pt x="33" y="4"/>
                    </a:cubicBezTo>
                    <a:cubicBezTo>
                      <a:pt x="32" y="4"/>
                      <a:pt x="32" y="4"/>
                      <a:pt x="31" y="4"/>
                    </a:cubicBezTo>
                    <a:cubicBezTo>
                      <a:pt x="31" y="4"/>
                      <a:pt x="30" y="4"/>
                      <a:pt x="30" y="4"/>
                    </a:cubicBezTo>
                    <a:cubicBezTo>
                      <a:pt x="30" y="4"/>
                      <a:pt x="29" y="4"/>
                      <a:pt x="29" y="4"/>
                    </a:cubicBezTo>
                    <a:cubicBezTo>
                      <a:pt x="29" y="4"/>
                      <a:pt x="29" y="4"/>
                      <a:pt x="28" y="5"/>
                    </a:cubicBezTo>
                    <a:cubicBezTo>
                      <a:pt x="28" y="5"/>
                      <a:pt x="28" y="5"/>
                      <a:pt x="28" y="5"/>
                    </a:cubicBezTo>
                    <a:cubicBezTo>
                      <a:pt x="28" y="6"/>
                      <a:pt x="27" y="6"/>
                      <a:pt x="27" y="6"/>
                    </a:cubicBezTo>
                    <a:cubicBezTo>
                      <a:pt x="26" y="6"/>
                      <a:pt x="26" y="6"/>
                      <a:pt x="26" y="6"/>
                    </a:cubicBezTo>
                    <a:cubicBezTo>
                      <a:pt x="25" y="6"/>
                      <a:pt x="25" y="7"/>
                      <a:pt x="24" y="7"/>
                    </a:cubicBezTo>
                    <a:cubicBezTo>
                      <a:pt x="24" y="7"/>
                      <a:pt x="24" y="7"/>
                      <a:pt x="24" y="7"/>
                    </a:cubicBezTo>
                    <a:cubicBezTo>
                      <a:pt x="23" y="8"/>
                      <a:pt x="23" y="8"/>
                      <a:pt x="22" y="8"/>
                    </a:cubicBezTo>
                    <a:cubicBezTo>
                      <a:pt x="22" y="8"/>
                      <a:pt x="21" y="8"/>
                      <a:pt x="21" y="8"/>
                    </a:cubicBezTo>
                    <a:cubicBezTo>
                      <a:pt x="19" y="8"/>
                      <a:pt x="18" y="8"/>
                      <a:pt x="17" y="8"/>
                    </a:cubicBezTo>
                    <a:cubicBezTo>
                      <a:pt x="17" y="8"/>
                      <a:pt x="16" y="8"/>
                      <a:pt x="16" y="8"/>
                    </a:cubicBezTo>
                    <a:cubicBezTo>
                      <a:pt x="16" y="8"/>
                      <a:pt x="16" y="9"/>
                      <a:pt x="16" y="9"/>
                    </a:cubicBezTo>
                    <a:cubicBezTo>
                      <a:pt x="16" y="9"/>
                      <a:pt x="16" y="9"/>
                      <a:pt x="16" y="9"/>
                    </a:cubicBezTo>
                    <a:cubicBezTo>
                      <a:pt x="16" y="9"/>
                      <a:pt x="16" y="9"/>
                      <a:pt x="16" y="9"/>
                    </a:cubicBezTo>
                    <a:cubicBezTo>
                      <a:pt x="16" y="9"/>
                      <a:pt x="15" y="9"/>
                      <a:pt x="15" y="9"/>
                    </a:cubicBezTo>
                    <a:cubicBezTo>
                      <a:pt x="15" y="9"/>
                      <a:pt x="14" y="9"/>
                      <a:pt x="14" y="9"/>
                    </a:cubicBezTo>
                    <a:cubicBezTo>
                      <a:pt x="14" y="9"/>
                      <a:pt x="14" y="9"/>
                      <a:pt x="13" y="9"/>
                    </a:cubicBezTo>
                    <a:cubicBezTo>
                      <a:pt x="13" y="9"/>
                      <a:pt x="13" y="10"/>
                      <a:pt x="13" y="10"/>
                    </a:cubicBezTo>
                    <a:cubicBezTo>
                      <a:pt x="13" y="10"/>
                      <a:pt x="13" y="10"/>
                      <a:pt x="12" y="11"/>
                    </a:cubicBezTo>
                    <a:cubicBezTo>
                      <a:pt x="12" y="11"/>
                      <a:pt x="12" y="11"/>
                      <a:pt x="11" y="11"/>
                    </a:cubicBezTo>
                    <a:cubicBezTo>
                      <a:pt x="11" y="11"/>
                      <a:pt x="11" y="12"/>
                      <a:pt x="11" y="12"/>
                    </a:cubicBezTo>
                    <a:cubicBezTo>
                      <a:pt x="11" y="11"/>
                      <a:pt x="10" y="11"/>
                      <a:pt x="10" y="11"/>
                    </a:cubicBezTo>
                    <a:cubicBezTo>
                      <a:pt x="9" y="11"/>
                      <a:pt x="8" y="10"/>
                      <a:pt x="8" y="10"/>
                    </a:cubicBezTo>
                    <a:cubicBezTo>
                      <a:pt x="7" y="10"/>
                      <a:pt x="7" y="10"/>
                      <a:pt x="6" y="9"/>
                    </a:cubicBezTo>
                    <a:cubicBezTo>
                      <a:pt x="6" y="9"/>
                      <a:pt x="6" y="9"/>
                      <a:pt x="6" y="9"/>
                    </a:cubicBezTo>
                    <a:cubicBezTo>
                      <a:pt x="6" y="8"/>
                      <a:pt x="6" y="8"/>
                      <a:pt x="6" y="8"/>
                    </a:cubicBezTo>
                    <a:cubicBezTo>
                      <a:pt x="5" y="8"/>
                      <a:pt x="5" y="8"/>
                      <a:pt x="5" y="8"/>
                    </a:cubicBezTo>
                    <a:cubicBezTo>
                      <a:pt x="5" y="8"/>
                      <a:pt x="5" y="8"/>
                      <a:pt x="4" y="8"/>
                    </a:cubicBezTo>
                    <a:cubicBezTo>
                      <a:pt x="4" y="8"/>
                      <a:pt x="4" y="8"/>
                      <a:pt x="4" y="8"/>
                    </a:cubicBezTo>
                    <a:cubicBezTo>
                      <a:pt x="3" y="8"/>
                      <a:pt x="3" y="9"/>
                      <a:pt x="2" y="9"/>
                    </a:cubicBezTo>
                    <a:cubicBezTo>
                      <a:pt x="2" y="9"/>
                      <a:pt x="2" y="9"/>
                      <a:pt x="1" y="10"/>
                    </a:cubicBezTo>
                    <a:cubicBezTo>
                      <a:pt x="1" y="10"/>
                      <a:pt x="1" y="10"/>
                      <a:pt x="1" y="10"/>
                    </a:cubicBezTo>
                    <a:cubicBezTo>
                      <a:pt x="1" y="10"/>
                      <a:pt x="1" y="10"/>
                      <a:pt x="1" y="11"/>
                    </a:cubicBezTo>
                    <a:cubicBezTo>
                      <a:pt x="1" y="11"/>
                      <a:pt x="1" y="11"/>
                      <a:pt x="1" y="11"/>
                    </a:cubicBezTo>
                    <a:cubicBezTo>
                      <a:pt x="1" y="11"/>
                      <a:pt x="0" y="11"/>
                      <a:pt x="0" y="11"/>
                    </a:cubicBezTo>
                    <a:cubicBezTo>
                      <a:pt x="0" y="11"/>
                      <a:pt x="0" y="12"/>
                      <a:pt x="0" y="12"/>
                    </a:cubicBezTo>
                    <a:cubicBezTo>
                      <a:pt x="0" y="13"/>
                      <a:pt x="0" y="14"/>
                      <a:pt x="1" y="14"/>
                    </a:cubicBezTo>
                    <a:cubicBezTo>
                      <a:pt x="1" y="14"/>
                      <a:pt x="1" y="15"/>
                      <a:pt x="1" y="15"/>
                    </a:cubicBezTo>
                    <a:cubicBezTo>
                      <a:pt x="1" y="15"/>
                      <a:pt x="1" y="15"/>
                      <a:pt x="0" y="14"/>
                    </a:cubicBezTo>
                    <a:cubicBezTo>
                      <a:pt x="0" y="14"/>
                      <a:pt x="0" y="15"/>
                      <a:pt x="0" y="15"/>
                    </a:cubicBezTo>
                    <a:cubicBezTo>
                      <a:pt x="0" y="15"/>
                      <a:pt x="0" y="15"/>
                      <a:pt x="0" y="16"/>
                    </a:cubicBezTo>
                    <a:cubicBezTo>
                      <a:pt x="1" y="16"/>
                      <a:pt x="1" y="16"/>
                      <a:pt x="1" y="16"/>
                    </a:cubicBezTo>
                    <a:cubicBezTo>
                      <a:pt x="2" y="16"/>
                      <a:pt x="2" y="16"/>
                      <a:pt x="2" y="16"/>
                    </a:cubicBezTo>
                    <a:cubicBezTo>
                      <a:pt x="2" y="16"/>
                      <a:pt x="3" y="16"/>
                      <a:pt x="3" y="16"/>
                    </a:cubicBezTo>
                    <a:cubicBezTo>
                      <a:pt x="4" y="16"/>
                      <a:pt x="4" y="16"/>
                      <a:pt x="5" y="16"/>
                    </a:cubicBezTo>
                    <a:cubicBezTo>
                      <a:pt x="5" y="16"/>
                      <a:pt x="5" y="17"/>
                      <a:pt x="6" y="17"/>
                    </a:cubicBezTo>
                    <a:cubicBezTo>
                      <a:pt x="5" y="17"/>
                      <a:pt x="5" y="16"/>
                      <a:pt x="5" y="16"/>
                    </a:cubicBezTo>
                    <a:cubicBezTo>
                      <a:pt x="4" y="16"/>
                      <a:pt x="4" y="17"/>
                      <a:pt x="3" y="17"/>
                    </a:cubicBezTo>
                    <a:cubicBezTo>
                      <a:pt x="3" y="17"/>
                      <a:pt x="2" y="17"/>
                      <a:pt x="2" y="16"/>
                    </a:cubicBezTo>
                    <a:cubicBezTo>
                      <a:pt x="1" y="17"/>
                      <a:pt x="1" y="17"/>
                      <a:pt x="1" y="17"/>
                    </a:cubicBezTo>
                    <a:cubicBezTo>
                      <a:pt x="1" y="17"/>
                      <a:pt x="0" y="17"/>
                      <a:pt x="0" y="17"/>
                    </a:cubicBezTo>
                    <a:cubicBezTo>
                      <a:pt x="0" y="17"/>
                      <a:pt x="0" y="17"/>
                      <a:pt x="0" y="17"/>
                    </a:cubicBezTo>
                    <a:cubicBezTo>
                      <a:pt x="0" y="17"/>
                      <a:pt x="1" y="17"/>
                      <a:pt x="1" y="17"/>
                    </a:cubicBezTo>
                    <a:cubicBezTo>
                      <a:pt x="1" y="18"/>
                      <a:pt x="2" y="18"/>
                      <a:pt x="2" y="18"/>
                    </a:cubicBezTo>
                    <a:cubicBezTo>
                      <a:pt x="2" y="19"/>
                      <a:pt x="3" y="19"/>
                      <a:pt x="3" y="20"/>
                    </a:cubicBezTo>
                    <a:cubicBezTo>
                      <a:pt x="3" y="20"/>
                      <a:pt x="3" y="20"/>
                      <a:pt x="3" y="20"/>
                    </a:cubicBezTo>
                    <a:cubicBezTo>
                      <a:pt x="3" y="21"/>
                      <a:pt x="3" y="21"/>
                      <a:pt x="3" y="21"/>
                    </a:cubicBezTo>
                    <a:cubicBezTo>
                      <a:pt x="3" y="21"/>
                      <a:pt x="2" y="21"/>
                      <a:pt x="2" y="22"/>
                    </a:cubicBezTo>
                    <a:cubicBezTo>
                      <a:pt x="2" y="22"/>
                      <a:pt x="2" y="22"/>
                      <a:pt x="2" y="22"/>
                    </a:cubicBezTo>
                    <a:cubicBezTo>
                      <a:pt x="2" y="22"/>
                      <a:pt x="2" y="22"/>
                      <a:pt x="2" y="22"/>
                    </a:cubicBezTo>
                    <a:cubicBezTo>
                      <a:pt x="2" y="23"/>
                      <a:pt x="2" y="23"/>
                      <a:pt x="2" y="23"/>
                    </a:cubicBezTo>
                    <a:cubicBezTo>
                      <a:pt x="2" y="24"/>
                      <a:pt x="2" y="24"/>
                      <a:pt x="2" y="25"/>
                    </a:cubicBezTo>
                    <a:cubicBezTo>
                      <a:pt x="2" y="25"/>
                      <a:pt x="2" y="25"/>
                      <a:pt x="2" y="25"/>
                    </a:cubicBezTo>
                    <a:cubicBezTo>
                      <a:pt x="2" y="26"/>
                      <a:pt x="2" y="26"/>
                      <a:pt x="2" y="27"/>
                    </a:cubicBezTo>
                    <a:cubicBezTo>
                      <a:pt x="2" y="27"/>
                      <a:pt x="2" y="27"/>
                      <a:pt x="2" y="27"/>
                    </a:cubicBezTo>
                    <a:cubicBezTo>
                      <a:pt x="3" y="27"/>
                      <a:pt x="3" y="27"/>
                      <a:pt x="3" y="27"/>
                    </a:cubicBezTo>
                    <a:cubicBezTo>
                      <a:pt x="3" y="27"/>
                      <a:pt x="3" y="27"/>
                      <a:pt x="3" y="27"/>
                    </a:cubicBezTo>
                    <a:cubicBezTo>
                      <a:pt x="4" y="27"/>
                      <a:pt x="4" y="27"/>
                      <a:pt x="4" y="27"/>
                    </a:cubicBezTo>
                    <a:cubicBezTo>
                      <a:pt x="5" y="28"/>
                      <a:pt x="5" y="28"/>
                      <a:pt x="5" y="28"/>
                    </a:cubicBezTo>
                    <a:cubicBezTo>
                      <a:pt x="5" y="28"/>
                      <a:pt x="6" y="28"/>
                      <a:pt x="6" y="28"/>
                    </a:cubicBezTo>
                    <a:cubicBezTo>
                      <a:pt x="7" y="28"/>
                      <a:pt x="7" y="28"/>
                      <a:pt x="7" y="28"/>
                    </a:cubicBezTo>
                    <a:cubicBezTo>
                      <a:pt x="7" y="28"/>
                      <a:pt x="7" y="28"/>
                      <a:pt x="8" y="28"/>
                    </a:cubicBezTo>
                    <a:cubicBezTo>
                      <a:pt x="8" y="28"/>
                      <a:pt x="8" y="28"/>
                      <a:pt x="8" y="28"/>
                    </a:cubicBezTo>
                    <a:cubicBezTo>
                      <a:pt x="8" y="28"/>
                      <a:pt x="9" y="28"/>
                      <a:pt x="9" y="28"/>
                    </a:cubicBezTo>
                    <a:cubicBezTo>
                      <a:pt x="9" y="28"/>
                      <a:pt x="9" y="28"/>
                      <a:pt x="9" y="27"/>
                    </a:cubicBezTo>
                    <a:cubicBezTo>
                      <a:pt x="9" y="28"/>
                      <a:pt x="9" y="28"/>
                      <a:pt x="9" y="28"/>
                    </a:cubicBezTo>
                    <a:cubicBezTo>
                      <a:pt x="9" y="28"/>
                      <a:pt x="9" y="28"/>
                      <a:pt x="9" y="29"/>
                    </a:cubicBezTo>
                    <a:cubicBezTo>
                      <a:pt x="9" y="29"/>
                      <a:pt x="9" y="29"/>
                      <a:pt x="9" y="30"/>
                    </a:cubicBezTo>
                    <a:cubicBezTo>
                      <a:pt x="9" y="30"/>
                      <a:pt x="9" y="30"/>
                      <a:pt x="9" y="31"/>
                    </a:cubicBezTo>
                    <a:cubicBezTo>
                      <a:pt x="8" y="31"/>
                      <a:pt x="8" y="31"/>
                      <a:pt x="8" y="31"/>
                    </a:cubicBezTo>
                    <a:cubicBezTo>
                      <a:pt x="8" y="31"/>
                      <a:pt x="9" y="31"/>
                      <a:pt x="9" y="32"/>
                    </a:cubicBezTo>
                    <a:cubicBezTo>
                      <a:pt x="9" y="31"/>
                      <a:pt x="10" y="31"/>
                      <a:pt x="10" y="31"/>
                    </a:cubicBezTo>
                    <a:cubicBezTo>
                      <a:pt x="10" y="31"/>
                      <a:pt x="11" y="31"/>
                      <a:pt x="11" y="31"/>
                    </a:cubicBezTo>
                    <a:cubicBezTo>
                      <a:pt x="11" y="31"/>
                      <a:pt x="11" y="31"/>
                      <a:pt x="11" y="31"/>
                    </a:cubicBezTo>
                    <a:cubicBezTo>
                      <a:pt x="11" y="31"/>
                      <a:pt x="12" y="31"/>
                      <a:pt x="12" y="32"/>
                    </a:cubicBezTo>
                    <a:cubicBezTo>
                      <a:pt x="12" y="31"/>
                      <a:pt x="12" y="31"/>
                      <a:pt x="12" y="31"/>
                    </a:cubicBezTo>
                    <a:cubicBezTo>
                      <a:pt x="13" y="31"/>
                      <a:pt x="13" y="31"/>
                      <a:pt x="13" y="31"/>
                    </a:cubicBezTo>
                    <a:cubicBezTo>
                      <a:pt x="14" y="31"/>
                      <a:pt x="14" y="31"/>
                      <a:pt x="14" y="31"/>
                    </a:cubicBezTo>
                    <a:cubicBezTo>
                      <a:pt x="14" y="31"/>
                      <a:pt x="15" y="31"/>
                      <a:pt x="15" y="31"/>
                    </a:cubicBezTo>
                    <a:cubicBezTo>
                      <a:pt x="15" y="31"/>
                      <a:pt x="15" y="32"/>
                      <a:pt x="16" y="32"/>
                    </a:cubicBezTo>
                    <a:cubicBezTo>
                      <a:pt x="16" y="32"/>
                      <a:pt x="16" y="32"/>
                      <a:pt x="16" y="32"/>
                    </a:cubicBezTo>
                    <a:cubicBezTo>
                      <a:pt x="16" y="32"/>
                      <a:pt x="16" y="32"/>
                      <a:pt x="17" y="32"/>
                    </a:cubicBezTo>
                    <a:cubicBezTo>
                      <a:pt x="16" y="33"/>
                      <a:pt x="16" y="33"/>
                      <a:pt x="16" y="33"/>
                    </a:cubicBezTo>
                    <a:cubicBezTo>
                      <a:pt x="16" y="33"/>
                      <a:pt x="16" y="33"/>
                      <a:pt x="17" y="33"/>
                    </a:cubicBezTo>
                    <a:cubicBezTo>
                      <a:pt x="17" y="34"/>
                      <a:pt x="17" y="34"/>
                      <a:pt x="17" y="34"/>
                    </a:cubicBezTo>
                    <a:cubicBezTo>
                      <a:pt x="17" y="34"/>
                      <a:pt x="17" y="33"/>
                      <a:pt x="17" y="33"/>
                    </a:cubicBezTo>
                    <a:cubicBezTo>
                      <a:pt x="17" y="33"/>
                      <a:pt x="18" y="33"/>
                      <a:pt x="18" y="33"/>
                    </a:cubicBezTo>
                    <a:cubicBezTo>
                      <a:pt x="18" y="33"/>
                      <a:pt x="18" y="33"/>
                      <a:pt x="18" y="33"/>
                    </a:cubicBezTo>
                    <a:cubicBezTo>
                      <a:pt x="18" y="34"/>
                      <a:pt x="18" y="34"/>
                      <a:pt x="19" y="34"/>
                    </a:cubicBezTo>
                    <a:cubicBezTo>
                      <a:pt x="19" y="34"/>
                      <a:pt x="19" y="34"/>
                      <a:pt x="19" y="34"/>
                    </a:cubicBezTo>
                    <a:cubicBezTo>
                      <a:pt x="19" y="34"/>
                      <a:pt x="19" y="34"/>
                      <a:pt x="19" y="35"/>
                    </a:cubicBezTo>
                    <a:cubicBezTo>
                      <a:pt x="20" y="35"/>
                      <a:pt x="20" y="34"/>
                      <a:pt x="20" y="34"/>
                    </a:cubicBezTo>
                    <a:cubicBezTo>
                      <a:pt x="20" y="35"/>
                      <a:pt x="20" y="35"/>
                      <a:pt x="20" y="35"/>
                    </a:cubicBezTo>
                    <a:cubicBezTo>
                      <a:pt x="20" y="35"/>
                      <a:pt x="20" y="35"/>
                      <a:pt x="20" y="35"/>
                    </a:cubicBezTo>
                    <a:cubicBezTo>
                      <a:pt x="20" y="36"/>
                      <a:pt x="20" y="36"/>
                      <a:pt x="20" y="36"/>
                    </a:cubicBezTo>
                    <a:cubicBezTo>
                      <a:pt x="20" y="36"/>
                      <a:pt x="20" y="37"/>
                      <a:pt x="20" y="37"/>
                    </a:cubicBezTo>
                    <a:cubicBezTo>
                      <a:pt x="20" y="37"/>
                      <a:pt x="20" y="37"/>
                      <a:pt x="21" y="37"/>
                    </a:cubicBezTo>
                    <a:cubicBezTo>
                      <a:pt x="21" y="37"/>
                      <a:pt x="22" y="37"/>
                      <a:pt x="23" y="37"/>
                    </a:cubicBezTo>
                    <a:cubicBezTo>
                      <a:pt x="23" y="37"/>
                      <a:pt x="24" y="37"/>
                      <a:pt x="24" y="37"/>
                    </a:cubicBezTo>
                    <a:cubicBezTo>
                      <a:pt x="25" y="37"/>
                      <a:pt x="25" y="37"/>
                      <a:pt x="26" y="37"/>
                    </a:cubicBezTo>
                    <a:cubicBezTo>
                      <a:pt x="27" y="37"/>
                      <a:pt x="27" y="36"/>
                      <a:pt x="28" y="36"/>
                    </a:cubicBezTo>
                    <a:cubicBezTo>
                      <a:pt x="28" y="36"/>
                      <a:pt x="28" y="36"/>
                      <a:pt x="28" y="36"/>
                    </a:cubicBezTo>
                    <a:cubicBezTo>
                      <a:pt x="28" y="35"/>
                      <a:pt x="28" y="35"/>
                      <a:pt x="28" y="35"/>
                    </a:cubicBezTo>
                    <a:cubicBezTo>
                      <a:pt x="28" y="35"/>
                      <a:pt x="28" y="35"/>
                      <a:pt x="28" y="35"/>
                    </a:cubicBezTo>
                    <a:cubicBezTo>
                      <a:pt x="29" y="35"/>
                      <a:pt x="29" y="35"/>
                      <a:pt x="29" y="35"/>
                    </a:cubicBezTo>
                    <a:cubicBezTo>
                      <a:pt x="29" y="35"/>
                      <a:pt x="30" y="35"/>
                      <a:pt x="30" y="34"/>
                    </a:cubicBezTo>
                    <a:cubicBezTo>
                      <a:pt x="30" y="34"/>
                      <a:pt x="30" y="34"/>
                      <a:pt x="30" y="34"/>
                    </a:cubicBezTo>
                    <a:cubicBezTo>
                      <a:pt x="30" y="34"/>
                      <a:pt x="30" y="34"/>
                      <a:pt x="29" y="34"/>
                    </a:cubicBezTo>
                    <a:cubicBezTo>
                      <a:pt x="30" y="34"/>
                      <a:pt x="30" y="34"/>
                      <a:pt x="30" y="33"/>
                    </a:cubicBezTo>
                    <a:cubicBezTo>
                      <a:pt x="30" y="34"/>
                      <a:pt x="30" y="34"/>
                      <a:pt x="30"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717" name="Freeform 455"/>
              <p:cNvSpPr>
                <a:spLocks/>
              </p:cNvSpPr>
              <p:nvPr/>
            </p:nvSpPr>
            <p:spPr bwMode="auto">
              <a:xfrm>
                <a:off x="3710" y="3021"/>
                <a:ext cx="15" cy="7"/>
              </a:xfrm>
              <a:custGeom>
                <a:avLst/>
                <a:gdLst>
                  <a:gd name="T0" fmla="*/ 6 w 6"/>
                  <a:gd name="T1" fmla="*/ 3 h 3"/>
                  <a:gd name="T2" fmla="*/ 5 w 6"/>
                  <a:gd name="T3" fmla="*/ 1 h 3"/>
                  <a:gd name="T4" fmla="*/ 4 w 6"/>
                  <a:gd name="T5" fmla="*/ 1 h 3"/>
                  <a:gd name="T6" fmla="*/ 2 w 6"/>
                  <a:gd name="T7" fmla="*/ 1 h 3"/>
                  <a:gd name="T8" fmla="*/ 1 w 6"/>
                  <a:gd name="T9" fmla="*/ 0 h 3"/>
                  <a:gd name="T10" fmla="*/ 0 w 6"/>
                  <a:gd name="T11" fmla="*/ 0 h 3"/>
                  <a:gd name="T12" fmla="*/ 0 w 6"/>
                  <a:gd name="T13" fmla="*/ 1 h 3"/>
                  <a:gd name="T14" fmla="*/ 0 w 6"/>
                  <a:gd name="T15" fmla="*/ 1 h 3"/>
                  <a:gd name="T16" fmla="*/ 2 w 6"/>
                  <a:gd name="T17" fmla="*/ 2 h 3"/>
                  <a:gd name="T18" fmla="*/ 2 w 6"/>
                  <a:gd name="T19" fmla="*/ 3 h 3"/>
                  <a:gd name="T20" fmla="*/ 3 w 6"/>
                  <a:gd name="T21" fmla="*/ 3 h 3"/>
                  <a:gd name="T22" fmla="*/ 3 w 6"/>
                  <a:gd name="T23" fmla="*/ 3 h 3"/>
                  <a:gd name="T24" fmla="*/ 4 w 6"/>
                  <a:gd name="T25" fmla="*/ 3 h 3"/>
                  <a:gd name="T26" fmla="*/ 4 w 6"/>
                  <a:gd name="T27" fmla="*/ 3 h 3"/>
                  <a:gd name="T28" fmla="*/ 5 w 6"/>
                  <a:gd name="T29" fmla="*/ 3 h 3"/>
                  <a:gd name="T30" fmla="*/ 6 w 6"/>
                  <a:gd name="T31" fmla="*/ 3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 h="3">
                    <a:moveTo>
                      <a:pt x="6" y="3"/>
                    </a:moveTo>
                    <a:cubicBezTo>
                      <a:pt x="5" y="2"/>
                      <a:pt x="5" y="2"/>
                      <a:pt x="5" y="1"/>
                    </a:cubicBezTo>
                    <a:cubicBezTo>
                      <a:pt x="5" y="1"/>
                      <a:pt x="4" y="1"/>
                      <a:pt x="4" y="1"/>
                    </a:cubicBezTo>
                    <a:cubicBezTo>
                      <a:pt x="3" y="1"/>
                      <a:pt x="3" y="1"/>
                      <a:pt x="2" y="1"/>
                    </a:cubicBezTo>
                    <a:cubicBezTo>
                      <a:pt x="2" y="0"/>
                      <a:pt x="2" y="0"/>
                      <a:pt x="1" y="0"/>
                    </a:cubicBezTo>
                    <a:cubicBezTo>
                      <a:pt x="1" y="0"/>
                      <a:pt x="1" y="0"/>
                      <a:pt x="0" y="0"/>
                    </a:cubicBezTo>
                    <a:cubicBezTo>
                      <a:pt x="0" y="0"/>
                      <a:pt x="0" y="0"/>
                      <a:pt x="0" y="1"/>
                    </a:cubicBezTo>
                    <a:cubicBezTo>
                      <a:pt x="0" y="1"/>
                      <a:pt x="0" y="1"/>
                      <a:pt x="0" y="1"/>
                    </a:cubicBezTo>
                    <a:cubicBezTo>
                      <a:pt x="1" y="1"/>
                      <a:pt x="1" y="2"/>
                      <a:pt x="2" y="2"/>
                    </a:cubicBezTo>
                    <a:cubicBezTo>
                      <a:pt x="2" y="2"/>
                      <a:pt x="2" y="2"/>
                      <a:pt x="2" y="3"/>
                    </a:cubicBezTo>
                    <a:cubicBezTo>
                      <a:pt x="3" y="3"/>
                      <a:pt x="3" y="3"/>
                      <a:pt x="3" y="3"/>
                    </a:cubicBezTo>
                    <a:cubicBezTo>
                      <a:pt x="3" y="3"/>
                      <a:pt x="3" y="3"/>
                      <a:pt x="3" y="3"/>
                    </a:cubicBezTo>
                    <a:cubicBezTo>
                      <a:pt x="3" y="3"/>
                      <a:pt x="4" y="3"/>
                      <a:pt x="4" y="3"/>
                    </a:cubicBezTo>
                    <a:cubicBezTo>
                      <a:pt x="4" y="3"/>
                      <a:pt x="4" y="3"/>
                      <a:pt x="4" y="3"/>
                    </a:cubicBezTo>
                    <a:cubicBezTo>
                      <a:pt x="5" y="3"/>
                      <a:pt x="5" y="3"/>
                      <a:pt x="5" y="3"/>
                    </a:cubicBezTo>
                    <a:cubicBezTo>
                      <a:pt x="5" y="3"/>
                      <a:pt x="5" y="3"/>
                      <a:pt x="6"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718" name="Freeform 456"/>
              <p:cNvSpPr>
                <a:spLocks/>
              </p:cNvSpPr>
              <p:nvPr/>
            </p:nvSpPr>
            <p:spPr bwMode="auto">
              <a:xfrm>
                <a:off x="3680" y="2940"/>
                <a:ext cx="4" cy="5"/>
              </a:xfrm>
              <a:custGeom>
                <a:avLst/>
                <a:gdLst>
                  <a:gd name="T0" fmla="*/ 2 w 2"/>
                  <a:gd name="T1" fmla="*/ 2 h 2"/>
                  <a:gd name="T2" fmla="*/ 2 w 2"/>
                  <a:gd name="T3" fmla="*/ 1 h 2"/>
                  <a:gd name="T4" fmla="*/ 2 w 2"/>
                  <a:gd name="T5" fmla="*/ 1 h 2"/>
                  <a:gd name="T6" fmla="*/ 1 w 2"/>
                  <a:gd name="T7" fmla="*/ 1 h 2"/>
                  <a:gd name="T8" fmla="*/ 0 w 2"/>
                  <a:gd name="T9" fmla="*/ 0 h 2"/>
                  <a:gd name="T10" fmla="*/ 0 w 2"/>
                  <a:gd name="T11" fmla="*/ 0 h 2"/>
                  <a:gd name="T12" fmla="*/ 0 w 2"/>
                  <a:gd name="T13" fmla="*/ 1 h 2"/>
                  <a:gd name="T14" fmla="*/ 1 w 2"/>
                  <a:gd name="T15" fmla="*/ 1 h 2"/>
                  <a:gd name="T16" fmla="*/ 2 w 2"/>
                  <a:gd name="T17"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 h="2">
                    <a:moveTo>
                      <a:pt x="2" y="2"/>
                    </a:moveTo>
                    <a:cubicBezTo>
                      <a:pt x="2" y="2"/>
                      <a:pt x="2" y="2"/>
                      <a:pt x="2" y="1"/>
                    </a:cubicBezTo>
                    <a:cubicBezTo>
                      <a:pt x="2" y="1"/>
                      <a:pt x="2" y="1"/>
                      <a:pt x="2" y="1"/>
                    </a:cubicBezTo>
                    <a:cubicBezTo>
                      <a:pt x="1" y="1"/>
                      <a:pt x="1" y="1"/>
                      <a:pt x="1" y="1"/>
                    </a:cubicBezTo>
                    <a:cubicBezTo>
                      <a:pt x="1" y="1"/>
                      <a:pt x="0" y="0"/>
                      <a:pt x="0" y="0"/>
                    </a:cubicBezTo>
                    <a:cubicBezTo>
                      <a:pt x="0" y="0"/>
                      <a:pt x="0" y="0"/>
                      <a:pt x="0" y="0"/>
                    </a:cubicBezTo>
                    <a:cubicBezTo>
                      <a:pt x="0" y="1"/>
                      <a:pt x="0" y="1"/>
                      <a:pt x="0" y="1"/>
                    </a:cubicBezTo>
                    <a:cubicBezTo>
                      <a:pt x="0" y="1"/>
                      <a:pt x="1" y="1"/>
                      <a:pt x="1" y="1"/>
                    </a:cubicBezTo>
                    <a:cubicBezTo>
                      <a:pt x="1" y="1"/>
                      <a:pt x="1" y="2"/>
                      <a:pt x="2"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719" name="Freeform 457"/>
              <p:cNvSpPr>
                <a:spLocks/>
              </p:cNvSpPr>
              <p:nvPr/>
            </p:nvSpPr>
            <p:spPr bwMode="auto">
              <a:xfrm>
                <a:off x="3957" y="3047"/>
                <a:ext cx="4" cy="0"/>
              </a:xfrm>
              <a:custGeom>
                <a:avLst/>
                <a:gdLst>
                  <a:gd name="T0" fmla="*/ 1 w 2"/>
                  <a:gd name="T1" fmla="*/ 2 w 2"/>
                  <a:gd name="T2" fmla="*/ 0 w 2"/>
                  <a:gd name="T3" fmla="*/ 1 w 2"/>
                </a:gdLst>
                <a:ahLst/>
                <a:cxnLst>
                  <a:cxn ang="0">
                    <a:pos x="T0" y="0"/>
                  </a:cxn>
                  <a:cxn ang="0">
                    <a:pos x="T1" y="0"/>
                  </a:cxn>
                  <a:cxn ang="0">
                    <a:pos x="T2" y="0"/>
                  </a:cxn>
                  <a:cxn ang="0">
                    <a:pos x="T3" y="0"/>
                  </a:cxn>
                </a:cxnLst>
                <a:rect l="0" t="0" r="r" b="b"/>
                <a:pathLst>
                  <a:path w="2">
                    <a:moveTo>
                      <a:pt x="1" y="0"/>
                    </a:moveTo>
                    <a:cubicBezTo>
                      <a:pt x="1" y="0"/>
                      <a:pt x="1" y="0"/>
                      <a:pt x="2" y="0"/>
                    </a:cubicBezTo>
                    <a:cubicBezTo>
                      <a:pt x="1" y="0"/>
                      <a:pt x="1" y="0"/>
                      <a:pt x="0"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720" name="Freeform 458"/>
              <p:cNvSpPr>
                <a:spLocks/>
              </p:cNvSpPr>
              <p:nvPr/>
            </p:nvSpPr>
            <p:spPr bwMode="auto">
              <a:xfrm>
                <a:off x="3890" y="3078"/>
                <a:ext cx="5" cy="2"/>
              </a:xfrm>
              <a:custGeom>
                <a:avLst/>
                <a:gdLst>
                  <a:gd name="T0" fmla="*/ 0 w 2"/>
                  <a:gd name="T1" fmla="*/ 0 h 1"/>
                  <a:gd name="T2" fmla="*/ 1 w 2"/>
                  <a:gd name="T3" fmla="*/ 1 h 1"/>
                  <a:gd name="T4" fmla="*/ 1 w 2"/>
                  <a:gd name="T5" fmla="*/ 1 h 1"/>
                  <a:gd name="T6" fmla="*/ 2 w 2"/>
                  <a:gd name="T7" fmla="*/ 1 h 1"/>
                  <a:gd name="T8" fmla="*/ 0 w 2"/>
                  <a:gd name="T9" fmla="*/ 0 h 1"/>
                </a:gdLst>
                <a:ahLst/>
                <a:cxnLst>
                  <a:cxn ang="0">
                    <a:pos x="T0" y="T1"/>
                  </a:cxn>
                  <a:cxn ang="0">
                    <a:pos x="T2" y="T3"/>
                  </a:cxn>
                  <a:cxn ang="0">
                    <a:pos x="T4" y="T5"/>
                  </a:cxn>
                  <a:cxn ang="0">
                    <a:pos x="T6" y="T7"/>
                  </a:cxn>
                  <a:cxn ang="0">
                    <a:pos x="T8" y="T9"/>
                  </a:cxn>
                </a:cxnLst>
                <a:rect l="0" t="0" r="r" b="b"/>
                <a:pathLst>
                  <a:path w="2" h="1">
                    <a:moveTo>
                      <a:pt x="0" y="0"/>
                    </a:moveTo>
                    <a:cubicBezTo>
                      <a:pt x="0" y="0"/>
                      <a:pt x="1" y="0"/>
                      <a:pt x="1" y="1"/>
                    </a:cubicBezTo>
                    <a:cubicBezTo>
                      <a:pt x="1" y="1"/>
                      <a:pt x="1" y="1"/>
                      <a:pt x="1" y="1"/>
                    </a:cubicBezTo>
                    <a:cubicBezTo>
                      <a:pt x="1" y="1"/>
                      <a:pt x="1" y="1"/>
                      <a:pt x="2" y="1"/>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721" name="Freeform 459"/>
              <p:cNvSpPr>
                <a:spLocks/>
              </p:cNvSpPr>
              <p:nvPr/>
            </p:nvSpPr>
            <p:spPr bwMode="auto">
              <a:xfrm>
                <a:off x="3912" y="3023"/>
                <a:ext cx="4" cy="5"/>
              </a:xfrm>
              <a:custGeom>
                <a:avLst/>
                <a:gdLst>
                  <a:gd name="T0" fmla="*/ 2 w 2"/>
                  <a:gd name="T1" fmla="*/ 1 h 2"/>
                  <a:gd name="T2" fmla="*/ 2 w 2"/>
                  <a:gd name="T3" fmla="*/ 0 h 2"/>
                  <a:gd name="T4" fmla="*/ 1 w 2"/>
                  <a:gd name="T5" fmla="*/ 1 h 2"/>
                  <a:gd name="T6" fmla="*/ 0 w 2"/>
                  <a:gd name="T7" fmla="*/ 2 h 2"/>
                  <a:gd name="T8" fmla="*/ 1 w 2"/>
                  <a:gd name="T9" fmla="*/ 2 h 2"/>
                  <a:gd name="T10" fmla="*/ 2 w 2"/>
                  <a:gd name="T11" fmla="*/ 2 h 2"/>
                  <a:gd name="T12" fmla="*/ 2 w 2"/>
                  <a:gd name="T13" fmla="*/ 1 h 2"/>
                </a:gdLst>
                <a:ahLst/>
                <a:cxnLst>
                  <a:cxn ang="0">
                    <a:pos x="T0" y="T1"/>
                  </a:cxn>
                  <a:cxn ang="0">
                    <a:pos x="T2" y="T3"/>
                  </a:cxn>
                  <a:cxn ang="0">
                    <a:pos x="T4" y="T5"/>
                  </a:cxn>
                  <a:cxn ang="0">
                    <a:pos x="T6" y="T7"/>
                  </a:cxn>
                  <a:cxn ang="0">
                    <a:pos x="T8" y="T9"/>
                  </a:cxn>
                  <a:cxn ang="0">
                    <a:pos x="T10" y="T11"/>
                  </a:cxn>
                  <a:cxn ang="0">
                    <a:pos x="T12" y="T13"/>
                  </a:cxn>
                </a:cxnLst>
                <a:rect l="0" t="0" r="r" b="b"/>
                <a:pathLst>
                  <a:path w="2" h="2">
                    <a:moveTo>
                      <a:pt x="2" y="1"/>
                    </a:moveTo>
                    <a:cubicBezTo>
                      <a:pt x="2" y="1"/>
                      <a:pt x="2" y="1"/>
                      <a:pt x="2" y="0"/>
                    </a:cubicBezTo>
                    <a:cubicBezTo>
                      <a:pt x="1" y="0"/>
                      <a:pt x="1" y="1"/>
                      <a:pt x="1" y="1"/>
                    </a:cubicBezTo>
                    <a:cubicBezTo>
                      <a:pt x="1" y="1"/>
                      <a:pt x="0" y="1"/>
                      <a:pt x="0" y="2"/>
                    </a:cubicBezTo>
                    <a:cubicBezTo>
                      <a:pt x="1" y="2"/>
                      <a:pt x="1" y="2"/>
                      <a:pt x="1" y="2"/>
                    </a:cubicBezTo>
                    <a:cubicBezTo>
                      <a:pt x="1" y="2"/>
                      <a:pt x="2" y="2"/>
                      <a:pt x="2" y="2"/>
                    </a:cubicBezTo>
                    <a:cubicBezTo>
                      <a:pt x="2" y="2"/>
                      <a:pt x="2" y="1"/>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722" name="Freeform 460"/>
              <p:cNvSpPr>
                <a:spLocks/>
              </p:cNvSpPr>
              <p:nvPr/>
            </p:nvSpPr>
            <p:spPr bwMode="auto">
              <a:xfrm>
                <a:off x="3957" y="3040"/>
                <a:ext cx="2" cy="2"/>
              </a:xfrm>
              <a:custGeom>
                <a:avLst/>
                <a:gdLst>
                  <a:gd name="T0" fmla="*/ 0 w 1"/>
                  <a:gd name="T1" fmla="*/ 0 h 1"/>
                  <a:gd name="T2" fmla="*/ 0 w 1"/>
                  <a:gd name="T3" fmla="*/ 1 h 1"/>
                  <a:gd name="T4" fmla="*/ 1 w 1"/>
                  <a:gd name="T5" fmla="*/ 1 h 1"/>
                  <a:gd name="T6" fmla="*/ 1 w 1"/>
                  <a:gd name="T7" fmla="*/ 0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cubicBezTo>
                      <a:pt x="0" y="1"/>
                      <a:pt x="0" y="1"/>
                      <a:pt x="0" y="1"/>
                    </a:cubicBezTo>
                    <a:cubicBezTo>
                      <a:pt x="1" y="1"/>
                      <a:pt x="1" y="1"/>
                      <a:pt x="1" y="1"/>
                    </a:cubicBezTo>
                    <a:cubicBezTo>
                      <a:pt x="1" y="1"/>
                      <a:pt x="1" y="1"/>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723" name="Freeform 461"/>
              <p:cNvSpPr>
                <a:spLocks/>
              </p:cNvSpPr>
              <p:nvPr/>
            </p:nvSpPr>
            <p:spPr bwMode="auto">
              <a:xfrm>
                <a:off x="3888" y="3085"/>
                <a:ext cx="5" cy="0"/>
              </a:xfrm>
              <a:custGeom>
                <a:avLst/>
                <a:gdLst>
                  <a:gd name="T0" fmla="*/ 1 w 2"/>
                  <a:gd name="T1" fmla="*/ 2 w 2"/>
                  <a:gd name="T2" fmla="*/ 1 w 2"/>
                  <a:gd name="T3" fmla="*/ 0 w 2"/>
                  <a:gd name="T4" fmla="*/ 0 w 2"/>
                  <a:gd name="T5" fmla="*/ 1 w 2"/>
                  <a:gd name="T6" fmla="*/ 1 w 2"/>
                </a:gdLst>
                <a:ahLst/>
                <a:cxnLst>
                  <a:cxn ang="0">
                    <a:pos x="T0" y="0"/>
                  </a:cxn>
                  <a:cxn ang="0">
                    <a:pos x="T1" y="0"/>
                  </a:cxn>
                  <a:cxn ang="0">
                    <a:pos x="T2" y="0"/>
                  </a:cxn>
                  <a:cxn ang="0">
                    <a:pos x="T3" y="0"/>
                  </a:cxn>
                  <a:cxn ang="0">
                    <a:pos x="T4" y="0"/>
                  </a:cxn>
                  <a:cxn ang="0">
                    <a:pos x="T5" y="0"/>
                  </a:cxn>
                  <a:cxn ang="0">
                    <a:pos x="T6" y="0"/>
                  </a:cxn>
                </a:cxnLst>
                <a:rect l="0" t="0" r="r" b="b"/>
                <a:pathLst>
                  <a:path w="2">
                    <a:moveTo>
                      <a:pt x="1" y="0"/>
                    </a:moveTo>
                    <a:cubicBezTo>
                      <a:pt x="1" y="0"/>
                      <a:pt x="1" y="0"/>
                      <a:pt x="2" y="0"/>
                    </a:cubicBezTo>
                    <a:cubicBezTo>
                      <a:pt x="1" y="0"/>
                      <a:pt x="1" y="0"/>
                      <a:pt x="1" y="0"/>
                    </a:cubicBezTo>
                    <a:cubicBezTo>
                      <a:pt x="1" y="0"/>
                      <a:pt x="0" y="0"/>
                      <a:pt x="0" y="0"/>
                    </a:cubicBezTo>
                    <a:cubicBezTo>
                      <a:pt x="0" y="0"/>
                      <a:pt x="0" y="0"/>
                      <a:pt x="0" y="0"/>
                    </a:cubicBezTo>
                    <a:cubicBezTo>
                      <a:pt x="0" y="0"/>
                      <a:pt x="0" y="0"/>
                      <a:pt x="1"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724" name="Freeform 462"/>
              <p:cNvSpPr>
                <a:spLocks/>
              </p:cNvSpPr>
              <p:nvPr/>
            </p:nvSpPr>
            <p:spPr bwMode="auto">
              <a:xfrm>
                <a:off x="3912" y="3016"/>
                <a:ext cx="11" cy="5"/>
              </a:xfrm>
              <a:custGeom>
                <a:avLst/>
                <a:gdLst>
                  <a:gd name="T0" fmla="*/ 4 w 5"/>
                  <a:gd name="T1" fmla="*/ 2 h 2"/>
                  <a:gd name="T2" fmla="*/ 4 w 5"/>
                  <a:gd name="T3" fmla="*/ 2 h 2"/>
                  <a:gd name="T4" fmla="*/ 5 w 5"/>
                  <a:gd name="T5" fmla="*/ 2 h 2"/>
                  <a:gd name="T6" fmla="*/ 5 w 5"/>
                  <a:gd name="T7" fmla="*/ 2 h 2"/>
                  <a:gd name="T8" fmla="*/ 4 w 5"/>
                  <a:gd name="T9" fmla="*/ 1 h 2"/>
                  <a:gd name="T10" fmla="*/ 3 w 5"/>
                  <a:gd name="T11" fmla="*/ 0 h 2"/>
                  <a:gd name="T12" fmla="*/ 2 w 5"/>
                  <a:gd name="T13" fmla="*/ 0 h 2"/>
                  <a:gd name="T14" fmla="*/ 1 w 5"/>
                  <a:gd name="T15" fmla="*/ 0 h 2"/>
                  <a:gd name="T16" fmla="*/ 0 w 5"/>
                  <a:gd name="T17" fmla="*/ 0 h 2"/>
                  <a:gd name="T18" fmla="*/ 1 w 5"/>
                  <a:gd name="T19" fmla="*/ 0 h 2"/>
                  <a:gd name="T20" fmla="*/ 0 w 5"/>
                  <a:gd name="T21" fmla="*/ 0 h 2"/>
                  <a:gd name="T22" fmla="*/ 1 w 5"/>
                  <a:gd name="T23" fmla="*/ 1 h 2"/>
                  <a:gd name="T24" fmla="*/ 2 w 5"/>
                  <a:gd name="T25" fmla="*/ 1 h 2"/>
                  <a:gd name="T26" fmla="*/ 3 w 5"/>
                  <a:gd name="T27" fmla="*/ 2 h 2"/>
                  <a:gd name="T28" fmla="*/ 3 w 5"/>
                  <a:gd name="T29" fmla="*/ 1 h 2"/>
                  <a:gd name="T30" fmla="*/ 2 w 5"/>
                  <a:gd name="T31" fmla="*/ 1 h 2"/>
                  <a:gd name="T32" fmla="*/ 2 w 5"/>
                  <a:gd name="T33" fmla="*/ 1 h 2"/>
                  <a:gd name="T34" fmla="*/ 3 w 5"/>
                  <a:gd name="T35" fmla="*/ 1 h 2"/>
                  <a:gd name="T36" fmla="*/ 4 w 5"/>
                  <a:gd name="T37"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 h="2">
                    <a:moveTo>
                      <a:pt x="4" y="2"/>
                    </a:moveTo>
                    <a:cubicBezTo>
                      <a:pt x="4" y="2"/>
                      <a:pt x="4" y="2"/>
                      <a:pt x="4" y="2"/>
                    </a:cubicBezTo>
                    <a:cubicBezTo>
                      <a:pt x="4" y="2"/>
                      <a:pt x="5" y="2"/>
                      <a:pt x="5" y="2"/>
                    </a:cubicBezTo>
                    <a:cubicBezTo>
                      <a:pt x="5" y="2"/>
                      <a:pt x="5" y="2"/>
                      <a:pt x="5" y="2"/>
                    </a:cubicBezTo>
                    <a:cubicBezTo>
                      <a:pt x="5" y="1"/>
                      <a:pt x="4" y="1"/>
                      <a:pt x="4" y="1"/>
                    </a:cubicBezTo>
                    <a:cubicBezTo>
                      <a:pt x="4" y="1"/>
                      <a:pt x="3" y="0"/>
                      <a:pt x="3" y="0"/>
                    </a:cubicBezTo>
                    <a:cubicBezTo>
                      <a:pt x="2" y="0"/>
                      <a:pt x="2" y="0"/>
                      <a:pt x="2" y="0"/>
                    </a:cubicBezTo>
                    <a:cubicBezTo>
                      <a:pt x="1" y="0"/>
                      <a:pt x="1" y="0"/>
                      <a:pt x="1" y="0"/>
                    </a:cubicBezTo>
                    <a:cubicBezTo>
                      <a:pt x="1" y="0"/>
                      <a:pt x="1" y="0"/>
                      <a:pt x="0" y="0"/>
                    </a:cubicBezTo>
                    <a:cubicBezTo>
                      <a:pt x="1" y="0"/>
                      <a:pt x="1" y="0"/>
                      <a:pt x="1" y="0"/>
                    </a:cubicBezTo>
                    <a:cubicBezTo>
                      <a:pt x="0" y="0"/>
                      <a:pt x="0" y="0"/>
                      <a:pt x="0" y="0"/>
                    </a:cubicBezTo>
                    <a:cubicBezTo>
                      <a:pt x="0" y="0"/>
                      <a:pt x="1" y="1"/>
                      <a:pt x="1" y="1"/>
                    </a:cubicBezTo>
                    <a:cubicBezTo>
                      <a:pt x="2" y="1"/>
                      <a:pt x="2" y="1"/>
                      <a:pt x="2" y="1"/>
                    </a:cubicBezTo>
                    <a:cubicBezTo>
                      <a:pt x="2" y="2"/>
                      <a:pt x="3" y="2"/>
                      <a:pt x="3" y="2"/>
                    </a:cubicBezTo>
                    <a:cubicBezTo>
                      <a:pt x="3" y="2"/>
                      <a:pt x="3" y="1"/>
                      <a:pt x="3" y="1"/>
                    </a:cubicBezTo>
                    <a:cubicBezTo>
                      <a:pt x="3" y="1"/>
                      <a:pt x="2" y="1"/>
                      <a:pt x="2" y="1"/>
                    </a:cubicBezTo>
                    <a:cubicBezTo>
                      <a:pt x="2" y="1"/>
                      <a:pt x="2" y="1"/>
                      <a:pt x="2" y="1"/>
                    </a:cubicBezTo>
                    <a:cubicBezTo>
                      <a:pt x="2" y="1"/>
                      <a:pt x="2" y="1"/>
                      <a:pt x="3" y="1"/>
                    </a:cubicBezTo>
                    <a:cubicBezTo>
                      <a:pt x="3" y="1"/>
                      <a:pt x="3" y="1"/>
                      <a:pt x="4"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725" name="Freeform 463"/>
              <p:cNvSpPr>
                <a:spLocks/>
              </p:cNvSpPr>
              <p:nvPr/>
            </p:nvSpPr>
            <p:spPr bwMode="auto">
              <a:xfrm>
                <a:off x="3900" y="3009"/>
                <a:ext cx="5" cy="5"/>
              </a:xfrm>
              <a:custGeom>
                <a:avLst/>
                <a:gdLst>
                  <a:gd name="T0" fmla="*/ 1 w 2"/>
                  <a:gd name="T1" fmla="*/ 1 h 2"/>
                  <a:gd name="T2" fmla="*/ 2 w 2"/>
                  <a:gd name="T3" fmla="*/ 2 h 2"/>
                  <a:gd name="T4" fmla="*/ 2 w 2"/>
                  <a:gd name="T5" fmla="*/ 1 h 2"/>
                  <a:gd name="T6" fmla="*/ 0 w 2"/>
                  <a:gd name="T7" fmla="*/ 0 h 2"/>
                  <a:gd name="T8" fmla="*/ 1 w 2"/>
                  <a:gd name="T9" fmla="*/ 1 h 2"/>
                </a:gdLst>
                <a:ahLst/>
                <a:cxnLst>
                  <a:cxn ang="0">
                    <a:pos x="T0" y="T1"/>
                  </a:cxn>
                  <a:cxn ang="0">
                    <a:pos x="T2" y="T3"/>
                  </a:cxn>
                  <a:cxn ang="0">
                    <a:pos x="T4" y="T5"/>
                  </a:cxn>
                  <a:cxn ang="0">
                    <a:pos x="T6" y="T7"/>
                  </a:cxn>
                  <a:cxn ang="0">
                    <a:pos x="T8" y="T9"/>
                  </a:cxn>
                </a:cxnLst>
                <a:rect l="0" t="0" r="r" b="b"/>
                <a:pathLst>
                  <a:path w="2" h="2">
                    <a:moveTo>
                      <a:pt x="1" y="1"/>
                    </a:moveTo>
                    <a:cubicBezTo>
                      <a:pt x="1" y="1"/>
                      <a:pt x="1" y="1"/>
                      <a:pt x="2" y="2"/>
                    </a:cubicBezTo>
                    <a:cubicBezTo>
                      <a:pt x="2" y="1"/>
                      <a:pt x="2" y="1"/>
                      <a:pt x="2" y="1"/>
                    </a:cubicBezTo>
                    <a:cubicBezTo>
                      <a:pt x="1" y="1"/>
                      <a:pt x="1" y="0"/>
                      <a:pt x="0" y="0"/>
                    </a:cubicBezTo>
                    <a:cubicBezTo>
                      <a:pt x="0" y="0"/>
                      <a:pt x="0" y="0"/>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726" name="Freeform 464"/>
              <p:cNvSpPr>
                <a:spLocks/>
              </p:cNvSpPr>
              <p:nvPr/>
            </p:nvSpPr>
            <p:spPr bwMode="auto">
              <a:xfrm>
                <a:off x="3883" y="2985"/>
                <a:ext cx="19" cy="29"/>
              </a:xfrm>
              <a:custGeom>
                <a:avLst/>
                <a:gdLst>
                  <a:gd name="T0" fmla="*/ 6 w 8"/>
                  <a:gd name="T1" fmla="*/ 6 h 12"/>
                  <a:gd name="T2" fmla="*/ 8 w 8"/>
                  <a:gd name="T3" fmla="*/ 5 h 12"/>
                  <a:gd name="T4" fmla="*/ 8 w 8"/>
                  <a:gd name="T5" fmla="*/ 4 h 12"/>
                  <a:gd name="T6" fmla="*/ 7 w 8"/>
                  <a:gd name="T7" fmla="*/ 4 h 12"/>
                  <a:gd name="T8" fmla="*/ 6 w 8"/>
                  <a:gd name="T9" fmla="*/ 3 h 12"/>
                  <a:gd name="T10" fmla="*/ 4 w 8"/>
                  <a:gd name="T11" fmla="*/ 3 h 12"/>
                  <a:gd name="T12" fmla="*/ 4 w 8"/>
                  <a:gd name="T13" fmla="*/ 4 h 12"/>
                  <a:gd name="T14" fmla="*/ 4 w 8"/>
                  <a:gd name="T15" fmla="*/ 4 h 12"/>
                  <a:gd name="T16" fmla="*/ 4 w 8"/>
                  <a:gd name="T17" fmla="*/ 4 h 12"/>
                  <a:gd name="T18" fmla="*/ 3 w 8"/>
                  <a:gd name="T19" fmla="*/ 4 h 12"/>
                  <a:gd name="T20" fmla="*/ 2 w 8"/>
                  <a:gd name="T21" fmla="*/ 5 h 12"/>
                  <a:gd name="T22" fmla="*/ 2 w 8"/>
                  <a:gd name="T23" fmla="*/ 5 h 12"/>
                  <a:gd name="T24" fmla="*/ 2 w 8"/>
                  <a:gd name="T25" fmla="*/ 4 h 12"/>
                  <a:gd name="T26" fmla="*/ 2 w 8"/>
                  <a:gd name="T27" fmla="*/ 4 h 12"/>
                  <a:gd name="T28" fmla="*/ 3 w 8"/>
                  <a:gd name="T29" fmla="*/ 4 h 12"/>
                  <a:gd name="T30" fmla="*/ 4 w 8"/>
                  <a:gd name="T31" fmla="*/ 3 h 12"/>
                  <a:gd name="T32" fmla="*/ 4 w 8"/>
                  <a:gd name="T33" fmla="*/ 2 h 12"/>
                  <a:gd name="T34" fmla="*/ 4 w 8"/>
                  <a:gd name="T35" fmla="*/ 1 h 12"/>
                  <a:gd name="T36" fmla="*/ 4 w 8"/>
                  <a:gd name="T37" fmla="*/ 1 h 12"/>
                  <a:gd name="T38" fmla="*/ 5 w 8"/>
                  <a:gd name="T39" fmla="*/ 1 h 12"/>
                  <a:gd name="T40" fmla="*/ 5 w 8"/>
                  <a:gd name="T41" fmla="*/ 0 h 12"/>
                  <a:gd name="T42" fmla="*/ 4 w 8"/>
                  <a:gd name="T43" fmla="*/ 0 h 12"/>
                  <a:gd name="T44" fmla="*/ 3 w 8"/>
                  <a:gd name="T45" fmla="*/ 1 h 12"/>
                  <a:gd name="T46" fmla="*/ 2 w 8"/>
                  <a:gd name="T47" fmla="*/ 1 h 12"/>
                  <a:gd name="T48" fmla="*/ 2 w 8"/>
                  <a:gd name="T49" fmla="*/ 2 h 12"/>
                  <a:gd name="T50" fmla="*/ 1 w 8"/>
                  <a:gd name="T51" fmla="*/ 3 h 12"/>
                  <a:gd name="T52" fmla="*/ 0 w 8"/>
                  <a:gd name="T53" fmla="*/ 3 h 12"/>
                  <a:gd name="T54" fmla="*/ 1 w 8"/>
                  <a:gd name="T55" fmla="*/ 4 h 12"/>
                  <a:gd name="T56" fmla="*/ 1 w 8"/>
                  <a:gd name="T57" fmla="*/ 5 h 12"/>
                  <a:gd name="T58" fmla="*/ 0 w 8"/>
                  <a:gd name="T59" fmla="*/ 5 h 12"/>
                  <a:gd name="T60" fmla="*/ 0 w 8"/>
                  <a:gd name="T61" fmla="*/ 6 h 12"/>
                  <a:gd name="T62" fmla="*/ 0 w 8"/>
                  <a:gd name="T63" fmla="*/ 7 h 12"/>
                  <a:gd name="T64" fmla="*/ 0 w 8"/>
                  <a:gd name="T65" fmla="*/ 7 h 12"/>
                  <a:gd name="T66" fmla="*/ 0 w 8"/>
                  <a:gd name="T67" fmla="*/ 7 h 12"/>
                  <a:gd name="T68" fmla="*/ 0 w 8"/>
                  <a:gd name="T69" fmla="*/ 8 h 12"/>
                  <a:gd name="T70" fmla="*/ 0 w 8"/>
                  <a:gd name="T71" fmla="*/ 9 h 12"/>
                  <a:gd name="T72" fmla="*/ 1 w 8"/>
                  <a:gd name="T73" fmla="*/ 10 h 12"/>
                  <a:gd name="T74" fmla="*/ 1 w 8"/>
                  <a:gd name="T75" fmla="*/ 11 h 12"/>
                  <a:gd name="T76" fmla="*/ 2 w 8"/>
                  <a:gd name="T77" fmla="*/ 12 h 12"/>
                  <a:gd name="T78" fmla="*/ 2 w 8"/>
                  <a:gd name="T79" fmla="*/ 12 h 12"/>
                  <a:gd name="T80" fmla="*/ 2 w 8"/>
                  <a:gd name="T81" fmla="*/ 12 h 12"/>
                  <a:gd name="T82" fmla="*/ 2 w 8"/>
                  <a:gd name="T83" fmla="*/ 12 h 12"/>
                  <a:gd name="T84" fmla="*/ 2 w 8"/>
                  <a:gd name="T85" fmla="*/ 12 h 12"/>
                  <a:gd name="T86" fmla="*/ 1 w 8"/>
                  <a:gd name="T87" fmla="*/ 10 h 12"/>
                  <a:gd name="T88" fmla="*/ 1 w 8"/>
                  <a:gd name="T89" fmla="*/ 9 h 12"/>
                  <a:gd name="T90" fmla="*/ 1 w 8"/>
                  <a:gd name="T91" fmla="*/ 8 h 12"/>
                  <a:gd name="T92" fmla="*/ 1 w 8"/>
                  <a:gd name="T93" fmla="*/ 7 h 12"/>
                  <a:gd name="T94" fmla="*/ 2 w 8"/>
                  <a:gd name="T95" fmla="*/ 7 h 12"/>
                  <a:gd name="T96" fmla="*/ 3 w 8"/>
                  <a:gd name="T97" fmla="*/ 7 h 12"/>
                  <a:gd name="T98" fmla="*/ 4 w 8"/>
                  <a:gd name="T99" fmla="*/ 8 h 12"/>
                  <a:gd name="T100" fmla="*/ 5 w 8"/>
                  <a:gd name="T101" fmla="*/ 8 h 12"/>
                  <a:gd name="T102" fmla="*/ 6 w 8"/>
                  <a:gd name="T103" fmla="*/ 9 h 12"/>
                  <a:gd name="T104" fmla="*/ 5 w 8"/>
                  <a:gd name="T105" fmla="*/ 8 h 12"/>
                  <a:gd name="T106" fmla="*/ 5 w 8"/>
                  <a:gd name="T107" fmla="*/ 8 h 12"/>
                  <a:gd name="T108" fmla="*/ 4 w 8"/>
                  <a:gd name="T109" fmla="*/ 7 h 12"/>
                  <a:gd name="T110" fmla="*/ 4 w 8"/>
                  <a:gd name="T111" fmla="*/ 6 h 12"/>
                  <a:gd name="T112" fmla="*/ 4 w 8"/>
                  <a:gd name="T113" fmla="*/ 6 h 12"/>
                  <a:gd name="T114" fmla="*/ 5 w 8"/>
                  <a:gd name="T115" fmla="*/ 5 h 12"/>
                  <a:gd name="T116" fmla="*/ 6 w 8"/>
                  <a:gd name="T117"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 h="12">
                    <a:moveTo>
                      <a:pt x="6" y="6"/>
                    </a:moveTo>
                    <a:cubicBezTo>
                      <a:pt x="7" y="5"/>
                      <a:pt x="7" y="5"/>
                      <a:pt x="8" y="5"/>
                    </a:cubicBezTo>
                    <a:cubicBezTo>
                      <a:pt x="8" y="5"/>
                      <a:pt x="8" y="4"/>
                      <a:pt x="8" y="4"/>
                    </a:cubicBezTo>
                    <a:cubicBezTo>
                      <a:pt x="8" y="4"/>
                      <a:pt x="7" y="4"/>
                      <a:pt x="7" y="4"/>
                    </a:cubicBezTo>
                    <a:cubicBezTo>
                      <a:pt x="7" y="4"/>
                      <a:pt x="6" y="3"/>
                      <a:pt x="6" y="3"/>
                    </a:cubicBezTo>
                    <a:cubicBezTo>
                      <a:pt x="5" y="3"/>
                      <a:pt x="5" y="3"/>
                      <a:pt x="4" y="3"/>
                    </a:cubicBezTo>
                    <a:cubicBezTo>
                      <a:pt x="4" y="4"/>
                      <a:pt x="4" y="4"/>
                      <a:pt x="4" y="4"/>
                    </a:cubicBezTo>
                    <a:cubicBezTo>
                      <a:pt x="4" y="4"/>
                      <a:pt x="4" y="4"/>
                      <a:pt x="4" y="4"/>
                    </a:cubicBezTo>
                    <a:cubicBezTo>
                      <a:pt x="4" y="4"/>
                      <a:pt x="4" y="4"/>
                      <a:pt x="4" y="4"/>
                    </a:cubicBezTo>
                    <a:cubicBezTo>
                      <a:pt x="3" y="4"/>
                      <a:pt x="3" y="4"/>
                      <a:pt x="3" y="4"/>
                    </a:cubicBezTo>
                    <a:cubicBezTo>
                      <a:pt x="3" y="4"/>
                      <a:pt x="3" y="4"/>
                      <a:pt x="2" y="5"/>
                    </a:cubicBezTo>
                    <a:cubicBezTo>
                      <a:pt x="2" y="5"/>
                      <a:pt x="2" y="5"/>
                      <a:pt x="2" y="5"/>
                    </a:cubicBezTo>
                    <a:cubicBezTo>
                      <a:pt x="2" y="4"/>
                      <a:pt x="2" y="4"/>
                      <a:pt x="2" y="4"/>
                    </a:cubicBezTo>
                    <a:cubicBezTo>
                      <a:pt x="2" y="4"/>
                      <a:pt x="2" y="4"/>
                      <a:pt x="2" y="4"/>
                    </a:cubicBezTo>
                    <a:cubicBezTo>
                      <a:pt x="3" y="4"/>
                      <a:pt x="3" y="4"/>
                      <a:pt x="3" y="4"/>
                    </a:cubicBezTo>
                    <a:cubicBezTo>
                      <a:pt x="3" y="4"/>
                      <a:pt x="4" y="3"/>
                      <a:pt x="4" y="3"/>
                    </a:cubicBezTo>
                    <a:cubicBezTo>
                      <a:pt x="4" y="3"/>
                      <a:pt x="4" y="2"/>
                      <a:pt x="4" y="2"/>
                    </a:cubicBezTo>
                    <a:cubicBezTo>
                      <a:pt x="4" y="2"/>
                      <a:pt x="4" y="2"/>
                      <a:pt x="4" y="1"/>
                    </a:cubicBezTo>
                    <a:cubicBezTo>
                      <a:pt x="4" y="1"/>
                      <a:pt x="4" y="1"/>
                      <a:pt x="4" y="1"/>
                    </a:cubicBezTo>
                    <a:cubicBezTo>
                      <a:pt x="4" y="1"/>
                      <a:pt x="4" y="1"/>
                      <a:pt x="5" y="1"/>
                    </a:cubicBezTo>
                    <a:cubicBezTo>
                      <a:pt x="5" y="1"/>
                      <a:pt x="5" y="0"/>
                      <a:pt x="5" y="0"/>
                    </a:cubicBezTo>
                    <a:cubicBezTo>
                      <a:pt x="5" y="0"/>
                      <a:pt x="5" y="0"/>
                      <a:pt x="4" y="0"/>
                    </a:cubicBezTo>
                    <a:cubicBezTo>
                      <a:pt x="4" y="0"/>
                      <a:pt x="3" y="0"/>
                      <a:pt x="3" y="1"/>
                    </a:cubicBezTo>
                    <a:cubicBezTo>
                      <a:pt x="2" y="1"/>
                      <a:pt x="2" y="1"/>
                      <a:pt x="2" y="1"/>
                    </a:cubicBezTo>
                    <a:cubicBezTo>
                      <a:pt x="2" y="2"/>
                      <a:pt x="2" y="2"/>
                      <a:pt x="2" y="2"/>
                    </a:cubicBezTo>
                    <a:cubicBezTo>
                      <a:pt x="1" y="2"/>
                      <a:pt x="1" y="2"/>
                      <a:pt x="1" y="3"/>
                    </a:cubicBezTo>
                    <a:cubicBezTo>
                      <a:pt x="1" y="3"/>
                      <a:pt x="1" y="3"/>
                      <a:pt x="0" y="3"/>
                    </a:cubicBezTo>
                    <a:cubicBezTo>
                      <a:pt x="0" y="3"/>
                      <a:pt x="0" y="4"/>
                      <a:pt x="1" y="4"/>
                    </a:cubicBezTo>
                    <a:cubicBezTo>
                      <a:pt x="1" y="4"/>
                      <a:pt x="1" y="5"/>
                      <a:pt x="1" y="5"/>
                    </a:cubicBezTo>
                    <a:cubicBezTo>
                      <a:pt x="1" y="5"/>
                      <a:pt x="0" y="5"/>
                      <a:pt x="0" y="5"/>
                    </a:cubicBezTo>
                    <a:cubicBezTo>
                      <a:pt x="0" y="5"/>
                      <a:pt x="0" y="6"/>
                      <a:pt x="0" y="6"/>
                    </a:cubicBezTo>
                    <a:cubicBezTo>
                      <a:pt x="0" y="6"/>
                      <a:pt x="0" y="6"/>
                      <a:pt x="0" y="7"/>
                    </a:cubicBezTo>
                    <a:cubicBezTo>
                      <a:pt x="0" y="7"/>
                      <a:pt x="0" y="7"/>
                      <a:pt x="0" y="7"/>
                    </a:cubicBezTo>
                    <a:cubicBezTo>
                      <a:pt x="0" y="7"/>
                      <a:pt x="0" y="7"/>
                      <a:pt x="0" y="7"/>
                    </a:cubicBezTo>
                    <a:cubicBezTo>
                      <a:pt x="0" y="8"/>
                      <a:pt x="0" y="8"/>
                      <a:pt x="0" y="8"/>
                    </a:cubicBezTo>
                    <a:cubicBezTo>
                      <a:pt x="0" y="8"/>
                      <a:pt x="0" y="9"/>
                      <a:pt x="0" y="9"/>
                    </a:cubicBezTo>
                    <a:cubicBezTo>
                      <a:pt x="0" y="9"/>
                      <a:pt x="0" y="10"/>
                      <a:pt x="1" y="10"/>
                    </a:cubicBezTo>
                    <a:cubicBezTo>
                      <a:pt x="1" y="10"/>
                      <a:pt x="1" y="11"/>
                      <a:pt x="1" y="11"/>
                    </a:cubicBezTo>
                    <a:cubicBezTo>
                      <a:pt x="1" y="11"/>
                      <a:pt x="1" y="12"/>
                      <a:pt x="2" y="12"/>
                    </a:cubicBezTo>
                    <a:cubicBezTo>
                      <a:pt x="2" y="12"/>
                      <a:pt x="2" y="12"/>
                      <a:pt x="2" y="12"/>
                    </a:cubicBezTo>
                    <a:cubicBezTo>
                      <a:pt x="2" y="12"/>
                      <a:pt x="2" y="12"/>
                      <a:pt x="2" y="12"/>
                    </a:cubicBezTo>
                    <a:cubicBezTo>
                      <a:pt x="2" y="12"/>
                      <a:pt x="2" y="12"/>
                      <a:pt x="2" y="12"/>
                    </a:cubicBezTo>
                    <a:cubicBezTo>
                      <a:pt x="2" y="12"/>
                      <a:pt x="2" y="12"/>
                      <a:pt x="2" y="12"/>
                    </a:cubicBezTo>
                    <a:cubicBezTo>
                      <a:pt x="2" y="11"/>
                      <a:pt x="1" y="11"/>
                      <a:pt x="1" y="10"/>
                    </a:cubicBezTo>
                    <a:cubicBezTo>
                      <a:pt x="1" y="10"/>
                      <a:pt x="1" y="10"/>
                      <a:pt x="1" y="9"/>
                    </a:cubicBezTo>
                    <a:cubicBezTo>
                      <a:pt x="1" y="9"/>
                      <a:pt x="1" y="8"/>
                      <a:pt x="1" y="8"/>
                    </a:cubicBezTo>
                    <a:cubicBezTo>
                      <a:pt x="1" y="7"/>
                      <a:pt x="1" y="7"/>
                      <a:pt x="1" y="7"/>
                    </a:cubicBezTo>
                    <a:cubicBezTo>
                      <a:pt x="2" y="7"/>
                      <a:pt x="2" y="7"/>
                      <a:pt x="2" y="7"/>
                    </a:cubicBezTo>
                    <a:cubicBezTo>
                      <a:pt x="2" y="7"/>
                      <a:pt x="3" y="7"/>
                      <a:pt x="3" y="7"/>
                    </a:cubicBezTo>
                    <a:cubicBezTo>
                      <a:pt x="4" y="7"/>
                      <a:pt x="4" y="8"/>
                      <a:pt x="4" y="8"/>
                    </a:cubicBezTo>
                    <a:cubicBezTo>
                      <a:pt x="4" y="8"/>
                      <a:pt x="5" y="8"/>
                      <a:pt x="5" y="8"/>
                    </a:cubicBezTo>
                    <a:cubicBezTo>
                      <a:pt x="5" y="8"/>
                      <a:pt x="5" y="9"/>
                      <a:pt x="6" y="9"/>
                    </a:cubicBezTo>
                    <a:cubicBezTo>
                      <a:pt x="6" y="9"/>
                      <a:pt x="5" y="8"/>
                      <a:pt x="5" y="8"/>
                    </a:cubicBezTo>
                    <a:cubicBezTo>
                      <a:pt x="5" y="8"/>
                      <a:pt x="5" y="8"/>
                      <a:pt x="5" y="8"/>
                    </a:cubicBezTo>
                    <a:cubicBezTo>
                      <a:pt x="5" y="7"/>
                      <a:pt x="5" y="7"/>
                      <a:pt x="4" y="7"/>
                    </a:cubicBezTo>
                    <a:cubicBezTo>
                      <a:pt x="4" y="7"/>
                      <a:pt x="4" y="6"/>
                      <a:pt x="4" y="6"/>
                    </a:cubicBezTo>
                    <a:cubicBezTo>
                      <a:pt x="4" y="6"/>
                      <a:pt x="4" y="6"/>
                      <a:pt x="4" y="6"/>
                    </a:cubicBezTo>
                    <a:cubicBezTo>
                      <a:pt x="4" y="6"/>
                      <a:pt x="4" y="6"/>
                      <a:pt x="5" y="5"/>
                    </a:cubicBezTo>
                    <a:cubicBezTo>
                      <a:pt x="5" y="6"/>
                      <a:pt x="6" y="6"/>
                      <a:pt x="6"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727" name="Freeform 465"/>
              <p:cNvSpPr>
                <a:spLocks/>
              </p:cNvSpPr>
              <p:nvPr/>
            </p:nvSpPr>
            <p:spPr bwMode="auto">
              <a:xfrm>
                <a:off x="3961" y="3049"/>
                <a:ext cx="14" cy="7"/>
              </a:xfrm>
              <a:custGeom>
                <a:avLst/>
                <a:gdLst>
                  <a:gd name="T0" fmla="*/ 0 w 6"/>
                  <a:gd name="T1" fmla="*/ 0 h 3"/>
                  <a:gd name="T2" fmla="*/ 2 w 6"/>
                  <a:gd name="T3" fmla="*/ 1 h 3"/>
                  <a:gd name="T4" fmla="*/ 4 w 6"/>
                  <a:gd name="T5" fmla="*/ 2 h 3"/>
                  <a:gd name="T6" fmla="*/ 6 w 6"/>
                  <a:gd name="T7" fmla="*/ 3 h 3"/>
                  <a:gd name="T8" fmla="*/ 6 w 6"/>
                  <a:gd name="T9" fmla="*/ 3 h 3"/>
                  <a:gd name="T10" fmla="*/ 5 w 6"/>
                  <a:gd name="T11" fmla="*/ 2 h 3"/>
                  <a:gd name="T12" fmla="*/ 4 w 6"/>
                  <a:gd name="T13" fmla="*/ 2 h 3"/>
                  <a:gd name="T14" fmla="*/ 3 w 6"/>
                  <a:gd name="T15" fmla="*/ 1 h 3"/>
                  <a:gd name="T16" fmla="*/ 2 w 6"/>
                  <a:gd name="T17" fmla="*/ 1 h 3"/>
                  <a:gd name="T18" fmla="*/ 0 w 6"/>
                  <a:gd name="T19" fmla="*/ 0 h 3"/>
                  <a:gd name="T20" fmla="*/ 0 w 6"/>
                  <a:gd name="T21"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 h="3">
                    <a:moveTo>
                      <a:pt x="0" y="0"/>
                    </a:moveTo>
                    <a:cubicBezTo>
                      <a:pt x="1" y="1"/>
                      <a:pt x="1" y="1"/>
                      <a:pt x="2" y="1"/>
                    </a:cubicBezTo>
                    <a:cubicBezTo>
                      <a:pt x="2" y="2"/>
                      <a:pt x="3" y="2"/>
                      <a:pt x="4" y="2"/>
                    </a:cubicBezTo>
                    <a:cubicBezTo>
                      <a:pt x="4" y="3"/>
                      <a:pt x="5" y="3"/>
                      <a:pt x="6" y="3"/>
                    </a:cubicBezTo>
                    <a:cubicBezTo>
                      <a:pt x="6" y="3"/>
                      <a:pt x="6" y="3"/>
                      <a:pt x="6" y="3"/>
                    </a:cubicBezTo>
                    <a:cubicBezTo>
                      <a:pt x="6" y="3"/>
                      <a:pt x="5" y="2"/>
                      <a:pt x="5" y="2"/>
                    </a:cubicBezTo>
                    <a:cubicBezTo>
                      <a:pt x="5" y="2"/>
                      <a:pt x="4" y="2"/>
                      <a:pt x="4" y="2"/>
                    </a:cubicBezTo>
                    <a:cubicBezTo>
                      <a:pt x="4" y="2"/>
                      <a:pt x="3" y="1"/>
                      <a:pt x="3" y="1"/>
                    </a:cubicBezTo>
                    <a:cubicBezTo>
                      <a:pt x="2" y="1"/>
                      <a:pt x="2" y="1"/>
                      <a:pt x="2" y="1"/>
                    </a:cubicBezTo>
                    <a:cubicBezTo>
                      <a:pt x="1" y="1"/>
                      <a:pt x="1"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728" name="Freeform 466"/>
              <p:cNvSpPr>
                <a:spLocks/>
              </p:cNvSpPr>
              <p:nvPr/>
            </p:nvSpPr>
            <p:spPr bwMode="auto">
              <a:xfrm>
                <a:off x="3914" y="3023"/>
                <a:ext cx="2" cy="0"/>
              </a:xfrm>
              <a:custGeom>
                <a:avLst/>
                <a:gdLst>
                  <a:gd name="T0" fmla="*/ 1 w 1"/>
                  <a:gd name="T1" fmla="*/ 0 w 1"/>
                  <a:gd name="T2" fmla="*/ 1 w 1"/>
                  <a:gd name="T3" fmla="*/ 1 w 1"/>
                </a:gdLst>
                <a:ahLst/>
                <a:cxnLst>
                  <a:cxn ang="0">
                    <a:pos x="T0" y="0"/>
                  </a:cxn>
                  <a:cxn ang="0">
                    <a:pos x="T1" y="0"/>
                  </a:cxn>
                  <a:cxn ang="0">
                    <a:pos x="T2" y="0"/>
                  </a:cxn>
                  <a:cxn ang="0">
                    <a:pos x="T3" y="0"/>
                  </a:cxn>
                </a:cxnLst>
                <a:rect l="0" t="0" r="r" b="b"/>
                <a:pathLst>
                  <a:path w="1">
                    <a:moveTo>
                      <a:pt x="1" y="0"/>
                    </a:moveTo>
                    <a:cubicBezTo>
                      <a:pt x="1" y="0"/>
                      <a:pt x="1" y="0"/>
                      <a:pt x="0" y="0"/>
                    </a:cubicBezTo>
                    <a:cubicBezTo>
                      <a:pt x="0" y="0"/>
                      <a:pt x="1" y="0"/>
                      <a:pt x="1"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729" name="Freeform 467"/>
              <p:cNvSpPr>
                <a:spLocks/>
              </p:cNvSpPr>
              <p:nvPr/>
            </p:nvSpPr>
            <p:spPr bwMode="auto">
              <a:xfrm>
                <a:off x="3912" y="3021"/>
                <a:ext cx="2" cy="2"/>
              </a:xfrm>
              <a:custGeom>
                <a:avLst/>
                <a:gdLst>
                  <a:gd name="T0" fmla="*/ 0 w 1"/>
                  <a:gd name="T1" fmla="*/ 0 h 1"/>
                  <a:gd name="T2" fmla="*/ 0 w 1"/>
                  <a:gd name="T3" fmla="*/ 1 h 1"/>
                  <a:gd name="T4" fmla="*/ 1 w 1"/>
                  <a:gd name="T5" fmla="*/ 1 h 1"/>
                  <a:gd name="T6" fmla="*/ 0 w 1"/>
                  <a:gd name="T7" fmla="*/ 1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cubicBezTo>
                      <a:pt x="0" y="1"/>
                      <a:pt x="0" y="1"/>
                      <a:pt x="0" y="1"/>
                    </a:cubicBezTo>
                    <a:cubicBezTo>
                      <a:pt x="1" y="1"/>
                      <a:pt x="1" y="1"/>
                      <a:pt x="1" y="1"/>
                    </a:cubicBezTo>
                    <a:cubicBezTo>
                      <a:pt x="1" y="1"/>
                      <a:pt x="1" y="1"/>
                      <a:pt x="0"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730" name="Freeform 468"/>
              <p:cNvSpPr>
                <a:spLocks/>
              </p:cNvSpPr>
              <p:nvPr/>
            </p:nvSpPr>
            <p:spPr bwMode="auto">
              <a:xfrm>
                <a:off x="3916" y="3071"/>
                <a:ext cx="3" cy="2"/>
              </a:xfrm>
              <a:custGeom>
                <a:avLst/>
                <a:gdLst>
                  <a:gd name="T0" fmla="*/ 0 w 1"/>
                  <a:gd name="T1" fmla="*/ 0 h 1"/>
                  <a:gd name="T2" fmla="*/ 0 w 1"/>
                  <a:gd name="T3" fmla="*/ 1 h 1"/>
                  <a:gd name="T4" fmla="*/ 0 w 1"/>
                  <a:gd name="T5" fmla="*/ 1 h 1"/>
                  <a:gd name="T6" fmla="*/ 1 w 1"/>
                  <a:gd name="T7" fmla="*/ 0 h 1"/>
                  <a:gd name="T8" fmla="*/ 0 w 1"/>
                  <a:gd name="T9" fmla="*/ 0 h 1"/>
                  <a:gd name="T10" fmla="*/ 0 w 1"/>
                  <a:gd name="T11" fmla="*/ 0 h 1"/>
                </a:gdLst>
                <a:ahLst/>
                <a:cxnLst>
                  <a:cxn ang="0">
                    <a:pos x="T0" y="T1"/>
                  </a:cxn>
                  <a:cxn ang="0">
                    <a:pos x="T2" y="T3"/>
                  </a:cxn>
                  <a:cxn ang="0">
                    <a:pos x="T4" y="T5"/>
                  </a:cxn>
                  <a:cxn ang="0">
                    <a:pos x="T6" y="T7"/>
                  </a:cxn>
                  <a:cxn ang="0">
                    <a:pos x="T8" y="T9"/>
                  </a:cxn>
                  <a:cxn ang="0">
                    <a:pos x="T10" y="T11"/>
                  </a:cxn>
                </a:cxnLst>
                <a:rect l="0" t="0" r="r" b="b"/>
                <a:pathLst>
                  <a:path w="1" h="1">
                    <a:moveTo>
                      <a:pt x="0" y="0"/>
                    </a:moveTo>
                    <a:cubicBezTo>
                      <a:pt x="0" y="0"/>
                      <a:pt x="0" y="1"/>
                      <a:pt x="0" y="1"/>
                    </a:cubicBezTo>
                    <a:cubicBezTo>
                      <a:pt x="0" y="1"/>
                      <a:pt x="0" y="1"/>
                      <a:pt x="0" y="1"/>
                    </a:cubicBezTo>
                    <a:cubicBezTo>
                      <a:pt x="0" y="1"/>
                      <a:pt x="0" y="1"/>
                      <a:pt x="1"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731" name="Oval 469"/>
              <p:cNvSpPr>
                <a:spLocks noChangeArrowheads="1"/>
              </p:cNvSpPr>
              <p:nvPr/>
            </p:nvSpPr>
            <p:spPr bwMode="auto">
              <a:xfrm>
                <a:off x="3938" y="3078"/>
                <a:ext cx="1" cy="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732" name="Freeform 470"/>
              <p:cNvSpPr>
                <a:spLocks/>
              </p:cNvSpPr>
              <p:nvPr/>
            </p:nvSpPr>
            <p:spPr bwMode="auto">
              <a:xfrm>
                <a:off x="3916" y="3071"/>
                <a:ext cx="7" cy="2"/>
              </a:xfrm>
              <a:custGeom>
                <a:avLst/>
                <a:gdLst>
                  <a:gd name="T0" fmla="*/ 1 w 3"/>
                  <a:gd name="T1" fmla="*/ 1 h 1"/>
                  <a:gd name="T2" fmla="*/ 0 w 3"/>
                  <a:gd name="T3" fmla="*/ 1 h 1"/>
                  <a:gd name="T4" fmla="*/ 1 w 3"/>
                  <a:gd name="T5" fmla="*/ 1 h 1"/>
                  <a:gd name="T6" fmla="*/ 2 w 3"/>
                  <a:gd name="T7" fmla="*/ 0 h 1"/>
                  <a:gd name="T8" fmla="*/ 3 w 3"/>
                  <a:gd name="T9" fmla="*/ 0 h 1"/>
                  <a:gd name="T10" fmla="*/ 2 w 3"/>
                  <a:gd name="T11" fmla="*/ 0 h 1"/>
                  <a:gd name="T12" fmla="*/ 1 w 3"/>
                  <a:gd name="T13" fmla="*/ 1 h 1"/>
                </a:gdLst>
                <a:ahLst/>
                <a:cxnLst>
                  <a:cxn ang="0">
                    <a:pos x="T0" y="T1"/>
                  </a:cxn>
                  <a:cxn ang="0">
                    <a:pos x="T2" y="T3"/>
                  </a:cxn>
                  <a:cxn ang="0">
                    <a:pos x="T4" y="T5"/>
                  </a:cxn>
                  <a:cxn ang="0">
                    <a:pos x="T6" y="T7"/>
                  </a:cxn>
                  <a:cxn ang="0">
                    <a:pos x="T8" y="T9"/>
                  </a:cxn>
                  <a:cxn ang="0">
                    <a:pos x="T10" y="T11"/>
                  </a:cxn>
                  <a:cxn ang="0">
                    <a:pos x="T12" y="T13"/>
                  </a:cxn>
                </a:cxnLst>
                <a:rect l="0" t="0" r="r" b="b"/>
                <a:pathLst>
                  <a:path w="3" h="1">
                    <a:moveTo>
                      <a:pt x="1" y="1"/>
                    </a:moveTo>
                    <a:cubicBezTo>
                      <a:pt x="1" y="1"/>
                      <a:pt x="1" y="1"/>
                      <a:pt x="0" y="1"/>
                    </a:cubicBezTo>
                    <a:cubicBezTo>
                      <a:pt x="1" y="1"/>
                      <a:pt x="1" y="1"/>
                      <a:pt x="1" y="1"/>
                    </a:cubicBezTo>
                    <a:cubicBezTo>
                      <a:pt x="1" y="1"/>
                      <a:pt x="2" y="1"/>
                      <a:pt x="2" y="0"/>
                    </a:cubicBezTo>
                    <a:cubicBezTo>
                      <a:pt x="2" y="0"/>
                      <a:pt x="3" y="0"/>
                      <a:pt x="3" y="0"/>
                    </a:cubicBezTo>
                    <a:cubicBezTo>
                      <a:pt x="3" y="0"/>
                      <a:pt x="2" y="0"/>
                      <a:pt x="2" y="0"/>
                    </a:cubicBezTo>
                    <a:cubicBezTo>
                      <a:pt x="2" y="0"/>
                      <a:pt x="1"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733" name="Freeform 471"/>
              <p:cNvSpPr>
                <a:spLocks/>
              </p:cNvSpPr>
              <p:nvPr/>
            </p:nvSpPr>
            <p:spPr bwMode="auto">
              <a:xfrm>
                <a:off x="3933" y="3085"/>
                <a:ext cx="2" cy="2"/>
              </a:xfrm>
              <a:custGeom>
                <a:avLst/>
                <a:gdLst>
                  <a:gd name="T0" fmla="*/ 1 w 1"/>
                  <a:gd name="T1" fmla="*/ 1 h 1"/>
                  <a:gd name="T2" fmla="*/ 1 w 1"/>
                  <a:gd name="T3" fmla="*/ 0 h 1"/>
                  <a:gd name="T4" fmla="*/ 0 w 1"/>
                  <a:gd name="T5" fmla="*/ 0 h 1"/>
                  <a:gd name="T6" fmla="*/ 0 w 1"/>
                  <a:gd name="T7" fmla="*/ 0 h 1"/>
                  <a:gd name="T8" fmla="*/ 0 w 1"/>
                  <a:gd name="T9" fmla="*/ 0 h 1"/>
                  <a:gd name="T10" fmla="*/ 0 w 1"/>
                  <a:gd name="T11" fmla="*/ 1 h 1"/>
                  <a:gd name="T12" fmla="*/ 1 w 1"/>
                  <a:gd name="T13" fmla="*/ 1 h 1"/>
                </a:gdLst>
                <a:ahLst/>
                <a:cxnLst>
                  <a:cxn ang="0">
                    <a:pos x="T0" y="T1"/>
                  </a:cxn>
                  <a:cxn ang="0">
                    <a:pos x="T2" y="T3"/>
                  </a:cxn>
                  <a:cxn ang="0">
                    <a:pos x="T4" y="T5"/>
                  </a:cxn>
                  <a:cxn ang="0">
                    <a:pos x="T6" y="T7"/>
                  </a:cxn>
                  <a:cxn ang="0">
                    <a:pos x="T8" y="T9"/>
                  </a:cxn>
                  <a:cxn ang="0">
                    <a:pos x="T10" y="T11"/>
                  </a:cxn>
                  <a:cxn ang="0">
                    <a:pos x="T12" y="T13"/>
                  </a:cxn>
                </a:cxnLst>
                <a:rect l="0" t="0" r="r" b="b"/>
                <a:pathLst>
                  <a:path w="1" h="1">
                    <a:moveTo>
                      <a:pt x="1" y="1"/>
                    </a:moveTo>
                    <a:cubicBezTo>
                      <a:pt x="1" y="1"/>
                      <a:pt x="1" y="0"/>
                      <a:pt x="1" y="0"/>
                    </a:cubicBezTo>
                    <a:cubicBezTo>
                      <a:pt x="1" y="0"/>
                      <a:pt x="0" y="0"/>
                      <a:pt x="0" y="0"/>
                    </a:cubicBezTo>
                    <a:cubicBezTo>
                      <a:pt x="0" y="0"/>
                      <a:pt x="0" y="0"/>
                      <a:pt x="0" y="0"/>
                    </a:cubicBezTo>
                    <a:cubicBezTo>
                      <a:pt x="0" y="0"/>
                      <a:pt x="0" y="0"/>
                      <a:pt x="0" y="0"/>
                    </a:cubicBezTo>
                    <a:cubicBezTo>
                      <a:pt x="0" y="0"/>
                      <a:pt x="0" y="0"/>
                      <a:pt x="0" y="1"/>
                    </a:cubicBezTo>
                    <a:cubicBezTo>
                      <a:pt x="0" y="1"/>
                      <a:pt x="1"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734" name="Freeform 472"/>
              <p:cNvSpPr>
                <a:spLocks/>
              </p:cNvSpPr>
              <p:nvPr/>
            </p:nvSpPr>
            <p:spPr bwMode="auto">
              <a:xfrm>
                <a:off x="3933" y="3087"/>
                <a:ext cx="2" cy="2"/>
              </a:xfrm>
              <a:custGeom>
                <a:avLst/>
                <a:gdLst>
                  <a:gd name="T0" fmla="*/ 1 w 1"/>
                  <a:gd name="T1" fmla="*/ 1 h 1"/>
                  <a:gd name="T2" fmla="*/ 1 w 1"/>
                  <a:gd name="T3" fmla="*/ 0 h 1"/>
                  <a:gd name="T4" fmla="*/ 0 w 1"/>
                  <a:gd name="T5" fmla="*/ 0 h 1"/>
                  <a:gd name="T6" fmla="*/ 1 w 1"/>
                  <a:gd name="T7" fmla="*/ 1 h 1"/>
                  <a:gd name="T8" fmla="*/ 1 w 1"/>
                  <a:gd name="T9" fmla="*/ 1 h 1"/>
                </a:gdLst>
                <a:ahLst/>
                <a:cxnLst>
                  <a:cxn ang="0">
                    <a:pos x="T0" y="T1"/>
                  </a:cxn>
                  <a:cxn ang="0">
                    <a:pos x="T2" y="T3"/>
                  </a:cxn>
                  <a:cxn ang="0">
                    <a:pos x="T4" y="T5"/>
                  </a:cxn>
                  <a:cxn ang="0">
                    <a:pos x="T6" y="T7"/>
                  </a:cxn>
                  <a:cxn ang="0">
                    <a:pos x="T8" y="T9"/>
                  </a:cxn>
                </a:cxnLst>
                <a:rect l="0" t="0" r="r" b="b"/>
                <a:pathLst>
                  <a:path w="1" h="1">
                    <a:moveTo>
                      <a:pt x="1" y="1"/>
                    </a:moveTo>
                    <a:cubicBezTo>
                      <a:pt x="1" y="0"/>
                      <a:pt x="1" y="0"/>
                      <a:pt x="1" y="0"/>
                    </a:cubicBezTo>
                    <a:cubicBezTo>
                      <a:pt x="1" y="0"/>
                      <a:pt x="1" y="0"/>
                      <a:pt x="0" y="0"/>
                    </a:cubicBezTo>
                    <a:cubicBezTo>
                      <a:pt x="1" y="0"/>
                      <a:pt x="1" y="1"/>
                      <a:pt x="1" y="1"/>
                    </a:cubicBezTo>
                    <a:cubicBezTo>
                      <a:pt x="1" y="1"/>
                      <a:pt x="1"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735" name="Freeform 473"/>
              <p:cNvSpPr>
                <a:spLocks/>
              </p:cNvSpPr>
              <p:nvPr/>
            </p:nvSpPr>
            <p:spPr bwMode="auto">
              <a:xfrm>
                <a:off x="3933" y="3080"/>
                <a:ext cx="5" cy="5"/>
              </a:xfrm>
              <a:custGeom>
                <a:avLst/>
                <a:gdLst>
                  <a:gd name="T0" fmla="*/ 2 w 2"/>
                  <a:gd name="T1" fmla="*/ 1 h 2"/>
                  <a:gd name="T2" fmla="*/ 2 w 2"/>
                  <a:gd name="T3" fmla="*/ 1 h 2"/>
                  <a:gd name="T4" fmla="*/ 2 w 2"/>
                  <a:gd name="T5" fmla="*/ 1 h 2"/>
                  <a:gd name="T6" fmla="*/ 2 w 2"/>
                  <a:gd name="T7" fmla="*/ 1 h 2"/>
                  <a:gd name="T8" fmla="*/ 1 w 2"/>
                  <a:gd name="T9" fmla="*/ 0 h 2"/>
                  <a:gd name="T10" fmla="*/ 1 w 2"/>
                  <a:gd name="T11" fmla="*/ 0 h 2"/>
                  <a:gd name="T12" fmla="*/ 0 w 2"/>
                  <a:gd name="T13" fmla="*/ 1 h 2"/>
                  <a:gd name="T14" fmla="*/ 0 w 2"/>
                  <a:gd name="T15" fmla="*/ 1 h 2"/>
                  <a:gd name="T16" fmla="*/ 1 w 2"/>
                  <a:gd name="T17" fmla="*/ 2 h 2"/>
                  <a:gd name="T18" fmla="*/ 1 w 2"/>
                  <a:gd name="T19" fmla="*/ 2 h 2"/>
                  <a:gd name="T20" fmla="*/ 2 w 2"/>
                  <a:gd name="T21" fmla="*/ 2 h 2"/>
                  <a:gd name="T22" fmla="*/ 2 w 2"/>
                  <a:gd name="T23"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 h="2">
                    <a:moveTo>
                      <a:pt x="2" y="1"/>
                    </a:moveTo>
                    <a:cubicBezTo>
                      <a:pt x="2" y="1"/>
                      <a:pt x="2" y="1"/>
                      <a:pt x="2" y="1"/>
                    </a:cubicBezTo>
                    <a:cubicBezTo>
                      <a:pt x="2" y="1"/>
                      <a:pt x="2" y="1"/>
                      <a:pt x="2" y="1"/>
                    </a:cubicBezTo>
                    <a:cubicBezTo>
                      <a:pt x="2" y="1"/>
                      <a:pt x="2" y="1"/>
                      <a:pt x="2" y="1"/>
                    </a:cubicBezTo>
                    <a:cubicBezTo>
                      <a:pt x="2" y="1"/>
                      <a:pt x="2" y="1"/>
                      <a:pt x="1" y="0"/>
                    </a:cubicBezTo>
                    <a:cubicBezTo>
                      <a:pt x="1" y="0"/>
                      <a:pt x="1" y="0"/>
                      <a:pt x="1" y="0"/>
                    </a:cubicBezTo>
                    <a:cubicBezTo>
                      <a:pt x="0" y="0"/>
                      <a:pt x="0" y="1"/>
                      <a:pt x="0" y="1"/>
                    </a:cubicBezTo>
                    <a:cubicBezTo>
                      <a:pt x="0" y="1"/>
                      <a:pt x="0" y="1"/>
                      <a:pt x="0" y="1"/>
                    </a:cubicBezTo>
                    <a:cubicBezTo>
                      <a:pt x="0" y="1"/>
                      <a:pt x="0" y="1"/>
                      <a:pt x="1" y="2"/>
                    </a:cubicBezTo>
                    <a:cubicBezTo>
                      <a:pt x="1" y="2"/>
                      <a:pt x="1" y="2"/>
                      <a:pt x="1" y="2"/>
                    </a:cubicBezTo>
                    <a:cubicBezTo>
                      <a:pt x="1" y="2"/>
                      <a:pt x="1" y="2"/>
                      <a:pt x="2" y="2"/>
                    </a:cubicBezTo>
                    <a:cubicBezTo>
                      <a:pt x="2" y="2"/>
                      <a:pt x="2" y="1"/>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736" name="Oval 474"/>
              <p:cNvSpPr>
                <a:spLocks noChangeArrowheads="1"/>
              </p:cNvSpPr>
              <p:nvPr/>
            </p:nvSpPr>
            <p:spPr bwMode="auto">
              <a:xfrm>
                <a:off x="3933" y="3078"/>
                <a:ext cx="1" cy="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737" name="Freeform 475"/>
              <p:cNvSpPr>
                <a:spLocks/>
              </p:cNvSpPr>
              <p:nvPr/>
            </p:nvSpPr>
            <p:spPr bwMode="auto">
              <a:xfrm>
                <a:off x="3933" y="3078"/>
                <a:ext cx="5" cy="2"/>
              </a:xfrm>
              <a:custGeom>
                <a:avLst/>
                <a:gdLst>
                  <a:gd name="T0" fmla="*/ 1 w 2"/>
                  <a:gd name="T1" fmla="*/ 0 h 1"/>
                  <a:gd name="T2" fmla="*/ 1 w 2"/>
                  <a:gd name="T3" fmla="*/ 0 h 1"/>
                  <a:gd name="T4" fmla="*/ 0 w 2"/>
                  <a:gd name="T5" fmla="*/ 0 h 1"/>
                  <a:gd name="T6" fmla="*/ 1 w 2"/>
                  <a:gd name="T7" fmla="*/ 0 h 1"/>
                  <a:gd name="T8" fmla="*/ 1 w 2"/>
                  <a:gd name="T9" fmla="*/ 0 h 1"/>
                  <a:gd name="T10" fmla="*/ 1 w 2"/>
                  <a:gd name="T11" fmla="*/ 1 h 1"/>
                  <a:gd name="T12" fmla="*/ 0 w 2"/>
                  <a:gd name="T13" fmla="*/ 1 h 1"/>
                  <a:gd name="T14" fmla="*/ 0 w 2"/>
                  <a:gd name="T15" fmla="*/ 1 h 1"/>
                  <a:gd name="T16" fmla="*/ 1 w 2"/>
                  <a:gd name="T17" fmla="*/ 1 h 1"/>
                  <a:gd name="T18" fmla="*/ 1 w 2"/>
                  <a:gd name="T19" fmla="*/ 1 h 1"/>
                  <a:gd name="T20" fmla="*/ 2 w 2"/>
                  <a:gd name="T21" fmla="*/ 1 h 1"/>
                  <a:gd name="T22" fmla="*/ 2 w 2"/>
                  <a:gd name="T23" fmla="*/ 1 h 1"/>
                  <a:gd name="T24" fmla="*/ 2 w 2"/>
                  <a:gd name="T25" fmla="*/ 0 h 1"/>
                  <a:gd name="T26" fmla="*/ 2 w 2"/>
                  <a:gd name="T27" fmla="*/ 0 h 1"/>
                  <a:gd name="T28" fmla="*/ 2 w 2"/>
                  <a:gd name="T29" fmla="*/ 0 h 1"/>
                  <a:gd name="T30" fmla="*/ 1 w 2"/>
                  <a:gd name="T31"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 h="1">
                    <a:moveTo>
                      <a:pt x="1" y="0"/>
                    </a:moveTo>
                    <a:cubicBezTo>
                      <a:pt x="1" y="0"/>
                      <a:pt x="1" y="0"/>
                      <a:pt x="1" y="0"/>
                    </a:cubicBezTo>
                    <a:cubicBezTo>
                      <a:pt x="0" y="0"/>
                      <a:pt x="0" y="0"/>
                      <a:pt x="0" y="0"/>
                    </a:cubicBezTo>
                    <a:cubicBezTo>
                      <a:pt x="0" y="0"/>
                      <a:pt x="0" y="0"/>
                      <a:pt x="1" y="0"/>
                    </a:cubicBezTo>
                    <a:cubicBezTo>
                      <a:pt x="1" y="0"/>
                      <a:pt x="1" y="0"/>
                      <a:pt x="1" y="0"/>
                    </a:cubicBezTo>
                    <a:cubicBezTo>
                      <a:pt x="1" y="0"/>
                      <a:pt x="1" y="1"/>
                      <a:pt x="1" y="1"/>
                    </a:cubicBezTo>
                    <a:cubicBezTo>
                      <a:pt x="1" y="1"/>
                      <a:pt x="0" y="1"/>
                      <a:pt x="0" y="1"/>
                    </a:cubicBezTo>
                    <a:cubicBezTo>
                      <a:pt x="0" y="1"/>
                      <a:pt x="0" y="1"/>
                      <a:pt x="0" y="1"/>
                    </a:cubicBezTo>
                    <a:cubicBezTo>
                      <a:pt x="0" y="1"/>
                      <a:pt x="0" y="1"/>
                      <a:pt x="1" y="1"/>
                    </a:cubicBezTo>
                    <a:cubicBezTo>
                      <a:pt x="1" y="1"/>
                      <a:pt x="1" y="1"/>
                      <a:pt x="1" y="1"/>
                    </a:cubicBezTo>
                    <a:cubicBezTo>
                      <a:pt x="1" y="1"/>
                      <a:pt x="2" y="1"/>
                      <a:pt x="2" y="1"/>
                    </a:cubicBezTo>
                    <a:cubicBezTo>
                      <a:pt x="2" y="1"/>
                      <a:pt x="2" y="1"/>
                      <a:pt x="2" y="1"/>
                    </a:cubicBezTo>
                    <a:cubicBezTo>
                      <a:pt x="2" y="1"/>
                      <a:pt x="2" y="1"/>
                      <a:pt x="2" y="0"/>
                    </a:cubicBezTo>
                    <a:cubicBezTo>
                      <a:pt x="2" y="0"/>
                      <a:pt x="2" y="0"/>
                      <a:pt x="2" y="0"/>
                    </a:cubicBezTo>
                    <a:cubicBezTo>
                      <a:pt x="2" y="0"/>
                      <a:pt x="2" y="0"/>
                      <a:pt x="2"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738" name="Freeform 476"/>
              <p:cNvSpPr>
                <a:spLocks/>
              </p:cNvSpPr>
              <p:nvPr/>
            </p:nvSpPr>
            <p:spPr bwMode="auto">
              <a:xfrm>
                <a:off x="3852" y="3009"/>
                <a:ext cx="10" cy="5"/>
              </a:xfrm>
              <a:custGeom>
                <a:avLst/>
                <a:gdLst>
                  <a:gd name="T0" fmla="*/ 0 w 4"/>
                  <a:gd name="T1" fmla="*/ 1 h 2"/>
                  <a:gd name="T2" fmla="*/ 1 w 4"/>
                  <a:gd name="T3" fmla="*/ 1 h 2"/>
                  <a:gd name="T4" fmla="*/ 3 w 4"/>
                  <a:gd name="T5" fmla="*/ 1 h 2"/>
                  <a:gd name="T6" fmla="*/ 4 w 4"/>
                  <a:gd name="T7" fmla="*/ 2 h 2"/>
                  <a:gd name="T8" fmla="*/ 3 w 4"/>
                  <a:gd name="T9" fmla="*/ 1 h 2"/>
                  <a:gd name="T10" fmla="*/ 1 w 4"/>
                  <a:gd name="T11" fmla="*/ 0 h 2"/>
                  <a:gd name="T12" fmla="*/ 1 w 4"/>
                  <a:gd name="T13" fmla="*/ 0 h 2"/>
                  <a:gd name="T14" fmla="*/ 0 w 4"/>
                  <a:gd name="T15" fmla="*/ 0 h 2"/>
                  <a:gd name="T16" fmla="*/ 0 w 4"/>
                  <a:gd name="T17" fmla="*/ 0 h 2"/>
                  <a:gd name="T18" fmla="*/ 0 w 4"/>
                  <a:gd name="T19" fmla="*/ 0 h 2"/>
                  <a:gd name="T20" fmla="*/ 0 w 4"/>
                  <a:gd name="T21"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 h="2">
                    <a:moveTo>
                      <a:pt x="0" y="1"/>
                    </a:moveTo>
                    <a:cubicBezTo>
                      <a:pt x="0" y="1"/>
                      <a:pt x="0" y="1"/>
                      <a:pt x="1" y="1"/>
                    </a:cubicBezTo>
                    <a:cubicBezTo>
                      <a:pt x="1" y="1"/>
                      <a:pt x="2" y="1"/>
                      <a:pt x="3" y="1"/>
                    </a:cubicBezTo>
                    <a:cubicBezTo>
                      <a:pt x="3" y="2"/>
                      <a:pt x="4" y="2"/>
                      <a:pt x="4" y="2"/>
                    </a:cubicBezTo>
                    <a:cubicBezTo>
                      <a:pt x="4" y="2"/>
                      <a:pt x="3" y="1"/>
                      <a:pt x="3" y="1"/>
                    </a:cubicBezTo>
                    <a:cubicBezTo>
                      <a:pt x="3" y="1"/>
                      <a:pt x="2" y="1"/>
                      <a:pt x="1" y="0"/>
                    </a:cubicBezTo>
                    <a:cubicBezTo>
                      <a:pt x="1" y="0"/>
                      <a:pt x="1" y="0"/>
                      <a:pt x="1" y="0"/>
                    </a:cubicBezTo>
                    <a:cubicBezTo>
                      <a:pt x="1" y="0"/>
                      <a:pt x="0" y="0"/>
                      <a:pt x="0" y="0"/>
                    </a:cubicBezTo>
                    <a:cubicBezTo>
                      <a:pt x="0" y="0"/>
                      <a:pt x="0" y="0"/>
                      <a:pt x="0" y="0"/>
                    </a:cubicBezTo>
                    <a:cubicBezTo>
                      <a:pt x="0" y="0"/>
                      <a:pt x="0" y="0"/>
                      <a:pt x="0" y="0"/>
                    </a:cubicBezTo>
                    <a:cubicBezTo>
                      <a:pt x="0" y="0"/>
                      <a:pt x="0"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739" name="Freeform 477"/>
              <p:cNvSpPr>
                <a:spLocks/>
              </p:cNvSpPr>
              <p:nvPr/>
            </p:nvSpPr>
            <p:spPr bwMode="auto">
              <a:xfrm>
                <a:off x="3829" y="3063"/>
                <a:ext cx="2" cy="0"/>
              </a:xfrm>
              <a:custGeom>
                <a:avLst/>
                <a:gdLst>
                  <a:gd name="T0" fmla="*/ 1 w 1"/>
                  <a:gd name="T1" fmla="*/ 1 w 1"/>
                  <a:gd name="T2" fmla="*/ 0 w 1"/>
                  <a:gd name="T3" fmla="*/ 0 w 1"/>
                  <a:gd name="T4" fmla="*/ 1 w 1"/>
                </a:gdLst>
                <a:ahLst/>
                <a:cxnLst>
                  <a:cxn ang="0">
                    <a:pos x="T0" y="0"/>
                  </a:cxn>
                  <a:cxn ang="0">
                    <a:pos x="T1" y="0"/>
                  </a:cxn>
                  <a:cxn ang="0">
                    <a:pos x="T2" y="0"/>
                  </a:cxn>
                  <a:cxn ang="0">
                    <a:pos x="T3" y="0"/>
                  </a:cxn>
                  <a:cxn ang="0">
                    <a:pos x="T4" y="0"/>
                  </a:cxn>
                </a:cxnLst>
                <a:rect l="0" t="0" r="r" b="b"/>
                <a:pathLst>
                  <a:path w="1">
                    <a:moveTo>
                      <a:pt x="1" y="0"/>
                    </a:moveTo>
                    <a:cubicBezTo>
                      <a:pt x="1" y="0"/>
                      <a:pt x="1" y="0"/>
                      <a:pt x="1" y="0"/>
                    </a:cubicBezTo>
                    <a:cubicBezTo>
                      <a:pt x="0" y="0"/>
                      <a:pt x="0" y="0"/>
                      <a:pt x="0" y="0"/>
                    </a:cubicBezTo>
                    <a:cubicBezTo>
                      <a:pt x="0" y="0"/>
                      <a:pt x="0" y="0"/>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740" name="Freeform 478"/>
              <p:cNvSpPr>
                <a:spLocks/>
              </p:cNvSpPr>
              <p:nvPr/>
            </p:nvSpPr>
            <p:spPr bwMode="auto">
              <a:xfrm>
                <a:off x="3855" y="3014"/>
                <a:ext cx="2" cy="4"/>
              </a:xfrm>
              <a:custGeom>
                <a:avLst/>
                <a:gdLst>
                  <a:gd name="T0" fmla="*/ 0 w 1"/>
                  <a:gd name="T1" fmla="*/ 0 h 2"/>
                  <a:gd name="T2" fmla="*/ 0 w 1"/>
                  <a:gd name="T3" fmla="*/ 0 h 2"/>
                  <a:gd name="T4" fmla="*/ 0 w 1"/>
                  <a:gd name="T5" fmla="*/ 1 h 2"/>
                  <a:gd name="T6" fmla="*/ 1 w 1"/>
                  <a:gd name="T7" fmla="*/ 2 h 2"/>
                  <a:gd name="T8" fmla="*/ 1 w 1"/>
                  <a:gd name="T9" fmla="*/ 1 h 2"/>
                  <a:gd name="T10" fmla="*/ 1 w 1"/>
                  <a:gd name="T11" fmla="*/ 0 h 2"/>
                  <a:gd name="T12" fmla="*/ 1 w 1"/>
                  <a:gd name="T13" fmla="*/ 0 h 2"/>
                  <a:gd name="T14" fmla="*/ 0 w 1"/>
                  <a:gd name="T15" fmla="*/ 0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2">
                    <a:moveTo>
                      <a:pt x="0" y="0"/>
                    </a:moveTo>
                    <a:cubicBezTo>
                      <a:pt x="0" y="0"/>
                      <a:pt x="0" y="0"/>
                      <a:pt x="0" y="0"/>
                    </a:cubicBezTo>
                    <a:cubicBezTo>
                      <a:pt x="0" y="1"/>
                      <a:pt x="0" y="1"/>
                      <a:pt x="0" y="1"/>
                    </a:cubicBezTo>
                    <a:cubicBezTo>
                      <a:pt x="1" y="1"/>
                      <a:pt x="1" y="1"/>
                      <a:pt x="1" y="2"/>
                    </a:cubicBezTo>
                    <a:cubicBezTo>
                      <a:pt x="1" y="1"/>
                      <a:pt x="1" y="1"/>
                      <a:pt x="1" y="1"/>
                    </a:cubicBezTo>
                    <a:cubicBezTo>
                      <a:pt x="1" y="1"/>
                      <a:pt x="1" y="1"/>
                      <a:pt x="1" y="0"/>
                    </a:cubicBezTo>
                    <a:cubicBezTo>
                      <a:pt x="1" y="0"/>
                      <a:pt x="1" y="0"/>
                      <a:pt x="1" y="0"/>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741" name="Freeform 479"/>
              <p:cNvSpPr>
                <a:spLocks/>
              </p:cNvSpPr>
              <p:nvPr/>
            </p:nvSpPr>
            <p:spPr bwMode="auto">
              <a:xfrm>
                <a:off x="3931" y="3080"/>
                <a:ext cx="2" cy="5"/>
              </a:xfrm>
              <a:custGeom>
                <a:avLst/>
                <a:gdLst>
                  <a:gd name="T0" fmla="*/ 0 w 1"/>
                  <a:gd name="T1" fmla="*/ 0 h 2"/>
                  <a:gd name="T2" fmla="*/ 0 w 1"/>
                  <a:gd name="T3" fmla="*/ 1 h 2"/>
                  <a:gd name="T4" fmla="*/ 1 w 1"/>
                  <a:gd name="T5" fmla="*/ 2 h 2"/>
                  <a:gd name="T6" fmla="*/ 1 w 1"/>
                  <a:gd name="T7" fmla="*/ 2 h 2"/>
                  <a:gd name="T8" fmla="*/ 1 w 1"/>
                  <a:gd name="T9" fmla="*/ 1 h 2"/>
                  <a:gd name="T10" fmla="*/ 1 w 1"/>
                  <a:gd name="T11" fmla="*/ 0 h 2"/>
                  <a:gd name="T12" fmla="*/ 0 w 1"/>
                  <a:gd name="T13" fmla="*/ 0 h 2"/>
                  <a:gd name="T14" fmla="*/ 0 w 1"/>
                  <a:gd name="T15" fmla="*/ 0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2">
                    <a:moveTo>
                      <a:pt x="0" y="0"/>
                    </a:moveTo>
                    <a:cubicBezTo>
                      <a:pt x="0" y="1"/>
                      <a:pt x="0" y="1"/>
                      <a:pt x="0" y="1"/>
                    </a:cubicBezTo>
                    <a:cubicBezTo>
                      <a:pt x="0" y="1"/>
                      <a:pt x="1" y="1"/>
                      <a:pt x="1" y="2"/>
                    </a:cubicBezTo>
                    <a:cubicBezTo>
                      <a:pt x="1" y="2"/>
                      <a:pt x="1" y="2"/>
                      <a:pt x="1" y="2"/>
                    </a:cubicBezTo>
                    <a:cubicBezTo>
                      <a:pt x="1" y="1"/>
                      <a:pt x="1" y="1"/>
                      <a:pt x="1" y="1"/>
                    </a:cubicBezTo>
                    <a:cubicBezTo>
                      <a:pt x="1" y="1"/>
                      <a:pt x="1" y="0"/>
                      <a:pt x="1"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742" name="Freeform 480"/>
              <p:cNvSpPr>
                <a:spLocks/>
              </p:cNvSpPr>
              <p:nvPr/>
            </p:nvSpPr>
            <p:spPr bwMode="auto">
              <a:xfrm>
                <a:off x="3841" y="3004"/>
                <a:ext cx="9" cy="5"/>
              </a:xfrm>
              <a:custGeom>
                <a:avLst/>
                <a:gdLst>
                  <a:gd name="T0" fmla="*/ 4 w 4"/>
                  <a:gd name="T1" fmla="*/ 2 h 2"/>
                  <a:gd name="T2" fmla="*/ 4 w 4"/>
                  <a:gd name="T3" fmla="*/ 2 h 2"/>
                  <a:gd name="T4" fmla="*/ 4 w 4"/>
                  <a:gd name="T5" fmla="*/ 2 h 2"/>
                  <a:gd name="T6" fmla="*/ 4 w 4"/>
                  <a:gd name="T7" fmla="*/ 1 h 2"/>
                  <a:gd name="T8" fmla="*/ 3 w 4"/>
                  <a:gd name="T9" fmla="*/ 1 h 2"/>
                  <a:gd name="T10" fmla="*/ 3 w 4"/>
                  <a:gd name="T11" fmla="*/ 1 h 2"/>
                  <a:gd name="T12" fmla="*/ 2 w 4"/>
                  <a:gd name="T13" fmla="*/ 0 h 2"/>
                  <a:gd name="T14" fmla="*/ 1 w 4"/>
                  <a:gd name="T15" fmla="*/ 0 h 2"/>
                  <a:gd name="T16" fmla="*/ 1 w 4"/>
                  <a:gd name="T17" fmla="*/ 0 h 2"/>
                  <a:gd name="T18" fmla="*/ 0 w 4"/>
                  <a:gd name="T19" fmla="*/ 0 h 2"/>
                  <a:gd name="T20" fmla="*/ 0 w 4"/>
                  <a:gd name="T21" fmla="*/ 1 h 2"/>
                  <a:gd name="T22" fmla="*/ 0 w 4"/>
                  <a:gd name="T23" fmla="*/ 1 h 2"/>
                  <a:gd name="T24" fmla="*/ 1 w 4"/>
                  <a:gd name="T25" fmla="*/ 2 h 2"/>
                  <a:gd name="T26" fmla="*/ 2 w 4"/>
                  <a:gd name="T27" fmla="*/ 2 h 2"/>
                  <a:gd name="T28" fmla="*/ 3 w 4"/>
                  <a:gd name="T29" fmla="*/ 2 h 2"/>
                  <a:gd name="T30" fmla="*/ 4 w 4"/>
                  <a:gd name="T31"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 h="2">
                    <a:moveTo>
                      <a:pt x="4" y="2"/>
                    </a:moveTo>
                    <a:cubicBezTo>
                      <a:pt x="4" y="2"/>
                      <a:pt x="4" y="2"/>
                      <a:pt x="4" y="2"/>
                    </a:cubicBezTo>
                    <a:cubicBezTo>
                      <a:pt x="4" y="2"/>
                      <a:pt x="4" y="2"/>
                      <a:pt x="4" y="2"/>
                    </a:cubicBezTo>
                    <a:cubicBezTo>
                      <a:pt x="4" y="1"/>
                      <a:pt x="4" y="1"/>
                      <a:pt x="4" y="1"/>
                    </a:cubicBezTo>
                    <a:cubicBezTo>
                      <a:pt x="4" y="1"/>
                      <a:pt x="3" y="1"/>
                      <a:pt x="3" y="1"/>
                    </a:cubicBezTo>
                    <a:cubicBezTo>
                      <a:pt x="3" y="1"/>
                      <a:pt x="3" y="1"/>
                      <a:pt x="3" y="1"/>
                    </a:cubicBezTo>
                    <a:cubicBezTo>
                      <a:pt x="2" y="1"/>
                      <a:pt x="2" y="1"/>
                      <a:pt x="2" y="0"/>
                    </a:cubicBezTo>
                    <a:cubicBezTo>
                      <a:pt x="2" y="0"/>
                      <a:pt x="1" y="0"/>
                      <a:pt x="1" y="0"/>
                    </a:cubicBezTo>
                    <a:cubicBezTo>
                      <a:pt x="1" y="0"/>
                      <a:pt x="1" y="0"/>
                      <a:pt x="1" y="0"/>
                    </a:cubicBezTo>
                    <a:cubicBezTo>
                      <a:pt x="1" y="0"/>
                      <a:pt x="0" y="0"/>
                      <a:pt x="0" y="0"/>
                    </a:cubicBezTo>
                    <a:cubicBezTo>
                      <a:pt x="0" y="0"/>
                      <a:pt x="0" y="1"/>
                      <a:pt x="0" y="1"/>
                    </a:cubicBezTo>
                    <a:cubicBezTo>
                      <a:pt x="0" y="1"/>
                      <a:pt x="0" y="1"/>
                      <a:pt x="0" y="1"/>
                    </a:cubicBezTo>
                    <a:cubicBezTo>
                      <a:pt x="0" y="1"/>
                      <a:pt x="1" y="1"/>
                      <a:pt x="1" y="2"/>
                    </a:cubicBezTo>
                    <a:cubicBezTo>
                      <a:pt x="1" y="2"/>
                      <a:pt x="2" y="2"/>
                      <a:pt x="2" y="2"/>
                    </a:cubicBezTo>
                    <a:cubicBezTo>
                      <a:pt x="2" y="2"/>
                      <a:pt x="2" y="2"/>
                      <a:pt x="3" y="2"/>
                    </a:cubicBezTo>
                    <a:cubicBezTo>
                      <a:pt x="3" y="2"/>
                      <a:pt x="3" y="2"/>
                      <a:pt x="4"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743" name="Freeform 481"/>
              <p:cNvSpPr>
                <a:spLocks/>
              </p:cNvSpPr>
              <p:nvPr/>
            </p:nvSpPr>
            <p:spPr bwMode="auto">
              <a:xfrm>
                <a:off x="3928" y="3082"/>
                <a:ext cx="5" cy="5"/>
              </a:xfrm>
              <a:custGeom>
                <a:avLst/>
                <a:gdLst>
                  <a:gd name="T0" fmla="*/ 0 w 2"/>
                  <a:gd name="T1" fmla="*/ 1 h 2"/>
                  <a:gd name="T2" fmla="*/ 0 w 2"/>
                  <a:gd name="T3" fmla="*/ 2 h 2"/>
                  <a:gd name="T4" fmla="*/ 0 w 2"/>
                  <a:gd name="T5" fmla="*/ 2 h 2"/>
                  <a:gd name="T6" fmla="*/ 0 w 2"/>
                  <a:gd name="T7" fmla="*/ 2 h 2"/>
                  <a:gd name="T8" fmla="*/ 2 w 2"/>
                  <a:gd name="T9" fmla="*/ 2 h 2"/>
                  <a:gd name="T10" fmla="*/ 2 w 2"/>
                  <a:gd name="T11" fmla="*/ 2 h 2"/>
                  <a:gd name="T12" fmla="*/ 2 w 2"/>
                  <a:gd name="T13" fmla="*/ 1 h 2"/>
                  <a:gd name="T14" fmla="*/ 1 w 2"/>
                  <a:gd name="T15" fmla="*/ 1 h 2"/>
                  <a:gd name="T16" fmla="*/ 1 w 2"/>
                  <a:gd name="T17" fmla="*/ 0 h 2"/>
                  <a:gd name="T18" fmla="*/ 1 w 2"/>
                  <a:gd name="T19" fmla="*/ 0 h 2"/>
                  <a:gd name="T20" fmla="*/ 1 w 2"/>
                  <a:gd name="T21" fmla="*/ 0 h 2"/>
                  <a:gd name="T22" fmla="*/ 0 w 2"/>
                  <a:gd name="T23" fmla="*/ 1 h 2"/>
                  <a:gd name="T24" fmla="*/ 1 w 2"/>
                  <a:gd name="T25" fmla="*/ 1 h 2"/>
                  <a:gd name="T26" fmla="*/ 1 w 2"/>
                  <a:gd name="T27" fmla="*/ 2 h 2"/>
                  <a:gd name="T28" fmla="*/ 0 w 2"/>
                  <a:gd name="T29" fmla="*/ 1 h 2"/>
                  <a:gd name="T30" fmla="*/ 0 w 2"/>
                  <a:gd name="T31"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 h="2">
                    <a:moveTo>
                      <a:pt x="0" y="1"/>
                    </a:moveTo>
                    <a:cubicBezTo>
                      <a:pt x="0" y="1"/>
                      <a:pt x="0" y="1"/>
                      <a:pt x="0" y="2"/>
                    </a:cubicBezTo>
                    <a:cubicBezTo>
                      <a:pt x="0" y="2"/>
                      <a:pt x="0" y="2"/>
                      <a:pt x="0" y="2"/>
                    </a:cubicBezTo>
                    <a:cubicBezTo>
                      <a:pt x="0" y="2"/>
                      <a:pt x="0" y="2"/>
                      <a:pt x="0" y="2"/>
                    </a:cubicBezTo>
                    <a:cubicBezTo>
                      <a:pt x="1" y="2"/>
                      <a:pt x="1" y="2"/>
                      <a:pt x="2" y="2"/>
                    </a:cubicBezTo>
                    <a:cubicBezTo>
                      <a:pt x="2" y="2"/>
                      <a:pt x="2" y="2"/>
                      <a:pt x="2" y="2"/>
                    </a:cubicBezTo>
                    <a:cubicBezTo>
                      <a:pt x="2" y="2"/>
                      <a:pt x="2" y="2"/>
                      <a:pt x="2" y="1"/>
                    </a:cubicBezTo>
                    <a:cubicBezTo>
                      <a:pt x="2" y="1"/>
                      <a:pt x="1" y="1"/>
                      <a:pt x="1" y="1"/>
                    </a:cubicBezTo>
                    <a:cubicBezTo>
                      <a:pt x="1" y="1"/>
                      <a:pt x="1" y="0"/>
                      <a:pt x="1" y="0"/>
                    </a:cubicBezTo>
                    <a:cubicBezTo>
                      <a:pt x="1" y="0"/>
                      <a:pt x="1" y="0"/>
                      <a:pt x="1" y="0"/>
                    </a:cubicBezTo>
                    <a:cubicBezTo>
                      <a:pt x="1" y="0"/>
                      <a:pt x="1" y="0"/>
                      <a:pt x="1" y="0"/>
                    </a:cubicBezTo>
                    <a:cubicBezTo>
                      <a:pt x="0" y="0"/>
                      <a:pt x="0" y="0"/>
                      <a:pt x="0" y="1"/>
                    </a:cubicBezTo>
                    <a:cubicBezTo>
                      <a:pt x="0" y="1"/>
                      <a:pt x="0" y="1"/>
                      <a:pt x="1" y="1"/>
                    </a:cubicBezTo>
                    <a:cubicBezTo>
                      <a:pt x="1" y="1"/>
                      <a:pt x="1" y="1"/>
                      <a:pt x="1" y="2"/>
                    </a:cubicBezTo>
                    <a:cubicBezTo>
                      <a:pt x="1" y="1"/>
                      <a:pt x="0" y="1"/>
                      <a:pt x="0" y="1"/>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744" name="Freeform 482"/>
              <p:cNvSpPr>
                <a:spLocks/>
              </p:cNvSpPr>
              <p:nvPr/>
            </p:nvSpPr>
            <p:spPr bwMode="auto">
              <a:xfrm>
                <a:off x="3893" y="3078"/>
                <a:ext cx="7" cy="7"/>
              </a:xfrm>
              <a:custGeom>
                <a:avLst/>
                <a:gdLst>
                  <a:gd name="T0" fmla="*/ 3 w 3"/>
                  <a:gd name="T1" fmla="*/ 1 h 3"/>
                  <a:gd name="T2" fmla="*/ 3 w 3"/>
                  <a:gd name="T3" fmla="*/ 0 h 3"/>
                  <a:gd name="T4" fmla="*/ 2 w 3"/>
                  <a:gd name="T5" fmla="*/ 1 h 3"/>
                  <a:gd name="T6" fmla="*/ 2 w 3"/>
                  <a:gd name="T7" fmla="*/ 1 h 3"/>
                  <a:gd name="T8" fmla="*/ 1 w 3"/>
                  <a:gd name="T9" fmla="*/ 1 h 3"/>
                  <a:gd name="T10" fmla="*/ 0 w 3"/>
                  <a:gd name="T11" fmla="*/ 1 h 3"/>
                  <a:gd name="T12" fmla="*/ 0 w 3"/>
                  <a:gd name="T13" fmla="*/ 2 h 3"/>
                  <a:gd name="T14" fmla="*/ 0 w 3"/>
                  <a:gd name="T15" fmla="*/ 2 h 3"/>
                  <a:gd name="T16" fmla="*/ 0 w 3"/>
                  <a:gd name="T17" fmla="*/ 2 h 3"/>
                  <a:gd name="T18" fmla="*/ 0 w 3"/>
                  <a:gd name="T19" fmla="*/ 3 h 3"/>
                  <a:gd name="T20" fmla="*/ 1 w 3"/>
                  <a:gd name="T21" fmla="*/ 3 h 3"/>
                  <a:gd name="T22" fmla="*/ 2 w 3"/>
                  <a:gd name="T23" fmla="*/ 3 h 3"/>
                  <a:gd name="T24" fmla="*/ 3 w 3"/>
                  <a:gd name="T25" fmla="*/ 2 h 3"/>
                  <a:gd name="T26" fmla="*/ 3 w 3"/>
                  <a:gd name="T27" fmla="*/ 1 h 3"/>
                  <a:gd name="T28" fmla="*/ 3 w 3"/>
                  <a:gd name="T29" fmla="*/ 1 h 3"/>
                  <a:gd name="T30" fmla="*/ 3 w 3"/>
                  <a:gd name="T31" fmla="*/ 1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 h="3">
                    <a:moveTo>
                      <a:pt x="3" y="1"/>
                    </a:moveTo>
                    <a:cubicBezTo>
                      <a:pt x="3" y="1"/>
                      <a:pt x="3" y="1"/>
                      <a:pt x="3" y="0"/>
                    </a:cubicBezTo>
                    <a:cubicBezTo>
                      <a:pt x="3" y="0"/>
                      <a:pt x="2" y="0"/>
                      <a:pt x="2" y="1"/>
                    </a:cubicBezTo>
                    <a:cubicBezTo>
                      <a:pt x="2" y="1"/>
                      <a:pt x="2" y="1"/>
                      <a:pt x="2" y="1"/>
                    </a:cubicBezTo>
                    <a:cubicBezTo>
                      <a:pt x="2" y="1"/>
                      <a:pt x="1" y="1"/>
                      <a:pt x="1" y="1"/>
                    </a:cubicBezTo>
                    <a:cubicBezTo>
                      <a:pt x="1" y="1"/>
                      <a:pt x="0" y="1"/>
                      <a:pt x="0" y="1"/>
                    </a:cubicBezTo>
                    <a:cubicBezTo>
                      <a:pt x="0" y="2"/>
                      <a:pt x="0" y="2"/>
                      <a:pt x="0" y="2"/>
                    </a:cubicBezTo>
                    <a:cubicBezTo>
                      <a:pt x="0" y="2"/>
                      <a:pt x="0" y="2"/>
                      <a:pt x="0" y="2"/>
                    </a:cubicBezTo>
                    <a:cubicBezTo>
                      <a:pt x="0" y="2"/>
                      <a:pt x="0" y="2"/>
                      <a:pt x="0" y="2"/>
                    </a:cubicBezTo>
                    <a:cubicBezTo>
                      <a:pt x="0" y="3"/>
                      <a:pt x="0" y="3"/>
                      <a:pt x="0" y="3"/>
                    </a:cubicBezTo>
                    <a:cubicBezTo>
                      <a:pt x="0" y="3"/>
                      <a:pt x="1" y="3"/>
                      <a:pt x="1" y="3"/>
                    </a:cubicBezTo>
                    <a:cubicBezTo>
                      <a:pt x="1" y="3"/>
                      <a:pt x="2" y="3"/>
                      <a:pt x="2" y="3"/>
                    </a:cubicBezTo>
                    <a:cubicBezTo>
                      <a:pt x="2" y="2"/>
                      <a:pt x="3" y="2"/>
                      <a:pt x="3" y="2"/>
                    </a:cubicBezTo>
                    <a:cubicBezTo>
                      <a:pt x="3" y="2"/>
                      <a:pt x="3" y="1"/>
                      <a:pt x="3" y="1"/>
                    </a:cubicBezTo>
                    <a:cubicBezTo>
                      <a:pt x="3" y="1"/>
                      <a:pt x="3" y="1"/>
                      <a:pt x="3" y="1"/>
                    </a:cubicBezTo>
                    <a:cubicBezTo>
                      <a:pt x="3" y="1"/>
                      <a:pt x="3" y="1"/>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745" name="Freeform 483"/>
              <p:cNvSpPr>
                <a:spLocks/>
              </p:cNvSpPr>
              <p:nvPr/>
            </p:nvSpPr>
            <p:spPr bwMode="auto">
              <a:xfrm>
                <a:off x="3968" y="3118"/>
                <a:ext cx="5" cy="2"/>
              </a:xfrm>
              <a:custGeom>
                <a:avLst/>
                <a:gdLst>
                  <a:gd name="T0" fmla="*/ 1 w 2"/>
                  <a:gd name="T1" fmla="*/ 0 h 1"/>
                  <a:gd name="T2" fmla="*/ 0 w 2"/>
                  <a:gd name="T3" fmla="*/ 0 h 1"/>
                  <a:gd name="T4" fmla="*/ 1 w 2"/>
                  <a:gd name="T5" fmla="*/ 0 h 1"/>
                  <a:gd name="T6" fmla="*/ 1 w 2"/>
                  <a:gd name="T7" fmla="*/ 1 h 1"/>
                  <a:gd name="T8" fmla="*/ 2 w 2"/>
                  <a:gd name="T9" fmla="*/ 1 h 1"/>
                  <a:gd name="T10" fmla="*/ 2 w 2"/>
                  <a:gd name="T11" fmla="*/ 0 h 1"/>
                  <a:gd name="T12" fmla="*/ 1 w 2"/>
                  <a:gd name="T13" fmla="*/ 0 h 1"/>
                  <a:gd name="T14" fmla="*/ 1 w 2"/>
                  <a:gd name="T15" fmla="*/ 0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1">
                    <a:moveTo>
                      <a:pt x="1" y="0"/>
                    </a:moveTo>
                    <a:cubicBezTo>
                      <a:pt x="1" y="0"/>
                      <a:pt x="0" y="0"/>
                      <a:pt x="0" y="0"/>
                    </a:cubicBezTo>
                    <a:cubicBezTo>
                      <a:pt x="0" y="0"/>
                      <a:pt x="0" y="0"/>
                      <a:pt x="1" y="0"/>
                    </a:cubicBezTo>
                    <a:cubicBezTo>
                      <a:pt x="1" y="0"/>
                      <a:pt x="1" y="1"/>
                      <a:pt x="1" y="1"/>
                    </a:cubicBezTo>
                    <a:cubicBezTo>
                      <a:pt x="1" y="1"/>
                      <a:pt x="2" y="1"/>
                      <a:pt x="2" y="1"/>
                    </a:cubicBezTo>
                    <a:cubicBezTo>
                      <a:pt x="2" y="0"/>
                      <a:pt x="2" y="0"/>
                      <a:pt x="2" y="0"/>
                    </a:cubicBezTo>
                    <a:cubicBezTo>
                      <a:pt x="2" y="0"/>
                      <a:pt x="1" y="0"/>
                      <a:pt x="1"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746" name="Freeform 484"/>
              <p:cNvSpPr>
                <a:spLocks/>
              </p:cNvSpPr>
              <p:nvPr/>
            </p:nvSpPr>
            <p:spPr bwMode="auto">
              <a:xfrm>
                <a:off x="3798" y="3066"/>
                <a:ext cx="47" cy="9"/>
              </a:xfrm>
              <a:custGeom>
                <a:avLst/>
                <a:gdLst>
                  <a:gd name="T0" fmla="*/ 10 w 20"/>
                  <a:gd name="T1" fmla="*/ 3 h 4"/>
                  <a:gd name="T2" fmla="*/ 10 w 20"/>
                  <a:gd name="T3" fmla="*/ 3 h 4"/>
                  <a:gd name="T4" fmla="*/ 10 w 20"/>
                  <a:gd name="T5" fmla="*/ 3 h 4"/>
                  <a:gd name="T6" fmla="*/ 12 w 20"/>
                  <a:gd name="T7" fmla="*/ 3 h 4"/>
                  <a:gd name="T8" fmla="*/ 12 w 20"/>
                  <a:gd name="T9" fmla="*/ 3 h 4"/>
                  <a:gd name="T10" fmla="*/ 13 w 20"/>
                  <a:gd name="T11" fmla="*/ 3 h 4"/>
                  <a:gd name="T12" fmla="*/ 15 w 20"/>
                  <a:gd name="T13" fmla="*/ 3 h 4"/>
                  <a:gd name="T14" fmla="*/ 17 w 20"/>
                  <a:gd name="T15" fmla="*/ 3 h 4"/>
                  <a:gd name="T16" fmla="*/ 18 w 20"/>
                  <a:gd name="T17" fmla="*/ 3 h 4"/>
                  <a:gd name="T18" fmla="*/ 18 w 20"/>
                  <a:gd name="T19" fmla="*/ 3 h 4"/>
                  <a:gd name="T20" fmla="*/ 19 w 20"/>
                  <a:gd name="T21" fmla="*/ 3 h 4"/>
                  <a:gd name="T22" fmla="*/ 20 w 20"/>
                  <a:gd name="T23" fmla="*/ 3 h 4"/>
                  <a:gd name="T24" fmla="*/ 20 w 20"/>
                  <a:gd name="T25" fmla="*/ 3 h 4"/>
                  <a:gd name="T26" fmla="*/ 20 w 20"/>
                  <a:gd name="T27" fmla="*/ 2 h 4"/>
                  <a:gd name="T28" fmla="*/ 18 w 20"/>
                  <a:gd name="T29" fmla="*/ 2 h 4"/>
                  <a:gd name="T30" fmla="*/ 17 w 20"/>
                  <a:gd name="T31" fmla="*/ 2 h 4"/>
                  <a:gd name="T32" fmla="*/ 16 w 20"/>
                  <a:gd name="T33" fmla="*/ 1 h 4"/>
                  <a:gd name="T34" fmla="*/ 15 w 20"/>
                  <a:gd name="T35" fmla="*/ 1 h 4"/>
                  <a:gd name="T36" fmla="*/ 14 w 20"/>
                  <a:gd name="T37" fmla="*/ 1 h 4"/>
                  <a:gd name="T38" fmla="*/ 12 w 20"/>
                  <a:gd name="T39" fmla="*/ 0 h 4"/>
                  <a:gd name="T40" fmla="*/ 10 w 20"/>
                  <a:gd name="T41" fmla="*/ 1 h 4"/>
                  <a:gd name="T42" fmla="*/ 9 w 20"/>
                  <a:gd name="T43" fmla="*/ 1 h 4"/>
                  <a:gd name="T44" fmla="*/ 8 w 20"/>
                  <a:gd name="T45" fmla="*/ 1 h 4"/>
                  <a:gd name="T46" fmla="*/ 8 w 20"/>
                  <a:gd name="T47" fmla="*/ 0 h 4"/>
                  <a:gd name="T48" fmla="*/ 7 w 20"/>
                  <a:gd name="T49" fmla="*/ 0 h 4"/>
                  <a:gd name="T50" fmla="*/ 6 w 20"/>
                  <a:gd name="T51" fmla="*/ 0 h 4"/>
                  <a:gd name="T52" fmla="*/ 5 w 20"/>
                  <a:gd name="T53" fmla="*/ 0 h 4"/>
                  <a:gd name="T54" fmla="*/ 5 w 20"/>
                  <a:gd name="T55" fmla="*/ 0 h 4"/>
                  <a:gd name="T56" fmla="*/ 4 w 20"/>
                  <a:gd name="T57" fmla="*/ 0 h 4"/>
                  <a:gd name="T58" fmla="*/ 3 w 20"/>
                  <a:gd name="T59" fmla="*/ 1 h 4"/>
                  <a:gd name="T60" fmla="*/ 2 w 20"/>
                  <a:gd name="T61" fmla="*/ 2 h 4"/>
                  <a:gd name="T62" fmla="*/ 1 w 20"/>
                  <a:gd name="T63" fmla="*/ 2 h 4"/>
                  <a:gd name="T64" fmla="*/ 2 w 20"/>
                  <a:gd name="T65" fmla="*/ 2 h 4"/>
                  <a:gd name="T66" fmla="*/ 2 w 20"/>
                  <a:gd name="T67" fmla="*/ 3 h 4"/>
                  <a:gd name="T68" fmla="*/ 1 w 20"/>
                  <a:gd name="T69" fmla="*/ 3 h 4"/>
                  <a:gd name="T70" fmla="*/ 1 w 20"/>
                  <a:gd name="T71" fmla="*/ 2 h 4"/>
                  <a:gd name="T72" fmla="*/ 0 w 20"/>
                  <a:gd name="T73" fmla="*/ 3 h 4"/>
                  <a:gd name="T74" fmla="*/ 1 w 20"/>
                  <a:gd name="T75" fmla="*/ 3 h 4"/>
                  <a:gd name="T76" fmla="*/ 2 w 20"/>
                  <a:gd name="T77" fmla="*/ 4 h 4"/>
                  <a:gd name="T78" fmla="*/ 4 w 20"/>
                  <a:gd name="T79" fmla="*/ 4 h 4"/>
                  <a:gd name="T80" fmla="*/ 5 w 20"/>
                  <a:gd name="T81" fmla="*/ 4 h 4"/>
                  <a:gd name="T82" fmla="*/ 5 w 20"/>
                  <a:gd name="T83" fmla="*/ 4 h 4"/>
                  <a:gd name="T84" fmla="*/ 6 w 20"/>
                  <a:gd name="T85" fmla="*/ 4 h 4"/>
                  <a:gd name="T86" fmla="*/ 7 w 20"/>
                  <a:gd name="T87" fmla="*/ 3 h 4"/>
                  <a:gd name="T88" fmla="*/ 9 w 20"/>
                  <a:gd name="T89" fmla="*/ 3 h 4"/>
                  <a:gd name="T90" fmla="*/ 10 w 20"/>
                  <a:gd name="T91"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0" h="4">
                    <a:moveTo>
                      <a:pt x="10" y="3"/>
                    </a:moveTo>
                    <a:cubicBezTo>
                      <a:pt x="10" y="3"/>
                      <a:pt x="10" y="3"/>
                      <a:pt x="10" y="3"/>
                    </a:cubicBezTo>
                    <a:cubicBezTo>
                      <a:pt x="10" y="3"/>
                      <a:pt x="10" y="3"/>
                      <a:pt x="10" y="3"/>
                    </a:cubicBezTo>
                    <a:cubicBezTo>
                      <a:pt x="11" y="3"/>
                      <a:pt x="11" y="3"/>
                      <a:pt x="12" y="3"/>
                    </a:cubicBezTo>
                    <a:cubicBezTo>
                      <a:pt x="12" y="3"/>
                      <a:pt x="12" y="3"/>
                      <a:pt x="12" y="3"/>
                    </a:cubicBezTo>
                    <a:cubicBezTo>
                      <a:pt x="13" y="3"/>
                      <a:pt x="13" y="3"/>
                      <a:pt x="13" y="3"/>
                    </a:cubicBezTo>
                    <a:cubicBezTo>
                      <a:pt x="14" y="3"/>
                      <a:pt x="14" y="3"/>
                      <a:pt x="15" y="3"/>
                    </a:cubicBezTo>
                    <a:cubicBezTo>
                      <a:pt x="16" y="3"/>
                      <a:pt x="16" y="3"/>
                      <a:pt x="17" y="3"/>
                    </a:cubicBezTo>
                    <a:cubicBezTo>
                      <a:pt x="17" y="3"/>
                      <a:pt x="18" y="3"/>
                      <a:pt x="18" y="3"/>
                    </a:cubicBezTo>
                    <a:cubicBezTo>
                      <a:pt x="18" y="3"/>
                      <a:pt x="18" y="3"/>
                      <a:pt x="18" y="3"/>
                    </a:cubicBezTo>
                    <a:cubicBezTo>
                      <a:pt x="19" y="3"/>
                      <a:pt x="19" y="3"/>
                      <a:pt x="19" y="3"/>
                    </a:cubicBezTo>
                    <a:cubicBezTo>
                      <a:pt x="19" y="3"/>
                      <a:pt x="20" y="3"/>
                      <a:pt x="20" y="3"/>
                    </a:cubicBezTo>
                    <a:cubicBezTo>
                      <a:pt x="20" y="3"/>
                      <a:pt x="20" y="3"/>
                      <a:pt x="20" y="3"/>
                    </a:cubicBezTo>
                    <a:cubicBezTo>
                      <a:pt x="20" y="3"/>
                      <a:pt x="20" y="3"/>
                      <a:pt x="20" y="2"/>
                    </a:cubicBezTo>
                    <a:cubicBezTo>
                      <a:pt x="19" y="2"/>
                      <a:pt x="19" y="2"/>
                      <a:pt x="18" y="2"/>
                    </a:cubicBezTo>
                    <a:cubicBezTo>
                      <a:pt x="18" y="2"/>
                      <a:pt x="17" y="2"/>
                      <a:pt x="17" y="2"/>
                    </a:cubicBezTo>
                    <a:cubicBezTo>
                      <a:pt x="17" y="2"/>
                      <a:pt x="16" y="2"/>
                      <a:pt x="16" y="1"/>
                    </a:cubicBezTo>
                    <a:cubicBezTo>
                      <a:pt x="16" y="1"/>
                      <a:pt x="15" y="1"/>
                      <a:pt x="15" y="1"/>
                    </a:cubicBezTo>
                    <a:cubicBezTo>
                      <a:pt x="15" y="1"/>
                      <a:pt x="14" y="1"/>
                      <a:pt x="14" y="1"/>
                    </a:cubicBezTo>
                    <a:cubicBezTo>
                      <a:pt x="13" y="1"/>
                      <a:pt x="13" y="0"/>
                      <a:pt x="12" y="0"/>
                    </a:cubicBezTo>
                    <a:cubicBezTo>
                      <a:pt x="11" y="0"/>
                      <a:pt x="11" y="0"/>
                      <a:pt x="10" y="1"/>
                    </a:cubicBezTo>
                    <a:cubicBezTo>
                      <a:pt x="10" y="1"/>
                      <a:pt x="9" y="1"/>
                      <a:pt x="9" y="1"/>
                    </a:cubicBezTo>
                    <a:cubicBezTo>
                      <a:pt x="9" y="1"/>
                      <a:pt x="9" y="1"/>
                      <a:pt x="8" y="1"/>
                    </a:cubicBezTo>
                    <a:cubicBezTo>
                      <a:pt x="8" y="0"/>
                      <a:pt x="8" y="0"/>
                      <a:pt x="8" y="0"/>
                    </a:cubicBezTo>
                    <a:cubicBezTo>
                      <a:pt x="7" y="0"/>
                      <a:pt x="7" y="0"/>
                      <a:pt x="7" y="0"/>
                    </a:cubicBezTo>
                    <a:cubicBezTo>
                      <a:pt x="7" y="0"/>
                      <a:pt x="6" y="0"/>
                      <a:pt x="6" y="0"/>
                    </a:cubicBezTo>
                    <a:cubicBezTo>
                      <a:pt x="5" y="0"/>
                      <a:pt x="5" y="0"/>
                      <a:pt x="5" y="0"/>
                    </a:cubicBezTo>
                    <a:cubicBezTo>
                      <a:pt x="5" y="0"/>
                      <a:pt x="5" y="0"/>
                      <a:pt x="5" y="0"/>
                    </a:cubicBezTo>
                    <a:cubicBezTo>
                      <a:pt x="4" y="0"/>
                      <a:pt x="4" y="0"/>
                      <a:pt x="4" y="0"/>
                    </a:cubicBezTo>
                    <a:cubicBezTo>
                      <a:pt x="3" y="1"/>
                      <a:pt x="3" y="1"/>
                      <a:pt x="3" y="1"/>
                    </a:cubicBezTo>
                    <a:cubicBezTo>
                      <a:pt x="2" y="1"/>
                      <a:pt x="2" y="2"/>
                      <a:pt x="2" y="2"/>
                    </a:cubicBezTo>
                    <a:cubicBezTo>
                      <a:pt x="2" y="2"/>
                      <a:pt x="1" y="2"/>
                      <a:pt x="1" y="2"/>
                    </a:cubicBezTo>
                    <a:cubicBezTo>
                      <a:pt x="1" y="2"/>
                      <a:pt x="2" y="2"/>
                      <a:pt x="2" y="2"/>
                    </a:cubicBezTo>
                    <a:cubicBezTo>
                      <a:pt x="2" y="3"/>
                      <a:pt x="2" y="3"/>
                      <a:pt x="2" y="3"/>
                    </a:cubicBezTo>
                    <a:cubicBezTo>
                      <a:pt x="2" y="3"/>
                      <a:pt x="1" y="3"/>
                      <a:pt x="1" y="3"/>
                    </a:cubicBezTo>
                    <a:cubicBezTo>
                      <a:pt x="1" y="3"/>
                      <a:pt x="1" y="2"/>
                      <a:pt x="1" y="2"/>
                    </a:cubicBezTo>
                    <a:cubicBezTo>
                      <a:pt x="1" y="3"/>
                      <a:pt x="1" y="3"/>
                      <a:pt x="0" y="3"/>
                    </a:cubicBezTo>
                    <a:cubicBezTo>
                      <a:pt x="0" y="3"/>
                      <a:pt x="1" y="3"/>
                      <a:pt x="1" y="3"/>
                    </a:cubicBezTo>
                    <a:cubicBezTo>
                      <a:pt x="1" y="4"/>
                      <a:pt x="2" y="4"/>
                      <a:pt x="2" y="4"/>
                    </a:cubicBezTo>
                    <a:cubicBezTo>
                      <a:pt x="3" y="4"/>
                      <a:pt x="3" y="4"/>
                      <a:pt x="4" y="4"/>
                    </a:cubicBezTo>
                    <a:cubicBezTo>
                      <a:pt x="4" y="4"/>
                      <a:pt x="4" y="4"/>
                      <a:pt x="5" y="4"/>
                    </a:cubicBezTo>
                    <a:cubicBezTo>
                      <a:pt x="5" y="4"/>
                      <a:pt x="5" y="4"/>
                      <a:pt x="5" y="4"/>
                    </a:cubicBezTo>
                    <a:cubicBezTo>
                      <a:pt x="6" y="4"/>
                      <a:pt x="6" y="4"/>
                      <a:pt x="6" y="4"/>
                    </a:cubicBezTo>
                    <a:cubicBezTo>
                      <a:pt x="7" y="4"/>
                      <a:pt x="7" y="4"/>
                      <a:pt x="7" y="3"/>
                    </a:cubicBezTo>
                    <a:cubicBezTo>
                      <a:pt x="8" y="3"/>
                      <a:pt x="9" y="3"/>
                      <a:pt x="9" y="3"/>
                    </a:cubicBezTo>
                    <a:cubicBezTo>
                      <a:pt x="9" y="3"/>
                      <a:pt x="10" y="3"/>
                      <a:pt x="1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747" name="Freeform 485"/>
              <p:cNvSpPr>
                <a:spLocks/>
              </p:cNvSpPr>
              <p:nvPr/>
            </p:nvSpPr>
            <p:spPr bwMode="auto">
              <a:xfrm>
                <a:off x="3864" y="3075"/>
                <a:ext cx="3" cy="3"/>
              </a:xfrm>
              <a:custGeom>
                <a:avLst/>
                <a:gdLst>
                  <a:gd name="T0" fmla="*/ 1 w 1"/>
                  <a:gd name="T1" fmla="*/ 1 h 1"/>
                  <a:gd name="T2" fmla="*/ 1 w 1"/>
                  <a:gd name="T3" fmla="*/ 1 h 1"/>
                  <a:gd name="T4" fmla="*/ 0 w 1"/>
                  <a:gd name="T5" fmla="*/ 0 h 1"/>
                  <a:gd name="T6" fmla="*/ 1 w 1"/>
                  <a:gd name="T7" fmla="*/ 1 h 1"/>
                  <a:gd name="T8" fmla="*/ 1 w 1"/>
                  <a:gd name="T9" fmla="*/ 1 h 1"/>
                </a:gdLst>
                <a:ahLst/>
                <a:cxnLst>
                  <a:cxn ang="0">
                    <a:pos x="T0" y="T1"/>
                  </a:cxn>
                  <a:cxn ang="0">
                    <a:pos x="T2" y="T3"/>
                  </a:cxn>
                  <a:cxn ang="0">
                    <a:pos x="T4" y="T5"/>
                  </a:cxn>
                  <a:cxn ang="0">
                    <a:pos x="T6" y="T7"/>
                  </a:cxn>
                  <a:cxn ang="0">
                    <a:pos x="T8" y="T9"/>
                  </a:cxn>
                </a:cxnLst>
                <a:rect l="0" t="0" r="r" b="b"/>
                <a:pathLst>
                  <a:path w="1" h="1">
                    <a:moveTo>
                      <a:pt x="1" y="1"/>
                    </a:moveTo>
                    <a:cubicBezTo>
                      <a:pt x="1" y="1"/>
                      <a:pt x="1" y="1"/>
                      <a:pt x="1" y="1"/>
                    </a:cubicBezTo>
                    <a:cubicBezTo>
                      <a:pt x="1" y="1"/>
                      <a:pt x="0" y="1"/>
                      <a:pt x="0" y="0"/>
                    </a:cubicBezTo>
                    <a:cubicBezTo>
                      <a:pt x="0" y="1"/>
                      <a:pt x="0" y="1"/>
                      <a:pt x="1" y="1"/>
                    </a:cubicBezTo>
                    <a:cubicBezTo>
                      <a:pt x="1" y="1"/>
                      <a:pt x="1"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748" name="Freeform 486"/>
              <p:cNvSpPr>
                <a:spLocks/>
              </p:cNvSpPr>
              <p:nvPr/>
            </p:nvSpPr>
            <p:spPr bwMode="auto">
              <a:xfrm>
                <a:off x="3874" y="3030"/>
                <a:ext cx="31" cy="19"/>
              </a:xfrm>
              <a:custGeom>
                <a:avLst/>
                <a:gdLst>
                  <a:gd name="T0" fmla="*/ 5 w 13"/>
                  <a:gd name="T1" fmla="*/ 3 h 8"/>
                  <a:gd name="T2" fmla="*/ 7 w 13"/>
                  <a:gd name="T3" fmla="*/ 4 h 8"/>
                  <a:gd name="T4" fmla="*/ 8 w 13"/>
                  <a:gd name="T5" fmla="*/ 4 h 8"/>
                  <a:gd name="T6" fmla="*/ 9 w 13"/>
                  <a:gd name="T7" fmla="*/ 4 h 8"/>
                  <a:gd name="T8" fmla="*/ 10 w 13"/>
                  <a:gd name="T9" fmla="*/ 6 h 8"/>
                  <a:gd name="T10" fmla="*/ 11 w 13"/>
                  <a:gd name="T11" fmla="*/ 6 h 8"/>
                  <a:gd name="T12" fmla="*/ 11 w 13"/>
                  <a:gd name="T13" fmla="*/ 7 h 8"/>
                  <a:gd name="T14" fmla="*/ 12 w 13"/>
                  <a:gd name="T15" fmla="*/ 8 h 8"/>
                  <a:gd name="T16" fmla="*/ 13 w 13"/>
                  <a:gd name="T17" fmla="*/ 7 h 8"/>
                  <a:gd name="T18" fmla="*/ 13 w 13"/>
                  <a:gd name="T19" fmla="*/ 6 h 8"/>
                  <a:gd name="T20" fmla="*/ 11 w 13"/>
                  <a:gd name="T21" fmla="*/ 4 h 8"/>
                  <a:gd name="T22" fmla="*/ 10 w 13"/>
                  <a:gd name="T23" fmla="*/ 3 h 8"/>
                  <a:gd name="T24" fmla="*/ 9 w 13"/>
                  <a:gd name="T25" fmla="*/ 2 h 8"/>
                  <a:gd name="T26" fmla="*/ 8 w 13"/>
                  <a:gd name="T27" fmla="*/ 1 h 8"/>
                  <a:gd name="T28" fmla="*/ 7 w 13"/>
                  <a:gd name="T29" fmla="*/ 2 h 8"/>
                  <a:gd name="T30" fmla="*/ 6 w 13"/>
                  <a:gd name="T31" fmla="*/ 1 h 8"/>
                  <a:gd name="T32" fmla="*/ 5 w 13"/>
                  <a:gd name="T33" fmla="*/ 1 h 8"/>
                  <a:gd name="T34" fmla="*/ 4 w 13"/>
                  <a:gd name="T35" fmla="*/ 0 h 8"/>
                  <a:gd name="T36" fmla="*/ 2 w 13"/>
                  <a:gd name="T37" fmla="*/ 0 h 8"/>
                  <a:gd name="T38" fmla="*/ 2 w 13"/>
                  <a:gd name="T39" fmla="*/ 0 h 8"/>
                  <a:gd name="T40" fmla="*/ 1 w 13"/>
                  <a:gd name="T41" fmla="*/ 0 h 8"/>
                  <a:gd name="T42" fmla="*/ 1 w 13"/>
                  <a:gd name="T43" fmla="*/ 0 h 8"/>
                  <a:gd name="T44" fmla="*/ 0 w 13"/>
                  <a:gd name="T45" fmla="*/ 1 h 8"/>
                  <a:gd name="T46" fmla="*/ 0 w 13"/>
                  <a:gd name="T47" fmla="*/ 1 h 8"/>
                  <a:gd name="T48" fmla="*/ 1 w 13"/>
                  <a:gd name="T49" fmla="*/ 1 h 8"/>
                  <a:gd name="T50" fmla="*/ 2 w 13"/>
                  <a:gd name="T51" fmla="*/ 1 h 8"/>
                  <a:gd name="T52" fmla="*/ 2 w 13"/>
                  <a:gd name="T53" fmla="*/ 2 h 8"/>
                  <a:gd name="T54" fmla="*/ 2 w 13"/>
                  <a:gd name="T55" fmla="*/ 2 h 8"/>
                  <a:gd name="T56" fmla="*/ 3 w 13"/>
                  <a:gd name="T57" fmla="*/ 2 h 8"/>
                  <a:gd name="T58" fmla="*/ 4 w 13"/>
                  <a:gd name="T59" fmla="*/ 2 h 8"/>
                  <a:gd name="T60" fmla="*/ 5 w 13"/>
                  <a:gd name="T61" fmla="*/ 2 h 8"/>
                  <a:gd name="T62" fmla="*/ 5 w 13"/>
                  <a:gd name="T63" fmla="*/ 3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 h="8">
                    <a:moveTo>
                      <a:pt x="5" y="3"/>
                    </a:moveTo>
                    <a:cubicBezTo>
                      <a:pt x="6" y="3"/>
                      <a:pt x="6" y="4"/>
                      <a:pt x="7" y="4"/>
                    </a:cubicBezTo>
                    <a:cubicBezTo>
                      <a:pt x="7" y="4"/>
                      <a:pt x="8" y="4"/>
                      <a:pt x="8" y="4"/>
                    </a:cubicBezTo>
                    <a:cubicBezTo>
                      <a:pt x="8" y="4"/>
                      <a:pt x="8" y="4"/>
                      <a:pt x="9" y="4"/>
                    </a:cubicBezTo>
                    <a:cubicBezTo>
                      <a:pt x="9" y="5"/>
                      <a:pt x="10" y="5"/>
                      <a:pt x="10" y="6"/>
                    </a:cubicBezTo>
                    <a:cubicBezTo>
                      <a:pt x="10" y="6"/>
                      <a:pt x="11" y="6"/>
                      <a:pt x="11" y="6"/>
                    </a:cubicBezTo>
                    <a:cubicBezTo>
                      <a:pt x="11" y="6"/>
                      <a:pt x="11" y="7"/>
                      <a:pt x="11" y="7"/>
                    </a:cubicBezTo>
                    <a:cubicBezTo>
                      <a:pt x="12" y="7"/>
                      <a:pt x="12" y="7"/>
                      <a:pt x="12" y="8"/>
                    </a:cubicBezTo>
                    <a:cubicBezTo>
                      <a:pt x="13" y="7"/>
                      <a:pt x="13" y="7"/>
                      <a:pt x="13" y="7"/>
                    </a:cubicBezTo>
                    <a:cubicBezTo>
                      <a:pt x="13" y="7"/>
                      <a:pt x="13" y="6"/>
                      <a:pt x="13" y="6"/>
                    </a:cubicBezTo>
                    <a:cubicBezTo>
                      <a:pt x="13" y="5"/>
                      <a:pt x="12" y="4"/>
                      <a:pt x="11" y="4"/>
                    </a:cubicBezTo>
                    <a:cubicBezTo>
                      <a:pt x="11" y="3"/>
                      <a:pt x="10" y="3"/>
                      <a:pt x="10" y="3"/>
                    </a:cubicBezTo>
                    <a:cubicBezTo>
                      <a:pt x="9" y="2"/>
                      <a:pt x="9" y="2"/>
                      <a:pt x="9" y="2"/>
                    </a:cubicBezTo>
                    <a:cubicBezTo>
                      <a:pt x="9" y="2"/>
                      <a:pt x="8" y="2"/>
                      <a:pt x="8" y="1"/>
                    </a:cubicBezTo>
                    <a:cubicBezTo>
                      <a:pt x="8" y="2"/>
                      <a:pt x="7" y="2"/>
                      <a:pt x="7" y="2"/>
                    </a:cubicBezTo>
                    <a:cubicBezTo>
                      <a:pt x="7" y="2"/>
                      <a:pt x="6" y="1"/>
                      <a:pt x="6" y="1"/>
                    </a:cubicBezTo>
                    <a:cubicBezTo>
                      <a:pt x="6" y="1"/>
                      <a:pt x="6" y="1"/>
                      <a:pt x="5" y="1"/>
                    </a:cubicBezTo>
                    <a:cubicBezTo>
                      <a:pt x="5" y="1"/>
                      <a:pt x="4" y="0"/>
                      <a:pt x="4" y="0"/>
                    </a:cubicBezTo>
                    <a:cubicBezTo>
                      <a:pt x="3" y="0"/>
                      <a:pt x="3" y="0"/>
                      <a:pt x="2" y="0"/>
                    </a:cubicBezTo>
                    <a:cubicBezTo>
                      <a:pt x="2" y="0"/>
                      <a:pt x="2" y="0"/>
                      <a:pt x="2" y="0"/>
                    </a:cubicBezTo>
                    <a:cubicBezTo>
                      <a:pt x="2" y="0"/>
                      <a:pt x="1" y="0"/>
                      <a:pt x="1" y="0"/>
                    </a:cubicBezTo>
                    <a:cubicBezTo>
                      <a:pt x="1" y="0"/>
                      <a:pt x="1" y="0"/>
                      <a:pt x="1" y="0"/>
                    </a:cubicBezTo>
                    <a:cubicBezTo>
                      <a:pt x="0" y="0"/>
                      <a:pt x="0" y="0"/>
                      <a:pt x="0" y="1"/>
                    </a:cubicBezTo>
                    <a:cubicBezTo>
                      <a:pt x="0" y="1"/>
                      <a:pt x="0" y="1"/>
                      <a:pt x="0" y="1"/>
                    </a:cubicBezTo>
                    <a:cubicBezTo>
                      <a:pt x="0" y="1"/>
                      <a:pt x="0" y="1"/>
                      <a:pt x="1" y="1"/>
                    </a:cubicBezTo>
                    <a:cubicBezTo>
                      <a:pt x="1" y="1"/>
                      <a:pt x="1" y="1"/>
                      <a:pt x="2" y="1"/>
                    </a:cubicBezTo>
                    <a:cubicBezTo>
                      <a:pt x="2" y="1"/>
                      <a:pt x="2" y="1"/>
                      <a:pt x="2" y="2"/>
                    </a:cubicBezTo>
                    <a:cubicBezTo>
                      <a:pt x="2" y="2"/>
                      <a:pt x="2" y="2"/>
                      <a:pt x="2" y="2"/>
                    </a:cubicBezTo>
                    <a:cubicBezTo>
                      <a:pt x="3" y="2"/>
                      <a:pt x="3" y="2"/>
                      <a:pt x="3" y="2"/>
                    </a:cubicBezTo>
                    <a:cubicBezTo>
                      <a:pt x="4" y="2"/>
                      <a:pt x="4" y="2"/>
                      <a:pt x="4" y="2"/>
                    </a:cubicBezTo>
                    <a:cubicBezTo>
                      <a:pt x="5" y="2"/>
                      <a:pt x="5" y="2"/>
                      <a:pt x="5" y="2"/>
                    </a:cubicBezTo>
                    <a:cubicBezTo>
                      <a:pt x="5" y="3"/>
                      <a:pt x="5" y="3"/>
                      <a:pt x="5"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749" name="Freeform 487"/>
              <p:cNvSpPr>
                <a:spLocks/>
              </p:cNvSpPr>
              <p:nvPr/>
            </p:nvSpPr>
            <p:spPr bwMode="auto">
              <a:xfrm>
                <a:off x="3779" y="3068"/>
                <a:ext cx="2" cy="3"/>
              </a:xfrm>
              <a:custGeom>
                <a:avLst/>
                <a:gdLst>
                  <a:gd name="T0" fmla="*/ 1 w 1"/>
                  <a:gd name="T1" fmla="*/ 0 h 1"/>
                  <a:gd name="T2" fmla="*/ 0 w 1"/>
                  <a:gd name="T3" fmla="*/ 0 h 1"/>
                  <a:gd name="T4" fmla="*/ 1 w 1"/>
                  <a:gd name="T5" fmla="*/ 1 h 1"/>
                  <a:gd name="T6" fmla="*/ 1 w 1"/>
                  <a:gd name="T7" fmla="*/ 1 h 1"/>
                  <a:gd name="T8" fmla="*/ 1 w 1"/>
                  <a:gd name="T9" fmla="*/ 0 h 1"/>
                  <a:gd name="T10" fmla="*/ 1 w 1"/>
                  <a:gd name="T11" fmla="*/ 0 h 1"/>
                  <a:gd name="T12" fmla="*/ 1 w 1"/>
                  <a:gd name="T13" fmla="*/ 0 h 1"/>
                </a:gdLst>
                <a:ahLst/>
                <a:cxnLst>
                  <a:cxn ang="0">
                    <a:pos x="T0" y="T1"/>
                  </a:cxn>
                  <a:cxn ang="0">
                    <a:pos x="T2" y="T3"/>
                  </a:cxn>
                  <a:cxn ang="0">
                    <a:pos x="T4" y="T5"/>
                  </a:cxn>
                  <a:cxn ang="0">
                    <a:pos x="T6" y="T7"/>
                  </a:cxn>
                  <a:cxn ang="0">
                    <a:pos x="T8" y="T9"/>
                  </a:cxn>
                  <a:cxn ang="0">
                    <a:pos x="T10" y="T11"/>
                  </a:cxn>
                  <a:cxn ang="0">
                    <a:pos x="T12" y="T13"/>
                  </a:cxn>
                </a:cxnLst>
                <a:rect l="0" t="0" r="r" b="b"/>
                <a:pathLst>
                  <a:path w="1" h="1">
                    <a:moveTo>
                      <a:pt x="1" y="0"/>
                    </a:moveTo>
                    <a:cubicBezTo>
                      <a:pt x="0" y="0"/>
                      <a:pt x="0" y="0"/>
                      <a:pt x="0" y="0"/>
                    </a:cubicBezTo>
                    <a:cubicBezTo>
                      <a:pt x="0" y="0"/>
                      <a:pt x="0" y="0"/>
                      <a:pt x="1" y="1"/>
                    </a:cubicBezTo>
                    <a:cubicBezTo>
                      <a:pt x="1" y="1"/>
                      <a:pt x="1" y="1"/>
                      <a:pt x="1" y="1"/>
                    </a:cubicBezTo>
                    <a:cubicBezTo>
                      <a:pt x="1" y="0"/>
                      <a:pt x="1" y="0"/>
                      <a:pt x="1" y="0"/>
                    </a:cubicBezTo>
                    <a:cubicBezTo>
                      <a:pt x="1" y="0"/>
                      <a:pt x="1" y="0"/>
                      <a:pt x="1"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750" name="Freeform 488"/>
              <p:cNvSpPr>
                <a:spLocks/>
              </p:cNvSpPr>
              <p:nvPr/>
            </p:nvSpPr>
            <p:spPr bwMode="auto">
              <a:xfrm>
                <a:off x="3767" y="3042"/>
                <a:ext cx="36" cy="14"/>
              </a:xfrm>
              <a:custGeom>
                <a:avLst/>
                <a:gdLst>
                  <a:gd name="T0" fmla="*/ 11 w 15"/>
                  <a:gd name="T1" fmla="*/ 5 h 6"/>
                  <a:gd name="T2" fmla="*/ 11 w 15"/>
                  <a:gd name="T3" fmla="*/ 6 h 6"/>
                  <a:gd name="T4" fmla="*/ 12 w 15"/>
                  <a:gd name="T5" fmla="*/ 6 h 6"/>
                  <a:gd name="T6" fmla="*/ 13 w 15"/>
                  <a:gd name="T7" fmla="*/ 6 h 6"/>
                  <a:gd name="T8" fmla="*/ 14 w 15"/>
                  <a:gd name="T9" fmla="*/ 5 h 6"/>
                  <a:gd name="T10" fmla="*/ 14 w 15"/>
                  <a:gd name="T11" fmla="*/ 5 h 6"/>
                  <a:gd name="T12" fmla="*/ 15 w 15"/>
                  <a:gd name="T13" fmla="*/ 5 h 6"/>
                  <a:gd name="T14" fmla="*/ 15 w 15"/>
                  <a:gd name="T15" fmla="*/ 4 h 6"/>
                  <a:gd name="T16" fmla="*/ 14 w 15"/>
                  <a:gd name="T17" fmla="*/ 4 h 6"/>
                  <a:gd name="T18" fmla="*/ 13 w 15"/>
                  <a:gd name="T19" fmla="*/ 4 h 6"/>
                  <a:gd name="T20" fmla="*/ 14 w 15"/>
                  <a:gd name="T21" fmla="*/ 4 h 6"/>
                  <a:gd name="T22" fmla="*/ 13 w 15"/>
                  <a:gd name="T23" fmla="*/ 4 h 6"/>
                  <a:gd name="T24" fmla="*/ 12 w 15"/>
                  <a:gd name="T25" fmla="*/ 4 h 6"/>
                  <a:gd name="T26" fmla="*/ 11 w 15"/>
                  <a:gd name="T27" fmla="*/ 5 h 6"/>
                  <a:gd name="T28" fmla="*/ 10 w 15"/>
                  <a:gd name="T29" fmla="*/ 4 h 6"/>
                  <a:gd name="T30" fmla="*/ 10 w 15"/>
                  <a:gd name="T31" fmla="*/ 4 h 6"/>
                  <a:gd name="T32" fmla="*/ 9 w 15"/>
                  <a:gd name="T33" fmla="*/ 3 h 6"/>
                  <a:gd name="T34" fmla="*/ 8 w 15"/>
                  <a:gd name="T35" fmla="*/ 3 h 6"/>
                  <a:gd name="T36" fmla="*/ 7 w 15"/>
                  <a:gd name="T37" fmla="*/ 2 h 6"/>
                  <a:gd name="T38" fmla="*/ 6 w 15"/>
                  <a:gd name="T39" fmla="*/ 2 h 6"/>
                  <a:gd name="T40" fmla="*/ 5 w 15"/>
                  <a:gd name="T41" fmla="*/ 2 h 6"/>
                  <a:gd name="T42" fmla="*/ 4 w 15"/>
                  <a:gd name="T43" fmla="*/ 1 h 6"/>
                  <a:gd name="T44" fmla="*/ 2 w 15"/>
                  <a:gd name="T45" fmla="*/ 0 h 6"/>
                  <a:gd name="T46" fmla="*/ 0 w 15"/>
                  <a:gd name="T47" fmla="*/ 0 h 6"/>
                  <a:gd name="T48" fmla="*/ 0 w 15"/>
                  <a:gd name="T49" fmla="*/ 1 h 6"/>
                  <a:gd name="T50" fmla="*/ 0 w 15"/>
                  <a:gd name="T51" fmla="*/ 2 h 6"/>
                  <a:gd name="T52" fmla="*/ 0 w 15"/>
                  <a:gd name="T53" fmla="*/ 2 h 6"/>
                  <a:gd name="T54" fmla="*/ 1 w 15"/>
                  <a:gd name="T55" fmla="*/ 2 h 6"/>
                  <a:gd name="T56" fmla="*/ 2 w 15"/>
                  <a:gd name="T57" fmla="*/ 3 h 6"/>
                  <a:gd name="T58" fmla="*/ 2 w 15"/>
                  <a:gd name="T59" fmla="*/ 3 h 6"/>
                  <a:gd name="T60" fmla="*/ 3 w 15"/>
                  <a:gd name="T61" fmla="*/ 3 h 6"/>
                  <a:gd name="T62" fmla="*/ 3 w 15"/>
                  <a:gd name="T63" fmla="*/ 4 h 6"/>
                  <a:gd name="T64" fmla="*/ 4 w 15"/>
                  <a:gd name="T65" fmla="*/ 4 h 6"/>
                  <a:gd name="T66" fmla="*/ 5 w 15"/>
                  <a:gd name="T67" fmla="*/ 4 h 6"/>
                  <a:gd name="T68" fmla="*/ 5 w 15"/>
                  <a:gd name="T69" fmla="*/ 4 h 6"/>
                  <a:gd name="T70" fmla="*/ 6 w 15"/>
                  <a:gd name="T71" fmla="*/ 4 h 6"/>
                  <a:gd name="T72" fmla="*/ 7 w 15"/>
                  <a:gd name="T73" fmla="*/ 4 h 6"/>
                  <a:gd name="T74" fmla="*/ 8 w 15"/>
                  <a:gd name="T75" fmla="*/ 5 h 6"/>
                  <a:gd name="T76" fmla="*/ 9 w 15"/>
                  <a:gd name="T77" fmla="*/ 5 h 6"/>
                  <a:gd name="T78" fmla="*/ 11 w 15"/>
                  <a:gd name="T79" fmla="*/ 5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5" h="6">
                    <a:moveTo>
                      <a:pt x="11" y="5"/>
                    </a:moveTo>
                    <a:cubicBezTo>
                      <a:pt x="11" y="5"/>
                      <a:pt x="11" y="6"/>
                      <a:pt x="11" y="6"/>
                    </a:cubicBezTo>
                    <a:cubicBezTo>
                      <a:pt x="12" y="6"/>
                      <a:pt x="12" y="6"/>
                      <a:pt x="12" y="6"/>
                    </a:cubicBezTo>
                    <a:cubicBezTo>
                      <a:pt x="12" y="6"/>
                      <a:pt x="13" y="6"/>
                      <a:pt x="13" y="6"/>
                    </a:cubicBezTo>
                    <a:cubicBezTo>
                      <a:pt x="13" y="6"/>
                      <a:pt x="13" y="6"/>
                      <a:pt x="14" y="5"/>
                    </a:cubicBezTo>
                    <a:cubicBezTo>
                      <a:pt x="14" y="5"/>
                      <a:pt x="14" y="5"/>
                      <a:pt x="14" y="5"/>
                    </a:cubicBezTo>
                    <a:cubicBezTo>
                      <a:pt x="15" y="5"/>
                      <a:pt x="15" y="5"/>
                      <a:pt x="15" y="5"/>
                    </a:cubicBezTo>
                    <a:cubicBezTo>
                      <a:pt x="15" y="5"/>
                      <a:pt x="15" y="5"/>
                      <a:pt x="15" y="4"/>
                    </a:cubicBezTo>
                    <a:cubicBezTo>
                      <a:pt x="15" y="4"/>
                      <a:pt x="15" y="4"/>
                      <a:pt x="14" y="4"/>
                    </a:cubicBezTo>
                    <a:cubicBezTo>
                      <a:pt x="14" y="4"/>
                      <a:pt x="14" y="4"/>
                      <a:pt x="13" y="4"/>
                    </a:cubicBezTo>
                    <a:cubicBezTo>
                      <a:pt x="14" y="4"/>
                      <a:pt x="14" y="4"/>
                      <a:pt x="14" y="4"/>
                    </a:cubicBezTo>
                    <a:cubicBezTo>
                      <a:pt x="14" y="4"/>
                      <a:pt x="13" y="4"/>
                      <a:pt x="13" y="4"/>
                    </a:cubicBezTo>
                    <a:cubicBezTo>
                      <a:pt x="13" y="4"/>
                      <a:pt x="12" y="4"/>
                      <a:pt x="12" y="4"/>
                    </a:cubicBezTo>
                    <a:cubicBezTo>
                      <a:pt x="12" y="4"/>
                      <a:pt x="12" y="5"/>
                      <a:pt x="11" y="5"/>
                    </a:cubicBezTo>
                    <a:cubicBezTo>
                      <a:pt x="11" y="5"/>
                      <a:pt x="11" y="4"/>
                      <a:pt x="10" y="4"/>
                    </a:cubicBezTo>
                    <a:cubicBezTo>
                      <a:pt x="10" y="4"/>
                      <a:pt x="10" y="4"/>
                      <a:pt x="10" y="4"/>
                    </a:cubicBezTo>
                    <a:cubicBezTo>
                      <a:pt x="10" y="4"/>
                      <a:pt x="9" y="3"/>
                      <a:pt x="9" y="3"/>
                    </a:cubicBezTo>
                    <a:cubicBezTo>
                      <a:pt x="8" y="3"/>
                      <a:pt x="8" y="3"/>
                      <a:pt x="8" y="3"/>
                    </a:cubicBezTo>
                    <a:cubicBezTo>
                      <a:pt x="7" y="3"/>
                      <a:pt x="7" y="3"/>
                      <a:pt x="7" y="2"/>
                    </a:cubicBezTo>
                    <a:cubicBezTo>
                      <a:pt x="6" y="2"/>
                      <a:pt x="6" y="2"/>
                      <a:pt x="6" y="2"/>
                    </a:cubicBezTo>
                    <a:cubicBezTo>
                      <a:pt x="5" y="2"/>
                      <a:pt x="5" y="2"/>
                      <a:pt x="5" y="2"/>
                    </a:cubicBezTo>
                    <a:cubicBezTo>
                      <a:pt x="5" y="1"/>
                      <a:pt x="4" y="1"/>
                      <a:pt x="4" y="1"/>
                    </a:cubicBezTo>
                    <a:cubicBezTo>
                      <a:pt x="3" y="1"/>
                      <a:pt x="2" y="0"/>
                      <a:pt x="2" y="0"/>
                    </a:cubicBezTo>
                    <a:cubicBezTo>
                      <a:pt x="1" y="0"/>
                      <a:pt x="1" y="0"/>
                      <a:pt x="0" y="0"/>
                    </a:cubicBezTo>
                    <a:cubicBezTo>
                      <a:pt x="0" y="0"/>
                      <a:pt x="0" y="1"/>
                      <a:pt x="0" y="1"/>
                    </a:cubicBezTo>
                    <a:cubicBezTo>
                      <a:pt x="0" y="1"/>
                      <a:pt x="0" y="1"/>
                      <a:pt x="0" y="2"/>
                    </a:cubicBezTo>
                    <a:cubicBezTo>
                      <a:pt x="0" y="2"/>
                      <a:pt x="0" y="2"/>
                      <a:pt x="0" y="2"/>
                    </a:cubicBezTo>
                    <a:cubicBezTo>
                      <a:pt x="0" y="2"/>
                      <a:pt x="1" y="2"/>
                      <a:pt x="1" y="2"/>
                    </a:cubicBezTo>
                    <a:cubicBezTo>
                      <a:pt x="1" y="2"/>
                      <a:pt x="1" y="2"/>
                      <a:pt x="2" y="3"/>
                    </a:cubicBezTo>
                    <a:cubicBezTo>
                      <a:pt x="2" y="3"/>
                      <a:pt x="2" y="3"/>
                      <a:pt x="2" y="3"/>
                    </a:cubicBezTo>
                    <a:cubicBezTo>
                      <a:pt x="2" y="3"/>
                      <a:pt x="3" y="3"/>
                      <a:pt x="3" y="3"/>
                    </a:cubicBezTo>
                    <a:cubicBezTo>
                      <a:pt x="3" y="3"/>
                      <a:pt x="3" y="3"/>
                      <a:pt x="3" y="4"/>
                    </a:cubicBezTo>
                    <a:cubicBezTo>
                      <a:pt x="4" y="4"/>
                      <a:pt x="4" y="4"/>
                      <a:pt x="4" y="4"/>
                    </a:cubicBezTo>
                    <a:cubicBezTo>
                      <a:pt x="4" y="4"/>
                      <a:pt x="4" y="4"/>
                      <a:pt x="5" y="4"/>
                    </a:cubicBezTo>
                    <a:cubicBezTo>
                      <a:pt x="5" y="4"/>
                      <a:pt x="5" y="4"/>
                      <a:pt x="5" y="4"/>
                    </a:cubicBezTo>
                    <a:cubicBezTo>
                      <a:pt x="5" y="4"/>
                      <a:pt x="5" y="4"/>
                      <a:pt x="6" y="4"/>
                    </a:cubicBezTo>
                    <a:cubicBezTo>
                      <a:pt x="6" y="4"/>
                      <a:pt x="6" y="4"/>
                      <a:pt x="7" y="4"/>
                    </a:cubicBezTo>
                    <a:cubicBezTo>
                      <a:pt x="7" y="4"/>
                      <a:pt x="8" y="5"/>
                      <a:pt x="8" y="5"/>
                    </a:cubicBezTo>
                    <a:cubicBezTo>
                      <a:pt x="8" y="5"/>
                      <a:pt x="9" y="5"/>
                      <a:pt x="9" y="5"/>
                    </a:cubicBezTo>
                    <a:cubicBezTo>
                      <a:pt x="10" y="5"/>
                      <a:pt x="10" y="5"/>
                      <a:pt x="11"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751" name="Oval 489"/>
              <p:cNvSpPr>
                <a:spLocks noChangeArrowheads="1"/>
              </p:cNvSpPr>
              <p:nvPr/>
            </p:nvSpPr>
            <p:spPr bwMode="auto">
              <a:xfrm>
                <a:off x="3881" y="3037"/>
                <a:ext cx="1" cy="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752" name="Freeform 490"/>
              <p:cNvSpPr>
                <a:spLocks/>
              </p:cNvSpPr>
              <p:nvPr/>
            </p:nvSpPr>
            <p:spPr bwMode="auto">
              <a:xfrm>
                <a:off x="3905" y="3078"/>
                <a:ext cx="0" cy="2"/>
              </a:xfrm>
              <a:custGeom>
                <a:avLst/>
                <a:gdLst>
                  <a:gd name="T0" fmla="*/ 0 h 1"/>
                  <a:gd name="T1" fmla="*/ 1 h 1"/>
                  <a:gd name="T2" fmla="*/ 1 h 1"/>
                  <a:gd name="T3" fmla="*/ 0 h 1"/>
                </a:gdLst>
                <a:ahLst/>
                <a:cxnLst>
                  <a:cxn ang="0">
                    <a:pos x="0" y="T0"/>
                  </a:cxn>
                  <a:cxn ang="0">
                    <a:pos x="0" y="T1"/>
                  </a:cxn>
                  <a:cxn ang="0">
                    <a:pos x="0" y="T2"/>
                  </a:cxn>
                  <a:cxn ang="0">
                    <a:pos x="0" y="T3"/>
                  </a:cxn>
                </a:cxnLst>
                <a:rect l="0" t="0" r="r" b="b"/>
                <a:pathLst>
                  <a:path h="1">
                    <a:moveTo>
                      <a:pt x="0" y="0"/>
                    </a:moveTo>
                    <a:cubicBezTo>
                      <a:pt x="0" y="0"/>
                      <a:pt x="0" y="0"/>
                      <a:pt x="0" y="1"/>
                    </a:cubicBezTo>
                    <a:cubicBezTo>
                      <a:pt x="0" y="1"/>
                      <a:pt x="0" y="1"/>
                      <a:pt x="0" y="1"/>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753" name="Freeform 491"/>
              <p:cNvSpPr>
                <a:spLocks/>
              </p:cNvSpPr>
              <p:nvPr/>
            </p:nvSpPr>
            <p:spPr bwMode="auto">
              <a:xfrm>
                <a:off x="3902" y="3080"/>
                <a:ext cx="3" cy="0"/>
              </a:xfrm>
              <a:custGeom>
                <a:avLst/>
                <a:gdLst>
                  <a:gd name="T0" fmla="*/ 1 w 1"/>
                  <a:gd name="T1" fmla="*/ 0 w 1"/>
                  <a:gd name="T2" fmla="*/ 0 w 1"/>
                  <a:gd name="T3" fmla="*/ 1 w 1"/>
                </a:gdLst>
                <a:ahLst/>
                <a:cxnLst>
                  <a:cxn ang="0">
                    <a:pos x="T0" y="0"/>
                  </a:cxn>
                  <a:cxn ang="0">
                    <a:pos x="T1" y="0"/>
                  </a:cxn>
                  <a:cxn ang="0">
                    <a:pos x="T2" y="0"/>
                  </a:cxn>
                  <a:cxn ang="0">
                    <a:pos x="T3" y="0"/>
                  </a:cxn>
                </a:cxnLst>
                <a:rect l="0" t="0" r="r" b="b"/>
                <a:pathLst>
                  <a:path w="1">
                    <a:moveTo>
                      <a:pt x="1" y="0"/>
                    </a:moveTo>
                    <a:cubicBezTo>
                      <a:pt x="1" y="0"/>
                      <a:pt x="1" y="0"/>
                      <a:pt x="0" y="0"/>
                    </a:cubicBez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754" name="Freeform 492"/>
              <p:cNvSpPr>
                <a:spLocks/>
              </p:cNvSpPr>
              <p:nvPr/>
            </p:nvSpPr>
            <p:spPr bwMode="auto">
              <a:xfrm>
                <a:off x="3732" y="3033"/>
                <a:ext cx="28" cy="11"/>
              </a:xfrm>
              <a:custGeom>
                <a:avLst/>
                <a:gdLst>
                  <a:gd name="T0" fmla="*/ 0 w 12"/>
                  <a:gd name="T1" fmla="*/ 2 h 5"/>
                  <a:gd name="T2" fmla="*/ 1 w 12"/>
                  <a:gd name="T3" fmla="*/ 2 h 5"/>
                  <a:gd name="T4" fmla="*/ 2 w 12"/>
                  <a:gd name="T5" fmla="*/ 2 h 5"/>
                  <a:gd name="T6" fmla="*/ 3 w 12"/>
                  <a:gd name="T7" fmla="*/ 3 h 5"/>
                  <a:gd name="T8" fmla="*/ 4 w 12"/>
                  <a:gd name="T9" fmla="*/ 3 h 5"/>
                  <a:gd name="T10" fmla="*/ 5 w 12"/>
                  <a:gd name="T11" fmla="*/ 3 h 5"/>
                  <a:gd name="T12" fmla="*/ 5 w 12"/>
                  <a:gd name="T13" fmla="*/ 3 h 5"/>
                  <a:gd name="T14" fmla="*/ 6 w 12"/>
                  <a:gd name="T15" fmla="*/ 3 h 5"/>
                  <a:gd name="T16" fmla="*/ 7 w 12"/>
                  <a:gd name="T17" fmla="*/ 4 h 5"/>
                  <a:gd name="T18" fmla="*/ 8 w 12"/>
                  <a:gd name="T19" fmla="*/ 3 h 5"/>
                  <a:gd name="T20" fmla="*/ 9 w 12"/>
                  <a:gd name="T21" fmla="*/ 4 h 5"/>
                  <a:gd name="T22" fmla="*/ 9 w 12"/>
                  <a:gd name="T23" fmla="*/ 4 h 5"/>
                  <a:gd name="T24" fmla="*/ 11 w 12"/>
                  <a:gd name="T25" fmla="*/ 5 h 5"/>
                  <a:gd name="T26" fmla="*/ 10 w 12"/>
                  <a:gd name="T27" fmla="*/ 4 h 5"/>
                  <a:gd name="T28" fmla="*/ 11 w 12"/>
                  <a:gd name="T29" fmla="*/ 4 h 5"/>
                  <a:gd name="T30" fmla="*/ 12 w 12"/>
                  <a:gd name="T31" fmla="*/ 4 h 5"/>
                  <a:gd name="T32" fmla="*/ 11 w 12"/>
                  <a:gd name="T33" fmla="*/ 4 h 5"/>
                  <a:gd name="T34" fmla="*/ 11 w 12"/>
                  <a:gd name="T35" fmla="*/ 3 h 5"/>
                  <a:gd name="T36" fmla="*/ 12 w 12"/>
                  <a:gd name="T37" fmla="*/ 3 h 5"/>
                  <a:gd name="T38" fmla="*/ 11 w 12"/>
                  <a:gd name="T39" fmla="*/ 2 h 5"/>
                  <a:gd name="T40" fmla="*/ 11 w 12"/>
                  <a:gd name="T41" fmla="*/ 3 h 5"/>
                  <a:gd name="T42" fmla="*/ 10 w 12"/>
                  <a:gd name="T43" fmla="*/ 3 h 5"/>
                  <a:gd name="T44" fmla="*/ 10 w 12"/>
                  <a:gd name="T45" fmla="*/ 2 h 5"/>
                  <a:gd name="T46" fmla="*/ 10 w 12"/>
                  <a:gd name="T47" fmla="*/ 1 h 5"/>
                  <a:gd name="T48" fmla="*/ 9 w 12"/>
                  <a:gd name="T49" fmla="*/ 1 h 5"/>
                  <a:gd name="T50" fmla="*/ 8 w 12"/>
                  <a:gd name="T51" fmla="*/ 1 h 5"/>
                  <a:gd name="T52" fmla="*/ 7 w 12"/>
                  <a:gd name="T53" fmla="*/ 0 h 5"/>
                  <a:gd name="T54" fmla="*/ 6 w 12"/>
                  <a:gd name="T55" fmla="*/ 0 h 5"/>
                  <a:gd name="T56" fmla="*/ 6 w 12"/>
                  <a:gd name="T57" fmla="*/ 1 h 5"/>
                  <a:gd name="T58" fmla="*/ 7 w 12"/>
                  <a:gd name="T59" fmla="*/ 2 h 5"/>
                  <a:gd name="T60" fmla="*/ 8 w 12"/>
                  <a:gd name="T61" fmla="*/ 3 h 5"/>
                  <a:gd name="T62" fmla="*/ 7 w 12"/>
                  <a:gd name="T63" fmla="*/ 2 h 5"/>
                  <a:gd name="T64" fmla="*/ 6 w 12"/>
                  <a:gd name="T65" fmla="*/ 2 h 5"/>
                  <a:gd name="T66" fmla="*/ 5 w 12"/>
                  <a:gd name="T67" fmla="*/ 1 h 5"/>
                  <a:gd name="T68" fmla="*/ 5 w 12"/>
                  <a:gd name="T69" fmla="*/ 1 h 5"/>
                  <a:gd name="T70" fmla="*/ 4 w 12"/>
                  <a:gd name="T71" fmla="*/ 0 h 5"/>
                  <a:gd name="T72" fmla="*/ 4 w 12"/>
                  <a:gd name="T73" fmla="*/ 0 h 5"/>
                  <a:gd name="T74" fmla="*/ 3 w 12"/>
                  <a:gd name="T75" fmla="*/ 0 h 5"/>
                  <a:gd name="T76" fmla="*/ 1 w 12"/>
                  <a:gd name="T77" fmla="*/ 0 h 5"/>
                  <a:gd name="T78" fmla="*/ 1 w 12"/>
                  <a:gd name="T79" fmla="*/ 0 h 5"/>
                  <a:gd name="T80" fmla="*/ 0 w 12"/>
                  <a:gd name="T81" fmla="*/ 1 h 5"/>
                  <a:gd name="T82" fmla="*/ 1 w 12"/>
                  <a:gd name="T83" fmla="*/ 1 h 5"/>
                  <a:gd name="T84" fmla="*/ 0 w 12"/>
                  <a:gd name="T85" fmla="*/ 1 h 5"/>
                  <a:gd name="T86" fmla="*/ 0 w 12"/>
                  <a:gd name="T87"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 h="5">
                    <a:moveTo>
                      <a:pt x="0" y="2"/>
                    </a:moveTo>
                    <a:cubicBezTo>
                      <a:pt x="1" y="2"/>
                      <a:pt x="1" y="2"/>
                      <a:pt x="1" y="2"/>
                    </a:cubicBezTo>
                    <a:cubicBezTo>
                      <a:pt x="2" y="2"/>
                      <a:pt x="2" y="2"/>
                      <a:pt x="2" y="2"/>
                    </a:cubicBezTo>
                    <a:cubicBezTo>
                      <a:pt x="3" y="3"/>
                      <a:pt x="3" y="3"/>
                      <a:pt x="3" y="3"/>
                    </a:cubicBezTo>
                    <a:cubicBezTo>
                      <a:pt x="3" y="3"/>
                      <a:pt x="4" y="3"/>
                      <a:pt x="4" y="3"/>
                    </a:cubicBezTo>
                    <a:cubicBezTo>
                      <a:pt x="4" y="3"/>
                      <a:pt x="4" y="3"/>
                      <a:pt x="5" y="3"/>
                    </a:cubicBezTo>
                    <a:cubicBezTo>
                      <a:pt x="5" y="3"/>
                      <a:pt x="5" y="3"/>
                      <a:pt x="5" y="3"/>
                    </a:cubicBezTo>
                    <a:cubicBezTo>
                      <a:pt x="6" y="3"/>
                      <a:pt x="6" y="3"/>
                      <a:pt x="6" y="3"/>
                    </a:cubicBezTo>
                    <a:cubicBezTo>
                      <a:pt x="7" y="3"/>
                      <a:pt x="7" y="3"/>
                      <a:pt x="7" y="4"/>
                    </a:cubicBezTo>
                    <a:cubicBezTo>
                      <a:pt x="8" y="4"/>
                      <a:pt x="8" y="3"/>
                      <a:pt x="8" y="3"/>
                    </a:cubicBezTo>
                    <a:cubicBezTo>
                      <a:pt x="8" y="4"/>
                      <a:pt x="9" y="4"/>
                      <a:pt x="9" y="4"/>
                    </a:cubicBezTo>
                    <a:cubicBezTo>
                      <a:pt x="9" y="4"/>
                      <a:pt x="9" y="4"/>
                      <a:pt x="9" y="4"/>
                    </a:cubicBezTo>
                    <a:cubicBezTo>
                      <a:pt x="10" y="4"/>
                      <a:pt x="10" y="4"/>
                      <a:pt x="11" y="5"/>
                    </a:cubicBezTo>
                    <a:cubicBezTo>
                      <a:pt x="11" y="4"/>
                      <a:pt x="10" y="4"/>
                      <a:pt x="10" y="4"/>
                    </a:cubicBezTo>
                    <a:cubicBezTo>
                      <a:pt x="11" y="4"/>
                      <a:pt x="11" y="4"/>
                      <a:pt x="11" y="4"/>
                    </a:cubicBezTo>
                    <a:cubicBezTo>
                      <a:pt x="12" y="4"/>
                      <a:pt x="12" y="4"/>
                      <a:pt x="12" y="4"/>
                    </a:cubicBezTo>
                    <a:cubicBezTo>
                      <a:pt x="12" y="4"/>
                      <a:pt x="11" y="4"/>
                      <a:pt x="11" y="4"/>
                    </a:cubicBezTo>
                    <a:cubicBezTo>
                      <a:pt x="11" y="4"/>
                      <a:pt x="11" y="3"/>
                      <a:pt x="11" y="3"/>
                    </a:cubicBezTo>
                    <a:cubicBezTo>
                      <a:pt x="11" y="3"/>
                      <a:pt x="12" y="3"/>
                      <a:pt x="12" y="3"/>
                    </a:cubicBezTo>
                    <a:cubicBezTo>
                      <a:pt x="11" y="3"/>
                      <a:pt x="11" y="2"/>
                      <a:pt x="11" y="2"/>
                    </a:cubicBezTo>
                    <a:cubicBezTo>
                      <a:pt x="11" y="2"/>
                      <a:pt x="11" y="3"/>
                      <a:pt x="11" y="3"/>
                    </a:cubicBezTo>
                    <a:cubicBezTo>
                      <a:pt x="10" y="3"/>
                      <a:pt x="10" y="3"/>
                      <a:pt x="10" y="3"/>
                    </a:cubicBezTo>
                    <a:cubicBezTo>
                      <a:pt x="10" y="3"/>
                      <a:pt x="10" y="2"/>
                      <a:pt x="10" y="2"/>
                    </a:cubicBezTo>
                    <a:cubicBezTo>
                      <a:pt x="10" y="2"/>
                      <a:pt x="10" y="2"/>
                      <a:pt x="10" y="1"/>
                    </a:cubicBezTo>
                    <a:cubicBezTo>
                      <a:pt x="9" y="1"/>
                      <a:pt x="9" y="1"/>
                      <a:pt x="9" y="1"/>
                    </a:cubicBezTo>
                    <a:cubicBezTo>
                      <a:pt x="8" y="1"/>
                      <a:pt x="8" y="1"/>
                      <a:pt x="8" y="1"/>
                    </a:cubicBezTo>
                    <a:cubicBezTo>
                      <a:pt x="8" y="0"/>
                      <a:pt x="7" y="0"/>
                      <a:pt x="7" y="0"/>
                    </a:cubicBezTo>
                    <a:cubicBezTo>
                      <a:pt x="7" y="0"/>
                      <a:pt x="6" y="0"/>
                      <a:pt x="6" y="0"/>
                    </a:cubicBezTo>
                    <a:cubicBezTo>
                      <a:pt x="6" y="0"/>
                      <a:pt x="6" y="1"/>
                      <a:pt x="6" y="1"/>
                    </a:cubicBezTo>
                    <a:cubicBezTo>
                      <a:pt x="6" y="1"/>
                      <a:pt x="7" y="1"/>
                      <a:pt x="7" y="2"/>
                    </a:cubicBezTo>
                    <a:cubicBezTo>
                      <a:pt x="8" y="2"/>
                      <a:pt x="8" y="2"/>
                      <a:pt x="8" y="3"/>
                    </a:cubicBezTo>
                    <a:cubicBezTo>
                      <a:pt x="7" y="3"/>
                      <a:pt x="7" y="2"/>
                      <a:pt x="7" y="2"/>
                    </a:cubicBezTo>
                    <a:cubicBezTo>
                      <a:pt x="6" y="2"/>
                      <a:pt x="6" y="2"/>
                      <a:pt x="6" y="2"/>
                    </a:cubicBezTo>
                    <a:cubicBezTo>
                      <a:pt x="6" y="2"/>
                      <a:pt x="5" y="2"/>
                      <a:pt x="5" y="1"/>
                    </a:cubicBezTo>
                    <a:cubicBezTo>
                      <a:pt x="5" y="1"/>
                      <a:pt x="5" y="1"/>
                      <a:pt x="5" y="1"/>
                    </a:cubicBezTo>
                    <a:cubicBezTo>
                      <a:pt x="5" y="1"/>
                      <a:pt x="5" y="1"/>
                      <a:pt x="4" y="0"/>
                    </a:cubicBezTo>
                    <a:cubicBezTo>
                      <a:pt x="4" y="0"/>
                      <a:pt x="4" y="0"/>
                      <a:pt x="4" y="0"/>
                    </a:cubicBezTo>
                    <a:cubicBezTo>
                      <a:pt x="3" y="0"/>
                      <a:pt x="3" y="0"/>
                      <a:pt x="3" y="0"/>
                    </a:cubicBezTo>
                    <a:cubicBezTo>
                      <a:pt x="2" y="0"/>
                      <a:pt x="2" y="0"/>
                      <a:pt x="1" y="0"/>
                    </a:cubicBezTo>
                    <a:cubicBezTo>
                      <a:pt x="1" y="0"/>
                      <a:pt x="1" y="0"/>
                      <a:pt x="1" y="0"/>
                    </a:cubicBezTo>
                    <a:cubicBezTo>
                      <a:pt x="0" y="0"/>
                      <a:pt x="0" y="0"/>
                      <a:pt x="0" y="1"/>
                    </a:cubicBezTo>
                    <a:cubicBezTo>
                      <a:pt x="0" y="1"/>
                      <a:pt x="0" y="1"/>
                      <a:pt x="1" y="1"/>
                    </a:cubicBezTo>
                    <a:cubicBezTo>
                      <a:pt x="0" y="1"/>
                      <a:pt x="0" y="1"/>
                      <a:pt x="0" y="1"/>
                    </a:cubicBezTo>
                    <a:cubicBezTo>
                      <a:pt x="0" y="1"/>
                      <a:pt x="0" y="2"/>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755" name="Freeform 493"/>
              <p:cNvSpPr>
                <a:spLocks/>
              </p:cNvSpPr>
              <p:nvPr/>
            </p:nvSpPr>
            <p:spPr bwMode="auto">
              <a:xfrm>
                <a:off x="3867" y="3066"/>
                <a:ext cx="2" cy="2"/>
              </a:xfrm>
              <a:custGeom>
                <a:avLst/>
                <a:gdLst>
                  <a:gd name="T0" fmla="*/ 0 w 1"/>
                  <a:gd name="T1" fmla="*/ 1 h 1"/>
                  <a:gd name="T2" fmla="*/ 1 w 1"/>
                  <a:gd name="T3" fmla="*/ 0 h 1"/>
                  <a:gd name="T4" fmla="*/ 0 w 1"/>
                  <a:gd name="T5" fmla="*/ 0 h 1"/>
                  <a:gd name="T6" fmla="*/ 0 w 1"/>
                  <a:gd name="T7" fmla="*/ 0 h 1"/>
                  <a:gd name="T8" fmla="*/ 0 w 1"/>
                  <a:gd name="T9" fmla="*/ 0 h 1"/>
                  <a:gd name="T10" fmla="*/ 0 w 1"/>
                  <a:gd name="T11" fmla="*/ 1 h 1"/>
                </a:gdLst>
                <a:ahLst/>
                <a:cxnLst>
                  <a:cxn ang="0">
                    <a:pos x="T0" y="T1"/>
                  </a:cxn>
                  <a:cxn ang="0">
                    <a:pos x="T2" y="T3"/>
                  </a:cxn>
                  <a:cxn ang="0">
                    <a:pos x="T4" y="T5"/>
                  </a:cxn>
                  <a:cxn ang="0">
                    <a:pos x="T6" y="T7"/>
                  </a:cxn>
                  <a:cxn ang="0">
                    <a:pos x="T8" y="T9"/>
                  </a:cxn>
                  <a:cxn ang="0">
                    <a:pos x="T10" y="T11"/>
                  </a:cxn>
                </a:cxnLst>
                <a:rect l="0" t="0" r="r" b="b"/>
                <a:pathLst>
                  <a:path w="1" h="1">
                    <a:moveTo>
                      <a:pt x="0" y="1"/>
                    </a:moveTo>
                    <a:cubicBezTo>
                      <a:pt x="0" y="1"/>
                      <a:pt x="1" y="0"/>
                      <a:pt x="1" y="0"/>
                    </a:cubicBezTo>
                    <a:cubicBezTo>
                      <a:pt x="1" y="0"/>
                      <a:pt x="0" y="0"/>
                      <a:pt x="0" y="0"/>
                    </a:cubicBezTo>
                    <a:cubicBezTo>
                      <a:pt x="0" y="0"/>
                      <a:pt x="0" y="0"/>
                      <a:pt x="0" y="0"/>
                    </a:cubicBezTo>
                    <a:cubicBezTo>
                      <a:pt x="0" y="0"/>
                      <a:pt x="0" y="0"/>
                      <a:pt x="0" y="0"/>
                    </a:cubicBezTo>
                    <a:cubicBezTo>
                      <a:pt x="0" y="0"/>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756" name="Freeform 494"/>
              <p:cNvSpPr>
                <a:spLocks/>
              </p:cNvSpPr>
              <p:nvPr/>
            </p:nvSpPr>
            <p:spPr bwMode="auto">
              <a:xfrm>
                <a:off x="3878" y="3035"/>
                <a:ext cx="0" cy="2"/>
              </a:xfrm>
              <a:custGeom>
                <a:avLst/>
                <a:gdLst>
                  <a:gd name="T0" fmla="*/ 1 h 1"/>
                  <a:gd name="T1" fmla="*/ 0 h 1"/>
                  <a:gd name="T2" fmla="*/ 1 h 1"/>
                  <a:gd name="T3" fmla="*/ 1 h 1"/>
                  <a:gd name="T4" fmla="*/ 1 h 1"/>
                </a:gdLst>
                <a:ahLst/>
                <a:cxnLst>
                  <a:cxn ang="0">
                    <a:pos x="0" y="T0"/>
                  </a:cxn>
                  <a:cxn ang="0">
                    <a:pos x="0" y="T1"/>
                  </a:cxn>
                  <a:cxn ang="0">
                    <a:pos x="0" y="T2"/>
                  </a:cxn>
                  <a:cxn ang="0">
                    <a:pos x="0" y="T3"/>
                  </a:cxn>
                  <a:cxn ang="0">
                    <a:pos x="0" y="T4"/>
                  </a:cxn>
                </a:cxnLst>
                <a:rect l="0" t="0" r="r" b="b"/>
                <a:pathLst>
                  <a:path h="1">
                    <a:moveTo>
                      <a:pt x="0" y="1"/>
                    </a:moveTo>
                    <a:cubicBezTo>
                      <a:pt x="0" y="1"/>
                      <a:pt x="0" y="0"/>
                      <a:pt x="0" y="0"/>
                    </a:cubicBezTo>
                    <a:cubicBezTo>
                      <a:pt x="0" y="1"/>
                      <a:pt x="0" y="1"/>
                      <a:pt x="0" y="1"/>
                    </a:cubicBezTo>
                    <a:cubicBezTo>
                      <a:pt x="0" y="1"/>
                      <a:pt x="0" y="1"/>
                      <a:pt x="0" y="1"/>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757" name="Freeform 495"/>
              <p:cNvSpPr>
                <a:spLocks/>
              </p:cNvSpPr>
              <p:nvPr/>
            </p:nvSpPr>
            <p:spPr bwMode="auto">
              <a:xfrm>
                <a:off x="3855" y="3071"/>
                <a:ext cx="5" cy="2"/>
              </a:xfrm>
              <a:custGeom>
                <a:avLst/>
                <a:gdLst>
                  <a:gd name="T0" fmla="*/ 1 w 2"/>
                  <a:gd name="T1" fmla="*/ 1 h 1"/>
                  <a:gd name="T2" fmla="*/ 2 w 2"/>
                  <a:gd name="T3" fmla="*/ 1 h 1"/>
                  <a:gd name="T4" fmla="*/ 2 w 2"/>
                  <a:gd name="T5" fmla="*/ 1 h 1"/>
                  <a:gd name="T6" fmla="*/ 1 w 2"/>
                  <a:gd name="T7" fmla="*/ 1 h 1"/>
                  <a:gd name="T8" fmla="*/ 0 w 2"/>
                  <a:gd name="T9" fmla="*/ 0 h 1"/>
                  <a:gd name="T10" fmla="*/ 0 w 2"/>
                  <a:gd name="T11" fmla="*/ 1 h 1"/>
                  <a:gd name="T12" fmla="*/ 1 w 2"/>
                  <a:gd name="T13" fmla="*/ 1 h 1"/>
                </a:gdLst>
                <a:ahLst/>
                <a:cxnLst>
                  <a:cxn ang="0">
                    <a:pos x="T0" y="T1"/>
                  </a:cxn>
                  <a:cxn ang="0">
                    <a:pos x="T2" y="T3"/>
                  </a:cxn>
                  <a:cxn ang="0">
                    <a:pos x="T4" y="T5"/>
                  </a:cxn>
                  <a:cxn ang="0">
                    <a:pos x="T6" y="T7"/>
                  </a:cxn>
                  <a:cxn ang="0">
                    <a:pos x="T8" y="T9"/>
                  </a:cxn>
                  <a:cxn ang="0">
                    <a:pos x="T10" y="T11"/>
                  </a:cxn>
                  <a:cxn ang="0">
                    <a:pos x="T12" y="T13"/>
                  </a:cxn>
                </a:cxnLst>
                <a:rect l="0" t="0" r="r" b="b"/>
                <a:pathLst>
                  <a:path w="2" h="1">
                    <a:moveTo>
                      <a:pt x="1" y="1"/>
                    </a:moveTo>
                    <a:cubicBezTo>
                      <a:pt x="1" y="1"/>
                      <a:pt x="1" y="1"/>
                      <a:pt x="2" y="1"/>
                    </a:cubicBezTo>
                    <a:cubicBezTo>
                      <a:pt x="2" y="1"/>
                      <a:pt x="2" y="1"/>
                      <a:pt x="2" y="1"/>
                    </a:cubicBezTo>
                    <a:cubicBezTo>
                      <a:pt x="2" y="1"/>
                      <a:pt x="1" y="1"/>
                      <a:pt x="1" y="1"/>
                    </a:cubicBezTo>
                    <a:cubicBezTo>
                      <a:pt x="1" y="1"/>
                      <a:pt x="0" y="1"/>
                      <a:pt x="0" y="0"/>
                    </a:cubicBezTo>
                    <a:cubicBezTo>
                      <a:pt x="0" y="0"/>
                      <a:pt x="0" y="1"/>
                      <a:pt x="0" y="1"/>
                    </a:cubicBezTo>
                    <a:cubicBezTo>
                      <a:pt x="0" y="1"/>
                      <a:pt x="0"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758" name="Freeform 496"/>
              <p:cNvSpPr>
                <a:spLocks/>
              </p:cNvSpPr>
              <p:nvPr/>
            </p:nvSpPr>
            <p:spPr bwMode="auto">
              <a:xfrm>
                <a:off x="3587" y="2954"/>
                <a:ext cx="3" cy="3"/>
              </a:xfrm>
              <a:custGeom>
                <a:avLst/>
                <a:gdLst>
                  <a:gd name="T0" fmla="*/ 1 w 1"/>
                  <a:gd name="T1" fmla="*/ 0 h 1"/>
                  <a:gd name="T2" fmla="*/ 0 w 1"/>
                  <a:gd name="T3" fmla="*/ 0 h 1"/>
                  <a:gd name="T4" fmla="*/ 1 w 1"/>
                  <a:gd name="T5" fmla="*/ 1 h 1"/>
                  <a:gd name="T6" fmla="*/ 1 w 1"/>
                  <a:gd name="T7" fmla="*/ 1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1" y="0"/>
                      <a:pt x="1" y="0"/>
                      <a:pt x="0" y="0"/>
                    </a:cubicBezTo>
                    <a:cubicBezTo>
                      <a:pt x="1" y="1"/>
                      <a:pt x="1" y="1"/>
                      <a:pt x="1" y="1"/>
                    </a:cubicBezTo>
                    <a:cubicBezTo>
                      <a:pt x="1" y="1"/>
                      <a:pt x="1" y="1"/>
                      <a:pt x="1" y="1"/>
                    </a:cubicBezTo>
                    <a:cubicBezTo>
                      <a:pt x="1" y="1"/>
                      <a:pt x="1"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759" name="Freeform 497"/>
              <p:cNvSpPr>
                <a:spLocks/>
              </p:cNvSpPr>
              <p:nvPr/>
            </p:nvSpPr>
            <p:spPr bwMode="auto">
              <a:xfrm>
                <a:off x="3550" y="2881"/>
                <a:ext cx="9" cy="10"/>
              </a:xfrm>
              <a:custGeom>
                <a:avLst/>
                <a:gdLst>
                  <a:gd name="T0" fmla="*/ 2 w 4"/>
                  <a:gd name="T1" fmla="*/ 1 h 4"/>
                  <a:gd name="T2" fmla="*/ 2 w 4"/>
                  <a:gd name="T3" fmla="*/ 0 h 4"/>
                  <a:gd name="T4" fmla="*/ 1 w 4"/>
                  <a:gd name="T5" fmla="*/ 1 h 4"/>
                  <a:gd name="T6" fmla="*/ 0 w 4"/>
                  <a:gd name="T7" fmla="*/ 0 h 4"/>
                  <a:gd name="T8" fmla="*/ 1 w 4"/>
                  <a:gd name="T9" fmla="*/ 1 h 4"/>
                  <a:gd name="T10" fmla="*/ 1 w 4"/>
                  <a:gd name="T11" fmla="*/ 2 h 4"/>
                  <a:gd name="T12" fmla="*/ 2 w 4"/>
                  <a:gd name="T13" fmla="*/ 3 h 4"/>
                  <a:gd name="T14" fmla="*/ 2 w 4"/>
                  <a:gd name="T15" fmla="*/ 4 h 4"/>
                  <a:gd name="T16" fmla="*/ 3 w 4"/>
                  <a:gd name="T17" fmla="*/ 4 h 4"/>
                  <a:gd name="T18" fmla="*/ 3 w 4"/>
                  <a:gd name="T19" fmla="*/ 3 h 4"/>
                  <a:gd name="T20" fmla="*/ 4 w 4"/>
                  <a:gd name="T21" fmla="*/ 3 h 4"/>
                  <a:gd name="T22" fmla="*/ 3 w 4"/>
                  <a:gd name="T23" fmla="*/ 2 h 4"/>
                  <a:gd name="T24" fmla="*/ 2 w 4"/>
                  <a:gd name="T25" fmla="*/ 1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 h="4">
                    <a:moveTo>
                      <a:pt x="2" y="1"/>
                    </a:moveTo>
                    <a:cubicBezTo>
                      <a:pt x="2" y="1"/>
                      <a:pt x="2" y="0"/>
                      <a:pt x="2" y="0"/>
                    </a:cubicBezTo>
                    <a:cubicBezTo>
                      <a:pt x="2" y="0"/>
                      <a:pt x="1" y="0"/>
                      <a:pt x="1" y="1"/>
                    </a:cubicBezTo>
                    <a:cubicBezTo>
                      <a:pt x="1" y="0"/>
                      <a:pt x="1" y="0"/>
                      <a:pt x="0" y="0"/>
                    </a:cubicBezTo>
                    <a:cubicBezTo>
                      <a:pt x="1" y="1"/>
                      <a:pt x="1" y="1"/>
                      <a:pt x="1" y="1"/>
                    </a:cubicBezTo>
                    <a:cubicBezTo>
                      <a:pt x="1" y="2"/>
                      <a:pt x="1" y="2"/>
                      <a:pt x="1" y="2"/>
                    </a:cubicBezTo>
                    <a:cubicBezTo>
                      <a:pt x="1" y="2"/>
                      <a:pt x="2" y="3"/>
                      <a:pt x="2" y="3"/>
                    </a:cubicBezTo>
                    <a:cubicBezTo>
                      <a:pt x="2" y="3"/>
                      <a:pt x="2" y="4"/>
                      <a:pt x="2" y="4"/>
                    </a:cubicBezTo>
                    <a:cubicBezTo>
                      <a:pt x="2" y="4"/>
                      <a:pt x="3" y="4"/>
                      <a:pt x="3" y="4"/>
                    </a:cubicBezTo>
                    <a:cubicBezTo>
                      <a:pt x="3" y="4"/>
                      <a:pt x="3" y="4"/>
                      <a:pt x="3" y="3"/>
                    </a:cubicBezTo>
                    <a:cubicBezTo>
                      <a:pt x="3" y="3"/>
                      <a:pt x="3" y="3"/>
                      <a:pt x="4" y="3"/>
                    </a:cubicBezTo>
                    <a:cubicBezTo>
                      <a:pt x="3" y="2"/>
                      <a:pt x="3" y="2"/>
                      <a:pt x="3" y="2"/>
                    </a:cubicBezTo>
                    <a:cubicBezTo>
                      <a:pt x="3" y="1"/>
                      <a:pt x="2" y="1"/>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760" name="Freeform 498"/>
              <p:cNvSpPr>
                <a:spLocks/>
              </p:cNvSpPr>
              <p:nvPr/>
            </p:nvSpPr>
            <p:spPr bwMode="auto">
              <a:xfrm>
                <a:off x="3569" y="2919"/>
                <a:ext cx="2" cy="5"/>
              </a:xfrm>
              <a:custGeom>
                <a:avLst/>
                <a:gdLst>
                  <a:gd name="T0" fmla="*/ 0 w 1"/>
                  <a:gd name="T1" fmla="*/ 0 h 2"/>
                  <a:gd name="T2" fmla="*/ 0 w 1"/>
                  <a:gd name="T3" fmla="*/ 1 h 2"/>
                  <a:gd name="T4" fmla="*/ 1 w 1"/>
                  <a:gd name="T5" fmla="*/ 2 h 2"/>
                  <a:gd name="T6" fmla="*/ 0 w 1"/>
                  <a:gd name="T7" fmla="*/ 0 h 2"/>
                  <a:gd name="T8" fmla="*/ 0 w 1"/>
                  <a:gd name="T9" fmla="*/ 0 h 2"/>
                </a:gdLst>
                <a:ahLst/>
                <a:cxnLst>
                  <a:cxn ang="0">
                    <a:pos x="T0" y="T1"/>
                  </a:cxn>
                  <a:cxn ang="0">
                    <a:pos x="T2" y="T3"/>
                  </a:cxn>
                  <a:cxn ang="0">
                    <a:pos x="T4" y="T5"/>
                  </a:cxn>
                  <a:cxn ang="0">
                    <a:pos x="T6" y="T7"/>
                  </a:cxn>
                  <a:cxn ang="0">
                    <a:pos x="T8" y="T9"/>
                  </a:cxn>
                </a:cxnLst>
                <a:rect l="0" t="0" r="r" b="b"/>
                <a:pathLst>
                  <a:path w="1" h="2">
                    <a:moveTo>
                      <a:pt x="0" y="0"/>
                    </a:moveTo>
                    <a:cubicBezTo>
                      <a:pt x="0" y="1"/>
                      <a:pt x="0" y="1"/>
                      <a:pt x="0" y="1"/>
                    </a:cubicBezTo>
                    <a:cubicBezTo>
                      <a:pt x="0" y="1"/>
                      <a:pt x="1" y="2"/>
                      <a:pt x="1" y="2"/>
                    </a:cubicBezTo>
                    <a:cubicBezTo>
                      <a:pt x="1" y="1"/>
                      <a:pt x="1" y="1"/>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761" name="Freeform 499"/>
              <p:cNvSpPr>
                <a:spLocks/>
              </p:cNvSpPr>
              <p:nvPr/>
            </p:nvSpPr>
            <p:spPr bwMode="auto">
              <a:xfrm>
                <a:off x="3573" y="2928"/>
                <a:ext cx="3" cy="5"/>
              </a:xfrm>
              <a:custGeom>
                <a:avLst/>
                <a:gdLst>
                  <a:gd name="T0" fmla="*/ 1 w 1"/>
                  <a:gd name="T1" fmla="*/ 1 h 2"/>
                  <a:gd name="T2" fmla="*/ 0 w 1"/>
                  <a:gd name="T3" fmla="*/ 0 h 2"/>
                  <a:gd name="T4" fmla="*/ 0 w 1"/>
                  <a:gd name="T5" fmla="*/ 0 h 2"/>
                  <a:gd name="T6" fmla="*/ 1 w 1"/>
                  <a:gd name="T7" fmla="*/ 2 h 2"/>
                  <a:gd name="T8" fmla="*/ 1 w 1"/>
                  <a:gd name="T9" fmla="*/ 1 h 2"/>
                  <a:gd name="T10" fmla="*/ 1 w 1"/>
                  <a:gd name="T11" fmla="*/ 1 h 2"/>
                </a:gdLst>
                <a:ahLst/>
                <a:cxnLst>
                  <a:cxn ang="0">
                    <a:pos x="T0" y="T1"/>
                  </a:cxn>
                  <a:cxn ang="0">
                    <a:pos x="T2" y="T3"/>
                  </a:cxn>
                  <a:cxn ang="0">
                    <a:pos x="T4" y="T5"/>
                  </a:cxn>
                  <a:cxn ang="0">
                    <a:pos x="T6" y="T7"/>
                  </a:cxn>
                  <a:cxn ang="0">
                    <a:pos x="T8" y="T9"/>
                  </a:cxn>
                  <a:cxn ang="0">
                    <a:pos x="T10" y="T11"/>
                  </a:cxn>
                </a:cxnLst>
                <a:rect l="0" t="0" r="r" b="b"/>
                <a:pathLst>
                  <a:path w="1" h="2">
                    <a:moveTo>
                      <a:pt x="1" y="1"/>
                    </a:moveTo>
                    <a:cubicBezTo>
                      <a:pt x="1" y="1"/>
                      <a:pt x="1" y="0"/>
                      <a:pt x="0" y="0"/>
                    </a:cubicBezTo>
                    <a:cubicBezTo>
                      <a:pt x="0" y="0"/>
                      <a:pt x="0" y="0"/>
                      <a:pt x="0" y="0"/>
                    </a:cubicBezTo>
                    <a:cubicBezTo>
                      <a:pt x="0" y="1"/>
                      <a:pt x="1" y="2"/>
                      <a:pt x="1" y="2"/>
                    </a:cubicBezTo>
                    <a:cubicBezTo>
                      <a:pt x="1" y="2"/>
                      <a:pt x="1" y="2"/>
                      <a:pt x="1" y="1"/>
                    </a:cubicBezTo>
                    <a:cubicBezTo>
                      <a:pt x="1" y="1"/>
                      <a:pt x="1"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762" name="Freeform 500"/>
              <p:cNvSpPr>
                <a:spLocks/>
              </p:cNvSpPr>
              <p:nvPr/>
            </p:nvSpPr>
            <p:spPr bwMode="auto">
              <a:xfrm>
                <a:off x="3559" y="2907"/>
                <a:ext cx="7" cy="10"/>
              </a:xfrm>
              <a:custGeom>
                <a:avLst/>
                <a:gdLst>
                  <a:gd name="T0" fmla="*/ 1 w 3"/>
                  <a:gd name="T1" fmla="*/ 0 h 4"/>
                  <a:gd name="T2" fmla="*/ 0 w 3"/>
                  <a:gd name="T3" fmla="*/ 1 h 4"/>
                  <a:gd name="T4" fmla="*/ 0 w 3"/>
                  <a:gd name="T5" fmla="*/ 1 h 4"/>
                  <a:gd name="T6" fmla="*/ 1 w 3"/>
                  <a:gd name="T7" fmla="*/ 2 h 4"/>
                  <a:gd name="T8" fmla="*/ 2 w 3"/>
                  <a:gd name="T9" fmla="*/ 3 h 4"/>
                  <a:gd name="T10" fmla="*/ 3 w 3"/>
                  <a:gd name="T11" fmla="*/ 4 h 4"/>
                  <a:gd name="T12" fmla="*/ 3 w 3"/>
                  <a:gd name="T13" fmla="*/ 3 h 4"/>
                  <a:gd name="T14" fmla="*/ 2 w 3"/>
                  <a:gd name="T15" fmla="*/ 1 h 4"/>
                  <a:gd name="T16" fmla="*/ 1 w 3"/>
                  <a:gd name="T17"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4">
                    <a:moveTo>
                      <a:pt x="1" y="0"/>
                    </a:moveTo>
                    <a:cubicBezTo>
                      <a:pt x="1" y="0"/>
                      <a:pt x="1" y="0"/>
                      <a:pt x="0" y="1"/>
                    </a:cubicBezTo>
                    <a:cubicBezTo>
                      <a:pt x="0" y="1"/>
                      <a:pt x="0" y="1"/>
                      <a:pt x="0" y="1"/>
                    </a:cubicBezTo>
                    <a:cubicBezTo>
                      <a:pt x="0" y="1"/>
                      <a:pt x="1" y="1"/>
                      <a:pt x="1" y="2"/>
                    </a:cubicBezTo>
                    <a:cubicBezTo>
                      <a:pt x="1" y="2"/>
                      <a:pt x="1" y="3"/>
                      <a:pt x="2" y="3"/>
                    </a:cubicBezTo>
                    <a:cubicBezTo>
                      <a:pt x="2" y="4"/>
                      <a:pt x="2" y="4"/>
                      <a:pt x="3" y="4"/>
                    </a:cubicBezTo>
                    <a:cubicBezTo>
                      <a:pt x="3" y="4"/>
                      <a:pt x="3" y="3"/>
                      <a:pt x="3" y="3"/>
                    </a:cubicBezTo>
                    <a:cubicBezTo>
                      <a:pt x="3" y="2"/>
                      <a:pt x="3" y="1"/>
                      <a:pt x="2" y="1"/>
                    </a:cubicBezTo>
                    <a:cubicBezTo>
                      <a:pt x="2" y="1"/>
                      <a:pt x="2"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763" name="Freeform 501"/>
              <p:cNvSpPr>
                <a:spLocks/>
              </p:cNvSpPr>
              <p:nvPr/>
            </p:nvSpPr>
            <p:spPr bwMode="auto">
              <a:xfrm>
                <a:off x="3552" y="2876"/>
                <a:ext cx="2" cy="0"/>
              </a:xfrm>
              <a:custGeom>
                <a:avLst/>
                <a:gdLst>
                  <a:gd name="T0" fmla="*/ 1 w 1"/>
                  <a:gd name="T1" fmla="*/ 0 w 1"/>
                  <a:gd name="T2" fmla="*/ 1 w 1"/>
                  <a:gd name="T3" fmla="*/ 1 w 1"/>
                </a:gdLst>
                <a:ahLst/>
                <a:cxnLst>
                  <a:cxn ang="0">
                    <a:pos x="T0" y="0"/>
                  </a:cxn>
                  <a:cxn ang="0">
                    <a:pos x="T1" y="0"/>
                  </a:cxn>
                  <a:cxn ang="0">
                    <a:pos x="T2" y="0"/>
                  </a:cxn>
                  <a:cxn ang="0">
                    <a:pos x="T3" y="0"/>
                  </a:cxn>
                </a:cxnLst>
                <a:rect l="0" t="0" r="r" b="b"/>
                <a:pathLst>
                  <a:path w="1">
                    <a:moveTo>
                      <a:pt x="1" y="0"/>
                    </a:moveTo>
                    <a:cubicBezTo>
                      <a:pt x="1" y="0"/>
                      <a:pt x="0" y="0"/>
                      <a:pt x="0" y="0"/>
                    </a:cubicBezTo>
                    <a:cubicBezTo>
                      <a:pt x="0" y="0"/>
                      <a:pt x="1" y="0"/>
                      <a:pt x="1"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764" name="Freeform 502"/>
              <p:cNvSpPr>
                <a:spLocks/>
              </p:cNvSpPr>
              <p:nvPr/>
            </p:nvSpPr>
            <p:spPr bwMode="auto">
              <a:xfrm>
                <a:off x="3564" y="2898"/>
                <a:ext cx="2" cy="2"/>
              </a:xfrm>
              <a:custGeom>
                <a:avLst/>
                <a:gdLst>
                  <a:gd name="T0" fmla="*/ 1 w 1"/>
                  <a:gd name="T1" fmla="*/ 1 h 1"/>
                  <a:gd name="T2" fmla="*/ 1 w 1"/>
                  <a:gd name="T3" fmla="*/ 0 h 1"/>
                  <a:gd name="T4" fmla="*/ 0 w 1"/>
                  <a:gd name="T5" fmla="*/ 0 h 1"/>
                  <a:gd name="T6" fmla="*/ 0 w 1"/>
                  <a:gd name="T7" fmla="*/ 0 h 1"/>
                  <a:gd name="T8" fmla="*/ 1 w 1"/>
                  <a:gd name="T9" fmla="*/ 0 h 1"/>
                  <a:gd name="T10" fmla="*/ 1 w 1"/>
                  <a:gd name="T11" fmla="*/ 1 h 1"/>
                </a:gdLst>
                <a:ahLst/>
                <a:cxnLst>
                  <a:cxn ang="0">
                    <a:pos x="T0" y="T1"/>
                  </a:cxn>
                  <a:cxn ang="0">
                    <a:pos x="T2" y="T3"/>
                  </a:cxn>
                  <a:cxn ang="0">
                    <a:pos x="T4" y="T5"/>
                  </a:cxn>
                  <a:cxn ang="0">
                    <a:pos x="T6" y="T7"/>
                  </a:cxn>
                  <a:cxn ang="0">
                    <a:pos x="T8" y="T9"/>
                  </a:cxn>
                  <a:cxn ang="0">
                    <a:pos x="T10" y="T11"/>
                  </a:cxn>
                </a:cxnLst>
                <a:rect l="0" t="0" r="r" b="b"/>
                <a:pathLst>
                  <a:path w="1" h="1">
                    <a:moveTo>
                      <a:pt x="1" y="1"/>
                    </a:moveTo>
                    <a:cubicBezTo>
                      <a:pt x="1" y="0"/>
                      <a:pt x="1" y="0"/>
                      <a:pt x="1" y="0"/>
                    </a:cubicBezTo>
                    <a:cubicBezTo>
                      <a:pt x="1" y="0"/>
                      <a:pt x="1" y="0"/>
                      <a:pt x="0" y="0"/>
                    </a:cubicBezTo>
                    <a:cubicBezTo>
                      <a:pt x="0" y="0"/>
                      <a:pt x="0" y="0"/>
                      <a:pt x="0" y="0"/>
                    </a:cubicBezTo>
                    <a:cubicBezTo>
                      <a:pt x="0" y="0"/>
                      <a:pt x="0" y="0"/>
                      <a:pt x="1" y="0"/>
                    </a:cubicBezTo>
                    <a:cubicBezTo>
                      <a:pt x="1" y="0"/>
                      <a:pt x="1"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765" name="Freeform 503"/>
              <p:cNvSpPr>
                <a:spLocks/>
              </p:cNvSpPr>
              <p:nvPr/>
            </p:nvSpPr>
            <p:spPr bwMode="auto">
              <a:xfrm>
                <a:off x="3559" y="2902"/>
                <a:ext cx="2" cy="3"/>
              </a:xfrm>
              <a:custGeom>
                <a:avLst/>
                <a:gdLst>
                  <a:gd name="T0" fmla="*/ 1 w 1"/>
                  <a:gd name="T1" fmla="*/ 0 h 1"/>
                  <a:gd name="T2" fmla="*/ 0 w 1"/>
                  <a:gd name="T3" fmla="*/ 0 h 1"/>
                  <a:gd name="T4" fmla="*/ 0 w 1"/>
                  <a:gd name="T5" fmla="*/ 0 h 1"/>
                  <a:gd name="T6" fmla="*/ 0 w 1"/>
                  <a:gd name="T7" fmla="*/ 1 h 1"/>
                  <a:gd name="T8" fmla="*/ 1 w 1"/>
                  <a:gd name="T9" fmla="*/ 1 h 1"/>
                  <a:gd name="T10" fmla="*/ 1 w 1"/>
                  <a:gd name="T11" fmla="*/ 0 h 1"/>
                </a:gdLst>
                <a:ahLst/>
                <a:cxnLst>
                  <a:cxn ang="0">
                    <a:pos x="T0" y="T1"/>
                  </a:cxn>
                  <a:cxn ang="0">
                    <a:pos x="T2" y="T3"/>
                  </a:cxn>
                  <a:cxn ang="0">
                    <a:pos x="T4" y="T5"/>
                  </a:cxn>
                  <a:cxn ang="0">
                    <a:pos x="T6" y="T7"/>
                  </a:cxn>
                  <a:cxn ang="0">
                    <a:pos x="T8" y="T9"/>
                  </a:cxn>
                  <a:cxn ang="0">
                    <a:pos x="T10" y="T11"/>
                  </a:cxn>
                </a:cxnLst>
                <a:rect l="0" t="0" r="r" b="b"/>
                <a:pathLst>
                  <a:path w="1" h="1">
                    <a:moveTo>
                      <a:pt x="1" y="0"/>
                    </a:moveTo>
                    <a:cubicBezTo>
                      <a:pt x="1" y="0"/>
                      <a:pt x="1" y="0"/>
                      <a:pt x="0" y="0"/>
                    </a:cubicBezTo>
                    <a:cubicBezTo>
                      <a:pt x="0" y="0"/>
                      <a:pt x="0" y="0"/>
                      <a:pt x="0" y="0"/>
                    </a:cubicBezTo>
                    <a:cubicBezTo>
                      <a:pt x="0" y="1"/>
                      <a:pt x="0" y="1"/>
                      <a:pt x="0" y="1"/>
                    </a:cubicBezTo>
                    <a:cubicBezTo>
                      <a:pt x="0" y="1"/>
                      <a:pt x="1" y="1"/>
                      <a:pt x="1" y="1"/>
                    </a:cubicBezTo>
                    <a:cubicBezTo>
                      <a:pt x="1" y="1"/>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766" name="Freeform 504"/>
              <p:cNvSpPr>
                <a:spLocks/>
              </p:cNvSpPr>
              <p:nvPr/>
            </p:nvSpPr>
            <p:spPr bwMode="auto">
              <a:xfrm>
                <a:off x="3571" y="2926"/>
                <a:ext cx="2" cy="2"/>
              </a:xfrm>
              <a:custGeom>
                <a:avLst/>
                <a:gdLst>
                  <a:gd name="T0" fmla="*/ 0 w 1"/>
                  <a:gd name="T1" fmla="*/ 0 h 1"/>
                  <a:gd name="T2" fmla="*/ 0 w 1"/>
                  <a:gd name="T3" fmla="*/ 1 h 1"/>
                  <a:gd name="T4" fmla="*/ 1 w 1"/>
                  <a:gd name="T5" fmla="*/ 0 h 1"/>
                  <a:gd name="T6" fmla="*/ 0 w 1"/>
                  <a:gd name="T7" fmla="*/ 0 h 1"/>
                </a:gdLst>
                <a:ahLst/>
                <a:cxnLst>
                  <a:cxn ang="0">
                    <a:pos x="T0" y="T1"/>
                  </a:cxn>
                  <a:cxn ang="0">
                    <a:pos x="T2" y="T3"/>
                  </a:cxn>
                  <a:cxn ang="0">
                    <a:pos x="T4" y="T5"/>
                  </a:cxn>
                  <a:cxn ang="0">
                    <a:pos x="T6" y="T7"/>
                  </a:cxn>
                </a:cxnLst>
                <a:rect l="0" t="0" r="r" b="b"/>
                <a:pathLst>
                  <a:path w="1" h="1">
                    <a:moveTo>
                      <a:pt x="0" y="0"/>
                    </a:moveTo>
                    <a:cubicBezTo>
                      <a:pt x="0" y="0"/>
                      <a:pt x="0" y="0"/>
                      <a:pt x="0" y="1"/>
                    </a:cubicBezTo>
                    <a:cubicBezTo>
                      <a:pt x="1" y="1"/>
                      <a:pt x="1" y="1"/>
                      <a:pt x="1" y="0"/>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767" name="Freeform 505"/>
              <p:cNvSpPr>
                <a:spLocks/>
              </p:cNvSpPr>
              <p:nvPr/>
            </p:nvSpPr>
            <p:spPr bwMode="auto">
              <a:xfrm>
                <a:off x="3878" y="3066"/>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768" name="Freeform 506"/>
              <p:cNvSpPr>
                <a:spLocks/>
              </p:cNvSpPr>
              <p:nvPr/>
            </p:nvSpPr>
            <p:spPr bwMode="auto">
              <a:xfrm>
                <a:off x="3538" y="2838"/>
                <a:ext cx="99" cy="133"/>
              </a:xfrm>
              <a:custGeom>
                <a:avLst/>
                <a:gdLst>
                  <a:gd name="T0" fmla="*/ 37 w 42"/>
                  <a:gd name="T1" fmla="*/ 56 h 56"/>
                  <a:gd name="T2" fmla="*/ 40 w 42"/>
                  <a:gd name="T3" fmla="*/ 52 h 56"/>
                  <a:gd name="T4" fmla="*/ 40 w 42"/>
                  <a:gd name="T5" fmla="*/ 49 h 56"/>
                  <a:gd name="T6" fmla="*/ 42 w 42"/>
                  <a:gd name="T7" fmla="*/ 48 h 56"/>
                  <a:gd name="T8" fmla="*/ 41 w 42"/>
                  <a:gd name="T9" fmla="*/ 46 h 56"/>
                  <a:gd name="T10" fmla="*/ 40 w 42"/>
                  <a:gd name="T11" fmla="*/ 44 h 56"/>
                  <a:gd name="T12" fmla="*/ 37 w 42"/>
                  <a:gd name="T13" fmla="*/ 42 h 56"/>
                  <a:gd name="T14" fmla="*/ 36 w 42"/>
                  <a:gd name="T15" fmla="*/ 41 h 56"/>
                  <a:gd name="T16" fmla="*/ 37 w 42"/>
                  <a:gd name="T17" fmla="*/ 37 h 56"/>
                  <a:gd name="T18" fmla="*/ 34 w 42"/>
                  <a:gd name="T19" fmla="*/ 36 h 56"/>
                  <a:gd name="T20" fmla="*/ 34 w 42"/>
                  <a:gd name="T21" fmla="*/ 34 h 56"/>
                  <a:gd name="T22" fmla="*/ 34 w 42"/>
                  <a:gd name="T23" fmla="*/ 34 h 56"/>
                  <a:gd name="T24" fmla="*/ 33 w 42"/>
                  <a:gd name="T25" fmla="*/ 33 h 56"/>
                  <a:gd name="T26" fmla="*/ 36 w 42"/>
                  <a:gd name="T27" fmla="*/ 32 h 56"/>
                  <a:gd name="T28" fmla="*/ 32 w 42"/>
                  <a:gd name="T29" fmla="*/ 30 h 56"/>
                  <a:gd name="T30" fmla="*/ 31 w 42"/>
                  <a:gd name="T31" fmla="*/ 30 h 56"/>
                  <a:gd name="T32" fmla="*/ 32 w 42"/>
                  <a:gd name="T33" fmla="*/ 30 h 56"/>
                  <a:gd name="T34" fmla="*/ 30 w 42"/>
                  <a:gd name="T35" fmla="*/ 28 h 56"/>
                  <a:gd name="T36" fmla="*/ 29 w 42"/>
                  <a:gd name="T37" fmla="*/ 26 h 56"/>
                  <a:gd name="T38" fmla="*/ 26 w 42"/>
                  <a:gd name="T39" fmla="*/ 23 h 56"/>
                  <a:gd name="T40" fmla="*/ 25 w 42"/>
                  <a:gd name="T41" fmla="*/ 20 h 56"/>
                  <a:gd name="T42" fmla="*/ 22 w 42"/>
                  <a:gd name="T43" fmla="*/ 19 h 56"/>
                  <a:gd name="T44" fmla="*/ 21 w 42"/>
                  <a:gd name="T45" fmla="*/ 17 h 56"/>
                  <a:gd name="T46" fmla="*/ 20 w 42"/>
                  <a:gd name="T47" fmla="*/ 15 h 56"/>
                  <a:gd name="T48" fmla="*/ 16 w 42"/>
                  <a:gd name="T49" fmla="*/ 11 h 56"/>
                  <a:gd name="T50" fmla="*/ 14 w 42"/>
                  <a:gd name="T51" fmla="*/ 9 h 56"/>
                  <a:gd name="T52" fmla="*/ 13 w 42"/>
                  <a:gd name="T53" fmla="*/ 7 h 56"/>
                  <a:gd name="T54" fmla="*/ 12 w 42"/>
                  <a:gd name="T55" fmla="*/ 5 h 56"/>
                  <a:gd name="T56" fmla="*/ 9 w 42"/>
                  <a:gd name="T57" fmla="*/ 4 h 56"/>
                  <a:gd name="T58" fmla="*/ 6 w 42"/>
                  <a:gd name="T59" fmla="*/ 3 h 56"/>
                  <a:gd name="T60" fmla="*/ 1 w 42"/>
                  <a:gd name="T61" fmla="*/ 0 h 56"/>
                  <a:gd name="T62" fmla="*/ 0 w 42"/>
                  <a:gd name="T63" fmla="*/ 1 h 56"/>
                  <a:gd name="T64" fmla="*/ 3 w 42"/>
                  <a:gd name="T65" fmla="*/ 6 h 56"/>
                  <a:gd name="T66" fmla="*/ 5 w 42"/>
                  <a:gd name="T67" fmla="*/ 8 h 56"/>
                  <a:gd name="T68" fmla="*/ 8 w 42"/>
                  <a:gd name="T69" fmla="*/ 12 h 56"/>
                  <a:gd name="T70" fmla="*/ 10 w 42"/>
                  <a:gd name="T71" fmla="*/ 15 h 56"/>
                  <a:gd name="T72" fmla="*/ 11 w 42"/>
                  <a:gd name="T73" fmla="*/ 17 h 56"/>
                  <a:gd name="T74" fmla="*/ 13 w 42"/>
                  <a:gd name="T75" fmla="*/ 19 h 56"/>
                  <a:gd name="T76" fmla="*/ 13 w 42"/>
                  <a:gd name="T77" fmla="*/ 20 h 56"/>
                  <a:gd name="T78" fmla="*/ 14 w 42"/>
                  <a:gd name="T79" fmla="*/ 22 h 56"/>
                  <a:gd name="T80" fmla="*/ 15 w 42"/>
                  <a:gd name="T81" fmla="*/ 26 h 56"/>
                  <a:gd name="T82" fmla="*/ 17 w 42"/>
                  <a:gd name="T83" fmla="*/ 30 h 56"/>
                  <a:gd name="T84" fmla="*/ 19 w 42"/>
                  <a:gd name="T85" fmla="*/ 35 h 56"/>
                  <a:gd name="T86" fmla="*/ 20 w 42"/>
                  <a:gd name="T87" fmla="*/ 39 h 56"/>
                  <a:gd name="T88" fmla="*/ 22 w 42"/>
                  <a:gd name="T89" fmla="*/ 42 h 56"/>
                  <a:gd name="T90" fmla="*/ 23 w 42"/>
                  <a:gd name="T91" fmla="*/ 45 h 56"/>
                  <a:gd name="T92" fmla="*/ 27 w 42"/>
                  <a:gd name="T93" fmla="*/ 49 h 56"/>
                  <a:gd name="T94" fmla="*/ 31 w 42"/>
                  <a:gd name="T95" fmla="*/ 53 h 56"/>
                  <a:gd name="T96" fmla="*/ 31 w 42"/>
                  <a:gd name="T97" fmla="*/ 55 h 56"/>
                  <a:gd name="T98" fmla="*/ 32 w 42"/>
                  <a:gd name="T99" fmla="*/ 54 h 56"/>
                  <a:gd name="T100" fmla="*/ 34 w 42"/>
                  <a:gd name="T101" fmla="*/ 55 h 56"/>
                  <a:gd name="T102" fmla="*/ 36 w 42"/>
                  <a:gd name="T103" fmla="*/ 54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2" h="56">
                    <a:moveTo>
                      <a:pt x="36" y="54"/>
                    </a:moveTo>
                    <a:cubicBezTo>
                      <a:pt x="36" y="55"/>
                      <a:pt x="37" y="55"/>
                      <a:pt x="37" y="56"/>
                    </a:cubicBezTo>
                    <a:cubicBezTo>
                      <a:pt x="37" y="56"/>
                      <a:pt x="37" y="56"/>
                      <a:pt x="37" y="56"/>
                    </a:cubicBezTo>
                    <a:cubicBezTo>
                      <a:pt x="38" y="56"/>
                      <a:pt x="38" y="56"/>
                      <a:pt x="38" y="56"/>
                    </a:cubicBezTo>
                    <a:cubicBezTo>
                      <a:pt x="38" y="55"/>
                      <a:pt x="38" y="55"/>
                      <a:pt x="38" y="54"/>
                    </a:cubicBezTo>
                    <a:cubicBezTo>
                      <a:pt x="39" y="54"/>
                      <a:pt x="39" y="53"/>
                      <a:pt x="40" y="52"/>
                    </a:cubicBezTo>
                    <a:cubicBezTo>
                      <a:pt x="40" y="52"/>
                      <a:pt x="39" y="51"/>
                      <a:pt x="39" y="51"/>
                    </a:cubicBezTo>
                    <a:cubicBezTo>
                      <a:pt x="40" y="51"/>
                      <a:pt x="40" y="50"/>
                      <a:pt x="41" y="50"/>
                    </a:cubicBezTo>
                    <a:cubicBezTo>
                      <a:pt x="41" y="50"/>
                      <a:pt x="41" y="49"/>
                      <a:pt x="40" y="49"/>
                    </a:cubicBezTo>
                    <a:cubicBezTo>
                      <a:pt x="41" y="49"/>
                      <a:pt x="41" y="48"/>
                      <a:pt x="41" y="48"/>
                    </a:cubicBezTo>
                    <a:cubicBezTo>
                      <a:pt x="41" y="48"/>
                      <a:pt x="42" y="48"/>
                      <a:pt x="42" y="48"/>
                    </a:cubicBezTo>
                    <a:cubicBezTo>
                      <a:pt x="42" y="48"/>
                      <a:pt x="42" y="48"/>
                      <a:pt x="42" y="48"/>
                    </a:cubicBezTo>
                    <a:cubicBezTo>
                      <a:pt x="42" y="47"/>
                      <a:pt x="42" y="47"/>
                      <a:pt x="42" y="47"/>
                    </a:cubicBezTo>
                    <a:cubicBezTo>
                      <a:pt x="42" y="47"/>
                      <a:pt x="42" y="47"/>
                      <a:pt x="42" y="46"/>
                    </a:cubicBezTo>
                    <a:cubicBezTo>
                      <a:pt x="42" y="46"/>
                      <a:pt x="41" y="46"/>
                      <a:pt x="41" y="46"/>
                    </a:cubicBezTo>
                    <a:cubicBezTo>
                      <a:pt x="41" y="45"/>
                      <a:pt x="41" y="45"/>
                      <a:pt x="41" y="45"/>
                    </a:cubicBezTo>
                    <a:cubicBezTo>
                      <a:pt x="41" y="45"/>
                      <a:pt x="41" y="44"/>
                      <a:pt x="41" y="44"/>
                    </a:cubicBezTo>
                    <a:cubicBezTo>
                      <a:pt x="41" y="44"/>
                      <a:pt x="40" y="44"/>
                      <a:pt x="40" y="44"/>
                    </a:cubicBezTo>
                    <a:cubicBezTo>
                      <a:pt x="40" y="43"/>
                      <a:pt x="40" y="43"/>
                      <a:pt x="40" y="43"/>
                    </a:cubicBezTo>
                    <a:cubicBezTo>
                      <a:pt x="39" y="43"/>
                      <a:pt x="39" y="43"/>
                      <a:pt x="38" y="43"/>
                    </a:cubicBezTo>
                    <a:cubicBezTo>
                      <a:pt x="38" y="43"/>
                      <a:pt x="38" y="43"/>
                      <a:pt x="37" y="42"/>
                    </a:cubicBezTo>
                    <a:cubicBezTo>
                      <a:pt x="37" y="42"/>
                      <a:pt x="38" y="42"/>
                      <a:pt x="38" y="41"/>
                    </a:cubicBezTo>
                    <a:cubicBezTo>
                      <a:pt x="37" y="41"/>
                      <a:pt x="37" y="41"/>
                      <a:pt x="37" y="40"/>
                    </a:cubicBezTo>
                    <a:cubicBezTo>
                      <a:pt x="37" y="41"/>
                      <a:pt x="37" y="41"/>
                      <a:pt x="36" y="41"/>
                    </a:cubicBezTo>
                    <a:cubicBezTo>
                      <a:pt x="37" y="40"/>
                      <a:pt x="37" y="40"/>
                      <a:pt x="37" y="40"/>
                    </a:cubicBezTo>
                    <a:cubicBezTo>
                      <a:pt x="37" y="40"/>
                      <a:pt x="37" y="39"/>
                      <a:pt x="37" y="39"/>
                    </a:cubicBezTo>
                    <a:cubicBezTo>
                      <a:pt x="37" y="39"/>
                      <a:pt x="37" y="38"/>
                      <a:pt x="37" y="37"/>
                    </a:cubicBezTo>
                    <a:cubicBezTo>
                      <a:pt x="37" y="37"/>
                      <a:pt x="37" y="37"/>
                      <a:pt x="36" y="37"/>
                    </a:cubicBezTo>
                    <a:cubicBezTo>
                      <a:pt x="36" y="37"/>
                      <a:pt x="36" y="37"/>
                      <a:pt x="36" y="37"/>
                    </a:cubicBezTo>
                    <a:cubicBezTo>
                      <a:pt x="35" y="37"/>
                      <a:pt x="35" y="37"/>
                      <a:pt x="34" y="36"/>
                    </a:cubicBezTo>
                    <a:cubicBezTo>
                      <a:pt x="34" y="36"/>
                      <a:pt x="33" y="35"/>
                      <a:pt x="33" y="35"/>
                    </a:cubicBezTo>
                    <a:cubicBezTo>
                      <a:pt x="33" y="35"/>
                      <a:pt x="33" y="35"/>
                      <a:pt x="33" y="34"/>
                    </a:cubicBezTo>
                    <a:cubicBezTo>
                      <a:pt x="33" y="34"/>
                      <a:pt x="34" y="34"/>
                      <a:pt x="34" y="34"/>
                    </a:cubicBezTo>
                    <a:cubicBezTo>
                      <a:pt x="34" y="34"/>
                      <a:pt x="35" y="34"/>
                      <a:pt x="35" y="34"/>
                    </a:cubicBezTo>
                    <a:cubicBezTo>
                      <a:pt x="35" y="34"/>
                      <a:pt x="35" y="34"/>
                      <a:pt x="35" y="34"/>
                    </a:cubicBezTo>
                    <a:cubicBezTo>
                      <a:pt x="34" y="34"/>
                      <a:pt x="34" y="34"/>
                      <a:pt x="34" y="34"/>
                    </a:cubicBezTo>
                    <a:cubicBezTo>
                      <a:pt x="33" y="34"/>
                      <a:pt x="33" y="33"/>
                      <a:pt x="33" y="33"/>
                    </a:cubicBezTo>
                    <a:cubicBezTo>
                      <a:pt x="33" y="33"/>
                      <a:pt x="32" y="33"/>
                      <a:pt x="32" y="33"/>
                    </a:cubicBezTo>
                    <a:cubicBezTo>
                      <a:pt x="32" y="33"/>
                      <a:pt x="33" y="33"/>
                      <a:pt x="33" y="33"/>
                    </a:cubicBezTo>
                    <a:cubicBezTo>
                      <a:pt x="33" y="33"/>
                      <a:pt x="34" y="33"/>
                      <a:pt x="34" y="33"/>
                    </a:cubicBezTo>
                    <a:cubicBezTo>
                      <a:pt x="35" y="33"/>
                      <a:pt x="35" y="33"/>
                      <a:pt x="36" y="33"/>
                    </a:cubicBezTo>
                    <a:cubicBezTo>
                      <a:pt x="36" y="33"/>
                      <a:pt x="36" y="32"/>
                      <a:pt x="36" y="32"/>
                    </a:cubicBezTo>
                    <a:cubicBezTo>
                      <a:pt x="35" y="32"/>
                      <a:pt x="35" y="31"/>
                      <a:pt x="34" y="30"/>
                    </a:cubicBezTo>
                    <a:cubicBezTo>
                      <a:pt x="34" y="30"/>
                      <a:pt x="34" y="30"/>
                      <a:pt x="34" y="30"/>
                    </a:cubicBezTo>
                    <a:cubicBezTo>
                      <a:pt x="33" y="30"/>
                      <a:pt x="33" y="30"/>
                      <a:pt x="32" y="30"/>
                    </a:cubicBezTo>
                    <a:cubicBezTo>
                      <a:pt x="32" y="30"/>
                      <a:pt x="32" y="31"/>
                      <a:pt x="31" y="31"/>
                    </a:cubicBezTo>
                    <a:cubicBezTo>
                      <a:pt x="31" y="30"/>
                      <a:pt x="30" y="30"/>
                      <a:pt x="30" y="30"/>
                    </a:cubicBezTo>
                    <a:cubicBezTo>
                      <a:pt x="30" y="30"/>
                      <a:pt x="31" y="30"/>
                      <a:pt x="31" y="30"/>
                    </a:cubicBezTo>
                    <a:cubicBezTo>
                      <a:pt x="31" y="30"/>
                      <a:pt x="31" y="30"/>
                      <a:pt x="31" y="30"/>
                    </a:cubicBezTo>
                    <a:cubicBezTo>
                      <a:pt x="31" y="30"/>
                      <a:pt x="32" y="30"/>
                      <a:pt x="32" y="30"/>
                    </a:cubicBezTo>
                    <a:cubicBezTo>
                      <a:pt x="32" y="30"/>
                      <a:pt x="32" y="30"/>
                      <a:pt x="32" y="30"/>
                    </a:cubicBezTo>
                    <a:cubicBezTo>
                      <a:pt x="32" y="30"/>
                      <a:pt x="32" y="30"/>
                      <a:pt x="32" y="29"/>
                    </a:cubicBezTo>
                    <a:cubicBezTo>
                      <a:pt x="32" y="29"/>
                      <a:pt x="32" y="29"/>
                      <a:pt x="31" y="29"/>
                    </a:cubicBezTo>
                    <a:cubicBezTo>
                      <a:pt x="31" y="29"/>
                      <a:pt x="30" y="28"/>
                      <a:pt x="30" y="28"/>
                    </a:cubicBezTo>
                    <a:cubicBezTo>
                      <a:pt x="29" y="28"/>
                      <a:pt x="29" y="28"/>
                      <a:pt x="29" y="27"/>
                    </a:cubicBezTo>
                    <a:cubicBezTo>
                      <a:pt x="29" y="27"/>
                      <a:pt x="29" y="27"/>
                      <a:pt x="29" y="27"/>
                    </a:cubicBezTo>
                    <a:cubicBezTo>
                      <a:pt x="29" y="26"/>
                      <a:pt x="29" y="26"/>
                      <a:pt x="29" y="26"/>
                    </a:cubicBezTo>
                    <a:cubicBezTo>
                      <a:pt x="29" y="25"/>
                      <a:pt x="28" y="24"/>
                      <a:pt x="28" y="24"/>
                    </a:cubicBezTo>
                    <a:cubicBezTo>
                      <a:pt x="27" y="24"/>
                      <a:pt x="27" y="24"/>
                      <a:pt x="27" y="23"/>
                    </a:cubicBezTo>
                    <a:cubicBezTo>
                      <a:pt x="27" y="23"/>
                      <a:pt x="27" y="23"/>
                      <a:pt x="26" y="23"/>
                    </a:cubicBezTo>
                    <a:cubicBezTo>
                      <a:pt x="26" y="23"/>
                      <a:pt x="26" y="23"/>
                      <a:pt x="26" y="23"/>
                    </a:cubicBezTo>
                    <a:cubicBezTo>
                      <a:pt x="26" y="22"/>
                      <a:pt x="26" y="22"/>
                      <a:pt x="26" y="21"/>
                    </a:cubicBezTo>
                    <a:cubicBezTo>
                      <a:pt x="26" y="21"/>
                      <a:pt x="25" y="20"/>
                      <a:pt x="25" y="20"/>
                    </a:cubicBezTo>
                    <a:cubicBezTo>
                      <a:pt x="24" y="20"/>
                      <a:pt x="24" y="19"/>
                      <a:pt x="23" y="19"/>
                    </a:cubicBezTo>
                    <a:cubicBezTo>
                      <a:pt x="23" y="19"/>
                      <a:pt x="23" y="18"/>
                      <a:pt x="22" y="18"/>
                    </a:cubicBezTo>
                    <a:cubicBezTo>
                      <a:pt x="22" y="18"/>
                      <a:pt x="22" y="18"/>
                      <a:pt x="22" y="19"/>
                    </a:cubicBezTo>
                    <a:cubicBezTo>
                      <a:pt x="22" y="18"/>
                      <a:pt x="22" y="18"/>
                      <a:pt x="21" y="18"/>
                    </a:cubicBezTo>
                    <a:cubicBezTo>
                      <a:pt x="21" y="18"/>
                      <a:pt x="21" y="17"/>
                      <a:pt x="21" y="17"/>
                    </a:cubicBezTo>
                    <a:cubicBezTo>
                      <a:pt x="21" y="17"/>
                      <a:pt x="21" y="17"/>
                      <a:pt x="21" y="17"/>
                    </a:cubicBezTo>
                    <a:cubicBezTo>
                      <a:pt x="21" y="17"/>
                      <a:pt x="20" y="17"/>
                      <a:pt x="20" y="17"/>
                    </a:cubicBezTo>
                    <a:cubicBezTo>
                      <a:pt x="20" y="16"/>
                      <a:pt x="20" y="16"/>
                      <a:pt x="21" y="16"/>
                    </a:cubicBezTo>
                    <a:cubicBezTo>
                      <a:pt x="20" y="15"/>
                      <a:pt x="20" y="15"/>
                      <a:pt x="20" y="15"/>
                    </a:cubicBezTo>
                    <a:cubicBezTo>
                      <a:pt x="20" y="14"/>
                      <a:pt x="19" y="14"/>
                      <a:pt x="19" y="14"/>
                    </a:cubicBezTo>
                    <a:cubicBezTo>
                      <a:pt x="19" y="14"/>
                      <a:pt x="19" y="14"/>
                      <a:pt x="19" y="14"/>
                    </a:cubicBezTo>
                    <a:cubicBezTo>
                      <a:pt x="18" y="13"/>
                      <a:pt x="17" y="12"/>
                      <a:pt x="16" y="11"/>
                    </a:cubicBezTo>
                    <a:cubicBezTo>
                      <a:pt x="16" y="11"/>
                      <a:pt x="16" y="11"/>
                      <a:pt x="16" y="11"/>
                    </a:cubicBezTo>
                    <a:cubicBezTo>
                      <a:pt x="15" y="11"/>
                      <a:pt x="15" y="10"/>
                      <a:pt x="15" y="10"/>
                    </a:cubicBezTo>
                    <a:cubicBezTo>
                      <a:pt x="14" y="10"/>
                      <a:pt x="14" y="10"/>
                      <a:pt x="14" y="9"/>
                    </a:cubicBezTo>
                    <a:cubicBezTo>
                      <a:pt x="14" y="9"/>
                      <a:pt x="14" y="9"/>
                      <a:pt x="13" y="9"/>
                    </a:cubicBezTo>
                    <a:cubicBezTo>
                      <a:pt x="13" y="8"/>
                      <a:pt x="14" y="8"/>
                      <a:pt x="14" y="8"/>
                    </a:cubicBezTo>
                    <a:cubicBezTo>
                      <a:pt x="13" y="7"/>
                      <a:pt x="13" y="7"/>
                      <a:pt x="13" y="7"/>
                    </a:cubicBezTo>
                    <a:cubicBezTo>
                      <a:pt x="13" y="7"/>
                      <a:pt x="13" y="6"/>
                      <a:pt x="12" y="6"/>
                    </a:cubicBezTo>
                    <a:cubicBezTo>
                      <a:pt x="12" y="6"/>
                      <a:pt x="12" y="6"/>
                      <a:pt x="12" y="6"/>
                    </a:cubicBezTo>
                    <a:cubicBezTo>
                      <a:pt x="12" y="5"/>
                      <a:pt x="12" y="5"/>
                      <a:pt x="12" y="5"/>
                    </a:cubicBezTo>
                    <a:cubicBezTo>
                      <a:pt x="11" y="4"/>
                      <a:pt x="11" y="4"/>
                      <a:pt x="11" y="4"/>
                    </a:cubicBezTo>
                    <a:cubicBezTo>
                      <a:pt x="10" y="4"/>
                      <a:pt x="10" y="4"/>
                      <a:pt x="10" y="4"/>
                    </a:cubicBezTo>
                    <a:cubicBezTo>
                      <a:pt x="9" y="4"/>
                      <a:pt x="9" y="4"/>
                      <a:pt x="9" y="4"/>
                    </a:cubicBezTo>
                    <a:cubicBezTo>
                      <a:pt x="9" y="4"/>
                      <a:pt x="9" y="3"/>
                      <a:pt x="8" y="3"/>
                    </a:cubicBezTo>
                    <a:cubicBezTo>
                      <a:pt x="8" y="3"/>
                      <a:pt x="8" y="3"/>
                      <a:pt x="7" y="3"/>
                    </a:cubicBezTo>
                    <a:cubicBezTo>
                      <a:pt x="7" y="3"/>
                      <a:pt x="6" y="3"/>
                      <a:pt x="6" y="3"/>
                    </a:cubicBezTo>
                    <a:cubicBezTo>
                      <a:pt x="6" y="3"/>
                      <a:pt x="5" y="3"/>
                      <a:pt x="5" y="2"/>
                    </a:cubicBezTo>
                    <a:cubicBezTo>
                      <a:pt x="5" y="2"/>
                      <a:pt x="4" y="1"/>
                      <a:pt x="3" y="1"/>
                    </a:cubicBezTo>
                    <a:cubicBezTo>
                      <a:pt x="3" y="0"/>
                      <a:pt x="2" y="0"/>
                      <a:pt x="1" y="0"/>
                    </a:cubicBezTo>
                    <a:cubicBezTo>
                      <a:pt x="1" y="0"/>
                      <a:pt x="1" y="0"/>
                      <a:pt x="1" y="0"/>
                    </a:cubicBezTo>
                    <a:cubicBezTo>
                      <a:pt x="1" y="0"/>
                      <a:pt x="0" y="0"/>
                      <a:pt x="0" y="0"/>
                    </a:cubicBezTo>
                    <a:cubicBezTo>
                      <a:pt x="0" y="1"/>
                      <a:pt x="0" y="1"/>
                      <a:pt x="0" y="1"/>
                    </a:cubicBezTo>
                    <a:cubicBezTo>
                      <a:pt x="1" y="2"/>
                      <a:pt x="1" y="3"/>
                      <a:pt x="1" y="4"/>
                    </a:cubicBezTo>
                    <a:cubicBezTo>
                      <a:pt x="1" y="4"/>
                      <a:pt x="1" y="4"/>
                      <a:pt x="2" y="4"/>
                    </a:cubicBezTo>
                    <a:cubicBezTo>
                      <a:pt x="2" y="5"/>
                      <a:pt x="3" y="6"/>
                      <a:pt x="3" y="6"/>
                    </a:cubicBezTo>
                    <a:cubicBezTo>
                      <a:pt x="3" y="6"/>
                      <a:pt x="4" y="7"/>
                      <a:pt x="4" y="7"/>
                    </a:cubicBezTo>
                    <a:cubicBezTo>
                      <a:pt x="4" y="7"/>
                      <a:pt x="4" y="8"/>
                      <a:pt x="5" y="8"/>
                    </a:cubicBezTo>
                    <a:cubicBezTo>
                      <a:pt x="5" y="8"/>
                      <a:pt x="5" y="8"/>
                      <a:pt x="5" y="8"/>
                    </a:cubicBezTo>
                    <a:cubicBezTo>
                      <a:pt x="6" y="8"/>
                      <a:pt x="6" y="8"/>
                      <a:pt x="6" y="8"/>
                    </a:cubicBezTo>
                    <a:cubicBezTo>
                      <a:pt x="6" y="9"/>
                      <a:pt x="7" y="9"/>
                      <a:pt x="7" y="10"/>
                    </a:cubicBezTo>
                    <a:cubicBezTo>
                      <a:pt x="8" y="11"/>
                      <a:pt x="8" y="12"/>
                      <a:pt x="8" y="12"/>
                    </a:cubicBezTo>
                    <a:cubicBezTo>
                      <a:pt x="9" y="13"/>
                      <a:pt x="9" y="13"/>
                      <a:pt x="10" y="14"/>
                    </a:cubicBezTo>
                    <a:cubicBezTo>
                      <a:pt x="10" y="14"/>
                      <a:pt x="10" y="14"/>
                      <a:pt x="10" y="14"/>
                    </a:cubicBezTo>
                    <a:cubicBezTo>
                      <a:pt x="10" y="14"/>
                      <a:pt x="10" y="15"/>
                      <a:pt x="10" y="15"/>
                    </a:cubicBezTo>
                    <a:cubicBezTo>
                      <a:pt x="10" y="15"/>
                      <a:pt x="10" y="15"/>
                      <a:pt x="10" y="15"/>
                    </a:cubicBezTo>
                    <a:cubicBezTo>
                      <a:pt x="10" y="16"/>
                      <a:pt x="10" y="16"/>
                      <a:pt x="10" y="16"/>
                    </a:cubicBezTo>
                    <a:cubicBezTo>
                      <a:pt x="10" y="17"/>
                      <a:pt x="10" y="17"/>
                      <a:pt x="11" y="17"/>
                    </a:cubicBezTo>
                    <a:cubicBezTo>
                      <a:pt x="11" y="17"/>
                      <a:pt x="11" y="17"/>
                      <a:pt x="12" y="17"/>
                    </a:cubicBezTo>
                    <a:cubicBezTo>
                      <a:pt x="12" y="18"/>
                      <a:pt x="12" y="18"/>
                      <a:pt x="13" y="19"/>
                    </a:cubicBezTo>
                    <a:cubicBezTo>
                      <a:pt x="13" y="19"/>
                      <a:pt x="13" y="19"/>
                      <a:pt x="13" y="19"/>
                    </a:cubicBezTo>
                    <a:cubicBezTo>
                      <a:pt x="13" y="19"/>
                      <a:pt x="13" y="19"/>
                      <a:pt x="14" y="19"/>
                    </a:cubicBezTo>
                    <a:cubicBezTo>
                      <a:pt x="14" y="19"/>
                      <a:pt x="14" y="20"/>
                      <a:pt x="14" y="20"/>
                    </a:cubicBezTo>
                    <a:cubicBezTo>
                      <a:pt x="14" y="20"/>
                      <a:pt x="13" y="20"/>
                      <a:pt x="13" y="20"/>
                    </a:cubicBezTo>
                    <a:cubicBezTo>
                      <a:pt x="13" y="20"/>
                      <a:pt x="14" y="21"/>
                      <a:pt x="14" y="21"/>
                    </a:cubicBezTo>
                    <a:cubicBezTo>
                      <a:pt x="14" y="21"/>
                      <a:pt x="14" y="22"/>
                      <a:pt x="14" y="22"/>
                    </a:cubicBezTo>
                    <a:cubicBezTo>
                      <a:pt x="14" y="22"/>
                      <a:pt x="14" y="22"/>
                      <a:pt x="14" y="22"/>
                    </a:cubicBezTo>
                    <a:cubicBezTo>
                      <a:pt x="14" y="23"/>
                      <a:pt x="14" y="24"/>
                      <a:pt x="14" y="24"/>
                    </a:cubicBezTo>
                    <a:cubicBezTo>
                      <a:pt x="14" y="25"/>
                      <a:pt x="14" y="25"/>
                      <a:pt x="14" y="25"/>
                    </a:cubicBezTo>
                    <a:cubicBezTo>
                      <a:pt x="15" y="26"/>
                      <a:pt x="15" y="26"/>
                      <a:pt x="15" y="26"/>
                    </a:cubicBezTo>
                    <a:cubicBezTo>
                      <a:pt x="16" y="26"/>
                      <a:pt x="16" y="27"/>
                      <a:pt x="17" y="27"/>
                    </a:cubicBezTo>
                    <a:cubicBezTo>
                      <a:pt x="16" y="27"/>
                      <a:pt x="16" y="28"/>
                      <a:pt x="16" y="28"/>
                    </a:cubicBezTo>
                    <a:cubicBezTo>
                      <a:pt x="17" y="28"/>
                      <a:pt x="17" y="29"/>
                      <a:pt x="17" y="30"/>
                    </a:cubicBezTo>
                    <a:cubicBezTo>
                      <a:pt x="17" y="30"/>
                      <a:pt x="18" y="30"/>
                      <a:pt x="18" y="31"/>
                    </a:cubicBezTo>
                    <a:cubicBezTo>
                      <a:pt x="18" y="31"/>
                      <a:pt x="18" y="32"/>
                      <a:pt x="18" y="32"/>
                    </a:cubicBezTo>
                    <a:cubicBezTo>
                      <a:pt x="18" y="33"/>
                      <a:pt x="18" y="34"/>
                      <a:pt x="19" y="35"/>
                    </a:cubicBezTo>
                    <a:cubicBezTo>
                      <a:pt x="18" y="36"/>
                      <a:pt x="18" y="36"/>
                      <a:pt x="18" y="36"/>
                    </a:cubicBezTo>
                    <a:cubicBezTo>
                      <a:pt x="18" y="37"/>
                      <a:pt x="18" y="37"/>
                      <a:pt x="18" y="37"/>
                    </a:cubicBezTo>
                    <a:cubicBezTo>
                      <a:pt x="19" y="38"/>
                      <a:pt x="19" y="38"/>
                      <a:pt x="20" y="39"/>
                    </a:cubicBezTo>
                    <a:cubicBezTo>
                      <a:pt x="20" y="39"/>
                      <a:pt x="21" y="40"/>
                      <a:pt x="21" y="41"/>
                    </a:cubicBezTo>
                    <a:cubicBezTo>
                      <a:pt x="21" y="41"/>
                      <a:pt x="21" y="41"/>
                      <a:pt x="21" y="42"/>
                    </a:cubicBezTo>
                    <a:cubicBezTo>
                      <a:pt x="22" y="42"/>
                      <a:pt x="22" y="42"/>
                      <a:pt x="22" y="42"/>
                    </a:cubicBezTo>
                    <a:cubicBezTo>
                      <a:pt x="22" y="43"/>
                      <a:pt x="23" y="43"/>
                      <a:pt x="23" y="43"/>
                    </a:cubicBezTo>
                    <a:cubicBezTo>
                      <a:pt x="23" y="43"/>
                      <a:pt x="23" y="44"/>
                      <a:pt x="24" y="44"/>
                    </a:cubicBezTo>
                    <a:cubicBezTo>
                      <a:pt x="24" y="44"/>
                      <a:pt x="24" y="45"/>
                      <a:pt x="23" y="45"/>
                    </a:cubicBezTo>
                    <a:cubicBezTo>
                      <a:pt x="24" y="45"/>
                      <a:pt x="24" y="45"/>
                      <a:pt x="24" y="46"/>
                    </a:cubicBezTo>
                    <a:cubicBezTo>
                      <a:pt x="25" y="46"/>
                      <a:pt x="25" y="47"/>
                      <a:pt x="25" y="47"/>
                    </a:cubicBezTo>
                    <a:cubicBezTo>
                      <a:pt x="26" y="48"/>
                      <a:pt x="26" y="48"/>
                      <a:pt x="27" y="49"/>
                    </a:cubicBezTo>
                    <a:cubicBezTo>
                      <a:pt x="27" y="49"/>
                      <a:pt x="27" y="49"/>
                      <a:pt x="27" y="50"/>
                    </a:cubicBezTo>
                    <a:cubicBezTo>
                      <a:pt x="28" y="50"/>
                      <a:pt x="28" y="50"/>
                      <a:pt x="28" y="50"/>
                    </a:cubicBezTo>
                    <a:cubicBezTo>
                      <a:pt x="29" y="51"/>
                      <a:pt x="30" y="52"/>
                      <a:pt x="31" y="53"/>
                    </a:cubicBezTo>
                    <a:cubicBezTo>
                      <a:pt x="31" y="53"/>
                      <a:pt x="31" y="53"/>
                      <a:pt x="31" y="54"/>
                    </a:cubicBezTo>
                    <a:cubicBezTo>
                      <a:pt x="31" y="54"/>
                      <a:pt x="31" y="54"/>
                      <a:pt x="31" y="54"/>
                    </a:cubicBezTo>
                    <a:cubicBezTo>
                      <a:pt x="31" y="54"/>
                      <a:pt x="31" y="55"/>
                      <a:pt x="31" y="55"/>
                    </a:cubicBezTo>
                    <a:cubicBezTo>
                      <a:pt x="32" y="55"/>
                      <a:pt x="32" y="55"/>
                      <a:pt x="32" y="55"/>
                    </a:cubicBezTo>
                    <a:cubicBezTo>
                      <a:pt x="32" y="55"/>
                      <a:pt x="32" y="54"/>
                      <a:pt x="32" y="54"/>
                    </a:cubicBezTo>
                    <a:cubicBezTo>
                      <a:pt x="32" y="54"/>
                      <a:pt x="32" y="54"/>
                      <a:pt x="32" y="54"/>
                    </a:cubicBezTo>
                    <a:cubicBezTo>
                      <a:pt x="32" y="54"/>
                      <a:pt x="32" y="53"/>
                      <a:pt x="32" y="53"/>
                    </a:cubicBezTo>
                    <a:cubicBezTo>
                      <a:pt x="32" y="53"/>
                      <a:pt x="33" y="54"/>
                      <a:pt x="33" y="54"/>
                    </a:cubicBezTo>
                    <a:cubicBezTo>
                      <a:pt x="33" y="54"/>
                      <a:pt x="34" y="55"/>
                      <a:pt x="34" y="55"/>
                    </a:cubicBezTo>
                    <a:cubicBezTo>
                      <a:pt x="34" y="55"/>
                      <a:pt x="35" y="55"/>
                      <a:pt x="35" y="55"/>
                    </a:cubicBezTo>
                    <a:cubicBezTo>
                      <a:pt x="35" y="55"/>
                      <a:pt x="35" y="55"/>
                      <a:pt x="35" y="54"/>
                    </a:cubicBezTo>
                    <a:cubicBezTo>
                      <a:pt x="35" y="54"/>
                      <a:pt x="35" y="54"/>
                      <a:pt x="36" y="54"/>
                    </a:cubicBezTo>
                    <a:cubicBezTo>
                      <a:pt x="36" y="54"/>
                      <a:pt x="36" y="54"/>
                      <a:pt x="36"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769" name="Freeform 507"/>
              <p:cNvSpPr>
                <a:spLocks/>
              </p:cNvSpPr>
              <p:nvPr/>
            </p:nvSpPr>
            <p:spPr bwMode="auto">
              <a:xfrm>
                <a:off x="3886" y="3063"/>
                <a:ext cx="2" cy="3"/>
              </a:xfrm>
              <a:custGeom>
                <a:avLst/>
                <a:gdLst>
                  <a:gd name="T0" fmla="*/ 1 w 1"/>
                  <a:gd name="T1" fmla="*/ 1 h 1"/>
                  <a:gd name="T2" fmla="*/ 0 w 1"/>
                  <a:gd name="T3" fmla="*/ 0 h 1"/>
                  <a:gd name="T4" fmla="*/ 0 w 1"/>
                  <a:gd name="T5" fmla="*/ 1 h 1"/>
                  <a:gd name="T6" fmla="*/ 1 w 1"/>
                  <a:gd name="T7" fmla="*/ 1 h 1"/>
                </a:gdLst>
                <a:ahLst/>
                <a:cxnLst>
                  <a:cxn ang="0">
                    <a:pos x="T0" y="T1"/>
                  </a:cxn>
                  <a:cxn ang="0">
                    <a:pos x="T2" y="T3"/>
                  </a:cxn>
                  <a:cxn ang="0">
                    <a:pos x="T4" y="T5"/>
                  </a:cxn>
                  <a:cxn ang="0">
                    <a:pos x="T6" y="T7"/>
                  </a:cxn>
                </a:cxnLst>
                <a:rect l="0" t="0" r="r" b="b"/>
                <a:pathLst>
                  <a:path w="1" h="1">
                    <a:moveTo>
                      <a:pt x="1" y="1"/>
                    </a:moveTo>
                    <a:cubicBezTo>
                      <a:pt x="0" y="1"/>
                      <a:pt x="0" y="1"/>
                      <a:pt x="0" y="0"/>
                    </a:cubicBezTo>
                    <a:cubicBezTo>
                      <a:pt x="0" y="1"/>
                      <a:pt x="0" y="1"/>
                      <a:pt x="0" y="1"/>
                    </a:cubicBezTo>
                    <a:cubicBezTo>
                      <a:pt x="0" y="1"/>
                      <a:pt x="0"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770" name="Freeform 508"/>
              <p:cNvSpPr>
                <a:spLocks/>
              </p:cNvSpPr>
              <p:nvPr/>
            </p:nvSpPr>
            <p:spPr bwMode="auto">
              <a:xfrm>
                <a:off x="3876" y="3075"/>
                <a:ext cx="2" cy="3"/>
              </a:xfrm>
              <a:custGeom>
                <a:avLst/>
                <a:gdLst>
                  <a:gd name="T0" fmla="*/ 0 w 1"/>
                  <a:gd name="T1" fmla="*/ 1 h 1"/>
                  <a:gd name="T2" fmla="*/ 1 w 1"/>
                  <a:gd name="T3" fmla="*/ 1 h 1"/>
                  <a:gd name="T4" fmla="*/ 1 w 1"/>
                  <a:gd name="T5" fmla="*/ 1 h 1"/>
                  <a:gd name="T6" fmla="*/ 0 w 1"/>
                  <a:gd name="T7" fmla="*/ 0 h 1"/>
                  <a:gd name="T8" fmla="*/ 0 w 1"/>
                  <a:gd name="T9" fmla="*/ 0 h 1"/>
                  <a:gd name="T10" fmla="*/ 0 w 1"/>
                  <a:gd name="T11" fmla="*/ 1 h 1"/>
                  <a:gd name="T12" fmla="*/ 0 w 1"/>
                  <a:gd name="T13" fmla="*/ 1 h 1"/>
                </a:gdLst>
                <a:ahLst/>
                <a:cxnLst>
                  <a:cxn ang="0">
                    <a:pos x="T0" y="T1"/>
                  </a:cxn>
                  <a:cxn ang="0">
                    <a:pos x="T2" y="T3"/>
                  </a:cxn>
                  <a:cxn ang="0">
                    <a:pos x="T4" y="T5"/>
                  </a:cxn>
                  <a:cxn ang="0">
                    <a:pos x="T6" y="T7"/>
                  </a:cxn>
                  <a:cxn ang="0">
                    <a:pos x="T8" y="T9"/>
                  </a:cxn>
                  <a:cxn ang="0">
                    <a:pos x="T10" y="T11"/>
                  </a:cxn>
                  <a:cxn ang="0">
                    <a:pos x="T12" y="T13"/>
                  </a:cxn>
                </a:cxnLst>
                <a:rect l="0" t="0" r="r" b="b"/>
                <a:pathLst>
                  <a:path w="1" h="1">
                    <a:moveTo>
                      <a:pt x="0" y="1"/>
                    </a:moveTo>
                    <a:cubicBezTo>
                      <a:pt x="0" y="1"/>
                      <a:pt x="1" y="1"/>
                      <a:pt x="1" y="1"/>
                    </a:cubicBezTo>
                    <a:cubicBezTo>
                      <a:pt x="1" y="1"/>
                      <a:pt x="1" y="1"/>
                      <a:pt x="1" y="1"/>
                    </a:cubicBezTo>
                    <a:cubicBezTo>
                      <a:pt x="1" y="1"/>
                      <a:pt x="0" y="0"/>
                      <a:pt x="0" y="0"/>
                    </a:cubicBezTo>
                    <a:cubicBezTo>
                      <a:pt x="0" y="0"/>
                      <a:pt x="0" y="0"/>
                      <a:pt x="0" y="0"/>
                    </a:cubicBezTo>
                    <a:cubicBezTo>
                      <a:pt x="0" y="0"/>
                      <a:pt x="0" y="1"/>
                      <a:pt x="0" y="1"/>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771" name="Freeform 509"/>
              <p:cNvSpPr>
                <a:spLocks/>
              </p:cNvSpPr>
              <p:nvPr/>
            </p:nvSpPr>
            <p:spPr bwMode="auto">
              <a:xfrm>
                <a:off x="3618" y="2976"/>
                <a:ext cx="0" cy="2"/>
              </a:xfrm>
              <a:custGeom>
                <a:avLst/>
                <a:gdLst>
                  <a:gd name="T0" fmla="*/ 0 h 1"/>
                  <a:gd name="T1" fmla="*/ 0 h 1"/>
                  <a:gd name="T2" fmla="*/ 1 h 1"/>
                  <a:gd name="T3" fmla="*/ 1 h 1"/>
                  <a:gd name="T4" fmla="*/ 0 h 1"/>
                </a:gdLst>
                <a:ahLst/>
                <a:cxnLst>
                  <a:cxn ang="0">
                    <a:pos x="0" y="T0"/>
                  </a:cxn>
                  <a:cxn ang="0">
                    <a:pos x="0" y="T1"/>
                  </a:cxn>
                  <a:cxn ang="0">
                    <a:pos x="0" y="T2"/>
                  </a:cxn>
                  <a:cxn ang="0">
                    <a:pos x="0" y="T3"/>
                  </a:cxn>
                  <a:cxn ang="0">
                    <a:pos x="0" y="T4"/>
                  </a:cxn>
                </a:cxnLst>
                <a:rect l="0" t="0" r="r" b="b"/>
                <a:pathLst>
                  <a:path h="1">
                    <a:moveTo>
                      <a:pt x="0" y="0"/>
                    </a:moveTo>
                    <a:cubicBezTo>
                      <a:pt x="0" y="0"/>
                      <a:pt x="0" y="0"/>
                      <a:pt x="0" y="0"/>
                    </a:cubicBezTo>
                    <a:cubicBezTo>
                      <a:pt x="0" y="0"/>
                      <a:pt x="0" y="0"/>
                      <a:pt x="0" y="1"/>
                    </a:cubicBezTo>
                    <a:cubicBezTo>
                      <a:pt x="0" y="1"/>
                      <a:pt x="0" y="1"/>
                      <a:pt x="0" y="1"/>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772" name="Freeform 510"/>
              <p:cNvSpPr>
                <a:spLocks/>
              </p:cNvSpPr>
              <p:nvPr/>
            </p:nvSpPr>
            <p:spPr bwMode="auto">
              <a:xfrm>
                <a:off x="3876" y="3080"/>
                <a:ext cx="2" cy="0"/>
              </a:xfrm>
              <a:custGeom>
                <a:avLst/>
                <a:gdLst>
                  <a:gd name="T0" fmla="*/ 1 w 1"/>
                  <a:gd name="T1" fmla="*/ 0 w 1"/>
                  <a:gd name="T2" fmla="*/ 0 w 1"/>
                  <a:gd name="T3" fmla="*/ 1 w 1"/>
                </a:gdLst>
                <a:ahLst/>
                <a:cxnLst>
                  <a:cxn ang="0">
                    <a:pos x="T0" y="0"/>
                  </a:cxn>
                  <a:cxn ang="0">
                    <a:pos x="T1" y="0"/>
                  </a:cxn>
                  <a:cxn ang="0">
                    <a:pos x="T2" y="0"/>
                  </a:cxn>
                  <a:cxn ang="0">
                    <a:pos x="T3" y="0"/>
                  </a:cxn>
                </a:cxnLst>
                <a:rect l="0" t="0" r="r" b="b"/>
                <a:pathLst>
                  <a:path w="1">
                    <a:moveTo>
                      <a:pt x="1" y="0"/>
                    </a:moveTo>
                    <a:cubicBezTo>
                      <a:pt x="0" y="0"/>
                      <a:pt x="0" y="0"/>
                      <a:pt x="0" y="0"/>
                    </a:cubicBezTo>
                    <a:cubicBezTo>
                      <a:pt x="0" y="0"/>
                      <a:pt x="0" y="0"/>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773" name="Freeform 511"/>
              <p:cNvSpPr>
                <a:spLocks/>
              </p:cNvSpPr>
              <p:nvPr/>
            </p:nvSpPr>
            <p:spPr bwMode="auto">
              <a:xfrm>
                <a:off x="3618" y="2973"/>
                <a:ext cx="92" cy="53"/>
              </a:xfrm>
              <a:custGeom>
                <a:avLst/>
                <a:gdLst>
                  <a:gd name="T0" fmla="*/ 27 w 39"/>
                  <a:gd name="T1" fmla="*/ 17 h 22"/>
                  <a:gd name="T2" fmla="*/ 29 w 39"/>
                  <a:gd name="T3" fmla="*/ 17 h 22"/>
                  <a:gd name="T4" fmla="*/ 32 w 39"/>
                  <a:gd name="T5" fmla="*/ 18 h 22"/>
                  <a:gd name="T6" fmla="*/ 34 w 39"/>
                  <a:gd name="T7" fmla="*/ 19 h 22"/>
                  <a:gd name="T8" fmla="*/ 35 w 39"/>
                  <a:gd name="T9" fmla="*/ 20 h 22"/>
                  <a:gd name="T10" fmla="*/ 37 w 39"/>
                  <a:gd name="T11" fmla="*/ 21 h 22"/>
                  <a:gd name="T12" fmla="*/ 38 w 39"/>
                  <a:gd name="T13" fmla="*/ 22 h 22"/>
                  <a:gd name="T14" fmla="*/ 38 w 39"/>
                  <a:gd name="T15" fmla="*/ 21 h 22"/>
                  <a:gd name="T16" fmla="*/ 39 w 39"/>
                  <a:gd name="T17" fmla="*/ 19 h 22"/>
                  <a:gd name="T18" fmla="*/ 38 w 39"/>
                  <a:gd name="T19" fmla="*/ 18 h 22"/>
                  <a:gd name="T20" fmla="*/ 37 w 39"/>
                  <a:gd name="T21" fmla="*/ 18 h 22"/>
                  <a:gd name="T22" fmla="*/ 36 w 39"/>
                  <a:gd name="T23" fmla="*/ 17 h 22"/>
                  <a:gd name="T24" fmla="*/ 34 w 39"/>
                  <a:gd name="T25" fmla="*/ 17 h 22"/>
                  <a:gd name="T26" fmla="*/ 33 w 39"/>
                  <a:gd name="T27" fmla="*/ 15 h 22"/>
                  <a:gd name="T28" fmla="*/ 33 w 39"/>
                  <a:gd name="T29" fmla="*/ 14 h 22"/>
                  <a:gd name="T30" fmla="*/ 32 w 39"/>
                  <a:gd name="T31" fmla="*/ 12 h 22"/>
                  <a:gd name="T32" fmla="*/ 30 w 39"/>
                  <a:gd name="T33" fmla="*/ 12 h 22"/>
                  <a:gd name="T34" fmla="*/ 29 w 39"/>
                  <a:gd name="T35" fmla="*/ 10 h 22"/>
                  <a:gd name="T36" fmla="*/ 28 w 39"/>
                  <a:gd name="T37" fmla="*/ 10 h 22"/>
                  <a:gd name="T38" fmla="*/ 26 w 39"/>
                  <a:gd name="T39" fmla="*/ 8 h 22"/>
                  <a:gd name="T40" fmla="*/ 24 w 39"/>
                  <a:gd name="T41" fmla="*/ 9 h 22"/>
                  <a:gd name="T42" fmla="*/ 21 w 39"/>
                  <a:gd name="T43" fmla="*/ 9 h 22"/>
                  <a:gd name="T44" fmla="*/ 16 w 39"/>
                  <a:gd name="T45" fmla="*/ 7 h 22"/>
                  <a:gd name="T46" fmla="*/ 15 w 39"/>
                  <a:gd name="T47" fmla="*/ 6 h 22"/>
                  <a:gd name="T48" fmla="*/ 15 w 39"/>
                  <a:gd name="T49" fmla="*/ 4 h 22"/>
                  <a:gd name="T50" fmla="*/ 11 w 39"/>
                  <a:gd name="T51" fmla="*/ 3 h 22"/>
                  <a:gd name="T52" fmla="*/ 9 w 39"/>
                  <a:gd name="T53" fmla="*/ 2 h 22"/>
                  <a:gd name="T54" fmla="*/ 8 w 39"/>
                  <a:gd name="T55" fmla="*/ 2 h 22"/>
                  <a:gd name="T56" fmla="*/ 6 w 39"/>
                  <a:gd name="T57" fmla="*/ 1 h 22"/>
                  <a:gd name="T58" fmla="*/ 5 w 39"/>
                  <a:gd name="T59" fmla="*/ 0 h 22"/>
                  <a:gd name="T60" fmla="*/ 4 w 39"/>
                  <a:gd name="T61" fmla="*/ 1 h 22"/>
                  <a:gd name="T62" fmla="*/ 2 w 39"/>
                  <a:gd name="T63" fmla="*/ 2 h 22"/>
                  <a:gd name="T64" fmla="*/ 1 w 39"/>
                  <a:gd name="T65" fmla="*/ 2 h 22"/>
                  <a:gd name="T66" fmla="*/ 0 w 39"/>
                  <a:gd name="T67" fmla="*/ 2 h 22"/>
                  <a:gd name="T68" fmla="*/ 1 w 39"/>
                  <a:gd name="T69" fmla="*/ 3 h 22"/>
                  <a:gd name="T70" fmla="*/ 4 w 39"/>
                  <a:gd name="T71" fmla="*/ 3 h 22"/>
                  <a:gd name="T72" fmla="*/ 4 w 39"/>
                  <a:gd name="T73" fmla="*/ 4 h 22"/>
                  <a:gd name="T74" fmla="*/ 6 w 39"/>
                  <a:gd name="T75" fmla="*/ 5 h 22"/>
                  <a:gd name="T76" fmla="*/ 4 w 39"/>
                  <a:gd name="T77" fmla="*/ 5 h 22"/>
                  <a:gd name="T78" fmla="*/ 6 w 39"/>
                  <a:gd name="T79" fmla="*/ 6 h 22"/>
                  <a:gd name="T80" fmla="*/ 8 w 39"/>
                  <a:gd name="T81" fmla="*/ 7 h 22"/>
                  <a:gd name="T82" fmla="*/ 9 w 39"/>
                  <a:gd name="T83" fmla="*/ 8 h 22"/>
                  <a:gd name="T84" fmla="*/ 12 w 39"/>
                  <a:gd name="T85" fmla="*/ 10 h 22"/>
                  <a:gd name="T86" fmla="*/ 14 w 39"/>
                  <a:gd name="T87" fmla="*/ 10 h 22"/>
                  <a:gd name="T88" fmla="*/ 15 w 39"/>
                  <a:gd name="T89" fmla="*/ 11 h 22"/>
                  <a:gd name="T90" fmla="*/ 17 w 39"/>
                  <a:gd name="T91" fmla="*/ 11 h 22"/>
                  <a:gd name="T92" fmla="*/ 19 w 39"/>
                  <a:gd name="T93" fmla="*/ 12 h 22"/>
                  <a:gd name="T94" fmla="*/ 23 w 39"/>
                  <a:gd name="T95" fmla="*/ 15 h 22"/>
                  <a:gd name="T96" fmla="*/ 26 w 39"/>
                  <a:gd name="T97" fmla="*/ 16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9" h="22">
                    <a:moveTo>
                      <a:pt x="26" y="16"/>
                    </a:moveTo>
                    <a:cubicBezTo>
                      <a:pt x="26" y="16"/>
                      <a:pt x="26" y="17"/>
                      <a:pt x="27" y="17"/>
                    </a:cubicBezTo>
                    <a:cubicBezTo>
                      <a:pt x="27" y="17"/>
                      <a:pt x="28" y="17"/>
                      <a:pt x="28" y="17"/>
                    </a:cubicBezTo>
                    <a:cubicBezTo>
                      <a:pt x="28" y="17"/>
                      <a:pt x="29" y="17"/>
                      <a:pt x="29" y="17"/>
                    </a:cubicBezTo>
                    <a:cubicBezTo>
                      <a:pt x="30" y="18"/>
                      <a:pt x="30" y="18"/>
                      <a:pt x="30" y="18"/>
                    </a:cubicBezTo>
                    <a:cubicBezTo>
                      <a:pt x="31" y="18"/>
                      <a:pt x="31" y="18"/>
                      <a:pt x="32" y="18"/>
                    </a:cubicBezTo>
                    <a:cubicBezTo>
                      <a:pt x="32" y="18"/>
                      <a:pt x="33" y="18"/>
                      <a:pt x="33" y="18"/>
                    </a:cubicBezTo>
                    <a:cubicBezTo>
                      <a:pt x="33" y="18"/>
                      <a:pt x="34" y="19"/>
                      <a:pt x="34" y="19"/>
                    </a:cubicBezTo>
                    <a:cubicBezTo>
                      <a:pt x="34" y="19"/>
                      <a:pt x="34" y="19"/>
                      <a:pt x="34" y="20"/>
                    </a:cubicBezTo>
                    <a:cubicBezTo>
                      <a:pt x="35" y="20"/>
                      <a:pt x="35" y="20"/>
                      <a:pt x="35" y="20"/>
                    </a:cubicBezTo>
                    <a:cubicBezTo>
                      <a:pt x="36" y="20"/>
                      <a:pt x="36" y="21"/>
                      <a:pt x="36" y="21"/>
                    </a:cubicBezTo>
                    <a:cubicBezTo>
                      <a:pt x="37" y="21"/>
                      <a:pt x="37" y="21"/>
                      <a:pt x="37" y="21"/>
                    </a:cubicBezTo>
                    <a:cubicBezTo>
                      <a:pt x="37" y="22"/>
                      <a:pt x="38" y="22"/>
                      <a:pt x="38" y="22"/>
                    </a:cubicBezTo>
                    <a:cubicBezTo>
                      <a:pt x="38" y="22"/>
                      <a:pt x="38" y="22"/>
                      <a:pt x="38" y="22"/>
                    </a:cubicBezTo>
                    <a:cubicBezTo>
                      <a:pt x="38" y="22"/>
                      <a:pt x="38" y="22"/>
                      <a:pt x="38" y="21"/>
                    </a:cubicBezTo>
                    <a:cubicBezTo>
                      <a:pt x="38" y="21"/>
                      <a:pt x="38" y="21"/>
                      <a:pt x="38" y="21"/>
                    </a:cubicBezTo>
                    <a:cubicBezTo>
                      <a:pt x="38" y="21"/>
                      <a:pt x="38" y="21"/>
                      <a:pt x="39" y="20"/>
                    </a:cubicBezTo>
                    <a:cubicBezTo>
                      <a:pt x="39" y="20"/>
                      <a:pt x="39" y="19"/>
                      <a:pt x="39" y="19"/>
                    </a:cubicBezTo>
                    <a:cubicBezTo>
                      <a:pt x="39" y="19"/>
                      <a:pt x="39" y="19"/>
                      <a:pt x="39" y="18"/>
                    </a:cubicBezTo>
                    <a:cubicBezTo>
                      <a:pt x="39" y="18"/>
                      <a:pt x="39" y="18"/>
                      <a:pt x="38" y="18"/>
                    </a:cubicBezTo>
                    <a:cubicBezTo>
                      <a:pt x="38" y="18"/>
                      <a:pt x="38" y="18"/>
                      <a:pt x="38" y="18"/>
                    </a:cubicBezTo>
                    <a:cubicBezTo>
                      <a:pt x="38" y="18"/>
                      <a:pt x="38" y="18"/>
                      <a:pt x="37" y="18"/>
                    </a:cubicBezTo>
                    <a:cubicBezTo>
                      <a:pt x="37" y="18"/>
                      <a:pt x="37" y="18"/>
                      <a:pt x="37" y="18"/>
                    </a:cubicBezTo>
                    <a:cubicBezTo>
                      <a:pt x="36" y="18"/>
                      <a:pt x="36" y="17"/>
                      <a:pt x="36" y="17"/>
                    </a:cubicBezTo>
                    <a:cubicBezTo>
                      <a:pt x="36" y="17"/>
                      <a:pt x="36" y="17"/>
                      <a:pt x="35" y="17"/>
                    </a:cubicBezTo>
                    <a:cubicBezTo>
                      <a:pt x="35" y="17"/>
                      <a:pt x="35" y="17"/>
                      <a:pt x="34" y="17"/>
                    </a:cubicBezTo>
                    <a:cubicBezTo>
                      <a:pt x="34" y="17"/>
                      <a:pt x="34" y="16"/>
                      <a:pt x="33" y="16"/>
                    </a:cubicBezTo>
                    <a:cubicBezTo>
                      <a:pt x="33" y="16"/>
                      <a:pt x="33" y="16"/>
                      <a:pt x="33" y="15"/>
                    </a:cubicBezTo>
                    <a:cubicBezTo>
                      <a:pt x="33" y="15"/>
                      <a:pt x="33" y="15"/>
                      <a:pt x="33" y="15"/>
                    </a:cubicBezTo>
                    <a:cubicBezTo>
                      <a:pt x="33" y="14"/>
                      <a:pt x="33" y="14"/>
                      <a:pt x="33" y="14"/>
                    </a:cubicBezTo>
                    <a:cubicBezTo>
                      <a:pt x="33" y="13"/>
                      <a:pt x="33" y="13"/>
                      <a:pt x="33" y="13"/>
                    </a:cubicBezTo>
                    <a:cubicBezTo>
                      <a:pt x="32" y="13"/>
                      <a:pt x="32" y="12"/>
                      <a:pt x="32" y="12"/>
                    </a:cubicBezTo>
                    <a:cubicBezTo>
                      <a:pt x="31" y="12"/>
                      <a:pt x="31" y="12"/>
                      <a:pt x="31" y="12"/>
                    </a:cubicBezTo>
                    <a:cubicBezTo>
                      <a:pt x="31" y="12"/>
                      <a:pt x="31" y="12"/>
                      <a:pt x="30" y="12"/>
                    </a:cubicBezTo>
                    <a:cubicBezTo>
                      <a:pt x="30" y="11"/>
                      <a:pt x="30" y="11"/>
                      <a:pt x="30" y="11"/>
                    </a:cubicBezTo>
                    <a:cubicBezTo>
                      <a:pt x="29" y="11"/>
                      <a:pt x="29" y="11"/>
                      <a:pt x="29" y="10"/>
                    </a:cubicBezTo>
                    <a:cubicBezTo>
                      <a:pt x="29" y="10"/>
                      <a:pt x="29" y="10"/>
                      <a:pt x="28" y="10"/>
                    </a:cubicBezTo>
                    <a:cubicBezTo>
                      <a:pt x="28" y="10"/>
                      <a:pt x="28" y="10"/>
                      <a:pt x="28" y="10"/>
                    </a:cubicBezTo>
                    <a:cubicBezTo>
                      <a:pt x="27" y="10"/>
                      <a:pt x="27" y="10"/>
                      <a:pt x="27" y="10"/>
                    </a:cubicBezTo>
                    <a:cubicBezTo>
                      <a:pt x="27" y="9"/>
                      <a:pt x="26" y="9"/>
                      <a:pt x="26" y="8"/>
                    </a:cubicBezTo>
                    <a:cubicBezTo>
                      <a:pt x="26" y="8"/>
                      <a:pt x="25" y="8"/>
                      <a:pt x="25" y="8"/>
                    </a:cubicBezTo>
                    <a:cubicBezTo>
                      <a:pt x="25" y="8"/>
                      <a:pt x="25" y="9"/>
                      <a:pt x="24" y="9"/>
                    </a:cubicBezTo>
                    <a:cubicBezTo>
                      <a:pt x="24" y="9"/>
                      <a:pt x="24" y="10"/>
                      <a:pt x="24" y="10"/>
                    </a:cubicBezTo>
                    <a:cubicBezTo>
                      <a:pt x="23" y="10"/>
                      <a:pt x="22" y="9"/>
                      <a:pt x="21" y="9"/>
                    </a:cubicBezTo>
                    <a:cubicBezTo>
                      <a:pt x="21" y="9"/>
                      <a:pt x="20" y="9"/>
                      <a:pt x="19" y="8"/>
                    </a:cubicBezTo>
                    <a:cubicBezTo>
                      <a:pt x="18" y="8"/>
                      <a:pt x="17" y="8"/>
                      <a:pt x="16" y="7"/>
                    </a:cubicBezTo>
                    <a:cubicBezTo>
                      <a:pt x="16" y="7"/>
                      <a:pt x="15" y="7"/>
                      <a:pt x="15" y="6"/>
                    </a:cubicBezTo>
                    <a:cubicBezTo>
                      <a:pt x="15" y="6"/>
                      <a:pt x="15" y="6"/>
                      <a:pt x="15" y="6"/>
                    </a:cubicBezTo>
                    <a:cubicBezTo>
                      <a:pt x="15" y="6"/>
                      <a:pt x="15" y="6"/>
                      <a:pt x="15" y="5"/>
                    </a:cubicBezTo>
                    <a:cubicBezTo>
                      <a:pt x="15" y="5"/>
                      <a:pt x="15" y="5"/>
                      <a:pt x="15" y="4"/>
                    </a:cubicBezTo>
                    <a:cubicBezTo>
                      <a:pt x="14" y="4"/>
                      <a:pt x="14" y="4"/>
                      <a:pt x="13" y="4"/>
                    </a:cubicBezTo>
                    <a:cubicBezTo>
                      <a:pt x="12" y="3"/>
                      <a:pt x="12" y="3"/>
                      <a:pt x="11" y="3"/>
                    </a:cubicBezTo>
                    <a:cubicBezTo>
                      <a:pt x="11" y="3"/>
                      <a:pt x="11" y="2"/>
                      <a:pt x="11" y="2"/>
                    </a:cubicBezTo>
                    <a:cubicBezTo>
                      <a:pt x="10" y="2"/>
                      <a:pt x="10" y="2"/>
                      <a:pt x="9" y="2"/>
                    </a:cubicBezTo>
                    <a:cubicBezTo>
                      <a:pt x="9" y="2"/>
                      <a:pt x="9" y="2"/>
                      <a:pt x="9" y="2"/>
                    </a:cubicBezTo>
                    <a:cubicBezTo>
                      <a:pt x="9" y="2"/>
                      <a:pt x="8" y="2"/>
                      <a:pt x="8" y="2"/>
                    </a:cubicBezTo>
                    <a:cubicBezTo>
                      <a:pt x="8" y="2"/>
                      <a:pt x="8" y="1"/>
                      <a:pt x="8" y="1"/>
                    </a:cubicBezTo>
                    <a:cubicBezTo>
                      <a:pt x="7" y="1"/>
                      <a:pt x="7" y="1"/>
                      <a:pt x="6" y="1"/>
                    </a:cubicBezTo>
                    <a:cubicBezTo>
                      <a:pt x="6" y="1"/>
                      <a:pt x="6" y="0"/>
                      <a:pt x="5" y="0"/>
                    </a:cubicBezTo>
                    <a:cubicBezTo>
                      <a:pt x="5" y="0"/>
                      <a:pt x="5" y="0"/>
                      <a:pt x="5" y="0"/>
                    </a:cubicBezTo>
                    <a:cubicBezTo>
                      <a:pt x="5" y="0"/>
                      <a:pt x="4" y="0"/>
                      <a:pt x="4" y="0"/>
                    </a:cubicBezTo>
                    <a:cubicBezTo>
                      <a:pt x="4" y="1"/>
                      <a:pt x="4" y="1"/>
                      <a:pt x="4" y="1"/>
                    </a:cubicBezTo>
                    <a:cubicBezTo>
                      <a:pt x="3" y="1"/>
                      <a:pt x="3" y="2"/>
                      <a:pt x="3" y="2"/>
                    </a:cubicBezTo>
                    <a:cubicBezTo>
                      <a:pt x="3" y="2"/>
                      <a:pt x="2" y="2"/>
                      <a:pt x="2" y="2"/>
                    </a:cubicBezTo>
                    <a:cubicBezTo>
                      <a:pt x="2" y="2"/>
                      <a:pt x="2" y="2"/>
                      <a:pt x="2" y="2"/>
                    </a:cubicBezTo>
                    <a:cubicBezTo>
                      <a:pt x="1" y="2"/>
                      <a:pt x="1" y="2"/>
                      <a:pt x="1" y="2"/>
                    </a:cubicBezTo>
                    <a:cubicBezTo>
                      <a:pt x="1" y="2"/>
                      <a:pt x="1" y="2"/>
                      <a:pt x="1" y="2"/>
                    </a:cubicBezTo>
                    <a:cubicBezTo>
                      <a:pt x="0" y="2"/>
                      <a:pt x="0" y="2"/>
                      <a:pt x="0" y="2"/>
                    </a:cubicBezTo>
                    <a:cubicBezTo>
                      <a:pt x="0" y="2"/>
                      <a:pt x="0" y="2"/>
                      <a:pt x="0" y="2"/>
                    </a:cubicBezTo>
                    <a:cubicBezTo>
                      <a:pt x="0" y="2"/>
                      <a:pt x="0" y="3"/>
                      <a:pt x="1" y="3"/>
                    </a:cubicBezTo>
                    <a:cubicBezTo>
                      <a:pt x="1" y="3"/>
                      <a:pt x="2" y="3"/>
                      <a:pt x="2" y="3"/>
                    </a:cubicBezTo>
                    <a:cubicBezTo>
                      <a:pt x="3" y="3"/>
                      <a:pt x="3" y="3"/>
                      <a:pt x="4" y="3"/>
                    </a:cubicBezTo>
                    <a:cubicBezTo>
                      <a:pt x="4" y="3"/>
                      <a:pt x="4" y="4"/>
                      <a:pt x="4" y="4"/>
                    </a:cubicBezTo>
                    <a:cubicBezTo>
                      <a:pt x="4" y="4"/>
                      <a:pt x="4" y="4"/>
                      <a:pt x="4" y="4"/>
                    </a:cubicBezTo>
                    <a:cubicBezTo>
                      <a:pt x="4" y="4"/>
                      <a:pt x="5" y="4"/>
                      <a:pt x="5" y="4"/>
                    </a:cubicBezTo>
                    <a:cubicBezTo>
                      <a:pt x="5" y="4"/>
                      <a:pt x="5" y="5"/>
                      <a:pt x="6" y="5"/>
                    </a:cubicBezTo>
                    <a:cubicBezTo>
                      <a:pt x="5" y="5"/>
                      <a:pt x="5" y="5"/>
                      <a:pt x="5" y="5"/>
                    </a:cubicBezTo>
                    <a:cubicBezTo>
                      <a:pt x="5" y="5"/>
                      <a:pt x="4" y="5"/>
                      <a:pt x="4" y="5"/>
                    </a:cubicBezTo>
                    <a:cubicBezTo>
                      <a:pt x="4" y="6"/>
                      <a:pt x="4" y="6"/>
                      <a:pt x="4" y="6"/>
                    </a:cubicBezTo>
                    <a:cubicBezTo>
                      <a:pt x="5" y="6"/>
                      <a:pt x="5" y="6"/>
                      <a:pt x="6" y="6"/>
                    </a:cubicBezTo>
                    <a:cubicBezTo>
                      <a:pt x="6" y="7"/>
                      <a:pt x="6" y="7"/>
                      <a:pt x="7" y="7"/>
                    </a:cubicBezTo>
                    <a:cubicBezTo>
                      <a:pt x="7" y="7"/>
                      <a:pt x="7" y="7"/>
                      <a:pt x="8" y="7"/>
                    </a:cubicBezTo>
                    <a:cubicBezTo>
                      <a:pt x="8" y="7"/>
                      <a:pt x="8" y="7"/>
                      <a:pt x="8" y="7"/>
                    </a:cubicBezTo>
                    <a:cubicBezTo>
                      <a:pt x="9" y="8"/>
                      <a:pt x="9" y="8"/>
                      <a:pt x="9" y="8"/>
                    </a:cubicBezTo>
                    <a:cubicBezTo>
                      <a:pt x="10" y="8"/>
                      <a:pt x="10" y="9"/>
                      <a:pt x="11" y="9"/>
                    </a:cubicBezTo>
                    <a:cubicBezTo>
                      <a:pt x="11" y="9"/>
                      <a:pt x="12" y="10"/>
                      <a:pt x="12" y="10"/>
                    </a:cubicBezTo>
                    <a:cubicBezTo>
                      <a:pt x="13" y="10"/>
                      <a:pt x="13" y="10"/>
                      <a:pt x="14" y="10"/>
                    </a:cubicBezTo>
                    <a:cubicBezTo>
                      <a:pt x="14" y="10"/>
                      <a:pt x="14" y="10"/>
                      <a:pt x="14" y="10"/>
                    </a:cubicBezTo>
                    <a:cubicBezTo>
                      <a:pt x="14" y="10"/>
                      <a:pt x="15" y="10"/>
                      <a:pt x="15" y="11"/>
                    </a:cubicBezTo>
                    <a:cubicBezTo>
                      <a:pt x="15" y="11"/>
                      <a:pt x="15" y="11"/>
                      <a:pt x="15" y="11"/>
                    </a:cubicBezTo>
                    <a:cubicBezTo>
                      <a:pt x="16" y="11"/>
                      <a:pt x="16" y="11"/>
                      <a:pt x="16" y="11"/>
                    </a:cubicBezTo>
                    <a:cubicBezTo>
                      <a:pt x="16" y="11"/>
                      <a:pt x="17" y="11"/>
                      <a:pt x="17" y="11"/>
                    </a:cubicBezTo>
                    <a:cubicBezTo>
                      <a:pt x="17" y="11"/>
                      <a:pt x="17" y="12"/>
                      <a:pt x="18" y="12"/>
                    </a:cubicBezTo>
                    <a:cubicBezTo>
                      <a:pt x="18" y="12"/>
                      <a:pt x="19" y="12"/>
                      <a:pt x="19" y="12"/>
                    </a:cubicBezTo>
                    <a:cubicBezTo>
                      <a:pt x="20" y="13"/>
                      <a:pt x="20" y="13"/>
                      <a:pt x="21" y="14"/>
                    </a:cubicBezTo>
                    <a:cubicBezTo>
                      <a:pt x="22" y="14"/>
                      <a:pt x="22" y="15"/>
                      <a:pt x="23" y="15"/>
                    </a:cubicBezTo>
                    <a:cubicBezTo>
                      <a:pt x="24" y="15"/>
                      <a:pt x="24" y="15"/>
                      <a:pt x="24" y="15"/>
                    </a:cubicBezTo>
                    <a:cubicBezTo>
                      <a:pt x="25" y="16"/>
                      <a:pt x="25" y="16"/>
                      <a:pt x="26"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774" name="Freeform 512"/>
              <p:cNvSpPr>
                <a:spLocks/>
              </p:cNvSpPr>
              <p:nvPr/>
            </p:nvSpPr>
            <p:spPr bwMode="auto">
              <a:xfrm>
                <a:off x="3630" y="2907"/>
                <a:ext cx="5" cy="5"/>
              </a:xfrm>
              <a:custGeom>
                <a:avLst/>
                <a:gdLst>
                  <a:gd name="T0" fmla="*/ 2 w 2"/>
                  <a:gd name="T1" fmla="*/ 0 h 2"/>
                  <a:gd name="T2" fmla="*/ 1 w 2"/>
                  <a:gd name="T3" fmla="*/ 0 h 2"/>
                  <a:gd name="T4" fmla="*/ 1 w 2"/>
                  <a:gd name="T5" fmla="*/ 0 h 2"/>
                  <a:gd name="T6" fmla="*/ 0 w 2"/>
                  <a:gd name="T7" fmla="*/ 0 h 2"/>
                  <a:gd name="T8" fmla="*/ 1 w 2"/>
                  <a:gd name="T9" fmla="*/ 1 h 2"/>
                  <a:gd name="T10" fmla="*/ 1 w 2"/>
                  <a:gd name="T11" fmla="*/ 2 h 2"/>
                  <a:gd name="T12" fmla="*/ 2 w 2"/>
                  <a:gd name="T13" fmla="*/ 2 h 2"/>
                  <a:gd name="T14" fmla="*/ 2 w 2"/>
                  <a:gd name="T15" fmla="*/ 1 h 2"/>
                  <a:gd name="T16" fmla="*/ 2 w 2"/>
                  <a:gd name="T17" fmla="*/ 0 h 2"/>
                  <a:gd name="T18" fmla="*/ 2 w 2"/>
                  <a:gd name="T19" fmla="*/ 0 h 2"/>
                  <a:gd name="T20" fmla="*/ 2 w 2"/>
                  <a:gd name="T21"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 h="2">
                    <a:moveTo>
                      <a:pt x="2" y="0"/>
                    </a:moveTo>
                    <a:cubicBezTo>
                      <a:pt x="2" y="0"/>
                      <a:pt x="2" y="0"/>
                      <a:pt x="1" y="0"/>
                    </a:cubicBezTo>
                    <a:cubicBezTo>
                      <a:pt x="1" y="0"/>
                      <a:pt x="1" y="0"/>
                      <a:pt x="1" y="0"/>
                    </a:cubicBezTo>
                    <a:cubicBezTo>
                      <a:pt x="0" y="0"/>
                      <a:pt x="0" y="0"/>
                      <a:pt x="0" y="0"/>
                    </a:cubicBezTo>
                    <a:cubicBezTo>
                      <a:pt x="0" y="1"/>
                      <a:pt x="1" y="1"/>
                      <a:pt x="1" y="1"/>
                    </a:cubicBezTo>
                    <a:cubicBezTo>
                      <a:pt x="1" y="1"/>
                      <a:pt x="1" y="2"/>
                      <a:pt x="1" y="2"/>
                    </a:cubicBezTo>
                    <a:cubicBezTo>
                      <a:pt x="1" y="2"/>
                      <a:pt x="1" y="2"/>
                      <a:pt x="2" y="2"/>
                    </a:cubicBezTo>
                    <a:cubicBezTo>
                      <a:pt x="2" y="2"/>
                      <a:pt x="2" y="1"/>
                      <a:pt x="2" y="1"/>
                    </a:cubicBezTo>
                    <a:cubicBezTo>
                      <a:pt x="2" y="1"/>
                      <a:pt x="2" y="1"/>
                      <a:pt x="2" y="0"/>
                    </a:cubicBezTo>
                    <a:cubicBezTo>
                      <a:pt x="2" y="0"/>
                      <a:pt x="2" y="0"/>
                      <a:pt x="2" y="0"/>
                    </a:cubicBezTo>
                    <a:cubicBezTo>
                      <a:pt x="2" y="0"/>
                      <a:pt x="2"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775" name="Freeform 513"/>
              <p:cNvSpPr>
                <a:spLocks/>
              </p:cNvSpPr>
              <p:nvPr/>
            </p:nvSpPr>
            <p:spPr bwMode="auto">
              <a:xfrm>
                <a:off x="3628" y="2919"/>
                <a:ext cx="7" cy="5"/>
              </a:xfrm>
              <a:custGeom>
                <a:avLst/>
                <a:gdLst>
                  <a:gd name="T0" fmla="*/ 3 w 3"/>
                  <a:gd name="T1" fmla="*/ 2 h 2"/>
                  <a:gd name="T2" fmla="*/ 3 w 3"/>
                  <a:gd name="T3" fmla="*/ 2 h 2"/>
                  <a:gd name="T4" fmla="*/ 2 w 3"/>
                  <a:gd name="T5" fmla="*/ 0 h 2"/>
                  <a:gd name="T6" fmla="*/ 1 w 3"/>
                  <a:gd name="T7" fmla="*/ 0 h 2"/>
                  <a:gd name="T8" fmla="*/ 0 w 3"/>
                  <a:gd name="T9" fmla="*/ 0 h 2"/>
                  <a:gd name="T10" fmla="*/ 1 w 3"/>
                  <a:gd name="T11" fmla="*/ 1 h 2"/>
                  <a:gd name="T12" fmla="*/ 2 w 3"/>
                  <a:gd name="T13" fmla="*/ 1 h 2"/>
                  <a:gd name="T14" fmla="*/ 3 w 3"/>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2">
                    <a:moveTo>
                      <a:pt x="3" y="2"/>
                    </a:moveTo>
                    <a:cubicBezTo>
                      <a:pt x="3" y="2"/>
                      <a:pt x="3" y="2"/>
                      <a:pt x="3" y="2"/>
                    </a:cubicBezTo>
                    <a:cubicBezTo>
                      <a:pt x="3" y="1"/>
                      <a:pt x="2" y="1"/>
                      <a:pt x="2" y="0"/>
                    </a:cubicBezTo>
                    <a:cubicBezTo>
                      <a:pt x="2" y="0"/>
                      <a:pt x="1" y="0"/>
                      <a:pt x="1" y="0"/>
                    </a:cubicBezTo>
                    <a:cubicBezTo>
                      <a:pt x="1" y="0"/>
                      <a:pt x="1" y="0"/>
                      <a:pt x="0" y="0"/>
                    </a:cubicBezTo>
                    <a:cubicBezTo>
                      <a:pt x="1" y="1"/>
                      <a:pt x="1" y="1"/>
                      <a:pt x="1" y="1"/>
                    </a:cubicBezTo>
                    <a:cubicBezTo>
                      <a:pt x="1" y="1"/>
                      <a:pt x="1" y="1"/>
                      <a:pt x="2" y="1"/>
                    </a:cubicBezTo>
                    <a:cubicBezTo>
                      <a:pt x="2" y="1"/>
                      <a:pt x="2" y="2"/>
                      <a:pt x="3"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776" name="Freeform 514"/>
              <p:cNvSpPr>
                <a:spLocks/>
              </p:cNvSpPr>
              <p:nvPr/>
            </p:nvSpPr>
            <p:spPr bwMode="auto">
              <a:xfrm>
                <a:off x="3625" y="2905"/>
                <a:ext cx="5" cy="2"/>
              </a:xfrm>
              <a:custGeom>
                <a:avLst/>
                <a:gdLst>
                  <a:gd name="T0" fmla="*/ 1 w 2"/>
                  <a:gd name="T1" fmla="*/ 1 h 1"/>
                  <a:gd name="T2" fmla="*/ 2 w 2"/>
                  <a:gd name="T3" fmla="*/ 1 h 1"/>
                  <a:gd name="T4" fmla="*/ 2 w 2"/>
                  <a:gd name="T5" fmla="*/ 0 h 1"/>
                  <a:gd name="T6" fmla="*/ 0 w 2"/>
                  <a:gd name="T7" fmla="*/ 1 h 1"/>
                  <a:gd name="T8" fmla="*/ 1 w 2"/>
                  <a:gd name="T9" fmla="*/ 1 h 1"/>
                </a:gdLst>
                <a:ahLst/>
                <a:cxnLst>
                  <a:cxn ang="0">
                    <a:pos x="T0" y="T1"/>
                  </a:cxn>
                  <a:cxn ang="0">
                    <a:pos x="T2" y="T3"/>
                  </a:cxn>
                  <a:cxn ang="0">
                    <a:pos x="T4" y="T5"/>
                  </a:cxn>
                  <a:cxn ang="0">
                    <a:pos x="T6" y="T7"/>
                  </a:cxn>
                  <a:cxn ang="0">
                    <a:pos x="T8" y="T9"/>
                  </a:cxn>
                </a:cxnLst>
                <a:rect l="0" t="0" r="r" b="b"/>
                <a:pathLst>
                  <a:path w="2" h="1">
                    <a:moveTo>
                      <a:pt x="1" y="1"/>
                    </a:moveTo>
                    <a:cubicBezTo>
                      <a:pt x="1" y="1"/>
                      <a:pt x="1" y="1"/>
                      <a:pt x="2" y="1"/>
                    </a:cubicBezTo>
                    <a:cubicBezTo>
                      <a:pt x="2" y="1"/>
                      <a:pt x="2" y="0"/>
                      <a:pt x="2" y="0"/>
                    </a:cubicBezTo>
                    <a:cubicBezTo>
                      <a:pt x="1" y="0"/>
                      <a:pt x="1" y="1"/>
                      <a:pt x="0" y="1"/>
                    </a:cubicBezTo>
                    <a:cubicBezTo>
                      <a:pt x="0" y="1"/>
                      <a:pt x="1"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777" name="Freeform 515"/>
              <p:cNvSpPr>
                <a:spLocks/>
              </p:cNvSpPr>
              <p:nvPr/>
            </p:nvSpPr>
            <p:spPr bwMode="auto">
              <a:xfrm>
                <a:off x="3625" y="2921"/>
                <a:ext cx="5" cy="3"/>
              </a:xfrm>
              <a:custGeom>
                <a:avLst/>
                <a:gdLst>
                  <a:gd name="T0" fmla="*/ 2 w 2"/>
                  <a:gd name="T1" fmla="*/ 1 h 1"/>
                  <a:gd name="T2" fmla="*/ 2 w 2"/>
                  <a:gd name="T3" fmla="*/ 0 h 1"/>
                  <a:gd name="T4" fmla="*/ 1 w 2"/>
                  <a:gd name="T5" fmla="*/ 0 h 1"/>
                  <a:gd name="T6" fmla="*/ 0 w 2"/>
                  <a:gd name="T7" fmla="*/ 1 h 1"/>
                  <a:gd name="T8" fmla="*/ 1 w 2"/>
                  <a:gd name="T9" fmla="*/ 1 h 1"/>
                  <a:gd name="T10" fmla="*/ 2 w 2"/>
                  <a:gd name="T11" fmla="*/ 1 h 1"/>
                </a:gdLst>
                <a:ahLst/>
                <a:cxnLst>
                  <a:cxn ang="0">
                    <a:pos x="T0" y="T1"/>
                  </a:cxn>
                  <a:cxn ang="0">
                    <a:pos x="T2" y="T3"/>
                  </a:cxn>
                  <a:cxn ang="0">
                    <a:pos x="T4" y="T5"/>
                  </a:cxn>
                  <a:cxn ang="0">
                    <a:pos x="T6" y="T7"/>
                  </a:cxn>
                  <a:cxn ang="0">
                    <a:pos x="T8" y="T9"/>
                  </a:cxn>
                  <a:cxn ang="0">
                    <a:pos x="T10" y="T11"/>
                  </a:cxn>
                </a:cxnLst>
                <a:rect l="0" t="0" r="r" b="b"/>
                <a:pathLst>
                  <a:path w="2" h="1">
                    <a:moveTo>
                      <a:pt x="2" y="1"/>
                    </a:moveTo>
                    <a:cubicBezTo>
                      <a:pt x="2" y="1"/>
                      <a:pt x="2" y="1"/>
                      <a:pt x="2" y="0"/>
                    </a:cubicBezTo>
                    <a:cubicBezTo>
                      <a:pt x="1" y="0"/>
                      <a:pt x="1" y="0"/>
                      <a:pt x="1" y="0"/>
                    </a:cubicBezTo>
                    <a:cubicBezTo>
                      <a:pt x="1" y="0"/>
                      <a:pt x="1" y="0"/>
                      <a:pt x="0" y="1"/>
                    </a:cubicBezTo>
                    <a:cubicBezTo>
                      <a:pt x="1" y="1"/>
                      <a:pt x="1" y="1"/>
                      <a:pt x="1" y="1"/>
                    </a:cubicBezTo>
                    <a:cubicBezTo>
                      <a:pt x="1" y="1"/>
                      <a:pt x="2" y="1"/>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778" name="Freeform 516"/>
              <p:cNvSpPr>
                <a:spLocks/>
              </p:cNvSpPr>
              <p:nvPr/>
            </p:nvSpPr>
            <p:spPr bwMode="auto">
              <a:xfrm>
                <a:off x="3871" y="3035"/>
                <a:ext cx="5" cy="2"/>
              </a:xfrm>
              <a:custGeom>
                <a:avLst/>
                <a:gdLst>
                  <a:gd name="T0" fmla="*/ 2 w 2"/>
                  <a:gd name="T1" fmla="*/ 1 h 1"/>
                  <a:gd name="T2" fmla="*/ 2 w 2"/>
                  <a:gd name="T3" fmla="*/ 0 h 1"/>
                  <a:gd name="T4" fmla="*/ 2 w 2"/>
                  <a:gd name="T5" fmla="*/ 0 h 1"/>
                  <a:gd name="T6" fmla="*/ 2 w 2"/>
                  <a:gd name="T7" fmla="*/ 0 h 1"/>
                  <a:gd name="T8" fmla="*/ 0 w 2"/>
                  <a:gd name="T9" fmla="*/ 0 h 1"/>
                  <a:gd name="T10" fmla="*/ 1 w 2"/>
                  <a:gd name="T11" fmla="*/ 1 h 1"/>
                  <a:gd name="T12" fmla="*/ 2 w 2"/>
                  <a:gd name="T13" fmla="*/ 0 h 1"/>
                  <a:gd name="T14" fmla="*/ 2 w 2"/>
                  <a:gd name="T15" fmla="*/ 1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1">
                    <a:moveTo>
                      <a:pt x="2" y="1"/>
                    </a:moveTo>
                    <a:cubicBezTo>
                      <a:pt x="2" y="1"/>
                      <a:pt x="2" y="1"/>
                      <a:pt x="2" y="0"/>
                    </a:cubicBezTo>
                    <a:cubicBezTo>
                      <a:pt x="2" y="0"/>
                      <a:pt x="2" y="0"/>
                      <a:pt x="2" y="0"/>
                    </a:cubicBezTo>
                    <a:cubicBezTo>
                      <a:pt x="2" y="0"/>
                      <a:pt x="2" y="0"/>
                      <a:pt x="2" y="0"/>
                    </a:cubicBezTo>
                    <a:cubicBezTo>
                      <a:pt x="1" y="0"/>
                      <a:pt x="1" y="0"/>
                      <a:pt x="0" y="0"/>
                    </a:cubicBezTo>
                    <a:cubicBezTo>
                      <a:pt x="1" y="0"/>
                      <a:pt x="1" y="0"/>
                      <a:pt x="1" y="1"/>
                    </a:cubicBezTo>
                    <a:cubicBezTo>
                      <a:pt x="1" y="1"/>
                      <a:pt x="1" y="0"/>
                      <a:pt x="2" y="0"/>
                    </a:cubicBezTo>
                    <a:cubicBezTo>
                      <a:pt x="2" y="1"/>
                      <a:pt x="2" y="1"/>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779" name="Freeform 517"/>
              <p:cNvSpPr>
                <a:spLocks/>
              </p:cNvSpPr>
              <p:nvPr/>
            </p:nvSpPr>
            <p:spPr bwMode="auto">
              <a:xfrm>
                <a:off x="3599" y="2891"/>
                <a:ext cx="5" cy="2"/>
              </a:xfrm>
              <a:custGeom>
                <a:avLst/>
                <a:gdLst>
                  <a:gd name="T0" fmla="*/ 1 w 2"/>
                  <a:gd name="T1" fmla="*/ 0 h 1"/>
                  <a:gd name="T2" fmla="*/ 0 w 2"/>
                  <a:gd name="T3" fmla="*/ 0 h 1"/>
                  <a:gd name="T4" fmla="*/ 1 w 2"/>
                  <a:gd name="T5" fmla="*/ 1 h 1"/>
                  <a:gd name="T6" fmla="*/ 1 w 2"/>
                  <a:gd name="T7" fmla="*/ 1 h 1"/>
                  <a:gd name="T8" fmla="*/ 2 w 2"/>
                  <a:gd name="T9" fmla="*/ 1 h 1"/>
                  <a:gd name="T10" fmla="*/ 2 w 2"/>
                  <a:gd name="T11" fmla="*/ 0 h 1"/>
                  <a:gd name="T12" fmla="*/ 1 w 2"/>
                  <a:gd name="T13" fmla="*/ 0 h 1"/>
                </a:gdLst>
                <a:ahLst/>
                <a:cxnLst>
                  <a:cxn ang="0">
                    <a:pos x="T0" y="T1"/>
                  </a:cxn>
                  <a:cxn ang="0">
                    <a:pos x="T2" y="T3"/>
                  </a:cxn>
                  <a:cxn ang="0">
                    <a:pos x="T4" y="T5"/>
                  </a:cxn>
                  <a:cxn ang="0">
                    <a:pos x="T6" y="T7"/>
                  </a:cxn>
                  <a:cxn ang="0">
                    <a:pos x="T8" y="T9"/>
                  </a:cxn>
                  <a:cxn ang="0">
                    <a:pos x="T10" y="T11"/>
                  </a:cxn>
                  <a:cxn ang="0">
                    <a:pos x="T12" y="T13"/>
                  </a:cxn>
                </a:cxnLst>
                <a:rect l="0" t="0" r="r" b="b"/>
                <a:pathLst>
                  <a:path w="2" h="1">
                    <a:moveTo>
                      <a:pt x="1" y="0"/>
                    </a:moveTo>
                    <a:cubicBezTo>
                      <a:pt x="1" y="0"/>
                      <a:pt x="1" y="0"/>
                      <a:pt x="0" y="0"/>
                    </a:cubicBezTo>
                    <a:cubicBezTo>
                      <a:pt x="0" y="0"/>
                      <a:pt x="0" y="1"/>
                      <a:pt x="1" y="1"/>
                    </a:cubicBezTo>
                    <a:cubicBezTo>
                      <a:pt x="1" y="1"/>
                      <a:pt x="1" y="1"/>
                      <a:pt x="1" y="1"/>
                    </a:cubicBezTo>
                    <a:cubicBezTo>
                      <a:pt x="2" y="1"/>
                      <a:pt x="2" y="1"/>
                      <a:pt x="2" y="1"/>
                    </a:cubicBezTo>
                    <a:cubicBezTo>
                      <a:pt x="2" y="0"/>
                      <a:pt x="2" y="0"/>
                      <a:pt x="2" y="0"/>
                    </a:cubicBezTo>
                    <a:cubicBezTo>
                      <a:pt x="2"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780" name="Freeform 518"/>
              <p:cNvSpPr>
                <a:spLocks/>
              </p:cNvSpPr>
              <p:nvPr/>
            </p:nvSpPr>
            <p:spPr bwMode="auto">
              <a:xfrm>
                <a:off x="3656" y="2898"/>
                <a:ext cx="2" cy="0"/>
              </a:xfrm>
              <a:custGeom>
                <a:avLst/>
                <a:gdLst>
                  <a:gd name="T0" fmla="*/ 0 w 1"/>
                  <a:gd name="T1" fmla="*/ 1 w 1"/>
                  <a:gd name="T2" fmla="*/ 0 w 1"/>
                  <a:gd name="T3" fmla="*/ 0 w 1"/>
                </a:gdLst>
                <a:ahLst/>
                <a:cxnLst>
                  <a:cxn ang="0">
                    <a:pos x="T0" y="0"/>
                  </a:cxn>
                  <a:cxn ang="0">
                    <a:pos x="T1" y="0"/>
                  </a:cxn>
                  <a:cxn ang="0">
                    <a:pos x="T2" y="0"/>
                  </a:cxn>
                  <a:cxn ang="0">
                    <a:pos x="T3" y="0"/>
                  </a:cxn>
                </a:cxnLst>
                <a:rect l="0" t="0" r="r" b="b"/>
                <a:pathLst>
                  <a:path w="1">
                    <a:moveTo>
                      <a:pt x="0" y="0"/>
                    </a:moveTo>
                    <a:cubicBezTo>
                      <a:pt x="0" y="0"/>
                      <a:pt x="1" y="0"/>
                      <a:pt x="1" y="0"/>
                    </a:cubicBezTo>
                    <a:cubicBezTo>
                      <a:pt x="1"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781" name="Freeform 519"/>
              <p:cNvSpPr>
                <a:spLocks/>
              </p:cNvSpPr>
              <p:nvPr/>
            </p:nvSpPr>
            <p:spPr bwMode="auto">
              <a:xfrm>
                <a:off x="3606" y="2898"/>
                <a:ext cx="5" cy="4"/>
              </a:xfrm>
              <a:custGeom>
                <a:avLst/>
                <a:gdLst>
                  <a:gd name="T0" fmla="*/ 1 w 2"/>
                  <a:gd name="T1" fmla="*/ 0 h 2"/>
                  <a:gd name="T2" fmla="*/ 0 w 2"/>
                  <a:gd name="T3" fmla="*/ 0 h 2"/>
                  <a:gd name="T4" fmla="*/ 1 w 2"/>
                  <a:gd name="T5" fmla="*/ 1 h 2"/>
                  <a:gd name="T6" fmla="*/ 1 w 2"/>
                  <a:gd name="T7" fmla="*/ 2 h 2"/>
                  <a:gd name="T8" fmla="*/ 2 w 2"/>
                  <a:gd name="T9" fmla="*/ 1 h 2"/>
                  <a:gd name="T10" fmla="*/ 2 w 2"/>
                  <a:gd name="T11" fmla="*/ 0 h 2"/>
                  <a:gd name="T12" fmla="*/ 1 w 2"/>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2" h="2">
                    <a:moveTo>
                      <a:pt x="1" y="0"/>
                    </a:moveTo>
                    <a:cubicBezTo>
                      <a:pt x="0" y="0"/>
                      <a:pt x="0" y="0"/>
                      <a:pt x="0" y="0"/>
                    </a:cubicBezTo>
                    <a:cubicBezTo>
                      <a:pt x="0" y="0"/>
                      <a:pt x="1" y="1"/>
                      <a:pt x="1" y="1"/>
                    </a:cubicBezTo>
                    <a:cubicBezTo>
                      <a:pt x="1" y="1"/>
                      <a:pt x="1" y="2"/>
                      <a:pt x="1" y="2"/>
                    </a:cubicBezTo>
                    <a:cubicBezTo>
                      <a:pt x="1" y="1"/>
                      <a:pt x="2" y="1"/>
                      <a:pt x="2" y="1"/>
                    </a:cubicBezTo>
                    <a:cubicBezTo>
                      <a:pt x="2" y="1"/>
                      <a:pt x="2" y="1"/>
                      <a:pt x="2"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782" name="Freeform 520"/>
              <p:cNvSpPr>
                <a:spLocks/>
              </p:cNvSpPr>
              <p:nvPr/>
            </p:nvSpPr>
            <p:spPr bwMode="auto">
              <a:xfrm>
                <a:off x="3538" y="2864"/>
                <a:ext cx="4" cy="3"/>
              </a:xfrm>
              <a:custGeom>
                <a:avLst/>
                <a:gdLst>
                  <a:gd name="T0" fmla="*/ 1 w 2"/>
                  <a:gd name="T1" fmla="*/ 0 h 1"/>
                  <a:gd name="T2" fmla="*/ 0 w 2"/>
                  <a:gd name="T3" fmla="*/ 0 h 1"/>
                  <a:gd name="T4" fmla="*/ 0 w 2"/>
                  <a:gd name="T5" fmla="*/ 0 h 1"/>
                  <a:gd name="T6" fmla="*/ 0 w 2"/>
                  <a:gd name="T7" fmla="*/ 1 h 1"/>
                  <a:gd name="T8" fmla="*/ 2 w 2"/>
                  <a:gd name="T9" fmla="*/ 1 h 1"/>
                  <a:gd name="T10" fmla="*/ 1 w 2"/>
                  <a:gd name="T11" fmla="*/ 0 h 1"/>
                  <a:gd name="T12" fmla="*/ 1 w 2"/>
                  <a:gd name="T13" fmla="*/ 0 h 1"/>
                </a:gdLst>
                <a:ahLst/>
                <a:cxnLst>
                  <a:cxn ang="0">
                    <a:pos x="T0" y="T1"/>
                  </a:cxn>
                  <a:cxn ang="0">
                    <a:pos x="T2" y="T3"/>
                  </a:cxn>
                  <a:cxn ang="0">
                    <a:pos x="T4" y="T5"/>
                  </a:cxn>
                  <a:cxn ang="0">
                    <a:pos x="T6" y="T7"/>
                  </a:cxn>
                  <a:cxn ang="0">
                    <a:pos x="T8" y="T9"/>
                  </a:cxn>
                  <a:cxn ang="0">
                    <a:pos x="T10" y="T11"/>
                  </a:cxn>
                  <a:cxn ang="0">
                    <a:pos x="T12" y="T13"/>
                  </a:cxn>
                </a:cxnLst>
                <a:rect l="0" t="0" r="r" b="b"/>
                <a:pathLst>
                  <a:path w="2" h="1">
                    <a:moveTo>
                      <a:pt x="1" y="0"/>
                    </a:moveTo>
                    <a:cubicBezTo>
                      <a:pt x="0" y="0"/>
                      <a:pt x="0" y="0"/>
                      <a:pt x="0" y="0"/>
                    </a:cubicBezTo>
                    <a:cubicBezTo>
                      <a:pt x="0" y="0"/>
                      <a:pt x="0" y="0"/>
                      <a:pt x="0" y="0"/>
                    </a:cubicBezTo>
                    <a:cubicBezTo>
                      <a:pt x="0" y="1"/>
                      <a:pt x="0" y="1"/>
                      <a:pt x="0" y="1"/>
                    </a:cubicBezTo>
                    <a:cubicBezTo>
                      <a:pt x="1" y="1"/>
                      <a:pt x="1" y="1"/>
                      <a:pt x="2" y="1"/>
                    </a:cubicBezTo>
                    <a:cubicBezTo>
                      <a:pt x="1" y="1"/>
                      <a:pt x="1" y="1"/>
                      <a:pt x="1"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783" name="Freeform 521"/>
              <p:cNvSpPr>
                <a:spLocks/>
              </p:cNvSpPr>
              <p:nvPr/>
            </p:nvSpPr>
            <p:spPr bwMode="auto">
              <a:xfrm>
                <a:off x="3609" y="2900"/>
                <a:ext cx="7" cy="7"/>
              </a:xfrm>
              <a:custGeom>
                <a:avLst/>
                <a:gdLst>
                  <a:gd name="T0" fmla="*/ 2 w 3"/>
                  <a:gd name="T1" fmla="*/ 2 h 3"/>
                  <a:gd name="T2" fmla="*/ 3 w 3"/>
                  <a:gd name="T3" fmla="*/ 3 h 3"/>
                  <a:gd name="T4" fmla="*/ 3 w 3"/>
                  <a:gd name="T5" fmla="*/ 3 h 3"/>
                  <a:gd name="T6" fmla="*/ 3 w 3"/>
                  <a:gd name="T7" fmla="*/ 2 h 3"/>
                  <a:gd name="T8" fmla="*/ 2 w 3"/>
                  <a:gd name="T9" fmla="*/ 1 h 3"/>
                  <a:gd name="T10" fmla="*/ 1 w 3"/>
                  <a:gd name="T11" fmla="*/ 0 h 3"/>
                  <a:gd name="T12" fmla="*/ 0 w 3"/>
                  <a:gd name="T13" fmla="*/ 1 h 3"/>
                  <a:gd name="T14" fmla="*/ 0 w 3"/>
                  <a:gd name="T15" fmla="*/ 2 h 3"/>
                  <a:gd name="T16" fmla="*/ 2 w 3"/>
                  <a:gd name="T17" fmla="*/ 2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3">
                    <a:moveTo>
                      <a:pt x="2" y="2"/>
                    </a:moveTo>
                    <a:cubicBezTo>
                      <a:pt x="2" y="3"/>
                      <a:pt x="3" y="3"/>
                      <a:pt x="3" y="3"/>
                    </a:cubicBezTo>
                    <a:cubicBezTo>
                      <a:pt x="3" y="3"/>
                      <a:pt x="3" y="3"/>
                      <a:pt x="3" y="3"/>
                    </a:cubicBezTo>
                    <a:cubicBezTo>
                      <a:pt x="3" y="3"/>
                      <a:pt x="3" y="2"/>
                      <a:pt x="3" y="2"/>
                    </a:cubicBezTo>
                    <a:cubicBezTo>
                      <a:pt x="3" y="2"/>
                      <a:pt x="3" y="1"/>
                      <a:pt x="2" y="1"/>
                    </a:cubicBezTo>
                    <a:cubicBezTo>
                      <a:pt x="2" y="1"/>
                      <a:pt x="2" y="1"/>
                      <a:pt x="1" y="0"/>
                    </a:cubicBezTo>
                    <a:cubicBezTo>
                      <a:pt x="1" y="1"/>
                      <a:pt x="1" y="1"/>
                      <a:pt x="0" y="1"/>
                    </a:cubicBezTo>
                    <a:cubicBezTo>
                      <a:pt x="0" y="1"/>
                      <a:pt x="0" y="2"/>
                      <a:pt x="0" y="2"/>
                    </a:cubicBezTo>
                    <a:cubicBezTo>
                      <a:pt x="1" y="2"/>
                      <a:pt x="1" y="2"/>
                      <a:pt x="2"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784" name="Freeform 522"/>
              <p:cNvSpPr>
                <a:spLocks/>
              </p:cNvSpPr>
              <p:nvPr/>
            </p:nvSpPr>
            <p:spPr bwMode="auto">
              <a:xfrm>
                <a:off x="3680" y="2891"/>
                <a:ext cx="4" cy="7"/>
              </a:xfrm>
              <a:custGeom>
                <a:avLst/>
                <a:gdLst>
                  <a:gd name="T0" fmla="*/ 1 w 2"/>
                  <a:gd name="T1" fmla="*/ 0 h 3"/>
                  <a:gd name="T2" fmla="*/ 0 w 2"/>
                  <a:gd name="T3" fmla="*/ 1 h 3"/>
                  <a:gd name="T4" fmla="*/ 0 w 2"/>
                  <a:gd name="T5" fmla="*/ 1 h 3"/>
                  <a:gd name="T6" fmla="*/ 0 w 2"/>
                  <a:gd name="T7" fmla="*/ 2 h 3"/>
                  <a:gd name="T8" fmla="*/ 1 w 2"/>
                  <a:gd name="T9" fmla="*/ 2 h 3"/>
                  <a:gd name="T10" fmla="*/ 0 w 2"/>
                  <a:gd name="T11" fmla="*/ 2 h 3"/>
                  <a:gd name="T12" fmla="*/ 1 w 2"/>
                  <a:gd name="T13" fmla="*/ 3 h 3"/>
                  <a:gd name="T14" fmla="*/ 2 w 2"/>
                  <a:gd name="T15" fmla="*/ 2 h 3"/>
                  <a:gd name="T16" fmla="*/ 1 w 2"/>
                  <a:gd name="T17"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 h="3">
                    <a:moveTo>
                      <a:pt x="1" y="0"/>
                    </a:moveTo>
                    <a:cubicBezTo>
                      <a:pt x="1" y="0"/>
                      <a:pt x="1" y="0"/>
                      <a:pt x="0" y="1"/>
                    </a:cubicBezTo>
                    <a:cubicBezTo>
                      <a:pt x="0" y="1"/>
                      <a:pt x="0" y="1"/>
                      <a:pt x="0" y="1"/>
                    </a:cubicBezTo>
                    <a:cubicBezTo>
                      <a:pt x="0" y="1"/>
                      <a:pt x="0" y="2"/>
                      <a:pt x="0" y="2"/>
                    </a:cubicBezTo>
                    <a:cubicBezTo>
                      <a:pt x="0" y="2"/>
                      <a:pt x="1" y="2"/>
                      <a:pt x="1" y="2"/>
                    </a:cubicBezTo>
                    <a:cubicBezTo>
                      <a:pt x="1" y="2"/>
                      <a:pt x="1" y="2"/>
                      <a:pt x="0" y="2"/>
                    </a:cubicBezTo>
                    <a:cubicBezTo>
                      <a:pt x="1" y="3"/>
                      <a:pt x="1" y="3"/>
                      <a:pt x="1" y="3"/>
                    </a:cubicBezTo>
                    <a:cubicBezTo>
                      <a:pt x="1" y="2"/>
                      <a:pt x="2" y="2"/>
                      <a:pt x="2" y="2"/>
                    </a:cubicBezTo>
                    <a:cubicBezTo>
                      <a:pt x="2" y="1"/>
                      <a:pt x="1"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785" name="Freeform 523"/>
              <p:cNvSpPr>
                <a:spLocks/>
              </p:cNvSpPr>
              <p:nvPr/>
            </p:nvSpPr>
            <p:spPr bwMode="auto">
              <a:xfrm>
                <a:off x="3651" y="2950"/>
                <a:ext cx="12" cy="7"/>
              </a:xfrm>
              <a:custGeom>
                <a:avLst/>
                <a:gdLst>
                  <a:gd name="T0" fmla="*/ 2 w 5"/>
                  <a:gd name="T1" fmla="*/ 3 h 3"/>
                  <a:gd name="T2" fmla="*/ 3 w 5"/>
                  <a:gd name="T3" fmla="*/ 2 h 3"/>
                  <a:gd name="T4" fmla="*/ 3 w 5"/>
                  <a:gd name="T5" fmla="*/ 3 h 3"/>
                  <a:gd name="T6" fmla="*/ 4 w 5"/>
                  <a:gd name="T7" fmla="*/ 3 h 3"/>
                  <a:gd name="T8" fmla="*/ 4 w 5"/>
                  <a:gd name="T9" fmla="*/ 3 h 3"/>
                  <a:gd name="T10" fmla="*/ 5 w 5"/>
                  <a:gd name="T11" fmla="*/ 3 h 3"/>
                  <a:gd name="T12" fmla="*/ 5 w 5"/>
                  <a:gd name="T13" fmla="*/ 2 h 3"/>
                  <a:gd name="T14" fmla="*/ 4 w 5"/>
                  <a:gd name="T15" fmla="*/ 1 h 3"/>
                  <a:gd name="T16" fmla="*/ 2 w 5"/>
                  <a:gd name="T17" fmla="*/ 0 h 3"/>
                  <a:gd name="T18" fmla="*/ 2 w 5"/>
                  <a:gd name="T19" fmla="*/ 0 h 3"/>
                  <a:gd name="T20" fmla="*/ 2 w 5"/>
                  <a:gd name="T21" fmla="*/ 1 h 3"/>
                  <a:gd name="T22" fmla="*/ 2 w 5"/>
                  <a:gd name="T23" fmla="*/ 1 h 3"/>
                  <a:gd name="T24" fmla="*/ 1 w 5"/>
                  <a:gd name="T25" fmla="*/ 1 h 3"/>
                  <a:gd name="T26" fmla="*/ 0 w 5"/>
                  <a:gd name="T27" fmla="*/ 1 h 3"/>
                  <a:gd name="T28" fmla="*/ 1 w 5"/>
                  <a:gd name="T29" fmla="*/ 1 h 3"/>
                  <a:gd name="T30" fmla="*/ 1 w 5"/>
                  <a:gd name="T31" fmla="*/ 1 h 3"/>
                  <a:gd name="T32" fmla="*/ 2 w 5"/>
                  <a:gd name="T33" fmla="*/ 1 h 3"/>
                  <a:gd name="T34" fmla="*/ 1 w 5"/>
                  <a:gd name="T35" fmla="*/ 2 h 3"/>
                  <a:gd name="T36" fmla="*/ 2 w 5"/>
                  <a:gd name="T37" fmla="*/ 3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 h="3">
                    <a:moveTo>
                      <a:pt x="2" y="3"/>
                    </a:moveTo>
                    <a:cubicBezTo>
                      <a:pt x="2" y="3"/>
                      <a:pt x="3" y="3"/>
                      <a:pt x="3" y="2"/>
                    </a:cubicBezTo>
                    <a:cubicBezTo>
                      <a:pt x="3" y="3"/>
                      <a:pt x="3" y="3"/>
                      <a:pt x="3" y="3"/>
                    </a:cubicBezTo>
                    <a:cubicBezTo>
                      <a:pt x="3" y="3"/>
                      <a:pt x="4" y="3"/>
                      <a:pt x="4" y="3"/>
                    </a:cubicBezTo>
                    <a:cubicBezTo>
                      <a:pt x="4" y="3"/>
                      <a:pt x="4" y="3"/>
                      <a:pt x="4" y="3"/>
                    </a:cubicBezTo>
                    <a:cubicBezTo>
                      <a:pt x="5" y="3"/>
                      <a:pt x="5" y="3"/>
                      <a:pt x="5" y="3"/>
                    </a:cubicBezTo>
                    <a:cubicBezTo>
                      <a:pt x="5" y="3"/>
                      <a:pt x="5" y="2"/>
                      <a:pt x="5" y="2"/>
                    </a:cubicBezTo>
                    <a:cubicBezTo>
                      <a:pt x="4" y="2"/>
                      <a:pt x="4" y="1"/>
                      <a:pt x="4" y="1"/>
                    </a:cubicBezTo>
                    <a:cubicBezTo>
                      <a:pt x="3" y="1"/>
                      <a:pt x="3" y="0"/>
                      <a:pt x="2" y="0"/>
                    </a:cubicBezTo>
                    <a:cubicBezTo>
                      <a:pt x="2" y="0"/>
                      <a:pt x="2" y="0"/>
                      <a:pt x="2" y="0"/>
                    </a:cubicBezTo>
                    <a:cubicBezTo>
                      <a:pt x="2" y="0"/>
                      <a:pt x="2" y="1"/>
                      <a:pt x="2" y="1"/>
                    </a:cubicBezTo>
                    <a:cubicBezTo>
                      <a:pt x="2" y="1"/>
                      <a:pt x="2" y="1"/>
                      <a:pt x="2" y="1"/>
                    </a:cubicBezTo>
                    <a:cubicBezTo>
                      <a:pt x="1" y="1"/>
                      <a:pt x="1" y="1"/>
                      <a:pt x="1" y="1"/>
                    </a:cubicBezTo>
                    <a:cubicBezTo>
                      <a:pt x="0" y="1"/>
                      <a:pt x="0" y="1"/>
                      <a:pt x="0" y="1"/>
                    </a:cubicBezTo>
                    <a:cubicBezTo>
                      <a:pt x="0" y="1"/>
                      <a:pt x="1" y="1"/>
                      <a:pt x="1" y="1"/>
                    </a:cubicBezTo>
                    <a:cubicBezTo>
                      <a:pt x="1" y="1"/>
                      <a:pt x="1" y="1"/>
                      <a:pt x="1" y="1"/>
                    </a:cubicBezTo>
                    <a:cubicBezTo>
                      <a:pt x="1" y="1"/>
                      <a:pt x="1" y="1"/>
                      <a:pt x="2" y="1"/>
                    </a:cubicBezTo>
                    <a:cubicBezTo>
                      <a:pt x="2" y="2"/>
                      <a:pt x="1" y="2"/>
                      <a:pt x="1" y="2"/>
                    </a:cubicBezTo>
                    <a:cubicBezTo>
                      <a:pt x="1" y="2"/>
                      <a:pt x="2" y="3"/>
                      <a:pt x="2"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786" name="Freeform 524"/>
              <p:cNvSpPr>
                <a:spLocks/>
              </p:cNvSpPr>
              <p:nvPr/>
            </p:nvSpPr>
            <p:spPr bwMode="auto">
              <a:xfrm>
                <a:off x="3647" y="2950"/>
                <a:ext cx="2" cy="2"/>
              </a:xfrm>
              <a:custGeom>
                <a:avLst/>
                <a:gdLst>
                  <a:gd name="T0" fmla="*/ 1 w 1"/>
                  <a:gd name="T1" fmla="*/ 1 h 1"/>
                  <a:gd name="T2" fmla="*/ 0 w 1"/>
                  <a:gd name="T3" fmla="*/ 0 h 1"/>
                  <a:gd name="T4" fmla="*/ 0 w 1"/>
                  <a:gd name="T5" fmla="*/ 1 h 1"/>
                  <a:gd name="T6" fmla="*/ 1 w 1"/>
                  <a:gd name="T7" fmla="*/ 1 h 1"/>
                </a:gdLst>
                <a:ahLst/>
                <a:cxnLst>
                  <a:cxn ang="0">
                    <a:pos x="T0" y="T1"/>
                  </a:cxn>
                  <a:cxn ang="0">
                    <a:pos x="T2" y="T3"/>
                  </a:cxn>
                  <a:cxn ang="0">
                    <a:pos x="T4" y="T5"/>
                  </a:cxn>
                  <a:cxn ang="0">
                    <a:pos x="T6" y="T7"/>
                  </a:cxn>
                </a:cxnLst>
                <a:rect l="0" t="0" r="r" b="b"/>
                <a:pathLst>
                  <a:path w="1" h="1">
                    <a:moveTo>
                      <a:pt x="1" y="1"/>
                    </a:moveTo>
                    <a:cubicBezTo>
                      <a:pt x="0" y="1"/>
                      <a:pt x="0" y="1"/>
                      <a:pt x="0" y="0"/>
                    </a:cubicBezTo>
                    <a:cubicBezTo>
                      <a:pt x="0" y="1"/>
                      <a:pt x="0" y="1"/>
                      <a:pt x="0" y="1"/>
                    </a:cubicBezTo>
                    <a:cubicBezTo>
                      <a:pt x="0" y="1"/>
                      <a:pt x="0"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787" name="Freeform 525"/>
              <p:cNvSpPr>
                <a:spLocks/>
              </p:cNvSpPr>
              <p:nvPr/>
            </p:nvSpPr>
            <p:spPr bwMode="auto">
              <a:xfrm>
                <a:off x="3649" y="2893"/>
                <a:ext cx="5" cy="2"/>
              </a:xfrm>
              <a:custGeom>
                <a:avLst/>
                <a:gdLst>
                  <a:gd name="T0" fmla="*/ 2 w 2"/>
                  <a:gd name="T1" fmla="*/ 1 h 1"/>
                  <a:gd name="T2" fmla="*/ 1 w 2"/>
                  <a:gd name="T3" fmla="*/ 0 h 1"/>
                  <a:gd name="T4" fmla="*/ 1 w 2"/>
                  <a:gd name="T5" fmla="*/ 0 h 1"/>
                  <a:gd name="T6" fmla="*/ 0 w 2"/>
                  <a:gd name="T7" fmla="*/ 1 h 1"/>
                  <a:gd name="T8" fmla="*/ 1 w 2"/>
                  <a:gd name="T9" fmla="*/ 1 h 1"/>
                  <a:gd name="T10" fmla="*/ 2 w 2"/>
                  <a:gd name="T11" fmla="*/ 1 h 1"/>
                </a:gdLst>
                <a:ahLst/>
                <a:cxnLst>
                  <a:cxn ang="0">
                    <a:pos x="T0" y="T1"/>
                  </a:cxn>
                  <a:cxn ang="0">
                    <a:pos x="T2" y="T3"/>
                  </a:cxn>
                  <a:cxn ang="0">
                    <a:pos x="T4" y="T5"/>
                  </a:cxn>
                  <a:cxn ang="0">
                    <a:pos x="T6" y="T7"/>
                  </a:cxn>
                  <a:cxn ang="0">
                    <a:pos x="T8" y="T9"/>
                  </a:cxn>
                  <a:cxn ang="0">
                    <a:pos x="T10" y="T11"/>
                  </a:cxn>
                </a:cxnLst>
                <a:rect l="0" t="0" r="r" b="b"/>
                <a:pathLst>
                  <a:path w="2" h="1">
                    <a:moveTo>
                      <a:pt x="2" y="1"/>
                    </a:moveTo>
                    <a:cubicBezTo>
                      <a:pt x="2" y="1"/>
                      <a:pt x="1" y="1"/>
                      <a:pt x="1" y="0"/>
                    </a:cubicBezTo>
                    <a:cubicBezTo>
                      <a:pt x="1" y="0"/>
                      <a:pt x="1" y="0"/>
                      <a:pt x="1" y="0"/>
                    </a:cubicBezTo>
                    <a:cubicBezTo>
                      <a:pt x="1" y="1"/>
                      <a:pt x="0" y="1"/>
                      <a:pt x="0" y="1"/>
                    </a:cubicBezTo>
                    <a:cubicBezTo>
                      <a:pt x="1" y="1"/>
                      <a:pt x="1" y="1"/>
                      <a:pt x="1" y="1"/>
                    </a:cubicBezTo>
                    <a:cubicBezTo>
                      <a:pt x="1" y="1"/>
                      <a:pt x="2" y="1"/>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788" name="Freeform 526"/>
              <p:cNvSpPr>
                <a:spLocks/>
              </p:cNvSpPr>
              <p:nvPr/>
            </p:nvSpPr>
            <p:spPr bwMode="auto">
              <a:xfrm>
                <a:off x="3632" y="2936"/>
                <a:ext cx="15" cy="16"/>
              </a:xfrm>
              <a:custGeom>
                <a:avLst/>
                <a:gdLst>
                  <a:gd name="T0" fmla="*/ 5 w 6"/>
                  <a:gd name="T1" fmla="*/ 4 h 7"/>
                  <a:gd name="T2" fmla="*/ 4 w 6"/>
                  <a:gd name="T3" fmla="*/ 3 h 7"/>
                  <a:gd name="T4" fmla="*/ 4 w 6"/>
                  <a:gd name="T5" fmla="*/ 1 h 7"/>
                  <a:gd name="T6" fmla="*/ 4 w 6"/>
                  <a:gd name="T7" fmla="*/ 1 h 7"/>
                  <a:gd name="T8" fmla="*/ 4 w 6"/>
                  <a:gd name="T9" fmla="*/ 0 h 7"/>
                  <a:gd name="T10" fmla="*/ 3 w 6"/>
                  <a:gd name="T11" fmla="*/ 0 h 7"/>
                  <a:gd name="T12" fmla="*/ 3 w 6"/>
                  <a:gd name="T13" fmla="*/ 0 h 7"/>
                  <a:gd name="T14" fmla="*/ 2 w 6"/>
                  <a:gd name="T15" fmla="*/ 1 h 7"/>
                  <a:gd name="T16" fmla="*/ 3 w 6"/>
                  <a:gd name="T17" fmla="*/ 1 h 7"/>
                  <a:gd name="T18" fmla="*/ 2 w 6"/>
                  <a:gd name="T19" fmla="*/ 1 h 7"/>
                  <a:gd name="T20" fmla="*/ 1 w 6"/>
                  <a:gd name="T21" fmla="*/ 0 h 7"/>
                  <a:gd name="T22" fmla="*/ 1 w 6"/>
                  <a:gd name="T23" fmla="*/ 0 h 7"/>
                  <a:gd name="T24" fmla="*/ 1 w 6"/>
                  <a:gd name="T25" fmla="*/ 1 h 7"/>
                  <a:gd name="T26" fmla="*/ 0 w 6"/>
                  <a:gd name="T27" fmla="*/ 1 h 7"/>
                  <a:gd name="T28" fmla="*/ 0 w 6"/>
                  <a:gd name="T29" fmla="*/ 1 h 7"/>
                  <a:gd name="T30" fmla="*/ 2 w 6"/>
                  <a:gd name="T31" fmla="*/ 2 h 7"/>
                  <a:gd name="T32" fmla="*/ 2 w 6"/>
                  <a:gd name="T33" fmla="*/ 3 h 7"/>
                  <a:gd name="T34" fmla="*/ 2 w 6"/>
                  <a:gd name="T35" fmla="*/ 3 h 7"/>
                  <a:gd name="T36" fmla="*/ 2 w 6"/>
                  <a:gd name="T37" fmla="*/ 4 h 7"/>
                  <a:gd name="T38" fmla="*/ 2 w 6"/>
                  <a:gd name="T39" fmla="*/ 5 h 7"/>
                  <a:gd name="T40" fmla="*/ 3 w 6"/>
                  <a:gd name="T41" fmla="*/ 6 h 7"/>
                  <a:gd name="T42" fmla="*/ 4 w 6"/>
                  <a:gd name="T43" fmla="*/ 6 h 7"/>
                  <a:gd name="T44" fmla="*/ 4 w 6"/>
                  <a:gd name="T45" fmla="*/ 7 h 7"/>
                  <a:gd name="T46" fmla="*/ 5 w 6"/>
                  <a:gd name="T47" fmla="*/ 7 h 7"/>
                  <a:gd name="T48" fmla="*/ 5 w 6"/>
                  <a:gd name="T49" fmla="*/ 7 h 7"/>
                  <a:gd name="T50" fmla="*/ 5 w 6"/>
                  <a:gd name="T51" fmla="*/ 6 h 7"/>
                  <a:gd name="T52" fmla="*/ 6 w 6"/>
                  <a:gd name="T53" fmla="*/ 5 h 7"/>
                  <a:gd name="T54" fmla="*/ 5 w 6"/>
                  <a:gd name="T55" fmla="*/ 4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 h="7">
                    <a:moveTo>
                      <a:pt x="5" y="4"/>
                    </a:moveTo>
                    <a:cubicBezTo>
                      <a:pt x="4" y="4"/>
                      <a:pt x="4" y="4"/>
                      <a:pt x="4" y="3"/>
                    </a:cubicBezTo>
                    <a:cubicBezTo>
                      <a:pt x="4" y="3"/>
                      <a:pt x="4" y="2"/>
                      <a:pt x="4" y="1"/>
                    </a:cubicBezTo>
                    <a:cubicBezTo>
                      <a:pt x="4" y="1"/>
                      <a:pt x="4" y="1"/>
                      <a:pt x="4" y="1"/>
                    </a:cubicBezTo>
                    <a:cubicBezTo>
                      <a:pt x="4" y="1"/>
                      <a:pt x="4" y="1"/>
                      <a:pt x="4" y="0"/>
                    </a:cubicBezTo>
                    <a:cubicBezTo>
                      <a:pt x="4" y="0"/>
                      <a:pt x="3" y="0"/>
                      <a:pt x="3" y="0"/>
                    </a:cubicBezTo>
                    <a:cubicBezTo>
                      <a:pt x="3" y="0"/>
                      <a:pt x="3" y="0"/>
                      <a:pt x="3" y="0"/>
                    </a:cubicBezTo>
                    <a:cubicBezTo>
                      <a:pt x="3" y="0"/>
                      <a:pt x="2" y="0"/>
                      <a:pt x="2" y="1"/>
                    </a:cubicBezTo>
                    <a:cubicBezTo>
                      <a:pt x="3" y="1"/>
                      <a:pt x="3" y="1"/>
                      <a:pt x="3" y="1"/>
                    </a:cubicBezTo>
                    <a:cubicBezTo>
                      <a:pt x="2" y="1"/>
                      <a:pt x="2" y="1"/>
                      <a:pt x="2" y="1"/>
                    </a:cubicBezTo>
                    <a:cubicBezTo>
                      <a:pt x="2" y="0"/>
                      <a:pt x="2" y="0"/>
                      <a:pt x="1" y="0"/>
                    </a:cubicBezTo>
                    <a:cubicBezTo>
                      <a:pt x="1" y="0"/>
                      <a:pt x="1" y="0"/>
                      <a:pt x="1" y="0"/>
                    </a:cubicBezTo>
                    <a:cubicBezTo>
                      <a:pt x="1" y="0"/>
                      <a:pt x="1" y="0"/>
                      <a:pt x="1" y="1"/>
                    </a:cubicBezTo>
                    <a:cubicBezTo>
                      <a:pt x="0" y="1"/>
                      <a:pt x="0" y="1"/>
                      <a:pt x="0" y="1"/>
                    </a:cubicBezTo>
                    <a:cubicBezTo>
                      <a:pt x="0" y="1"/>
                      <a:pt x="0" y="1"/>
                      <a:pt x="0" y="1"/>
                    </a:cubicBezTo>
                    <a:cubicBezTo>
                      <a:pt x="1" y="2"/>
                      <a:pt x="1" y="2"/>
                      <a:pt x="2" y="2"/>
                    </a:cubicBezTo>
                    <a:cubicBezTo>
                      <a:pt x="2" y="2"/>
                      <a:pt x="2" y="2"/>
                      <a:pt x="2" y="3"/>
                    </a:cubicBezTo>
                    <a:cubicBezTo>
                      <a:pt x="2" y="3"/>
                      <a:pt x="2" y="3"/>
                      <a:pt x="2" y="3"/>
                    </a:cubicBezTo>
                    <a:cubicBezTo>
                      <a:pt x="2" y="3"/>
                      <a:pt x="2" y="4"/>
                      <a:pt x="2" y="4"/>
                    </a:cubicBezTo>
                    <a:cubicBezTo>
                      <a:pt x="2" y="4"/>
                      <a:pt x="2" y="4"/>
                      <a:pt x="2" y="5"/>
                    </a:cubicBezTo>
                    <a:cubicBezTo>
                      <a:pt x="3" y="5"/>
                      <a:pt x="3" y="5"/>
                      <a:pt x="3" y="6"/>
                    </a:cubicBezTo>
                    <a:cubicBezTo>
                      <a:pt x="4" y="6"/>
                      <a:pt x="4" y="6"/>
                      <a:pt x="4" y="6"/>
                    </a:cubicBezTo>
                    <a:cubicBezTo>
                      <a:pt x="4" y="6"/>
                      <a:pt x="4" y="6"/>
                      <a:pt x="4" y="7"/>
                    </a:cubicBezTo>
                    <a:cubicBezTo>
                      <a:pt x="4" y="7"/>
                      <a:pt x="5" y="7"/>
                      <a:pt x="5" y="7"/>
                    </a:cubicBezTo>
                    <a:cubicBezTo>
                      <a:pt x="5" y="7"/>
                      <a:pt x="5" y="7"/>
                      <a:pt x="5" y="7"/>
                    </a:cubicBezTo>
                    <a:cubicBezTo>
                      <a:pt x="5" y="6"/>
                      <a:pt x="5" y="6"/>
                      <a:pt x="5" y="6"/>
                    </a:cubicBezTo>
                    <a:cubicBezTo>
                      <a:pt x="5" y="6"/>
                      <a:pt x="6" y="5"/>
                      <a:pt x="6" y="5"/>
                    </a:cubicBezTo>
                    <a:cubicBezTo>
                      <a:pt x="5" y="5"/>
                      <a:pt x="5" y="5"/>
                      <a:pt x="5"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789" name="Freeform 527"/>
              <p:cNvSpPr>
                <a:spLocks/>
              </p:cNvSpPr>
              <p:nvPr/>
            </p:nvSpPr>
            <p:spPr bwMode="auto">
              <a:xfrm>
                <a:off x="3656" y="2895"/>
                <a:ext cx="2" cy="0"/>
              </a:xfrm>
              <a:custGeom>
                <a:avLst/>
                <a:gdLst>
                  <a:gd name="T0" fmla="*/ 1 w 1"/>
                  <a:gd name="T1" fmla="*/ 1 w 1"/>
                  <a:gd name="T2" fmla="*/ 0 w 1"/>
                  <a:gd name="T3" fmla="*/ 1 w 1"/>
                </a:gdLst>
                <a:ahLst/>
                <a:cxnLst>
                  <a:cxn ang="0">
                    <a:pos x="T0" y="0"/>
                  </a:cxn>
                  <a:cxn ang="0">
                    <a:pos x="T1" y="0"/>
                  </a:cxn>
                  <a:cxn ang="0">
                    <a:pos x="T2" y="0"/>
                  </a:cxn>
                  <a:cxn ang="0">
                    <a:pos x="T3" y="0"/>
                  </a:cxn>
                </a:cxnLst>
                <a:rect l="0" t="0" r="r" b="b"/>
                <a:pathLst>
                  <a:path w="1">
                    <a:moveTo>
                      <a:pt x="1" y="0"/>
                    </a:moveTo>
                    <a:cubicBezTo>
                      <a:pt x="1" y="0"/>
                      <a:pt x="1" y="0"/>
                      <a:pt x="1" y="0"/>
                    </a:cubicBezTo>
                    <a:cubicBezTo>
                      <a:pt x="1" y="0"/>
                      <a:pt x="1" y="0"/>
                      <a:pt x="0"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790" name="Freeform 528"/>
              <p:cNvSpPr>
                <a:spLocks/>
              </p:cNvSpPr>
              <p:nvPr/>
            </p:nvSpPr>
            <p:spPr bwMode="auto">
              <a:xfrm>
                <a:off x="3658" y="2893"/>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791" name="Freeform 529"/>
              <p:cNvSpPr>
                <a:spLocks/>
              </p:cNvSpPr>
              <p:nvPr/>
            </p:nvSpPr>
            <p:spPr bwMode="auto">
              <a:xfrm>
                <a:off x="3753" y="3047"/>
                <a:ext cx="19" cy="14"/>
              </a:xfrm>
              <a:custGeom>
                <a:avLst/>
                <a:gdLst>
                  <a:gd name="T0" fmla="*/ 2 w 8"/>
                  <a:gd name="T1" fmla="*/ 2 h 6"/>
                  <a:gd name="T2" fmla="*/ 3 w 8"/>
                  <a:gd name="T3" fmla="*/ 3 h 6"/>
                  <a:gd name="T4" fmla="*/ 3 w 8"/>
                  <a:gd name="T5" fmla="*/ 4 h 6"/>
                  <a:gd name="T6" fmla="*/ 4 w 8"/>
                  <a:gd name="T7" fmla="*/ 4 h 6"/>
                  <a:gd name="T8" fmla="*/ 5 w 8"/>
                  <a:gd name="T9" fmla="*/ 5 h 6"/>
                  <a:gd name="T10" fmla="*/ 5 w 8"/>
                  <a:gd name="T11" fmla="*/ 6 h 6"/>
                  <a:gd name="T12" fmla="*/ 7 w 8"/>
                  <a:gd name="T13" fmla="*/ 6 h 6"/>
                  <a:gd name="T14" fmla="*/ 8 w 8"/>
                  <a:gd name="T15" fmla="*/ 6 h 6"/>
                  <a:gd name="T16" fmla="*/ 8 w 8"/>
                  <a:gd name="T17" fmla="*/ 6 h 6"/>
                  <a:gd name="T18" fmla="*/ 8 w 8"/>
                  <a:gd name="T19" fmla="*/ 5 h 6"/>
                  <a:gd name="T20" fmla="*/ 7 w 8"/>
                  <a:gd name="T21" fmla="*/ 4 h 6"/>
                  <a:gd name="T22" fmla="*/ 6 w 8"/>
                  <a:gd name="T23" fmla="*/ 3 h 6"/>
                  <a:gd name="T24" fmla="*/ 6 w 8"/>
                  <a:gd name="T25" fmla="*/ 3 h 6"/>
                  <a:gd name="T26" fmla="*/ 5 w 8"/>
                  <a:gd name="T27" fmla="*/ 2 h 6"/>
                  <a:gd name="T28" fmla="*/ 4 w 8"/>
                  <a:gd name="T29" fmla="*/ 2 h 6"/>
                  <a:gd name="T30" fmla="*/ 4 w 8"/>
                  <a:gd name="T31" fmla="*/ 2 h 6"/>
                  <a:gd name="T32" fmla="*/ 3 w 8"/>
                  <a:gd name="T33" fmla="*/ 0 h 6"/>
                  <a:gd name="T34" fmla="*/ 0 w 8"/>
                  <a:gd name="T35" fmla="*/ 1 h 6"/>
                  <a:gd name="T36" fmla="*/ 0 w 8"/>
                  <a:gd name="T37" fmla="*/ 1 h 6"/>
                  <a:gd name="T38" fmla="*/ 1 w 8"/>
                  <a:gd name="T39" fmla="*/ 2 h 6"/>
                  <a:gd name="T40" fmla="*/ 2 w 8"/>
                  <a:gd name="T41" fmla="*/ 2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 h="6">
                    <a:moveTo>
                      <a:pt x="2" y="2"/>
                    </a:moveTo>
                    <a:cubicBezTo>
                      <a:pt x="2" y="2"/>
                      <a:pt x="3" y="3"/>
                      <a:pt x="3" y="3"/>
                    </a:cubicBezTo>
                    <a:cubicBezTo>
                      <a:pt x="3" y="3"/>
                      <a:pt x="3" y="3"/>
                      <a:pt x="3" y="4"/>
                    </a:cubicBezTo>
                    <a:cubicBezTo>
                      <a:pt x="4" y="4"/>
                      <a:pt x="4" y="4"/>
                      <a:pt x="4" y="4"/>
                    </a:cubicBezTo>
                    <a:cubicBezTo>
                      <a:pt x="4" y="4"/>
                      <a:pt x="4" y="5"/>
                      <a:pt x="5" y="5"/>
                    </a:cubicBezTo>
                    <a:cubicBezTo>
                      <a:pt x="5" y="5"/>
                      <a:pt x="5" y="5"/>
                      <a:pt x="5" y="6"/>
                    </a:cubicBezTo>
                    <a:cubicBezTo>
                      <a:pt x="6" y="6"/>
                      <a:pt x="6" y="6"/>
                      <a:pt x="7" y="6"/>
                    </a:cubicBezTo>
                    <a:cubicBezTo>
                      <a:pt x="7" y="6"/>
                      <a:pt x="8" y="6"/>
                      <a:pt x="8" y="6"/>
                    </a:cubicBezTo>
                    <a:cubicBezTo>
                      <a:pt x="8" y="6"/>
                      <a:pt x="8" y="6"/>
                      <a:pt x="8" y="6"/>
                    </a:cubicBezTo>
                    <a:cubicBezTo>
                      <a:pt x="8" y="5"/>
                      <a:pt x="8" y="5"/>
                      <a:pt x="8" y="5"/>
                    </a:cubicBezTo>
                    <a:cubicBezTo>
                      <a:pt x="7" y="4"/>
                      <a:pt x="7" y="4"/>
                      <a:pt x="7" y="4"/>
                    </a:cubicBezTo>
                    <a:cubicBezTo>
                      <a:pt x="7" y="3"/>
                      <a:pt x="7" y="3"/>
                      <a:pt x="6" y="3"/>
                    </a:cubicBezTo>
                    <a:cubicBezTo>
                      <a:pt x="6" y="3"/>
                      <a:pt x="6" y="3"/>
                      <a:pt x="6" y="3"/>
                    </a:cubicBezTo>
                    <a:cubicBezTo>
                      <a:pt x="6" y="2"/>
                      <a:pt x="6" y="2"/>
                      <a:pt x="5" y="2"/>
                    </a:cubicBezTo>
                    <a:cubicBezTo>
                      <a:pt x="5" y="2"/>
                      <a:pt x="5" y="2"/>
                      <a:pt x="4" y="2"/>
                    </a:cubicBezTo>
                    <a:cubicBezTo>
                      <a:pt x="4" y="2"/>
                      <a:pt x="4" y="2"/>
                      <a:pt x="4" y="2"/>
                    </a:cubicBezTo>
                    <a:cubicBezTo>
                      <a:pt x="3" y="1"/>
                      <a:pt x="3" y="1"/>
                      <a:pt x="3" y="0"/>
                    </a:cubicBezTo>
                    <a:cubicBezTo>
                      <a:pt x="2" y="0"/>
                      <a:pt x="1" y="0"/>
                      <a:pt x="0" y="1"/>
                    </a:cubicBezTo>
                    <a:cubicBezTo>
                      <a:pt x="0" y="1"/>
                      <a:pt x="0" y="1"/>
                      <a:pt x="0" y="1"/>
                    </a:cubicBezTo>
                    <a:cubicBezTo>
                      <a:pt x="0" y="1"/>
                      <a:pt x="1" y="1"/>
                      <a:pt x="1" y="2"/>
                    </a:cubicBezTo>
                    <a:cubicBezTo>
                      <a:pt x="1" y="2"/>
                      <a:pt x="1" y="2"/>
                      <a:pt x="2"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792" name="Freeform 530"/>
              <p:cNvSpPr>
                <a:spLocks/>
              </p:cNvSpPr>
              <p:nvPr/>
            </p:nvSpPr>
            <p:spPr bwMode="auto">
              <a:xfrm>
                <a:off x="3810" y="3021"/>
                <a:ext cx="9" cy="9"/>
              </a:xfrm>
              <a:custGeom>
                <a:avLst/>
                <a:gdLst>
                  <a:gd name="T0" fmla="*/ 3 w 4"/>
                  <a:gd name="T1" fmla="*/ 3 h 4"/>
                  <a:gd name="T2" fmla="*/ 2 w 4"/>
                  <a:gd name="T3" fmla="*/ 3 h 4"/>
                  <a:gd name="T4" fmla="*/ 2 w 4"/>
                  <a:gd name="T5" fmla="*/ 2 h 4"/>
                  <a:gd name="T6" fmla="*/ 2 w 4"/>
                  <a:gd name="T7" fmla="*/ 2 h 4"/>
                  <a:gd name="T8" fmla="*/ 3 w 4"/>
                  <a:gd name="T9" fmla="*/ 2 h 4"/>
                  <a:gd name="T10" fmla="*/ 3 w 4"/>
                  <a:gd name="T11" fmla="*/ 2 h 4"/>
                  <a:gd name="T12" fmla="*/ 3 w 4"/>
                  <a:gd name="T13" fmla="*/ 2 h 4"/>
                  <a:gd name="T14" fmla="*/ 4 w 4"/>
                  <a:gd name="T15" fmla="*/ 2 h 4"/>
                  <a:gd name="T16" fmla="*/ 3 w 4"/>
                  <a:gd name="T17" fmla="*/ 1 h 4"/>
                  <a:gd name="T18" fmla="*/ 4 w 4"/>
                  <a:gd name="T19" fmla="*/ 1 h 4"/>
                  <a:gd name="T20" fmla="*/ 3 w 4"/>
                  <a:gd name="T21" fmla="*/ 0 h 4"/>
                  <a:gd name="T22" fmla="*/ 3 w 4"/>
                  <a:gd name="T23" fmla="*/ 1 h 4"/>
                  <a:gd name="T24" fmla="*/ 2 w 4"/>
                  <a:gd name="T25" fmla="*/ 2 h 4"/>
                  <a:gd name="T26" fmla="*/ 1 w 4"/>
                  <a:gd name="T27" fmla="*/ 3 h 4"/>
                  <a:gd name="T28" fmla="*/ 0 w 4"/>
                  <a:gd name="T29" fmla="*/ 3 h 4"/>
                  <a:gd name="T30" fmla="*/ 0 w 4"/>
                  <a:gd name="T31" fmla="*/ 4 h 4"/>
                  <a:gd name="T32" fmla="*/ 0 w 4"/>
                  <a:gd name="T33" fmla="*/ 4 h 4"/>
                  <a:gd name="T34" fmla="*/ 1 w 4"/>
                  <a:gd name="T35" fmla="*/ 4 h 4"/>
                  <a:gd name="T36" fmla="*/ 2 w 4"/>
                  <a:gd name="T37" fmla="*/ 4 h 4"/>
                  <a:gd name="T38" fmla="*/ 2 w 4"/>
                  <a:gd name="T39" fmla="*/ 4 h 4"/>
                  <a:gd name="T40" fmla="*/ 3 w 4"/>
                  <a:gd name="T41" fmla="*/ 4 h 4"/>
                  <a:gd name="T42" fmla="*/ 3 w 4"/>
                  <a:gd name="T43"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 h="4">
                    <a:moveTo>
                      <a:pt x="3" y="3"/>
                    </a:moveTo>
                    <a:cubicBezTo>
                      <a:pt x="2" y="3"/>
                      <a:pt x="2" y="3"/>
                      <a:pt x="2" y="3"/>
                    </a:cubicBezTo>
                    <a:cubicBezTo>
                      <a:pt x="2" y="3"/>
                      <a:pt x="2" y="2"/>
                      <a:pt x="2" y="2"/>
                    </a:cubicBezTo>
                    <a:cubicBezTo>
                      <a:pt x="2" y="2"/>
                      <a:pt x="2" y="2"/>
                      <a:pt x="2" y="2"/>
                    </a:cubicBezTo>
                    <a:cubicBezTo>
                      <a:pt x="3" y="2"/>
                      <a:pt x="3" y="2"/>
                      <a:pt x="3" y="2"/>
                    </a:cubicBezTo>
                    <a:cubicBezTo>
                      <a:pt x="3" y="2"/>
                      <a:pt x="3" y="2"/>
                      <a:pt x="3" y="2"/>
                    </a:cubicBezTo>
                    <a:cubicBezTo>
                      <a:pt x="3" y="2"/>
                      <a:pt x="3" y="2"/>
                      <a:pt x="3" y="2"/>
                    </a:cubicBezTo>
                    <a:cubicBezTo>
                      <a:pt x="3" y="2"/>
                      <a:pt x="4" y="2"/>
                      <a:pt x="4" y="2"/>
                    </a:cubicBezTo>
                    <a:cubicBezTo>
                      <a:pt x="4" y="2"/>
                      <a:pt x="3" y="1"/>
                      <a:pt x="3" y="1"/>
                    </a:cubicBezTo>
                    <a:cubicBezTo>
                      <a:pt x="4" y="1"/>
                      <a:pt x="4" y="1"/>
                      <a:pt x="4" y="1"/>
                    </a:cubicBezTo>
                    <a:cubicBezTo>
                      <a:pt x="3" y="1"/>
                      <a:pt x="3" y="0"/>
                      <a:pt x="3" y="0"/>
                    </a:cubicBezTo>
                    <a:cubicBezTo>
                      <a:pt x="3" y="0"/>
                      <a:pt x="3" y="0"/>
                      <a:pt x="3" y="1"/>
                    </a:cubicBezTo>
                    <a:cubicBezTo>
                      <a:pt x="2" y="1"/>
                      <a:pt x="2" y="1"/>
                      <a:pt x="2" y="2"/>
                    </a:cubicBezTo>
                    <a:cubicBezTo>
                      <a:pt x="2" y="2"/>
                      <a:pt x="1" y="2"/>
                      <a:pt x="1" y="3"/>
                    </a:cubicBezTo>
                    <a:cubicBezTo>
                      <a:pt x="1" y="3"/>
                      <a:pt x="0" y="3"/>
                      <a:pt x="0" y="3"/>
                    </a:cubicBezTo>
                    <a:cubicBezTo>
                      <a:pt x="0" y="3"/>
                      <a:pt x="0" y="4"/>
                      <a:pt x="0" y="4"/>
                    </a:cubicBezTo>
                    <a:cubicBezTo>
                      <a:pt x="0" y="4"/>
                      <a:pt x="0" y="4"/>
                      <a:pt x="0" y="4"/>
                    </a:cubicBezTo>
                    <a:cubicBezTo>
                      <a:pt x="0" y="4"/>
                      <a:pt x="1" y="4"/>
                      <a:pt x="1" y="4"/>
                    </a:cubicBezTo>
                    <a:cubicBezTo>
                      <a:pt x="1" y="4"/>
                      <a:pt x="1" y="4"/>
                      <a:pt x="2" y="4"/>
                    </a:cubicBezTo>
                    <a:cubicBezTo>
                      <a:pt x="2" y="4"/>
                      <a:pt x="2" y="4"/>
                      <a:pt x="2" y="4"/>
                    </a:cubicBezTo>
                    <a:cubicBezTo>
                      <a:pt x="2" y="4"/>
                      <a:pt x="3" y="4"/>
                      <a:pt x="3" y="4"/>
                    </a:cubicBezTo>
                    <a:cubicBezTo>
                      <a:pt x="3" y="3"/>
                      <a:pt x="3" y="3"/>
                      <a:pt x="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793" name="Freeform 531"/>
              <p:cNvSpPr>
                <a:spLocks/>
              </p:cNvSpPr>
              <p:nvPr/>
            </p:nvSpPr>
            <p:spPr bwMode="auto">
              <a:xfrm>
                <a:off x="3848" y="3068"/>
                <a:ext cx="2" cy="3"/>
              </a:xfrm>
              <a:custGeom>
                <a:avLst/>
                <a:gdLst>
                  <a:gd name="T0" fmla="*/ 1 w 1"/>
                  <a:gd name="T1" fmla="*/ 1 h 1"/>
                  <a:gd name="T2" fmla="*/ 0 w 1"/>
                  <a:gd name="T3" fmla="*/ 0 h 1"/>
                  <a:gd name="T4" fmla="*/ 0 w 1"/>
                  <a:gd name="T5" fmla="*/ 0 h 1"/>
                  <a:gd name="T6" fmla="*/ 0 w 1"/>
                  <a:gd name="T7" fmla="*/ 1 h 1"/>
                  <a:gd name="T8" fmla="*/ 1 w 1"/>
                  <a:gd name="T9" fmla="*/ 1 h 1"/>
                </a:gdLst>
                <a:ahLst/>
                <a:cxnLst>
                  <a:cxn ang="0">
                    <a:pos x="T0" y="T1"/>
                  </a:cxn>
                  <a:cxn ang="0">
                    <a:pos x="T2" y="T3"/>
                  </a:cxn>
                  <a:cxn ang="0">
                    <a:pos x="T4" y="T5"/>
                  </a:cxn>
                  <a:cxn ang="0">
                    <a:pos x="T6" y="T7"/>
                  </a:cxn>
                  <a:cxn ang="0">
                    <a:pos x="T8" y="T9"/>
                  </a:cxn>
                </a:cxnLst>
                <a:rect l="0" t="0" r="r" b="b"/>
                <a:pathLst>
                  <a:path w="1" h="1">
                    <a:moveTo>
                      <a:pt x="1" y="1"/>
                    </a:moveTo>
                    <a:cubicBezTo>
                      <a:pt x="0" y="0"/>
                      <a:pt x="0" y="0"/>
                      <a:pt x="0" y="0"/>
                    </a:cubicBezTo>
                    <a:cubicBezTo>
                      <a:pt x="0" y="0"/>
                      <a:pt x="0" y="0"/>
                      <a:pt x="0" y="0"/>
                    </a:cubicBezTo>
                    <a:cubicBezTo>
                      <a:pt x="0" y="0"/>
                      <a:pt x="0" y="0"/>
                      <a:pt x="0" y="1"/>
                    </a:cubicBezTo>
                    <a:cubicBezTo>
                      <a:pt x="0" y="1"/>
                      <a:pt x="0"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794" name="Freeform 532"/>
              <p:cNvSpPr>
                <a:spLocks/>
              </p:cNvSpPr>
              <p:nvPr/>
            </p:nvSpPr>
            <p:spPr bwMode="auto">
              <a:xfrm>
                <a:off x="3803" y="3054"/>
                <a:ext cx="2" cy="2"/>
              </a:xfrm>
              <a:custGeom>
                <a:avLst/>
                <a:gdLst>
                  <a:gd name="T0" fmla="*/ 1 w 1"/>
                  <a:gd name="T1" fmla="*/ 0 h 1"/>
                  <a:gd name="T2" fmla="*/ 0 w 1"/>
                  <a:gd name="T3" fmla="*/ 0 h 1"/>
                  <a:gd name="T4" fmla="*/ 1 w 1"/>
                  <a:gd name="T5" fmla="*/ 1 h 1"/>
                  <a:gd name="T6" fmla="*/ 1 w 1"/>
                  <a:gd name="T7" fmla="*/ 1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1" y="0"/>
                      <a:pt x="1" y="0"/>
                      <a:pt x="0" y="0"/>
                    </a:cubicBezTo>
                    <a:cubicBezTo>
                      <a:pt x="0" y="0"/>
                      <a:pt x="1" y="1"/>
                      <a:pt x="1" y="1"/>
                    </a:cubicBezTo>
                    <a:cubicBezTo>
                      <a:pt x="1" y="1"/>
                      <a:pt x="1" y="1"/>
                      <a:pt x="1" y="1"/>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795" name="Freeform 533"/>
              <p:cNvSpPr>
                <a:spLocks/>
              </p:cNvSpPr>
              <p:nvPr/>
            </p:nvSpPr>
            <p:spPr bwMode="auto">
              <a:xfrm>
                <a:off x="3789" y="3073"/>
                <a:ext cx="9" cy="2"/>
              </a:xfrm>
              <a:custGeom>
                <a:avLst/>
                <a:gdLst>
                  <a:gd name="T0" fmla="*/ 3 w 4"/>
                  <a:gd name="T1" fmla="*/ 1 h 1"/>
                  <a:gd name="T2" fmla="*/ 4 w 4"/>
                  <a:gd name="T3" fmla="*/ 1 h 1"/>
                  <a:gd name="T4" fmla="*/ 4 w 4"/>
                  <a:gd name="T5" fmla="*/ 0 h 1"/>
                  <a:gd name="T6" fmla="*/ 3 w 4"/>
                  <a:gd name="T7" fmla="*/ 0 h 1"/>
                  <a:gd name="T8" fmla="*/ 3 w 4"/>
                  <a:gd name="T9" fmla="*/ 0 h 1"/>
                  <a:gd name="T10" fmla="*/ 1 w 4"/>
                  <a:gd name="T11" fmla="*/ 1 h 1"/>
                  <a:gd name="T12" fmla="*/ 0 w 4"/>
                  <a:gd name="T13" fmla="*/ 1 h 1"/>
                  <a:gd name="T14" fmla="*/ 1 w 4"/>
                  <a:gd name="T15" fmla="*/ 1 h 1"/>
                  <a:gd name="T16" fmla="*/ 3 w 4"/>
                  <a:gd name="T17" fmla="*/ 1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1">
                    <a:moveTo>
                      <a:pt x="3" y="1"/>
                    </a:moveTo>
                    <a:cubicBezTo>
                      <a:pt x="3" y="1"/>
                      <a:pt x="4" y="1"/>
                      <a:pt x="4" y="1"/>
                    </a:cubicBezTo>
                    <a:cubicBezTo>
                      <a:pt x="4" y="1"/>
                      <a:pt x="4" y="0"/>
                      <a:pt x="4" y="0"/>
                    </a:cubicBezTo>
                    <a:cubicBezTo>
                      <a:pt x="3" y="0"/>
                      <a:pt x="3" y="0"/>
                      <a:pt x="3" y="0"/>
                    </a:cubicBezTo>
                    <a:cubicBezTo>
                      <a:pt x="3" y="0"/>
                      <a:pt x="3" y="0"/>
                      <a:pt x="3" y="0"/>
                    </a:cubicBezTo>
                    <a:cubicBezTo>
                      <a:pt x="2" y="0"/>
                      <a:pt x="2" y="0"/>
                      <a:pt x="1" y="1"/>
                    </a:cubicBezTo>
                    <a:cubicBezTo>
                      <a:pt x="1" y="1"/>
                      <a:pt x="1" y="1"/>
                      <a:pt x="0" y="1"/>
                    </a:cubicBezTo>
                    <a:cubicBezTo>
                      <a:pt x="1" y="1"/>
                      <a:pt x="1" y="1"/>
                      <a:pt x="1" y="1"/>
                    </a:cubicBezTo>
                    <a:cubicBezTo>
                      <a:pt x="2" y="1"/>
                      <a:pt x="2" y="1"/>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796" name="Freeform 534"/>
              <p:cNvSpPr>
                <a:spLocks/>
              </p:cNvSpPr>
              <p:nvPr/>
            </p:nvSpPr>
            <p:spPr bwMode="auto">
              <a:xfrm>
                <a:off x="3796" y="3071"/>
                <a:ext cx="2" cy="2"/>
              </a:xfrm>
              <a:custGeom>
                <a:avLst/>
                <a:gdLst>
                  <a:gd name="T0" fmla="*/ 1 w 1"/>
                  <a:gd name="T1" fmla="*/ 0 h 1"/>
                  <a:gd name="T2" fmla="*/ 0 w 1"/>
                  <a:gd name="T3" fmla="*/ 0 h 1"/>
                  <a:gd name="T4" fmla="*/ 1 w 1"/>
                  <a:gd name="T5" fmla="*/ 1 h 1"/>
                  <a:gd name="T6" fmla="*/ 1 w 1"/>
                  <a:gd name="T7" fmla="*/ 0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1" y="0"/>
                      <a:pt x="1" y="0"/>
                      <a:pt x="0" y="0"/>
                    </a:cubicBezTo>
                    <a:cubicBezTo>
                      <a:pt x="0" y="1"/>
                      <a:pt x="1" y="1"/>
                      <a:pt x="1" y="1"/>
                    </a:cubicBezTo>
                    <a:cubicBezTo>
                      <a:pt x="1" y="1"/>
                      <a:pt x="1" y="0"/>
                      <a:pt x="1"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797" name="Oval 535"/>
              <p:cNvSpPr>
                <a:spLocks noChangeArrowheads="1"/>
              </p:cNvSpPr>
              <p:nvPr/>
            </p:nvSpPr>
            <p:spPr bwMode="auto">
              <a:xfrm>
                <a:off x="3800" y="3056"/>
                <a:ext cx="3" cy="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798" name="Freeform 536"/>
              <p:cNvSpPr>
                <a:spLocks/>
              </p:cNvSpPr>
              <p:nvPr/>
            </p:nvSpPr>
            <p:spPr bwMode="auto">
              <a:xfrm>
                <a:off x="3850" y="3063"/>
                <a:ext cx="2" cy="3"/>
              </a:xfrm>
              <a:custGeom>
                <a:avLst/>
                <a:gdLst>
                  <a:gd name="T0" fmla="*/ 1 w 1"/>
                  <a:gd name="T1" fmla="*/ 0 h 1"/>
                  <a:gd name="T2" fmla="*/ 0 w 1"/>
                  <a:gd name="T3" fmla="*/ 0 h 1"/>
                  <a:gd name="T4" fmla="*/ 0 w 1"/>
                  <a:gd name="T5" fmla="*/ 1 h 1"/>
                  <a:gd name="T6" fmla="*/ 1 w 1"/>
                  <a:gd name="T7" fmla="*/ 0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1" y="0"/>
                      <a:pt x="1" y="0"/>
                      <a:pt x="0" y="0"/>
                    </a:cubicBezTo>
                    <a:cubicBezTo>
                      <a:pt x="0" y="0"/>
                      <a:pt x="0" y="0"/>
                      <a:pt x="0" y="1"/>
                    </a:cubicBezTo>
                    <a:cubicBezTo>
                      <a:pt x="1" y="0"/>
                      <a:pt x="1" y="0"/>
                      <a:pt x="1"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799" name="Freeform 537"/>
              <p:cNvSpPr>
                <a:spLocks/>
              </p:cNvSpPr>
              <p:nvPr/>
            </p:nvSpPr>
            <p:spPr bwMode="auto">
              <a:xfrm>
                <a:off x="3781" y="2933"/>
                <a:ext cx="3" cy="3"/>
              </a:xfrm>
              <a:custGeom>
                <a:avLst/>
                <a:gdLst>
                  <a:gd name="T0" fmla="*/ 0 w 1"/>
                  <a:gd name="T1" fmla="*/ 1 h 1"/>
                  <a:gd name="T2" fmla="*/ 1 w 1"/>
                  <a:gd name="T3" fmla="*/ 1 h 1"/>
                  <a:gd name="T4" fmla="*/ 1 w 1"/>
                  <a:gd name="T5" fmla="*/ 0 h 1"/>
                  <a:gd name="T6" fmla="*/ 1 w 1"/>
                  <a:gd name="T7" fmla="*/ 0 h 1"/>
                  <a:gd name="T8" fmla="*/ 0 w 1"/>
                  <a:gd name="T9" fmla="*/ 1 h 1"/>
                </a:gdLst>
                <a:ahLst/>
                <a:cxnLst>
                  <a:cxn ang="0">
                    <a:pos x="T0" y="T1"/>
                  </a:cxn>
                  <a:cxn ang="0">
                    <a:pos x="T2" y="T3"/>
                  </a:cxn>
                  <a:cxn ang="0">
                    <a:pos x="T4" y="T5"/>
                  </a:cxn>
                  <a:cxn ang="0">
                    <a:pos x="T6" y="T7"/>
                  </a:cxn>
                  <a:cxn ang="0">
                    <a:pos x="T8" y="T9"/>
                  </a:cxn>
                </a:cxnLst>
                <a:rect l="0" t="0" r="r" b="b"/>
                <a:pathLst>
                  <a:path w="1" h="1">
                    <a:moveTo>
                      <a:pt x="0" y="1"/>
                    </a:moveTo>
                    <a:cubicBezTo>
                      <a:pt x="0" y="1"/>
                      <a:pt x="1" y="1"/>
                      <a:pt x="1" y="1"/>
                    </a:cubicBezTo>
                    <a:cubicBezTo>
                      <a:pt x="1" y="1"/>
                      <a:pt x="1" y="0"/>
                      <a:pt x="1" y="0"/>
                    </a:cubicBezTo>
                    <a:cubicBezTo>
                      <a:pt x="1" y="0"/>
                      <a:pt x="1" y="0"/>
                      <a:pt x="1" y="0"/>
                    </a:cubicBezTo>
                    <a:cubicBezTo>
                      <a:pt x="0" y="0"/>
                      <a:pt x="0"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800" name="Freeform 538"/>
              <p:cNvSpPr>
                <a:spLocks/>
              </p:cNvSpPr>
              <p:nvPr/>
            </p:nvSpPr>
            <p:spPr bwMode="auto">
              <a:xfrm>
                <a:off x="3874" y="3007"/>
                <a:ext cx="2" cy="2"/>
              </a:xfrm>
              <a:custGeom>
                <a:avLst/>
                <a:gdLst>
                  <a:gd name="T0" fmla="*/ 1 w 1"/>
                  <a:gd name="T1" fmla="*/ 0 h 1"/>
                  <a:gd name="T2" fmla="*/ 1 w 1"/>
                  <a:gd name="T3" fmla="*/ 0 h 1"/>
                  <a:gd name="T4" fmla="*/ 0 w 1"/>
                  <a:gd name="T5" fmla="*/ 1 h 1"/>
                  <a:gd name="T6" fmla="*/ 1 w 1"/>
                  <a:gd name="T7" fmla="*/ 1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1" y="0"/>
                      <a:pt x="1" y="0"/>
                      <a:pt x="1" y="0"/>
                    </a:cubicBezTo>
                    <a:cubicBezTo>
                      <a:pt x="1" y="0"/>
                      <a:pt x="0" y="0"/>
                      <a:pt x="0" y="1"/>
                    </a:cubicBezTo>
                    <a:cubicBezTo>
                      <a:pt x="0" y="1"/>
                      <a:pt x="1" y="1"/>
                      <a:pt x="1" y="1"/>
                    </a:cubicBezTo>
                    <a:cubicBezTo>
                      <a:pt x="1" y="1"/>
                      <a:pt x="1"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801" name="Freeform 539"/>
              <p:cNvSpPr>
                <a:spLocks/>
              </p:cNvSpPr>
              <p:nvPr/>
            </p:nvSpPr>
            <p:spPr bwMode="auto">
              <a:xfrm>
                <a:off x="3874" y="3014"/>
                <a:ext cx="9" cy="4"/>
              </a:xfrm>
              <a:custGeom>
                <a:avLst/>
                <a:gdLst>
                  <a:gd name="T0" fmla="*/ 1 w 4"/>
                  <a:gd name="T1" fmla="*/ 2 h 2"/>
                  <a:gd name="T2" fmla="*/ 2 w 4"/>
                  <a:gd name="T3" fmla="*/ 2 h 2"/>
                  <a:gd name="T4" fmla="*/ 3 w 4"/>
                  <a:gd name="T5" fmla="*/ 2 h 2"/>
                  <a:gd name="T6" fmla="*/ 3 w 4"/>
                  <a:gd name="T7" fmla="*/ 2 h 2"/>
                  <a:gd name="T8" fmla="*/ 4 w 4"/>
                  <a:gd name="T9" fmla="*/ 2 h 2"/>
                  <a:gd name="T10" fmla="*/ 3 w 4"/>
                  <a:gd name="T11" fmla="*/ 1 h 2"/>
                  <a:gd name="T12" fmla="*/ 2 w 4"/>
                  <a:gd name="T13" fmla="*/ 0 h 2"/>
                  <a:gd name="T14" fmla="*/ 0 w 4"/>
                  <a:gd name="T15" fmla="*/ 1 h 2"/>
                  <a:gd name="T16" fmla="*/ 1 w 4"/>
                  <a:gd name="T17" fmla="*/ 1 h 2"/>
                  <a:gd name="T18" fmla="*/ 1 w 4"/>
                  <a:gd name="T19"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2">
                    <a:moveTo>
                      <a:pt x="1" y="2"/>
                    </a:moveTo>
                    <a:cubicBezTo>
                      <a:pt x="2" y="2"/>
                      <a:pt x="2" y="2"/>
                      <a:pt x="2" y="2"/>
                    </a:cubicBezTo>
                    <a:cubicBezTo>
                      <a:pt x="2" y="2"/>
                      <a:pt x="2" y="2"/>
                      <a:pt x="3" y="2"/>
                    </a:cubicBezTo>
                    <a:cubicBezTo>
                      <a:pt x="3" y="2"/>
                      <a:pt x="3" y="2"/>
                      <a:pt x="3" y="2"/>
                    </a:cubicBezTo>
                    <a:cubicBezTo>
                      <a:pt x="3" y="2"/>
                      <a:pt x="4" y="2"/>
                      <a:pt x="4" y="2"/>
                    </a:cubicBezTo>
                    <a:cubicBezTo>
                      <a:pt x="3" y="2"/>
                      <a:pt x="3" y="1"/>
                      <a:pt x="3" y="1"/>
                    </a:cubicBezTo>
                    <a:cubicBezTo>
                      <a:pt x="3" y="1"/>
                      <a:pt x="2" y="1"/>
                      <a:pt x="2" y="0"/>
                    </a:cubicBezTo>
                    <a:cubicBezTo>
                      <a:pt x="1" y="1"/>
                      <a:pt x="1" y="1"/>
                      <a:pt x="0" y="1"/>
                    </a:cubicBezTo>
                    <a:cubicBezTo>
                      <a:pt x="0" y="1"/>
                      <a:pt x="1" y="1"/>
                      <a:pt x="1" y="1"/>
                    </a:cubicBezTo>
                    <a:cubicBezTo>
                      <a:pt x="1" y="1"/>
                      <a:pt x="1" y="2"/>
                      <a:pt x="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802" name="Freeform 540"/>
              <p:cNvSpPr>
                <a:spLocks/>
              </p:cNvSpPr>
              <p:nvPr/>
            </p:nvSpPr>
            <p:spPr bwMode="auto">
              <a:xfrm>
                <a:off x="3871" y="3030"/>
                <a:ext cx="3" cy="0"/>
              </a:xfrm>
              <a:custGeom>
                <a:avLst/>
                <a:gdLst>
                  <a:gd name="T0" fmla="*/ 1 w 1"/>
                  <a:gd name="T1" fmla="*/ 1 w 1"/>
                  <a:gd name="T2" fmla="*/ 0 w 1"/>
                  <a:gd name="T3" fmla="*/ 1 w 1"/>
                </a:gdLst>
                <a:ahLst/>
                <a:cxnLst>
                  <a:cxn ang="0">
                    <a:pos x="T0" y="0"/>
                  </a:cxn>
                  <a:cxn ang="0">
                    <a:pos x="T1" y="0"/>
                  </a:cxn>
                  <a:cxn ang="0">
                    <a:pos x="T2" y="0"/>
                  </a:cxn>
                  <a:cxn ang="0">
                    <a:pos x="T3" y="0"/>
                  </a:cxn>
                </a:cxnLst>
                <a:rect l="0" t="0" r="r" b="b"/>
                <a:pathLst>
                  <a:path w="1">
                    <a:moveTo>
                      <a:pt x="1" y="0"/>
                    </a:moveTo>
                    <a:cubicBezTo>
                      <a:pt x="1" y="0"/>
                      <a:pt x="1" y="0"/>
                      <a:pt x="1" y="0"/>
                    </a:cubicBezTo>
                    <a:cubicBezTo>
                      <a:pt x="1" y="0"/>
                      <a:pt x="0" y="0"/>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803" name="Freeform 541"/>
              <p:cNvSpPr>
                <a:spLocks/>
              </p:cNvSpPr>
              <p:nvPr/>
            </p:nvSpPr>
            <p:spPr bwMode="auto">
              <a:xfrm>
                <a:off x="3874" y="3028"/>
                <a:ext cx="2" cy="2"/>
              </a:xfrm>
              <a:custGeom>
                <a:avLst/>
                <a:gdLst>
                  <a:gd name="T0" fmla="*/ 0 w 1"/>
                  <a:gd name="T1" fmla="*/ 0 h 1"/>
                  <a:gd name="T2" fmla="*/ 1 w 1"/>
                  <a:gd name="T3" fmla="*/ 1 h 1"/>
                  <a:gd name="T4" fmla="*/ 1 w 1"/>
                  <a:gd name="T5" fmla="*/ 0 h 1"/>
                  <a:gd name="T6" fmla="*/ 0 w 1"/>
                  <a:gd name="T7" fmla="*/ 0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cubicBezTo>
                      <a:pt x="1" y="0"/>
                      <a:pt x="1" y="1"/>
                      <a:pt x="1" y="1"/>
                    </a:cubicBezTo>
                    <a:cubicBezTo>
                      <a:pt x="1" y="1"/>
                      <a:pt x="1" y="0"/>
                      <a:pt x="1" y="0"/>
                    </a:cubicBezTo>
                    <a:cubicBezTo>
                      <a:pt x="1" y="0"/>
                      <a:pt x="1"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804" name="Freeform 542"/>
              <p:cNvSpPr>
                <a:spLocks/>
              </p:cNvSpPr>
              <p:nvPr/>
            </p:nvSpPr>
            <p:spPr bwMode="auto">
              <a:xfrm>
                <a:off x="3850" y="3071"/>
                <a:ext cx="2" cy="2"/>
              </a:xfrm>
              <a:custGeom>
                <a:avLst/>
                <a:gdLst>
                  <a:gd name="T0" fmla="*/ 1 w 1"/>
                  <a:gd name="T1" fmla="*/ 0 h 1"/>
                  <a:gd name="T2" fmla="*/ 0 w 1"/>
                  <a:gd name="T3" fmla="*/ 0 h 1"/>
                  <a:gd name="T4" fmla="*/ 1 w 1"/>
                  <a:gd name="T5" fmla="*/ 1 h 1"/>
                  <a:gd name="T6" fmla="*/ 1 w 1"/>
                  <a:gd name="T7" fmla="*/ 0 h 1"/>
                </a:gdLst>
                <a:ahLst/>
                <a:cxnLst>
                  <a:cxn ang="0">
                    <a:pos x="T0" y="T1"/>
                  </a:cxn>
                  <a:cxn ang="0">
                    <a:pos x="T2" y="T3"/>
                  </a:cxn>
                  <a:cxn ang="0">
                    <a:pos x="T4" y="T5"/>
                  </a:cxn>
                  <a:cxn ang="0">
                    <a:pos x="T6" y="T7"/>
                  </a:cxn>
                </a:cxnLst>
                <a:rect l="0" t="0" r="r" b="b"/>
                <a:pathLst>
                  <a:path w="1" h="1">
                    <a:moveTo>
                      <a:pt x="1" y="0"/>
                    </a:moveTo>
                    <a:cubicBezTo>
                      <a:pt x="1" y="0"/>
                      <a:pt x="1" y="0"/>
                      <a:pt x="0" y="0"/>
                    </a:cubicBezTo>
                    <a:cubicBezTo>
                      <a:pt x="1" y="0"/>
                      <a:pt x="1" y="0"/>
                      <a:pt x="1" y="1"/>
                    </a:cubicBezTo>
                    <a:cubicBezTo>
                      <a:pt x="1" y="1"/>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805" name="Freeform 543"/>
              <p:cNvSpPr>
                <a:spLocks/>
              </p:cNvSpPr>
              <p:nvPr/>
            </p:nvSpPr>
            <p:spPr bwMode="auto">
              <a:xfrm>
                <a:off x="3715" y="2919"/>
                <a:ext cx="3" cy="2"/>
              </a:xfrm>
              <a:custGeom>
                <a:avLst/>
                <a:gdLst>
                  <a:gd name="T0" fmla="*/ 1 w 1"/>
                  <a:gd name="T1" fmla="*/ 1 h 1"/>
                  <a:gd name="T2" fmla="*/ 1 w 1"/>
                  <a:gd name="T3" fmla="*/ 0 h 1"/>
                  <a:gd name="T4" fmla="*/ 0 w 1"/>
                  <a:gd name="T5" fmla="*/ 0 h 1"/>
                  <a:gd name="T6" fmla="*/ 0 w 1"/>
                  <a:gd name="T7" fmla="*/ 0 h 1"/>
                  <a:gd name="T8" fmla="*/ 0 w 1"/>
                  <a:gd name="T9" fmla="*/ 0 h 1"/>
                  <a:gd name="T10" fmla="*/ 0 w 1"/>
                  <a:gd name="T11" fmla="*/ 0 h 1"/>
                  <a:gd name="T12" fmla="*/ 0 w 1"/>
                  <a:gd name="T13" fmla="*/ 1 h 1"/>
                  <a:gd name="T14" fmla="*/ 1 w 1"/>
                  <a:gd name="T15" fmla="*/ 1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1">
                    <a:moveTo>
                      <a:pt x="1" y="1"/>
                    </a:moveTo>
                    <a:cubicBezTo>
                      <a:pt x="1" y="0"/>
                      <a:pt x="1" y="0"/>
                      <a:pt x="1" y="0"/>
                    </a:cubicBezTo>
                    <a:cubicBezTo>
                      <a:pt x="1" y="0"/>
                      <a:pt x="1" y="0"/>
                      <a:pt x="0" y="0"/>
                    </a:cubicBezTo>
                    <a:cubicBezTo>
                      <a:pt x="0" y="0"/>
                      <a:pt x="0" y="0"/>
                      <a:pt x="0" y="0"/>
                    </a:cubicBezTo>
                    <a:cubicBezTo>
                      <a:pt x="0" y="0"/>
                      <a:pt x="0" y="0"/>
                      <a:pt x="0" y="0"/>
                    </a:cubicBezTo>
                    <a:cubicBezTo>
                      <a:pt x="0" y="0"/>
                      <a:pt x="0" y="0"/>
                      <a:pt x="0" y="0"/>
                    </a:cubicBezTo>
                    <a:cubicBezTo>
                      <a:pt x="0" y="0"/>
                      <a:pt x="0" y="1"/>
                      <a:pt x="0" y="1"/>
                    </a:cubicBezTo>
                    <a:cubicBezTo>
                      <a:pt x="1" y="1"/>
                      <a:pt x="1"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806" name="Freeform 544"/>
              <p:cNvSpPr>
                <a:spLocks/>
              </p:cNvSpPr>
              <p:nvPr/>
            </p:nvSpPr>
            <p:spPr bwMode="auto">
              <a:xfrm>
                <a:off x="3789" y="2898"/>
                <a:ext cx="2" cy="2"/>
              </a:xfrm>
              <a:custGeom>
                <a:avLst/>
                <a:gdLst>
                  <a:gd name="T0" fmla="*/ 0 w 1"/>
                  <a:gd name="T1" fmla="*/ 1 h 1"/>
                  <a:gd name="T2" fmla="*/ 1 w 1"/>
                  <a:gd name="T3" fmla="*/ 1 h 1"/>
                  <a:gd name="T4" fmla="*/ 1 w 1"/>
                  <a:gd name="T5" fmla="*/ 0 h 1"/>
                  <a:gd name="T6" fmla="*/ 1 w 1"/>
                  <a:gd name="T7" fmla="*/ 0 h 1"/>
                  <a:gd name="T8" fmla="*/ 0 w 1"/>
                  <a:gd name="T9" fmla="*/ 0 h 1"/>
                  <a:gd name="T10" fmla="*/ 0 w 1"/>
                  <a:gd name="T11" fmla="*/ 1 h 1"/>
                </a:gdLst>
                <a:ahLst/>
                <a:cxnLst>
                  <a:cxn ang="0">
                    <a:pos x="T0" y="T1"/>
                  </a:cxn>
                  <a:cxn ang="0">
                    <a:pos x="T2" y="T3"/>
                  </a:cxn>
                  <a:cxn ang="0">
                    <a:pos x="T4" y="T5"/>
                  </a:cxn>
                  <a:cxn ang="0">
                    <a:pos x="T6" y="T7"/>
                  </a:cxn>
                  <a:cxn ang="0">
                    <a:pos x="T8" y="T9"/>
                  </a:cxn>
                  <a:cxn ang="0">
                    <a:pos x="T10" y="T11"/>
                  </a:cxn>
                </a:cxnLst>
                <a:rect l="0" t="0" r="r" b="b"/>
                <a:pathLst>
                  <a:path w="1" h="1">
                    <a:moveTo>
                      <a:pt x="0" y="1"/>
                    </a:moveTo>
                    <a:cubicBezTo>
                      <a:pt x="0" y="1"/>
                      <a:pt x="1" y="1"/>
                      <a:pt x="1" y="1"/>
                    </a:cubicBezTo>
                    <a:cubicBezTo>
                      <a:pt x="1" y="1"/>
                      <a:pt x="1" y="0"/>
                      <a:pt x="1" y="0"/>
                    </a:cubicBezTo>
                    <a:cubicBezTo>
                      <a:pt x="1" y="0"/>
                      <a:pt x="1" y="0"/>
                      <a:pt x="1" y="0"/>
                    </a:cubicBezTo>
                    <a:cubicBezTo>
                      <a:pt x="1" y="0"/>
                      <a:pt x="0" y="0"/>
                      <a:pt x="0" y="0"/>
                    </a:cubicBezTo>
                    <a:cubicBezTo>
                      <a:pt x="0" y="0"/>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807" name="Freeform 545"/>
              <p:cNvSpPr>
                <a:spLocks/>
              </p:cNvSpPr>
              <p:nvPr/>
            </p:nvSpPr>
            <p:spPr bwMode="auto">
              <a:xfrm>
                <a:off x="3784" y="2898"/>
                <a:ext cx="5" cy="0"/>
              </a:xfrm>
              <a:custGeom>
                <a:avLst/>
                <a:gdLst>
                  <a:gd name="T0" fmla="*/ 1 w 2"/>
                  <a:gd name="T1" fmla="*/ 2 w 2"/>
                  <a:gd name="T2" fmla="*/ 2 w 2"/>
                  <a:gd name="T3" fmla="*/ 0 w 2"/>
                  <a:gd name="T4" fmla="*/ 1 w 2"/>
                </a:gdLst>
                <a:ahLst/>
                <a:cxnLst>
                  <a:cxn ang="0">
                    <a:pos x="T0" y="0"/>
                  </a:cxn>
                  <a:cxn ang="0">
                    <a:pos x="T1" y="0"/>
                  </a:cxn>
                  <a:cxn ang="0">
                    <a:pos x="T2" y="0"/>
                  </a:cxn>
                  <a:cxn ang="0">
                    <a:pos x="T3" y="0"/>
                  </a:cxn>
                  <a:cxn ang="0">
                    <a:pos x="T4" y="0"/>
                  </a:cxn>
                </a:cxnLst>
                <a:rect l="0" t="0" r="r" b="b"/>
                <a:pathLst>
                  <a:path w="2">
                    <a:moveTo>
                      <a:pt x="1" y="0"/>
                    </a:moveTo>
                    <a:cubicBezTo>
                      <a:pt x="1" y="0"/>
                      <a:pt x="1" y="0"/>
                      <a:pt x="2" y="0"/>
                    </a:cubicBezTo>
                    <a:cubicBezTo>
                      <a:pt x="2" y="0"/>
                      <a:pt x="2" y="0"/>
                      <a:pt x="2" y="0"/>
                    </a:cubicBezTo>
                    <a:cubicBezTo>
                      <a:pt x="1" y="0"/>
                      <a:pt x="1" y="0"/>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808" name="Freeform 546"/>
              <p:cNvSpPr>
                <a:spLocks/>
              </p:cNvSpPr>
              <p:nvPr/>
            </p:nvSpPr>
            <p:spPr bwMode="auto">
              <a:xfrm>
                <a:off x="3713" y="2919"/>
                <a:ext cx="2" cy="0"/>
              </a:xfrm>
              <a:custGeom>
                <a:avLst/>
                <a:gdLst>
                  <a:gd name="T0" fmla="*/ 0 w 1"/>
                  <a:gd name="T1" fmla="*/ 1 w 1"/>
                  <a:gd name="T2" fmla="*/ 1 w 1"/>
                  <a:gd name="T3" fmla="*/ 1 w 1"/>
                  <a:gd name="T4" fmla="*/ 0 w 1"/>
                  <a:gd name="T5" fmla="*/ 0 w 1"/>
                </a:gdLst>
                <a:ahLst/>
                <a:cxnLst>
                  <a:cxn ang="0">
                    <a:pos x="T0" y="0"/>
                  </a:cxn>
                  <a:cxn ang="0">
                    <a:pos x="T1" y="0"/>
                  </a:cxn>
                  <a:cxn ang="0">
                    <a:pos x="T2" y="0"/>
                  </a:cxn>
                  <a:cxn ang="0">
                    <a:pos x="T3" y="0"/>
                  </a:cxn>
                  <a:cxn ang="0">
                    <a:pos x="T4" y="0"/>
                  </a:cxn>
                  <a:cxn ang="0">
                    <a:pos x="T5" y="0"/>
                  </a:cxn>
                </a:cxnLst>
                <a:rect l="0" t="0" r="r" b="b"/>
                <a:pathLst>
                  <a:path w="1">
                    <a:moveTo>
                      <a:pt x="0" y="0"/>
                    </a:moveTo>
                    <a:cubicBezTo>
                      <a:pt x="0" y="0"/>
                      <a:pt x="1" y="0"/>
                      <a:pt x="1" y="0"/>
                    </a:cubicBezTo>
                    <a:cubicBezTo>
                      <a:pt x="1" y="0"/>
                      <a:pt x="1" y="0"/>
                      <a:pt x="1" y="0"/>
                    </a:cubicBezTo>
                    <a:cubicBezTo>
                      <a:pt x="1" y="0"/>
                      <a:pt x="1" y="0"/>
                      <a:pt x="1" y="0"/>
                    </a:cubicBezTo>
                    <a:cubicBezTo>
                      <a:pt x="1" y="0"/>
                      <a:pt x="1"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809" name="Freeform 547"/>
              <p:cNvSpPr>
                <a:spLocks/>
              </p:cNvSpPr>
              <p:nvPr/>
            </p:nvSpPr>
            <p:spPr bwMode="auto">
              <a:xfrm>
                <a:off x="3713" y="2919"/>
                <a:ext cx="2" cy="2"/>
              </a:xfrm>
              <a:custGeom>
                <a:avLst/>
                <a:gdLst>
                  <a:gd name="T0" fmla="*/ 0 w 1"/>
                  <a:gd name="T1" fmla="*/ 0 h 1"/>
                  <a:gd name="T2" fmla="*/ 1 w 1"/>
                  <a:gd name="T3" fmla="*/ 1 h 1"/>
                  <a:gd name="T4" fmla="*/ 1 w 1"/>
                  <a:gd name="T5" fmla="*/ 1 h 1"/>
                  <a:gd name="T6" fmla="*/ 1 w 1"/>
                  <a:gd name="T7" fmla="*/ 0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cubicBezTo>
                      <a:pt x="0" y="1"/>
                      <a:pt x="0" y="1"/>
                      <a:pt x="1" y="1"/>
                    </a:cubicBezTo>
                    <a:cubicBezTo>
                      <a:pt x="1" y="1"/>
                      <a:pt x="1" y="1"/>
                      <a:pt x="1" y="1"/>
                    </a:cubicBezTo>
                    <a:cubicBezTo>
                      <a:pt x="1" y="1"/>
                      <a:pt x="1" y="0"/>
                      <a:pt x="1" y="0"/>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810" name="Freeform 548"/>
              <p:cNvSpPr>
                <a:spLocks/>
              </p:cNvSpPr>
              <p:nvPr/>
            </p:nvSpPr>
            <p:spPr bwMode="auto">
              <a:xfrm>
                <a:off x="3595" y="2853"/>
                <a:ext cx="0" cy="4"/>
              </a:xfrm>
              <a:custGeom>
                <a:avLst/>
                <a:gdLst>
                  <a:gd name="T0" fmla="*/ 0 h 2"/>
                  <a:gd name="T1" fmla="*/ 1 h 2"/>
                  <a:gd name="T2" fmla="*/ 2 h 2"/>
                  <a:gd name="T3" fmla="*/ 2 h 2"/>
                  <a:gd name="T4" fmla="*/ 1 h 2"/>
                  <a:gd name="T5" fmla="*/ 0 h 2"/>
                  <a:gd name="T6" fmla="*/ 0 h 2"/>
                </a:gdLst>
                <a:ahLst/>
                <a:cxnLst>
                  <a:cxn ang="0">
                    <a:pos x="0" y="T0"/>
                  </a:cxn>
                  <a:cxn ang="0">
                    <a:pos x="0" y="T1"/>
                  </a:cxn>
                  <a:cxn ang="0">
                    <a:pos x="0" y="T2"/>
                  </a:cxn>
                  <a:cxn ang="0">
                    <a:pos x="0" y="T3"/>
                  </a:cxn>
                  <a:cxn ang="0">
                    <a:pos x="0" y="T4"/>
                  </a:cxn>
                  <a:cxn ang="0">
                    <a:pos x="0" y="T5"/>
                  </a:cxn>
                  <a:cxn ang="0">
                    <a:pos x="0" y="T6"/>
                  </a:cxn>
                </a:cxnLst>
                <a:rect l="0" t="0" r="r" b="b"/>
                <a:pathLst>
                  <a:path h="2">
                    <a:moveTo>
                      <a:pt x="0" y="0"/>
                    </a:moveTo>
                    <a:cubicBezTo>
                      <a:pt x="0" y="0"/>
                      <a:pt x="0" y="1"/>
                      <a:pt x="0" y="1"/>
                    </a:cubicBezTo>
                    <a:cubicBezTo>
                      <a:pt x="0" y="1"/>
                      <a:pt x="0" y="1"/>
                      <a:pt x="0" y="2"/>
                    </a:cubicBezTo>
                    <a:cubicBezTo>
                      <a:pt x="0" y="2"/>
                      <a:pt x="0" y="2"/>
                      <a:pt x="0" y="2"/>
                    </a:cubicBezTo>
                    <a:cubicBezTo>
                      <a:pt x="0" y="1"/>
                      <a:pt x="0" y="1"/>
                      <a:pt x="0" y="1"/>
                    </a:cubicBezTo>
                    <a:cubicBezTo>
                      <a:pt x="0" y="1"/>
                      <a:pt x="0" y="1"/>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811" name="Freeform 549"/>
              <p:cNvSpPr>
                <a:spLocks/>
              </p:cNvSpPr>
              <p:nvPr/>
            </p:nvSpPr>
            <p:spPr bwMode="auto">
              <a:xfrm>
                <a:off x="3710" y="2919"/>
                <a:ext cx="3" cy="2"/>
              </a:xfrm>
              <a:custGeom>
                <a:avLst/>
                <a:gdLst>
                  <a:gd name="T0" fmla="*/ 0 w 1"/>
                  <a:gd name="T1" fmla="*/ 1 h 1"/>
                  <a:gd name="T2" fmla="*/ 1 w 1"/>
                  <a:gd name="T3" fmla="*/ 1 h 1"/>
                  <a:gd name="T4" fmla="*/ 1 w 1"/>
                  <a:gd name="T5" fmla="*/ 0 h 1"/>
                  <a:gd name="T6" fmla="*/ 0 w 1"/>
                  <a:gd name="T7" fmla="*/ 1 h 1"/>
                </a:gdLst>
                <a:ahLst/>
                <a:cxnLst>
                  <a:cxn ang="0">
                    <a:pos x="T0" y="T1"/>
                  </a:cxn>
                  <a:cxn ang="0">
                    <a:pos x="T2" y="T3"/>
                  </a:cxn>
                  <a:cxn ang="0">
                    <a:pos x="T4" y="T5"/>
                  </a:cxn>
                  <a:cxn ang="0">
                    <a:pos x="T6" y="T7"/>
                  </a:cxn>
                </a:cxnLst>
                <a:rect l="0" t="0" r="r" b="b"/>
                <a:pathLst>
                  <a:path w="1" h="1">
                    <a:moveTo>
                      <a:pt x="0" y="1"/>
                    </a:moveTo>
                    <a:cubicBezTo>
                      <a:pt x="1" y="1"/>
                      <a:pt x="1" y="1"/>
                      <a:pt x="1" y="1"/>
                    </a:cubicBezTo>
                    <a:cubicBezTo>
                      <a:pt x="1" y="1"/>
                      <a:pt x="1" y="1"/>
                      <a:pt x="1" y="0"/>
                    </a:cubicBezTo>
                    <a:cubicBezTo>
                      <a:pt x="1" y="1"/>
                      <a:pt x="1"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812" name="Freeform 550"/>
              <p:cNvSpPr>
                <a:spLocks/>
              </p:cNvSpPr>
              <p:nvPr/>
            </p:nvSpPr>
            <p:spPr bwMode="auto">
              <a:xfrm>
                <a:off x="3647" y="2822"/>
                <a:ext cx="4" cy="5"/>
              </a:xfrm>
              <a:custGeom>
                <a:avLst/>
                <a:gdLst>
                  <a:gd name="T0" fmla="*/ 1 w 2"/>
                  <a:gd name="T1" fmla="*/ 2 h 2"/>
                  <a:gd name="T2" fmla="*/ 1 w 2"/>
                  <a:gd name="T3" fmla="*/ 2 h 2"/>
                  <a:gd name="T4" fmla="*/ 2 w 2"/>
                  <a:gd name="T5" fmla="*/ 1 h 2"/>
                  <a:gd name="T6" fmla="*/ 2 w 2"/>
                  <a:gd name="T7" fmla="*/ 1 h 2"/>
                  <a:gd name="T8" fmla="*/ 1 w 2"/>
                  <a:gd name="T9" fmla="*/ 0 h 2"/>
                  <a:gd name="T10" fmla="*/ 0 w 2"/>
                  <a:gd name="T11" fmla="*/ 0 h 2"/>
                  <a:gd name="T12" fmla="*/ 1 w 2"/>
                  <a:gd name="T13" fmla="*/ 1 h 2"/>
                  <a:gd name="T14" fmla="*/ 0 w 2"/>
                  <a:gd name="T15" fmla="*/ 1 h 2"/>
                  <a:gd name="T16" fmla="*/ 1 w 2"/>
                  <a:gd name="T17"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 h="2">
                    <a:moveTo>
                      <a:pt x="1" y="2"/>
                    </a:moveTo>
                    <a:cubicBezTo>
                      <a:pt x="1" y="2"/>
                      <a:pt x="1" y="2"/>
                      <a:pt x="1" y="2"/>
                    </a:cubicBezTo>
                    <a:cubicBezTo>
                      <a:pt x="1" y="2"/>
                      <a:pt x="2" y="1"/>
                      <a:pt x="2" y="1"/>
                    </a:cubicBezTo>
                    <a:cubicBezTo>
                      <a:pt x="2" y="1"/>
                      <a:pt x="2" y="1"/>
                      <a:pt x="2" y="1"/>
                    </a:cubicBezTo>
                    <a:cubicBezTo>
                      <a:pt x="2" y="1"/>
                      <a:pt x="1" y="1"/>
                      <a:pt x="1" y="0"/>
                    </a:cubicBezTo>
                    <a:cubicBezTo>
                      <a:pt x="1" y="0"/>
                      <a:pt x="1" y="0"/>
                      <a:pt x="0" y="0"/>
                    </a:cubicBezTo>
                    <a:cubicBezTo>
                      <a:pt x="1" y="1"/>
                      <a:pt x="1" y="1"/>
                      <a:pt x="1" y="1"/>
                    </a:cubicBezTo>
                    <a:cubicBezTo>
                      <a:pt x="1" y="1"/>
                      <a:pt x="1" y="1"/>
                      <a:pt x="0" y="1"/>
                    </a:cubicBezTo>
                    <a:cubicBezTo>
                      <a:pt x="1" y="2"/>
                      <a:pt x="1" y="2"/>
                      <a:pt x="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813" name="Freeform 551"/>
              <p:cNvSpPr>
                <a:spLocks/>
              </p:cNvSpPr>
              <p:nvPr/>
            </p:nvSpPr>
            <p:spPr bwMode="auto">
              <a:xfrm>
                <a:off x="3602" y="2817"/>
                <a:ext cx="2" cy="2"/>
              </a:xfrm>
              <a:custGeom>
                <a:avLst/>
                <a:gdLst>
                  <a:gd name="T0" fmla="*/ 0 w 1"/>
                  <a:gd name="T1" fmla="*/ 1 h 1"/>
                  <a:gd name="T2" fmla="*/ 1 w 1"/>
                  <a:gd name="T3" fmla="*/ 0 h 1"/>
                  <a:gd name="T4" fmla="*/ 0 w 1"/>
                  <a:gd name="T5" fmla="*/ 0 h 1"/>
                  <a:gd name="T6" fmla="*/ 0 w 1"/>
                  <a:gd name="T7" fmla="*/ 0 h 1"/>
                  <a:gd name="T8" fmla="*/ 0 w 1"/>
                  <a:gd name="T9" fmla="*/ 1 h 1"/>
                  <a:gd name="T10" fmla="*/ 0 w 1"/>
                  <a:gd name="T11" fmla="*/ 1 h 1"/>
                </a:gdLst>
                <a:ahLst/>
                <a:cxnLst>
                  <a:cxn ang="0">
                    <a:pos x="T0" y="T1"/>
                  </a:cxn>
                  <a:cxn ang="0">
                    <a:pos x="T2" y="T3"/>
                  </a:cxn>
                  <a:cxn ang="0">
                    <a:pos x="T4" y="T5"/>
                  </a:cxn>
                  <a:cxn ang="0">
                    <a:pos x="T6" y="T7"/>
                  </a:cxn>
                  <a:cxn ang="0">
                    <a:pos x="T8" y="T9"/>
                  </a:cxn>
                  <a:cxn ang="0">
                    <a:pos x="T10" y="T11"/>
                  </a:cxn>
                </a:cxnLst>
                <a:rect l="0" t="0" r="r" b="b"/>
                <a:pathLst>
                  <a:path w="1" h="1">
                    <a:moveTo>
                      <a:pt x="0" y="1"/>
                    </a:moveTo>
                    <a:cubicBezTo>
                      <a:pt x="0" y="1"/>
                      <a:pt x="0" y="1"/>
                      <a:pt x="1" y="0"/>
                    </a:cubicBezTo>
                    <a:cubicBezTo>
                      <a:pt x="1" y="0"/>
                      <a:pt x="1" y="0"/>
                      <a:pt x="0" y="0"/>
                    </a:cubicBezTo>
                    <a:cubicBezTo>
                      <a:pt x="0" y="0"/>
                      <a:pt x="0" y="0"/>
                      <a:pt x="0" y="0"/>
                    </a:cubicBezTo>
                    <a:cubicBezTo>
                      <a:pt x="0" y="0"/>
                      <a:pt x="0" y="0"/>
                      <a:pt x="0" y="1"/>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814" name="Freeform 552"/>
              <p:cNvSpPr>
                <a:spLocks/>
              </p:cNvSpPr>
              <p:nvPr/>
            </p:nvSpPr>
            <p:spPr bwMode="auto">
              <a:xfrm>
                <a:off x="3602" y="2815"/>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815" name="Freeform 553"/>
              <p:cNvSpPr>
                <a:spLocks/>
              </p:cNvSpPr>
              <p:nvPr/>
            </p:nvSpPr>
            <p:spPr bwMode="auto">
              <a:xfrm>
                <a:off x="3590" y="2841"/>
                <a:ext cx="2" cy="2"/>
              </a:xfrm>
              <a:custGeom>
                <a:avLst/>
                <a:gdLst>
                  <a:gd name="T0" fmla="*/ 0 w 1"/>
                  <a:gd name="T1" fmla="*/ 0 h 1"/>
                  <a:gd name="T2" fmla="*/ 1 w 1"/>
                  <a:gd name="T3" fmla="*/ 1 h 1"/>
                  <a:gd name="T4" fmla="*/ 1 w 1"/>
                  <a:gd name="T5" fmla="*/ 1 h 1"/>
                  <a:gd name="T6" fmla="*/ 1 w 1"/>
                  <a:gd name="T7" fmla="*/ 1 h 1"/>
                  <a:gd name="T8" fmla="*/ 1 w 1"/>
                  <a:gd name="T9" fmla="*/ 0 h 1"/>
                  <a:gd name="T10" fmla="*/ 0 w 1"/>
                  <a:gd name="T11" fmla="*/ 0 h 1"/>
                </a:gdLst>
                <a:ahLst/>
                <a:cxnLst>
                  <a:cxn ang="0">
                    <a:pos x="T0" y="T1"/>
                  </a:cxn>
                  <a:cxn ang="0">
                    <a:pos x="T2" y="T3"/>
                  </a:cxn>
                  <a:cxn ang="0">
                    <a:pos x="T4" y="T5"/>
                  </a:cxn>
                  <a:cxn ang="0">
                    <a:pos x="T6" y="T7"/>
                  </a:cxn>
                  <a:cxn ang="0">
                    <a:pos x="T8" y="T9"/>
                  </a:cxn>
                  <a:cxn ang="0">
                    <a:pos x="T10" y="T11"/>
                  </a:cxn>
                </a:cxnLst>
                <a:rect l="0" t="0" r="r" b="b"/>
                <a:pathLst>
                  <a:path w="1" h="1">
                    <a:moveTo>
                      <a:pt x="0" y="0"/>
                    </a:moveTo>
                    <a:cubicBezTo>
                      <a:pt x="0" y="1"/>
                      <a:pt x="0" y="1"/>
                      <a:pt x="1" y="1"/>
                    </a:cubicBezTo>
                    <a:cubicBezTo>
                      <a:pt x="1" y="1"/>
                      <a:pt x="1" y="1"/>
                      <a:pt x="1" y="1"/>
                    </a:cubicBezTo>
                    <a:cubicBezTo>
                      <a:pt x="1" y="1"/>
                      <a:pt x="1" y="1"/>
                      <a:pt x="1" y="1"/>
                    </a:cubicBezTo>
                    <a:cubicBezTo>
                      <a:pt x="1" y="1"/>
                      <a:pt x="1" y="0"/>
                      <a:pt x="1" y="0"/>
                    </a:cubicBezTo>
                    <a:cubicBezTo>
                      <a:pt x="1"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816" name="Freeform 554"/>
              <p:cNvSpPr>
                <a:spLocks/>
              </p:cNvSpPr>
              <p:nvPr/>
            </p:nvSpPr>
            <p:spPr bwMode="auto">
              <a:xfrm>
                <a:off x="3585" y="2831"/>
                <a:ext cx="2" cy="3"/>
              </a:xfrm>
              <a:custGeom>
                <a:avLst/>
                <a:gdLst>
                  <a:gd name="T0" fmla="*/ 0 w 1"/>
                  <a:gd name="T1" fmla="*/ 1 h 1"/>
                  <a:gd name="T2" fmla="*/ 1 w 1"/>
                  <a:gd name="T3" fmla="*/ 1 h 1"/>
                  <a:gd name="T4" fmla="*/ 1 w 1"/>
                  <a:gd name="T5" fmla="*/ 0 h 1"/>
                  <a:gd name="T6" fmla="*/ 0 w 1"/>
                  <a:gd name="T7" fmla="*/ 0 h 1"/>
                  <a:gd name="T8" fmla="*/ 0 w 1"/>
                  <a:gd name="T9" fmla="*/ 1 h 1"/>
                </a:gdLst>
                <a:ahLst/>
                <a:cxnLst>
                  <a:cxn ang="0">
                    <a:pos x="T0" y="T1"/>
                  </a:cxn>
                  <a:cxn ang="0">
                    <a:pos x="T2" y="T3"/>
                  </a:cxn>
                  <a:cxn ang="0">
                    <a:pos x="T4" y="T5"/>
                  </a:cxn>
                  <a:cxn ang="0">
                    <a:pos x="T6" y="T7"/>
                  </a:cxn>
                  <a:cxn ang="0">
                    <a:pos x="T8" y="T9"/>
                  </a:cxn>
                </a:cxnLst>
                <a:rect l="0" t="0" r="r" b="b"/>
                <a:pathLst>
                  <a:path w="1" h="1">
                    <a:moveTo>
                      <a:pt x="0" y="1"/>
                    </a:moveTo>
                    <a:cubicBezTo>
                      <a:pt x="0" y="1"/>
                      <a:pt x="1" y="1"/>
                      <a:pt x="1" y="1"/>
                    </a:cubicBezTo>
                    <a:cubicBezTo>
                      <a:pt x="1" y="0"/>
                      <a:pt x="1" y="0"/>
                      <a:pt x="1" y="0"/>
                    </a:cubicBezTo>
                    <a:cubicBezTo>
                      <a:pt x="1" y="0"/>
                      <a:pt x="0" y="0"/>
                      <a:pt x="0" y="0"/>
                    </a:cubicBezTo>
                    <a:cubicBezTo>
                      <a:pt x="0" y="0"/>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817" name="Freeform 555"/>
              <p:cNvSpPr>
                <a:spLocks/>
              </p:cNvSpPr>
              <p:nvPr/>
            </p:nvSpPr>
            <p:spPr bwMode="auto">
              <a:xfrm>
                <a:off x="3632" y="2801"/>
                <a:ext cx="3" cy="2"/>
              </a:xfrm>
              <a:custGeom>
                <a:avLst/>
                <a:gdLst>
                  <a:gd name="T0" fmla="*/ 0 w 1"/>
                  <a:gd name="T1" fmla="*/ 1 h 1"/>
                  <a:gd name="T2" fmla="*/ 0 w 1"/>
                  <a:gd name="T3" fmla="*/ 1 h 1"/>
                  <a:gd name="T4" fmla="*/ 1 w 1"/>
                  <a:gd name="T5" fmla="*/ 1 h 1"/>
                  <a:gd name="T6" fmla="*/ 0 w 1"/>
                  <a:gd name="T7" fmla="*/ 0 h 1"/>
                  <a:gd name="T8" fmla="*/ 0 w 1"/>
                  <a:gd name="T9" fmla="*/ 1 h 1"/>
                </a:gdLst>
                <a:ahLst/>
                <a:cxnLst>
                  <a:cxn ang="0">
                    <a:pos x="T0" y="T1"/>
                  </a:cxn>
                  <a:cxn ang="0">
                    <a:pos x="T2" y="T3"/>
                  </a:cxn>
                  <a:cxn ang="0">
                    <a:pos x="T4" y="T5"/>
                  </a:cxn>
                  <a:cxn ang="0">
                    <a:pos x="T6" y="T7"/>
                  </a:cxn>
                  <a:cxn ang="0">
                    <a:pos x="T8" y="T9"/>
                  </a:cxn>
                </a:cxnLst>
                <a:rect l="0" t="0" r="r" b="b"/>
                <a:pathLst>
                  <a:path w="1" h="1">
                    <a:moveTo>
                      <a:pt x="0" y="1"/>
                    </a:moveTo>
                    <a:cubicBezTo>
                      <a:pt x="0" y="1"/>
                      <a:pt x="0" y="1"/>
                      <a:pt x="0" y="1"/>
                    </a:cubicBezTo>
                    <a:cubicBezTo>
                      <a:pt x="0" y="1"/>
                      <a:pt x="0" y="1"/>
                      <a:pt x="1" y="1"/>
                    </a:cubicBezTo>
                    <a:cubicBezTo>
                      <a:pt x="0" y="1"/>
                      <a:pt x="0" y="0"/>
                      <a:pt x="0" y="0"/>
                    </a:cubicBezTo>
                    <a:cubicBezTo>
                      <a:pt x="0" y="0"/>
                      <a:pt x="0"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818" name="Freeform 556"/>
              <p:cNvSpPr>
                <a:spLocks/>
              </p:cNvSpPr>
              <p:nvPr/>
            </p:nvSpPr>
            <p:spPr bwMode="auto">
              <a:xfrm>
                <a:off x="3578" y="2824"/>
                <a:ext cx="2" cy="5"/>
              </a:xfrm>
              <a:custGeom>
                <a:avLst/>
                <a:gdLst>
                  <a:gd name="T0" fmla="*/ 1 w 1"/>
                  <a:gd name="T1" fmla="*/ 1 h 2"/>
                  <a:gd name="T2" fmla="*/ 1 w 1"/>
                  <a:gd name="T3" fmla="*/ 1 h 2"/>
                  <a:gd name="T4" fmla="*/ 1 w 1"/>
                  <a:gd name="T5" fmla="*/ 0 h 2"/>
                  <a:gd name="T6" fmla="*/ 0 w 1"/>
                  <a:gd name="T7" fmla="*/ 1 h 2"/>
                  <a:gd name="T8" fmla="*/ 0 w 1"/>
                  <a:gd name="T9" fmla="*/ 1 h 2"/>
                  <a:gd name="T10" fmla="*/ 0 w 1"/>
                  <a:gd name="T11" fmla="*/ 2 h 2"/>
                  <a:gd name="T12" fmla="*/ 1 w 1"/>
                  <a:gd name="T13" fmla="*/ 1 h 2"/>
                </a:gdLst>
                <a:ahLst/>
                <a:cxnLst>
                  <a:cxn ang="0">
                    <a:pos x="T0" y="T1"/>
                  </a:cxn>
                  <a:cxn ang="0">
                    <a:pos x="T2" y="T3"/>
                  </a:cxn>
                  <a:cxn ang="0">
                    <a:pos x="T4" y="T5"/>
                  </a:cxn>
                  <a:cxn ang="0">
                    <a:pos x="T6" y="T7"/>
                  </a:cxn>
                  <a:cxn ang="0">
                    <a:pos x="T8" y="T9"/>
                  </a:cxn>
                  <a:cxn ang="0">
                    <a:pos x="T10" y="T11"/>
                  </a:cxn>
                  <a:cxn ang="0">
                    <a:pos x="T12" y="T13"/>
                  </a:cxn>
                </a:cxnLst>
                <a:rect l="0" t="0" r="r" b="b"/>
                <a:pathLst>
                  <a:path w="1" h="2">
                    <a:moveTo>
                      <a:pt x="1" y="1"/>
                    </a:moveTo>
                    <a:cubicBezTo>
                      <a:pt x="1" y="1"/>
                      <a:pt x="1" y="1"/>
                      <a:pt x="1" y="1"/>
                    </a:cubicBezTo>
                    <a:cubicBezTo>
                      <a:pt x="1" y="1"/>
                      <a:pt x="1" y="0"/>
                      <a:pt x="1" y="0"/>
                    </a:cubicBezTo>
                    <a:cubicBezTo>
                      <a:pt x="0" y="0"/>
                      <a:pt x="0" y="1"/>
                      <a:pt x="0" y="1"/>
                    </a:cubicBezTo>
                    <a:cubicBezTo>
                      <a:pt x="0" y="1"/>
                      <a:pt x="0" y="1"/>
                      <a:pt x="0" y="1"/>
                    </a:cubicBezTo>
                    <a:cubicBezTo>
                      <a:pt x="0" y="1"/>
                      <a:pt x="0" y="2"/>
                      <a:pt x="0" y="2"/>
                    </a:cubicBezTo>
                    <a:cubicBezTo>
                      <a:pt x="0" y="2"/>
                      <a:pt x="1" y="2"/>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819" name="Freeform 557"/>
              <p:cNvSpPr>
                <a:spLocks noEditPoints="1"/>
              </p:cNvSpPr>
              <p:nvPr/>
            </p:nvSpPr>
            <p:spPr bwMode="auto">
              <a:xfrm>
                <a:off x="2232" y="1830"/>
                <a:ext cx="2345" cy="1245"/>
              </a:xfrm>
              <a:custGeom>
                <a:avLst/>
                <a:gdLst>
                  <a:gd name="T0" fmla="*/ 589 w 991"/>
                  <a:gd name="T1" fmla="*/ 453 h 526"/>
                  <a:gd name="T2" fmla="*/ 594 w 991"/>
                  <a:gd name="T3" fmla="*/ 412 h 526"/>
                  <a:gd name="T4" fmla="*/ 626 w 991"/>
                  <a:gd name="T5" fmla="*/ 405 h 526"/>
                  <a:gd name="T6" fmla="*/ 655 w 991"/>
                  <a:gd name="T7" fmla="*/ 383 h 526"/>
                  <a:gd name="T8" fmla="*/ 698 w 991"/>
                  <a:gd name="T9" fmla="*/ 371 h 526"/>
                  <a:gd name="T10" fmla="*/ 706 w 991"/>
                  <a:gd name="T11" fmla="*/ 331 h 526"/>
                  <a:gd name="T12" fmla="*/ 723 w 991"/>
                  <a:gd name="T13" fmla="*/ 321 h 526"/>
                  <a:gd name="T14" fmla="*/ 761 w 991"/>
                  <a:gd name="T15" fmla="*/ 314 h 526"/>
                  <a:gd name="T16" fmla="*/ 776 w 991"/>
                  <a:gd name="T17" fmla="*/ 246 h 526"/>
                  <a:gd name="T18" fmla="*/ 836 w 991"/>
                  <a:gd name="T19" fmla="*/ 222 h 526"/>
                  <a:gd name="T20" fmla="*/ 886 w 991"/>
                  <a:gd name="T21" fmla="*/ 210 h 526"/>
                  <a:gd name="T22" fmla="*/ 880 w 991"/>
                  <a:gd name="T23" fmla="*/ 294 h 526"/>
                  <a:gd name="T24" fmla="*/ 895 w 991"/>
                  <a:gd name="T25" fmla="*/ 228 h 526"/>
                  <a:gd name="T26" fmla="*/ 956 w 991"/>
                  <a:gd name="T27" fmla="*/ 203 h 526"/>
                  <a:gd name="T28" fmla="*/ 980 w 991"/>
                  <a:gd name="T29" fmla="*/ 187 h 526"/>
                  <a:gd name="T30" fmla="*/ 966 w 991"/>
                  <a:gd name="T31" fmla="*/ 163 h 526"/>
                  <a:gd name="T32" fmla="*/ 869 w 991"/>
                  <a:gd name="T33" fmla="*/ 123 h 526"/>
                  <a:gd name="T34" fmla="*/ 741 w 991"/>
                  <a:gd name="T35" fmla="*/ 83 h 526"/>
                  <a:gd name="T36" fmla="*/ 679 w 991"/>
                  <a:gd name="T37" fmla="*/ 85 h 526"/>
                  <a:gd name="T38" fmla="*/ 611 w 991"/>
                  <a:gd name="T39" fmla="*/ 57 h 526"/>
                  <a:gd name="T40" fmla="*/ 566 w 991"/>
                  <a:gd name="T41" fmla="*/ 29 h 526"/>
                  <a:gd name="T42" fmla="*/ 500 w 991"/>
                  <a:gd name="T43" fmla="*/ 8 h 526"/>
                  <a:gd name="T44" fmla="*/ 449 w 991"/>
                  <a:gd name="T45" fmla="*/ 32 h 526"/>
                  <a:gd name="T46" fmla="*/ 453 w 991"/>
                  <a:gd name="T47" fmla="*/ 73 h 526"/>
                  <a:gd name="T48" fmla="*/ 441 w 991"/>
                  <a:gd name="T49" fmla="*/ 89 h 526"/>
                  <a:gd name="T50" fmla="*/ 402 w 991"/>
                  <a:gd name="T51" fmla="*/ 64 h 526"/>
                  <a:gd name="T52" fmla="*/ 357 w 991"/>
                  <a:gd name="T53" fmla="*/ 84 h 526"/>
                  <a:gd name="T54" fmla="*/ 293 w 991"/>
                  <a:gd name="T55" fmla="*/ 86 h 526"/>
                  <a:gd name="T56" fmla="*/ 235 w 991"/>
                  <a:gd name="T57" fmla="*/ 97 h 526"/>
                  <a:gd name="T58" fmla="*/ 226 w 991"/>
                  <a:gd name="T59" fmla="*/ 74 h 526"/>
                  <a:gd name="T60" fmla="*/ 199 w 991"/>
                  <a:gd name="T61" fmla="*/ 65 h 526"/>
                  <a:gd name="T62" fmla="*/ 164 w 991"/>
                  <a:gd name="T63" fmla="*/ 75 h 526"/>
                  <a:gd name="T64" fmla="*/ 138 w 991"/>
                  <a:gd name="T65" fmla="*/ 96 h 526"/>
                  <a:gd name="T66" fmla="*/ 118 w 991"/>
                  <a:gd name="T67" fmla="*/ 118 h 526"/>
                  <a:gd name="T68" fmla="*/ 103 w 991"/>
                  <a:gd name="T69" fmla="*/ 129 h 526"/>
                  <a:gd name="T70" fmla="*/ 129 w 991"/>
                  <a:gd name="T71" fmla="*/ 138 h 526"/>
                  <a:gd name="T72" fmla="*/ 164 w 991"/>
                  <a:gd name="T73" fmla="*/ 137 h 526"/>
                  <a:gd name="T74" fmla="*/ 189 w 991"/>
                  <a:gd name="T75" fmla="*/ 110 h 526"/>
                  <a:gd name="T76" fmla="*/ 215 w 991"/>
                  <a:gd name="T77" fmla="*/ 138 h 526"/>
                  <a:gd name="T78" fmla="*/ 141 w 991"/>
                  <a:gd name="T79" fmla="*/ 166 h 526"/>
                  <a:gd name="T80" fmla="*/ 117 w 991"/>
                  <a:gd name="T81" fmla="*/ 169 h 526"/>
                  <a:gd name="T82" fmla="*/ 73 w 991"/>
                  <a:gd name="T83" fmla="*/ 201 h 526"/>
                  <a:gd name="T84" fmla="*/ 73 w 991"/>
                  <a:gd name="T85" fmla="*/ 248 h 526"/>
                  <a:gd name="T86" fmla="*/ 166 w 991"/>
                  <a:gd name="T87" fmla="*/ 234 h 526"/>
                  <a:gd name="T88" fmla="*/ 193 w 991"/>
                  <a:gd name="T89" fmla="*/ 242 h 526"/>
                  <a:gd name="T90" fmla="*/ 216 w 991"/>
                  <a:gd name="T91" fmla="*/ 232 h 526"/>
                  <a:gd name="T92" fmla="*/ 257 w 991"/>
                  <a:gd name="T93" fmla="*/ 211 h 526"/>
                  <a:gd name="T94" fmla="*/ 279 w 991"/>
                  <a:gd name="T95" fmla="*/ 234 h 526"/>
                  <a:gd name="T96" fmla="*/ 231 w 991"/>
                  <a:gd name="T97" fmla="*/ 252 h 526"/>
                  <a:gd name="T98" fmla="*/ 182 w 991"/>
                  <a:gd name="T99" fmla="*/ 276 h 526"/>
                  <a:gd name="T100" fmla="*/ 58 w 991"/>
                  <a:gd name="T101" fmla="*/ 253 h 526"/>
                  <a:gd name="T102" fmla="*/ 15 w 991"/>
                  <a:gd name="T103" fmla="*/ 354 h 526"/>
                  <a:gd name="T104" fmla="*/ 140 w 991"/>
                  <a:gd name="T105" fmla="*/ 405 h 526"/>
                  <a:gd name="T106" fmla="*/ 190 w 991"/>
                  <a:gd name="T107" fmla="*/ 523 h 526"/>
                  <a:gd name="T108" fmla="*/ 268 w 991"/>
                  <a:gd name="T109" fmla="*/ 460 h 526"/>
                  <a:gd name="T110" fmla="*/ 340 w 991"/>
                  <a:gd name="T111" fmla="*/ 366 h 526"/>
                  <a:gd name="T112" fmla="*/ 272 w 991"/>
                  <a:gd name="T113" fmla="*/ 317 h 526"/>
                  <a:gd name="T114" fmla="*/ 286 w 991"/>
                  <a:gd name="T115" fmla="*/ 321 h 526"/>
                  <a:gd name="T116" fmla="*/ 386 w 991"/>
                  <a:gd name="T117" fmla="*/ 326 h 526"/>
                  <a:gd name="T118" fmla="*/ 329 w 991"/>
                  <a:gd name="T119" fmla="*/ 290 h 526"/>
                  <a:gd name="T120" fmla="*/ 424 w 991"/>
                  <a:gd name="T121" fmla="*/ 321 h 526"/>
                  <a:gd name="T122" fmla="*/ 472 w 991"/>
                  <a:gd name="T123" fmla="*/ 394 h 526"/>
                  <a:gd name="T124" fmla="*/ 541 w 991"/>
                  <a:gd name="T125" fmla="*/ 351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991" h="526">
                    <a:moveTo>
                      <a:pt x="565" y="386"/>
                    </a:moveTo>
                    <a:cubicBezTo>
                      <a:pt x="565" y="386"/>
                      <a:pt x="565" y="386"/>
                      <a:pt x="565" y="386"/>
                    </a:cubicBezTo>
                    <a:cubicBezTo>
                      <a:pt x="566" y="386"/>
                      <a:pt x="566" y="386"/>
                      <a:pt x="567" y="386"/>
                    </a:cubicBezTo>
                    <a:cubicBezTo>
                      <a:pt x="566" y="386"/>
                      <a:pt x="566" y="386"/>
                      <a:pt x="566" y="385"/>
                    </a:cubicBezTo>
                    <a:cubicBezTo>
                      <a:pt x="566" y="385"/>
                      <a:pt x="566" y="385"/>
                      <a:pt x="566" y="385"/>
                    </a:cubicBezTo>
                    <a:cubicBezTo>
                      <a:pt x="566" y="385"/>
                      <a:pt x="566" y="385"/>
                      <a:pt x="566" y="384"/>
                    </a:cubicBezTo>
                    <a:cubicBezTo>
                      <a:pt x="566" y="385"/>
                      <a:pt x="566" y="385"/>
                      <a:pt x="566" y="385"/>
                    </a:cubicBezTo>
                    <a:cubicBezTo>
                      <a:pt x="566" y="385"/>
                      <a:pt x="566" y="385"/>
                      <a:pt x="567" y="385"/>
                    </a:cubicBezTo>
                    <a:cubicBezTo>
                      <a:pt x="567" y="385"/>
                      <a:pt x="567" y="385"/>
                      <a:pt x="567" y="386"/>
                    </a:cubicBezTo>
                    <a:cubicBezTo>
                      <a:pt x="568" y="385"/>
                      <a:pt x="568" y="385"/>
                      <a:pt x="569" y="385"/>
                    </a:cubicBezTo>
                    <a:cubicBezTo>
                      <a:pt x="569" y="385"/>
                      <a:pt x="569" y="385"/>
                      <a:pt x="569" y="385"/>
                    </a:cubicBezTo>
                    <a:cubicBezTo>
                      <a:pt x="569" y="385"/>
                      <a:pt x="569" y="385"/>
                      <a:pt x="569" y="384"/>
                    </a:cubicBezTo>
                    <a:cubicBezTo>
                      <a:pt x="569" y="384"/>
                      <a:pt x="570" y="384"/>
                      <a:pt x="570" y="384"/>
                    </a:cubicBezTo>
                    <a:cubicBezTo>
                      <a:pt x="570" y="384"/>
                      <a:pt x="569" y="383"/>
                      <a:pt x="569" y="383"/>
                    </a:cubicBezTo>
                    <a:cubicBezTo>
                      <a:pt x="569" y="383"/>
                      <a:pt x="569" y="383"/>
                      <a:pt x="569" y="383"/>
                    </a:cubicBezTo>
                    <a:cubicBezTo>
                      <a:pt x="569" y="383"/>
                      <a:pt x="570" y="383"/>
                      <a:pt x="570" y="383"/>
                    </a:cubicBezTo>
                    <a:cubicBezTo>
                      <a:pt x="570" y="383"/>
                      <a:pt x="569" y="382"/>
                      <a:pt x="569" y="382"/>
                    </a:cubicBezTo>
                    <a:cubicBezTo>
                      <a:pt x="569" y="382"/>
                      <a:pt x="570" y="383"/>
                      <a:pt x="570" y="383"/>
                    </a:cubicBezTo>
                    <a:cubicBezTo>
                      <a:pt x="570" y="383"/>
                      <a:pt x="570" y="383"/>
                      <a:pt x="570" y="383"/>
                    </a:cubicBezTo>
                    <a:cubicBezTo>
                      <a:pt x="570" y="383"/>
                      <a:pt x="570" y="383"/>
                      <a:pt x="570" y="383"/>
                    </a:cubicBezTo>
                    <a:cubicBezTo>
                      <a:pt x="570" y="383"/>
                      <a:pt x="570" y="384"/>
                      <a:pt x="570" y="384"/>
                    </a:cubicBezTo>
                    <a:cubicBezTo>
                      <a:pt x="571" y="384"/>
                      <a:pt x="571" y="385"/>
                      <a:pt x="571" y="385"/>
                    </a:cubicBezTo>
                    <a:cubicBezTo>
                      <a:pt x="571" y="386"/>
                      <a:pt x="571" y="386"/>
                      <a:pt x="571" y="386"/>
                    </a:cubicBezTo>
                    <a:cubicBezTo>
                      <a:pt x="571" y="386"/>
                      <a:pt x="571" y="386"/>
                      <a:pt x="571" y="387"/>
                    </a:cubicBezTo>
                    <a:cubicBezTo>
                      <a:pt x="572" y="387"/>
                      <a:pt x="572" y="387"/>
                      <a:pt x="572" y="387"/>
                    </a:cubicBezTo>
                    <a:cubicBezTo>
                      <a:pt x="572" y="387"/>
                      <a:pt x="573" y="387"/>
                      <a:pt x="573" y="387"/>
                    </a:cubicBezTo>
                    <a:cubicBezTo>
                      <a:pt x="573" y="387"/>
                      <a:pt x="573" y="387"/>
                      <a:pt x="573" y="387"/>
                    </a:cubicBezTo>
                    <a:cubicBezTo>
                      <a:pt x="573" y="387"/>
                      <a:pt x="573" y="387"/>
                      <a:pt x="573" y="387"/>
                    </a:cubicBezTo>
                    <a:cubicBezTo>
                      <a:pt x="573" y="387"/>
                      <a:pt x="573" y="387"/>
                      <a:pt x="573" y="387"/>
                    </a:cubicBezTo>
                    <a:cubicBezTo>
                      <a:pt x="573" y="388"/>
                      <a:pt x="573" y="388"/>
                      <a:pt x="573" y="388"/>
                    </a:cubicBezTo>
                    <a:cubicBezTo>
                      <a:pt x="573" y="388"/>
                      <a:pt x="573" y="389"/>
                      <a:pt x="573" y="389"/>
                    </a:cubicBezTo>
                    <a:cubicBezTo>
                      <a:pt x="573" y="389"/>
                      <a:pt x="573" y="389"/>
                      <a:pt x="573" y="389"/>
                    </a:cubicBezTo>
                    <a:cubicBezTo>
                      <a:pt x="573" y="389"/>
                      <a:pt x="573" y="389"/>
                      <a:pt x="573" y="389"/>
                    </a:cubicBezTo>
                    <a:cubicBezTo>
                      <a:pt x="573" y="390"/>
                      <a:pt x="573" y="390"/>
                      <a:pt x="573" y="390"/>
                    </a:cubicBezTo>
                    <a:cubicBezTo>
                      <a:pt x="573" y="391"/>
                      <a:pt x="573" y="392"/>
                      <a:pt x="573" y="393"/>
                    </a:cubicBezTo>
                    <a:cubicBezTo>
                      <a:pt x="573" y="393"/>
                      <a:pt x="573" y="393"/>
                      <a:pt x="573" y="393"/>
                    </a:cubicBezTo>
                    <a:cubicBezTo>
                      <a:pt x="573" y="393"/>
                      <a:pt x="573" y="394"/>
                      <a:pt x="573" y="394"/>
                    </a:cubicBezTo>
                    <a:cubicBezTo>
                      <a:pt x="573" y="394"/>
                      <a:pt x="573" y="395"/>
                      <a:pt x="574" y="395"/>
                    </a:cubicBezTo>
                    <a:cubicBezTo>
                      <a:pt x="574" y="395"/>
                      <a:pt x="574" y="395"/>
                      <a:pt x="573" y="395"/>
                    </a:cubicBezTo>
                    <a:cubicBezTo>
                      <a:pt x="573" y="395"/>
                      <a:pt x="573" y="396"/>
                      <a:pt x="573" y="396"/>
                    </a:cubicBezTo>
                    <a:cubicBezTo>
                      <a:pt x="573" y="396"/>
                      <a:pt x="574" y="396"/>
                      <a:pt x="574" y="397"/>
                    </a:cubicBezTo>
                    <a:cubicBezTo>
                      <a:pt x="574" y="397"/>
                      <a:pt x="573" y="398"/>
                      <a:pt x="573" y="398"/>
                    </a:cubicBezTo>
                    <a:cubicBezTo>
                      <a:pt x="573" y="398"/>
                      <a:pt x="573" y="399"/>
                      <a:pt x="573" y="399"/>
                    </a:cubicBezTo>
                    <a:cubicBezTo>
                      <a:pt x="573" y="399"/>
                      <a:pt x="573" y="399"/>
                      <a:pt x="573" y="400"/>
                    </a:cubicBezTo>
                    <a:cubicBezTo>
                      <a:pt x="573" y="399"/>
                      <a:pt x="573" y="399"/>
                      <a:pt x="574" y="399"/>
                    </a:cubicBezTo>
                    <a:cubicBezTo>
                      <a:pt x="574" y="399"/>
                      <a:pt x="574" y="399"/>
                      <a:pt x="574" y="398"/>
                    </a:cubicBezTo>
                    <a:cubicBezTo>
                      <a:pt x="574" y="399"/>
                      <a:pt x="574" y="399"/>
                      <a:pt x="575" y="399"/>
                    </a:cubicBezTo>
                    <a:cubicBezTo>
                      <a:pt x="575" y="400"/>
                      <a:pt x="575" y="400"/>
                      <a:pt x="575" y="400"/>
                    </a:cubicBezTo>
                    <a:cubicBezTo>
                      <a:pt x="575" y="400"/>
                      <a:pt x="575" y="401"/>
                      <a:pt x="575" y="401"/>
                    </a:cubicBezTo>
                    <a:cubicBezTo>
                      <a:pt x="575" y="402"/>
                      <a:pt x="575" y="402"/>
                      <a:pt x="575" y="403"/>
                    </a:cubicBezTo>
                    <a:cubicBezTo>
                      <a:pt x="575" y="403"/>
                      <a:pt x="575" y="403"/>
                      <a:pt x="575" y="404"/>
                    </a:cubicBezTo>
                    <a:cubicBezTo>
                      <a:pt x="575" y="404"/>
                      <a:pt x="575" y="404"/>
                      <a:pt x="575" y="404"/>
                    </a:cubicBezTo>
                    <a:cubicBezTo>
                      <a:pt x="575" y="404"/>
                      <a:pt x="575" y="404"/>
                      <a:pt x="575" y="404"/>
                    </a:cubicBezTo>
                    <a:cubicBezTo>
                      <a:pt x="575" y="405"/>
                      <a:pt x="575" y="405"/>
                      <a:pt x="575" y="405"/>
                    </a:cubicBezTo>
                    <a:cubicBezTo>
                      <a:pt x="575" y="406"/>
                      <a:pt x="575" y="406"/>
                      <a:pt x="575" y="406"/>
                    </a:cubicBezTo>
                    <a:cubicBezTo>
                      <a:pt x="575" y="406"/>
                      <a:pt x="575" y="407"/>
                      <a:pt x="575" y="407"/>
                    </a:cubicBezTo>
                    <a:cubicBezTo>
                      <a:pt x="575" y="407"/>
                      <a:pt x="575" y="407"/>
                      <a:pt x="575" y="407"/>
                    </a:cubicBezTo>
                    <a:cubicBezTo>
                      <a:pt x="575" y="407"/>
                      <a:pt x="575" y="408"/>
                      <a:pt x="575" y="408"/>
                    </a:cubicBezTo>
                    <a:cubicBezTo>
                      <a:pt x="575" y="408"/>
                      <a:pt x="575" y="408"/>
                      <a:pt x="574" y="408"/>
                    </a:cubicBezTo>
                    <a:cubicBezTo>
                      <a:pt x="574" y="408"/>
                      <a:pt x="574" y="408"/>
                      <a:pt x="574" y="408"/>
                    </a:cubicBezTo>
                    <a:cubicBezTo>
                      <a:pt x="574" y="409"/>
                      <a:pt x="574" y="409"/>
                      <a:pt x="574" y="409"/>
                    </a:cubicBezTo>
                    <a:cubicBezTo>
                      <a:pt x="574" y="409"/>
                      <a:pt x="574" y="410"/>
                      <a:pt x="574" y="410"/>
                    </a:cubicBezTo>
                    <a:cubicBezTo>
                      <a:pt x="574" y="410"/>
                      <a:pt x="574" y="410"/>
                      <a:pt x="574" y="410"/>
                    </a:cubicBezTo>
                    <a:cubicBezTo>
                      <a:pt x="573" y="410"/>
                      <a:pt x="573" y="411"/>
                      <a:pt x="573" y="411"/>
                    </a:cubicBezTo>
                    <a:cubicBezTo>
                      <a:pt x="573" y="411"/>
                      <a:pt x="573" y="411"/>
                      <a:pt x="573" y="411"/>
                    </a:cubicBezTo>
                    <a:cubicBezTo>
                      <a:pt x="572" y="411"/>
                      <a:pt x="572" y="411"/>
                      <a:pt x="572" y="411"/>
                    </a:cubicBezTo>
                    <a:cubicBezTo>
                      <a:pt x="572" y="411"/>
                      <a:pt x="572" y="411"/>
                      <a:pt x="572" y="411"/>
                    </a:cubicBezTo>
                    <a:cubicBezTo>
                      <a:pt x="572" y="411"/>
                      <a:pt x="572" y="411"/>
                      <a:pt x="572" y="412"/>
                    </a:cubicBezTo>
                    <a:cubicBezTo>
                      <a:pt x="572" y="412"/>
                      <a:pt x="572" y="412"/>
                      <a:pt x="572" y="413"/>
                    </a:cubicBezTo>
                    <a:cubicBezTo>
                      <a:pt x="572" y="413"/>
                      <a:pt x="572" y="413"/>
                      <a:pt x="572" y="414"/>
                    </a:cubicBezTo>
                    <a:cubicBezTo>
                      <a:pt x="572" y="414"/>
                      <a:pt x="572" y="413"/>
                      <a:pt x="573" y="413"/>
                    </a:cubicBezTo>
                    <a:cubicBezTo>
                      <a:pt x="573" y="413"/>
                      <a:pt x="573" y="412"/>
                      <a:pt x="573" y="412"/>
                    </a:cubicBezTo>
                    <a:cubicBezTo>
                      <a:pt x="573" y="412"/>
                      <a:pt x="573" y="412"/>
                      <a:pt x="573" y="412"/>
                    </a:cubicBezTo>
                    <a:cubicBezTo>
                      <a:pt x="573" y="413"/>
                      <a:pt x="573" y="413"/>
                      <a:pt x="573" y="413"/>
                    </a:cubicBezTo>
                    <a:cubicBezTo>
                      <a:pt x="573" y="414"/>
                      <a:pt x="573" y="414"/>
                      <a:pt x="573" y="414"/>
                    </a:cubicBezTo>
                    <a:cubicBezTo>
                      <a:pt x="573" y="414"/>
                      <a:pt x="573" y="414"/>
                      <a:pt x="572" y="414"/>
                    </a:cubicBezTo>
                    <a:cubicBezTo>
                      <a:pt x="572" y="414"/>
                      <a:pt x="572" y="414"/>
                      <a:pt x="572" y="415"/>
                    </a:cubicBezTo>
                    <a:cubicBezTo>
                      <a:pt x="572" y="415"/>
                      <a:pt x="572" y="415"/>
                      <a:pt x="572" y="415"/>
                    </a:cubicBezTo>
                    <a:cubicBezTo>
                      <a:pt x="572" y="415"/>
                      <a:pt x="572" y="415"/>
                      <a:pt x="572" y="415"/>
                    </a:cubicBezTo>
                    <a:cubicBezTo>
                      <a:pt x="572" y="415"/>
                      <a:pt x="572" y="416"/>
                      <a:pt x="572" y="416"/>
                    </a:cubicBezTo>
                    <a:cubicBezTo>
                      <a:pt x="571" y="416"/>
                      <a:pt x="571" y="416"/>
                      <a:pt x="571" y="416"/>
                    </a:cubicBezTo>
                    <a:cubicBezTo>
                      <a:pt x="571" y="416"/>
                      <a:pt x="571" y="416"/>
                      <a:pt x="571" y="417"/>
                    </a:cubicBezTo>
                    <a:cubicBezTo>
                      <a:pt x="570" y="417"/>
                      <a:pt x="570" y="417"/>
                      <a:pt x="570" y="417"/>
                    </a:cubicBezTo>
                    <a:cubicBezTo>
                      <a:pt x="570" y="417"/>
                      <a:pt x="570" y="418"/>
                      <a:pt x="570" y="418"/>
                    </a:cubicBezTo>
                    <a:cubicBezTo>
                      <a:pt x="570" y="418"/>
                      <a:pt x="570" y="418"/>
                      <a:pt x="570" y="418"/>
                    </a:cubicBezTo>
                    <a:cubicBezTo>
                      <a:pt x="570" y="419"/>
                      <a:pt x="569" y="419"/>
                      <a:pt x="569" y="420"/>
                    </a:cubicBezTo>
                    <a:cubicBezTo>
                      <a:pt x="570" y="420"/>
                      <a:pt x="570" y="420"/>
                      <a:pt x="570" y="420"/>
                    </a:cubicBezTo>
                    <a:cubicBezTo>
                      <a:pt x="570" y="420"/>
                      <a:pt x="570" y="420"/>
                      <a:pt x="570" y="420"/>
                    </a:cubicBezTo>
                    <a:cubicBezTo>
                      <a:pt x="570" y="420"/>
                      <a:pt x="570" y="420"/>
                      <a:pt x="571" y="420"/>
                    </a:cubicBezTo>
                    <a:cubicBezTo>
                      <a:pt x="571" y="420"/>
                      <a:pt x="571" y="420"/>
                      <a:pt x="572" y="420"/>
                    </a:cubicBezTo>
                    <a:cubicBezTo>
                      <a:pt x="571" y="420"/>
                      <a:pt x="571" y="420"/>
                      <a:pt x="571" y="420"/>
                    </a:cubicBezTo>
                    <a:cubicBezTo>
                      <a:pt x="572" y="420"/>
                      <a:pt x="572" y="420"/>
                      <a:pt x="572" y="420"/>
                    </a:cubicBezTo>
                    <a:cubicBezTo>
                      <a:pt x="572" y="421"/>
                      <a:pt x="572" y="421"/>
                      <a:pt x="572" y="421"/>
                    </a:cubicBezTo>
                    <a:cubicBezTo>
                      <a:pt x="572" y="421"/>
                      <a:pt x="572" y="421"/>
                      <a:pt x="573" y="421"/>
                    </a:cubicBezTo>
                    <a:cubicBezTo>
                      <a:pt x="573" y="422"/>
                      <a:pt x="573" y="422"/>
                      <a:pt x="573" y="423"/>
                    </a:cubicBezTo>
                    <a:cubicBezTo>
                      <a:pt x="573" y="423"/>
                      <a:pt x="573" y="423"/>
                      <a:pt x="573" y="423"/>
                    </a:cubicBezTo>
                    <a:cubicBezTo>
                      <a:pt x="574" y="423"/>
                      <a:pt x="574" y="424"/>
                      <a:pt x="574" y="424"/>
                    </a:cubicBezTo>
                    <a:cubicBezTo>
                      <a:pt x="574" y="424"/>
                      <a:pt x="574" y="425"/>
                      <a:pt x="574" y="425"/>
                    </a:cubicBezTo>
                    <a:cubicBezTo>
                      <a:pt x="574" y="425"/>
                      <a:pt x="575" y="425"/>
                      <a:pt x="575" y="425"/>
                    </a:cubicBezTo>
                    <a:cubicBezTo>
                      <a:pt x="575" y="425"/>
                      <a:pt x="575" y="426"/>
                      <a:pt x="575" y="426"/>
                    </a:cubicBezTo>
                    <a:cubicBezTo>
                      <a:pt x="575" y="426"/>
                      <a:pt x="575" y="426"/>
                      <a:pt x="576" y="426"/>
                    </a:cubicBezTo>
                    <a:cubicBezTo>
                      <a:pt x="575" y="426"/>
                      <a:pt x="575" y="426"/>
                      <a:pt x="575" y="426"/>
                    </a:cubicBezTo>
                    <a:cubicBezTo>
                      <a:pt x="575" y="426"/>
                      <a:pt x="575" y="427"/>
                      <a:pt x="575" y="427"/>
                    </a:cubicBezTo>
                    <a:cubicBezTo>
                      <a:pt x="575" y="427"/>
                      <a:pt x="575" y="427"/>
                      <a:pt x="575" y="427"/>
                    </a:cubicBezTo>
                    <a:cubicBezTo>
                      <a:pt x="575" y="428"/>
                      <a:pt x="576" y="428"/>
                      <a:pt x="577" y="429"/>
                    </a:cubicBezTo>
                    <a:cubicBezTo>
                      <a:pt x="577" y="429"/>
                      <a:pt x="577" y="429"/>
                      <a:pt x="577" y="429"/>
                    </a:cubicBezTo>
                    <a:cubicBezTo>
                      <a:pt x="577" y="430"/>
                      <a:pt x="577" y="430"/>
                      <a:pt x="577" y="431"/>
                    </a:cubicBezTo>
                    <a:cubicBezTo>
                      <a:pt x="577" y="432"/>
                      <a:pt x="577" y="433"/>
                      <a:pt x="577" y="434"/>
                    </a:cubicBezTo>
                    <a:cubicBezTo>
                      <a:pt x="577" y="434"/>
                      <a:pt x="577" y="435"/>
                      <a:pt x="577" y="435"/>
                    </a:cubicBezTo>
                    <a:cubicBezTo>
                      <a:pt x="577" y="435"/>
                      <a:pt x="577" y="436"/>
                      <a:pt x="578" y="436"/>
                    </a:cubicBezTo>
                    <a:cubicBezTo>
                      <a:pt x="577" y="436"/>
                      <a:pt x="577" y="437"/>
                      <a:pt x="577" y="437"/>
                    </a:cubicBezTo>
                    <a:cubicBezTo>
                      <a:pt x="577" y="437"/>
                      <a:pt x="577" y="437"/>
                      <a:pt x="577" y="437"/>
                    </a:cubicBezTo>
                    <a:cubicBezTo>
                      <a:pt x="577" y="437"/>
                      <a:pt x="577" y="438"/>
                      <a:pt x="577" y="438"/>
                    </a:cubicBezTo>
                    <a:cubicBezTo>
                      <a:pt x="577" y="438"/>
                      <a:pt x="577" y="438"/>
                      <a:pt x="577" y="439"/>
                    </a:cubicBezTo>
                    <a:cubicBezTo>
                      <a:pt x="577" y="439"/>
                      <a:pt x="577" y="439"/>
                      <a:pt x="577" y="439"/>
                    </a:cubicBezTo>
                    <a:cubicBezTo>
                      <a:pt x="577" y="439"/>
                      <a:pt x="577" y="439"/>
                      <a:pt x="577" y="440"/>
                    </a:cubicBezTo>
                    <a:cubicBezTo>
                      <a:pt x="578" y="440"/>
                      <a:pt x="578" y="440"/>
                      <a:pt x="578" y="441"/>
                    </a:cubicBezTo>
                    <a:cubicBezTo>
                      <a:pt x="578" y="441"/>
                      <a:pt x="579" y="441"/>
                      <a:pt x="579" y="442"/>
                    </a:cubicBezTo>
                    <a:cubicBezTo>
                      <a:pt x="579" y="442"/>
                      <a:pt x="579" y="442"/>
                      <a:pt x="580" y="442"/>
                    </a:cubicBezTo>
                    <a:cubicBezTo>
                      <a:pt x="580" y="443"/>
                      <a:pt x="580" y="443"/>
                      <a:pt x="580" y="443"/>
                    </a:cubicBezTo>
                    <a:cubicBezTo>
                      <a:pt x="580" y="443"/>
                      <a:pt x="579" y="443"/>
                      <a:pt x="579" y="444"/>
                    </a:cubicBezTo>
                    <a:cubicBezTo>
                      <a:pt x="579" y="444"/>
                      <a:pt x="579" y="444"/>
                      <a:pt x="579" y="444"/>
                    </a:cubicBezTo>
                    <a:cubicBezTo>
                      <a:pt x="579" y="444"/>
                      <a:pt x="579" y="444"/>
                      <a:pt x="579" y="445"/>
                    </a:cubicBezTo>
                    <a:cubicBezTo>
                      <a:pt x="580" y="445"/>
                      <a:pt x="580" y="445"/>
                      <a:pt x="581" y="446"/>
                    </a:cubicBezTo>
                    <a:cubicBezTo>
                      <a:pt x="581" y="446"/>
                      <a:pt x="582" y="446"/>
                      <a:pt x="582" y="447"/>
                    </a:cubicBezTo>
                    <a:cubicBezTo>
                      <a:pt x="582" y="447"/>
                      <a:pt x="582" y="447"/>
                      <a:pt x="582" y="447"/>
                    </a:cubicBezTo>
                    <a:cubicBezTo>
                      <a:pt x="582" y="448"/>
                      <a:pt x="582" y="448"/>
                      <a:pt x="582" y="449"/>
                    </a:cubicBezTo>
                    <a:cubicBezTo>
                      <a:pt x="583" y="449"/>
                      <a:pt x="583" y="449"/>
                      <a:pt x="583" y="449"/>
                    </a:cubicBezTo>
                    <a:cubicBezTo>
                      <a:pt x="583" y="449"/>
                      <a:pt x="584" y="449"/>
                      <a:pt x="584" y="449"/>
                    </a:cubicBezTo>
                    <a:cubicBezTo>
                      <a:pt x="584" y="449"/>
                      <a:pt x="584" y="449"/>
                      <a:pt x="584" y="449"/>
                    </a:cubicBezTo>
                    <a:cubicBezTo>
                      <a:pt x="584" y="450"/>
                      <a:pt x="585" y="450"/>
                      <a:pt x="585" y="450"/>
                    </a:cubicBezTo>
                    <a:cubicBezTo>
                      <a:pt x="585" y="451"/>
                      <a:pt x="586" y="451"/>
                      <a:pt x="586" y="451"/>
                    </a:cubicBezTo>
                    <a:cubicBezTo>
                      <a:pt x="587" y="451"/>
                      <a:pt x="587" y="452"/>
                      <a:pt x="587" y="452"/>
                    </a:cubicBezTo>
                    <a:cubicBezTo>
                      <a:pt x="588" y="452"/>
                      <a:pt x="588" y="452"/>
                      <a:pt x="588" y="453"/>
                    </a:cubicBezTo>
                    <a:cubicBezTo>
                      <a:pt x="588" y="453"/>
                      <a:pt x="588" y="453"/>
                      <a:pt x="589" y="453"/>
                    </a:cubicBezTo>
                    <a:cubicBezTo>
                      <a:pt x="589" y="453"/>
                      <a:pt x="589" y="453"/>
                      <a:pt x="589" y="453"/>
                    </a:cubicBezTo>
                    <a:cubicBezTo>
                      <a:pt x="589" y="453"/>
                      <a:pt x="589" y="453"/>
                      <a:pt x="589" y="454"/>
                    </a:cubicBezTo>
                    <a:cubicBezTo>
                      <a:pt x="590" y="453"/>
                      <a:pt x="590" y="453"/>
                      <a:pt x="590" y="453"/>
                    </a:cubicBezTo>
                    <a:cubicBezTo>
                      <a:pt x="590" y="453"/>
                      <a:pt x="590" y="453"/>
                      <a:pt x="590" y="453"/>
                    </a:cubicBezTo>
                    <a:cubicBezTo>
                      <a:pt x="590" y="453"/>
                      <a:pt x="590" y="453"/>
                      <a:pt x="590" y="453"/>
                    </a:cubicBezTo>
                    <a:cubicBezTo>
                      <a:pt x="590" y="453"/>
                      <a:pt x="590" y="453"/>
                      <a:pt x="590" y="453"/>
                    </a:cubicBezTo>
                    <a:cubicBezTo>
                      <a:pt x="590" y="453"/>
                      <a:pt x="590" y="453"/>
                      <a:pt x="591" y="453"/>
                    </a:cubicBezTo>
                    <a:cubicBezTo>
                      <a:pt x="590" y="453"/>
                      <a:pt x="590" y="452"/>
                      <a:pt x="590" y="452"/>
                    </a:cubicBezTo>
                    <a:cubicBezTo>
                      <a:pt x="591" y="452"/>
                      <a:pt x="591" y="453"/>
                      <a:pt x="591" y="453"/>
                    </a:cubicBezTo>
                    <a:cubicBezTo>
                      <a:pt x="591" y="453"/>
                      <a:pt x="591" y="453"/>
                      <a:pt x="591" y="453"/>
                    </a:cubicBezTo>
                    <a:cubicBezTo>
                      <a:pt x="591" y="453"/>
                      <a:pt x="591" y="453"/>
                      <a:pt x="591" y="453"/>
                    </a:cubicBezTo>
                    <a:cubicBezTo>
                      <a:pt x="591" y="454"/>
                      <a:pt x="591" y="454"/>
                      <a:pt x="591" y="454"/>
                    </a:cubicBezTo>
                    <a:cubicBezTo>
                      <a:pt x="591" y="453"/>
                      <a:pt x="592" y="453"/>
                      <a:pt x="592" y="453"/>
                    </a:cubicBezTo>
                    <a:cubicBezTo>
                      <a:pt x="591" y="452"/>
                      <a:pt x="591" y="452"/>
                      <a:pt x="591" y="451"/>
                    </a:cubicBezTo>
                    <a:cubicBezTo>
                      <a:pt x="591" y="451"/>
                      <a:pt x="591" y="451"/>
                      <a:pt x="591" y="451"/>
                    </a:cubicBezTo>
                    <a:cubicBezTo>
                      <a:pt x="591" y="451"/>
                      <a:pt x="591" y="451"/>
                      <a:pt x="591" y="451"/>
                    </a:cubicBezTo>
                    <a:cubicBezTo>
                      <a:pt x="591" y="451"/>
                      <a:pt x="591" y="451"/>
                      <a:pt x="591" y="450"/>
                    </a:cubicBezTo>
                    <a:cubicBezTo>
                      <a:pt x="591" y="450"/>
                      <a:pt x="591" y="450"/>
                      <a:pt x="591" y="450"/>
                    </a:cubicBezTo>
                    <a:cubicBezTo>
                      <a:pt x="591" y="450"/>
                      <a:pt x="591" y="449"/>
                      <a:pt x="591" y="449"/>
                    </a:cubicBezTo>
                    <a:cubicBezTo>
                      <a:pt x="591" y="449"/>
                      <a:pt x="591" y="449"/>
                      <a:pt x="591" y="449"/>
                    </a:cubicBezTo>
                    <a:cubicBezTo>
                      <a:pt x="591" y="449"/>
                      <a:pt x="591" y="449"/>
                      <a:pt x="591" y="448"/>
                    </a:cubicBezTo>
                    <a:cubicBezTo>
                      <a:pt x="591" y="448"/>
                      <a:pt x="590" y="448"/>
                      <a:pt x="590" y="448"/>
                    </a:cubicBezTo>
                    <a:cubicBezTo>
                      <a:pt x="590" y="448"/>
                      <a:pt x="590" y="447"/>
                      <a:pt x="589" y="447"/>
                    </a:cubicBezTo>
                    <a:cubicBezTo>
                      <a:pt x="589" y="447"/>
                      <a:pt x="589" y="446"/>
                      <a:pt x="589" y="446"/>
                    </a:cubicBezTo>
                    <a:cubicBezTo>
                      <a:pt x="589" y="445"/>
                      <a:pt x="589" y="445"/>
                      <a:pt x="590" y="444"/>
                    </a:cubicBezTo>
                    <a:cubicBezTo>
                      <a:pt x="589" y="444"/>
                      <a:pt x="589" y="444"/>
                      <a:pt x="589" y="444"/>
                    </a:cubicBezTo>
                    <a:cubicBezTo>
                      <a:pt x="589" y="443"/>
                      <a:pt x="589" y="443"/>
                      <a:pt x="590" y="443"/>
                    </a:cubicBezTo>
                    <a:cubicBezTo>
                      <a:pt x="590" y="443"/>
                      <a:pt x="590" y="443"/>
                      <a:pt x="590" y="443"/>
                    </a:cubicBezTo>
                    <a:cubicBezTo>
                      <a:pt x="590" y="442"/>
                      <a:pt x="590" y="442"/>
                      <a:pt x="590" y="441"/>
                    </a:cubicBezTo>
                    <a:cubicBezTo>
                      <a:pt x="590" y="441"/>
                      <a:pt x="591" y="441"/>
                      <a:pt x="591" y="441"/>
                    </a:cubicBezTo>
                    <a:cubicBezTo>
                      <a:pt x="591" y="440"/>
                      <a:pt x="591" y="440"/>
                      <a:pt x="591" y="439"/>
                    </a:cubicBezTo>
                    <a:cubicBezTo>
                      <a:pt x="591" y="439"/>
                      <a:pt x="590" y="438"/>
                      <a:pt x="590" y="438"/>
                    </a:cubicBezTo>
                    <a:cubicBezTo>
                      <a:pt x="589" y="436"/>
                      <a:pt x="588" y="435"/>
                      <a:pt x="587" y="434"/>
                    </a:cubicBezTo>
                    <a:cubicBezTo>
                      <a:pt x="587" y="434"/>
                      <a:pt x="587" y="433"/>
                      <a:pt x="587" y="433"/>
                    </a:cubicBezTo>
                    <a:cubicBezTo>
                      <a:pt x="587" y="433"/>
                      <a:pt x="587" y="433"/>
                      <a:pt x="587" y="433"/>
                    </a:cubicBezTo>
                    <a:cubicBezTo>
                      <a:pt x="586" y="433"/>
                      <a:pt x="586" y="433"/>
                      <a:pt x="586" y="433"/>
                    </a:cubicBezTo>
                    <a:cubicBezTo>
                      <a:pt x="586" y="433"/>
                      <a:pt x="586" y="433"/>
                      <a:pt x="585" y="433"/>
                    </a:cubicBezTo>
                    <a:cubicBezTo>
                      <a:pt x="585" y="433"/>
                      <a:pt x="585" y="433"/>
                      <a:pt x="585" y="433"/>
                    </a:cubicBezTo>
                    <a:cubicBezTo>
                      <a:pt x="585" y="433"/>
                      <a:pt x="585" y="433"/>
                      <a:pt x="585" y="432"/>
                    </a:cubicBezTo>
                    <a:cubicBezTo>
                      <a:pt x="585" y="432"/>
                      <a:pt x="585" y="432"/>
                      <a:pt x="585" y="432"/>
                    </a:cubicBezTo>
                    <a:cubicBezTo>
                      <a:pt x="585" y="432"/>
                      <a:pt x="584" y="431"/>
                      <a:pt x="584" y="431"/>
                    </a:cubicBezTo>
                    <a:cubicBezTo>
                      <a:pt x="584" y="431"/>
                      <a:pt x="584" y="430"/>
                      <a:pt x="584" y="430"/>
                    </a:cubicBezTo>
                    <a:cubicBezTo>
                      <a:pt x="584" y="430"/>
                      <a:pt x="583" y="430"/>
                      <a:pt x="583" y="429"/>
                    </a:cubicBezTo>
                    <a:cubicBezTo>
                      <a:pt x="583" y="429"/>
                      <a:pt x="583" y="429"/>
                      <a:pt x="582" y="429"/>
                    </a:cubicBezTo>
                    <a:cubicBezTo>
                      <a:pt x="582" y="429"/>
                      <a:pt x="582" y="429"/>
                      <a:pt x="582" y="429"/>
                    </a:cubicBezTo>
                    <a:cubicBezTo>
                      <a:pt x="582" y="429"/>
                      <a:pt x="582" y="429"/>
                      <a:pt x="581" y="429"/>
                    </a:cubicBezTo>
                    <a:cubicBezTo>
                      <a:pt x="581" y="428"/>
                      <a:pt x="581" y="428"/>
                      <a:pt x="580" y="427"/>
                    </a:cubicBezTo>
                    <a:cubicBezTo>
                      <a:pt x="580" y="427"/>
                      <a:pt x="580" y="427"/>
                      <a:pt x="580" y="427"/>
                    </a:cubicBezTo>
                    <a:cubicBezTo>
                      <a:pt x="580" y="427"/>
                      <a:pt x="580" y="426"/>
                      <a:pt x="580" y="426"/>
                    </a:cubicBezTo>
                    <a:cubicBezTo>
                      <a:pt x="580" y="426"/>
                      <a:pt x="580" y="426"/>
                      <a:pt x="580" y="426"/>
                    </a:cubicBezTo>
                    <a:cubicBezTo>
                      <a:pt x="580" y="426"/>
                      <a:pt x="579" y="426"/>
                      <a:pt x="579" y="426"/>
                    </a:cubicBezTo>
                    <a:cubicBezTo>
                      <a:pt x="579" y="426"/>
                      <a:pt x="578" y="426"/>
                      <a:pt x="578" y="426"/>
                    </a:cubicBezTo>
                    <a:cubicBezTo>
                      <a:pt x="578" y="425"/>
                      <a:pt x="578" y="425"/>
                      <a:pt x="578" y="425"/>
                    </a:cubicBezTo>
                    <a:cubicBezTo>
                      <a:pt x="579" y="425"/>
                      <a:pt x="579" y="425"/>
                      <a:pt x="579" y="425"/>
                    </a:cubicBezTo>
                    <a:cubicBezTo>
                      <a:pt x="579" y="425"/>
                      <a:pt x="579" y="425"/>
                      <a:pt x="579" y="425"/>
                    </a:cubicBezTo>
                    <a:cubicBezTo>
                      <a:pt x="579" y="425"/>
                      <a:pt x="580" y="425"/>
                      <a:pt x="580" y="425"/>
                    </a:cubicBezTo>
                    <a:cubicBezTo>
                      <a:pt x="580" y="425"/>
                      <a:pt x="580" y="425"/>
                      <a:pt x="580" y="425"/>
                    </a:cubicBezTo>
                    <a:cubicBezTo>
                      <a:pt x="580" y="424"/>
                      <a:pt x="580" y="424"/>
                      <a:pt x="580" y="423"/>
                    </a:cubicBezTo>
                    <a:cubicBezTo>
                      <a:pt x="580" y="423"/>
                      <a:pt x="580" y="423"/>
                      <a:pt x="580" y="423"/>
                    </a:cubicBezTo>
                    <a:cubicBezTo>
                      <a:pt x="580" y="423"/>
                      <a:pt x="580" y="423"/>
                      <a:pt x="580" y="422"/>
                    </a:cubicBezTo>
                    <a:cubicBezTo>
                      <a:pt x="580" y="422"/>
                      <a:pt x="579" y="422"/>
                      <a:pt x="579" y="422"/>
                    </a:cubicBezTo>
                    <a:cubicBezTo>
                      <a:pt x="579" y="421"/>
                      <a:pt x="579" y="421"/>
                      <a:pt x="579" y="421"/>
                    </a:cubicBezTo>
                    <a:cubicBezTo>
                      <a:pt x="579" y="421"/>
                      <a:pt x="579" y="421"/>
                      <a:pt x="579" y="421"/>
                    </a:cubicBezTo>
                    <a:cubicBezTo>
                      <a:pt x="579" y="421"/>
                      <a:pt x="579" y="422"/>
                      <a:pt x="579" y="422"/>
                    </a:cubicBezTo>
                    <a:cubicBezTo>
                      <a:pt x="579" y="422"/>
                      <a:pt x="579" y="422"/>
                      <a:pt x="578" y="422"/>
                    </a:cubicBezTo>
                    <a:cubicBezTo>
                      <a:pt x="578" y="421"/>
                      <a:pt x="578" y="421"/>
                      <a:pt x="578" y="421"/>
                    </a:cubicBezTo>
                    <a:cubicBezTo>
                      <a:pt x="578" y="421"/>
                      <a:pt x="578" y="420"/>
                      <a:pt x="578" y="420"/>
                    </a:cubicBezTo>
                    <a:cubicBezTo>
                      <a:pt x="578" y="420"/>
                      <a:pt x="578" y="420"/>
                      <a:pt x="578" y="420"/>
                    </a:cubicBezTo>
                    <a:cubicBezTo>
                      <a:pt x="578" y="419"/>
                      <a:pt x="578" y="419"/>
                      <a:pt x="578" y="419"/>
                    </a:cubicBezTo>
                    <a:cubicBezTo>
                      <a:pt x="578" y="419"/>
                      <a:pt x="578" y="419"/>
                      <a:pt x="578" y="418"/>
                    </a:cubicBezTo>
                    <a:cubicBezTo>
                      <a:pt x="578" y="418"/>
                      <a:pt x="578" y="418"/>
                      <a:pt x="578" y="418"/>
                    </a:cubicBezTo>
                    <a:cubicBezTo>
                      <a:pt x="577" y="418"/>
                      <a:pt x="577" y="418"/>
                      <a:pt x="577" y="418"/>
                    </a:cubicBezTo>
                    <a:cubicBezTo>
                      <a:pt x="577" y="418"/>
                      <a:pt x="577" y="417"/>
                      <a:pt x="577" y="417"/>
                    </a:cubicBezTo>
                    <a:cubicBezTo>
                      <a:pt x="576" y="418"/>
                      <a:pt x="576" y="418"/>
                      <a:pt x="576" y="418"/>
                    </a:cubicBezTo>
                    <a:cubicBezTo>
                      <a:pt x="576" y="418"/>
                      <a:pt x="576" y="418"/>
                      <a:pt x="576" y="418"/>
                    </a:cubicBezTo>
                    <a:cubicBezTo>
                      <a:pt x="576" y="418"/>
                      <a:pt x="576" y="418"/>
                      <a:pt x="575" y="418"/>
                    </a:cubicBezTo>
                    <a:cubicBezTo>
                      <a:pt x="575" y="418"/>
                      <a:pt x="575" y="418"/>
                      <a:pt x="575" y="418"/>
                    </a:cubicBezTo>
                    <a:cubicBezTo>
                      <a:pt x="575" y="417"/>
                      <a:pt x="576" y="417"/>
                      <a:pt x="576" y="417"/>
                    </a:cubicBezTo>
                    <a:cubicBezTo>
                      <a:pt x="576" y="417"/>
                      <a:pt x="575" y="416"/>
                      <a:pt x="575" y="416"/>
                    </a:cubicBezTo>
                    <a:cubicBezTo>
                      <a:pt x="575" y="416"/>
                      <a:pt x="575" y="415"/>
                      <a:pt x="575" y="415"/>
                    </a:cubicBezTo>
                    <a:cubicBezTo>
                      <a:pt x="575" y="415"/>
                      <a:pt x="575" y="415"/>
                      <a:pt x="575" y="414"/>
                    </a:cubicBezTo>
                    <a:cubicBezTo>
                      <a:pt x="575" y="414"/>
                      <a:pt x="575" y="414"/>
                      <a:pt x="575" y="414"/>
                    </a:cubicBezTo>
                    <a:cubicBezTo>
                      <a:pt x="576" y="414"/>
                      <a:pt x="576" y="414"/>
                      <a:pt x="576" y="414"/>
                    </a:cubicBezTo>
                    <a:cubicBezTo>
                      <a:pt x="576" y="414"/>
                      <a:pt x="576" y="414"/>
                      <a:pt x="576" y="414"/>
                    </a:cubicBezTo>
                    <a:cubicBezTo>
                      <a:pt x="576" y="414"/>
                      <a:pt x="575" y="413"/>
                      <a:pt x="575" y="413"/>
                    </a:cubicBezTo>
                    <a:cubicBezTo>
                      <a:pt x="576" y="413"/>
                      <a:pt x="576" y="413"/>
                      <a:pt x="576" y="413"/>
                    </a:cubicBezTo>
                    <a:cubicBezTo>
                      <a:pt x="576" y="413"/>
                      <a:pt x="576" y="412"/>
                      <a:pt x="576" y="412"/>
                    </a:cubicBezTo>
                    <a:cubicBezTo>
                      <a:pt x="577" y="412"/>
                      <a:pt x="577" y="412"/>
                      <a:pt x="578" y="411"/>
                    </a:cubicBezTo>
                    <a:cubicBezTo>
                      <a:pt x="578" y="410"/>
                      <a:pt x="578" y="410"/>
                      <a:pt x="579" y="409"/>
                    </a:cubicBezTo>
                    <a:cubicBezTo>
                      <a:pt x="579" y="408"/>
                      <a:pt x="579" y="408"/>
                      <a:pt x="580" y="408"/>
                    </a:cubicBezTo>
                    <a:cubicBezTo>
                      <a:pt x="580" y="408"/>
                      <a:pt x="580" y="408"/>
                      <a:pt x="580" y="407"/>
                    </a:cubicBezTo>
                    <a:cubicBezTo>
                      <a:pt x="580" y="407"/>
                      <a:pt x="581" y="407"/>
                      <a:pt x="581" y="407"/>
                    </a:cubicBezTo>
                    <a:cubicBezTo>
                      <a:pt x="581" y="407"/>
                      <a:pt x="581" y="406"/>
                      <a:pt x="581" y="406"/>
                    </a:cubicBezTo>
                    <a:cubicBezTo>
                      <a:pt x="581" y="406"/>
                      <a:pt x="581" y="406"/>
                      <a:pt x="581" y="406"/>
                    </a:cubicBezTo>
                    <a:cubicBezTo>
                      <a:pt x="581" y="406"/>
                      <a:pt x="581" y="405"/>
                      <a:pt x="581" y="405"/>
                    </a:cubicBezTo>
                    <a:cubicBezTo>
                      <a:pt x="581" y="405"/>
                      <a:pt x="582" y="405"/>
                      <a:pt x="582" y="405"/>
                    </a:cubicBezTo>
                    <a:cubicBezTo>
                      <a:pt x="582" y="404"/>
                      <a:pt x="582" y="404"/>
                      <a:pt x="582" y="404"/>
                    </a:cubicBezTo>
                    <a:cubicBezTo>
                      <a:pt x="582" y="404"/>
                      <a:pt x="582" y="404"/>
                      <a:pt x="582" y="403"/>
                    </a:cubicBezTo>
                    <a:cubicBezTo>
                      <a:pt x="582" y="403"/>
                      <a:pt x="582" y="403"/>
                      <a:pt x="582" y="403"/>
                    </a:cubicBezTo>
                    <a:cubicBezTo>
                      <a:pt x="582" y="403"/>
                      <a:pt x="582" y="403"/>
                      <a:pt x="582" y="402"/>
                    </a:cubicBezTo>
                    <a:cubicBezTo>
                      <a:pt x="582" y="402"/>
                      <a:pt x="582" y="402"/>
                      <a:pt x="582" y="402"/>
                    </a:cubicBezTo>
                    <a:cubicBezTo>
                      <a:pt x="582" y="402"/>
                      <a:pt x="582" y="402"/>
                      <a:pt x="582" y="402"/>
                    </a:cubicBezTo>
                    <a:cubicBezTo>
                      <a:pt x="582" y="403"/>
                      <a:pt x="583" y="403"/>
                      <a:pt x="583" y="403"/>
                    </a:cubicBezTo>
                    <a:cubicBezTo>
                      <a:pt x="583" y="403"/>
                      <a:pt x="583" y="402"/>
                      <a:pt x="583" y="402"/>
                    </a:cubicBezTo>
                    <a:cubicBezTo>
                      <a:pt x="583" y="403"/>
                      <a:pt x="583" y="403"/>
                      <a:pt x="584" y="403"/>
                    </a:cubicBezTo>
                    <a:cubicBezTo>
                      <a:pt x="584" y="403"/>
                      <a:pt x="584" y="403"/>
                      <a:pt x="584" y="403"/>
                    </a:cubicBezTo>
                    <a:cubicBezTo>
                      <a:pt x="584" y="403"/>
                      <a:pt x="585" y="403"/>
                      <a:pt x="585" y="403"/>
                    </a:cubicBezTo>
                    <a:cubicBezTo>
                      <a:pt x="585" y="403"/>
                      <a:pt x="585" y="403"/>
                      <a:pt x="585" y="403"/>
                    </a:cubicBezTo>
                    <a:cubicBezTo>
                      <a:pt x="585" y="403"/>
                      <a:pt x="585" y="403"/>
                      <a:pt x="586" y="403"/>
                    </a:cubicBezTo>
                    <a:cubicBezTo>
                      <a:pt x="586" y="403"/>
                      <a:pt x="586" y="403"/>
                      <a:pt x="586" y="403"/>
                    </a:cubicBezTo>
                    <a:cubicBezTo>
                      <a:pt x="586" y="403"/>
                      <a:pt x="586" y="403"/>
                      <a:pt x="587" y="404"/>
                    </a:cubicBezTo>
                    <a:cubicBezTo>
                      <a:pt x="587" y="404"/>
                      <a:pt x="587" y="404"/>
                      <a:pt x="587" y="404"/>
                    </a:cubicBezTo>
                    <a:cubicBezTo>
                      <a:pt x="587" y="404"/>
                      <a:pt x="586" y="404"/>
                      <a:pt x="586" y="404"/>
                    </a:cubicBezTo>
                    <a:cubicBezTo>
                      <a:pt x="586" y="405"/>
                      <a:pt x="586" y="405"/>
                      <a:pt x="586" y="405"/>
                    </a:cubicBezTo>
                    <a:cubicBezTo>
                      <a:pt x="586" y="405"/>
                      <a:pt x="586" y="406"/>
                      <a:pt x="586" y="406"/>
                    </a:cubicBezTo>
                    <a:cubicBezTo>
                      <a:pt x="586" y="406"/>
                      <a:pt x="586" y="406"/>
                      <a:pt x="586" y="406"/>
                    </a:cubicBezTo>
                    <a:cubicBezTo>
                      <a:pt x="586" y="406"/>
                      <a:pt x="586" y="406"/>
                      <a:pt x="585" y="407"/>
                    </a:cubicBezTo>
                    <a:cubicBezTo>
                      <a:pt x="586" y="407"/>
                      <a:pt x="586" y="407"/>
                      <a:pt x="586" y="407"/>
                    </a:cubicBezTo>
                    <a:cubicBezTo>
                      <a:pt x="586" y="407"/>
                      <a:pt x="587" y="407"/>
                      <a:pt x="587" y="407"/>
                    </a:cubicBezTo>
                    <a:cubicBezTo>
                      <a:pt x="587" y="407"/>
                      <a:pt x="587" y="407"/>
                      <a:pt x="588" y="407"/>
                    </a:cubicBezTo>
                    <a:cubicBezTo>
                      <a:pt x="588" y="407"/>
                      <a:pt x="588" y="407"/>
                      <a:pt x="589" y="408"/>
                    </a:cubicBezTo>
                    <a:cubicBezTo>
                      <a:pt x="589" y="408"/>
                      <a:pt x="589" y="408"/>
                      <a:pt x="589" y="408"/>
                    </a:cubicBezTo>
                    <a:cubicBezTo>
                      <a:pt x="589" y="408"/>
                      <a:pt x="589" y="408"/>
                      <a:pt x="589" y="408"/>
                    </a:cubicBezTo>
                    <a:cubicBezTo>
                      <a:pt x="589" y="408"/>
                      <a:pt x="589" y="408"/>
                      <a:pt x="589" y="408"/>
                    </a:cubicBezTo>
                    <a:cubicBezTo>
                      <a:pt x="589" y="408"/>
                      <a:pt x="590" y="408"/>
                      <a:pt x="590" y="407"/>
                    </a:cubicBezTo>
                    <a:cubicBezTo>
                      <a:pt x="590" y="408"/>
                      <a:pt x="590" y="408"/>
                      <a:pt x="590" y="408"/>
                    </a:cubicBezTo>
                    <a:cubicBezTo>
                      <a:pt x="591" y="408"/>
                      <a:pt x="591" y="409"/>
                      <a:pt x="591" y="409"/>
                    </a:cubicBezTo>
                    <a:cubicBezTo>
                      <a:pt x="592" y="409"/>
                      <a:pt x="592" y="409"/>
                      <a:pt x="592" y="410"/>
                    </a:cubicBezTo>
                    <a:cubicBezTo>
                      <a:pt x="592" y="410"/>
                      <a:pt x="592" y="410"/>
                      <a:pt x="592" y="410"/>
                    </a:cubicBezTo>
                    <a:cubicBezTo>
                      <a:pt x="592" y="410"/>
                      <a:pt x="592" y="410"/>
                      <a:pt x="592" y="410"/>
                    </a:cubicBezTo>
                    <a:cubicBezTo>
                      <a:pt x="593" y="410"/>
                      <a:pt x="593" y="411"/>
                      <a:pt x="593" y="411"/>
                    </a:cubicBezTo>
                    <a:cubicBezTo>
                      <a:pt x="593" y="411"/>
                      <a:pt x="593" y="411"/>
                      <a:pt x="593" y="411"/>
                    </a:cubicBezTo>
                    <a:cubicBezTo>
                      <a:pt x="593" y="411"/>
                      <a:pt x="593" y="411"/>
                      <a:pt x="593" y="411"/>
                    </a:cubicBezTo>
                    <a:cubicBezTo>
                      <a:pt x="593" y="411"/>
                      <a:pt x="593" y="411"/>
                      <a:pt x="594" y="411"/>
                    </a:cubicBezTo>
                    <a:cubicBezTo>
                      <a:pt x="594" y="411"/>
                      <a:pt x="594" y="411"/>
                      <a:pt x="594" y="411"/>
                    </a:cubicBezTo>
                    <a:cubicBezTo>
                      <a:pt x="594" y="411"/>
                      <a:pt x="594" y="411"/>
                      <a:pt x="594" y="411"/>
                    </a:cubicBezTo>
                    <a:cubicBezTo>
                      <a:pt x="594" y="411"/>
                      <a:pt x="594" y="411"/>
                      <a:pt x="594" y="412"/>
                    </a:cubicBezTo>
                    <a:cubicBezTo>
                      <a:pt x="594" y="412"/>
                      <a:pt x="594" y="412"/>
                      <a:pt x="594" y="412"/>
                    </a:cubicBezTo>
                    <a:cubicBezTo>
                      <a:pt x="594" y="412"/>
                      <a:pt x="595" y="413"/>
                      <a:pt x="595" y="413"/>
                    </a:cubicBezTo>
                    <a:cubicBezTo>
                      <a:pt x="595" y="413"/>
                      <a:pt x="595" y="413"/>
                      <a:pt x="595" y="414"/>
                    </a:cubicBezTo>
                    <a:cubicBezTo>
                      <a:pt x="595" y="414"/>
                      <a:pt x="595" y="414"/>
                      <a:pt x="595" y="414"/>
                    </a:cubicBezTo>
                    <a:cubicBezTo>
                      <a:pt x="595" y="414"/>
                      <a:pt x="595" y="414"/>
                      <a:pt x="595" y="414"/>
                    </a:cubicBezTo>
                    <a:cubicBezTo>
                      <a:pt x="596" y="415"/>
                      <a:pt x="596" y="415"/>
                      <a:pt x="596" y="415"/>
                    </a:cubicBezTo>
                    <a:cubicBezTo>
                      <a:pt x="596" y="415"/>
                      <a:pt x="595" y="415"/>
                      <a:pt x="595" y="416"/>
                    </a:cubicBezTo>
                    <a:cubicBezTo>
                      <a:pt x="595" y="416"/>
                      <a:pt x="596" y="416"/>
                      <a:pt x="596" y="416"/>
                    </a:cubicBezTo>
                    <a:cubicBezTo>
                      <a:pt x="596" y="416"/>
                      <a:pt x="596" y="416"/>
                      <a:pt x="596" y="417"/>
                    </a:cubicBezTo>
                    <a:cubicBezTo>
                      <a:pt x="596" y="417"/>
                      <a:pt x="596" y="417"/>
                      <a:pt x="596" y="417"/>
                    </a:cubicBezTo>
                    <a:cubicBezTo>
                      <a:pt x="596" y="417"/>
                      <a:pt x="597" y="417"/>
                      <a:pt x="597" y="417"/>
                    </a:cubicBezTo>
                    <a:cubicBezTo>
                      <a:pt x="597" y="417"/>
                      <a:pt x="597" y="417"/>
                      <a:pt x="597" y="416"/>
                    </a:cubicBezTo>
                    <a:cubicBezTo>
                      <a:pt x="597" y="416"/>
                      <a:pt x="598" y="416"/>
                      <a:pt x="598" y="416"/>
                    </a:cubicBezTo>
                    <a:cubicBezTo>
                      <a:pt x="598" y="416"/>
                      <a:pt x="598" y="416"/>
                      <a:pt x="598" y="416"/>
                    </a:cubicBezTo>
                    <a:cubicBezTo>
                      <a:pt x="598" y="416"/>
                      <a:pt x="598" y="416"/>
                      <a:pt x="598" y="417"/>
                    </a:cubicBezTo>
                    <a:cubicBezTo>
                      <a:pt x="598" y="417"/>
                      <a:pt x="598" y="417"/>
                      <a:pt x="598" y="417"/>
                    </a:cubicBezTo>
                    <a:cubicBezTo>
                      <a:pt x="598" y="417"/>
                      <a:pt x="598" y="418"/>
                      <a:pt x="598" y="418"/>
                    </a:cubicBezTo>
                    <a:cubicBezTo>
                      <a:pt x="598" y="418"/>
                      <a:pt x="598" y="418"/>
                      <a:pt x="597" y="418"/>
                    </a:cubicBezTo>
                    <a:cubicBezTo>
                      <a:pt x="597" y="418"/>
                      <a:pt x="597" y="418"/>
                      <a:pt x="598" y="418"/>
                    </a:cubicBezTo>
                    <a:cubicBezTo>
                      <a:pt x="598" y="419"/>
                      <a:pt x="598" y="419"/>
                      <a:pt x="598" y="419"/>
                    </a:cubicBezTo>
                    <a:cubicBezTo>
                      <a:pt x="598" y="419"/>
                      <a:pt x="598" y="419"/>
                      <a:pt x="598" y="419"/>
                    </a:cubicBezTo>
                    <a:cubicBezTo>
                      <a:pt x="598" y="419"/>
                      <a:pt x="599" y="419"/>
                      <a:pt x="599" y="419"/>
                    </a:cubicBezTo>
                    <a:cubicBezTo>
                      <a:pt x="599" y="419"/>
                      <a:pt x="599" y="418"/>
                      <a:pt x="599" y="418"/>
                    </a:cubicBezTo>
                    <a:cubicBezTo>
                      <a:pt x="599" y="419"/>
                      <a:pt x="599" y="419"/>
                      <a:pt x="600" y="419"/>
                    </a:cubicBezTo>
                    <a:cubicBezTo>
                      <a:pt x="600" y="419"/>
                      <a:pt x="600" y="419"/>
                      <a:pt x="600" y="419"/>
                    </a:cubicBezTo>
                    <a:cubicBezTo>
                      <a:pt x="601" y="419"/>
                      <a:pt x="601" y="419"/>
                      <a:pt x="601" y="419"/>
                    </a:cubicBezTo>
                    <a:cubicBezTo>
                      <a:pt x="601" y="420"/>
                      <a:pt x="601" y="420"/>
                      <a:pt x="602" y="420"/>
                    </a:cubicBezTo>
                    <a:cubicBezTo>
                      <a:pt x="602" y="420"/>
                      <a:pt x="602" y="420"/>
                      <a:pt x="602" y="420"/>
                    </a:cubicBezTo>
                    <a:cubicBezTo>
                      <a:pt x="602" y="420"/>
                      <a:pt x="602" y="421"/>
                      <a:pt x="602" y="421"/>
                    </a:cubicBezTo>
                    <a:cubicBezTo>
                      <a:pt x="602" y="421"/>
                      <a:pt x="601" y="421"/>
                      <a:pt x="601" y="421"/>
                    </a:cubicBezTo>
                    <a:cubicBezTo>
                      <a:pt x="602" y="421"/>
                      <a:pt x="602" y="421"/>
                      <a:pt x="602" y="421"/>
                    </a:cubicBezTo>
                    <a:cubicBezTo>
                      <a:pt x="602" y="421"/>
                      <a:pt x="603" y="421"/>
                      <a:pt x="603" y="421"/>
                    </a:cubicBezTo>
                    <a:cubicBezTo>
                      <a:pt x="603" y="422"/>
                      <a:pt x="603" y="422"/>
                      <a:pt x="603" y="422"/>
                    </a:cubicBezTo>
                    <a:cubicBezTo>
                      <a:pt x="603" y="422"/>
                      <a:pt x="604" y="422"/>
                      <a:pt x="604" y="422"/>
                    </a:cubicBezTo>
                    <a:cubicBezTo>
                      <a:pt x="604" y="422"/>
                      <a:pt x="605" y="422"/>
                      <a:pt x="605" y="422"/>
                    </a:cubicBezTo>
                    <a:cubicBezTo>
                      <a:pt x="605" y="422"/>
                      <a:pt x="605" y="422"/>
                      <a:pt x="606" y="422"/>
                    </a:cubicBezTo>
                    <a:cubicBezTo>
                      <a:pt x="605" y="422"/>
                      <a:pt x="605" y="422"/>
                      <a:pt x="605" y="422"/>
                    </a:cubicBezTo>
                    <a:cubicBezTo>
                      <a:pt x="605" y="423"/>
                      <a:pt x="604" y="423"/>
                      <a:pt x="604" y="423"/>
                    </a:cubicBezTo>
                    <a:cubicBezTo>
                      <a:pt x="603" y="423"/>
                      <a:pt x="603" y="423"/>
                      <a:pt x="603" y="423"/>
                    </a:cubicBezTo>
                    <a:cubicBezTo>
                      <a:pt x="602" y="424"/>
                      <a:pt x="602" y="424"/>
                      <a:pt x="602" y="425"/>
                    </a:cubicBezTo>
                    <a:cubicBezTo>
                      <a:pt x="602" y="425"/>
                      <a:pt x="602" y="425"/>
                      <a:pt x="602" y="425"/>
                    </a:cubicBezTo>
                    <a:cubicBezTo>
                      <a:pt x="602" y="425"/>
                      <a:pt x="602" y="425"/>
                      <a:pt x="602" y="425"/>
                    </a:cubicBezTo>
                    <a:cubicBezTo>
                      <a:pt x="602" y="425"/>
                      <a:pt x="602" y="425"/>
                      <a:pt x="602" y="425"/>
                    </a:cubicBezTo>
                    <a:cubicBezTo>
                      <a:pt x="602" y="426"/>
                      <a:pt x="602" y="426"/>
                      <a:pt x="602" y="426"/>
                    </a:cubicBezTo>
                    <a:cubicBezTo>
                      <a:pt x="602" y="426"/>
                      <a:pt x="602" y="427"/>
                      <a:pt x="602" y="427"/>
                    </a:cubicBezTo>
                    <a:cubicBezTo>
                      <a:pt x="602" y="427"/>
                      <a:pt x="603" y="427"/>
                      <a:pt x="603" y="427"/>
                    </a:cubicBezTo>
                    <a:cubicBezTo>
                      <a:pt x="603" y="427"/>
                      <a:pt x="602" y="427"/>
                      <a:pt x="602" y="427"/>
                    </a:cubicBezTo>
                    <a:cubicBezTo>
                      <a:pt x="602" y="427"/>
                      <a:pt x="601" y="427"/>
                      <a:pt x="601" y="427"/>
                    </a:cubicBezTo>
                    <a:cubicBezTo>
                      <a:pt x="601" y="427"/>
                      <a:pt x="601" y="427"/>
                      <a:pt x="600" y="427"/>
                    </a:cubicBezTo>
                    <a:cubicBezTo>
                      <a:pt x="601" y="427"/>
                      <a:pt x="601" y="427"/>
                      <a:pt x="601" y="428"/>
                    </a:cubicBezTo>
                    <a:cubicBezTo>
                      <a:pt x="602" y="428"/>
                      <a:pt x="603" y="428"/>
                      <a:pt x="604" y="428"/>
                    </a:cubicBezTo>
                    <a:cubicBezTo>
                      <a:pt x="604" y="427"/>
                      <a:pt x="604" y="427"/>
                      <a:pt x="604" y="427"/>
                    </a:cubicBezTo>
                    <a:cubicBezTo>
                      <a:pt x="604" y="427"/>
                      <a:pt x="604" y="427"/>
                      <a:pt x="604" y="427"/>
                    </a:cubicBezTo>
                    <a:cubicBezTo>
                      <a:pt x="604" y="427"/>
                      <a:pt x="604" y="427"/>
                      <a:pt x="605" y="427"/>
                    </a:cubicBezTo>
                    <a:cubicBezTo>
                      <a:pt x="605" y="427"/>
                      <a:pt x="605" y="427"/>
                      <a:pt x="605" y="427"/>
                    </a:cubicBezTo>
                    <a:cubicBezTo>
                      <a:pt x="605" y="426"/>
                      <a:pt x="605" y="426"/>
                      <a:pt x="605" y="426"/>
                    </a:cubicBezTo>
                    <a:cubicBezTo>
                      <a:pt x="606" y="426"/>
                      <a:pt x="606" y="426"/>
                      <a:pt x="606" y="426"/>
                    </a:cubicBezTo>
                    <a:cubicBezTo>
                      <a:pt x="606" y="426"/>
                      <a:pt x="606" y="426"/>
                      <a:pt x="606" y="426"/>
                    </a:cubicBezTo>
                    <a:cubicBezTo>
                      <a:pt x="607" y="426"/>
                      <a:pt x="607" y="426"/>
                      <a:pt x="608" y="426"/>
                    </a:cubicBezTo>
                    <a:cubicBezTo>
                      <a:pt x="608" y="426"/>
                      <a:pt x="608" y="426"/>
                      <a:pt x="608" y="426"/>
                    </a:cubicBezTo>
                    <a:cubicBezTo>
                      <a:pt x="608" y="426"/>
                      <a:pt x="608" y="426"/>
                      <a:pt x="608" y="426"/>
                    </a:cubicBezTo>
                    <a:cubicBezTo>
                      <a:pt x="609" y="426"/>
                      <a:pt x="609" y="426"/>
                      <a:pt x="609" y="426"/>
                    </a:cubicBezTo>
                    <a:cubicBezTo>
                      <a:pt x="609" y="426"/>
                      <a:pt x="609" y="426"/>
                      <a:pt x="609" y="426"/>
                    </a:cubicBezTo>
                    <a:cubicBezTo>
                      <a:pt x="609" y="426"/>
                      <a:pt x="609" y="426"/>
                      <a:pt x="609" y="425"/>
                    </a:cubicBezTo>
                    <a:cubicBezTo>
                      <a:pt x="609" y="425"/>
                      <a:pt x="609" y="425"/>
                      <a:pt x="609" y="425"/>
                    </a:cubicBezTo>
                    <a:cubicBezTo>
                      <a:pt x="609" y="425"/>
                      <a:pt x="609" y="425"/>
                      <a:pt x="609" y="425"/>
                    </a:cubicBezTo>
                    <a:cubicBezTo>
                      <a:pt x="609" y="425"/>
                      <a:pt x="609" y="425"/>
                      <a:pt x="610" y="426"/>
                    </a:cubicBezTo>
                    <a:cubicBezTo>
                      <a:pt x="610" y="426"/>
                      <a:pt x="610" y="426"/>
                      <a:pt x="610" y="426"/>
                    </a:cubicBezTo>
                    <a:cubicBezTo>
                      <a:pt x="610" y="426"/>
                      <a:pt x="610" y="426"/>
                      <a:pt x="610" y="425"/>
                    </a:cubicBezTo>
                    <a:cubicBezTo>
                      <a:pt x="611" y="425"/>
                      <a:pt x="611" y="425"/>
                      <a:pt x="611" y="425"/>
                    </a:cubicBezTo>
                    <a:cubicBezTo>
                      <a:pt x="610" y="425"/>
                      <a:pt x="610" y="425"/>
                      <a:pt x="610" y="424"/>
                    </a:cubicBezTo>
                    <a:cubicBezTo>
                      <a:pt x="610" y="424"/>
                      <a:pt x="611" y="425"/>
                      <a:pt x="611" y="425"/>
                    </a:cubicBezTo>
                    <a:cubicBezTo>
                      <a:pt x="611" y="425"/>
                      <a:pt x="611" y="425"/>
                      <a:pt x="612" y="425"/>
                    </a:cubicBezTo>
                    <a:cubicBezTo>
                      <a:pt x="612" y="425"/>
                      <a:pt x="612" y="425"/>
                      <a:pt x="611" y="424"/>
                    </a:cubicBezTo>
                    <a:cubicBezTo>
                      <a:pt x="612" y="424"/>
                      <a:pt x="612" y="424"/>
                      <a:pt x="612" y="424"/>
                    </a:cubicBezTo>
                    <a:cubicBezTo>
                      <a:pt x="611" y="424"/>
                      <a:pt x="611" y="424"/>
                      <a:pt x="611" y="423"/>
                    </a:cubicBezTo>
                    <a:cubicBezTo>
                      <a:pt x="611" y="423"/>
                      <a:pt x="611" y="423"/>
                      <a:pt x="611" y="424"/>
                    </a:cubicBezTo>
                    <a:cubicBezTo>
                      <a:pt x="612" y="424"/>
                      <a:pt x="612" y="424"/>
                      <a:pt x="612" y="424"/>
                    </a:cubicBezTo>
                    <a:cubicBezTo>
                      <a:pt x="612" y="423"/>
                      <a:pt x="612" y="423"/>
                      <a:pt x="612" y="423"/>
                    </a:cubicBezTo>
                    <a:cubicBezTo>
                      <a:pt x="612" y="423"/>
                      <a:pt x="612" y="423"/>
                      <a:pt x="611" y="423"/>
                    </a:cubicBezTo>
                    <a:cubicBezTo>
                      <a:pt x="612" y="423"/>
                      <a:pt x="612" y="423"/>
                      <a:pt x="612" y="423"/>
                    </a:cubicBezTo>
                    <a:cubicBezTo>
                      <a:pt x="612" y="423"/>
                      <a:pt x="612" y="423"/>
                      <a:pt x="612" y="423"/>
                    </a:cubicBezTo>
                    <a:cubicBezTo>
                      <a:pt x="613" y="423"/>
                      <a:pt x="613" y="423"/>
                      <a:pt x="613" y="423"/>
                    </a:cubicBezTo>
                    <a:cubicBezTo>
                      <a:pt x="613" y="423"/>
                      <a:pt x="613" y="423"/>
                      <a:pt x="613" y="423"/>
                    </a:cubicBezTo>
                    <a:cubicBezTo>
                      <a:pt x="613" y="423"/>
                      <a:pt x="612" y="423"/>
                      <a:pt x="612" y="424"/>
                    </a:cubicBezTo>
                    <a:cubicBezTo>
                      <a:pt x="612" y="424"/>
                      <a:pt x="612" y="424"/>
                      <a:pt x="613" y="424"/>
                    </a:cubicBezTo>
                    <a:cubicBezTo>
                      <a:pt x="613" y="424"/>
                      <a:pt x="613" y="424"/>
                      <a:pt x="613" y="424"/>
                    </a:cubicBezTo>
                    <a:cubicBezTo>
                      <a:pt x="614" y="424"/>
                      <a:pt x="614" y="424"/>
                      <a:pt x="614" y="424"/>
                    </a:cubicBezTo>
                    <a:cubicBezTo>
                      <a:pt x="614" y="424"/>
                      <a:pt x="615" y="424"/>
                      <a:pt x="615" y="425"/>
                    </a:cubicBezTo>
                    <a:cubicBezTo>
                      <a:pt x="616" y="424"/>
                      <a:pt x="617" y="424"/>
                      <a:pt x="618" y="424"/>
                    </a:cubicBezTo>
                    <a:cubicBezTo>
                      <a:pt x="618" y="424"/>
                      <a:pt x="618" y="424"/>
                      <a:pt x="618" y="424"/>
                    </a:cubicBezTo>
                    <a:cubicBezTo>
                      <a:pt x="619" y="424"/>
                      <a:pt x="619" y="424"/>
                      <a:pt x="619" y="424"/>
                    </a:cubicBezTo>
                    <a:cubicBezTo>
                      <a:pt x="619" y="424"/>
                      <a:pt x="619" y="424"/>
                      <a:pt x="619" y="424"/>
                    </a:cubicBezTo>
                    <a:cubicBezTo>
                      <a:pt x="620" y="424"/>
                      <a:pt x="620" y="424"/>
                      <a:pt x="621" y="423"/>
                    </a:cubicBezTo>
                    <a:cubicBezTo>
                      <a:pt x="621" y="423"/>
                      <a:pt x="621" y="423"/>
                      <a:pt x="621" y="423"/>
                    </a:cubicBezTo>
                    <a:cubicBezTo>
                      <a:pt x="622" y="423"/>
                      <a:pt x="622" y="423"/>
                      <a:pt x="623" y="423"/>
                    </a:cubicBezTo>
                    <a:cubicBezTo>
                      <a:pt x="623" y="423"/>
                      <a:pt x="623" y="423"/>
                      <a:pt x="623" y="423"/>
                    </a:cubicBezTo>
                    <a:cubicBezTo>
                      <a:pt x="623" y="423"/>
                      <a:pt x="624" y="422"/>
                      <a:pt x="624" y="422"/>
                    </a:cubicBezTo>
                    <a:cubicBezTo>
                      <a:pt x="624" y="422"/>
                      <a:pt x="624" y="422"/>
                      <a:pt x="624" y="422"/>
                    </a:cubicBezTo>
                    <a:cubicBezTo>
                      <a:pt x="625" y="422"/>
                      <a:pt x="625" y="422"/>
                      <a:pt x="625" y="422"/>
                    </a:cubicBezTo>
                    <a:cubicBezTo>
                      <a:pt x="625" y="422"/>
                      <a:pt x="625" y="422"/>
                      <a:pt x="625" y="422"/>
                    </a:cubicBezTo>
                    <a:cubicBezTo>
                      <a:pt x="625" y="421"/>
                      <a:pt x="625" y="421"/>
                      <a:pt x="625" y="421"/>
                    </a:cubicBezTo>
                    <a:cubicBezTo>
                      <a:pt x="625" y="421"/>
                      <a:pt x="625" y="420"/>
                      <a:pt x="625" y="420"/>
                    </a:cubicBezTo>
                    <a:cubicBezTo>
                      <a:pt x="625" y="420"/>
                      <a:pt x="626" y="420"/>
                      <a:pt x="626" y="420"/>
                    </a:cubicBezTo>
                    <a:cubicBezTo>
                      <a:pt x="626" y="420"/>
                      <a:pt x="626" y="420"/>
                      <a:pt x="626" y="419"/>
                    </a:cubicBezTo>
                    <a:cubicBezTo>
                      <a:pt x="626" y="419"/>
                      <a:pt x="626" y="419"/>
                      <a:pt x="627" y="419"/>
                    </a:cubicBezTo>
                    <a:cubicBezTo>
                      <a:pt x="627" y="419"/>
                      <a:pt x="627" y="419"/>
                      <a:pt x="627" y="419"/>
                    </a:cubicBezTo>
                    <a:cubicBezTo>
                      <a:pt x="627" y="419"/>
                      <a:pt x="627" y="419"/>
                      <a:pt x="627" y="419"/>
                    </a:cubicBezTo>
                    <a:cubicBezTo>
                      <a:pt x="627" y="418"/>
                      <a:pt x="627" y="418"/>
                      <a:pt x="627" y="418"/>
                    </a:cubicBezTo>
                    <a:cubicBezTo>
                      <a:pt x="627" y="418"/>
                      <a:pt x="627" y="418"/>
                      <a:pt x="627" y="418"/>
                    </a:cubicBezTo>
                    <a:cubicBezTo>
                      <a:pt x="627" y="418"/>
                      <a:pt x="627" y="418"/>
                      <a:pt x="627" y="418"/>
                    </a:cubicBezTo>
                    <a:cubicBezTo>
                      <a:pt x="627" y="418"/>
                      <a:pt x="627" y="419"/>
                      <a:pt x="627" y="419"/>
                    </a:cubicBezTo>
                    <a:cubicBezTo>
                      <a:pt x="627" y="419"/>
                      <a:pt x="627" y="419"/>
                      <a:pt x="627" y="419"/>
                    </a:cubicBezTo>
                    <a:cubicBezTo>
                      <a:pt x="628" y="419"/>
                      <a:pt x="628" y="418"/>
                      <a:pt x="628" y="418"/>
                    </a:cubicBezTo>
                    <a:cubicBezTo>
                      <a:pt x="628" y="418"/>
                      <a:pt x="628" y="418"/>
                      <a:pt x="627" y="417"/>
                    </a:cubicBezTo>
                    <a:cubicBezTo>
                      <a:pt x="627" y="417"/>
                      <a:pt x="627" y="417"/>
                      <a:pt x="627" y="417"/>
                    </a:cubicBezTo>
                    <a:cubicBezTo>
                      <a:pt x="627" y="417"/>
                      <a:pt x="627" y="416"/>
                      <a:pt x="627" y="416"/>
                    </a:cubicBezTo>
                    <a:cubicBezTo>
                      <a:pt x="627" y="416"/>
                      <a:pt x="627" y="416"/>
                      <a:pt x="627" y="416"/>
                    </a:cubicBezTo>
                    <a:cubicBezTo>
                      <a:pt x="627" y="416"/>
                      <a:pt x="627" y="415"/>
                      <a:pt x="627" y="415"/>
                    </a:cubicBezTo>
                    <a:cubicBezTo>
                      <a:pt x="627" y="415"/>
                      <a:pt x="627" y="415"/>
                      <a:pt x="627" y="415"/>
                    </a:cubicBezTo>
                    <a:cubicBezTo>
                      <a:pt x="627" y="415"/>
                      <a:pt x="627" y="414"/>
                      <a:pt x="627" y="414"/>
                    </a:cubicBezTo>
                    <a:cubicBezTo>
                      <a:pt x="627" y="414"/>
                      <a:pt x="627" y="414"/>
                      <a:pt x="628" y="414"/>
                    </a:cubicBezTo>
                    <a:cubicBezTo>
                      <a:pt x="628" y="414"/>
                      <a:pt x="628" y="413"/>
                      <a:pt x="628" y="413"/>
                    </a:cubicBezTo>
                    <a:cubicBezTo>
                      <a:pt x="628" y="413"/>
                      <a:pt x="628" y="413"/>
                      <a:pt x="628" y="413"/>
                    </a:cubicBezTo>
                    <a:cubicBezTo>
                      <a:pt x="628" y="412"/>
                      <a:pt x="627" y="412"/>
                      <a:pt x="627" y="412"/>
                    </a:cubicBezTo>
                    <a:cubicBezTo>
                      <a:pt x="627" y="412"/>
                      <a:pt x="627" y="411"/>
                      <a:pt x="627" y="411"/>
                    </a:cubicBezTo>
                    <a:cubicBezTo>
                      <a:pt x="627" y="411"/>
                      <a:pt x="627" y="410"/>
                      <a:pt x="627" y="410"/>
                    </a:cubicBezTo>
                    <a:cubicBezTo>
                      <a:pt x="627" y="410"/>
                      <a:pt x="627" y="409"/>
                      <a:pt x="627" y="409"/>
                    </a:cubicBezTo>
                    <a:cubicBezTo>
                      <a:pt x="627" y="409"/>
                      <a:pt x="627" y="409"/>
                      <a:pt x="627" y="409"/>
                    </a:cubicBezTo>
                    <a:cubicBezTo>
                      <a:pt x="627" y="409"/>
                      <a:pt x="627" y="408"/>
                      <a:pt x="627" y="408"/>
                    </a:cubicBezTo>
                    <a:cubicBezTo>
                      <a:pt x="627" y="408"/>
                      <a:pt x="627" y="408"/>
                      <a:pt x="627" y="408"/>
                    </a:cubicBezTo>
                    <a:cubicBezTo>
                      <a:pt x="627" y="408"/>
                      <a:pt x="627" y="407"/>
                      <a:pt x="626" y="407"/>
                    </a:cubicBezTo>
                    <a:cubicBezTo>
                      <a:pt x="626" y="407"/>
                      <a:pt x="626" y="406"/>
                      <a:pt x="626" y="406"/>
                    </a:cubicBezTo>
                    <a:cubicBezTo>
                      <a:pt x="626" y="406"/>
                      <a:pt x="626" y="406"/>
                      <a:pt x="626" y="406"/>
                    </a:cubicBezTo>
                    <a:cubicBezTo>
                      <a:pt x="626" y="406"/>
                      <a:pt x="626" y="406"/>
                      <a:pt x="626" y="406"/>
                    </a:cubicBezTo>
                    <a:cubicBezTo>
                      <a:pt x="626" y="405"/>
                      <a:pt x="626" y="405"/>
                      <a:pt x="626" y="405"/>
                    </a:cubicBezTo>
                    <a:cubicBezTo>
                      <a:pt x="625" y="404"/>
                      <a:pt x="625" y="403"/>
                      <a:pt x="624" y="403"/>
                    </a:cubicBezTo>
                    <a:cubicBezTo>
                      <a:pt x="624" y="402"/>
                      <a:pt x="624" y="402"/>
                      <a:pt x="624" y="402"/>
                    </a:cubicBezTo>
                    <a:cubicBezTo>
                      <a:pt x="623" y="401"/>
                      <a:pt x="622" y="401"/>
                      <a:pt x="622" y="400"/>
                    </a:cubicBezTo>
                    <a:cubicBezTo>
                      <a:pt x="621" y="399"/>
                      <a:pt x="620" y="399"/>
                      <a:pt x="620" y="398"/>
                    </a:cubicBezTo>
                    <a:cubicBezTo>
                      <a:pt x="620" y="398"/>
                      <a:pt x="620" y="398"/>
                      <a:pt x="620" y="398"/>
                    </a:cubicBezTo>
                    <a:cubicBezTo>
                      <a:pt x="619" y="397"/>
                      <a:pt x="619" y="397"/>
                      <a:pt x="619" y="397"/>
                    </a:cubicBezTo>
                    <a:cubicBezTo>
                      <a:pt x="618" y="396"/>
                      <a:pt x="618" y="396"/>
                      <a:pt x="617" y="395"/>
                    </a:cubicBezTo>
                    <a:cubicBezTo>
                      <a:pt x="617" y="395"/>
                      <a:pt x="617" y="395"/>
                      <a:pt x="617" y="395"/>
                    </a:cubicBezTo>
                    <a:cubicBezTo>
                      <a:pt x="617" y="394"/>
                      <a:pt x="617" y="394"/>
                      <a:pt x="617" y="394"/>
                    </a:cubicBezTo>
                    <a:cubicBezTo>
                      <a:pt x="617" y="394"/>
                      <a:pt x="617" y="394"/>
                      <a:pt x="617" y="394"/>
                    </a:cubicBezTo>
                    <a:cubicBezTo>
                      <a:pt x="617" y="394"/>
                      <a:pt x="617" y="393"/>
                      <a:pt x="617" y="393"/>
                    </a:cubicBezTo>
                    <a:cubicBezTo>
                      <a:pt x="617" y="393"/>
                      <a:pt x="617" y="393"/>
                      <a:pt x="617" y="392"/>
                    </a:cubicBezTo>
                    <a:cubicBezTo>
                      <a:pt x="617" y="392"/>
                      <a:pt x="617" y="392"/>
                      <a:pt x="616" y="392"/>
                    </a:cubicBezTo>
                    <a:cubicBezTo>
                      <a:pt x="616" y="392"/>
                      <a:pt x="616" y="391"/>
                      <a:pt x="615" y="391"/>
                    </a:cubicBezTo>
                    <a:cubicBezTo>
                      <a:pt x="615" y="391"/>
                      <a:pt x="615" y="390"/>
                      <a:pt x="614" y="390"/>
                    </a:cubicBezTo>
                    <a:cubicBezTo>
                      <a:pt x="614" y="390"/>
                      <a:pt x="614" y="390"/>
                      <a:pt x="613" y="389"/>
                    </a:cubicBezTo>
                    <a:cubicBezTo>
                      <a:pt x="614" y="389"/>
                      <a:pt x="614" y="389"/>
                      <a:pt x="614" y="389"/>
                    </a:cubicBezTo>
                    <a:cubicBezTo>
                      <a:pt x="614" y="389"/>
                      <a:pt x="614" y="389"/>
                      <a:pt x="614" y="389"/>
                    </a:cubicBezTo>
                    <a:cubicBezTo>
                      <a:pt x="614" y="389"/>
                      <a:pt x="614" y="389"/>
                      <a:pt x="614" y="388"/>
                    </a:cubicBezTo>
                    <a:cubicBezTo>
                      <a:pt x="614" y="388"/>
                      <a:pt x="614" y="388"/>
                      <a:pt x="614" y="388"/>
                    </a:cubicBezTo>
                    <a:cubicBezTo>
                      <a:pt x="615" y="387"/>
                      <a:pt x="615" y="387"/>
                      <a:pt x="615" y="387"/>
                    </a:cubicBezTo>
                    <a:cubicBezTo>
                      <a:pt x="615" y="387"/>
                      <a:pt x="615" y="386"/>
                      <a:pt x="615" y="386"/>
                    </a:cubicBezTo>
                    <a:cubicBezTo>
                      <a:pt x="615" y="386"/>
                      <a:pt x="615" y="386"/>
                      <a:pt x="615" y="386"/>
                    </a:cubicBezTo>
                    <a:cubicBezTo>
                      <a:pt x="615" y="386"/>
                      <a:pt x="615" y="386"/>
                      <a:pt x="615" y="385"/>
                    </a:cubicBezTo>
                    <a:cubicBezTo>
                      <a:pt x="615" y="385"/>
                      <a:pt x="615" y="385"/>
                      <a:pt x="615" y="385"/>
                    </a:cubicBezTo>
                    <a:cubicBezTo>
                      <a:pt x="615" y="385"/>
                      <a:pt x="616" y="385"/>
                      <a:pt x="616" y="385"/>
                    </a:cubicBezTo>
                    <a:cubicBezTo>
                      <a:pt x="616" y="385"/>
                      <a:pt x="616" y="385"/>
                      <a:pt x="616" y="385"/>
                    </a:cubicBezTo>
                    <a:cubicBezTo>
                      <a:pt x="616" y="385"/>
                      <a:pt x="616" y="385"/>
                      <a:pt x="616" y="384"/>
                    </a:cubicBezTo>
                    <a:cubicBezTo>
                      <a:pt x="617" y="385"/>
                      <a:pt x="617" y="385"/>
                      <a:pt x="617" y="385"/>
                    </a:cubicBezTo>
                    <a:cubicBezTo>
                      <a:pt x="617" y="385"/>
                      <a:pt x="617" y="385"/>
                      <a:pt x="617" y="385"/>
                    </a:cubicBezTo>
                    <a:cubicBezTo>
                      <a:pt x="618" y="385"/>
                      <a:pt x="618" y="385"/>
                      <a:pt x="618" y="384"/>
                    </a:cubicBezTo>
                    <a:cubicBezTo>
                      <a:pt x="618" y="384"/>
                      <a:pt x="619" y="384"/>
                      <a:pt x="619" y="384"/>
                    </a:cubicBezTo>
                    <a:cubicBezTo>
                      <a:pt x="619" y="384"/>
                      <a:pt x="619" y="384"/>
                      <a:pt x="619" y="384"/>
                    </a:cubicBezTo>
                    <a:cubicBezTo>
                      <a:pt x="619" y="384"/>
                      <a:pt x="619" y="384"/>
                      <a:pt x="619" y="384"/>
                    </a:cubicBezTo>
                    <a:cubicBezTo>
                      <a:pt x="619" y="384"/>
                      <a:pt x="619" y="384"/>
                      <a:pt x="619" y="384"/>
                    </a:cubicBezTo>
                    <a:cubicBezTo>
                      <a:pt x="619" y="383"/>
                      <a:pt x="619" y="383"/>
                      <a:pt x="619" y="383"/>
                    </a:cubicBezTo>
                    <a:cubicBezTo>
                      <a:pt x="619" y="383"/>
                      <a:pt x="619" y="383"/>
                      <a:pt x="619" y="382"/>
                    </a:cubicBezTo>
                    <a:cubicBezTo>
                      <a:pt x="619" y="382"/>
                      <a:pt x="619" y="382"/>
                      <a:pt x="619" y="382"/>
                    </a:cubicBezTo>
                    <a:cubicBezTo>
                      <a:pt x="619" y="382"/>
                      <a:pt x="620" y="382"/>
                      <a:pt x="620" y="382"/>
                    </a:cubicBezTo>
                    <a:cubicBezTo>
                      <a:pt x="620" y="382"/>
                      <a:pt x="620" y="382"/>
                      <a:pt x="620" y="381"/>
                    </a:cubicBezTo>
                    <a:cubicBezTo>
                      <a:pt x="620" y="381"/>
                      <a:pt x="620" y="382"/>
                      <a:pt x="620" y="382"/>
                    </a:cubicBezTo>
                    <a:cubicBezTo>
                      <a:pt x="620" y="382"/>
                      <a:pt x="620" y="382"/>
                      <a:pt x="621" y="382"/>
                    </a:cubicBezTo>
                    <a:cubicBezTo>
                      <a:pt x="621" y="382"/>
                      <a:pt x="621" y="382"/>
                      <a:pt x="621" y="382"/>
                    </a:cubicBezTo>
                    <a:cubicBezTo>
                      <a:pt x="621" y="382"/>
                      <a:pt x="621" y="382"/>
                      <a:pt x="621" y="382"/>
                    </a:cubicBezTo>
                    <a:cubicBezTo>
                      <a:pt x="622" y="382"/>
                      <a:pt x="622" y="382"/>
                      <a:pt x="622" y="382"/>
                    </a:cubicBezTo>
                    <a:cubicBezTo>
                      <a:pt x="622" y="382"/>
                      <a:pt x="623" y="382"/>
                      <a:pt x="623" y="382"/>
                    </a:cubicBezTo>
                    <a:cubicBezTo>
                      <a:pt x="623" y="382"/>
                      <a:pt x="623" y="382"/>
                      <a:pt x="623" y="382"/>
                    </a:cubicBezTo>
                    <a:cubicBezTo>
                      <a:pt x="623" y="382"/>
                      <a:pt x="623" y="382"/>
                      <a:pt x="623" y="382"/>
                    </a:cubicBezTo>
                    <a:cubicBezTo>
                      <a:pt x="623" y="382"/>
                      <a:pt x="623" y="382"/>
                      <a:pt x="623" y="381"/>
                    </a:cubicBezTo>
                    <a:cubicBezTo>
                      <a:pt x="624" y="381"/>
                      <a:pt x="624" y="381"/>
                      <a:pt x="624" y="381"/>
                    </a:cubicBezTo>
                    <a:cubicBezTo>
                      <a:pt x="624" y="381"/>
                      <a:pt x="624" y="381"/>
                      <a:pt x="625" y="381"/>
                    </a:cubicBezTo>
                    <a:cubicBezTo>
                      <a:pt x="625" y="381"/>
                      <a:pt x="625" y="382"/>
                      <a:pt x="626" y="382"/>
                    </a:cubicBezTo>
                    <a:cubicBezTo>
                      <a:pt x="626" y="382"/>
                      <a:pt x="626" y="382"/>
                      <a:pt x="627" y="382"/>
                    </a:cubicBezTo>
                    <a:cubicBezTo>
                      <a:pt x="627" y="382"/>
                      <a:pt x="627" y="382"/>
                      <a:pt x="627" y="382"/>
                    </a:cubicBezTo>
                    <a:cubicBezTo>
                      <a:pt x="627" y="382"/>
                      <a:pt x="627" y="382"/>
                      <a:pt x="628" y="382"/>
                    </a:cubicBezTo>
                    <a:cubicBezTo>
                      <a:pt x="628" y="382"/>
                      <a:pt x="628" y="381"/>
                      <a:pt x="628" y="381"/>
                    </a:cubicBezTo>
                    <a:cubicBezTo>
                      <a:pt x="628" y="381"/>
                      <a:pt x="628" y="381"/>
                      <a:pt x="628" y="381"/>
                    </a:cubicBezTo>
                    <a:cubicBezTo>
                      <a:pt x="628" y="381"/>
                      <a:pt x="628" y="381"/>
                      <a:pt x="628" y="381"/>
                    </a:cubicBezTo>
                    <a:cubicBezTo>
                      <a:pt x="628" y="381"/>
                      <a:pt x="628" y="381"/>
                      <a:pt x="628" y="381"/>
                    </a:cubicBezTo>
                    <a:cubicBezTo>
                      <a:pt x="628" y="381"/>
                      <a:pt x="628" y="381"/>
                      <a:pt x="628" y="381"/>
                    </a:cubicBezTo>
                    <a:cubicBezTo>
                      <a:pt x="628" y="381"/>
                      <a:pt x="628" y="381"/>
                      <a:pt x="628" y="381"/>
                    </a:cubicBezTo>
                    <a:cubicBezTo>
                      <a:pt x="628" y="381"/>
                      <a:pt x="628" y="381"/>
                      <a:pt x="628" y="381"/>
                    </a:cubicBezTo>
                    <a:cubicBezTo>
                      <a:pt x="628" y="381"/>
                      <a:pt x="628" y="381"/>
                      <a:pt x="629" y="381"/>
                    </a:cubicBezTo>
                    <a:cubicBezTo>
                      <a:pt x="629" y="381"/>
                      <a:pt x="629" y="381"/>
                      <a:pt x="629" y="382"/>
                    </a:cubicBezTo>
                    <a:cubicBezTo>
                      <a:pt x="629" y="382"/>
                      <a:pt x="630" y="382"/>
                      <a:pt x="630" y="382"/>
                    </a:cubicBezTo>
                    <a:cubicBezTo>
                      <a:pt x="630" y="381"/>
                      <a:pt x="630" y="381"/>
                      <a:pt x="630" y="381"/>
                    </a:cubicBezTo>
                    <a:cubicBezTo>
                      <a:pt x="630" y="381"/>
                      <a:pt x="630" y="381"/>
                      <a:pt x="631" y="381"/>
                    </a:cubicBezTo>
                    <a:cubicBezTo>
                      <a:pt x="631" y="381"/>
                      <a:pt x="631" y="381"/>
                      <a:pt x="631" y="381"/>
                    </a:cubicBezTo>
                    <a:cubicBezTo>
                      <a:pt x="631" y="382"/>
                      <a:pt x="631" y="382"/>
                      <a:pt x="632" y="382"/>
                    </a:cubicBezTo>
                    <a:cubicBezTo>
                      <a:pt x="632" y="382"/>
                      <a:pt x="632" y="382"/>
                      <a:pt x="632" y="382"/>
                    </a:cubicBezTo>
                    <a:cubicBezTo>
                      <a:pt x="632" y="383"/>
                      <a:pt x="633" y="383"/>
                      <a:pt x="633" y="383"/>
                    </a:cubicBezTo>
                    <a:cubicBezTo>
                      <a:pt x="633" y="383"/>
                      <a:pt x="633" y="383"/>
                      <a:pt x="634" y="383"/>
                    </a:cubicBezTo>
                    <a:cubicBezTo>
                      <a:pt x="634" y="383"/>
                      <a:pt x="634" y="384"/>
                      <a:pt x="634" y="384"/>
                    </a:cubicBezTo>
                    <a:cubicBezTo>
                      <a:pt x="634" y="384"/>
                      <a:pt x="635" y="383"/>
                      <a:pt x="635" y="383"/>
                    </a:cubicBezTo>
                    <a:cubicBezTo>
                      <a:pt x="635" y="383"/>
                      <a:pt x="635" y="384"/>
                      <a:pt x="635" y="384"/>
                    </a:cubicBezTo>
                    <a:cubicBezTo>
                      <a:pt x="636" y="384"/>
                      <a:pt x="636" y="384"/>
                      <a:pt x="636" y="384"/>
                    </a:cubicBezTo>
                    <a:cubicBezTo>
                      <a:pt x="636" y="384"/>
                      <a:pt x="637" y="384"/>
                      <a:pt x="637" y="384"/>
                    </a:cubicBezTo>
                    <a:cubicBezTo>
                      <a:pt x="637" y="384"/>
                      <a:pt x="637" y="384"/>
                      <a:pt x="637" y="385"/>
                    </a:cubicBezTo>
                    <a:cubicBezTo>
                      <a:pt x="636" y="384"/>
                      <a:pt x="636" y="384"/>
                      <a:pt x="636" y="384"/>
                    </a:cubicBezTo>
                    <a:cubicBezTo>
                      <a:pt x="636" y="385"/>
                      <a:pt x="636" y="385"/>
                      <a:pt x="636" y="385"/>
                    </a:cubicBezTo>
                    <a:cubicBezTo>
                      <a:pt x="635" y="385"/>
                      <a:pt x="635" y="385"/>
                      <a:pt x="635" y="385"/>
                    </a:cubicBezTo>
                    <a:cubicBezTo>
                      <a:pt x="635" y="385"/>
                      <a:pt x="635" y="386"/>
                      <a:pt x="635" y="386"/>
                    </a:cubicBezTo>
                    <a:cubicBezTo>
                      <a:pt x="635" y="386"/>
                      <a:pt x="635" y="387"/>
                      <a:pt x="635" y="387"/>
                    </a:cubicBezTo>
                    <a:cubicBezTo>
                      <a:pt x="636" y="387"/>
                      <a:pt x="636" y="388"/>
                      <a:pt x="636" y="388"/>
                    </a:cubicBezTo>
                    <a:cubicBezTo>
                      <a:pt x="636" y="388"/>
                      <a:pt x="636" y="388"/>
                      <a:pt x="636" y="388"/>
                    </a:cubicBezTo>
                    <a:cubicBezTo>
                      <a:pt x="636" y="388"/>
                      <a:pt x="636" y="389"/>
                      <a:pt x="636" y="389"/>
                    </a:cubicBezTo>
                    <a:cubicBezTo>
                      <a:pt x="636" y="389"/>
                      <a:pt x="636" y="389"/>
                      <a:pt x="636" y="389"/>
                    </a:cubicBezTo>
                    <a:cubicBezTo>
                      <a:pt x="636" y="389"/>
                      <a:pt x="636" y="389"/>
                      <a:pt x="636" y="388"/>
                    </a:cubicBezTo>
                    <a:cubicBezTo>
                      <a:pt x="637" y="389"/>
                      <a:pt x="637" y="389"/>
                      <a:pt x="637" y="389"/>
                    </a:cubicBezTo>
                    <a:cubicBezTo>
                      <a:pt x="637" y="389"/>
                      <a:pt x="637" y="389"/>
                      <a:pt x="637" y="389"/>
                    </a:cubicBezTo>
                    <a:cubicBezTo>
                      <a:pt x="638" y="389"/>
                      <a:pt x="638" y="389"/>
                      <a:pt x="638" y="389"/>
                    </a:cubicBezTo>
                    <a:cubicBezTo>
                      <a:pt x="638" y="389"/>
                      <a:pt x="639" y="389"/>
                      <a:pt x="639" y="389"/>
                    </a:cubicBezTo>
                    <a:cubicBezTo>
                      <a:pt x="639" y="389"/>
                      <a:pt x="639" y="389"/>
                      <a:pt x="639" y="388"/>
                    </a:cubicBezTo>
                    <a:cubicBezTo>
                      <a:pt x="639" y="388"/>
                      <a:pt x="639" y="388"/>
                      <a:pt x="639" y="388"/>
                    </a:cubicBezTo>
                    <a:cubicBezTo>
                      <a:pt x="639" y="388"/>
                      <a:pt x="639" y="388"/>
                      <a:pt x="639" y="388"/>
                    </a:cubicBezTo>
                    <a:cubicBezTo>
                      <a:pt x="639" y="388"/>
                      <a:pt x="638" y="388"/>
                      <a:pt x="638" y="387"/>
                    </a:cubicBezTo>
                    <a:cubicBezTo>
                      <a:pt x="638" y="387"/>
                      <a:pt x="638" y="387"/>
                      <a:pt x="638" y="387"/>
                    </a:cubicBezTo>
                    <a:cubicBezTo>
                      <a:pt x="638" y="387"/>
                      <a:pt x="638" y="387"/>
                      <a:pt x="638" y="386"/>
                    </a:cubicBezTo>
                    <a:cubicBezTo>
                      <a:pt x="638" y="386"/>
                      <a:pt x="638" y="386"/>
                      <a:pt x="638" y="386"/>
                    </a:cubicBezTo>
                    <a:cubicBezTo>
                      <a:pt x="638" y="386"/>
                      <a:pt x="639" y="386"/>
                      <a:pt x="639" y="386"/>
                    </a:cubicBezTo>
                    <a:cubicBezTo>
                      <a:pt x="639" y="386"/>
                      <a:pt x="639" y="386"/>
                      <a:pt x="639" y="385"/>
                    </a:cubicBezTo>
                    <a:cubicBezTo>
                      <a:pt x="639" y="385"/>
                      <a:pt x="639" y="385"/>
                      <a:pt x="639" y="385"/>
                    </a:cubicBezTo>
                    <a:cubicBezTo>
                      <a:pt x="639" y="385"/>
                      <a:pt x="639" y="385"/>
                      <a:pt x="639" y="385"/>
                    </a:cubicBezTo>
                    <a:cubicBezTo>
                      <a:pt x="639" y="385"/>
                      <a:pt x="640" y="385"/>
                      <a:pt x="640" y="385"/>
                    </a:cubicBezTo>
                    <a:cubicBezTo>
                      <a:pt x="640" y="385"/>
                      <a:pt x="640" y="385"/>
                      <a:pt x="640" y="385"/>
                    </a:cubicBezTo>
                    <a:cubicBezTo>
                      <a:pt x="640" y="385"/>
                      <a:pt x="640" y="385"/>
                      <a:pt x="640" y="385"/>
                    </a:cubicBezTo>
                    <a:cubicBezTo>
                      <a:pt x="640" y="386"/>
                      <a:pt x="640" y="386"/>
                      <a:pt x="640" y="386"/>
                    </a:cubicBezTo>
                    <a:cubicBezTo>
                      <a:pt x="640" y="386"/>
                      <a:pt x="640" y="386"/>
                      <a:pt x="640" y="386"/>
                    </a:cubicBezTo>
                    <a:cubicBezTo>
                      <a:pt x="640" y="386"/>
                      <a:pt x="640" y="386"/>
                      <a:pt x="640" y="386"/>
                    </a:cubicBezTo>
                    <a:cubicBezTo>
                      <a:pt x="640" y="386"/>
                      <a:pt x="640" y="386"/>
                      <a:pt x="640" y="386"/>
                    </a:cubicBezTo>
                    <a:cubicBezTo>
                      <a:pt x="640" y="386"/>
                      <a:pt x="640" y="386"/>
                      <a:pt x="640" y="386"/>
                    </a:cubicBezTo>
                    <a:cubicBezTo>
                      <a:pt x="640" y="386"/>
                      <a:pt x="640" y="386"/>
                      <a:pt x="640" y="386"/>
                    </a:cubicBezTo>
                    <a:cubicBezTo>
                      <a:pt x="641" y="386"/>
                      <a:pt x="641" y="386"/>
                      <a:pt x="641" y="386"/>
                    </a:cubicBezTo>
                    <a:cubicBezTo>
                      <a:pt x="641" y="386"/>
                      <a:pt x="642" y="386"/>
                      <a:pt x="642" y="386"/>
                    </a:cubicBezTo>
                    <a:cubicBezTo>
                      <a:pt x="642" y="386"/>
                      <a:pt x="642" y="386"/>
                      <a:pt x="643" y="386"/>
                    </a:cubicBezTo>
                    <a:cubicBezTo>
                      <a:pt x="643" y="386"/>
                      <a:pt x="643" y="386"/>
                      <a:pt x="643" y="386"/>
                    </a:cubicBezTo>
                    <a:cubicBezTo>
                      <a:pt x="644" y="386"/>
                      <a:pt x="644" y="386"/>
                      <a:pt x="644" y="386"/>
                    </a:cubicBezTo>
                    <a:cubicBezTo>
                      <a:pt x="645" y="386"/>
                      <a:pt x="645" y="386"/>
                      <a:pt x="645" y="386"/>
                    </a:cubicBezTo>
                    <a:cubicBezTo>
                      <a:pt x="645" y="386"/>
                      <a:pt x="645" y="386"/>
                      <a:pt x="645" y="386"/>
                    </a:cubicBezTo>
                    <a:cubicBezTo>
                      <a:pt x="646" y="386"/>
                      <a:pt x="646" y="386"/>
                      <a:pt x="646" y="386"/>
                    </a:cubicBezTo>
                    <a:cubicBezTo>
                      <a:pt x="646" y="386"/>
                      <a:pt x="647" y="386"/>
                      <a:pt x="647" y="386"/>
                    </a:cubicBezTo>
                    <a:cubicBezTo>
                      <a:pt x="647" y="386"/>
                      <a:pt x="648" y="386"/>
                      <a:pt x="648" y="387"/>
                    </a:cubicBezTo>
                    <a:cubicBezTo>
                      <a:pt x="648" y="387"/>
                      <a:pt x="648" y="387"/>
                      <a:pt x="649" y="387"/>
                    </a:cubicBezTo>
                    <a:cubicBezTo>
                      <a:pt x="649" y="387"/>
                      <a:pt x="649" y="387"/>
                      <a:pt x="650" y="387"/>
                    </a:cubicBezTo>
                    <a:cubicBezTo>
                      <a:pt x="650" y="386"/>
                      <a:pt x="651" y="386"/>
                      <a:pt x="651" y="386"/>
                    </a:cubicBezTo>
                    <a:cubicBezTo>
                      <a:pt x="651" y="386"/>
                      <a:pt x="652" y="386"/>
                      <a:pt x="652" y="386"/>
                    </a:cubicBezTo>
                    <a:cubicBezTo>
                      <a:pt x="652" y="386"/>
                      <a:pt x="652" y="386"/>
                      <a:pt x="652" y="386"/>
                    </a:cubicBezTo>
                    <a:cubicBezTo>
                      <a:pt x="652" y="386"/>
                      <a:pt x="652" y="386"/>
                      <a:pt x="652" y="386"/>
                    </a:cubicBezTo>
                    <a:cubicBezTo>
                      <a:pt x="652" y="386"/>
                      <a:pt x="652" y="386"/>
                      <a:pt x="653" y="386"/>
                    </a:cubicBezTo>
                    <a:cubicBezTo>
                      <a:pt x="653" y="386"/>
                      <a:pt x="653" y="386"/>
                      <a:pt x="653" y="386"/>
                    </a:cubicBezTo>
                    <a:cubicBezTo>
                      <a:pt x="653" y="386"/>
                      <a:pt x="653" y="386"/>
                      <a:pt x="654" y="386"/>
                    </a:cubicBezTo>
                    <a:cubicBezTo>
                      <a:pt x="654" y="386"/>
                      <a:pt x="654" y="386"/>
                      <a:pt x="655" y="386"/>
                    </a:cubicBezTo>
                    <a:cubicBezTo>
                      <a:pt x="655" y="385"/>
                      <a:pt x="655" y="385"/>
                      <a:pt x="655" y="385"/>
                    </a:cubicBezTo>
                    <a:cubicBezTo>
                      <a:pt x="655" y="385"/>
                      <a:pt x="655" y="384"/>
                      <a:pt x="655" y="384"/>
                    </a:cubicBezTo>
                    <a:cubicBezTo>
                      <a:pt x="655" y="384"/>
                      <a:pt x="655" y="384"/>
                      <a:pt x="655" y="384"/>
                    </a:cubicBezTo>
                    <a:cubicBezTo>
                      <a:pt x="655" y="383"/>
                      <a:pt x="655" y="383"/>
                      <a:pt x="655" y="383"/>
                    </a:cubicBezTo>
                    <a:cubicBezTo>
                      <a:pt x="655" y="383"/>
                      <a:pt x="655" y="383"/>
                      <a:pt x="655" y="384"/>
                    </a:cubicBezTo>
                    <a:cubicBezTo>
                      <a:pt x="656" y="384"/>
                      <a:pt x="656" y="384"/>
                      <a:pt x="656" y="384"/>
                    </a:cubicBezTo>
                    <a:cubicBezTo>
                      <a:pt x="656" y="385"/>
                      <a:pt x="656" y="385"/>
                      <a:pt x="656" y="385"/>
                    </a:cubicBezTo>
                    <a:cubicBezTo>
                      <a:pt x="657" y="385"/>
                      <a:pt x="657" y="386"/>
                      <a:pt x="657" y="386"/>
                    </a:cubicBezTo>
                    <a:cubicBezTo>
                      <a:pt x="657" y="386"/>
                      <a:pt x="658" y="386"/>
                      <a:pt x="658" y="386"/>
                    </a:cubicBezTo>
                    <a:cubicBezTo>
                      <a:pt x="658" y="386"/>
                      <a:pt x="657" y="386"/>
                      <a:pt x="657" y="386"/>
                    </a:cubicBezTo>
                    <a:cubicBezTo>
                      <a:pt x="657" y="386"/>
                      <a:pt x="657" y="386"/>
                      <a:pt x="656" y="386"/>
                    </a:cubicBezTo>
                    <a:cubicBezTo>
                      <a:pt x="656" y="387"/>
                      <a:pt x="656" y="387"/>
                      <a:pt x="656" y="387"/>
                    </a:cubicBezTo>
                    <a:cubicBezTo>
                      <a:pt x="657" y="387"/>
                      <a:pt x="658" y="387"/>
                      <a:pt x="658" y="387"/>
                    </a:cubicBezTo>
                    <a:cubicBezTo>
                      <a:pt x="658" y="386"/>
                      <a:pt x="659" y="386"/>
                      <a:pt x="659" y="386"/>
                    </a:cubicBezTo>
                    <a:cubicBezTo>
                      <a:pt x="659" y="386"/>
                      <a:pt x="659" y="386"/>
                      <a:pt x="660" y="386"/>
                    </a:cubicBezTo>
                    <a:cubicBezTo>
                      <a:pt x="660" y="386"/>
                      <a:pt x="660" y="386"/>
                      <a:pt x="660" y="386"/>
                    </a:cubicBezTo>
                    <a:cubicBezTo>
                      <a:pt x="660" y="386"/>
                      <a:pt x="661" y="386"/>
                      <a:pt x="661" y="387"/>
                    </a:cubicBezTo>
                    <a:cubicBezTo>
                      <a:pt x="661" y="387"/>
                      <a:pt x="661" y="387"/>
                      <a:pt x="662" y="387"/>
                    </a:cubicBezTo>
                    <a:cubicBezTo>
                      <a:pt x="662" y="387"/>
                      <a:pt x="662" y="386"/>
                      <a:pt x="662" y="386"/>
                    </a:cubicBezTo>
                    <a:cubicBezTo>
                      <a:pt x="662" y="386"/>
                      <a:pt x="662" y="386"/>
                      <a:pt x="663" y="386"/>
                    </a:cubicBezTo>
                    <a:cubicBezTo>
                      <a:pt x="663" y="386"/>
                      <a:pt x="663" y="386"/>
                      <a:pt x="663" y="386"/>
                    </a:cubicBezTo>
                    <a:cubicBezTo>
                      <a:pt x="663" y="386"/>
                      <a:pt x="663" y="386"/>
                      <a:pt x="663" y="387"/>
                    </a:cubicBezTo>
                    <a:cubicBezTo>
                      <a:pt x="664" y="387"/>
                      <a:pt x="664" y="387"/>
                      <a:pt x="664" y="387"/>
                    </a:cubicBezTo>
                    <a:cubicBezTo>
                      <a:pt x="664" y="387"/>
                      <a:pt x="664" y="387"/>
                      <a:pt x="664" y="387"/>
                    </a:cubicBezTo>
                    <a:cubicBezTo>
                      <a:pt x="665" y="387"/>
                      <a:pt x="665" y="387"/>
                      <a:pt x="665" y="387"/>
                    </a:cubicBezTo>
                    <a:cubicBezTo>
                      <a:pt x="665" y="387"/>
                      <a:pt x="665" y="387"/>
                      <a:pt x="665" y="387"/>
                    </a:cubicBezTo>
                    <a:cubicBezTo>
                      <a:pt x="665" y="387"/>
                      <a:pt x="665" y="387"/>
                      <a:pt x="665" y="387"/>
                    </a:cubicBezTo>
                    <a:cubicBezTo>
                      <a:pt x="666" y="387"/>
                      <a:pt x="666" y="387"/>
                      <a:pt x="666" y="387"/>
                    </a:cubicBezTo>
                    <a:cubicBezTo>
                      <a:pt x="666" y="387"/>
                      <a:pt x="666" y="387"/>
                      <a:pt x="666" y="387"/>
                    </a:cubicBezTo>
                    <a:cubicBezTo>
                      <a:pt x="667" y="387"/>
                      <a:pt x="667" y="387"/>
                      <a:pt x="668" y="387"/>
                    </a:cubicBezTo>
                    <a:cubicBezTo>
                      <a:pt x="668" y="387"/>
                      <a:pt x="668" y="387"/>
                      <a:pt x="668" y="387"/>
                    </a:cubicBezTo>
                    <a:cubicBezTo>
                      <a:pt x="668" y="387"/>
                      <a:pt x="669" y="387"/>
                      <a:pt x="669" y="387"/>
                    </a:cubicBezTo>
                    <a:cubicBezTo>
                      <a:pt x="669" y="387"/>
                      <a:pt x="669" y="387"/>
                      <a:pt x="669" y="387"/>
                    </a:cubicBezTo>
                    <a:cubicBezTo>
                      <a:pt x="669" y="387"/>
                      <a:pt x="669" y="387"/>
                      <a:pt x="669" y="387"/>
                    </a:cubicBezTo>
                    <a:cubicBezTo>
                      <a:pt x="669" y="387"/>
                      <a:pt x="670" y="387"/>
                      <a:pt x="670" y="388"/>
                    </a:cubicBezTo>
                    <a:cubicBezTo>
                      <a:pt x="670" y="388"/>
                      <a:pt x="670" y="388"/>
                      <a:pt x="671" y="388"/>
                    </a:cubicBezTo>
                    <a:cubicBezTo>
                      <a:pt x="671" y="387"/>
                      <a:pt x="671" y="387"/>
                      <a:pt x="670" y="387"/>
                    </a:cubicBezTo>
                    <a:cubicBezTo>
                      <a:pt x="671" y="387"/>
                      <a:pt x="671" y="387"/>
                      <a:pt x="671" y="387"/>
                    </a:cubicBezTo>
                    <a:cubicBezTo>
                      <a:pt x="671" y="386"/>
                      <a:pt x="671" y="386"/>
                      <a:pt x="672" y="386"/>
                    </a:cubicBezTo>
                    <a:cubicBezTo>
                      <a:pt x="672" y="386"/>
                      <a:pt x="671" y="385"/>
                      <a:pt x="671" y="385"/>
                    </a:cubicBezTo>
                    <a:cubicBezTo>
                      <a:pt x="672" y="385"/>
                      <a:pt x="672" y="385"/>
                      <a:pt x="672" y="385"/>
                    </a:cubicBezTo>
                    <a:cubicBezTo>
                      <a:pt x="672" y="385"/>
                      <a:pt x="672" y="385"/>
                      <a:pt x="672" y="385"/>
                    </a:cubicBezTo>
                    <a:cubicBezTo>
                      <a:pt x="673" y="385"/>
                      <a:pt x="673" y="385"/>
                      <a:pt x="674" y="385"/>
                    </a:cubicBezTo>
                    <a:cubicBezTo>
                      <a:pt x="674" y="386"/>
                      <a:pt x="674" y="386"/>
                      <a:pt x="674" y="386"/>
                    </a:cubicBezTo>
                    <a:cubicBezTo>
                      <a:pt x="674" y="386"/>
                      <a:pt x="674" y="386"/>
                      <a:pt x="675" y="386"/>
                    </a:cubicBezTo>
                    <a:cubicBezTo>
                      <a:pt x="675" y="386"/>
                      <a:pt x="675" y="386"/>
                      <a:pt x="675" y="385"/>
                    </a:cubicBezTo>
                    <a:cubicBezTo>
                      <a:pt x="675" y="385"/>
                      <a:pt x="675" y="385"/>
                      <a:pt x="676" y="386"/>
                    </a:cubicBezTo>
                    <a:cubicBezTo>
                      <a:pt x="676" y="385"/>
                      <a:pt x="676" y="385"/>
                      <a:pt x="676" y="385"/>
                    </a:cubicBezTo>
                    <a:cubicBezTo>
                      <a:pt x="676" y="385"/>
                      <a:pt x="676" y="385"/>
                      <a:pt x="676" y="385"/>
                    </a:cubicBezTo>
                    <a:cubicBezTo>
                      <a:pt x="676" y="385"/>
                      <a:pt x="676" y="385"/>
                      <a:pt x="676" y="385"/>
                    </a:cubicBezTo>
                    <a:cubicBezTo>
                      <a:pt x="676" y="385"/>
                      <a:pt x="677" y="385"/>
                      <a:pt x="677" y="385"/>
                    </a:cubicBezTo>
                    <a:cubicBezTo>
                      <a:pt x="677" y="385"/>
                      <a:pt x="677" y="385"/>
                      <a:pt x="677" y="385"/>
                    </a:cubicBezTo>
                    <a:cubicBezTo>
                      <a:pt x="678" y="385"/>
                      <a:pt x="678" y="385"/>
                      <a:pt x="678" y="386"/>
                    </a:cubicBezTo>
                    <a:cubicBezTo>
                      <a:pt x="678" y="385"/>
                      <a:pt x="678" y="385"/>
                      <a:pt x="678" y="385"/>
                    </a:cubicBezTo>
                    <a:cubicBezTo>
                      <a:pt x="678" y="385"/>
                      <a:pt x="679" y="385"/>
                      <a:pt x="679" y="385"/>
                    </a:cubicBezTo>
                    <a:cubicBezTo>
                      <a:pt x="679" y="385"/>
                      <a:pt x="679" y="385"/>
                      <a:pt x="679" y="385"/>
                    </a:cubicBezTo>
                    <a:cubicBezTo>
                      <a:pt x="679" y="385"/>
                      <a:pt x="679" y="384"/>
                      <a:pt x="679" y="384"/>
                    </a:cubicBezTo>
                    <a:cubicBezTo>
                      <a:pt x="678" y="384"/>
                      <a:pt x="678" y="384"/>
                      <a:pt x="678" y="384"/>
                    </a:cubicBezTo>
                    <a:cubicBezTo>
                      <a:pt x="677" y="384"/>
                      <a:pt x="677" y="384"/>
                      <a:pt x="677" y="383"/>
                    </a:cubicBezTo>
                    <a:cubicBezTo>
                      <a:pt x="677" y="383"/>
                      <a:pt x="678" y="383"/>
                      <a:pt x="678" y="384"/>
                    </a:cubicBezTo>
                    <a:cubicBezTo>
                      <a:pt x="679" y="384"/>
                      <a:pt x="679" y="383"/>
                      <a:pt x="680" y="383"/>
                    </a:cubicBezTo>
                    <a:cubicBezTo>
                      <a:pt x="680" y="383"/>
                      <a:pt x="680" y="383"/>
                      <a:pt x="680" y="384"/>
                    </a:cubicBezTo>
                    <a:cubicBezTo>
                      <a:pt x="680" y="384"/>
                      <a:pt x="680" y="383"/>
                      <a:pt x="680" y="383"/>
                    </a:cubicBezTo>
                    <a:cubicBezTo>
                      <a:pt x="681" y="384"/>
                      <a:pt x="681" y="384"/>
                      <a:pt x="682" y="384"/>
                    </a:cubicBezTo>
                    <a:cubicBezTo>
                      <a:pt x="682" y="384"/>
                      <a:pt x="682" y="384"/>
                      <a:pt x="682" y="384"/>
                    </a:cubicBezTo>
                    <a:cubicBezTo>
                      <a:pt x="682" y="384"/>
                      <a:pt x="682" y="384"/>
                      <a:pt x="681" y="383"/>
                    </a:cubicBezTo>
                    <a:cubicBezTo>
                      <a:pt x="681" y="383"/>
                      <a:pt x="681" y="383"/>
                      <a:pt x="681" y="383"/>
                    </a:cubicBezTo>
                    <a:cubicBezTo>
                      <a:pt x="681" y="383"/>
                      <a:pt x="681" y="383"/>
                      <a:pt x="682" y="383"/>
                    </a:cubicBezTo>
                    <a:cubicBezTo>
                      <a:pt x="682" y="383"/>
                      <a:pt x="682" y="383"/>
                      <a:pt x="682" y="383"/>
                    </a:cubicBezTo>
                    <a:cubicBezTo>
                      <a:pt x="683" y="383"/>
                      <a:pt x="683" y="383"/>
                      <a:pt x="683" y="383"/>
                    </a:cubicBezTo>
                    <a:cubicBezTo>
                      <a:pt x="683" y="383"/>
                      <a:pt x="683" y="383"/>
                      <a:pt x="683" y="383"/>
                    </a:cubicBezTo>
                    <a:cubicBezTo>
                      <a:pt x="683" y="383"/>
                      <a:pt x="683" y="383"/>
                      <a:pt x="682" y="383"/>
                    </a:cubicBezTo>
                    <a:cubicBezTo>
                      <a:pt x="682" y="382"/>
                      <a:pt x="682" y="382"/>
                      <a:pt x="682" y="382"/>
                    </a:cubicBezTo>
                    <a:cubicBezTo>
                      <a:pt x="682" y="382"/>
                      <a:pt x="682" y="382"/>
                      <a:pt x="682" y="381"/>
                    </a:cubicBezTo>
                    <a:cubicBezTo>
                      <a:pt x="682" y="381"/>
                      <a:pt x="683" y="382"/>
                      <a:pt x="683" y="382"/>
                    </a:cubicBezTo>
                    <a:cubicBezTo>
                      <a:pt x="683" y="382"/>
                      <a:pt x="683" y="382"/>
                      <a:pt x="683" y="382"/>
                    </a:cubicBezTo>
                    <a:cubicBezTo>
                      <a:pt x="683" y="382"/>
                      <a:pt x="683" y="382"/>
                      <a:pt x="684" y="382"/>
                    </a:cubicBezTo>
                    <a:cubicBezTo>
                      <a:pt x="684" y="382"/>
                      <a:pt x="684" y="383"/>
                      <a:pt x="684" y="383"/>
                    </a:cubicBezTo>
                    <a:cubicBezTo>
                      <a:pt x="684" y="382"/>
                      <a:pt x="684" y="382"/>
                      <a:pt x="684" y="382"/>
                    </a:cubicBezTo>
                    <a:cubicBezTo>
                      <a:pt x="684" y="382"/>
                      <a:pt x="684" y="382"/>
                      <a:pt x="683" y="381"/>
                    </a:cubicBezTo>
                    <a:cubicBezTo>
                      <a:pt x="683" y="381"/>
                      <a:pt x="683" y="381"/>
                      <a:pt x="684" y="381"/>
                    </a:cubicBezTo>
                    <a:cubicBezTo>
                      <a:pt x="684" y="381"/>
                      <a:pt x="684" y="381"/>
                      <a:pt x="684" y="381"/>
                    </a:cubicBezTo>
                    <a:cubicBezTo>
                      <a:pt x="684" y="381"/>
                      <a:pt x="684" y="381"/>
                      <a:pt x="685" y="381"/>
                    </a:cubicBezTo>
                    <a:cubicBezTo>
                      <a:pt x="685" y="381"/>
                      <a:pt x="685" y="381"/>
                      <a:pt x="685" y="381"/>
                    </a:cubicBezTo>
                    <a:cubicBezTo>
                      <a:pt x="685" y="382"/>
                      <a:pt x="685" y="382"/>
                      <a:pt x="685" y="382"/>
                    </a:cubicBezTo>
                    <a:cubicBezTo>
                      <a:pt x="685" y="382"/>
                      <a:pt x="685" y="382"/>
                      <a:pt x="686" y="382"/>
                    </a:cubicBezTo>
                    <a:cubicBezTo>
                      <a:pt x="686" y="382"/>
                      <a:pt x="686" y="383"/>
                      <a:pt x="686" y="383"/>
                    </a:cubicBezTo>
                    <a:cubicBezTo>
                      <a:pt x="686" y="383"/>
                      <a:pt x="686" y="382"/>
                      <a:pt x="686" y="382"/>
                    </a:cubicBezTo>
                    <a:cubicBezTo>
                      <a:pt x="686" y="382"/>
                      <a:pt x="686" y="382"/>
                      <a:pt x="686" y="381"/>
                    </a:cubicBezTo>
                    <a:cubicBezTo>
                      <a:pt x="686" y="381"/>
                      <a:pt x="686" y="381"/>
                      <a:pt x="686" y="381"/>
                    </a:cubicBezTo>
                    <a:cubicBezTo>
                      <a:pt x="686" y="381"/>
                      <a:pt x="686" y="381"/>
                      <a:pt x="686" y="381"/>
                    </a:cubicBezTo>
                    <a:cubicBezTo>
                      <a:pt x="686" y="381"/>
                      <a:pt x="686" y="381"/>
                      <a:pt x="686" y="381"/>
                    </a:cubicBezTo>
                    <a:cubicBezTo>
                      <a:pt x="686" y="381"/>
                      <a:pt x="686" y="381"/>
                      <a:pt x="687" y="380"/>
                    </a:cubicBezTo>
                    <a:cubicBezTo>
                      <a:pt x="686" y="380"/>
                      <a:pt x="686" y="380"/>
                      <a:pt x="686" y="380"/>
                    </a:cubicBezTo>
                    <a:cubicBezTo>
                      <a:pt x="686" y="380"/>
                      <a:pt x="687" y="380"/>
                      <a:pt x="687" y="380"/>
                    </a:cubicBezTo>
                    <a:cubicBezTo>
                      <a:pt x="687" y="379"/>
                      <a:pt x="687" y="379"/>
                      <a:pt x="687" y="379"/>
                    </a:cubicBezTo>
                    <a:cubicBezTo>
                      <a:pt x="686" y="379"/>
                      <a:pt x="686" y="379"/>
                      <a:pt x="686" y="379"/>
                    </a:cubicBezTo>
                    <a:cubicBezTo>
                      <a:pt x="686" y="379"/>
                      <a:pt x="686" y="379"/>
                      <a:pt x="685" y="379"/>
                    </a:cubicBezTo>
                    <a:cubicBezTo>
                      <a:pt x="686" y="379"/>
                      <a:pt x="686" y="379"/>
                      <a:pt x="686" y="379"/>
                    </a:cubicBezTo>
                    <a:cubicBezTo>
                      <a:pt x="686" y="378"/>
                      <a:pt x="687" y="378"/>
                      <a:pt x="687" y="378"/>
                    </a:cubicBezTo>
                    <a:cubicBezTo>
                      <a:pt x="688" y="378"/>
                      <a:pt x="688" y="378"/>
                      <a:pt x="689" y="378"/>
                    </a:cubicBezTo>
                    <a:cubicBezTo>
                      <a:pt x="689" y="378"/>
                      <a:pt x="689" y="378"/>
                      <a:pt x="688" y="378"/>
                    </a:cubicBezTo>
                    <a:cubicBezTo>
                      <a:pt x="688" y="378"/>
                      <a:pt x="688" y="378"/>
                      <a:pt x="688" y="378"/>
                    </a:cubicBezTo>
                    <a:cubicBezTo>
                      <a:pt x="687" y="378"/>
                      <a:pt x="687" y="377"/>
                      <a:pt x="687" y="377"/>
                    </a:cubicBezTo>
                    <a:cubicBezTo>
                      <a:pt x="687" y="377"/>
                      <a:pt x="688" y="377"/>
                      <a:pt x="688" y="377"/>
                    </a:cubicBezTo>
                    <a:cubicBezTo>
                      <a:pt x="688" y="377"/>
                      <a:pt x="688" y="377"/>
                      <a:pt x="687" y="376"/>
                    </a:cubicBezTo>
                    <a:cubicBezTo>
                      <a:pt x="687" y="376"/>
                      <a:pt x="687" y="376"/>
                      <a:pt x="687" y="376"/>
                    </a:cubicBezTo>
                    <a:cubicBezTo>
                      <a:pt x="687" y="376"/>
                      <a:pt x="687" y="376"/>
                      <a:pt x="687" y="376"/>
                    </a:cubicBezTo>
                    <a:cubicBezTo>
                      <a:pt x="687" y="376"/>
                      <a:pt x="687" y="376"/>
                      <a:pt x="687" y="375"/>
                    </a:cubicBezTo>
                    <a:cubicBezTo>
                      <a:pt x="687" y="376"/>
                      <a:pt x="687" y="376"/>
                      <a:pt x="688" y="376"/>
                    </a:cubicBezTo>
                    <a:cubicBezTo>
                      <a:pt x="688" y="376"/>
                      <a:pt x="688" y="375"/>
                      <a:pt x="688" y="375"/>
                    </a:cubicBezTo>
                    <a:cubicBezTo>
                      <a:pt x="688" y="375"/>
                      <a:pt x="688" y="375"/>
                      <a:pt x="688" y="375"/>
                    </a:cubicBezTo>
                    <a:cubicBezTo>
                      <a:pt x="688" y="375"/>
                      <a:pt x="689" y="375"/>
                      <a:pt x="689" y="376"/>
                    </a:cubicBezTo>
                    <a:cubicBezTo>
                      <a:pt x="689" y="376"/>
                      <a:pt x="689" y="376"/>
                      <a:pt x="689" y="376"/>
                    </a:cubicBezTo>
                    <a:cubicBezTo>
                      <a:pt x="689" y="376"/>
                      <a:pt x="689" y="376"/>
                      <a:pt x="689" y="376"/>
                    </a:cubicBezTo>
                    <a:cubicBezTo>
                      <a:pt x="690" y="376"/>
                      <a:pt x="690" y="376"/>
                      <a:pt x="691" y="376"/>
                    </a:cubicBezTo>
                    <a:cubicBezTo>
                      <a:pt x="691" y="376"/>
                      <a:pt x="691" y="376"/>
                      <a:pt x="691" y="375"/>
                    </a:cubicBezTo>
                    <a:cubicBezTo>
                      <a:pt x="691" y="376"/>
                      <a:pt x="692" y="376"/>
                      <a:pt x="692" y="376"/>
                    </a:cubicBezTo>
                    <a:cubicBezTo>
                      <a:pt x="692" y="376"/>
                      <a:pt x="692" y="375"/>
                      <a:pt x="692" y="375"/>
                    </a:cubicBezTo>
                    <a:cubicBezTo>
                      <a:pt x="691" y="375"/>
                      <a:pt x="691" y="375"/>
                      <a:pt x="691" y="375"/>
                    </a:cubicBezTo>
                    <a:cubicBezTo>
                      <a:pt x="691" y="375"/>
                      <a:pt x="691" y="374"/>
                      <a:pt x="691" y="374"/>
                    </a:cubicBezTo>
                    <a:cubicBezTo>
                      <a:pt x="691" y="375"/>
                      <a:pt x="692" y="375"/>
                      <a:pt x="692" y="375"/>
                    </a:cubicBezTo>
                    <a:cubicBezTo>
                      <a:pt x="692" y="375"/>
                      <a:pt x="692" y="375"/>
                      <a:pt x="693" y="375"/>
                    </a:cubicBezTo>
                    <a:cubicBezTo>
                      <a:pt x="693" y="375"/>
                      <a:pt x="693" y="375"/>
                      <a:pt x="693" y="374"/>
                    </a:cubicBezTo>
                    <a:cubicBezTo>
                      <a:pt x="693" y="374"/>
                      <a:pt x="693" y="374"/>
                      <a:pt x="693" y="374"/>
                    </a:cubicBezTo>
                    <a:cubicBezTo>
                      <a:pt x="693" y="374"/>
                      <a:pt x="693" y="374"/>
                      <a:pt x="693" y="374"/>
                    </a:cubicBezTo>
                    <a:cubicBezTo>
                      <a:pt x="693" y="374"/>
                      <a:pt x="693" y="373"/>
                      <a:pt x="693" y="373"/>
                    </a:cubicBezTo>
                    <a:cubicBezTo>
                      <a:pt x="694" y="373"/>
                      <a:pt x="694" y="373"/>
                      <a:pt x="694" y="373"/>
                    </a:cubicBezTo>
                    <a:cubicBezTo>
                      <a:pt x="694" y="373"/>
                      <a:pt x="694" y="373"/>
                      <a:pt x="694" y="373"/>
                    </a:cubicBezTo>
                    <a:cubicBezTo>
                      <a:pt x="694" y="373"/>
                      <a:pt x="694" y="372"/>
                      <a:pt x="694" y="372"/>
                    </a:cubicBezTo>
                    <a:cubicBezTo>
                      <a:pt x="694" y="372"/>
                      <a:pt x="693" y="372"/>
                      <a:pt x="693" y="372"/>
                    </a:cubicBezTo>
                    <a:cubicBezTo>
                      <a:pt x="694" y="372"/>
                      <a:pt x="694" y="372"/>
                      <a:pt x="694" y="372"/>
                    </a:cubicBezTo>
                    <a:cubicBezTo>
                      <a:pt x="695" y="372"/>
                      <a:pt x="695" y="372"/>
                      <a:pt x="695" y="372"/>
                    </a:cubicBezTo>
                    <a:cubicBezTo>
                      <a:pt x="695" y="372"/>
                      <a:pt x="696" y="372"/>
                      <a:pt x="696" y="371"/>
                    </a:cubicBezTo>
                    <a:cubicBezTo>
                      <a:pt x="697" y="371"/>
                      <a:pt x="697" y="371"/>
                      <a:pt x="697" y="371"/>
                    </a:cubicBezTo>
                    <a:cubicBezTo>
                      <a:pt x="697" y="372"/>
                      <a:pt x="697" y="372"/>
                      <a:pt x="697" y="372"/>
                    </a:cubicBezTo>
                    <a:cubicBezTo>
                      <a:pt x="697" y="372"/>
                      <a:pt x="697" y="372"/>
                      <a:pt x="697" y="372"/>
                    </a:cubicBezTo>
                    <a:cubicBezTo>
                      <a:pt x="697" y="372"/>
                      <a:pt x="698" y="372"/>
                      <a:pt x="698" y="372"/>
                    </a:cubicBezTo>
                    <a:cubicBezTo>
                      <a:pt x="698" y="372"/>
                      <a:pt x="698" y="372"/>
                      <a:pt x="698" y="372"/>
                    </a:cubicBezTo>
                    <a:cubicBezTo>
                      <a:pt x="698" y="371"/>
                      <a:pt x="698" y="371"/>
                      <a:pt x="698" y="371"/>
                    </a:cubicBezTo>
                    <a:cubicBezTo>
                      <a:pt x="698" y="371"/>
                      <a:pt x="698" y="371"/>
                      <a:pt x="697" y="370"/>
                    </a:cubicBezTo>
                    <a:cubicBezTo>
                      <a:pt x="697" y="370"/>
                      <a:pt x="697" y="370"/>
                      <a:pt x="697" y="370"/>
                    </a:cubicBezTo>
                    <a:cubicBezTo>
                      <a:pt x="697" y="370"/>
                      <a:pt x="697" y="370"/>
                      <a:pt x="697" y="370"/>
                    </a:cubicBezTo>
                    <a:cubicBezTo>
                      <a:pt x="698" y="370"/>
                      <a:pt x="698" y="370"/>
                      <a:pt x="698" y="370"/>
                    </a:cubicBezTo>
                    <a:cubicBezTo>
                      <a:pt x="698" y="370"/>
                      <a:pt x="699" y="370"/>
                      <a:pt x="699" y="370"/>
                    </a:cubicBezTo>
                    <a:cubicBezTo>
                      <a:pt x="699" y="370"/>
                      <a:pt x="699" y="370"/>
                      <a:pt x="698" y="370"/>
                    </a:cubicBezTo>
                    <a:cubicBezTo>
                      <a:pt x="698" y="369"/>
                      <a:pt x="698" y="369"/>
                      <a:pt x="698" y="369"/>
                    </a:cubicBezTo>
                    <a:cubicBezTo>
                      <a:pt x="698" y="369"/>
                      <a:pt x="698" y="369"/>
                      <a:pt x="699" y="369"/>
                    </a:cubicBezTo>
                    <a:cubicBezTo>
                      <a:pt x="699" y="369"/>
                      <a:pt x="699" y="369"/>
                      <a:pt x="699" y="369"/>
                    </a:cubicBezTo>
                    <a:cubicBezTo>
                      <a:pt x="699" y="369"/>
                      <a:pt x="699" y="369"/>
                      <a:pt x="699" y="369"/>
                    </a:cubicBezTo>
                    <a:cubicBezTo>
                      <a:pt x="699" y="369"/>
                      <a:pt x="699" y="369"/>
                      <a:pt x="699" y="368"/>
                    </a:cubicBezTo>
                    <a:cubicBezTo>
                      <a:pt x="698" y="368"/>
                      <a:pt x="698" y="368"/>
                      <a:pt x="697" y="368"/>
                    </a:cubicBezTo>
                    <a:cubicBezTo>
                      <a:pt x="697" y="368"/>
                      <a:pt x="697" y="368"/>
                      <a:pt x="697" y="368"/>
                    </a:cubicBezTo>
                    <a:cubicBezTo>
                      <a:pt x="698" y="367"/>
                      <a:pt x="698" y="367"/>
                      <a:pt x="699" y="367"/>
                    </a:cubicBezTo>
                    <a:cubicBezTo>
                      <a:pt x="699" y="367"/>
                      <a:pt x="699" y="368"/>
                      <a:pt x="700" y="368"/>
                    </a:cubicBezTo>
                    <a:cubicBezTo>
                      <a:pt x="700" y="368"/>
                      <a:pt x="700" y="368"/>
                      <a:pt x="700" y="368"/>
                    </a:cubicBezTo>
                    <a:cubicBezTo>
                      <a:pt x="700" y="368"/>
                      <a:pt x="700" y="368"/>
                      <a:pt x="700" y="367"/>
                    </a:cubicBezTo>
                    <a:cubicBezTo>
                      <a:pt x="700" y="368"/>
                      <a:pt x="701" y="368"/>
                      <a:pt x="701" y="368"/>
                    </a:cubicBezTo>
                    <a:cubicBezTo>
                      <a:pt x="701" y="368"/>
                      <a:pt x="701" y="368"/>
                      <a:pt x="701" y="368"/>
                    </a:cubicBezTo>
                    <a:cubicBezTo>
                      <a:pt x="701" y="368"/>
                      <a:pt x="701" y="368"/>
                      <a:pt x="701" y="368"/>
                    </a:cubicBezTo>
                    <a:cubicBezTo>
                      <a:pt x="701" y="368"/>
                      <a:pt x="701" y="368"/>
                      <a:pt x="701" y="367"/>
                    </a:cubicBezTo>
                    <a:cubicBezTo>
                      <a:pt x="701" y="367"/>
                      <a:pt x="702" y="367"/>
                      <a:pt x="702" y="366"/>
                    </a:cubicBezTo>
                    <a:cubicBezTo>
                      <a:pt x="701" y="366"/>
                      <a:pt x="701" y="366"/>
                      <a:pt x="701" y="366"/>
                    </a:cubicBezTo>
                    <a:cubicBezTo>
                      <a:pt x="701" y="366"/>
                      <a:pt x="701" y="366"/>
                      <a:pt x="700" y="366"/>
                    </a:cubicBezTo>
                    <a:cubicBezTo>
                      <a:pt x="700" y="366"/>
                      <a:pt x="700" y="366"/>
                      <a:pt x="701" y="366"/>
                    </a:cubicBezTo>
                    <a:cubicBezTo>
                      <a:pt x="700" y="367"/>
                      <a:pt x="700" y="367"/>
                      <a:pt x="700" y="367"/>
                    </a:cubicBezTo>
                    <a:cubicBezTo>
                      <a:pt x="700" y="367"/>
                      <a:pt x="700" y="366"/>
                      <a:pt x="699" y="366"/>
                    </a:cubicBezTo>
                    <a:cubicBezTo>
                      <a:pt x="699" y="366"/>
                      <a:pt x="698" y="366"/>
                      <a:pt x="698" y="367"/>
                    </a:cubicBezTo>
                    <a:cubicBezTo>
                      <a:pt x="698" y="366"/>
                      <a:pt x="697" y="366"/>
                      <a:pt x="697" y="366"/>
                    </a:cubicBezTo>
                    <a:cubicBezTo>
                      <a:pt x="697" y="366"/>
                      <a:pt x="697" y="366"/>
                      <a:pt x="697" y="366"/>
                    </a:cubicBezTo>
                    <a:cubicBezTo>
                      <a:pt x="698" y="366"/>
                      <a:pt x="698" y="366"/>
                      <a:pt x="699" y="366"/>
                    </a:cubicBezTo>
                    <a:cubicBezTo>
                      <a:pt x="700" y="366"/>
                      <a:pt x="701" y="365"/>
                      <a:pt x="702" y="365"/>
                    </a:cubicBezTo>
                    <a:cubicBezTo>
                      <a:pt x="702" y="365"/>
                      <a:pt x="702" y="365"/>
                      <a:pt x="702" y="365"/>
                    </a:cubicBezTo>
                    <a:cubicBezTo>
                      <a:pt x="701" y="365"/>
                      <a:pt x="701" y="365"/>
                      <a:pt x="701" y="365"/>
                    </a:cubicBezTo>
                    <a:cubicBezTo>
                      <a:pt x="700" y="364"/>
                      <a:pt x="700" y="364"/>
                      <a:pt x="700" y="364"/>
                    </a:cubicBezTo>
                    <a:cubicBezTo>
                      <a:pt x="700" y="364"/>
                      <a:pt x="700" y="364"/>
                      <a:pt x="700" y="364"/>
                    </a:cubicBezTo>
                    <a:cubicBezTo>
                      <a:pt x="700" y="364"/>
                      <a:pt x="699" y="363"/>
                      <a:pt x="699" y="362"/>
                    </a:cubicBezTo>
                    <a:cubicBezTo>
                      <a:pt x="698" y="362"/>
                      <a:pt x="698" y="362"/>
                      <a:pt x="698" y="362"/>
                    </a:cubicBezTo>
                    <a:cubicBezTo>
                      <a:pt x="697" y="362"/>
                      <a:pt x="696" y="362"/>
                      <a:pt x="696" y="362"/>
                    </a:cubicBezTo>
                    <a:cubicBezTo>
                      <a:pt x="696" y="362"/>
                      <a:pt x="695" y="362"/>
                      <a:pt x="695" y="362"/>
                    </a:cubicBezTo>
                    <a:cubicBezTo>
                      <a:pt x="695" y="361"/>
                      <a:pt x="695" y="361"/>
                      <a:pt x="694" y="360"/>
                    </a:cubicBezTo>
                    <a:cubicBezTo>
                      <a:pt x="694" y="360"/>
                      <a:pt x="694" y="360"/>
                      <a:pt x="693" y="360"/>
                    </a:cubicBezTo>
                    <a:cubicBezTo>
                      <a:pt x="693" y="360"/>
                      <a:pt x="693" y="360"/>
                      <a:pt x="692" y="360"/>
                    </a:cubicBezTo>
                    <a:cubicBezTo>
                      <a:pt x="692" y="361"/>
                      <a:pt x="692" y="361"/>
                      <a:pt x="692" y="361"/>
                    </a:cubicBezTo>
                    <a:cubicBezTo>
                      <a:pt x="692" y="361"/>
                      <a:pt x="692" y="360"/>
                      <a:pt x="692" y="360"/>
                    </a:cubicBezTo>
                    <a:cubicBezTo>
                      <a:pt x="692" y="360"/>
                      <a:pt x="693" y="360"/>
                      <a:pt x="693" y="360"/>
                    </a:cubicBezTo>
                    <a:cubicBezTo>
                      <a:pt x="694" y="360"/>
                      <a:pt x="694" y="360"/>
                      <a:pt x="694" y="360"/>
                    </a:cubicBezTo>
                    <a:cubicBezTo>
                      <a:pt x="694" y="360"/>
                      <a:pt x="695" y="360"/>
                      <a:pt x="695" y="360"/>
                    </a:cubicBezTo>
                    <a:cubicBezTo>
                      <a:pt x="695" y="360"/>
                      <a:pt x="696" y="361"/>
                      <a:pt x="696" y="361"/>
                    </a:cubicBezTo>
                    <a:cubicBezTo>
                      <a:pt x="696" y="361"/>
                      <a:pt x="697" y="361"/>
                      <a:pt x="697" y="361"/>
                    </a:cubicBezTo>
                    <a:cubicBezTo>
                      <a:pt x="697" y="361"/>
                      <a:pt x="697" y="360"/>
                      <a:pt x="697" y="360"/>
                    </a:cubicBezTo>
                    <a:cubicBezTo>
                      <a:pt x="697" y="360"/>
                      <a:pt x="698" y="360"/>
                      <a:pt x="698" y="360"/>
                    </a:cubicBezTo>
                    <a:cubicBezTo>
                      <a:pt x="698" y="360"/>
                      <a:pt x="698" y="360"/>
                      <a:pt x="698" y="360"/>
                    </a:cubicBezTo>
                    <a:cubicBezTo>
                      <a:pt x="699" y="360"/>
                      <a:pt x="699" y="360"/>
                      <a:pt x="700" y="360"/>
                    </a:cubicBezTo>
                    <a:cubicBezTo>
                      <a:pt x="700" y="360"/>
                      <a:pt x="701" y="360"/>
                      <a:pt x="701" y="360"/>
                    </a:cubicBezTo>
                    <a:cubicBezTo>
                      <a:pt x="701" y="360"/>
                      <a:pt x="701" y="360"/>
                      <a:pt x="701" y="360"/>
                    </a:cubicBezTo>
                    <a:cubicBezTo>
                      <a:pt x="701" y="359"/>
                      <a:pt x="701" y="358"/>
                      <a:pt x="701" y="358"/>
                    </a:cubicBezTo>
                    <a:cubicBezTo>
                      <a:pt x="700" y="357"/>
                      <a:pt x="699" y="357"/>
                      <a:pt x="699" y="356"/>
                    </a:cubicBezTo>
                    <a:cubicBezTo>
                      <a:pt x="698" y="355"/>
                      <a:pt x="698" y="355"/>
                      <a:pt x="697" y="355"/>
                    </a:cubicBezTo>
                    <a:cubicBezTo>
                      <a:pt x="697" y="354"/>
                      <a:pt x="696" y="353"/>
                      <a:pt x="696" y="353"/>
                    </a:cubicBezTo>
                    <a:cubicBezTo>
                      <a:pt x="695" y="352"/>
                      <a:pt x="695" y="352"/>
                      <a:pt x="695" y="352"/>
                    </a:cubicBezTo>
                    <a:cubicBezTo>
                      <a:pt x="694" y="352"/>
                      <a:pt x="693" y="352"/>
                      <a:pt x="693" y="352"/>
                    </a:cubicBezTo>
                    <a:cubicBezTo>
                      <a:pt x="693" y="352"/>
                      <a:pt x="692" y="352"/>
                      <a:pt x="692" y="352"/>
                    </a:cubicBezTo>
                    <a:cubicBezTo>
                      <a:pt x="692" y="352"/>
                      <a:pt x="691" y="351"/>
                      <a:pt x="691" y="351"/>
                    </a:cubicBezTo>
                    <a:cubicBezTo>
                      <a:pt x="691" y="351"/>
                      <a:pt x="691" y="351"/>
                      <a:pt x="691" y="350"/>
                    </a:cubicBezTo>
                    <a:cubicBezTo>
                      <a:pt x="691" y="350"/>
                      <a:pt x="691" y="350"/>
                      <a:pt x="691" y="350"/>
                    </a:cubicBezTo>
                    <a:cubicBezTo>
                      <a:pt x="690" y="350"/>
                      <a:pt x="690" y="350"/>
                      <a:pt x="689" y="350"/>
                    </a:cubicBezTo>
                    <a:cubicBezTo>
                      <a:pt x="689" y="350"/>
                      <a:pt x="689" y="350"/>
                      <a:pt x="688" y="349"/>
                    </a:cubicBezTo>
                    <a:cubicBezTo>
                      <a:pt x="688" y="349"/>
                      <a:pt x="687" y="349"/>
                      <a:pt x="687" y="349"/>
                    </a:cubicBezTo>
                    <a:cubicBezTo>
                      <a:pt x="686" y="350"/>
                      <a:pt x="686" y="350"/>
                      <a:pt x="685" y="350"/>
                    </a:cubicBezTo>
                    <a:cubicBezTo>
                      <a:pt x="686" y="350"/>
                      <a:pt x="686" y="349"/>
                      <a:pt x="687" y="349"/>
                    </a:cubicBezTo>
                    <a:cubicBezTo>
                      <a:pt x="687" y="349"/>
                      <a:pt x="688" y="349"/>
                      <a:pt x="688" y="349"/>
                    </a:cubicBezTo>
                    <a:cubicBezTo>
                      <a:pt x="688" y="349"/>
                      <a:pt x="688" y="349"/>
                      <a:pt x="688" y="349"/>
                    </a:cubicBezTo>
                    <a:cubicBezTo>
                      <a:pt x="689" y="349"/>
                      <a:pt x="689" y="349"/>
                      <a:pt x="689" y="349"/>
                    </a:cubicBezTo>
                    <a:cubicBezTo>
                      <a:pt x="689" y="349"/>
                      <a:pt x="689" y="349"/>
                      <a:pt x="689" y="349"/>
                    </a:cubicBezTo>
                    <a:cubicBezTo>
                      <a:pt x="690" y="349"/>
                      <a:pt x="690" y="350"/>
                      <a:pt x="690" y="350"/>
                    </a:cubicBezTo>
                    <a:cubicBezTo>
                      <a:pt x="691" y="350"/>
                      <a:pt x="691" y="350"/>
                      <a:pt x="692" y="350"/>
                    </a:cubicBezTo>
                    <a:cubicBezTo>
                      <a:pt x="692" y="350"/>
                      <a:pt x="692" y="351"/>
                      <a:pt x="692" y="351"/>
                    </a:cubicBezTo>
                    <a:cubicBezTo>
                      <a:pt x="692" y="351"/>
                      <a:pt x="692" y="352"/>
                      <a:pt x="692" y="352"/>
                    </a:cubicBezTo>
                    <a:cubicBezTo>
                      <a:pt x="693" y="352"/>
                      <a:pt x="693" y="352"/>
                      <a:pt x="693" y="352"/>
                    </a:cubicBezTo>
                    <a:cubicBezTo>
                      <a:pt x="694" y="352"/>
                      <a:pt x="694" y="352"/>
                      <a:pt x="694" y="352"/>
                    </a:cubicBezTo>
                    <a:cubicBezTo>
                      <a:pt x="695" y="352"/>
                      <a:pt x="695" y="352"/>
                      <a:pt x="696" y="352"/>
                    </a:cubicBezTo>
                    <a:cubicBezTo>
                      <a:pt x="696" y="353"/>
                      <a:pt x="696" y="353"/>
                      <a:pt x="697" y="353"/>
                    </a:cubicBezTo>
                    <a:cubicBezTo>
                      <a:pt x="697" y="353"/>
                      <a:pt x="697" y="353"/>
                      <a:pt x="697" y="354"/>
                    </a:cubicBezTo>
                    <a:cubicBezTo>
                      <a:pt x="698" y="354"/>
                      <a:pt x="698" y="354"/>
                      <a:pt x="698" y="355"/>
                    </a:cubicBezTo>
                    <a:cubicBezTo>
                      <a:pt x="699" y="355"/>
                      <a:pt x="699" y="355"/>
                      <a:pt x="700" y="355"/>
                    </a:cubicBezTo>
                    <a:cubicBezTo>
                      <a:pt x="700" y="355"/>
                      <a:pt x="701" y="355"/>
                      <a:pt x="702" y="356"/>
                    </a:cubicBezTo>
                    <a:cubicBezTo>
                      <a:pt x="702" y="356"/>
                      <a:pt x="702" y="356"/>
                      <a:pt x="702" y="356"/>
                    </a:cubicBezTo>
                    <a:cubicBezTo>
                      <a:pt x="702" y="355"/>
                      <a:pt x="702" y="355"/>
                      <a:pt x="702" y="354"/>
                    </a:cubicBezTo>
                    <a:cubicBezTo>
                      <a:pt x="702" y="354"/>
                      <a:pt x="702" y="354"/>
                      <a:pt x="701" y="354"/>
                    </a:cubicBezTo>
                    <a:cubicBezTo>
                      <a:pt x="701" y="354"/>
                      <a:pt x="701" y="353"/>
                      <a:pt x="701" y="353"/>
                    </a:cubicBezTo>
                    <a:cubicBezTo>
                      <a:pt x="701" y="353"/>
                      <a:pt x="701" y="352"/>
                      <a:pt x="701" y="352"/>
                    </a:cubicBezTo>
                    <a:cubicBezTo>
                      <a:pt x="700" y="352"/>
                      <a:pt x="700" y="352"/>
                      <a:pt x="700" y="352"/>
                    </a:cubicBezTo>
                    <a:cubicBezTo>
                      <a:pt x="700" y="352"/>
                      <a:pt x="700" y="352"/>
                      <a:pt x="699" y="352"/>
                    </a:cubicBezTo>
                    <a:cubicBezTo>
                      <a:pt x="699" y="351"/>
                      <a:pt x="699" y="351"/>
                      <a:pt x="698" y="351"/>
                    </a:cubicBezTo>
                    <a:cubicBezTo>
                      <a:pt x="698" y="350"/>
                      <a:pt x="698" y="350"/>
                      <a:pt x="697" y="349"/>
                    </a:cubicBezTo>
                    <a:cubicBezTo>
                      <a:pt x="698" y="349"/>
                      <a:pt x="698" y="349"/>
                      <a:pt x="698" y="348"/>
                    </a:cubicBezTo>
                    <a:cubicBezTo>
                      <a:pt x="697" y="348"/>
                      <a:pt x="697" y="347"/>
                      <a:pt x="696" y="347"/>
                    </a:cubicBezTo>
                    <a:cubicBezTo>
                      <a:pt x="696" y="346"/>
                      <a:pt x="696" y="346"/>
                      <a:pt x="697" y="346"/>
                    </a:cubicBezTo>
                    <a:cubicBezTo>
                      <a:pt x="696" y="345"/>
                      <a:pt x="696" y="345"/>
                      <a:pt x="696" y="345"/>
                    </a:cubicBezTo>
                    <a:cubicBezTo>
                      <a:pt x="696" y="345"/>
                      <a:pt x="696" y="345"/>
                      <a:pt x="696" y="344"/>
                    </a:cubicBezTo>
                    <a:cubicBezTo>
                      <a:pt x="696" y="344"/>
                      <a:pt x="696" y="344"/>
                      <a:pt x="696" y="344"/>
                    </a:cubicBezTo>
                    <a:cubicBezTo>
                      <a:pt x="696" y="343"/>
                      <a:pt x="696" y="342"/>
                      <a:pt x="695" y="341"/>
                    </a:cubicBezTo>
                    <a:cubicBezTo>
                      <a:pt x="695" y="341"/>
                      <a:pt x="694" y="340"/>
                      <a:pt x="693" y="339"/>
                    </a:cubicBezTo>
                    <a:cubicBezTo>
                      <a:pt x="693" y="340"/>
                      <a:pt x="692" y="340"/>
                      <a:pt x="692" y="340"/>
                    </a:cubicBezTo>
                    <a:cubicBezTo>
                      <a:pt x="692" y="339"/>
                      <a:pt x="692" y="339"/>
                      <a:pt x="692" y="339"/>
                    </a:cubicBezTo>
                    <a:cubicBezTo>
                      <a:pt x="691" y="338"/>
                      <a:pt x="691" y="338"/>
                      <a:pt x="690" y="337"/>
                    </a:cubicBezTo>
                    <a:cubicBezTo>
                      <a:pt x="690" y="337"/>
                      <a:pt x="690" y="337"/>
                      <a:pt x="690" y="337"/>
                    </a:cubicBezTo>
                    <a:cubicBezTo>
                      <a:pt x="690" y="337"/>
                      <a:pt x="690" y="336"/>
                      <a:pt x="690" y="335"/>
                    </a:cubicBezTo>
                    <a:cubicBezTo>
                      <a:pt x="690" y="335"/>
                      <a:pt x="691" y="335"/>
                      <a:pt x="691" y="334"/>
                    </a:cubicBezTo>
                    <a:cubicBezTo>
                      <a:pt x="691" y="334"/>
                      <a:pt x="691" y="334"/>
                      <a:pt x="691" y="333"/>
                    </a:cubicBezTo>
                    <a:cubicBezTo>
                      <a:pt x="691" y="333"/>
                      <a:pt x="691" y="333"/>
                      <a:pt x="691" y="333"/>
                    </a:cubicBezTo>
                    <a:cubicBezTo>
                      <a:pt x="692" y="333"/>
                      <a:pt x="692" y="333"/>
                      <a:pt x="692" y="333"/>
                    </a:cubicBezTo>
                    <a:cubicBezTo>
                      <a:pt x="692" y="333"/>
                      <a:pt x="692" y="333"/>
                      <a:pt x="693" y="333"/>
                    </a:cubicBezTo>
                    <a:cubicBezTo>
                      <a:pt x="693" y="333"/>
                      <a:pt x="693" y="332"/>
                      <a:pt x="694" y="332"/>
                    </a:cubicBezTo>
                    <a:cubicBezTo>
                      <a:pt x="694" y="332"/>
                      <a:pt x="694" y="332"/>
                      <a:pt x="694" y="333"/>
                    </a:cubicBezTo>
                    <a:cubicBezTo>
                      <a:pt x="695" y="332"/>
                      <a:pt x="695" y="332"/>
                      <a:pt x="695" y="332"/>
                    </a:cubicBezTo>
                    <a:cubicBezTo>
                      <a:pt x="695" y="332"/>
                      <a:pt x="695" y="332"/>
                      <a:pt x="695" y="331"/>
                    </a:cubicBezTo>
                    <a:cubicBezTo>
                      <a:pt x="695" y="331"/>
                      <a:pt x="694" y="331"/>
                      <a:pt x="694" y="331"/>
                    </a:cubicBezTo>
                    <a:cubicBezTo>
                      <a:pt x="695" y="331"/>
                      <a:pt x="695" y="331"/>
                      <a:pt x="695" y="331"/>
                    </a:cubicBezTo>
                    <a:cubicBezTo>
                      <a:pt x="696" y="331"/>
                      <a:pt x="696" y="331"/>
                      <a:pt x="697" y="331"/>
                    </a:cubicBezTo>
                    <a:cubicBezTo>
                      <a:pt x="697" y="331"/>
                      <a:pt x="697" y="331"/>
                      <a:pt x="697" y="330"/>
                    </a:cubicBezTo>
                    <a:cubicBezTo>
                      <a:pt x="698" y="330"/>
                      <a:pt x="698" y="331"/>
                      <a:pt x="699" y="331"/>
                    </a:cubicBezTo>
                    <a:cubicBezTo>
                      <a:pt x="699" y="330"/>
                      <a:pt x="699" y="330"/>
                      <a:pt x="699" y="330"/>
                    </a:cubicBezTo>
                    <a:cubicBezTo>
                      <a:pt x="698" y="330"/>
                      <a:pt x="698" y="329"/>
                      <a:pt x="698" y="329"/>
                    </a:cubicBezTo>
                    <a:cubicBezTo>
                      <a:pt x="698" y="329"/>
                      <a:pt x="698" y="329"/>
                      <a:pt x="699" y="329"/>
                    </a:cubicBezTo>
                    <a:cubicBezTo>
                      <a:pt x="699" y="330"/>
                      <a:pt x="699" y="330"/>
                      <a:pt x="700" y="330"/>
                    </a:cubicBezTo>
                    <a:cubicBezTo>
                      <a:pt x="700" y="330"/>
                      <a:pt x="700" y="330"/>
                      <a:pt x="700" y="330"/>
                    </a:cubicBezTo>
                    <a:cubicBezTo>
                      <a:pt x="700" y="330"/>
                      <a:pt x="701" y="330"/>
                      <a:pt x="701" y="330"/>
                    </a:cubicBezTo>
                    <a:cubicBezTo>
                      <a:pt x="701" y="330"/>
                      <a:pt x="702" y="330"/>
                      <a:pt x="702" y="330"/>
                    </a:cubicBezTo>
                    <a:cubicBezTo>
                      <a:pt x="702" y="330"/>
                      <a:pt x="702" y="330"/>
                      <a:pt x="703" y="330"/>
                    </a:cubicBezTo>
                    <a:cubicBezTo>
                      <a:pt x="703" y="330"/>
                      <a:pt x="704" y="330"/>
                      <a:pt x="704" y="330"/>
                    </a:cubicBezTo>
                    <a:cubicBezTo>
                      <a:pt x="704" y="330"/>
                      <a:pt x="704" y="330"/>
                      <a:pt x="704" y="330"/>
                    </a:cubicBezTo>
                    <a:cubicBezTo>
                      <a:pt x="704" y="330"/>
                      <a:pt x="705" y="330"/>
                      <a:pt x="705" y="330"/>
                    </a:cubicBezTo>
                    <a:cubicBezTo>
                      <a:pt x="705" y="330"/>
                      <a:pt x="705" y="330"/>
                      <a:pt x="705" y="330"/>
                    </a:cubicBezTo>
                    <a:cubicBezTo>
                      <a:pt x="705" y="331"/>
                      <a:pt x="706" y="331"/>
                      <a:pt x="706" y="331"/>
                    </a:cubicBezTo>
                    <a:cubicBezTo>
                      <a:pt x="706" y="331"/>
                      <a:pt x="707" y="331"/>
                      <a:pt x="707" y="331"/>
                    </a:cubicBezTo>
                    <a:cubicBezTo>
                      <a:pt x="707" y="331"/>
                      <a:pt x="707" y="331"/>
                      <a:pt x="708" y="331"/>
                    </a:cubicBezTo>
                    <a:cubicBezTo>
                      <a:pt x="707" y="331"/>
                      <a:pt x="707" y="330"/>
                      <a:pt x="707" y="330"/>
                    </a:cubicBezTo>
                    <a:cubicBezTo>
                      <a:pt x="707" y="330"/>
                      <a:pt x="707" y="330"/>
                      <a:pt x="707" y="329"/>
                    </a:cubicBezTo>
                    <a:cubicBezTo>
                      <a:pt x="707" y="329"/>
                      <a:pt x="707" y="329"/>
                      <a:pt x="708" y="329"/>
                    </a:cubicBezTo>
                    <a:cubicBezTo>
                      <a:pt x="708" y="330"/>
                      <a:pt x="708" y="330"/>
                      <a:pt x="708" y="330"/>
                    </a:cubicBezTo>
                    <a:cubicBezTo>
                      <a:pt x="708" y="329"/>
                      <a:pt x="708" y="329"/>
                      <a:pt x="708" y="329"/>
                    </a:cubicBezTo>
                    <a:cubicBezTo>
                      <a:pt x="708" y="328"/>
                      <a:pt x="708" y="328"/>
                      <a:pt x="708" y="328"/>
                    </a:cubicBezTo>
                    <a:cubicBezTo>
                      <a:pt x="708" y="328"/>
                      <a:pt x="709" y="328"/>
                      <a:pt x="709" y="328"/>
                    </a:cubicBezTo>
                    <a:cubicBezTo>
                      <a:pt x="709" y="328"/>
                      <a:pt x="709" y="328"/>
                      <a:pt x="708" y="328"/>
                    </a:cubicBezTo>
                    <a:cubicBezTo>
                      <a:pt x="708" y="328"/>
                      <a:pt x="708" y="328"/>
                      <a:pt x="707" y="328"/>
                    </a:cubicBezTo>
                    <a:cubicBezTo>
                      <a:pt x="707" y="328"/>
                      <a:pt x="706" y="327"/>
                      <a:pt x="706" y="327"/>
                    </a:cubicBezTo>
                    <a:cubicBezTo>
                      <a:pt x="706" y="327"/>
                      <a:pt x="706" y="327"/>
                      <a:pt x="706" y="327"/>
                    </a:cubicBezTo>
                    <a:cubicBezTo>
                      <a:pt x="706" y="327"/>
                      <a:pt x="705" y="327"/>
                      <a:pt x="705" y="327"/>
                    </a:cubicBezTo>
                    <a:cubicBezTo>
                      <a:pt x="705" y="327"/>
                      <a:pt x="704" y="327"/>
                      <a:pt x="704" y="327"/>
                    </a:cubicBezTo>
                    <a:cubicBezTo>
                      <a:pt x="703" y="326"/>
                      <a:pt x="702" y="326"/>
                      <a:pt x="701" y="326"/>
                    </a:cubicBezTo>
                    <a:cubicBezTo>
                      <a:pt x="701" y="326"/>
                      <a:pt x="701" y="325"/>
                      <a:pt x="701" y="325"/>
                    </a:cubicBezTo>
                    <a:cubicBezTo>
                      <a:pt x="700" y="325"/>
                      <a:pt x="700" y="325"/>
                      <a:pt x="700" y="325"/>
                    </a:cubicBezTo>
                    <a:cubicBezTo>
                      <a:pt x="700" y="324"/>
                      <a:pt x="700" y="324"/>
                      <a:pt x="700" y="324"/>
                    </a:cubicBezTo>
                    <a:cubicBezTo>
                      <a:pt x="699" y="324"/>
                      <a:pt x="699" y="324"/>
                      <a:pt x="699" y="324"/>
                    </a:cubicBezTo>
                    <a:cubicBezTo>
                      <a:pt x="699" y="323"/>
                      <a:pt x="699" y="323"/>
                      <a:pt x="699" y="323"/>
                    </a:cubicBezTo>
                    <a:cubicBezTo>
                      <a:pt x="698" y="323"/>
                      <a:pt x="697" y="323"/>
                      <a:pt x="696" y="323"/>
                    </a:cubicBezTo>
                    <a:cubicBezTo>
                      <a:pt x="696" y="323"/>
                      <a:pt x="695" y="323"/>
                      <a:pt x="695" y="323"/>
                    </a:cubicBezTo>
                    <a:cubicBezTo>
                      <a:pt x="695" y="323"/>
                      <a:pt x="695" y="323"/>
                      <a:pt x="695" y="323"/>
                    </a:cubicBezTo>
                    <a:cubicBezTo>
                      <a:pt x="695" y="323"/>
                      <a:pt x="695" y="324"/>
                      <a:pt x="695" y="324"/>
                    </a:cubicBezTo>
                    <a:cubicBezTo>
                      <a:pt x="695" y="324"/>
                      <a:pt x="695" y="324"/>
                      <a:pt x="694" y="324"/>
                    </a:cubicBezTo>
                    <a:cubicBezTo>
                      <a:pt x="694" y="324"/>
                      <a:pt x="693" y="324"/>
                      <a:pt x="693" y="324"/>
                    </a:cubicBezTo>
                    <a:cubicBezTo>
                      <a:pt x="693" y="324"/>
                      <a:pt x="693" y="324"/>
                      <a:pt x="693" y="324"/>
                    </a:cubicBezTo>
                    <a:cubicBezTo>
                      <a:pt x="693" y="324"/>
                      <a:pt x="693" y="324"/>
                      <a:pt x="693" y="325"/>
                    </a:cubicBezTo>
                    <a:cubicBezTo>
                      <a:pt x="693" y="325"/>
                      <a:pt x="693" y="325"/>
                      <a:pt x="693" y="325"/>
                    </a:cubicBezTo>
                    <a:cubicBezTo>
                      <a:pt x="692" y="325"/>
                      <a:pt x="692" y="325"/>
                      <a:pt x="692" y="325"/>
                    </a:cubicBezTo>
                    <a:cubicBezTo>
                      <a:pt x="692" y="325"/>
                      <a:pt x="691" y="325"/>
                      <a:pt x="691" y="325"/>
                    </a:cubicBezTo>
                    <a:cubicBezTo>
                      <a:pt x="691" y="325"/>
                      <a:pt x="690" y="325"/>
                      <a:pt x="690" y="325"/>
                    </a:cubicBezTo>
                    <a:cubicBezTo>
                      <a:pt x="689" y="325"/>
                      <a:pt x="689" y="324"/>
                      <a:pt x="689" y="324"/>
                    </a:cubicBezTo>
                    <a:cubicBezTo>
                      <a:pt x="688" y="323"/>
                      <a:pt x="688" y="323"/>
                      <a:pt x="688" y="322"/>
                    </a:cubicBezTo>
                    <a:cubicBezTo>
                      <a:pt x="688" y="322"/>
                      <a:pt x="688" y="321"/>
                      <a:pt x="688" y="321"/>
                    </a:cubicBezTo>
                    <a:cubicBezTo>
                      <a:pt x="688" y="321"/>
                      <a:pt x="688" y="320"/>
                      <a:pt x="688" y="320"/>
                    </a:cubicBezTo>
                    <a:cubicBezTo>
                      <a:pt x="688" y="320"/>
                      <a:pt x="687" y="320"/>
                      <a:pt x="687" y="320"/>
                    </a:cubicBezTo>
                    <a:cubicBezTo>
                      <a:pt x="687" y="320"/>
                      <a:pt x="686" y="320"/>
                      <a:pt x="686" y="320"/>
                    </a:cubicBezTo>
                    <a:cubicBezTo>
                      <a:pt x="686" y="320"/>
                      <a:pt x="686" y="320"/>
                      <a:pt x="686" y="319"/>
                    </a:cubicBezTo>
                    <a:cubicBezTo>
                      <a:pt x="686" y="319"/>
                      <a:pt x="686" y="319"/>
                      <a:pt x="686" y="319"/>
                    </a:cubicBezTo>
                    <a:cubicBezTo>
                      <a:pt x="685" y="319"/>
                      <a:pt x="685" y="319"/>
                      <a:pt x="685" y="320"/>
                    </a:cubicBezTo>
                    <a:cubicBezTo>
                      <a:pt x="685" y="319"/>
                      <a:pt x="685" y="319"/>
                      <a:pt x="685" y="319"/>
                    </a:cubicBezTo>
                    <a:cubicBezTo>
                      <a:pt x="685" y="319"/>
                      <a:pt x="685" y="319"/>
                      <a:pt x="685" y="319"/>
                    </a:cubicBezTo>
                    <a:cubicBezTo>
                      <a:pt x="685" y="319"/>
                      <a:pt x="684" y="319"/>
                      <a:pt x="684" y="318"/>
                    </a:cubicBezTo>
                    <a:cubicBezTo>
                      <a:pt x="684" y="318"/>
                      <a:pt x="684" y="318"/>
                      <a:pt x="684" y="318"/>
                    </a:cubicBezTo>
                    <a:cubicBezTo>
                      <a:pt x="684" y="317"/>
                      <a:pt x="683" y="317"/>
                      <a:pt x="683" y="316"/>
                    </a:cubicBezTo>
                    <a:cubicBezTo>
                      <a:pt x="682" y="316"/>
                      <a:pt x="682" y="316"/>
                      <a:pt x="682" y="316"/>
                    </a:cubicBezTo>
                    <a:cubicBezTo>
                      <a:pt x="682" y="315"/>
                      <a:pt x="682" y="315"/>
                      <a:pt x="682" y="315"/>
                    </a:cubicBezTo>
                    <a:cubicBezTo>
                      <a:pt x="682" y="314"/>
                      <a:pt x="682" y="314"/>
                      <a:pt x="682" y="314"/>
                    </a:cubicBezTo>
                    <a:cubicBezTo>
                      <a:pt x="682" y="314"/>
                      <a:pt x="682" y="314"/>
                      <a:pt x="682" y="314"/>
                    </a:cubicBezTo>
                    <a:cubicBezTo>
                      <a:pt x="682" y="314"/>
                      <a:pt x="682" y="313"/>
                      <a:pt x="682" y="313"/>
                    </a:cubicBezTo>
                    <a:cubicBezTo>
                      <a:pt x="682" y="313"/>
                      <a:pt x="683" y="313"/>
                      <a:pt x="683" y="313"/>
                    </a:cubicBezTo>
                    <a:cubicBezTo>
                      <a:pt x="683" y="313"/>
                      <a:pt x="683" y="313"/>
                      <a:pt x="683" y="312"/>
                    </a:cubicBezTo>
                    <a:cubicBezTo>
                      <a:pt x="683" y="312"/>
                      <a:pt x="684" y="312"/>
                      <a:pt x="684" y="312"/>
                    </a:cubicBezTo>
                    <a:cubicBezTo>
                      <a:pt x="684" y="312"/>
                      <a:pt x="684" y="312"/>
                      <a:pt x="684" y="312"/>
                    </a:cubicBezTo>
                    <a:cubicBezTo>
                      <a:pt x="685" y="312"/>
                      <a:pt x="685" y="313"/>
                      <a:pt x="686" y="313"/>
                    </a:cubicBezTo>
                    <a:cubicBezTo>
                      <a:pt x="686" y="313"/>
                      <a:pt x="687" y="313"/>
                      <a:pt x="688" y="313"/>
                    </a:cubicBezTo>
                    <a:cubicBezTo>
                      <a:pt x="688" y="314"/>
                      <a:pt x="688" y="314"/>
                      <a:pt x="689" y="314"/>
                    </a:cubicBezTo>
                    <a:cubicBezTo>
                      <a:pt x="689" y="314"/>
                      <a:pt x="689" y="313"/>
                      <a:pt x="690" y="313"/>
                    </a:cubicBezTo>
                    <a:cubicBezTo>
                      <a:pt x="690" y="313"/>
                      <a:pt x="689" y="313"/>
                      <a:pt x="689" y="313"/>
                    </a:cubicBezTo>
                    <a:cubicBezTo>
                      <a:pt x="690" y="313"/>
                      <a:pt x="690" y="313"/>
                      <a:pt x="690" y="313"/>
                    </a:cubicBezTo>
                    <a:cubicBezTo>
                      <a:pt x="690" y="313"/>
                      <a:pt x="690" y="312"/>
                      <a:pt x="690" y="312"/>
                    </a:cubicBezTo>
                    <a:cubicBezTo>
                      <a:pt x="690" y="312"/>
                      <a:pt x="690" y="312"/>
                      <a:pt x="690" y="312"/>
                    </a:cubicBezTo>
                    <a:cubicBezTo>
                      <a:pt x="690" y="312"/>
                      <a:pt x="690" y="312"/>
                      <a:pt x="691" y="312"/>
                    </a:cubicBezTo>
                    <a:cubicBezTo>
                      <a:pt x="691" y="311"/>
                      <a:pt x="691" y="311"/>
                      <a:pt x="692" y="310"/>
                    </a:cubicBezTo>
                    <a:cubicBezTo>
                      <a:pt x="692" y="310"/>
                      <a:pt x="693" y="310"/>
                      <a:pt x="694" y="310"/>
                    </a:cubicBezTo>
                    <a:cubicBezTo>
                      <a:pt x="694" y="310"/>
                      <a:pt x="695" y="310"/>
                      <a:pt x="695" y="310"/>
                    </a:cubicBezTo>
                    <a:cubicBezTo>
                      <a:pt x="695" y="310"/>
                      <a:pt x="696" y="310"/>
                      <a:pt x="696" y="310"/>
                    </a:cubicBezTo>
                    <a:cubicBezTo>
                      <a:pt x="696" y="310"/>
                      <a:pt x="696" y="310"/>
                      <a:pt x="697" y="310"/>
                    </a:cubicBezTo>
                    <a:cubicBezTo>
                      <a:pt x="697" y="309"/>
                      <a:pt x="697" y="309"/>
                      <a:pt x="697" y="308"/>
                    </a:cubicBezTo>
                    <a:cubicBezTo>
                      <a:pt x="698" y="308"/>
                      <a:pt x="698" y="308"/>
                      <a:pt x="699" y="308"/>
                    </a:cubicBezTo>
                    <a:cubicBezTo>
                      <a:pt x="699" y="308"/>
                      <a:pt x="699" y="307"/>
                      <a:pt x="699" y="307"/>
                    </a:cubicBezTo>
                    <a:cubicBezTo>
                      <a:pt x="699" y="307"/>
                      <a:pt x="699" y="307"/>
                      <a:pt x="700" y="307"/>
                    </a:cubicBezTo>
                    <a:cubicBezTo>
                      <a:pt x="700" y="307"/>
                      <a:pt x="700" y="307"/>
                      <a:pt x="700" y="307"/>
                    </a:cubicBezTo>
                    <a:cubicBezTo>
                      <a:pt x="701" y="307"/>
                      <a:pt x="701" y="307"/>
                      <a:pt x="702" y="307"/>
                    </a:cubicBezTo>
                    <a:cubicBezTo>
                      <a:pt x="702" y="307"/>
                      <a:pt x="702" y="307"/>
                      <a:pt x="702" y="307"/>
                    </a:cubicBezTo>
                    <a:cubicBezTo>
                      <a:pt x="702" y="307"/>
                      <a:pt x="703" y="308"/>
                      <a:pt x="703" y="308"/>
                    </a:cubicBezTo>
                    <a:cubicBezTo>
                      <a:pt x="703" y="307"/>
                      <a:pt x="703" y="307"/>
                      <a:pt x="704" y="307"/>
                    </a:cubicBezTo>
                    <a:cubicBezTo>
                      <a:pt x="704" y="308"/>
                      <a:pt x="704" y="308"/>
                      <a:pt x="705" y="309"/>
                    </a:cubicBezTo>
                    <a:cubicBezTo>
                      <a:pt x="705" y="309"/>
                      <a:pt x="706" y="310"/>
                      <a:pt x="707" y="311"/>
                    </a:cubicBezTo>
                    <a:cubicBezTo>
                      <a:pt x="707" y="311"/>
                      <a:pt x="707" y="311"/>
                      <a:pt x="707" y="311"/>
                    </a:cubicBezTo>
                    <a:cubicBezTo>
                      <a:pt x="706" y="311"/>
                      <a:pt x="706" y="311"/>
                      <a:pt x="706" y="311"/>
                    </a:cubicBezTo>
                    <a:cubicBezTo>
                      <a:pt x="706" y="311"/>
                      <a:pt x="706" y="312"/>
                      <a:pt x="705" y="312"/>
                    </a:cubicBezTo>
                    <a:cubicBezTo>
                      <a:pt x="705" y="312"/>
                      <a:pt x="704" y="312"/>
                      <a:pt x="704" y="312"/>
                    </a:cubicBezTo>
                    <a:cubicBezTo>
                      <a:pt x="704" y="313"/>
                      <a:pt x="704" y="313"/>
                      <a:pt x="704" y="313"/>
                    </a:cubicBezTo>
                    <a:cubicBezTo>
                      <a:pt x="703" y="313"/>
                      <a:pt x="703" y="313"/>
                      <a:pt x="703" y="313"/>
                    </a:cubicBezTo>
                    <a:cubicBezTo>
                      <a:pt x="703" y="313"/>
                      <a:pt x="703" y="313"/>
                      <a:pt x="703" y="313"/>
                    </a:cubicBezTo>
                    <a:cubicBezTo>
                      <a:pt x="702" y="313"/>
                      <a:pt x="702" y="314"/>
                      <a:pt x="702" y="314"/>
                    </a:cubicBezTo>
                    <a:cubicBezTo>
                      <a:pt x="702" y="314"/>
                      <a:pt x="703" y="315"/>
                      <a:pt x="703" y="315"/>
                    </a:cubicBezTo>
                    <a:cubicBezTo>
                      <a:pt x="703" y="315"/>
                      <a:pt x="703" y="315"/>
                      <a:pt x="703" y="315"/>
                    </a:cubicBezTo>
                    <a:cubicBezTo>
                      <a:pt x="703" y="315"/>
                      <a:pt x="702" y="315"/>
                      <a:pt x="702" y="315"/>
                    </a:cubicBezTo>
                    <a:cubicBezTo>
                      <a:pt x="702" y="316"/>
                      <a:pt x="702" y="316"/>
                      <a:pt x="702" y="316"/>
                    </a:cubicBezTo>
                    <a:cubicBezTo>
                      <a:pt x="702" y="316"/>
                      <a:pt x="702" y="316"/>
                      <a:pt x="702" y="316"/>
                    </a:cubicBezTo>
                    <a:cubicBezTo>
                      <a:pt x="703" y="316"/>
                      <a:pt x="703" y="316"/>
                      <a:pt x="704" y="317"/>
                    </a:cubicBezTo>
                    <a:cubicBezTo>
                      <a:pt x="704" y="316"/>
                      <a:pt x="705" y="316"/>
                      <a:pt x="705" y="316"/>
                    </a:cubicBezTo>
                    <a:cubicBezTo>
                      <a:pt x="705" y="316"/>
                      <a:pt x="705" y="317"/>
                      <a:pt x="704" y="317"/>
                    </a:cubicBezTo>
                    <a:cubicBezTo>
                      <a:pt x="704" y="317"/>
                      <a:pt x="704" y="317"/>
                      <a:pt x="703" y="317"/>
                    </a:cubicBezTo>
                    <a:cubicBezTo>
                      <a:pt x="703" y="317"/>
                      <a:pt x="703" y="317"/>
                      <a:pt x="703" y="317"/>
                    </a:cubicBezTo>
                    <a:cubicBezTo>
                      <a:pt x="703" y="317"/>
                      <a:pt x="704" y="317"/>
                      <a:pt x="704" y="318"/>
                    </a:cubicBezTo>
                    <a:cubicBezTo>
                      <a:pt x="704" y="318"/>
                      <a:pt x="704" y="318"/>
                      <a:pt x="703" y="318"/>
                    </a:cubicBezTo>
                    <a:cubicBezTo>
                      <a:pt x="703" y="318"/>
                      <a:pt x="703" y="318"/>
                      <a:pt x="703" y="318"/>
                    </a:cubicBezTo>
                    <a:cubicBezTo>
                      <a:pt x="703" y="318"/>
                      <a:pt x="702" y="318"/>
                      <a:pt x="702" y="317"/>
                    </a:cubicBezTo>
                    <a:cubicBezTo>
                      <a:pt x="702" y="318"/>
                      <a:pt x="701" y="318"/>
                      <a:pt x="701" y="318"/>
                    </a:cubicBezTo>
                    <a:cubicBezTo>
                      <a:pt x="701" y="318"/>
                      <a:pt x="701" y="318"/>
                      <a:pt x="700" y="318"/>
                    </a:cubicBezTo>
                    <a:cubicBezTo>
                      <a:pt x="700" y="318"/>
                      <a:pt x="700" y="318"/>
                      <a:pt x="700" y="318"/>
                    </a:cubicBezTo>
                    <a:cubicBezTo>
                      <a:pt x="700" y="318"/>
                      <a:pt x="700" y="318"/>
                      <a:pt x="700" y="319"/>
                    </a:cubicBezTo>
                    <a:cubicBezTo>
                      <a:pt x="700" y="319"/>
                      <a:pt x="700" y="319"/>
                      <a:pt x="700" y="319"/>
                    </a:cubicBezTo>
                    <a:cubicBezTo>
                      <a:pt x="701" y="319"/>
                      <a:pt x="701" y="319"/>
                      <a:pt x="701" y="319"/>
                    </a:cubicBezTo>
                    <a:cubicBezTo>
                      <a:pt x="701" y="319"/>
                      <a:pt x="702" y="319"/>
                      <a:pt x="702" y="319"/>
                    </a:cubicBezTo>
                    <a:cubicBezTo>
                      <a:pt x="702" y="319"/>
                      <a:pt x="702" y="319"/>
                      <a:pt x="702" y="319"/>
                    </a:cubicBezTo>
                    <a:cubicBezTo>
                      <a:pt x="703" y="319"/>
                      <a:pt x="703" y="319"/>
                      <a:pt x="704" y="319"/>
                    </a:cubicBezTo>
                    <a:cubicBezTo>
                      <a:pt x="704" y="319"/>
                      <a:pt x="705" y="319"/>
                      <a:pt x="705" y="319"/>
                    </a:cubicBezTo>
                    <a:cubicBezTo>
                      <a:pt x="705" y="319"/>
                      <a:pt x="705" y="319"/>
                      <a:pt x="705" y="318"/>
                    </a:cubicBezTo>
                    <a:cubicBezTo>
                      <a:pt x="705" y="318"/>
                      <a:pt x="705" y="318"/>
                      <a:pt x="705" y="318"/>
                    </a:cubicBezTo>
                    <a:cubicBezTo>
                      <a:pt x="706" y="318"/>
                      <a:pt x="706" y="317"/>
                      <a:pt x="707" y="317"/>
                    </a:cubicBezTo>
                    <a:cubicBezTo>
                      <a:pt x="708" y="317"/>
                      <a:pt x="709" y="317"/>
                      <a:pt x="709" y="317"/>
                    </a:cubicBezTo>
                    <a:cubicBezTo>
                      <a:pt x="710" y="317"/>
                      <a:pt x="710" y="317"/>
                      <a:pt x="710" y="317"/>
                    </a:cubicBezTo>
                    <a:cubicBezTo>
                      <a:pt x="710" y="317"/>
                      <a:pt x="710" y="317"/>
                      <a:pt x="710" y="317"/>
                    </a:cubicBezTo>
                    <a:cubicBezTo>
                      <a:pt x="711" y="317"/>
                      <a:pt x="711" y="317"/>
                      <a:pt x="712" y="317"/>
                    </a:cubicBezTo>
                    <a:cubicBezTo>
                      <a:pt x="712" y="317"/>
                      <a:pt x="713" y="317"/>
                      <a:pt x="713" y="317"/>
                    </a:cubicBezTo>
                    <a:cubicBezTo>
                      <a:pt x="713" y="317"/>
                      <a:pt x="714" y="317"/>
                      <a:pt x="714" y="317"/>
                    </a:cubicBezTo>
                    <a:cubicBezTo>
                      <a:pt x="714" y="317"/>
                      <a:pt x="714" y="317"/>
                      <a:pt x="714" y="317"/>
                    </a:cubicBezTo>
                    <a:cubicBezTo>
                      <a:pt x="715" y="318"/>
                      <a:pt x="715" y="318"/>
                      <a:pt x="715" y="318"/>
                    </a:cubicBezTo>
                    <a:cubicBezTo>
                      <a:pt x="716" y="318"/>
                      <a:pt x="717" y="317"/>
                      <a:pt x="717" y="317"/>
                    </a:cubicBezTo>
                    <a:cubicBezTo>
                      <a:pt x="717" y="317"/>
                      <a:pt x="717" y="318"/>
                      <a:pt x="718" y="318"/>
                    </a:cubicBezTo>
                    <a:cubicBezTo>
                      <a:pt x="717" y="318"/>
                      <a:pt x="717" y="318"/>
                      <a:pt x="717" y="318"/>
                    </a:cubicBezTo>
                    <a:cubicBezTo>
                      <a:pt x="718" y="318"/>
                      <a:pt x="718" y="318"/>
                      <a:pt x="718" y="318"/>
                    </a:cubicBezTo>
                    <a:cubicBezTo>
                      <a:pt x="718" y="318"/>
                      <a:pt x="718" y="318"/>
                      <a:pt x="718" y="318"/>
                    </a:cubicBezTo>
                    <a:cubicBezTo>
                      <a:pt x="718" y="319"/>
                      <a:pt x="718" y="319"/>
                      <a:pt x="718" y="320"/>
                    </a:cubicBezTo>
                    <a:cubicBezTo>
                      <a:pt x="718" y="320"/>
                      <a:pt x="718" y="320"/>
                      <a:pt x="719" y="319"/>
                    </a:cubicBezTo>
                    <a:cubicBezTo>
                      <a:pt x="719" y="319"/>
                      <a:pt x="719" y="319"/>
                      <a:pt x="719" y="319"/>
                    </a:cubicBezTo>
                    <a:cubicBezTo>
                      <a:pt x="719" y="319"/>
                      <a:pt x="720" y="320"/>
                      <a:pt x="720" y="320"/>
                    </a:cubicBezTo>
                    <a:cubicBezTo>
                      <a:pt x="720" y="320"/>
                      <a:pt x="720" y="320"/>
                      <a:pt x="720" y="320"/>
                    </a:cubicBezTo>
                    <a:cubicBezTo>
                      <a:pt x="721" y="321"/>
                      <a:pt x="721" y="321"/>
                      <a:pt x="722" y="321"/>
                    </a:cubicBezTo>
                    <a:cubicBezTo>
                      <a:pt x="722" y="321"/>
                      <a:pt x="722" y="321"/>
                      <a:pt x="723" y="321"/>
                    </a:cubicBezTo>
                    <a:cubicBezTo>
                      <a:pt x="723" y="321"/>
                      <a:pt x="723" y="321"/>
                      <a:pt x="723" y="321"/>
                    </a:cubicBezTo>
                    <a:cubicBezTo>
                      <a:pt x="723" y="321"/>
                      <a:pt x="723" y="321"/>
                      <a:pt x="723" y="321"/>
                    </a:cubicBezTo>
                    <a:cubicBezTo>
                      <a:pt x="723" y="321"/>
                      <a:pt x="722" y="321"/>
                      <a:pt x="722" y="321"/>
                    </a:cubicBezTo>
                    <a:cubicBezTo>
                      <a:pt x="722" y="322"/>
                      <a:pt x="722" y="322"/>
                      <a:pt x="722" y="322"/>
                    </a:cubicBezTo>
                    <a:cubicBezTo>
                      <a:pt x="722" y="322"/>
                      <a:pt x="721" y="323"/>
                      <a:pt x="721" y="323"/>
                    </a:cubicBezTo>
                    <a:cubicBezTo>
                      <a:pt x="720" y="324"/>
                      <a:pt x="720" y="324"/>
                      <a:pt x="720" y="325"/>
                    </a:cubicBezTo>
                    <a:cubicBezTo>
                      <a:pt x="720" y="325"/>
                      <a:pt x="720" y="325"/>
                      <a:pt x="720" y="325"/>
                    </a:cubicBezTo>
                    <a:cubicBezTo>
                      <a:pt x="721" y="325"/>
                      <a:pt x="722" y="326"/>
                      <a:pt x="722" y="326"/>
                    </a:cubicBezTo>
                    <a:cubicBezTo>
                      <a:pt x="723" y="326"/>
                      <a:pt x="723" y="326"/>
                      <a:pt x="723" y="326"/>
                    </a:cubicBezTo>
                    <a:cubicBezTo>
                      <a:pt x="723" y="326"/>
                      <a:pt x="723" y="326"/>
                      <a:pt x="722" y="326"/>
                    </a:cubicBezTo>
                    <a:cubicBezTo>
                      <a:pt x="722" y="326"/>
                      <a:pt x="721" y="326"/>
                      <a:pt x="721" y="326"/>
                    </a:cubicBezTo>
                    <a:cubicBezTo>
                      <a:pt x="720" y="326"/>
                      <a:pt x="720" y="326"/>
                      <a:pt x="720" y="327"/>
                    </a:cubicBezTo>
                    <a:cubicBezTo>
                      <a:pt x="719" y="327"/>
                      <a:pt x="719" y="328"/>
                      <a:pt x="719" y="328"/>
                    </a:cubicBezTo>
                    <a:cubicBezTo>
                      <a:pt x="719" y="328"/>
                      <a:pt x="719" y="328"/>
                      <a:pt x="719" y="329"/>
                    </a:cubicBezTo>
                    <a:cubicBezTo>
                      <a:pt x="719" y="329"/>
                      <a:pt x="719" y="329"/>
                      <a:pt x="719" y="329"/>
                    </a:cubicBezTo>
                    <a:cubicBezTo>
                      <a:pt x="719" y="329"/>
                      <a:pt x="720" y="329"/>
                      <a:pt x="720" y="329"/>
                    </a:cubicBezTo>
                    <a:cubicBezTo>
                      <a:pt x="720" y="329"/>
                      <a:pt x="721" y="329"/>
                      <a:pt x="721" y="329"/>
                    </a:cubicBezTo>
                    <a:cubicBezTo>
                      <a:pt x="721" y="330"/>
                      <a:pt x="720" y="330"/>
                      <a:pt x="720" y="330"/>
                    </a:cubicBezTo>
                    <a:cubicBezTo>
                      <a:pt x="720" y="330"/>
                      <a:pt x="720" y="330"/>
                      <a:pt x="720" y="331"/>
                    </a:cubicBezTo>
                    <a:cubicBezTo>
                      <a:pt x="720" y="331"/>
                      <a:pt x="721" y="331"/>
                      <a:pt x="721" y="330"/>
                    </a:cubicBezTo>
                    <a:cubicBezTo>
                      <a:pt x="721" y="331"/>
                      <a:pt x="721" y="331"/>
                      <a:pt x="722" y="331"/>
                    </a:cubicBezTo>
                    <a:cubicBezTo>
                      <a:pt x="722" y="331"/>
                      <a:pt x="722" y="331"/>
                      <a:pt x="723" y="330"/>
                    </a:cubicBezTo>
                    <a:cubicBezTo>
                      <a:pt x="723" y="330"/>
                      <a:pt x="723" y="330"/>
                      <a:pt x="723" y="330"/>
                    </a:cubicBezTo>
                    <a:cubicBezTo>
                      <a:pt x="723" y="330"/>
                      <a:pt x="723" y="330"/>
                      <a:pt x="723" y="330"/>
                    </a:cubicBezTo>
                    <a:cubicBezTo>
                      <a:pt x="724" y="330"/>
                      <a:pt x="724" y="331"/>
                      <a:pt x="724" y="331"/>
                    </a:cubicBezTo>
                    <a:cubicBezTo>
                      <a:pt x="724" y="331"/>
                      <a:pt x="724" y="331"/>
                      <a:pt x="724" y="331"/>
                    </a:cubicBezTo>
                    <a:cubicBezTo>
                      <a:pt x="725" y="331"/>
                      <a:pt x="725" y="331"/>
                      <a:pt x="725" y="331"/>
                    </a:cubicBezTo>
                    <a:cubicBezTo>
                      <a:pt x="726" y="331"/>
                      <a:pt x="726" y="332"/>
                      <a:pt x="727" y="332"/>
                    </a:cubicBezTo>
                    <a:cubicBezTo>
                      <a:pt x="727" y="332"/>
                      <a:pt x="726" y="332"/>
                      <a:pt x="726" y="332"/>
                    </a:cubicBezTo>
                    <a:cubicBezTo>
                      <a:pt x="727" y="332"/>
                      <a:pt x="727" y="333"/>
                      <a:pt x="728" y="334"/>
                    </a:cubicBezTo>
                    <a:cubicBezTo>
                      <a:pt x="728" y="334"/>
                      <a:pt x="728" y="335"/>
                      <a:pt x="728" y="335"/>
                    </a:cubicBezTo>
                    <a:cubicBezTo>
                      <a:pt x="729" y="336"/>
                      <a:pt x="729" y="336"/>
                      <a:pt x="729" y="336"/>
                    </a:cubicBezTo>
                    <a:cubicBezTo>
                      <a:pt x="729" y="336"/>
                      <a:pt x="729" y="336"/>
                      <a:pt x="729" y="336"/>
                    </a:cubicBezTo>
                    <a:cubicBezTo>
                      <a:pt x="729" y="336"/>
                      <a:pt x="729" y="337"/>
                      <a:pt x="729" y="337"/>
                    </a:cubicBezTo>
                    <a:cubicBezTo>
                      <a:pt x="729" y="337"/>
                      <a:pt x="729" y="337"/>
                      <a:pt x="729" y="338"/>
                    </a:cubicBezTo>
                    <a:cubicBezTo>
                      <a:pt x="729" y="337"/>
                      <a:pt x="728" y="337"/>
                      <a:pt x="728" y="337"/>
                    </a:cubicBezTo>
                    <a:cubicBezTo>
                      <a:pt x="728" y="337"/>
                      <a:pt x="728" y="336"/>
                      <a:pt x="728" y="336"/>
                    </a:cubicBezTo>
                    <a:cubicBezTo>
                      <a:pt x="727" y="336"/>
                      <a:pt x="727" y="337"/>
                      <a:pt x="727" y="337"/>
                    </a:cubicBezTo>
                    <a:cubicBezTo>
                      <a:pt x="727" y="337"/>
                      <a:pt x="726" y="336"/>
                      <a:pt x="726" y="336"/>
                    </a:cubicBezTo>
                    <a:cubicBezTo>
                      <a:pt x="726" y="337"/>
                      <a:pt x="725" y="337"/>
                      <a:pt x="725" y="337"/>
                    </a:cubicBezTo>
                    <a:cubicBezTo>
                      <a:pt x="725" y="338"/>
                      <a:pt x="726" y="338"/>
                      <a:pt x="727" y="339"/>
                    </a:cubicBezTo>
                    <a:cubicBezTo>
                      <a:pt x="727" y="339"/>
                      <a:pt x="727" y="339"/>
                      <a:pt x="727" y="339"/>
                    </a:cubicBezTo>
                    <a:cubicBezTo>
                      <a:pt x="727" y="339"/>
                      <a:pt x="728" y="339"/>
                      <a:pt x="728" y="340"/>
                    </a:cubicBezTo>
                    <a:cubicBezTo>
                      <a:pt x="727" y="340"/>
                      <a:pt x="727" y="340"/>
                      <a:pt x="727" y="341"/>
                    </a:cubicBezTo>
                    <a:cubicBezTo>
                      <a:pt x="727" y="341"/>
                      <a:pt x="727" y="341"/>
                      <a:pt x="728" y="341"/>
                    </a:cubicBezTo>
                    <a:cubicBezTo>
                      <a:pt x="728" y="341"/>
                      <a:pt x="728" y="341"/>
                      <a:pt x="728" y="341"/>
                    </a:cubicBezTo>
                    <a:cubicBezTo>
                      <a:pt x="728" y="342"/>
                      <a:pt x="728" y="342"/>
                      <a:pt x="728" y="343"/>
                    </a:cubicBezTo>
                    <a:cubicBezTo>
                      <a:pt x="728" y="343"/>
                      <a:pt x="727" y="343"/>
                      <a:pt x="727" y="343"/>
                    </a:cubicBezTo>
                    <a:cubicBezTo>
                      <a:pt x="726" y="343"/>
                      <a:pt x="726" y="343"/>
                      <a:pt x="726" y="343"/>
                    </a:cubicBezTo>
                    <a:cubicBezTo>
                      <a:pt x="727" y="344"/>
                      <a:pt x="727" y="344"/>
                      <a:pt x="727" y="344"/>
                    </a:cubicBezTo>
                    <a:cubicBezTo>
                      <a:pt x="727" y="344"/>
                      <a:pt x="727" y="344"/>
                      <a:pt x="727" y="345"/>
                    </a:cubicBezTo>
                    <a:cubicBezTo>
                      <a:pt x="726" y="345"/>
                      <a:pt x="726" y="345"/>
                      <a:pt x="726" y="345"/>
                    </a:cubicBezTo>
                    <a:cubicBezTo>
                      <a:pt x="726" y="345"/>
                      <a:pt x="726" y="345"/>
                      <a:pt x="726" y="345"/>
                    </a:cubicBezTo>
                    <a:cubicBezTo>
                      <a:pt x="726" y="346"/>
                      <a:pt x="726" y="346"/>
                      <a:pt x="726" y="346"/>
                    </a:cubicBezTo>
                    <a:cubicBezTo>
                      <a:pt x="726" y="346"/>
                      <a:pt x="726" y="346"/>
                      <a:pt x="725" y="346"/>
                    </a:cubicBezTo>
                    <a:cubicBezTo>
                      <a:pt x="726" y="347"/>
                      <a:pt x="726" y="347"/>
                      <a:pt x="726" y="348"/>
                    </a:cubicBezTo>
                    <a:cubicBezTo>
                      <a:pt x="726" y="348"/>
                      <a:pt x="726" y="348"/>
                      <a:pt x="727" y="348"/>
                    </a:cubicBezTo>
                    <a:cubicBezTo>
                      <a:pt x="727" y="349"/>
                      <a:pt x="727" y="349"/>
                      <a:pt x="727" y="349"/>
                    </a:cubicBezTo>
                    <a:cubicBezTo>
                      <a:pt x="727" y="349"/>
                      <a:pt x="727" y="349"/>
                      <a:pt x="727" y="350"/>
                    </a:cubicBezTo>
                    <a:cubicBezTo>
                      <a:pt x="727" y="350"/>
                      <a:pt x="727" y="350"/>
                      <a:pt x="727" y="350"/>
                    </a:cubicBezTo>
                    <a:cubicBezTo>
                      <a:pt x="727" y="350"/>
                      <a:pt x="727" y="350"/>
                      <a:pt x="728" y="350"/>
                    </a:cubicBezTo>
                    <a:cubicBezTo>
                      <a:pt x="728" y="350"/>
                      <a:pt x="728" y="349"/>
                      <a:pt x="728" y="349"/>
                    </a:cubicBezTo>
                    <a:cubicBezTo>
                      <a:pt x="728" y="349"/>
                      <a:pt x="728" y="350"/>
                      <a:pt x="728" y="350"/>
                    </a:cubicBezTo>
                    <a:cubicBezTo>
                      <a:pt x="729" y="350"/>
                      <a:pt x="729" y="349"/>
                      <a:pt x="729" y="349"/>
                    </a:cubicBezTo>
                    <a:cubicBezTo>
                      <a:pt x="730" y="349"/>
                      <a:pt x="731" y="349"/>
                      <a:pt x="732" y="349"/>
                    </a:cubicBezTo>
                    <a:cubicBezTo>
                      <a:pt x="732" y="349"/>
                      <a:pt x="733" y="349"/>
                      <a:pt x="733" y="349"/>
                    </a:cubicBezTo>
                    <a:cubicBezTo>
                      <a:pt x="733" y="349"/>
                      <a:pt x="733" y="349"/>
                      <a:pt x="733" y="349"/>
                    </a:cubicBezTo>
                    <a:cubicBezTo>
                      <a:pt x="733" y="349"/>
                      <a:pt x="734" y="349"/>
                      <a:pt x="734" y="349"/>
                    </a:cubicBezTo>
                    <a:cubicBezTo>
                      <a:pt x="734" y="349"/>
                      <a:pt x="734" y="349"/>
                      <a:pt x="734" y="349"/>
                    </a:cubicBezTo>
                    <a:cubicBezTo>
                      <a:pt x="734" y="350"/>
                      <a:pt x="735" y="350"/>
                      <a:pt x="735" y="350"/>
                    </a:cubicBezTo>
                    <a:cubicBezTo>
                      <a:pt x="735" y="350"/>
                      <a:pt x="735" y="350"/>
                      <a:pt x="736" y="350"/>
                    </a:cubicBezTo>
                    <a:cubicBezTo>
                      <a:pt x="736" y="350"/>
                      <a:pt x="736" y="351"/>
                      <a:pt x="736" y="351"/>
                    </a:cubicBezTo>
                    <a:cubicBezTo>
                      <a:pt x="736" y="351"/>
                      <a:pt x="736" y="351"/>
                      <a:pt x="737" y="351"/>
                    </a:cubicBezTo>
                    <a:cubicBezTo>
                      <a:pt x="736" y="350"/>
                      <a:pt x="736" y="350"/>
                      <a:pt x="736" y="350"/>
                    </a:cubicBezTo>
                    <a:cubicBezTo>
                      <a:pt x="737" y="350"/>
                      <a:pt x="737" y="350"/>
                      <a:pt x="738" y="350"/>
                    </a:cubicBezTo>
                    <a:cubicBezTo>
                      <a:pt x="738" y="350"/>
                      <a:pt x="739" y="350"/>
                      <a:pt x="739" y="350"/>
                    </a:cubicBezTo>
                    <a:cubicBezTo>
                      <a:pt x="740" y="350"/>
                      <a:pt x="740" y="350"/>
                      <a:pt x="741" y="350"/>
                    </a:cubicBezTo>
                    <a:cubicBezTo>
                      <a:pt x="741" y="349"/>
                      <a:pt x="741" y="349"/>
                      <a:pt x="741" y="349"/>
                    </a:cubicBezTo>
                    <a:cubicBezTo>
                      <a:pt x="741" y="349"/>
                      <a:pt x="741" y="349"/>
                      <a:pt x="741" y="349"/>
                    </a:cubicBezTo>
                    <a:cubicBezTo>
                      <a:pt x="742" y="348"/>
                      <a:pt x="742" y="347"/>
                      <a:pt x="742" y="346"/>
                    </a:cubicBezTo>
                    <a:cubicBezTo>
                      <a:pt x="742" y="346"/>
                      <a:pt x="742" y="346"/>
                      <a:pt x="742" y="346"/>
                    </a:cubicBezTo>
                    <a:cubicBezTo>
                      <a:pt x="742" y="346"/>
                      <a:pt x="742" y="346"/>
                      <a:pt x="741" y="346"/>
                    </a:cubicBezTo>
                    <a:cubicBezTo>
                      <a:pt x="742" y="346"/>
                      <a:pt x="742" y="346"/>
                      <a:pt x="742" y="345"/>
                    </a:cubicBezTo>
                    <a:cubicBezTo>
                      <a:pt x="742" y="345"/>
                      <a:pt x="742" y="344"/>
                      <a:pt x="742" y="343"/>
                    </a:cubicBezTo>
                    <a:cubicBezTo>
                      <a:pt x="742" y="343"/>
                      <a:pt x="742" y="342"/>
                      <a:pt x="741" y="342"/>
                    </a:cubicBezTo>
                    <a:cubicBezTo>
                      <a:pt x="742" y="341"/>
                      <a:pt x="742" y="341"/>
                      <a:pt x="742" y="340"/>
                    </a:cubicBezTo>
                    <a:cubicBezTo>
                      <a:pt x="741" y="339"/>
                      <a:pt x="741" y="338"/>
                      <a:pt x="740" y="337"/>
                    </a:cubicBezTo>
                    <a:cubicBezTo>
                      <a:pt x="739" y="336"/>
                      <a:pt x="739" y="335"/>
                      <a:pt x="738" y="334"/>
                    </a:cubicBezTo>
                    <a:cubicBezTo>
                      <a:pt x="738" y="333"/>
                      <a:pt x="737" y="332"/>
                      <a:pt x="737" y="331"/>
                    </a:cubicBezTo>
                    <a:cubicBezTo>
                      <a:pt x="737" y="330"/>
                      <a:pt x="737" y="330"/>
                      <a:pt x="737" y="330"/>
                    </a:cubicBezTo>
                    <a:cubicBezTo>
                      <a:pt x="736" y="329"/>
                      <a:pt x="735" y="328"/>
                      <a:pt x="734" y="327"/>
                    </a:cubicBezTo>
                    <a:cubicBezTo>
                      <a:pt x="733" y="327"/>
                      <a:pt x="733" y="327"/>
                      <a:pt x="733" y="326"/>
                    </a:cubicBezTo>
                    <a:cubicBezTo>
                      <a:pt x="733" y="326"/>
                      <a:pt x="732" y="326"/>
                      <a:pt x="731" y="325"/>
                    </a:cubicBezTo>
                    <a:cubicBezTo>
                      <a:pt x="731" y="325"/>
                      <a:pt x="731" y="325"/>
                      <a:pt x="731" y="324"/>
                    </a:cubicBezTo>
                    <a:cubicBezTo>
                      <a:pt x="732" y="324"/>
                      <a:pt x="732" y="324"/>
                      <a:pt x="732" y="324"/>
                    </a:cubicBezTo>
                    <a:cubicBezTo>
                      <a:pt x="732" y="324"/>
                      <a:pt x="732" y="324"/>
                      <a:pt x="732" y="323"/>
                    </a:cubicBezTo>
                    <a:cubicBezTo>
                      <a:pt x="732" y="323"/>
                      <a:pt x="732" y="323"/>
                      <a:pt x="732" y="322"/>
                    </a:cubicBezTo>
                    <a:cubicBezTo>
                      <a:pt x="733" y="322"/>
                      <a:pt x="733" y="322"/>
                      <a:pt x="734" y="322"/>
                    </a:cubicBezTo>
                    <a:cubicBezTo>
                      <a:pt x="734" y="322"/>
                      <a:pt x="734" y="322"/>
                      <a:pt x="735" y="322"/>
                    </a:cubicBezTo>
                    <a:cubicBezTo>
                      <a:pt x="735" y="322"/>
                      <a:pt x="735" y="322"/>
                      <a:pt x="736" y="322"/>
                    </a:cubicBezTo>
                    <a:cubicBezTo>
                      <a:pt x="736" y="322"/>
                      <a:pt x="737" y="322"/>
                      <a:pt x="737" y="322"/>
                    </a:cubicBezTo>
                    <a:cubicBezTo>
                      <a:pt x="737" y="322"/>
                      <a:pt x="737" y="322"/>
                      <a:pt x="737" y="322"/>
                    </a:cubicBezTo>
                    <a:cubicBezTo>
                      <a:pt x="738" y="322"/>
                      <a:pt x="738" y="322"/>
                      <a:pt x="738" y="321"/>
                    </a:cubicBezTo>
                    <a:cubicBezTo>
                      <a:pt x="738" y="321"/>
                      <a:pt x="738" y="321"/>
                      <a:pt x="738" y="321"/>
                    </a:cubicBezTo>
                    <a:cubicBezTo>
                      <a:pt x="739" y="321"/>
                      <a:pt x="740" y="320"/>
                      <a:pt x="741" y="320"/>
                    </a:cubicBezTo>
                    <a:cubicBezTo>
                      <a:pt x="741" y="320"/>
                      <a:pt x="741" y="320"/>
                      <a:pt x="741" y="320"/>
                    </a:cubicBezTo>
                    <a:cubicBezTo>
                      <a:pt x="742" y="320"/>
                      <a:pt x="742" y="319"/>
                      <a:pt x="743" y="319"/>
                    </a:cubicBezTo>
                    <a:cubicBezTo>
                      <a:pt x="743" y="319"/>
                      <a:pt x="743" y="319"/>
                      <a:pt x="743" y="319"/>
                    </a:cubicBezTo>
                    <a:cubicBezTo>
                      <a:pt x="743" y="318"/>
                      <a:pt x="743" y="318"/>
                      <a:pt x="743" y="318"/>
                    </a:cubicBezTo>
                    <a:cubicBezTo>
                      <a:pt x="743" y="317"/>
                      <a:pt x="743" y="317"/>
                      <a:pt x="744" y="316"/>
                    </a:cubicBezTo>
                    <a:cubicBezTo>
                      <a:pt x="743" y="316"/>
                      <a:pt x="743" y="316"/>
                      <a:pt x="743" y="315"/>
                    </a:cubicBezTo>
                    <a:cubicBezTo>
                      <a:pt x="743" y="315"/>
                      <a:pt x="743" y="315"/>
                      <a:pt x="743" y="314"/>
                    </a:cubicBezTo>
                    <a:cubicBezTo>
                      <a:pt x="743" y="314"/>
                      <a:pt x="744" y="313"/>
                      <a:pt x="744" y="313"/>
                    </a:cubicBezTo>
                    <a:cubicBezTo>
                      <a:pt x="744" y="312"/>
                      <a:pt x="745" y="312"/>
                      <a:pt x="745" y="312"/>
                    </a:cubicBezTo>
                    <a:cubicBezTo>
                      <a:pt x="745" y="312"/>
                      <a:pt x="745" y="312"/>
                      <a:pt x="745" y="312"/>
                    </a:cubicBezTo>
                    <a:cubicBezTo>
                      <a:pt x="746" y="312"/>
                      <a:pt x="747" y="312"/>
                      <a:pt x="747" y="312"/>
                    </a:cubicBezTo>
                    <a:cubicBezTo>
                      <a:pt x="748" y="312"/>
                      <a:pt x="748" y="312"/>
                      <a:pt x="748" y="312"/>
                    </a:cubicBezTo>
                    <a:cubicBezTo>
                      <a:pt x="748" y="312"/>
                      <a:pt x="748" y="312"/>
                      <a:pt x="748" y="312"/>
                    </a:cubicBezTo>
                    <a:cubicBezTo>
                      <a:pt x="748" y="312"/>
                      <a:pt x="748" y="312"/>
                      <a:pt x="748" y="312"/>
                    </a:cubicBezTo>
                    <a:cubicBezTo>
                      <a:pt x="748" y="311"/>
                      <a:pt x="748" y="311"/>
                      <a:pt x="749" y="311"/>
                    </a:cubicBezTo>
                    <a:cubicBezTo>
                      <a:pt x="749" y="311"/>
                      <a:pt x="750" y="311"/>
                      <a:pt x="750" y="311"/>
                    </a:cubicBezTo>
                    <a:cubicBezTo>
                      <a:pt x="750" y="311"/>
                      <a:pt x="750" y="311"/>
                      <a:pt x="750" y="312"/>
                    </a:cubicBezTo>
                    <a:cubicBezTo>
                      <a:pt x="751" y="311"/>
                      <a:pt x="751" y="311"/>
                      <a:pt x="751" y="311"/>
                    </a:cubicBezTo>
                    <a:cubicBezTo>
                      <a:pt x="752" y="311"/>
                      <a:pt x="752" y="311"/>
                      <a:pt x="752" y="311"/>
                    </a:cubicBezTo>
                    <a:cubicBezTo>
                      <a:pt x="752" y="310"/>
                      <a:pt x="752" y="310"/>
                      <a:pt x="753" y="309"/>
                    </a:cubicBezTo>
                    <a:cubicBezTo>
                      <a:pt x="753" y="309"/>
                      <a:pt x="753" y="309"/>
                      <a:pt x="754" y="309"/>
                    </a:cubicBezTo>
                    <a:cubicBezTo>
                      <a:pt x="754" y="309"/>
                      <a:pt x="754" y="309"/>
                      <a:pt x="754" y="309"/>
                    </a:cubicBezTo>
                    <a:cubicBezTo>
                      <a:pt x="754" y="308"/>
                      <a:pt x="754" y="308"/>
                      <a:pt x="754" y="308"/>
                    </a:cubicBezTo>
                    <a:cubicBezTo>
                      <a:pt x="755" y="309"/>
                      <a:pt x="755" y="309"/>
                      <a:pt x="755" y="309"/>
                    </a:cubicBezTo>
                    <a:cubicBezTo>
                      <a:pt x="756" y="309"/>
                      <a:pt x="756" y="309"/>
                      <a:pt x="757" y="309"/>
                    </a:cubicBezTo>
                    <a:cubicBezTo>
                      <a:pt x="757" y="309"/>
                      <a:pt x="757" y="310"/>
                      <a:pt x="757" y="310"/>
                    </a:cubicBezTo>
                    <a:cubicBezTo>
                      <a:pt x="757" y="310"/>
                      <a:pt x="757" y="311"/>
                      <a:pt x="757" y="311"/>
                    </a:cubicBezTo>
                    <a:cubicBezTo>
                      <a:pt x="757" y="311"/>
                      <a:pt x="758" y="312"/>
                      <a:pt x="758" y="312"/>
                    </a:cubicBezTo>
                    <a:cubicBezTo>
                      <a:pt x="759" y="312"/>
                      <a:pt x="759" y="313"/>
                      <a:pt x="760" y="313"/>
                    </a:cubicBezTo>
                    <a:cubicBezTo>
                      <a:pt x="760" y="313"/>
                      <a:pt x="760" y="313"/>
                      <a:pt x="760" y="313"/>
                    </a:cubicBezTo>
                    <a:cubicBezTo>
                      <a:pt x="761" y="313"/>
                      <a:pt x="761" y="313"/>
                      <a:pt x="761" y="314"/>
                    </a:cubicBezTo>
                    <a:cubicBezTo>
                      <a:pt x="761" y="314"/>
                      <a:pt x="762" y="313"/>
                      <a:pt x="762" y="313"/>
                    </a:cubicBezTo>
                    <a:cubicBezTo>
                      <a:pt x="763" y="313"/>
                      <a:pt x="763" y="314"/>
                      <a:pt x="764" y="314"/>
                    </a:cubicBezTo>
                    <a:cubicBezTo>
                      <a:pt x="764" y="314"/>
                      <a:pt x="764" y="313"/>
                      <a:pt x="764" y="313"/>
                    </a:cubicBezTo>
                    <a:cubicBezTo>
                      <a:pt x="765" y="313"/>
                      <a:pt x="765" y="313"/>
                      <a:pt x="765" y="314"/>
                    </a:cubicBezTo>
                    <a:cubicBezTo>
                      <a:pt x="765" y="313"/>
                      <a:pt x="766" y="313"/>
                      <a:pt x="766" y="313"/>
                    </a:cubicBezTo>
                    <a:cubicBezTo>
                      <a:pt x="767" y="313"/>
                      <a:pt x="768" y="312"/>
                      <a:pt x="768" y="312"/>
                    </a:cubicBezTo>
                    <a:cubicBezTo>
                      <a:pt x="768" y="312"/>
                      <a:pt x="768" y="312"/>
                      <a:pt x="768" y="312"/>
                    </a:cubicBezTo>
                    <a:cubicBezTo>
                      <a:pt x="769" y="312"/>
                      <a:pt x="769" y="312"/>
                      <a:pt x="770" y="312"/>
                    </a:cubicBezTo>
                    <a:cubicBezTo>
                      <a:pt x="770" y="312"/>
                      <a:pt x="770" y="311"/>
                      <a:pt x="770" y="311"/>
                    </a:cubicBezTo>
                    <a:cubicBezTo>
                      <a:pt x="770" y="311"/>
                      <a:pt x="770" y="310"/>
                      <a:pt x="770" y="310"/>
                    </a:cubicBezTo>
                    <a:cubicBezTo>
                      <a:pt x="770" y="310"/>
                      <a:pt x="770" y="310"/>
                      <a:pt x="771" y="311"/>
                    </a:cubicBezTo>
                    <a:cubicBezTo>
                      <a:pt x="771" y="311"/>
                      <a:pt x="771" y="311"/>
                      <a:pt x="771" y="311"/>
                    </a:cubicBezTo>
                    <a:cubicBezTo>
                      <a:pt x="771" y="311"/>
                      <a:pt x="772" y="310"/>
                      <a:pt x="772" y="310"/>
                    </a:cubicBezTo>
                    <a:cubicBezTo>
                      <a:pt x="772" y="310"/>
                      <a:pt x="772" y="310"/>
                      <a:pt x="772" y="309"/>
                    </a:cubicBezTo>
                    <a:cubicBezTo>
                      <a:pt x="772" y="309"/>
                      <a:pt x="772" y="309"/>
                      <a:pt x="773" y="309"/>
                    </a:cubicBezTo>
                    <a:cubicBezTo>
                      <a:pt x="773" y="309"/>
                      <a:pt x="773" y="309"/>
                      <a:pt x="773" y="308"/>
                    </a:cubicBezTo>
                    <a:cubicBezTo>
                      <a:pt x="773" y="308"/>
                      <a:pt x="774" y="308"/>
                      <a:pt x="774" y="308"/>
                    </a:cubicBezTo>
                    <a:cubicBezTo>
                      <a:pt x="774" y="308"/>
                      <a:pt x="774" y="308"/>
                      <a:pt x="774" y="308"/>
                    </a:cubicBezTo>
                    <a:cubicBezTo>
                      <a:pt x="775" y="308"/>
                      <a:pt x="775" y="308"/>
                      <a:pt x="776" y="307"/>
                    </a:cubicBezTo>
                    <a:cubicBezTo>
                      <a:pt x="776" y="307"/>
                      <a:pt x="776" y="307"/>
                      <a:pt x="776" y="307"/>
                    </a:cubicBezTo>
                    <a:cubicBezTo>
                      <a:pt x="776" y="307"/>
                      <a:pt x="776" y="307"/>
                      <a:pt x="776" y="307"/>
                    </a:cubicBezTo>
                    <a:cubicBezTo>
                      <a:pt x="776" y="307"/>
                      <a:pt x="776" y="306"/>
                      <a:pt x="777" y="306"/>
                    </a:cubicBezTo>
                    <a:cubicBezTo>
                      <a:pt x="777" y="306"/>
                      <a:pt x="777" y="306"/>
                      <a:pt x="777" y="306"/>
                    </a:cubicBezTo>
                    <a:cubicBezTo>
                      <a:pt x="778" y="305"/>
                      <a:pt x="779" y="304"/>
                      <a:pt x="779" y="303"/>
                    </a:cubicBezTo>
                    <a:cubicBezTo>
                      <a:pt x="780" y="303"/>
                      <a:pt x="780" y="303"/>
                      <a:pt x="781" y="303"/>
                    </a:cubicBezTo>
                    <a:cubicBezTo>
                      <a:pt x="781" y="303"/>
                      <a:pt x="781" y="303"/>
                      <a:pt x="781" y="302"/>
                    </a:cubicBezTo>
                    <a:cubicBezTo>
                      <a:pt x="782" y="302"/>
                      <a:pt x="782" y="302"/>
                      <a:pt x="782" y="302"/>
                    </a:cubicBezTo>
                    <a:cubicBezTo>
                      <a:pt x="783" y="302"/>
                      <a:pt x="783" y="302"/>
                      <a:pt x="783" y="301"/>
                    </a:cubicBezTo>
                    <a:cubicBezTo>
                      <a:pt x="784" y="301"/>
                      <a:pt x="784" y="301"/>
                      <a:pt x="785" y="301"/>
                    </a:cubicBezTo>
                    <a:cubicBezTo>
                      <a:pt x="785" y="301"/>
                      <a:pt x="785" y="300"/>
                      <a:pt x="785" y="300"/>
                    </a:cubicBezTo>
                    <a:cubicBezTo>
                      <a:pt x="785" y="300"/>
                      <a:pt x="785" y="300"/>
                      <a:pt x="785" y="300"/>
                    </a:cubicBezTo>
                    <a:cubicBezTo>
                      <a:pt x="785" y="300"/>
                      <a:pt x="785" y="299"/>
                      <a:pt x="785" y="299"/>
                    </a:cubicBezTo>
                    <a:cubicBezTo>
                      <a:pt x="785" y="299"/>
                      <a:pt x="786" y="299"/>
                      <a:pt x="786" y="299"/>
                    </a:cubicBezTo>
                    <a:cubicBezTo>
                      <a:pt x="786" y="298"/>
                      <a:pt x="786" y="297"/>
                      <a:pt x="786" y="297"/>
                    </a:cubicBezTo>
                    <a:cubicBezTo>
                      <a:pt x="787" y="297"/>
                      <a:pt x="787" y="297"/>
                      <a:pt x="787" y="296"/>
                    </a:cubicBezTo>
                    <a:cubicBezTo>
                      <a:pt x="787" y="296"/>
                      <a:pt x="787" y="296"/>
                      <a:pt x="787" y="296"/>
                    </a:cubicBezTo>
                    <a:cubicBezTo>
                      <a:pt x="787" y="296"/>
                      <a:pt x="787" y="296"/>
                      <a:pt x="787" y="296"/>
                    </a:cubicBezTo>
                    <a:cubicBezTo>
                      <a:pt x="787" y="295"/>
                      <a:pt x="788" y="295"/>
                      <a:pt x="788" y="295"/>
                    </a:cubicBezTo>
                    <a:cubicBezTo>
                      <a:pt x="788" y="295"/>
                      <a:pt x="788" y="294"/>
                      <a:pt x="789" y="294"/>
                    </a:cubicBezTo>
                    <a:cubicBezTo>
                      <a:pt x="789" y="294"/>
                      <a:pt x="789" y="294"/>
                      <a:pt x="790" y="294"/>
                    </a:cubicBezTo>
                    <a:cubicBezTo>
                      <a:pt x="790" y="293"/>
                      <a:pt x="790" y="293"/>
                      <a:pt x="790" y="293"/>
                    </a:cubicBezTo>
                    <a:cubicBezTo>
                      <a:pt x="790" y="293"/>
                      <a:pt x="790" y="293"/>
                      <a:pt x="790" y="293"/>
                    </a:cubicBezTo>
                    <a:cubicBezTo>
                      <a:pt x="790" y="292"/>
                      <a:pt x="790" y="292"/>
                      <a:pt x="790" y="291"/>
                    </a:cubicBezTo>
                    <a:cubicBezTo>
                      <a:pt x="791" y="291"/>
                      <a:pt x="791" y="291"/>
                      <a:pt x="792" y="290"/>
                    </a:cubicBezTo>
                    <a:cubicBezTo>
                      <a:pt x="792" y="290"/>
                      <a:pt x="792" y="290"/>
                      <a:pt x="792" y="290"/>
                    </a:cubicBezTo>
                    <a:cubicBezTo>
                      <a:pt x="793" y="289"/>
                      <a:pt x="793" y="289"/>
                      <a:pt x="794" y="289"/>
                    </a:cubicBezTo>
                    <a:cubicBezTo>
                      <a:pt x="794" y="289"/>
                      <a:pt x="794" y="288"/>
                      <a:pt x="794" y="288"/>
                    </a:cubicBezTo>
                    <a:cubicBezTo>
                      <a:pt x="794" y="288"/>
                      <a:pt x="794" y="288"/>
                      <a:pt x="794" y="287"/>
                    </a:cubicBezTo>
                    <a:cubicBezTo>
                      <a:pt x="794" y="287"/>
                      <a:pt x="794" y="287"/>
                      <a:pt x="794" y="286"/>
                    </a:cubicBezTo>
                    <a:cubicBezTo>
                      <a:pt x="795" y="286"/>
                      <a:pt x="795" y="286"/>
                      <a:pt x="795" y="286"/>
                    </a:cubicBezTo>
                    <a:cubicBezTo>
                      <a:pt x="795" y="286"/>
                      <a:pt x="795" y="286"/>
                      <a:pt x="795" y="285"/>
                    </a:cubicBezTo>
                    <a:cubicBezTo>
                      <a:pt x="795" y="285"/>
                      <a:pt x="795" y="285"/>
                      <a:pt x="794" y="285"/>
                    </a:cubicBezTo>
                    <a:cubicBezTo>
                      <a:pt x="795" y="284"/>
                      <a:pt x="795" y="284"/>
                      <a:pt x="795" y="283"/>
                    </a:cubicBezTo>
                    <a:cubicBezTo>
                      <a:pt x="795" y="283"/>
                      <a:pt x="795" y="283"/>
                      <a:pt x="795" y="283"/>
                    </a:cubicBezTo>
                    <a:cubicBezTo>
                      <a:pt x="795" y="283"/>
                      <a:pt x="795" y="282"/>
                      <a:pt x="795" y="282"/>
                    </a:cubicBezTo>
                    <a:cubicBezTo>
                      <a:pt x="795" y="282"/>
                      <a:pt x="795" y="281"/>
                      <a:pt x="796" y="281"/>
                    </a:cubicBezTo>
                    <a:cubicBezTo>
                      <a:pt x="795" y="280"/>
                      <a:pt x="795" y="280"/>
                      <a:pt x="794" y="279"/>
                    </a:cubicBezTo>
                    <a:cubicBezTo>
                      <a:pt x="794" y="279"/>
                      <a:pt x="794" y="279"/>
                      <a:pt x="794" y="279"/>
                    </a:cubicBezTo>
                    <a:cubicBezTo>
                      <a:pt x="794" y="279"/>
                      <a:pt x="794" y="279"/>
                      <a:pt x="794" y="278"/>
                    </a:cubicBezTo>
                    <a:cubicBezTo>
                      <a:pt x="794" y="278"/>
                      <a:pt x="794" y="278"/>
                      <a:pt x="794" y="278"/>
                    </a:cubicBezTo>
                    <a:cubicBezTo>
                      <a:pt x="795" y="278"/>
                      <a:pt x="795" y="278"/>
                      <a:pt x="795" y="278"/>
                    </a:cubicBezTo>
                    <a:cubicBezTo>
                      <a:pt x="795" y="278"/>
                      <a:pt x="795" y="277"/>
                      <a:pt x="795" y="277"/>
                    </a:cubicBezTo>
                    <a:cubicBezTo>
                      <a:pt x="795" y="277"/>
                      <a:pt x="795" y="277"/>
                      <a:pt x="794" y="277"/>
                    </a:cubicBezTo>
                    <a:cubicBezTo>
                      <a:pt x="794" y="277"/>
                      <a:pt x="794" y="277"/>
                      <a:pt x="794" y="277"/>
                    </a:cubicBezTo>
                    <a:cubicBezTo>
                      <a:pt x="793" y="276"/>
                      <a:pt x="793" y="275"/>
                      <a:pt x="793" y="274"/>
                    </a:cubicBezTo>
                    <a:cubicBezTo>
                      <a:pt x="793" y="274"/>
                      <a:pt x="794" y="274"/>
                      <a:pt x="794" y="274"/>
                    </a:cubicBezTo>
                    <a:cubicBezTo>
                      <a:pt x="794" y="274"/>
                      <a:pt x="794" y="273"/>
                      <a:pt x="794" y="273"/>
                    </a:cubicBezTo>
                    <a:cubicBezTo>
                      <a:pt x="794" y="273"/>
                      <a:pt x="794" y="272"/>
                      <a:pt x="794" y="272"/>
                    </a:cubicBezTo>
                    <a:cubicBezTo>
                      <a:pt x="794" y="272"/>
                      <a:pt x="794" y="272"/>
                      <a:pt x="795" y="271"/>
                    </a:cubicBezTo>
                    <a:cubicBezTo>
                      <a:pt x="794" y="271"/>
                      <a:pt x="794" y="270"/>
                      <a:pt x="794" y="270"/>
                    </a:cubicBezTo>
                    <a:cubicBezTo>
                      <a:pt x="795" y="269"/>
                      <a:pt x="795" y="269"/>
                      <a:pt x="795" y="269"/>
                    </a:cubicBezTo>
                    <a:cubicBezTo>
                      <a:pt x="795" y="269"/>
                      <a:pt x="795" y="269"/>
                      <a:pt x="795" y="269"/>
                    </a:cubicBezTo>
                    <a:cubicBezTo>
                      <a:pt x="795" y="269"/>
                      <a:pt x="795" y="269"/>
                      <a:pt x="795" y="269"/>
                    </a:cubicBezTo>
                    <a:cubicBezTo>
                      <a:pt x="795" y="268"/>
                      <a:pt x="795" y="268"/>
                      <a:pt x="795" y="268"/>
                    </a:cubicBezTo>
                    <a:cubicBezTo>
                      <a:pt x="795" y="268"/>
                      <a:pt x="795" y="268"/>
                      <a:pt x="795" y="268"/>
                    </a:cubicBezTo>
                    <a:cubicBezTo>
                      <a:pt x="795" y="268"/>
                      <a:pt x="796" y="267"/>
                      <a:pt x="796" y="267"/>
                    </a:cubicBezTo>
                    <a:cubicBezTo>
                      <a:pt x="796" y="267"/>
                      <a:pt x="796" y="267"/>
                      <a:pt x="796" y="266"/>
                    </a:cubicBezTo>
                    <a:cubicBezTo>
                      <a:pt x="796" y="266"/>
                      <a:pt x="796" y="266"/>
                      <a:pt x="796" y="266"/>
                    </a:cubicBezTo>
                    <a:cubicBezTo>
                      <a:pt x="796" y="266"/>
                      <a:pt x="797" y="266"/>
                      <a:pt x="797" y="266"/>
                    </a:cubicBezTo>
                    <a:cubicBezTo>
                      <a:pt x="797" y="266"/>
                      <a:pt x="796" y="265"/>
                      <a:pt x="796" y="265"/>
                    </a:cubicBezTo>
                    <a:cubicBezTo>
                      <a:pt x="796" y="265"/>
                      <a:pt x="796" y="264"/>
                      <a:pt x="796" y="264"/>
                    </a:cubicBezTo>
                    <a:cubicBezTo>
                      <a:pt x="797" y="264"/>
                      <a:pt x="797" y="264"/>
                      <a:pt x="797" y="264"/>
                    </a:cubicBezTo>
                    <a:cubicBezTo>
                      <a:pt x="797" y="264"/>
                      <a:pt x="797" y="264"/>
                      <a:pt x="797" y="263"/>
                    </a:cubicBezTo>
                    <a:cubicBezTo>
                      <a:pt x="797" y="263"/>
                      <a:pt x="796" y="263"/>
                      <a:pt x="796" y="263"/>
                    </a:cubicBezTo>
                    <a:cubicBezTo>
                      <a:pt x="796" y="263"/>
                      <a:pt x="796" y="263"/>
                      <a:pt x="795" y="263"/>
                    </a:cubicBezTo>
                    <a:cubicBezTo>
                      <a:pt x="795" y="263"/>
                      <a:pt x="795" y="262"/>
                      <a:pt x="794" y="262"/>
                    </a:cubicBezTo>
                    <a:cubicBezTo>
                      <a:pt x="795" y="262"/>
                      <a:pt x="795" y="261"/>
                      <a:pt x="795" y="261"/>
                    </a:cubicBezTo>
                    <a:cubicBezTo>
                      <a:pt x="795" y="261"/>
                      <a:pt x="795" y="261"/>
                      <a:pt x="796" y="261"/>
                    </a:cubicBezTo>
                    <a:cubicBezTo>
                      <a:pt x="796" y="261"/>
                      <a:pt x="796" y="260"/>
                      <a:pt x="796" y="260"/>
                    </a:cubicBezTo>
                    <a:cubicBezTo>
                      <a:pt x="795" y="260"/>
                      <a:pt x="795" y="259"/>
                      <a:pt x="795" y="259"/>
                    </a:cubicBezTo>
                    <a:cubicBezTo>
                      <a:pt x="795" y="258"/>
                      <a:pt x="794" y="258"/>
                      <a:pt x="794" y="258"/>
                    </a:cubicBezTo>
                    <a:cubicBezTo>
                      <a:pt x="794" y="258"/>
                      <a:pt x="794" y="258"/>
                      <a:pt x="793" y="257"/>
                    </a:cubicBezTo>
                    <a:cubicBezTo>
                      <a:pt x="794" y="257"/>
                      <a:pt x="794" y="257"/>
                      <a:pt x="794" y="257"/>
                    </a:cubicBezTo>
                    <a:cubicBezTo>
                      <a:pt x="794" y="257"/>
                      <a:pt x="794" y="257"/>
                      <a:pt x="794" y="257"/>
                    </a:cubicBezTo>
                    <a:cubicBezTo>
                      <a:pt x="795" y="256"/>
                      <a:pt x="795" y="256"/>
                      <a:pt x="795" y="256"/>
                    </a:cubicBezTo>
                    <a:cubicBezTo>
                      <a:pt x="795" y="256"/>
                      <a:pt x="795" y="255"/>
                      <a:pt x="795" y="255"/>
                    </a:cubicBezTo>
                    <a:cubicBezTo>
                      <a:pt x="795" y="255"/>
                      <a:pt x="794" y="255"/>
                      <a:pt x="794" y="255"/>
                    </a:cubicBezTo>
                    <a:cubicBezTo>
                      <a:pt x="794" y="254"/>
                      <a:pt x="794" y="254"/>
                      <a:pt x="794" y="254"/>
                    </a:cubicBezTo>
                    <a:cubicBezTo>
                      <a:pt x="793" y="254"/>
                      <a:pt x="793" y="254"/>
                      <a:pt x="793" y="253"/>
                    </a:cubicBezTo>
                    <a:cubicBezTo>
                      <a:pt x="793" y="253"/>
                      <a:pt x="793" y="253"/>
                      <a:pt x="793" y="253"/>
                    </a:cubicBezTo>
                    <a:cubicBezTo>
                      <a:pt x="792" y="252"/>
                      <a:pt x="791" y="252"/>
                      <a:pt x="791" y="251"/>
                    </a:cubicBezTo>
                    <a:cubicBezTo>
                      <a:pt x="791" y="251"/>
                      <a:pt x="790" y="251"/>
                      <a:pt x="790" y="251"/>
                    </a:cubicBezTo>
                    <a:cubicBezTo>
                      <a:pt x="790" y="250"/>
                      <a:pt x="789" y="250"/>
                      <a:pt x="789" y="250"/>
                    </a:cubicBezTo>
                    <a:cubicBezTo>
                      <a:pt x="789" y="250"/>
                      <a:pt x="789" y="250"/>
                      <a:pt x="788" y="250"/>
                    </a:cubicBezTo>
                    <a:cubicBezTo>
                      <a:pt x="788" y="249"/>
                      <a:pt x="788" y="249"/>
                      <a:pt x="788" y="248"/>
                    </a:cubicBezTo>
                    <a:cubicBezTo>
                      <a:pt x="788" y="248"/>
                      <a:pt x="788" y="248"/>
                      <a:pt x="787" y="248"/>
                    </a:cubicBezTo>
                    <a:cubicBezTo>
                      <a:pt x="787" y="248"/>
                      <a:pt x="787" y="247"/>
                      <a:pt x="786" y="247"/>
                    </a:cubicBezTo>
                    <a:cubicBezTo>
                      <a:pt x="786" y="247"/>
                      <a:pt x="786" y="246"/>
                      <a:pt x="785" y="246"/>
                    </a:cubicBezTo>
                    <a:cubicBezTo>
                      <a:pt x="785" y="246"/>
                      <a:pt x="784" y="246"/>
                      <a:pt x="784" y="246"/>
                    </a:cubicBezTo>
                    <a:cubicBezTo>
                      <a:pt x="783" y="246"/>
                      <a:pt x="783" y="246"/>
                      <a:pt x="783" y="246"/>
                    </a:cubicBezTo>
                    <a:cubicBezTo>
                      <a:pt x="783" y="246"/>
                      <a:pt x="782" y="246"/>
                      <a:pt x="782" y="246"/>
                    </a:cubicBezTo>
                    <a:cubicBezTo>
                      <a:pt x="782" y="246"/>
                      <a:pt x="782" y="246"/>
                      <a:pt x="782" y="246"/>
                    </a:cubicBezTo>
                    <a:cubicBezTo>
                      <a:pt x="781" y="246"/>
                      <a:pt x="781" y="246"/>
                      <a:pt x="781" y="246"/>
                    </a:cubicBezTo>
                    <a:cubicBezTo>
                      <a:pt x="781" y="245"/>
                      <a:pt x="781" y="245"/>
                      <a:pt x="781" y="245"/>
                    </a:cubicBezTo>
                    <a:cubicBezTo>
                      <a:pt x="781" y="245"/>
                      <a:pt x="781" y="245"/>
                      <a:pt x="781" y="244"/>
                    </a:cubicBezTo>
                    <a:cubicBezTo>
                      <a:pt x="780" y="244"/>
                      <a:pt x="780" y="244"/>
                      <a:pt x="780" y="244"/>
                    </a:cubicBezTo>
                    <a:cubicBezTo>
                      <a:pt x="780" y="245"/>
                      <a:pt x="780" y="245"/>
                      <a:pt x="780" y="246"/>
                    </a:cubicBezTo>
                    <a:cubicBezTo>
                      <a:pt x="780" y="246"/>
                      <a:pt x="780" y="246"/>
                      <a:pt x="780" y="246"/>
                    </a:cubicBezTo>
                    <a:cubicBezTo>
                      <a:pt x="780" y="247"/>
                      <a:pt x="780" y="247"/>
                      <a:pt x="780" y="247"/>
                    </a:cubicBezTo>
                    <a:cubicBezTo>
                      <a:pt x="780" y="247"/>
                      <a:pt x="780" y="248"/>
                      <a:pt x="780" y="248"/>
                    </a:cubicBezTo>
                    <a:cubicBezTo>
                      <a:pt x="779" y="249"/>
                      <a:pt x="779" y="249"/>
                      <a:pt x="779" y="249"/>
                    </a:cubicBezTo>
                    <a:cubicBezTo>
                      <a:pt x="779" y="249"/>
                      <a:pt x="778" y="249"/>
                      <a:pt x="778" y="249"/>
                    </a:cubicBezTo>
                    <a:cubicBezTo>
                      <a:pt x="778" y="249"/>
                      <a:pt x="778" y="249"/>
                      <a:pt x="778" y="248"/>
                    </a:cubicBezTo>
                    <a:cubicBezTo>
                      <a:pt x="779" y="248"/>
                      <a:pt x="779" y="248"/>
                      <a:pt x="779" y="247"/>
                    </a:cubicBezTo>
                    <a:cubicBezTo>
                      <a:pt x="779" y="247"/>
                      <a:pt x="779" y="247"/>
                      <a:pt x="779" y="246"/>
                    </a:cubicBezTo>
                    <a:cubicBezTo>
                      <a:pt x="778" y="246"/>
                      <a:pt x="778" y="246"/>
                      <a:pt x="778" y="247"/>
                    </a:cubicBezTo>
                    <a:cubicBezTo>
                      <a:pt x="778" y="247"/>
                      <a:pt x="778" y="247"/>
                      <a:pt x="778" y="247"/>
                    </a:cubicBezTo>
                    <a:cubicBezTo>
                      <a:pt x="778" y="248"/>
                      <a:pt x="777" y="248"/>
                      <a:pt x="777" y="248"/>
                    </a:cubicBezTo>
                    <a:cubicBezTo>
                      <a:pt x="777" y="248"/>
                      <a:pt x="776" y="248"/>
                      <a:pt x="776" y="248"/>
                    </a:cubicBezTo>
                    <a:cubicBezTo>
                      <a:pt x="775" y="248"/>
                      <a:pt x="774" y="248"/>
                      <a:pt x="773" y="248"/>
                    </a:cubicBezTo>
                    <a:cubicBezTo>
                      <a:pt x="773" y="248"/>
                      <a:pt x="773" y="247"/>
                      <a:pt x="773" y="247"/>
                    </a:cubicBezTo>
                    <a:cubicBezTo>
                      <a:pt x="773" y="247"/>
                      <a:pt x="774" y="247"/>
                      <a:pt x="774" y="247"/>
                    </a:cubicBezTo>
                    <a:cubicBezTo>
                      <a:pt x="774" y="247"/>
                      <a:pt x="774" y="247"/>
                      <a:pt x="775" y="247"/>
                    </a:cubicBezTo>
                    <a:cubicBezTo>
                      <a:pt x="775" y="247"/>
                      <a:pt x="775" y="247"/>
                      <a:pt x="775" y="246"/>
                    </a:cubicBezTo>
                    <a:cubicBezTo>
                      <a:pt x="775" y="246"/>
                      <a:pt x="775" y="246"/>
                      <a:pt x="776" y="246"/>
                    </a:cubicBezTo>
                    <a:cubicBezTo>
                      <a:pt x="776" y="246"/>
                      <a:pt x="776" y="246"/>
                      <a:pt x="776" y="246"/>
                    </a:cubicBezTo>
                    <a:cubicBezTo>
                      <a:pt x="776" y="246"/>
                      <a:pt x="775" y="245"/>
                      <a:pt x="775" y="245"/>
                    </a:cubicBezTo>
                    <a:cubicBezTo>
                      <a:pt x="775" y="245"/>
                      <a:pt x="775" y="245"/>
                      <a:pt x="774" y="245"/>
                    </a:cubicBezTo>
                    <a:cubicBezTo>
                      <a:pt x="774" y="245"/>
                      <a:pt x="774" y="245"/>
                      <a:pt x="774" y="245"/>
                    </a:cubicBezTo>
                    <a:cubicBezTo>
                      <a:pt x="774" y="245"/>
                      <a:pt x="773" y="245"/>
                      <a:pt x="773" y="245"/>
                    </a:cubicBezTo>
                    <a:cubicBezTo>
                      <a:pt x="773" y="245"/>
                      <a:pt x="773" y="245"/>
                      <a:pt x="772" y="245"/>
                    </a:cubicBezTo>
                    <a:cubicBezTo>
                      <a:pt x="772" y="245"/>
                      <a:pt x="772" y="245"/>
                      <a:pt x="772" y="245"/>
                    </a:cubicBezTo>
                    <a:cubicBezTo>
                      <a:pt x="772" y="245"/>
                      <a:pt x="772" y="245"/>
                      <a:pt x="771" y="245"/>
                    </a:cubicBezTo>
                    <a:cubicBezTo>
                      <a:pt x="771" y="245"/>
                      <a:pt x="771" y="245"/>
                      <a:pt x="770" y="245"/>
                    </a:cubicBezTo>
                    <a:cubicBezTo>
                      <a:pt x="770" y="245"/>
                      <a:pt x="770" y="245"/>
                      <a:pt x="769" y="244"/>
                    </a:cubicBezTo>
                    <a:cubicBezTo>
                      <a:pt x="770" y="244"/>
                      <a:pt x="770" y="244"/>
                      <a:pt x="770" y="243"/>
                    </a:cubicBezTo>
                    <a:cubicBezTo>
                      <a:pt x="770" y="243"/>
                      <a:pt x="770" y="243"/>
                      <a:pt x="770" y="242"/>
                    </a:cubicBezTo>
                    <a:cubicBezTo>
                      <a:pt x="770" y="242"/>
                      <a:pt x="769" y="241"/>
                      <a:pt x="769" y="241"/>
                    </a:cubicBezTo>
                    <a:cubicBezTo>
                      <a:pt x="769" y="240"/>
                      <a:pt x="770" y="239"/>
                      <a:pt x="770" y="239"/>
                    </a:cubicBezTo>
                    <a:cubicBezTo>
                      <a:pt x="769" y="239"/>
                      <a:pt x="769" y="239"/>
                      <a:pt x="768" y="239"/>
                    </a:cubicBezTo>
                    <a:cubicBezTo>
                      <a:pt x="768" y="239"/>
                      <a:pt x="768" y="238"/>
                      <a:pt x="768" y="238"/>
                    </a:cubicBezTo>
                    <a:cubicBezTo>
                      <a:pt x="768" y="238"/>
                      <a:pt x="767" y="238"/>
                      <a:pt x="767" y="238"/>
                    </a:cubicBezTo>
                    <a:cubicBezTo>
                      <a:pt x="767" y="238"/>
                      <a:pt x="766" y="238"/>
                      <a:pt x="766" y="238"/>
                    </a:cubicBezTo>
                    <a:cubicBezTo>
                      <a:pt x="766" y="238"/>
                      <a:pt x="765" y="238"/>
                      <a:pt x="765" y="239"/>
                    </a:cubicBezTo>
                    <a:cubicBezTo>
                      <a:pt x="764" y="238"/>
                      <a:pt x="764" y="238"/>
                      <a:pt x="763" y="238"/>
                    </a:cubicBezTo>
                    <a:cubicBezTo>
                      <a:pt x="763" y="238"/>
                      <a:pt x="763" y="238"/>
                      <a:pt x="763" y="237"/>
                    </a:cubicBezTo>
                    <a:cubicBezTo>
                      <a:pt x="762" y="237"/>
                      <a:pt x="762" y="237"/>
                      <a:pt x="762" y="237"/>
                    </a:cubicBezTo>
                    <a:cubicBezTo>
                      <a:pt x="761" y="237"/>
                      <a:pt x="761" y="237"/>
                      <a:pt x="761" y="236"/>
                    </a:cubicBezTo>
                    <a:cubicBezTo>
                      <a:pt x="761" y="236"/>
                      <a:pt x="761" y="236"/>
                      <a:pt x="760" y="235"/>
                    </a:cubicBezTo>
                    <a:cubicBezTo>
                      <a:pt x="761" y="235"/>
                      <a:pt x="761" y="235"/>
                      <a:pt x="761" y="235"/>
                    </a:cubicBezTo>
                    <a:cubicBezTo>
                      <a:pt x="761" y="235"/>
                      <a:pt x="762" y="235"/>
                      <a:pt x="762" y="234"/>
                    </a:cubicBezTo>
                    <a:cubicBezTo>
                      <a:pt x="762" y="234"/>
                      <a:pt x="763" y="234"/>
                      <a:pt x="763" y="234"/>
                    </a:cubicBezTo>
                    <a:cubicBezTo>
                      <a:pt x="763" y="234"/>
                      <a:pt x="763" y="233"/>
                      <a:pt x="763" y="233"/>
                    </a:cubicBezTo>
                    <a:cubicBezTo>
                      <a:pt x="764" y="233"/>
                      <a:pt x="765" y="233"/>
                      <a:pt x="765" y="233"/>
                    </a:cubicBezTo>
                    <a:cubicBezTo>
                      <a:pt x="765" y="232"/>
                      <a:pt x="766" y="232"/>
                      <a:pt x="766" y="232"/>
                    </a:cubicBezTo>
                    <a:cubicBezTo>
                      <a:pt x="766" y="232"/>
                      <a:pt x="767" y="232"/>
                      <a:pt x="768" y="231"/>
                    </a:cubicBezTo>
                    <a:cubicBezTo>
                      <a:pt x="768" y="231"/>
                      <a:pt x="768" y="231"/>
                      <a:pt x="768" y="231"/>
                    </a:cubicBezTo>
                    <a:cubicBezTo>
                      <a:pt x="768" y="231"/>
                      <a:pt x="769" y="231"/>
                      <a:pt x="769" y="231"/>
                    </a:cubicBezTo>
                    <a:cubicBezTo>
                      <a:pt x="769" y="230"/>
                      <a:pt x="769" y="230"/>
                      <a:pt x="769" y="230"/>
                    </a:cubicBezTo>
                    <a:cubicBezTo>
                      <a:pt x="769" y="230"/>
                      <a:pt x="770" y="230"/>
                      <a:pt x="770" y="230"/>
                    </a:cubicBezTo>
                    <a:cubicBezTo>
                      <a:pt x="770" y="229"/>
                      <a:pt x="771" y="229"/>
                      <a:pt x="771" y="229"/>
                    </a:cubicBezTo>
                    <a:cubicBezTo>
                      <a:pt x="771" y="229"/>
                      <a:pt x="771" y="229"/>
                      <a:pt x="772" y="228"/>
                    </a:cubicBezTo>
                    <a:cubicBezTo>
                      <a:pt x="772" y="228"/>
                      <a:pt x="772" y="228"/>
                      <a:pt x="772" y="227"/>
                    </a:cubicBezTo>
                    <a:cubicBezTo>
                      <a:pt x="772" y="227"/>
                      <a:pt x="772" y="227"/>
                      <a:pt x="772" y="227"/>
                    </a:cubicBezTo>
                    <a:cubicBezTo>
                      <a:pt x="772" y="227"/>
                      <a:pt x="772" y="226"/>
                      <a:pt x="773" y="226"/>
                    </a:cubicBezTo>
                    <a:cubicBezTo>
                      <a:pt x="773" y="225"/>
                      <a:pt x="773" y="225"/>
                      <a:pt x="774" y="224"/>
                    </a:cubicBezTo>
                    <a:cubicBezTo>
                      <a:pt x="774" y="224"/>
                      <a:pt x="774" y="224"/>
                      <a:pt x="774" y="225"/>
                    </a:cubicBezTo>
                    <a:cubicBezTo>
                      <a:pt x="775" y="224"/>
                      <a:pt x="775" y="224"/>
                      <a:pt x="775" y="223"/>
                    </a:cubicBezTo>
                    <a:cubicBezTo>
                      <a:pt x="775" y="223"/>
                      <a:pt x="776" y="223"/>
                      <a:pt x="776" y="223"/>
                    </a:cubicBezTo>
                    <a:cubicBezTo>
                      <a:pt x="776" y="223"/>
                      <a:pt x="776" y="223"/>
                      <a:pt x="776" y="223"/>
                    </a:cubicBezTo>
                    <a:cubicBezTo>
                      <a:pt x="777" y="222"/>
                      <a:pt x="777" y="222"/>
                      <a:pt x="778" y="222"/>
                    </a:cubicBezTo>
                    <a:cubicBezTo>
                      <a:pt x="778" y="222"/>
                      <a:pt x="778" y="221"/>
                      <a:pt x="779" y="221"/>
                    </a:cubicBezTo>
                    <a:cubicBezTo>
                      <a:pt x="779" y="221"/>
                      <a:pt x="779" y="221"/>
                      <a:pt x="780" y="221"/>
                    </a:cubicBezTo>
                    <a:cubicBezTo>
                      <a:pt x="780" y="221"/>
                      <a:pt x="780" y="220"/>
                      <a:pt x="780" y="220"/>
                    </a:cubicBezTo>
                    <a:cubicBezTo>
                      <a:pt x="780" y="220"/>
                      <a:pt x="780" y="220"/>
                      <a:pt x="780" y="219"/>
                    </a:cubicBezTo>
                    <a:cubicBezTo>
                      <a:pt x="780" y="219"/>
                      <a:pt x="781" y="219"/>
                      <a:pt x="781" y="219"/>
                    </a:cubicBezTo>
                    <a:cubicBezTo>
                      <a:pt x="781" y="219"/>
                      <a:pt x="781" y="219"/>
                      <a:pt x="781" y="219"/>
                    </a:cubicBezTo>
                    <a:cubicBezTo>
                      <a:pt x="782" y="219"/>
                      <a:pt x="782" y="219"/>
                      <a:pt x="782" y="219"/>
                    </a:cubicBezTo>
                    <a:cubicBezTo>
                      <a:pt x="782" y="219"/>
                      <a:pt x="782" y="218"/>
                      <a:pt x="782" y="218"/>
                    </a:cubicBezTo>
                    <a:cubicBezTo>
                      <a:pt x="782" y="218"/>
                      <a:pt x="782" y="218"/>
                      <a:pt x="782" y="217"/>
                    </a:cubicBezTo>
                    <a:cubicBezTo>
                      <a:pt x="782" y="217"/>
                      <a:pt x="782" y="217"/>
                      <a:pt x="782" y="216"/>
                    </a:cubicBezTo>
                    <a:cubicBezTo>
                      <a:pt x="782" y="216"/>
                      <a:pt x="782" y="215"/>
                      <a:pt x="782" y="215"/>
                    </a:cubicBezTo>
                    <a:cubicBezTo>
                      <a:pt x="783" y="215"/>
                      <a:pt x="783" y="215"/>
                      <a:pt x="784" y="214"/>
                    </a:cubicBezTo>
                    <a:cubicBezTo>
                      <a:pt x="784" y="214"/>
                      <a:pt x="785" y="214"/>
                      <a:pt x="786" y="214"/>
                    </a:cubicBezTo>
                    <a:cubicBezTo>
                      <a:pt x="786" y="213"/>
                      <a:pt x="786" y="213"/>
                      <a:pt x="787" y="213"/>
                    </a:cubicBezTo>
                    <a:cubicBezTo>
                      <a:pt x="786" y="212"/>
                      <a:pt x="786" y="211"/>
                      <a:pt x="786" y="211"/>
                    </a:cubicBezTo>
                    <a:cubicBezTo>
                      <a:pt x="786" y="210"/>
                      <a:pt x="786" y="210"/>
                      <a:pt x="786" y="210"/>
                    </a:cubicBezTo>
                    <a:cubicBezTo>
                      <a:pt x="787" y="210"/>
                      <a:pt x="787" y="210"/>
                      <a:pt x="788" y="210"/>
                    </a:cubicBezTo>
                    <a:cubicBezTo>
                      <a:pt x="788" y="209"/>
                      <a:pt x="788" y="209"/>
                      <a:pt x="788" y="209"/>
                    </a:cubicBezTo>
                    <a:cubicBezTo>
                      <a:pt x="789" y="209"/>
                      <a:pt x="790" y="209"/>
                      <a:pt x="791" y="209"/>
                    </a:cubicBezTo>
                    <a:cubicBezTo>
                      <a:pt x="791" y="209"/>
                      <a:pt x="791" y="208"/>
                      <a:pt x="791" y="208"/>
                    </a:cubicBezTo>
                    <a:cubicBezTo>
                      <a:pt x="791" y="208"/>
                      <a:pt x="792" y="208"/>
                      <a:pt x="792" y="208"/>
                    </a:cubicBezTo>
                    <a:cubicBezTo>
                      <a:pt x="792" y="209"/>
                      <a:pt x="792" y="209"/>
                      <a:pt x="792" y="209"/>
                    </a:cubicBezTo>
                    <a:cubicBezTo>
                      <a:pt x="793" y="209"/>
                      <a:pt x="793" y="209"/>
                      <a:pt x="794" y="210"/>
                    </a:cubicBezTo>
                    <a:cubicBezTo>
                      <a:pt x="794" y="209"/>
                      <a:pt x="795" y="209"/>
                      <a:pt x="796" y="209"/>
                    </a:cubicBezTo>
                    <a:cubicBezTo>
                      <a:pt x="796" y="209"/>
                      <a:pt x="797" y="210"/>
                      <a:pt x="798" y="210"/>
                    </a:cubicBezTo>
                    <a:cubicBezTo>
                      <a:pt x="798" y="210"/>
                      <a:pt x="799" y="210"/>
                      <a:pt x="799" y="210"/>
                    </a:cubicBezTo>
                    <a:cubicBezTo>
                      <a:pt x="800" y="210"/>
                      <a:pt x="800" y="210"/>
                      <a:pt x="800" y="210"/>
                    </a:cubicBezTo>
                    <a:cubicBezTo>
                      <a:pt x="801" y="210"/>
                      <a:pt x="801" y="210"/>
                      <a:pt x="802" y="210"/>
                    </a:cubicBezTo>
                    <a:cubicBezTo>
                      <a:pt x="802" y="210"/>
                      <a:pt x="802" y="210"/>
                      <a:pt x="803" y="211"/>
                    </a:cubicBezTo>
                    <a:cubicBezTo>
                      <a:pt x="803" y="211"/>
                      <a:pt x="803" y="211"/>
                      <a:pt x="804" y="211"/>
                    </a:cubicBezTo>
                    <a:cubicBezTo>
                      <a:pt x="804" y="211"/>
                      <a:pt x="804" y="211"/>
                      <a:pt x="804" y="210"/>
                    </a:cubicBezTo>
                    <a:cubicBezTo>
                      <a:pt x="805" y="211"/>
                      <a:pt x="805" y="211"/>
                      <a:pt x="805" y="211"/>
                    </a:cubicBezTo>
                    <a:cubicBezTo>
                      <a:pt x="805" y="211"/>
                      <a:pt x="805" y="212"/>
                      <a:pt x="804" y="212"/>
                    </a:cubicBezTo>
                    <a:cubicBezTo>
                      <a:pt x="805" y="212"/>
                      <a:pt x="805" y="212"/>
                      <a:pt x="805" y="212"/>
                    </a:cubicBezTo>
                    <a:cubicBezTo>
                      <a:pt x="805" y="213"/>
                      <a:pt x="806" y="213"/>
                      <a:pt x="806" y="213"/>
                    </a:cubicBezTo>
                    <a:cubicBezTo>
                      <a:pt x="806" y="213"/>
                      <a:pt x="806" y="213"/>
                      <a:pt x="807" y="213"/>
                    </a:cubicBezTo>
                    <a:cubicBezTo>
                      <a:pt x="807" y="213"/>
                      <a:pt x="807" y="213"/>
                      <a:pt x="808" y="213"/>
                    </a:cubicBezTo>
                    <a:cubicBezTo>
                      <a:pt x="807" y="212"/>
                      <a:pt x="807" y="212"/>
                      <a:pt x="807" y="211"/>
                    </a:cubicBezTo>
                    <a:cubicBezTo>
                      <a:pt x="807" y="211"/>
                      <a:pt x="807" y="211"/>
                      <a:pt x="807" y="211"/>
                    </a:cubicBezTo>
                    <a:cubicBezTo>
                      <a:pt x="807" y="211"/>
                      <a:pt x="808" y="211"/>
                      <a:pt x="808" y="211"/>
                    </a:cubicBezTo>
                    <a:cubicBezTo>
                      <a:pt x="809" y="211"/>
                      <a:pt x="809" y="212"/>
                      <a:pt x="810" y="212"/>
                    </a:cubicBezTo>
                    <a:cubicBezTo>
                      <a:pt x="811" y="212"/>
                      <a:pt x="811" y="212"/>
                      <a:pt x="811" y="212"/>
                    </a:cubicBezTo>
                    <a:cubicBezTo>
                      <a:pt x="812" y="212"/>
                      <a:pt x="813" y="213"/>
                      <a:pt x="813" y="213"/>
                    </a:cubicBezTo>
                    <a:cubicBezTo>
                      <a:pt x="813" y="213"/>
                      <a:pt x="814" y="213"/>
                      <a:pt x="814" y="214"/>
                    </a:cubicBezTo>
                    <a:cubicBezTo>
                      <a:pt x="814" y="214"/>
                      <a:pt x="814" y="214"/>
                      <a:pt x="814" y="214"/>
                    </a:cubicBezTo>
                    <a:cubicBezTo>
                      <a:pt x="814" y="214"/>
                      <a:pt x="815" y="214"/>
                      <a:pt x="815" y="214"/>
                    </a:cubicBezTo>
                    <a:cubicBezTo>
                      <a:pt x="815" y="214"/>
                      <a:pt x="815" y="214"/>
                      <a:pt x="816" y="214"/>
                    </a:cubicBezTo>
                    <a:cubicBezTo>
                      <a:pt x="816" y="214"/>
                      <a:pt x="816" y="213"/>
                      <a:pt x="816" y="213"/>
                    </a:cubicBezTo>
                    <a:cubicBezTo>
                      <a:pt x="816" y="213"/>
                      <a:pt x="816" y="213"/>
                      <a:pt x="816" y="213"/>
                    </a:cubicBezTo>
                    <a:cubicBezTo>
                      <a:pt x="817" y="213"/>
                      <a:pt x="818" y="214"/>
                      <a:pt x="818" y="214"/>
                    </a:cubicBezTo>
                    <a:cubicBezTo>
                      <a:pt x="818" y="214"/>
                      <a:pt x="819" y="214"/>
                      <a:pt x="819" y="215"/>
                    </a:cubicBezTo>
                    <a:cubicBezTo>
                      <a:pt x="820" y="215"/>
                      <a:pt x="820" y="215"/>
                      <a:pt x="821" y="215"/>
                    </a:cubicBezTo>
                    <a:cubicBezTo>
                      <a:pt x="821" y="215"/>
                      <a:pt x="821" y="215"/>
                      <a:pt x="821" y="215"/>
                    </a:cubicBezTo>
                    <a:cubicBezTo>
                      <a:pt x="821" y="214"/>
                      <a:pt x="821" y="214"/>
                      <a:pt x="821" y="214"/>
                    </a:cubicBezTo>
                    <a:cubicBezTo>
                      <a:pt x="821" y="214"/>
                      <a:pt x="820" y="214"/>
                      <a:pt x="820" y="214"/>
                    </a:cubicBezTo>
                    <a:cubicBezTo>
                      <a:pt x="820" y="214"/>
                      <a:pt x="819" y="213"/>
                      <a:pt x="819" y="213"/>
                    </a:cubicBezTo>
                    <a:cubicBezTo>
                      <a:pt x="819" y="213"/>
                      <a:pt x="820" y="213"/>
                      <a:pt x="820" y="213"/>
                    </a:cubicBezTo>
                    <a:cubicBezTo>
                      <a:pt x="820" y="213"/>
                      <a:pt x="820" y="213"/>
                      <a:pt x="820" y="213"/>
                    </a:cubicBezTo>
                    <a:cubicBezTo>
                      <a:pt x="821" y="213"/>
                      <a:pt x="821" y="213"/>
                      <a:pt x="822" y="213"/>
                    </a:cubicBezTo>
                    <a:cubicBezTo>
                      <a:pt x="822" y="213"/>
                      <a:pt x="821" y="213"/>
                      <a:pt x="821" y="212"/>
                    </a:cubicBezTo>
                    <a:cubicBezTo>
                      <a:pt x="821" y="212"/>
                      <a:pt x="821" y="212"/>
                      <a:pt x="821" y="212"/>
                    </a:cubicBezTo>
                    <a:cubicBezTo>
                      <a:pt x="821" y="212"/>
                      <a:pt x="821" y="212"/>
                      <a:pt x="822" y="212"/>
                    </a:cubicBezTo>
                    <a:cubicBezTo>
                      <a:pt x="822" y="212"/>
                      <a:pt x="823" y="212"/>
                      <a:pt x="824" y="212"/>
                    </a:cubicBezTo>
                    <a:cubicBezTo>
                      <a:pt x="824" y="212"/>
                      <a:pt x="825" y="212"/>
                      <a:pt x="825" y="212"/>
                    </a:cubicBezTo>
                    <a:cubicBezTo>
                      <a:pt x="825" y="213"/>
                      <a:pt x="826" y="213"/>
                      <a:pt x="826" y="213"/>
                    </a:cubicBezTo>
                    <a:cubicBezTo>
                      <a:pt x="826" y="213"/>
                      <a:pt x="826" y="213"/>
                      <a:pt x="827" y="213"/>
                    </a:cubicBezTo>
                    <a:cubicBezTo>
                      <a:pt x="827" y="213"/>
                      <a:pt x="828" y="214"/>
                      <a:pt x="829" y="214"/>
                    </a:cubicBezTo>
                    <a:cubicBezTo>
                      <a:pt x="829" y="214"/>
                      <a:pt x="830" y="214"/>
                      <a:pt x="830" y="215"/>
                    </a:cubicBezTo>
                    <a:cubicBezTo>
                      <a:pt x="830" y="215"/>
                      <a:pt x="830" y="215"/>
                      <a:pt x="830" y="215"/>
                    </a:cubicBezTo>
                    <a:cubicBezTo>
                      <a:pt x="830" y="215"/>
                      <a:pt x="830" y="215"/>
                      <a:pt x="830" y="215"/>
                    </a:cubicBezTo>
                    <a:cubicBezTo>
                      <a:pt x="831" y="216"/>
                      <a:pt x="831" y="216"/>
                      <a:pt x="831" y="216"/>
                    </a:cubicBezTo>
                    <a:cubicBezTo>
                      <a:pt x="831" y="215"/>
                      <a:pt x="831" y="215"/>
                      <a:pt x="831" y="215"/>
                    </a:cubicBezTo>
                    <a:cubicBezTo>
                      <a:pt x="832" y="215"/>
                      <a:pt x="832" y="215"/>
                      <a:pt x="833" y="216"/>
                    </a:cubicBezTo>
                    <a:cubicBezTo>
                      <a:pt x="833" y="216"/>
                      <a:pt x="834" y="216"/>
                      <a:pt x="834" y="216"/>
                    </a:cubicBezTo>
                    <a:cubicBezTo>
                      <a:pt x="834" y="216"/>
                      <a:pt x="835" y="217"/>
                      <a:pt x="835" y="217"/>
                    </a:cubicBezTo>
                    <a:cubicBezTo>
                      <a:pt x="835" y="217"/>
                      <a:pt x="836" y="217"/>
                      <a:pt x="836" y="218"/>
                    </a:cubicBezTo>
                    <a:cubicBezTo>
                      <a:pt x="836" y="218"/>
                      <a:pt x="836" y="218"/>
                      <a:pt x="836" y="218"/>
                    </a:cubicBezTo>
                    <a:cubicBezTo>
                      <a:pt x="836" y="218"/>
                      <a:pt x="837" y="218"/>
                      <a:pt x="837" y="219"/>
                    </a:cubicBezTo>
                    <a:cubicBezTo>
                      <a:pt x="838" y="219"/>
                      <a:pt x="838" y="219"/>
                      <a:pt x="838" y="219"/>
                    </a:cubicBezTo>
                    <a:cubicBezTo>
                      <a:pt x="839" y="219"/>
                      <a:pt x="839" y="219"/>
                      <a:pt x="839" y="219"/>
                    </a:cubicBezTo>
                    <a:cubicBezTo>
                      <a:pt x="839" y="219"/>
                      <a:pt x="839" y="219"/>
                      <a:pt x="839" y="219"/>
                    </a:cubicBezTo>
                    <a:cubicBezTo>
                      <a:pt x="838" y="220"/>
                      <a:pt x="838" y="220"/>
                      <a:pt x="837" y="220"/>
                    </a:cubicBezTo>
                    <a:cubicBezTo>
                      <a:pt x="836" y="219"/>
                      <a:pt x="836" y="219"/>
                      <a:pt x="835" y="219"/>
                    </a:cubicBezTo>
                    <a:cubicBezTo>
                      <a:pt x="835" y="219"/>
                      <a:pt x="835" y="219"/>
                      <a:pt x="835" y="219"/>
                    </a:cubicBezTo>
                    <a:cubicBezTo>
                      <a:pt x="835" y="219"/>
                      <a:pt x="835" y="220"/>
                      <a:pt x="835" y="220"/>
                    </a:cubicBezTo>
                    <a:cubicBezTo>
                      <a:pt x="834" y="220"/>
                      <a:pt x="834" y="220"/>
                      <a:pt x="834" y="220"/>
                    </a:cubicBezTo>
                    <a:cubicBezTo>
                      <a:pt x="833" y="220"/>
                      <a:pt x="833" y="220"/>
                      <a:pt x="833" y="220"/>
                    </a:cubicBezTo>
                    <a:cubicBezTo>
                      <a:pt x="833" y="220"/>
                      <a:pt x="833" y="220"/>
                      <a:pt x="834" y="220"/>
                    </a:cubicBezTo>
                    <a:cubicBezTo>
                      <a:pt x="834" y="220"/>
                      <a:pt x="834" y="220"/>
                      <a:pt x="834" y="220"/>
                    </a:cubicBezTo>
                    <a:cubicBezTo>
                      <a:pt x="835" y="221"/>
                      <a:pt x="835" y="222"/>
                      <a:pt x="835" y="222"/>
                    </a:cubicBezTo>
                    <a:cubicBezTo>
                      <a:pt x="836" y="222"/>
                      <a:pt x="836" y="222"/>
                      <a:pt x="836" y="222"/>
                    </a:cubicBezTo>
                    <a:cubicBezTo>
                      <a:pt x="837" y="222"/>
                      <a:pt x="837" y="222"/>
                      <a:pt x="838" y="222"/>
                    </a:cubicBezTo>
                    <a:cubicBezTo>
                      <a:pt x="838" y="222"/>
                      <a:pt x="838" y="222"/>
                      <a:pt x="839" y="222"/>
                    </a:cubicBezTo>
                    <a:cubicBezTo>
                      <a:pt x="839" y="222"/>
                      <a:pt x="839" y="222"/>
                      <a:pt x="839" y="222"/>
                    </a:cubicBezTo>
                    <a:cubicBezTo>
                      <a:pt x="839" y="222"/>
                      <a:pt x="839" y="222"/>
                      <a:pt x="840" y="222"/>
                    </a:cubicBezTo>
                    <a:cubicBezTo>
                      <a:pt x="840" y="222"/>
                      <a:pt x="839" y="221"/>
                      <a:pt x="839" y="221"/>
                    </a:cubicBezTo>
                    <a:cubicBezTo>
                      <a:pt x="840" y="221"/>
                      <a:pt x="840" y="221"/>
                      <a:pt x="840" y="221"/>
                    </a:cubicBezTo>
                    <a:cubicBezTo>
                      <a:pt x="840" y="222"/>
                      <a:pt x="841" y="222"/>
                      <a:pt x="841" y="223"/>
                    </a:cubicBezTo>
                    <a:cubicBezTo>
                      <a:pt x="841" y="223"/>
                      <a:pt x="841" y="223"/>
                      <a:pt x="842" y="223"/>
                    </a:cubicBezTo>
                    <a:cubicBezTo>
                      <a:pt x="842" y="223"/>
                      <a:pt x="842" y="223"/>
                      <a:pt x="842" y="223"/>
                    </a:cubicBezTo>
                    <a:cubicBezTo>
                      <a:pt x="842" y="223"/>
                      <a:pt x="842" y="222"/>
                      <a:pt x="842" y="222"/>
                    </a:cubicBezTo>
                    <a:cubicBezTo>
                      <a:pt x="842" y="222"/>
                      <a:pt x="843" y="222"/>
                      <a:pt x="843" y="222"/>
                    </a:cubicBezTo>
                    <a:cubicBezTo>
                      <a:pt x="843" y="222"/>
                      <a:pt x="843" y="222"/>
                      <a:pt x="844" y="222"/>
                    </a:cubicBezTo>
                    <a:cubicBezTo>
                      <a:pt x="844" y="222"/>
                      <a:pt x="844" y="222"/>
                      <a:pt x="844" y="222"/>
                    </a:cubicBezTo>
                    <a:cubicBezTo>
                      <a:pt x="844" y="222"/>
                      <a:pt x="844" y="222"/>
                      <a:pt x="844" y="221"/>
                    </a:cubicBezTo>
                    <a:cubicBezTo>
                      <a:pt x="844" y="221"/>
                      <a:pt x="844" y="221"/>
                      <a:pt x="844" y="221"/>
                    </a:cubicBezTo>
                    <a:cubicBezTo>
                      <a:pt x="845" y="221"/>
                      <a:pt x="845" y="221"/>
                      <a:pt x="845" y="221"/>
                    </a:cubicBezTo>
                    <a:cubicBezTo>
                      <a:pt x="845" y="221"/>
                      <a:pt x="845" y="221"/>
                      <a:pt x="846" y="222"/>
                    </a:cubicBezTo>
                    <a:cubicBezTo>
                      <a:pt x="846" y="222"/>
                      <a:pt x="846" y="222"/>
                      <a:pt x="846" y="222"/>
                    </a:cubicBezTo>
                    <a:cubicBezTo>
                      <a:pt x="847" y="222"/>
                      <a:pt x="847" y="222"/>
                      <a:pt x="847" y="222"/>
                    </a:cubicBezTo>
                    <a:cubicBezTo>
                      <a:pt x="847" y="222"/>
                      <a:pt x="847" y="223"/>
                      <a:pt x="847" y="223"/>
                    </a:cubicBezTo>
                    <a:cubicBezTo>
                      <a:pt x="847" y="223"/>
                      <a:pt x="847" y="223"/>
                      <a:pt x="847" y="223"/>
                    </a:cubicBezTo>
                    <a:cubicBezTo>
                      <a:pt x="848" y="223"/>
                      <a:pt x="849" y="223"/>
                      <a:pt x="849" y="223"/>
                    </a:cubicBezTo>
                    <a:cubicBezTo>
                      <a:pt x="849" y="223"/>
                      <a:pt x="849" y="223"/>
                      <a:pt x="849" y="222"/>
                    </a:cubicBezTo>
                    <a:cubicBezTo>
                      <a:pt x="849" y="222"/>
                      <a:pt x="849" y="222"/>
                      <a:pt x="849" y="222"/>
                    </a:cubicBezTo>
                    <a:cubicBezTo>
                      <a:pt x="849" y="222"/>
                      <a:pt x="850" y="222"/>
                      <a:pt x="850" y="222"/>
                    </a:cubicBezTo>
                    <a:cubicBezTo>
                      <a:pt x="850" y="222"/>
                      <a:pt x="850" y="222"/>
                      <a:pt x="851" y="223"/>
                    </a:cubicBezTo>
                    <a:cubicBezTo>
                      <a:pt x="851" y="223"/>
                      <a:pt x="851" y="223"/>
                      <a:pt x="851" y="223"/>
                    </a:cubicBezTo>
                    <a:cubicBezTo>
                      <a:pt x="852" y="223"/>
                      <a:pt x="852" y="223"/>
                      <a:pt x="852" y="223"/>
                    </a:cubicBezTo>
                    <a:cubicBezTo>
                      <a:pt x="852" y="223"/>
                      <a:pt x="852" y="223"/>
                      <a:pt x="853" y="223"/>
                    </a:cubicBezTo>
                    <a:cubicBezTo>
                      <a:pt x="852" y="222"/>
                      <a:pt x="852" y="222"/>
                      <a:pt x="852" y="222"/>
                    </a:cubicBezTo>
                    <a:cubicBezTo>
                      <a:pt x="852" y="222"/>
                      <a:pt x="852" y="222"/>
                      <a:pt x="852" y="222"/>
                    </a:cubicBezTo>
                    <a:cubicBezTo>
                      <a:pt x="852" y="221"/>
                      <a:pt x="852" y="221"/>
                      <a:pt x="852" y="221"/>
                    </a:cubicBezTo>
                    <a:cubicBezTo>
                      <a:pt x="852" y="221"/>
                      <a:pt x="852" y="221"/>
                      <a:pt x="851" y="220"/>
                    </a:cubicBezTo>
                    <a:cubicBezTo>
                      <a:pt x="851" y="220"/>
                      <a:pt x="851" y="220"/>
                      <a:pt x="851" y="220"/>
                    </a:cubicBezTo>
                    <a:cubicBezTo>
                      <a:pt x="851" y="220"/>
                      <a:pt x="851" y="220"/>
                      <a:pt x="851" y="220"/>
                    </a:cubicBezTo>
                    <a:cubicBezTo>
                      <a:pt x="851" y="220"/>
                      <a:pt x="851" y="220"/>
                      <a:pt x="850" y="220"/>
                    </a:cubicBezTo>
                    <a:cubicBezTo>
                      <a:pt x="850" y="220"/>
                      <a:pt x="850" y="220"/>
                      <a:pt x="850" y="220"/>
                    </a:cubicBezTo>
                    <a:cubicBezTo>
                      <a:pt x="850" y="220"/>
                      <a:pt x="849" y="220"/>
                      <a:pt x="849" y="219"/>
                    </a:cubicBezTo>
                    <a:cubicBezTo>
                      <a:pt x="849" y="219"/>
                      <a:pt x="849" y="219"/>
                      <a:pt x="849" y="219"/>
                    </a:cubicBezTo>
                    <a:cubicBezTo>
                      <a:pt x="849" y="220"/>
                      <a:pt x="849" y="220"/>
                      <a:pt x="849" y="220"/>
                    </a:cubicBezTo>
                    <a:cubicBezTo>
                      <a:pt x="848" y="220"/>
                      <a:pt x="848" y="219"/>
                      <a:pt x="848" y="219"/>
                    </a:cubicBezTo>
                    <a:cubicBezTo>
                      <a:pt x="847" y="219"/>
                      <a:pt x="847" y="219"/>
                      <a:pt x="847" y="219"/>
                    </a:cubicBezTo>
                    <a:cubicBezTo>
                      <a:pt x="847" y="219"/>
                      <a:pt x="847" y="219"/>
                      <a:pt x="846" y="219"/>
                    </a:cubicBezTo>
                    <a:cubicBezTo>
                      <a:pt x="847" y="219"/>
                      <a:pt x="847" y="218"/>
                      <a:pt x="847" y="218"/>
                    </a:cubicBezTo>
                    <a:cubicBezTo>
                      <a:pt x="847" y="218"/>
                      <a:pt x="847" y="218"/>
                      <a:pt x="847" y="218"/>
                    </a:cubicBezTo>
                    <a:cubicBezTo>
                      <a:pt x="847" y="218"/>
                      <a:pt x="847" y="217"/>
                      <a:pt x="847" y="217"/>
                    </a:cubicBezTo>
                    <a:cubicBezTo>
                      <a:pt x="847" y="216"/>
                      <a:pt x="847" y="216"/>
                      <a:pt x="848" y="216"/>
                    </a:cubicBezTo>
                    <a:cubicBezTo>
                      <a:pt x="847" y="216"/>
                      <a:pt x="847" y="216"/>
                      <a:pt x="847" y="215"/>
                    </a:cubicBezTo>
                    <a:cubicBezTo>
                      <a:pt x="847" y="215"/>
                      <a:pt x="848" y="214"/>
                      <a:pt x="848" y="214"/>
                    </a:cubicBezTo>
                    <a:cubicBezTo>
                      <a:pt x="848" y="214"/>
                      <a:pt x="848" y="214"/>
                      <a:pt x="848" y="213"/>
                    </a:cubicBezTo>
                    <a:cubicBezTo>
                      <a:pt x="849" y="213"/>
                      <a:pt x="849" y="213"/>
                      <a:pt x="849" y="213"/>
                    </a:cubicBezTo>
                    <a:cubicBezTo>
                      <a:pt x="850" y="213"/>
                      <a:pt x="850" y="212"/>
                      <a:pt x="850" y="212"/>
                    </a:cubicBezTo>
                    <a:cubicBezTo>
                      <a:pt x="850" y="212"/>
                      <a:pt x="851" y="212"/>
                      <a:pt x="851" y="212"/>
                    </a:cubicBezTo>
                    <a:cubicBezTo>
                      <a:pt x="851" y="212"/>
                      <a:pt x="852" y="211"/>
                      <a:pt x="852" y="211"/>
                    </a:cubicBezTo>
                    <a:cubicBezTo>
                      <a:pt x="852" y="211"/>
                      <a:pt x="851" y="211"/>
                      <a:pt x="851" y="211"/>
                    </a:cubicBezTo>
                    <a:cubicBezTo>
                      <a:pt x="852" y="211"/>
                      <a:pt x="852" y="211"/>
                      <a:pt x="853" y="211"/>
                    </a:cubicBezTo>
                    <a:cubicBezTo>
                      <a:pt x="852" y="211"/>
                      <a:pt x="852" y="210"/>
                      <a:pt x="852" y="209"/>
                    </a:cubicBezTo>
                    <a:cubicBezTo>
                      <a:pt x="852" y="209"/>
                      <a:pt x="853" y="208"/>
                      <a:pt x="853" y="207"/>
                    </a:cubicBezTo>
                    <a:cubicBezTo>
                      <a:pt x="854" y="207"/>
                      <a:pt x="854" y="207"/>
                      <a:pt x="854" y="207"/>
                    </a:cubicBezTo>
                    <a:cubicBezTo>
                      <a:pt x="854" y="207"/>
                      <a:pt x="854" y="206"/>
                      <a:pt x="854" y="206"/>
                    </a:cubicBezTo>
                    <a:cubicBezTo>
                      <a:pt x="854" y="205"/>
                      <a:pt x="854" y="205"/>
                      <a:pt x="854" y="205"/>
                    </a:cubicBezTo>
                    <a:cubicBezTo>
                      <a:pt x="854" y="205"/>
                      <a:pt x="853" y="204"/>
                      <a:pt x="853" y="204"/>
                    </a:cubicBezTo>
                    <a:cubicBezTo>
                      <a:pt x="853" y="204"/>
                      <a:pt x="853" y="204"/>
                      <a:pt x="853" y="204"/>
                    </a:cubicBezTo>
                    <a:cubicBezTo>
                      <a:pt x="854" y="204"/>
                      <a:pt x="854" y="204"/>
                      <a:pt x="855" y="204"/>
                    </a:cubicBezTo>
                    <a:cubicBezTo>
                      <a:pt x="855" y="203"/>
                      <a:pt x="855" y="203"/>
                      <a:pt x="855" y="203"/>
                    </a:cubicBezTo>
                    <a:cubicBezTo>
                      <a:pt x="855" y="203"/>
                      <a:pt x="855" y="203"/>
                      <a:pt x="856" y="203"/>
                    </a:cubicBezTo>
                    <a:cubicBezTo>
                      <a:pt x="856" y="203"/>
                      <a:pt x="857" y="202"/>
                      <a:pt x="857" y="202"/>
                    </a:cubicBezTo>
                    <a:cubicBezTo>
                      <a:pt x="858" y="202"/>
                      <a:pt x="858" y="203"/>
                      <a:pt x="859" y="203"/>
                    </a:cubicBezTo>
                    <a:cubicBezTo>
                      <a:pt x="859" y="203"/>
                      <a:pt x="859" y="203"/>
                      <a:pt x="859" y="203"/>
                    </a:cubicBezTo>
                    <a:cubicBezTo>
                      <a:pt x="860" y="203"/>
                      <a:pt x="860" y="203"/>
                      <a:pt x="860" y="203"/>
                    </a:cubicBezTo>
                    <a:cubicBezTo>
                      <a:pt x="860" y="203"/>
                      <a:pt x="861" y="203"/>
                      <a:pt x="861" y="203"/>
                    </a:cubicBezTo>
                    <a:cubicBezTo>
                      <a:pt x="862" y="203"/>
                      <a:pt x="862" y="203"/>
                      <a:pt x="863" y="204"/>
                    </a:cubicBezTo>
                    <a:cubicBezTo>
                      <a:pt x="863" y="204"/>
                      <a:pt x="863" y="203"/>
                      <a:pt x="863" y="203"/>
                    </a:cubicBezTo>
                    <a:cubicBezTo>
                      <a:pt x="864" y="203"/>
                      <a:pt x="864" y="204"/>
                      <a:pt x="864" y="204"/>
                    </a:cubicBezTo>
                    <a:cubicBezTo>
                      <a:pt x="864" y="203"/>
                      <a:pt x="864" y="203"/>
                      <a:pt x="865" y="203"/>
                    </a:cubicBezTo>
                    <a:cubicBezTo>
                      <a:pt x="865" y="203"/>
                      <a:pt x="865" y="203"/>
                      <a:pt x="865" y="203"/>
                    </a:cubicBezTo>
                    <a:cubicBezTo>
                      <a:pt x="865" y="203"/>
                      <a:pt x="865" y="203"/>
                      <a:pt x="866" y="203"/>
                    </a:cubicBezTo>
                    <a:cubicBezTo>
                      <a:pt x="866" y="203"/>
                      <a:pt x="866" y="203"/>
                      <a:pt x="867" y="204"/>
                    </a:cubicBezTo>
                    <a:cubicBezTo>
                      <a:pt x="867" y="204"/>
                      <a:pt x="867" y="204"/>
                      <a:pt x="867" y="204"/>
                    </a:cubicBezTo>
                    <a:cubicBezTo>
                      <a:pt x="867" y="204"/>
                      <a:pt x="867" y="204"/>
                      <a:pt x="867" y="204"/>
                    </a:cubicBezTo>
                    <a:cubicBezTo>
                      <a:pt x="868" y="204"/>
                      <a:pt x="868" y="205"/>
                      <a:pt x="868" y="205"/>
                    </a:cubicBezTo>
                    <a:cubicBezTo>
                      <a:pt x="868" y="205"/>
                      <a:pt x="868" y="205"/>
                      <a:pt x="868" y="206"/>
                    </a:cubicBezTo>
                    <a:cubicBezTo>
                      <a:pt x="868" y="206"/>
                      <a:pt x="868" y="206"/>
                      <a:pt x="869" y="206"/>
                    </a:cubicBezTo>
                    <a:cubicBezTo>
                      <a:pt x="869" y="206"/>
                      <a:pt x="869" y="206"/>
                      <a:pt x="870" y="206"/>
                    </a:cubicBezTo>
                    <a:cubicBezTo>
                      <a:pt x="870" y="205"/>
                      <a:pt x="870" y="205"/>
                      <a:pt x="870" y="205"/>
                    </a:cubicBezTo>
                    <a:cubicBezTo>
                      <a:pt x="870" y="205"/>
                      <a:pt x="871" y="205"/>
                      <a:pt x="871" y="205"/>
                    </a:cubicBezTo>
                    <a:cubicBezTo>
                      <a:pt x="871" y="205"/>
                      <a:pt x="871" y="204"/>
                      <a:pt x="871" y="204"/>
                    </a:cubicBezTo>
                    <a:cubicBezTo>
                      <a:pt x="872" y="204"/>
                      <a:pt x="872" y="204"/>
                      <a:pt x="872" y="204"/>
                    </a:cubicBezTo>
                    <a:cubicBezTo>
                      <a:pt x="872" y="204"/>
                      <a:pt x="872" y="205"/>
                      <a:pt x="872" y="205"/>
                    </a:cubicBezTo>
                    <a:cubicBezTo>
                      <a:pt x="872" y="205"/>
                      <a:pt x="873" y="206"/>
                      <a:pt x="873" y="206"/>
                    </a:cubicBezTo>
                    <a:cubicBezTo>
                      <a:pt x="873" y="206"/>
                      <a:pt x="873" y="206"/>
                      <a:pt x="873" y="207"/>
                    </a:cubicBezTo>
                    <a:cubicBezTo>
                      <a:pt x="872" y="207"/>
                      <a:pt x="872" y="207"/>
                      <a:pt x="872" y="207"/>
                    </a:cubicBezTo>
                    <a:cubicBezTo>
                      <a:pt x="872" y="207"/>
                      <a:pt x="872" y="207"/>
                      <a:pt x="873" y="207"/>
                    </a:cubicBezTo>
                    <a:cubicBezTo>
                      <a:pt x="873" y="208"/>
                      <a:pt x="873" y="208"/>
                      <a:pt x="873" y="208"/>
                    </a:cubicBezTo>
                    <a:cubicBezTo>
                      <a:pt x="872" y="208"/>
                      <a:pt x="872" y="208"/>
                      <a:pt x="872" y="208"/>
                    </a:cubicBezTo>
                    <a:cubicBezTo>
                      <a:pt x="872" y="209"/>
                      <a:pt x="872" y="209"/>
                      <a:pt x="872" y="209"/>
                    </a:cubicBezTo>
                    <a:cubicBezTo>
                      <a:pt x="872" y="209"/>
                      <a:pt x="872" y="209"/>
                      <a:pt x="872" y="210"/>
                    </a:cubicBezTo>
                    <a:cubicBezTo>
                      <a:pt x="872" y="210"/>
                      <a:pt x="872" y="210"/>
                      <a:pt x="872" y="210"/>
                    </a:cubicBezTo>
                    <a:cubicBezTo>
                      <a:pt x="872" y="210"/>
                      <a:pt x="872" y="210"/>
                      <a:pt x="871" y="210"/>
                    </a:cubicBezTo>
                    <a:cubicBezTo>
                      <a:pt x="872" y="210"/>
                      <a:pt x="872" y="210"/>
                      <a:pt x="872" y="211"/>
                    </a:cubicBezTo>
                    <a:cubicBezTo>
                      <a:pt x="871" y="211"/>
                      <a:pt x="871" y="211"/>
                      <a:pt x="871" y="211"/>
                    </a:cubicBezTo>
                    <a:cubicBezTo>
                      <a:pt x="871" y="211"/>
                      <a:pt x="871" y="211"/>
                      <a:pt x="871" y="211"/>
                    </a:cubicBezTo>
                    <a:cubicBezTo>
                      <a:pt x="871" y="211"/>
                      <a:pt x="871" y="211"/>
                      <a:pt x="871" y="211"/>
                    </a:cubicBezTo>
                    <a:cubicBezTo>
                      <a:pt x="871" y="211"/>
                      <a:pt x="872" y="211"/>
                      <a:pt x="872" y="211"/>
                    </a:cubicBezTo>
                    <a:cubicBezTo>
                      <a:pt x="872" y="211"/>
                      <a:pt x="872" y="212"/>
                      <a:pt x="872" y="212"/>
                    </a:cubicBezTo>
                    <a:cubicBezTo>
                      <a:pt x="873" y="212"/>
                      <a:pt x="873" y="212"/>
                      <a:pt x="873" y="212"/>
                    </a:cubicBezTo>
                    <a:cubicBezTo>
                      <a:pt x="873" y="213"/>
                      <a:pt x="873" y="213"/>
                      <a:pt x="873" y="214"/>
                    </a:cubicBezTo>
                    <a:cubicBezTo>
                      <a:pt x="873" y="214"/>
                      <a:pt x="873" y="214"/>
                      <a:pt x="874" y="214"/>
                    </a:cubicBezTo>
                    <a:cubicBezTo>
                      <a:pt x="874" y="214"/>
                      <a:pt x="874" y="213"/>
                      <a:pt x="874" y="213"/>
                    </a:cubicBezTo>
                    <a:cubicBezTo>
                      <a:pt x="874" y="213"/>
                      <a:pt x="875" y="213"/>
                      <a:pt x="875" y="213"/>
                    </a:cubicBezTo>
                    <a:cubicBezTo>
                      <a:pt x="875" y="213"/>
                      <a:pt x="875" y="213"/>
                      <a:pt x="876" y="213"/>
                    </a:cubicBezTo>
                    <a:cubicBezTo>
                      <a:pt x="876" y="214"/>
                      <a:pt x="876" y="214"/>
                      <a:pt x="876" y="214"/>
                    </a:cubicBezTo>
                    <a:cubicBezTo>
                      <a:pt x="876" y="214"/>
                      <a:pt x="875" y="214"/>
                      <a:pt x="875" y="215"/>
                    </a:cubicBezTo>
                    <a:cubicBezTo>
                      <a:pt x="875" y="215"/>
                      <a:pt x="875" y="215"/>
                      <a:pt x="875" y="216"/>
                    </a:cubicBezTo>
                    <a:cubicBezTo>
                      <a:pt x="875" y="216"/>
                      <a:pt x="875" y="216"/>
                      <a:pt x="875" y="216"/>
                    </a:cubicBezTo>
                    <a:cubicBezTo>
                      <a:pt x="876" y="216"/>
                      <a:pt x="876" y="216"/>
                      <a:pt x="877" y="216"/>
                    </a:cubicBezTo>
                    <a:cubicBezTo>
                      <a:pt x="877" y="216"/>
                      <a:pt x="877" y="216"/>
                      <a:pt x="877" y="216"/>
                    </a:cubicBezTo>
                    <a:cubicBezTo>
                      <a:pt x="878" y="216"/>
                      <a:pt x="878" y="215"/>
                      <a:pt x="878" y="215"/>
                    </a:cubicBezTo>
                    <a:cubicBezTo>
                      <a:pt x="878" y="215"/>
                      <a:pt x="878" y="215"/>
                      <a:pt x="878" y="215"/>
                    </a:cubicBezTo>
                    <a:cubicBezTo>
                      <a:pt x="879" y="215"/>
                      <a:pt x="879" y="214"/>
                      <a:pt x="879" y="213"/>
                    </a:cubicBezTo>
                    <a:cubicBezTo>
                      <a:pt x="879" y="213"/>
                      <a:pt x="880" y="213"/>
                      <a:pt x="880" y="213"/>
                    </a:cubicBezTo>
                    <a:cubicBezTo>
                      <a:pt x="880" y="213"/>
                      <a:pt x="880" y="213"/>
                      <a:pt x="879" y="212"/>
                    </a:cubicBezTo>
                    <a:cubicBezTo>
                      <a:pt x="880" y="212"/>
                      <a:pt x="880" y="212"/>
                      <a:pt x="881" y="212"/>
                    </a:cubicBezTo>
                    <a:cubicBezTo>
                      <a:pt x="881" y="212"/>
                      <a:pt x="881" y="212"/>
                      <a:pt x="881" y="212"/>
                    </a:cubicBezTo>
                    <a:cubicBezTo>
                      <a:pt x="881" y="212"/>
                      <a:pt x="881" y="212"/>
                      <a:pt x="881" y="211"/>
                    </a:cubicBezTo>
                    <a:cubicBezTo>
                      <a:pt x="881" y="211"/>
                      <a:pt x="881" y="211"/>
                      <a:pt x="881" y="211"/>
                    </a:cubicBezTo>
                    <a:cubicBezTo>
                      <a:pt x="881" y="211"/>
                      <a:pt x="881" y="211"/>
                      <a:pt x="881" y="211"/>
                    </a:cubicBezTo>
                    <a:cubicBezTo>
                      <a:pt x="881" y="211"/>
                      <a:pt x="882" y="211"/>
                      <a:pt x="882" y="210"/>
                    </a:cubicBezTo>
                    <a:cubicBezTo>
                      <a:pt x="882" y="210"/>
                      <a:pt x="882" y="210"/>
                      <a:pt x="881" y="210"/>
                    </a:cubicBezTo>
                    <a:cubicBezTo>
                      <a:pt x="882" y="209"/>
                      <a:pt x="882" y="209"/>
                      <a:pt x="883" y="209"/>
                    </a:cubicBezTo>
                    <a:cubicBezTo>
                      <a:pt x="883" y="209"/>
                      <a:pt x="883" y="209"/>
                      <a:pt x="884" y="209"/>
                    </a:cubicBezTo>
                    <a:cubicBezTo>
                      <a:pt x="884" y="209"/>
                      <a:pt x="885" y="209"/>
                      <a:pt x="885" y="209"/>
                    </a:cubicBezTo>
                    <a:cubicBezTo>
                      <a:pt x="885" y="209"/>
                      <a:pt x="885" y="210"/>
                      <a:pt x="885" y="210"/>
                    </a:cubicBezTo>
                    <a:cubicBezTo>
                      <a:pt x="886" y="210"/>
                      <a:pt x="886" y="210"/>
                      <a:pt x="886" y="211"/>
                    </a:cubicBezTo>
                    <a:cubicBezTo>
                      <a:pt x="886" y="211"/>
                      <a:pt x="886" y="211"/>
                      <a:pt x="887" y="210"/>
                    </a:cubicBezTo>
                    <a:cubicBezTo>
                      <a:pt x="886" y="210"/>
                      <a:pt x="886" y="210"/>
                      <a:pt x="886" y="210"/>
                    </a:cubicBezTo>
                    <a:cubicBezTo>
                      <a:pt x="886" y="209"/>
                      <a:pt x="886" y="209"/>
                      <a:pt x="887" y="209"/>
                    </a:cubicBezTo>
                    <a:cubicBezTo>
                      <a:pt x="886" y="209"/>
                      <a:pt x="886" y="208"/>
                      <a:pt x="885" y="208"/>
                    </a:cubicBezTo>
                    <a:cubicBezTo>
                      <a:pt x="885" y="207"/>
                      <a:pt x="885" y="207"/>
                      <a:pt x="885" y="206"/>
                    </a:cubicBezTo>
                    <a:cubicBezTo>
                      <a:pt x="885" y="206"/>
                      <a:pt x="885" y="206"/>
                      <a:pt x="885" y="206"/>
                    </a:cubicBezTo>
                    <a:cubicBezTo>
                      <a:pt x="885" y="206"/>
                      <a:pt x="885" y="205"/>
                      <a:pt x="885" y="205"/>
                    </a:cubicBezTo>
                    <a:cubicBezTo>
                      <a:pt x="884" y="205"/>
                      <a:pt x="884" y="205"/>
                      <a:pt x="884" y="204"/>
                    </a:cubicBezTo>
                    <a:cubicBezTo>
                      <a:pt x="884" y="204"/>
                      <a:pt x="884" y="204"/>
                      <a:pt x="884" y="203"/>
                    </a:cubicBezTo>
                    <a:cubicBezTo>
                      <a:pt x="884" y="203"/>
                      <a:pt x="884" y="203"/>
                      <a:pt x="885" y="203"/>
                    </a:cubicBezTo>
                    <a:cubicBezTo>
                      <a:pt x="885" y="203"/>
                      <a:pt x="885" y="203"/>
                      <a:pt x="885" y="202"/>
                    </a:cubicBezTo>
                    <a:cubicBezTo>
                      <a:pt x="884" y="202"/>
                      <a:pt x="884" y="202"/>
                      <a:pt x="884" y="201"/>
                    </a:cubicBezTo>
                    <a:cubicBezTo>
                      <a:pt x="884" y="201"/>
                      <a:pt x="884" y="201"/>
                      <a:pt x="884" y="201"/>
                    </a:cubicBezTo>
                    <a:cubicBezTo>
                      <a:pt x="884" y="201"/>
                      <a:pt x="884" y="200"/>
                      <a:pt x="884" y="200"/>
                    </a:cubicBezTo>
                    <a:cubicBezTo>
                      <a:pt x="884" y="200"/>
                      <a:pt x="885" y="200"/>
                      <a:pt x="886" y="200"/>
                    </a:cubicBezTo>
                    <a:cubicBezTo>
                      <a:pt x="886" y="200"/>
                      <a:pt x="886" y="200"/>
                      <a:pt x="887" y="200"/>
                    </a:cubicBezTo>
                    <a:cubicBezTo>
                      <a:pt x="887" y="200"/>
                      <a:pt x="888" y="200"/>
                      <a:pt x="888" y="200"/>
                    </a:cubicBezTo>
                    <a:cubicBezTo>
                      <a:pt x="889" y="200"/>
                      <a:pt x="889" y="200"/>
                      <a:pt x="889" y="201"/>
                    </a:cubicBezTo>
                    <a:cubicBezTo>
                      <a:pt x="890" y="201"/>
                      <a:pt x="890" y="201"/>
                      <a:pt x="890" y="201"/>
                    </a:cubicBezTo>
                    <a:cubicBezTo>
                      <a:pt x="890" y="201"/>
                      <a:pt x="891" y="202"/>
                      <a:pt x="891" y="202"/>
                    </a:cubicBezTo>
                    <a:cubicBezTo>
                      <a:pt x="892" y="202"/>
                      <a:pt x="892" y="202"/>
                      <a:pt x="893" y="203"/>
                    </a:cubicBezTo>
                    <a:cubicBezTo>
                      <a:pt x="893" y="203"/>
                      <a:pt x="893" y="203"/>
                      <a:pt x="893" y="203"/>
                    </a:cubicBezTo>
                    <a:cubicBezTo>
                      <a:pt x="894" y="203"/>
                      <a:pt x="894" y="203"/>
                      <a:pt x="894" y="204"/>
                    </a:cubicBezTo>
                    <a:cubicBezTo>
                      <a:pt x="895" y="204"/>
                      <a:pt x="895" y="204"/>
                      <a:pt x="895" y="204"/>
                    </a:cubicBezTo>
                    <a:cubicBezTo>
                      <a:pt x="895" y="204"/>
                      <a:pt x="894" y="204"/>
                      <a:pt x="893" y="204"/>
                    </a:cubicBezTo>
                    <a:cubicBezTo>
                      <a:pt x="894" y="204"/>
                      <a:pt x="894" y="204"/>
                      <a:pt x="894" y="204"/>
                    </a:cubicBezTo>
                    <a:cubicBezTo>
                      <a:pt x="894" y="204"/>
                      <a:pt x="893" y="204"/>
                      <a:pt x="893" y="204"/>
                    </a:cubicBezTo>
                    <a:cubicBezTo>
                      <a:pt x="892" y="204"/>
                      <a:pt x="892" y="204"/>
                      <a:pt x="892" y="203"/>
                    </a:cubicBezTo>
                    <a:cubicBezTo>
                      <a:pt x="891" y="204"/>
                      <a:pt x="890" y="204"/>
                      <a:pt x="890" y="204"/>
                    </a:cubicBezTo>
                    <a:cubicBezTo>
                      <a:pt x="890" y="204"/>
                      <a:pt x="889" y="204"/>
                      <a:pt x="889" y="204"/>
                    </a:cubicBezTo>
                    <a:cubicBezTo>
                      <a:pt x="889" y="205"/>
                      <a:pt x="889" y="205"/>
                      <a:pt x="890" y="205"/>
                    </a:cubicBezTo>
                    <a:cubicBezTo>
                      <a:pt x="889" y="206"/>
                      <a:pt x="889" y="206"/>
                      <a:pt x="889" y="206"/>
                    </a:cubicBezTo>
                    <a:cubicBezTo>
                      <a:pt x="890" y="206"/>
                      <a:pt x="890" y="207"/>
                      <a:pt x="890" y="207"/>
                    </a:cubicBezTo>
                    <a:cubicBezTo>
                      <a:pt x="890" y="207"/>
                      <a:pt x="890" y="207"/>
                      <a:pt x="890" y="207"/>
                    </a:cubicBezTo>
                    <a:cubicBezTo>
                      <a:pt x="890" y="208"/>
                      <a:pt x="890" y="208"/>
                      <a:pt x="891" y="209"/>
                    </a:cubicBezTo>
                    <a:cubicBezTo>
                      <a:pt x="891" y="209"/>
                      <a:pt x="891" y="209"/>
                      <a:pt x="891" y="209"/>
                    </a:cubicBezTo>
                    <a:cubicBezTo>
                      <a:pt x="891" y="209"/>
                      <a:pt x="891" y="209"/>
                      <a:pt x="891" y="209"/>
                    </a:cubicBezTo>
                    <a:cubicBezTo>
                      <a:pt x="891" y="209"/>
                      <a:pt x="890" y="209"/>
                      <a:pt x="890" y="209"/>
                    </a:cubicBezTo>
                    <a:cubicBezTo>
                      <a:pt x="891" y="210"/>
                      <a:pt x="891" y="210"/>
                      <a:pt x="891" y="210"/>
                    </a:cubicBezTo>
                    <a:cubicBezTo>
                      <a:pt x="891" y="210"/>
                      <a:pt x="891" y="211"/>
                      <a:pt x="891" y="211"/>
                    </a:cubicBezTo>
                    <a:cubicBezTo>
                      <a:pt x="891" y="211"/>
                      <a:pt x="891" y="211"/>
                      <a:pt x="891" y="211"/>
                    </a:cubicBezTo>
                    <a:cubicBezTo>
                      <a:pt x="891" y="212"/>
                      <a:pt x="891" y="212"/>
                      <a:pt x="890" y="212"/>
                    </a:cubicBezTo>
                    <a:cubicBezTo>
                      <a:pt x="890" y="212"/>
                      <a:pt x="890" y="213"/>
                      <a:pt x="890" y="213"/>
                    </a:cubicBezTo>
                    <a:cubicBezTo>
                      <a:pt x="890" y="213"/>
                      <a:pt x="890" y="214"/>
                      <a:pt x="890" y="214"/>
                    </a:cubicBezTo>
                    <a:cubicBezTo>
                      <a:pt x="890" y="213"/>
                      <a:pt x="891" y="213"/>
                      <a:pt x="891" y="213"/>
                    </a:cubicBezTo>
                    <a:cubicBezTo>
                      <a:pt x="891" y="213"/>
                      <a:pt x="891" y="213"/>
                      <a:pt x="891" y="214"/>
                    </a:cubicBezTo>
                    <a:cubicBezTo>
                      <a:pt x="891" y="214"/>
                      <a:pt x="891" y="214"/>
                      <a:pt x="892" y="214"/>
                    </a:cubicBezTo>
                    <a:cubicBezTo>
                      <a:pt x="892" y="215"/>
                      <a:pt x="892" y="215"/>
                      <a:pt x="892" y="215"/>
                    </a:cubicBezTo>
                    <a:cubicBezTo>
                      <a:pt x="891" y="215"/>
                      <a:pt x="891" y="216"/>
                      <a:pt x="891" y="216"/>
                    </a:cubicBezTo>
                    <a:cubicBezTo>
                      <a:pt x="890" y="216"/>
                      <a:pt x="890" y="217"/>
                      <a:pt x="890" y="217"/>
                    </a:cubicBezTo>
                    <a:cubicBezTo>
                      <a:pt x="890" y="217"/>
                      <a:pt x="890" y="218"/>
                      <a:pt x="891" y="218"/>
                    </a:cubicBezTo>
                    <a:cubicBezTo>
                      <a:pt x="891" y="218"/>
                      <a:pt x="891" y="218"/>
                      <a:pt x="892" y="218"/>
                    </a:cubicBezTo>
                    <a:cubicBezTo>
                      <a:pt x="892" y="218"/>
                      <a:pt x="892" y="218"/>
                      <a:pt x="893" y="218"/>
                    </a:cubicBezTo>
                    <a:cubicBezTo>
                      <a:pt x="893" y="219"/>
                      <a:pt x="893" y="219"/>
                      <a:pt x="893" y="219"/>
                    </a:cubicBezTo>
                    <a:cubicBezTo>
                      <a:pt x="893" y="219"/>
                      <a:pt x="892" y="219"/>
                      <a:pt x="892" y="219"/>
                    </a:cubicBezTo>
                    <a:cubicBezTo>
                      <a:pt x="892" y="219"/>
                      <a:pt x="892" y="219"/>
                      <a:pt x="892" y="219"/>
                    </a:cubicBezTo>
                    <a:cubicBezTo>
                      <a:pt x="891" y="219"/>
                      <a:pt x="891" y="219"/>
                      <a:pt x="890" y="219"/>
                    </a:cubicBezTo>
                    <a:cubicBezTo>
                      <a:pt x="890" y="219"/>
                      <a:pt x="890" y="219"/>
                      <a:pt x="890" y="219"/>
                    </a:cubicBezTo>
                    <a:cubicBezTo>
                      <a:pt x="889" y="219"/>
                      <a:pt x="889" y="219"/>
                      <a:pt x="888" y="219"/>
                    </a:cubicBezTo>
                    <a:cubicBezTo>
                      <a:pt x="888" y="219"/>
                      <a:pt x="888" y="219"/>
                      <a:pt x="888" y="220"/>
                    </a:cubicBezTo>
                    <a:cubicBezTo>
                      <a:pt x="887" y="220"/>
                      <a:pt x="887" y="220"/>
                      <a:pt x="886" y="220"/>
                    </a:cubicBezTo>
                    <a:cubicBezTo>
                      <a:pt x="886" y="220"/>
                      <a:pt x="886" y="220"/>
                      <a:pt x="886" y="220"/>
                    </a:cubicBezTo>
                    <a:cubicBezTo>
                      <a:pt x="886" y="220"/>
                      <a:pt x="885" y="220"/>
                      <a:pt x="885" y="220"/>
                    </a:cubicBezTo>
                    <a:cubicBezTo>
                      <a:pt x="885" y="220"/>
                      <a:pt x="885" y="220"/>
                      <a:pt x="885" y="220"/>
                    </a:cubicBezTo>
                    <a:cubicBezTo>
                      <a:pt x="884" y="220"/>
                      <a:pt x="884" y="220"/>
                      <a:pt x="884" y="220"/>
                    </a:cubicBezTo>
                    <a:cubicBezTo>
                      <a:pt x="884" y="221"/>
                      <a:pt x="884" y="221"/>
                      <a:pt x="884" y="221"/>
                    </a:cubicBezTo>
                    <a:cubicBezTo>
                      <a:pt x="884" y="222"/>
                      <a:pt x="884" y="222"/>
                      <a:pt x="885" y="222"/>
                    </a:cubicBezTo>
                    <a:cubicBezTo>
                      <a:pt x="885" y="222"/>
                      <a:pt x="884" y="222"/>
                      <a:pt x="884" y="223"/>
                    </a:cubicBezTo>
                    <a:cubicBezTo>
                      <a:pt x="884" y="223"/>
                      <a:pt x="883" y="223"/>
                      <a:pt x="883" y="223"/>
                    </a:cubicBezTo>
                    <a:cubicBezTo>
                      <a:pt x="883" y="223"/>
                      <a:pt x="883" y="224"/>
                      <a:pt x="883" y="224"/>
                    </a:cubicBezTo>
                    <a:cubicBezTo>
                      <a:pt x="883" y="224"/>
                      <a:pt x="883" y="224"/>
                      <a:pt x="883" y="224"/>
                    </a:cubicBezTo>
                    <a:cubicBezTo>
                      <a:pt x="883" y="225"/>
                      <a:pt x="883" y="225"/>
                      <a:pt x="882" y="225"/>
                    </a:cubicBezTo>
                    <a:cubicBezTo>
                      <a:pt x="882" y="226"/>
                      <a:pt x="882" y="226"/>
                      <a:pt x="882" y="227"/>
                    </a:cubicBezTo>
                    <a:cubicBezTo>
                      <a:pt x="882" y="227"/>
                      <a:pt x="882" y="227"/>
                      <a:pt x="881" y="227"/>
                    </a:cubicBezTo>
                    <a:cubicBezTo>
                      <a:pt x="881" y="227"/>
                      <a:pt x="881" y="227"/>
                      <a:pt x="880" y="227"/>
                    </a:cubicBezTo>
                    <a:cubicBezTo>
                      <a:pt x="880" y="227"/>
                      <a:pt x="880" y="227"/>
                      <a:pt x="880" y="227"/>
                    </a:cubicBezTo>
                    <a:cubicBezTo>
                      <a:pt x="880" y="228"/>
                      <a:pt x="880" y="228"/>
                      <a:pt x="880" y="228"/>
                    </a:cubicBezTo>
                    <a:cubicBezTo>
                      <a:pt x="880" y="228"/>
                      <a:pt x="879" y="229"/>
                      <a:pt x="879" y="229"/>
                    </a:cubicBezTo>
                    <a:cubicBezTo>
                      <a:pt x="879" y="229"/>
                      <a:pt x="879" y="229"/>
                      <a:pt x="879" y="229"/>
                    </a:cubicBezTo>
                    <a:cubicBezTo>
                      <a:pt x="879" y="229"/>
                      <a:pt x="879" y="230"/>
                      <a:pt x="879" y="230"/>
                    </a:cubicBezTo>
                    <a:cubicBezTo>
                      <a:pt x="879" y="230"/>
                      <a:pt x="879" y="231"/>
                      <a:pt x="879" y="231"/>
                    </a:cubicBezTo>
                    <a:cubicBezTo>
                      <a:pt x="879" y="231"/>
                      <a:pt x="879" y="231"/>
                      <a:pt x="878" y="231"/>
                    </a:cubicBezTo>
                    <a:cubicBezTo>
                      <a:pt x="878" y="231"/>
                      <a:pt x="878" y="231"/>
                      <a:pt x="878" y="231"/>
                    </a:cubicBezTo>
                    <a:cubicBezTo>
                      <a:pt x="878" y="232"/>
                      <a:pt x="878" y="232"/>
                      <a:pt x="878" y="232"/>
                    </a:cubicBezTo>
                    <a:cubicBezTo>
                      <a:pt x="878" y="232"/>
                      <a:pt x="878" y="233"/>
                      <a:pt x="877" y="233"/>
                    </a:cubicBezTo>
                    <a:cubicBezTo>
                      <a:pt x="877" y="233"/>
                      <a:pt x="877" y="233"/>
                      <a:pt x="876" y="233"/>
                    </a:cubicBezTo>
                    <a:cubicBezTo>
                      <a:pt x="876" y="233"/>
                      <a:pt x="876" y="234"/>
                      <a:pt x="877" y="234"/>
                    </a:cubicBezTo>
                    <a:cubicBezTo>
                      <a:pt x="876" y="235"/>
                      <a:pt x="876" y="235"/>
                      <a:pt x="876" y="235"/>
                    </a:cubicBezTo>
                    <a:cubicBezTo>
                      <a:pt x="876" y="236"/>
                      <a:pt x="876" y="236"/>
                      <a:pt x="876" y="237"/>
                    </a:cubicBezTo>
                    <a:cubicBezTo>
                      <a:pt x="875" y="237"/>
                      <a:pt x="874" y="238"/>
                      <a:pt x="873" y="238"/>
                    </a:cubicBezTo>
                    <a:cubicBezTo>
                      <a:pt x="874" y="239"/>
                      <a:pt x="874" y="239"/>
                      <a:pt x="874" y="239"/>
                    </a:cubicBezTo>
                    <a:cubicBezTo>
                      <a:pt x="874" y="239"/>
                      <a:pt x="873" y="239"/>
                      <a:pt x="873" y="239"/>
                    </a:cubicBezTo>
                    <a:cubicBezTo>
                      <a:pt x="872" y="239"/>
                      <a:pt x="872" y="238"/>
                      <a:pt x="871" y="238"/>
                    </a:cubicBezTo>
                    <a:cubicBezTo>
                      <a:pt x="871" y="239"/>
                      <a:pt x="871" y="239"/>
                      <a:pt x="871" y="240"/>
                    </a:cubicBezTo>
                    <a:cubicBezTo>
                      <a:pt x="871" y="240"/>
                      <a:pt x="871" y="240"/>
                      <a:pt x="871" y="240"/>
                    </a:cubicBezTo>
                    <a:cubicBezTo>
                      <a:pt x="870" y="240"/>
                      <a:pt x="870" y="240"/>
                      <a:pt x="869" y="241"/>
                    </a:cubicBezTo>
                    <a:cubicBezTo>
                      <a:pt x="868" y="240"/>
                      <a:pt x="868" y="240"/>
                      <a:pt x="867" y="239"/>
                    </a:cubicBezTo>
                    <a:cubicBezTo>
                      <a:pt x="867" y="239"/>
                      <a:pt x="866" y="239"/>
                      <a:pt x="866" y="239"/>
                    </a:cubicBezTo>
                    <a:cubicBezTo>
                      <a:pt x="866" y="239"/>
                      <a:pt x="866" y="240"/>
                      <a:pt x="866" y="240"/>
                    </a:cubicBezTo>
                    <a:cubicBezTo>
                      <a:pt x="866" y="240"/>
                      <a:pt x="867" y="240"/>
                      <a:pt x="867" y="240"/>
                    </a:cubicBezTo>
                    <a:cubicBezTo>
                      <a:pt x="868" y="241"/>
                      <a:pt x="868" y="242"/>
                      <a:pt x="868" y="243"/>
                    </a:cubicBezTo>
                    <a:cubicBezTo>
                      <a:pt x="868" y="243"/>
                      <a:pt x="868" y="244"/>
                      <a:pt x="868" y="245"/>
                    </a:cubicBezTo>
                    <a:cubicBezTo>
                      <a:pt x="867" y="245"/>
                      <a:pt x="867" y="245"/>
                      <a:pt x="867" y="245"/>
                    </a:cubicBezTo>
                    <a:cubicBezTo>
                      <a:pt x="867" y="245"/>
                      <a:pt x="867" y="245"/>
                      <a:pt x="867" y="246"/>
                    </a:cubicBezTo>
                    <a:cubicBezTo>
                      <a:pt x="867" y="245"/>
                      <a:pt x="867" y="245"/>
                      <a:pt x="866" y="245"/>
                    </a:cubicBezTo>
                    <a:cubicBezTo>
                      <a:pt x="866" y="246"/>
                      <a:pt x="866" y="246"/>
                      <a:pt x="866" y="246"/>
                    </a:cubicBezTo>
                    <a:cubicBezTo>
                      <a:pt x="865" y="247"/>
                      <a:pt x="864" y="247"/>
                      <a:pt x="864" y="247"/>
                    </a:cubicBezTo>
                    <a:cubicBezTo>
                      <a:pt x="864" y="247"/>
                      <a:pt x="863" y="248"/>
                      <a:pt x="863" y="248"/>
                    </a:cubicBezTo>
                    <a:cubicBezTo>
                      <a:pt x="863" y="249"/>
                      <a:pt x="863" y="249"/>
                      <a:pt x="863" y="250"/>
                    </a:cubicBezTo>
                    <a:cubicBezTo>
                      <a:pt x="863" y="251"/>
                      <a:pt x="863" y="251"/>
                      <a:pt x="863" y="252"/>
                    </a:cubicBezTo>
                    <a:cubicBezTo>
                      <a:pt x="863" y="253"/>
                      <a:pt x="863" y="254"/>
                      <a:pt x="864" y="254"/>
                    </a:cubicBezTo>
                    <a:cubicBezTo>
                      <a:pt x="864" y="255"/>
                      <a:pt x="863" y="255"/>
                      <a:pt x="863" y="256"/>
                    </a:cubicBezTo>
                    <a:cubicBezTo>
                      <a:pt x="863" y="257"/>
                      <a:pt x="864" y="258"/>
                      <a:pt x="864" y="260"/>
                    </a:cubicBezTo>
                    <a:cubicBezTo>
                      <a:pt x="864" y="262"/>
                      <a:pt x="865" y="263"/>
                      <a:pt x="865" y="265"/>
                    </a:cubicBezTo>
                    <a:cubicBezTo>
                      <a:pt x="866" y="266"/>
                      <a:pt x="866" y="267"/>
                      <a:pt x="867" y="269"/>
                    </a:cubicBezTo>
                    <a:cubicBezTo>
                      <a:pt x="867" y="269"/>
                      <a:pt x="867" y="270"/>
                      <a:pt x="868" y="270"/>
                    </a:cubicBezTo>
                    <a:cubicBezTo>
                      <a:pt x="868" y="271"/>
                      <a:pt x="868" y="271"/>
                      <a:pt x="867" y="271"/>
                    </a:cubicBezTo>
                    <a:cubicBezTo>
                      <a:pt x="868" y="273"/>
                      <a:pt x="869" y="274"/>
                      <a:pt x="870" y="276"/>
                    </a:cubicBezTo>
                    <a:cubicBezTo>
                      <a:pt x="871" y="278"/>
                      <a:pt x="871" y="280"/>
                      <a:pt x="872" y="282"/>
                    </a:cubicBezTo>
                    <a:cubicBezTo>
                      <a:pt x="872" y="283"/>
                      <a:pt x="873" y="283"/>
                      <a:pt x="873" y="284"/>
                    </a:cubicBezTo>
                    <a:cubicBezTo>
                      <a:pt x="874" y="284"/>
                      <a:pt x="874" y="284"/>
                      <a:pt x="875" y="284"/>
                    </a:cubicBezTo>
                    <a:cubicBezTo>
                      <a:pt x="875" y="284"/>
                      <a:pt x="875" y="284"/>
                      <a:pt x="876" y="284"/>
                    </a:cubicBezTo>
                    <a:cubicBezTo>
                      <a:pt x="876" y="285"/>
                      <a:pt x="875" y="285"/>
                      <a:pt x="875" y="285"/>
                    </a:cubicBezTo>
                    <a:cubicBezTo>
                      <a:pt x="875" y="285"/>
                      <a:pt x="874" y="285"/>
                      <a:pt x="874" y="285"/>
                    </a:cubicBezTo>
                    <a:cubicBezTo>
                      <a:pt x="874" y="285"/>
                      <a:pt x="874" y="285"/>
                      <a:pt x="873" y="284"/>
                    </a:cubicBezTo>
                    <a:cubicBezTo>
                      <a:pt x="874" y="285"/>
                      <a:pt x="874" y="286"/>
                      <a:pt x="874" y="286"/>
                    </a:cubicBezTo>
                    <a:cubicBezTo>
                      <a:pt x="874" y="288"/>
                      <a:pt x="875" y="289"/>
                      <a:pt x="875" y="290"/>
                    </a:cubicBezTo>
                    <a:cubicBezTo>
                      <a:pt x="875" y="291"/>
                      <a:pt x="875" y="291"/>
                      <a:pt x="874" y="291"/>
                    </a:cubicBezTo>
                    <a:cubicBezTo>
                      <a:pt x="875" y="292"/>
                      <a:pt x="875" y="292"/>
                      <a:pt x="875" y="293"/>
                    </a:cubicBezTo>
                    <a:cubicBezTo>
                      <a:pt x="876" y="293"/>
                      <a:pt x="876" y="294"/>
                      <a:pt x="877" y="294"/>
                    </a:cubicBezTo>
                    <a:cubicBezTo>
                      <a:pt x="877" y="294"/>
                      <a:pt x="877" y="294"/>
                      <a:pt x="877" y="295"/>
                    </a:cubicBezTo>
                    <a:cubicBezTo>
                      <a:pt x="877" y="295"/>
                      <a:pt x="877" y="295"/>
                      <a:pt x="877" y="295"/>
                    </a:cubicBezTo>
                    <a:cubicBezTo>
                      <a:pt x="877" y="296"/>
                      <a:pt x="877" y="296"/>
                      <a:pt x="877" y="296"/>
                    </a:cubicBezTo>
                    <a:cubicBezTo>
                      <a:pt x="877" y="296"/>
                      <a:pt x="876" y="296"/>
                      <a:pt x="876" y="297"/>
                    </a:cubicBezTo>
                    <a:cubicBezTo>
                      <a:pt x="877" y="296"/>
                      <a:pt x="878" y="296"/>
                      <a:pt x="878" y="295"/>
                    </a:cubicBezTo>
                    <a:cubicBezTo>
                      <a:pt x="879" y="295"/>
                      <a:pt x="879" y="295"/>
                      <a:pt x="879" y="294"/>
                    </a:cubicBezTo>
                    <a:cubicBezTo>
                      <a:pt x="880" y="294"/>
                      <a:pt x="880" y="294"/>
                      <a:pt x="880" y="294"/>
                    </a:cubicBezTo>
                    <a:cubicBezTo>
                      <a:pt x="880" y="294"/>
                      <a:pt x="880" y="294"/>
                      <a:pt x="880" y="294"/>
                    </a:cubicBezTo>
                    <a:cubicBezTo>
                      <a:pt x="881" y="294"/>
                      <a:pt x="881" y="294"/>
                      <a:pt x="882" y="293"/>
                    </a:cubicBezTo>
                    <a:cubicBezTo>
                      <a:pt x="882" y="293"/>
                      <a:pt x="882" y="293"/>
                      <a:pt x="882" y="293"/>
                    </a:cubicBezTo>
                    <a:cubicBezTo>
                      <a:pt x="882" y="293"/>
                      <a:pt x="882" y="293"/>
                      <a:pt x="882" y="293"/>
                    </a:cubicBezTo>
                    <a:cubicBezTo>
                      <a:pt x="882" y="292"/>
                      <a:pt x="883" y="292"/>
                      <a:pt x="883" y="292"/>
                    </a:cubicBezTo>
                    <a:cubicBezTo>
                      <a:pt x="883" y="292"/>
                      <a:pt x="884" y="291"/>
                      <a:pt x="884" y="291"/>
                    </a:cubicBezTo>
                    <a:cubicBezTo>
                      <a:pt x="884" y="291"/>
                      <a:pt x="884" y="290"/>
                      <a:pt x="884" y="290"/>
                    </a:cubicBezTo>
                    <a:cubicBezTo>
                      <a:pt x="884" y="290"/>
                      <a:pt x="884" y="289"/>
                      <a:pt x="884" y="289"/>
                    </a:cubicBezTo>
                    <a:cubicBezTo>
                      <a:pt x="885" y="289"/>
                      <a:pt x="885" y="289"/>
                      <a:pt x="885" y="289"/>
                    </a:cubicBezTo>
                    <a:cubicBezTo>
                      <a:pt x="885" y="289"/>
                      <a:pt x="885" y="288"/>
                      <a:pt x="885" y="288"/>
                    </a:cubicBezTo>
                    <a:cubicBezTo>
                      <a:pt x="884" y="288"/>
                      <a:pt x="884" y="288"/>
                      <a:pt x="884" y="288"/>
                    </a:cubicBezTo>
                    <a:cubicBezTo>
                      <a:pt x="884" y="288"/>
                      <a:pt x="884" y="288"/>
                      <a:pt x="883" y="287"/>
                    </a:cubicBezTo>
                    <a:cubicBezTo>
                      <a:pt x="884" y="287"/>
                      <a:pt x="884" y="287"/>
                      <a:pt x="884" y="287"/>
                    </a:cubicBezTo>
                    <a:cubicBezTo>
                      <a:pt x="884" y="287"/>
                      <a:pt x="884" y="286"/>
                      <a:pt x="884" y="286"/>
                    </a:cubicBezTo>
                    <a:cubicBezTo>
                      <a:pt x="884" y="286"/>
                      <a:pt x="884" y="286"/>
                      <a:pt x="884" y="286"/>
                    </a:cubicBezTo>
                    <a:cubicBezTo>
                      <a:pt x="884" y="286"/>
                      <a:pt x="885" y="286"/>
                      <a:pt x="885" y="286"/>
                    </a:cubicBezTo>
                    <a:cubicBezTo>
                      <a:pt x="885" y="286"/>
                      <a:pt x="884" y="285"/>
                      <a:pt x="884" y="285"/>
                    </a:cubicBezTo>
                    <a:cubicBezTo>
                      <a:pt x="884" y="285"/>
                      <a:pt x="884" y="285"/>
                      <a:pt x="885" y="285"/>
                    </a:cubicBezTo>
                    <a:cubicBezTo>
                      <a:pt x="885" y="284"/>
                      <a:pt x="885" y="284"/>
                      <a:pt x="885" y="284"/>
                    </a:cubicBezTo>
                    <a:cubicBezTo>
                      <a:pt x="885" y="284"/>
                      <a:pt x="884" y="284"/>
                      <a:pt x="884" y="284"/>
                    </a:cubicBezTo>
                    <a:cubicBezTo>
                      <a:pt x="884" y="283"/>
                      <a:pt x="884" y="283"/>
                      <a:pt x="884" y="283"/>
                    </a:cubicBezTo>
                    <a:cubicBezTo>
                      <a:pt x="884" y="283"/>
                      <a:pt x="884" y="283"/>
                      <a:pt x="884" y="282"/>
                    </a:cubicBezTo>
                    <a:cubicBezTo>
                      <a:pt x="885" y="283"/>
                      <a:pt x="885" y="283"/>
                      <a:pt x="885" y="283"/>
                    </a:cubicBezTo>
                    <a:cubicBezTo>
                      <a:pt x="886" y="283"/>
                      <a:pt x="887" y="283"/>
                      <a:pt x="887" y="283"/>
                    </a:cubicBezTo>
                    <a:cubicBezTo>
                      <a:pt x="887" y="283"/>
                      <a:pt x="888" y="284"/>
                      <a:pt x="888" y="284"/>
                    </a:cubicBezTo>
                    <a:cubicBezTo>
                      <a:pt x="888" y="284"/>
                      <a:pt x="889" y="284"/>
                      <a:pt x="889" y="283"/>
                    </a:cubicBezTo>
                    <a:cubicBezTo>
                      <a:pt x="889" y="284"/>
                      <a:pt x="890" y="284"/>
                      <a:pt x="890" y="284"/>
                    </a:cubicBezTo>
                    <a:cubicBezTo>
                      <a:pt x="890" y="284"/>
                      <a:pt x="890" y="284"/>
                      <a:pt x="891" y="284"/>
                    </a:cubicBezTo>
                    <a:cubicBezTo>
                      <a:pt x="891" y="284"/>
                      <a:pt x="891" y="284"/>
                      <a:pt x="892" y="285"/>
                    </a:cubicBezTo>
                    <a:cubicBezTo>
                      <a:pt x="892" y="284"/>
                      <a:pt x="891" y="284"/>
                      <a:pt x="891" y="284"/>
                    </a:cubicBezTo>
                    <a:cubicBezTo>
                      <a:pt x="891" y="283"/>
                      <a:pt x="890" y="283"/>
                      <a:pt x="890" y="282"/>
                    </a:cubicBezTo>
                    <a:cubicBezTo>
                      <a:pt x="890" y="282"/>
                      <a:pt x="890" y="282"/>
                      <a:pt x="890" y="282"/>
                    </a:cubicBezTo>
                    <a:cubicBezTo>
                      <a:pt x="890" y="281"/>
                      <a:pt x="890" y="281"/>
                      <a:pt x="889" y="280"/>
                    </a:cubicBezTo>
                    <a:cubicBezTo>
                      <a:pt x="889" y="280"/>
                      <a:pt x="889" y="279"/>
                      <a:pt x="889" y="278"/>
                    </a:cubicBezTo>
                    <a:cubicBezTo>
                      <a:pt x="890" y="278"/>
                      <a:pt x="890" y="277"/>
                      <a:pt x="891" y="277"/>
                    </a:cubicBezTo>
                    <a:cubicBezTo>
                      <a:pt x="890" y="276"/>
                      <a:pt x="890" y="276"/>
                      <a:pt x="890" y="276"/>
                    </a:cubicBezTo>
                    <a:cubicBezTo>
                      <a:pt x="890" y="276"/>
                      <a:pt x="891" y="276"/>
                      <a:pt x="891" y="276"/>
                    </a:cubicBezTo>
                    <a:cubicBezTo>
                      <a:pt x="891" y="275"/>
                      <a:pt x="891" y="275"/>
                      <a:pt x="891" y="275"/>
                    </a:cubicBezTo>
                    <a:cubicBezTo>
                      <a:pt x="892" y="274"/>
                      <a:pt x="892" y="274"/>
                      <a:pt x="893" y="274"/>
                    </a:cubicBezTo>
                    <a:cubicBezTo>
                      <a:pt x="893" y="274"/>
                      <a:pt x="893" y="274"/>
                      <a:pt x="893" y="273"/>
                    </a:cubicBezTo>
                    <a:cubicBezTo>
                      <a:pt x="893" y="273"/>
                      <a:pt x="893" y="274"/>
                      <a:pt x="893" y="274"/>
                    </a:cubicBezTo>
                    <a:cubicBezTo>
                      <a:pt x="894" y="274"/>
                      <a:pt x="895" y="274"/>
                      <a:pt x="896" y="274"/>
                    </a:cubicBezTo>
                    <a:cubicBezTo>
                      <a:pt x="896" y="274"/>
                      <a:pt x="896" y="274"/>
                      <a:pt x="896" y="274"/>
                    </a:cubicBezTo>
                    <a:cubicBezTo>
                      <a:pt x="897" y="275"/>
                      <a:pt x="898" y="275"/>
                      <a:pt x="899" y="275"/>
                    </a:cubicBezTo>
                    <a:cubicBezTo>
                      <a:pt x="899" y="275"/>
                      <a:pt x="899" y="274"/>
                      <a:pt x="899" y="274"/>
                    </a:cubicBezTo>
                    <a:cubicBezTo>
                      <a:pt x="900" y="274"/>
                      <a:pt x="900" y="274"/>
                      <a:pt x="900" y="274"/>
                    </a:cubicBezTo>
                    <a:cubicBezTo>
                      <a:pt x="900" y="273"/>
                      <a:pt x="900" y="273"/>
                      <a:pt x="899" y="273"/>
                    </a:cubicBezTo>
                    <a:cubicBezTo>
                      <a:pt x="899" y="272"/>
                      <a:pt x="899" y="271"/>
                      <a:pt x="898" y="270"/>
                    </a:cubicBezTo>
                    <a:cubicBezTo>
                      <a:pt x="898" y="270"/>
                      <a:pt x="898" y="270"/>
                      <a:pt x="898" y="270"/>
                    </a:cubicBezTo>
                    <a:cubicBezTo>
                      <a:pt x="897" y="269"/>
                      <a:pt x="896" y="268"/>
                      <a:pt x="896" y="266"/>
                    </a:cubicBezTo>
                    <a:cubicBezTo>
                      <a:pt x="896" y="266"/>
                      <a:pt x="896" y="266"/>
                      <a:pt x="896" y="266"/>
                    </a:cubicBezTo>
                    <a:cubicBezTo>
                      <a:pt x="896" y="266"/>
                      <a:pt x="896" y="265"/>
                      <a:pt x="896" y="265"/>
                    </a:cubicBezTo>
                    <a:cubicBezTo>
                      <a:pt x="896" y="264"/>
                      <a:pt x="896" y="263"/>
                      <a:pt x="897" y="263"/>
                    </a:cubicBezTo>
                    <a:cubicBezTo>
                      <a:pt x="897" y="262"/>
                      <a:pt x="897" y="262"/>
                      <a:pt x="897" y="262"/>
                    </a:cubicBezTo>
                    <a:cubicBezTo>
                      <a:pt x="897" y="262"/>
                      <a:pt x="897" y="262"/>
                      <a:pt x="897" y="261"/>
                    </a:cubicBezTo>
                    <a:cubicBezTo>
                      <a:pt x="898" y="261"/>
                      <a:pt x="898" y="261"/>
                      <a:pt x="898" y="261"/>
                    </a:cubicBezTo>
                    <a:cubicBezTo>
                      <a:pt x="898" y="260"/>
                      <a:pt x="899" y="260"/>
                      <a:pt x="899" y="260"/>
                    </a:cubicBezTo>
                    <a:cubicBezTo>
                      <a:pt x="898" y="260"/>
                      <a:pt x="898" y="260"/>
                      <a:pt x="897" y="260"/>
                    </a:cubicBezTo>
                    <a:cubicBezTo>
                      <a:pt x="897" y="259"/>
                      <a:pt x="897" y="259"/>
                      <a:pt x="897" y="259"/>
                    </a:cubicBezTo>
                    <a:cubicBezTo>
                      <a:pt x="898" y="259"/>
                      <a:pt x="898" y="259"/>
                      <a:pt x="899" y="259"/>
                    </a:cubicBezTo>
                    <a:cubicBezTo>
                      <a:pt x="899" y="259"/>
                      <a:pt x="899" y="259"/>
                      <a:pt x="900" y="259"/>
                    </a:cubicBezTo>
                    <a:cubicBezTo>
                      <a:pt x="900" y="259"/>
                      <a:pt x="900" y="259"/>
                      <a:pt x="900" y="258"/>
                    </a:cubicBezTo>
                    <a:cubicBezTo>
                      <a:pt x="900" y="258"/>
                      <a:pt x="900" y="258"/>
                      <a:pt x="900" y="258"/>
                    </a:cubicBezTo>
                    <a:cubicBezTo>
                      <a:pt x="900" y="258"/>
                      <a:pt x="900" y="258"/>
                      <a:pt x="901" y="258"/>
                    </a:cubicBezTo>
                    <a:cubicBezTo>
                      <a:pt x="901" y="258"/>
                      <a:pt x="901" y="258"/>
                      <a:pt x="901" y="259"/>
                    </a:cubicBezTo>
                    <a:cubicBezTo>
                      <a:pt x="900" y="259"/>
                      <a:pt x="900" y="259"/>
                      <a:pt x="900" y="259"/>
                    </a:cubicBezTo>
                    <a:cubicBezTo>
                      <a:pt x="900" y="260"/>
                      <a:pt x="900" y="260"/>
                      <a:pt x="899" y="260"/>
                    </a:cubicBezTo>
                    <a:cubicBezTo>
                      <a:pt x="899" y="260"/>
                      <a:pt x="899" y="261"/>
                      <a:pt x="899" y="261"/>
                    </a:cubicBezTo>
                    <a:cubicBezTo>
                      <a:pt x="899" y="261"/>
                      <a:pt x="900" y="262"/>
                      <a:pt x="900" y="262"/>
                    </a:cubicBezTo>
                    <a:cubicBezTo>
                      <a:pt x="901" y="262"/>
                      <a:pt x="901" y="263"/>
                      <a:pt x="902" y="263"/>
                    </a:cubicBezTo>
                    <a:cubicBezTo>
                      <a:pt x="902" y="263"/>
                      <a:pt x="902" y="263"/>
                      <a:pt x="902" y="263"/>
                    </a:cubicBezTo>
                    <a:cubicBezTo>
                      <a:pt x="902" y="263"/>
                      <a:pt x="903" y="263"/>
                      <a:pt x="903" y="263"/>
                    </a:cubicBezTo>
                    <a:cubicBezTo>
                      <a:pt x="903" y="262"/>
                      <a:pt x="903" y="262"/>
                      <a:pt x="904" y="262"/>
                    </a:cubicBezTo>
                    <a:cubicBezTo>
                      <a:pt x="903" y="262"/>
                      <a:pt x="903" y="261"/>
                      <a:pt x="903" y="261"/>
                    </a:cubicBezTo>
                    <a:cubicBezTo>
                      <a:pt x="903" y="260"/>
                      <a:pt x="902" y="259"/>
                      <a:pt x="901" y="258"/>
                    </a:cubicBezTo>
                    <a:cubicBezTo>
                      <a:pt x="902" y="258"/>
                      <a:pt x="902" y="257"/>
                      <a:pt x="902" y="257"/>
                    </a:cubicBezTo>
                    <a:cubicBezTo>
                      <a:pt x="902" y="257"/>
                      <a:pt x="902" y="256"/>
                      <a:pt x="901" y="256"/>
                    </a:cubicBezTo>
                    <a:cubicBezTo>
                      <a:pt x="901" y="256"/>
                      <a:pt x="901" y="256"/>
                      <a:pt x="901" y="256"/>
                    </a:cubicBezTo>
                    <a:cubicBezTo>
                      <a:pt x="901" y="256"/>
                      <a:pt x="901" y="256"/>
                      <a:pt x="901" y="256"/>
                    </a:cubicBezTo>
                    <a:cubicBezTo>
                      <a:pt x="900" y="256"/>
                      <a:pt x="900" y="256"/>
                      <a:pt x="899" y="256"/>
                    </a:cubicBezTo>
                    <a:cubicBezTo>
                      <a:pt x="899" y="256"/>
                      <a:pt x="899" y="256"/>
                      <a:pt x="899" y="256"/>
                    </a:cubicBezTo>
                    <a:cubicBezTo>
                      <a:pt x="899" y="256"/>
                      <a:pt x="899" y="256"/>
                      <a:pt x="899" y="256"/>
                    </a:cubicBezTo>
                    <a:cubicBezTo>
                      <a:pt x="898" y="256"/>
                      <a:pt x="898" y="256"/>
                      <a:pt x="898" y="255"/>
                    </a:cubicBezTo>
                    <a:cubicBezTo>
                      <a:pt x="898" y="255"/>
                      <a:pt x="898" y="255"/>
                      <a:pt x="898" y="254"/>
                    </a:cubicBezTo>
                    <a:cubicBezTo>
                      <a:pt x="898" y="254"/>
                      <a:pt x="898" y="253"/>
                      <a:pt x="898" y="253"/>
                    </a:cubicBezTo>
                    <a:cubicBezTo>
                      <a:pt x="898" y="253"/>
                      <a:pt x="898" y="252"/>
                      <a:pt x="898" y="251"/>
                    </a:cubicBezTo>
                    <a:cubicBezTo>
                      <a:pt x="898" y="251"/>
                      <a:pt x="898" y="251"/>
                      <a:pt x="899" y="251"/>
                    </a:cubicBezTo>
                    <a:cubicBezTo>
                      <a:pt x="899" y="251"/>
                      <a:pt x="899" y="251"/>
                      <a:pt x="899" y="251"/>
                    </a:cubicBezTo>
                    <a:cubicBezTo>
                      <a:pt x="899" y="251"/>
                      <a:pt x="899" y="251"/>
                      <a:pt x="899" y="250"/>
                    </a:cubicBezTo>
                    <a:cubicBezTo>
                      <a:pt x="899" y="250"/>
                      <a:pt x="900" y="250"/>
                      <a:pt x="900" y="250"/>
                    </a:cubicBezTo>
                    <a:cubicBezTo>
                      <a:pt x="900" y="250"/>
                      <a:pt x="900" y="250"/>
                      <a:pt x="900" y="249"/>
                    </a:cubicBezTo>
                    <a:cubicBezTo>
                      <a:pt x="900" y="249"/>
                      <a:pt x="900" y="249"/>
                      <a:pt x="900" y="249"/>
                    </a:cubicBezTo>
                    <a:cubicBezTo>
                      <a:pt x="900" y="249"/>
                      <a:pt x="900" y="249"/>
                      <a:pt x="900" y="248"/>
                    </a:cubicBezTo>
                    <a:cubicBezTo>
                      <a:pt x="900" y="248"/>
                      <a:pt x="900" y="248"/>
                      <a:pt x="900" y="248"/>
                    </a:cubicBezTo>
                    <a:cubicBezTo>
                      <a:pt x="899" y="248"/>
                      <a:pt x="899" y="248"/>
                      <a:pt x="899" y="248"/>
                    </a:cubicBezTo>
                    <a:cubicBezTo>
                      <a:pt x="898" y="247"/>
                      <a:pt x="898" y="246"/>
                      <a:pt x="897" y="246"/>
                    </a:cubicBezTo>
                    <a:cubicBezTo>
                      <a:pt x="897" y="246"/>
                      <a:pt x="896" y="246"/>
                      <a:pt x="896" y="245"/>
                    </a:cubicBezTo>
                    <a:cubicBezTo>
                      <a:pt x="896" y="245"/>
                      <a:pt x="895" y="245"/>
                      <a:pt x="895" y="245"/>
                    </a:cubicBezTo>
                    <a:cubicBezTo>
                      <a:pt x="895" y="246"/>
                      <a:pt x="895" y="246"/>
                      <a:pt x="895" y="246"/>
                    </a:cubicBezTo>
                    <a:cubicBezTo>
                      <a:pt x="895" y="246"/>
                      <a:pt x="896" y="247"/>
                      <a:pt x="896" y="247"/>
                    </a:cubicBezTo>
                    <a:cubicBezTo>
                      <a:pt x="896" y="248"/>
                      <a:pt x="896" y="248"/>
                      <a:pt x="895" y="248"/>
                    </a:cubicBezTo>
                    <a:cubicBezTo>
                      <a:pt x="895" y="248"/>
                      <a:pt x="895" y="248"/>
                      <a:pt x="895" y="248"/>
                    </a:cubicBezTo>
                    <a:cubicBezTo>
                      <a:pt x="895" y="248"/>
                      <a:pt x="894" y="247"/>
                      <a:pt x="894" y="247"/>
                    </a:cubicBezTo>
                    <a:cubicBezTo>
                      <a:pt x="893" y="246"/>
                      <a:pt x="893" y="246"/>
                      <a:pt x="893" y="245"/>
                    </a:cubicBezTo>
                    <a:cubicBezTo>
                      <a:pt x="893" y="245"/>
                      <a:pt x="892" y="245"/>
                      <a:pt x="892" y="244"/>
                    </a:cubicBezTo>
                    <a:cubicBezTo>
                      <a:pt x="892" y="244"/>
                      <a:pt x="892" y="244"/>
                      <a:pt x="892" y="243"/>
                    </a:cubicBezTo>
                    <a:cubicBezTo>
                      <a:pt x="892" y="243"/>
                      <a:pt x="892" y="243"/>
                      <a:pt x="892" y="243"/>
                    </a:cubicBezTo>
                    <a:cubicBezTo>
                      <a:pt x="892" y="243"/>
                      <a:pt x="892" y="242"/>
                      <a:pt x="892" y="242"/>
                    </a:cubicBezTo>
                    <a:cubicBezTo>
                      <a:pt x="892" y="242"/>
                      <a:pt x="892" y="241"/>
                      <a:pt x="892" y="241"/>
                    </a:cubicBezTo>
                    <a:cubicBezTo>
                      <a:pt x="892" y="241"/>
                      <a:pt x="892" y="241"/>
                      <a:pt x="892" y="241"/>
                    </a:cubicBezTo>
                    <a:cubicBezTo>
                      <a:pt x="892" y="240"/>
                      <a:pt x="892" y="240"/>
                      <a:pt x="892" y="240"/>
                    </a:cubicBezTo>
                    <a:cubicBezTo>
                      <a:pt x="892" y="240"/>
                      <a:pt x="892" y="240"/>
                      <a:pt x="893" y="239"/>
                    </a:cubicBezTo>
                    <a:cubicBezTo>
                      <a:pt x="893" y="239"/>
                      <a:pt x="893" y="239"/>
                      <a:pt x="893" y="238"/>
                    </a:cubicBezTo>
                    <a:cubicBezTo>
                      <a:pt x="893" y="238"/>
                      <a:pt x="893" y="238"/>
                      <a:pt x="894" y="238"/>
                    </a:cubicBezTo>
                    <a:cubicBezTo>
                      <a:pt x="894" y="238"/>
                      <a:pt x="894" y="237"/>
                      <a:pt x="894" y="237"/>
                    </a:cubicBezTo>
                    <a:cubicBezTo>
                      <a:pt x="894" y="237"/>
                      <a:pt x="894" y="237"/>
                      <a:pt x="894" y="237"/>
                    </a:cubicBezTo>
                    <a:cubicBezTo>
                      <a:pt x="894" y="236"/>
                      <a:pt x="895" y="236"/>
                      <a:pt x="895" y="236"/>
                    </a:cubicBezTo>
                    <a:cubicBezTo>
                      <a:pt x="894" y="236"/>
                      <a:pt x="894" y="236"/>
                      <a:pt x="894" y="236"/>
                    </a:cubicBezTo>
                    <a:cubicBezTo>
                      <a:pt x="894" y="235"/>
                      <a:pt x="893" y="235"/>
                      <a:pt x="893" y="235"/>
                    </a:cubicBezTo>
                    <a:cubicBezTo>
                      <a:pt x="893" y="235"/>
                      <a:pt x="893" y="235"/>
                      <a:pt x="894" y="234"/>
                    </a:cubicBezTo>
                    <a:cubicBezTo>
                      <a:pt x="894" y="235"/>
                      <a:pt x="894" y="235"/>
                      <a:pt x="894" y="235"/>
                    </a:cubicBezTo>
                    <a:cubicBezTo>
                      <a:pt x="895" y="235"/>
                      <a:pt x="895" y="235"/>
                      <a:pt x="895" y="235"/>
                    </a:cubicBezTo>
                    <a:cubicBezTo>
                      <a:pt x="895" y="235"/>
                      <a:pt x="895" y="235"/>
                      <a:pt x="895" y="235"/>
                    </a:cubicBezTo>
                    <a:cubicBezTo>
                      <a:pt x="895" y="235"/>
                      <a:pt x="895" y="235"/>
                      <a:pt x="895" y="234"/>
                    </a:cubicBezTo>
                    <a:cubicBezTo>
                      <a:pt x="895" y="234"/>
                      <a:pt x="894" y="234"/>
                      <a:pt x="894" y="234"/>
                    </a:cubicBezTo>
                    <a:cubicBezTo>
                      <a:pt x="894" y="234"/>
                      <a:pt x="894" y="233"/>
                      <a:pt x="895" y="233"/>
                    </a:cubicBezTo>
                    <a:cubicBezTo>
                      <a:pt x="895" y="233"/>
                      <a:pt x="895" y="233"/>
                      <a:pt x="895" y="233"/>
                    </a:cubicBezTo>
                    <a:cubicBezTo>
                      <a:pt x="895" y="233"/>
                      <a:pt x="895" y="233"/>
                      <a:pt x="895" y="233"/>
                    </a:cubicBezTo>
                    <a:cubicBezTo>
                      <a:pt x="895" y="233"/>
                      <a:pt x="895" y="232"/>
                      <a:pt x="894" y="232"/>
                    </a:cubicBezTo>
                    <a:cubicBezTo>
                      <a:pt x="894" y="232"/>
                      <a:pt x="894" y="232"/>
                      <a:pt x="893" y="231"/>
                    </a:cubicBezTo>
                    <a:cubicBezTo>
                      <a:pt x="893" y="231"/>
                      <a:pt x="893" y="231"/>
                      <a:pt x="893" y="231"/>
                    </a:cubicBezTo>
                    <a:cubicBezTo>
                      <a:pt x="894" y="231"/>
                      <a:pt x="894" y="231"/>
                      <a:pt x="894" y="231"/>
                    </a:cubicBezTo>
                    <a:cubicBezTo>
                      <a:pt x="894" y="231"/>
                      <a:pt x="894" y="230"/>
                      <a:pt x="894" y="230"/>
                    </a:cubicBezTo>
                    <a:cubicBezTo>
                      <a:pt x="894" y="230"/>
                      <a:pt x="894" y="229"/>
                      <a:pt x="893" y="229"/>
                    </a:cubicBezTo>
                    <a:cubicBezTo>
                      <a:pt x="894" y="229"/>
                      <a:pt x="894" y="229"/>
                      <a:pt x="894" y="228"/>
                    </a:cubicBezTo>
                    <a:cubicBezTo>
                      <a:pt x="894" y="228"/>
                      <a:pt x="894" y="228"/>
                      <a:pt x="894" y="228"/>
                    </a:cubicBezTo>
                    <a:cubicBezTo>
                      <a:pt x="895" y="228"/>
                      <a:pt x="895" y="228"/>
                      <a:pt x="895" y="228"/>
                    </a:cubicBezTo>
                    <a:cubicBezTo>
                      <a:pt x="895" y="228"/>
                      <a:pt x="895" y="227"/>
                      <a:pt x="895" y="227"/>
                    </a:cubicBezTo>
                    <a:cubicBezTo>
                      <a:pt x="895" y="227"/>
                      <a:pt x="895" y="227"/>
                      <a:pt x="895" y="227"/>
                    </a:cubicBezTo>
                    <a:cubicBezTo>
                      <a:pt x="895" y="227"/>
                      <a:pt x="896" y="227"/>
                      <a:pt x="896" y="227"/>
                    </a:cubicBezTo>
                    <a:cubicBezTo>
                      <a:pt x="896" y="227"/>
                      <a:pt x="896" y="227"/>
                      <a:pt x="897" y="228"/>
                    </a:cubicBezTo>
                    <a:cubicBezTo>
                      <a:pt x="897" y="228"/>
                      <a:pt x="897" y="228"/>
                      <a:pt x="897" y="228"/>
                    </a:cubicBezTo>
                    <a:cubicBezTo>
                      <a:pt x="898" y="228"/>
                      <a:pt x="898" y="227"/>
                      <a:pt x="898" y="227"/>
                    </a:cubicBezTo>
                    <a:cubicBezTo>
                      <a:pt x="899" y="227"/>
                      <a:pt x="899" y="227"/>
                      <a:pt x="899" y="227"/>
                    </a:cubicBezTo>
                    <a:cubicBezTo>
                      <a:pt x="899" y="228"/>
                      <a:pt x="899" y="228"/>
                      <a:pt x="900" y="228"/>
                    </a:cubicBezTo>
                    <a:cubicBezTo>
                      <a:pt x="900" y="228"/>
                      <a:pt x="900" y="228"/>
                      <a:pt x="900" y="228"/>
                    </a:cubicBezTo>
                    <a:cubicBezTo>
                      <a:pt x="900" y="229"/>
                      <a:pt x="900" y="229"/>
                      <a:pt x="901" y="229"/>
                    </a:cubicBezTo>
                    <a:cubicBezTo>
                      <a:pt x="901" y="229"/>
                      <a:pt x="902" y="229"/>
                      <a:pt x="902" y="228"/>
                    </a:cubicBezTo>
                    <a:cubicBezTo>
                      <a:pt x="902" y="228"/>
                      <a:pt x="902" y="228"/>
                      <a:pt x="901" y="228"/>
                    </a:cubicBezTo>
                    <a:cubicBezTo>
                      <a:pt x="902" y="227"/>
                      <a:pt x="902" y="227"/>
                      <a:pt x="902" y="227"/>
                    </a:cubicBezTo>
                    <a:cubicBezTo>
                      <a:pt x="902" y="227"/>
                      <a:pt x="903" y="227"/>
                      <a:pt x="903" y="227"/>
                    </a:cubicBezTo>
                    <a:cubicBezTo>
                      <a:pt x="904" y="227"/>
                      <a:pt x="904" y="227"/>
                      <a:pt x="905" y="226"/>
                    </a:cubicBezTo>
                    <a:cubicBezTo>
                      <a:pt x="905" y="226"/>
                      <a:pt x="905" y="226"/>
                      <a:pt x="905" y="226"/>
                    </a:cubicBezTo>
                    <a:cubicBezTo>
                      <a:pt x="906" y="226"/>
                      <a:pt x="906" y="226"/>
                      <a:pt x="906" y="227"/>
                    </a:cubicBezTo>
                    <a:cubicBezTo>
                      <a:pt x="906" y="227"/>
                      <a:pt x="906" y="227"/>
                      <a:pt x="907" y="227"/>
                    </a:cubicBezTo>
                    <a:cubicBezTo>
                      <a:pt x="907" y="228"/>
                      <a:pt x="907" y="228"/>
                      <a:pt x="906" y="228"/>
                    </a:cubicBezTo>
                    <a:cubicBezTo>
                      <a:pt x="907" y="229"/>
                      <a:pt x="907" y="230"/>
                      <a:pt x="907" y="231"/>
                    </a:cubicBezTo>
                    <a:cubicBezTo>
                      <a:pt x="907" y="231"/>
                      <a:pt x="907" y="231"/>
                      <a:pt x="907" y="232"/>
                    </a:cubicBezTo>
                    <a:cubicBezTo>
                      <a:pt x="907" y="232"/>
                      <a:pt x="908" y="232"/>
                      <a:pt x="908" y="232"/>
                    </a:cubicBezTo>
                    <a:cubicBezTo>
                      <a:pt x="908" y="231"/>
                      <a:pt x="909" y="231"/>
                      <a:pt x="909" y="230"/>
                    </a:cubicBezTo>
                    <a:cubicBezTo>
                      <a:pt x="909" y="230"/>
                      <a:pt x="910" y="230"/>
                      <a:pt x="910" y="230"/>
                    </a:cubicBezTo>
                    <a:cubicBezTo>
                      <a:pt x="910" y="229"/>
                      <a:pt x="910" y="229"/>
                      <a:pt x="910" y="229"/>
                    </a:cubicBezTo>
                    <a:cubicBezTo>
                      <a:pt x="910" y="229"/>
                      <a:pt x="910" y="229"/>
                      <a:pt x="911" y="228"/>
                    </a:cubicBezTo>
                    <a:cubicBezTo>
                      <a:pt x="911" y="228"/>
                      <a:pt x="910" y="228"/>
                      <a:pt x="910" y="227"/>
                    </a:cubicBezTo>
                    <a:cubicBezTo>
                      <a:pt x="911" y="227"/>
                      <a:pt x="911" y="228"/>
                      <a:pt x="911" y="228"/>
                    </a:cubicBezTo>
                    <a:cubicBezTo>
                      <a:pt x="912" y="228"/>
                      <a:pt x="912" y="228"/>
                      <a:pt x="912" y="228"/>
                    </a:cubicBezTo>
                    <a:cubicBezTo>
                      <a:pt x="913" y="228"/>
                      <a:pt x="913" y="227"/>
                      <a:pt x="913" y="227"/>
                    </a:cubicBezTo>
                    <a:cubicBezTo>
                      <a:pt x="914" y="227"/>
                      <a:pt x="914" y="227"/>
                      <a:pt x="914" y="227"/>
                    </a:cubicBezTo>
                    <a:cubicBezTo>
                      <a:pt x="915" y="227"/>
                      <a:pt x="915" y="227"/>
                      <a:pt x="916" y="227"/>
                    </a:cubicBezTo>
                    <a:cubicBezTo>
                      <a:pt x="916" y="227"/>
                      <a:pt x="917" y="227"/>
                      <a:pt x="917" y="227"/>
                    </a:cubicBezTo>
                    <a:cubicBezTo>
                      <a:pt x="917" y="227"/>
                      <a:pt x="918" y="228"/>
                      <a:pt x="918" y="228"/>
                    </a:cubicBezTo>
                    <a:cubicBezTo>
                      <a:pt x="918" y="228"/>
                      <a:pt x="919" y="228"/>
                      <a:pt x="920" y="228"/>
                    </a:cubicBezTo>
                    <a:cubicBezTo>
                      <a:pt x="920" y="228"/>
                      <a:pt x="921" y="228"/>
                      <a:pt x="921" y="229"/>
                    </a:cubicBezTo>
                    <a:cubicBezTo>
                      <a:pt x="922" y="229"/>
                      <a:pt x="923" y="230"/>
                      <a:pt x="924" y="231"/>
                    </a:cubicBezTo>
                    <a:cubicBezTo>
                      <a:pt x="924" y="231"/>
                      <a:pt x="924" y="231"/>
                      <a:pt x="924" y="232"/>
                    </a:cubicBezTo>
                    <a:cubicBezTo>
                      <a:pt x="924" y="232"/>
                      <a:pt x="924" y="232"/>
                      <a:pt x="924" y="232"/>
                    </a:cubicBezTo>
                    <a:cubicBezTo>
                      <a:pt x="925" y="232"/>
                      <a:pt x="925" y="232"/>
                      <a:pt x="925" y="232"/>
                    </a:cubicBezTo>
                    <a:cubicBezTo>
                      <a:pt x="926" y="233"/>
                      <a:pt x="926" y="233"/>
                      <a:pt x="926" y="233"/>
                    </a:cubicBezTo>
                    <a:cubicBezTo>
                      <a:pt x="926" y="233"/>
                      <a:pt x="925" y="233"/>
                      <a:pt x="925" y="233"/>
                    </a:cubicBezTo>
                    <a:cubicBezTo>
                      <a:pt x="926" y="233"/>
                      <a:pt x="926" y="234"/>
                      <a:pt x="926" y="235"/>
                    </a:cubicBezTo>
                    <a:cubicBezTo>
                      <a:pt x="927" y="235"/>
                      <a:pt x="927" y="235"/>
                      <a:pt x="927" y="235"/>
                    </a:cubicBezTo>
                    <a:cubicBezTo>
                      <a:pt x="927" y="235"/>
                      <a:pt x="927" y="235"/>
                      <a:pt x="928" y="236"/>
                    </a:cubicBezTo>
                    <a:cubicBezTo>
                      <a:pt x="928" y="236"/>
                      <a:pt x="929" y="236"/>
                      <a:pt x="929" y="236"/>
                    </a:cubicBezTo>
                    <a:cubicBezTo>
                      <a:pt x="929" y="236"/>
                      <a:pt x="930" y="236"/>
                      <a:pt x="930" y="237"/>
                    </a:cubicBezTo>
                    <a:cubicBezTo>
                      <a:pt x="930" y="236"/>
                      <a:pt x="930" y="236"/>
                      <a:pt x="930" y="236"/>
                    </a:cubicBezTo>
                    <a:cubicBezTo>
                      <a:pt x="930" y="235"/>
                      <a:pt x="929" y="235"/>
                      <a:pt x="929" y="234"/>
                    </a:cubicBezTo>
                    <a:cubicBezTo>
                      <a:pt x="929" y="234"/>
                      <a:pt x="929" y="234"/>
                      <a:pt x="930" y="234"/>
                    </a:cubicBezTo>
                    <a:cubicBezTo>
                      <a:pt x="930" y="234"/>
                      <a:pt x="930" y="233"/>
                      <a:pt x="930" y="233"/>
                    </a:cubicBezTo>
                    <a:cubicBezTo>
                      <a:pt x="929" y="233"/>
                      <a:pt x="929" y="233"/>
                      <a:pt x="929" y="233"/>
                    </a:cubicBezTo>
                    <a:cubicBezTo>
                      <a:pt x="929" y="233"/>
                      <a:pt x="929" y="232"/>
                      <a:pt x="929" y="232"/>
                    </a:cubicBezTo>
                    <a:cubicBezTo>
                      <a:pt x="930" y="232"/>
                      <a:pt x="930" y="232"/>
                      <a:pt x="930" y="232"/>
                    </a:cubicBezTo>
                    <a:cubicBezTo>
                      <a:pt x="931" y="231"/>
                      <a:pt x="931" y="231"/>
                      <a:pt x="931" y="230"/>
                    </a:cubicBezTo>
                    <a:cubicBezTo>
                      <a:pt x="932" y="230"/>
                      <a:pt x="932" y="230"/>
                      <a:pt x="933" y="230"/>
                    </a:cubicBezTo>
                    <a:cubicBezTo>
                      <a:pt x="933" y="229"/>
                      <a:pt x="933" y="229"/>
                      <a:pt x="933" y="229"/>
                    </a:cubicBezTo>
                    <a:cubicBezTo>
                      <a:pt x="933" y="229"/>
                      <a:pt x="934" y="229"/>
                      <a:pt x="934" y="228"/>
                    </a:cubicBezTo>
                    <a:cubicBezTo>
                      <a:pt x="934" y="228"/>
                      <a:pt x="934" y="228"/>
                      <a:pt x="934" y="228"/>
                    </a:cubicBezTo>
                    <a:cubicBezTo>
                      <a:pt x="934" y="228"/>
                      <a:pt x="935" y="228"/>
                      <a:pt x="935" y="228"/>
                    </a:cubicBezTo>
                    <a:cubicBezTo>
                      <a:pt x="935" y="227"/>
                      <a:pt x="935" y="227"/>
                      <a:pt x="935" y="226"/>
                    </a:cubicBezTo>
                    <a:cubicBezTo>
                      <a:pt x="934" y="226"/>
                      <a:pt x="934" y="226"/>
                      <a:pt x="934" y="226"/>
                    </a:cubicBezTo>
                    <a:cubicBezTo>
                      <a:pt x="934" y="226"/>
                      <a:pt x="934" y="226"/>
                      <a:pt x="934" y="225"/>
                    </a:cubicBezTo>
                    <a:cubicBezTo>
                      <a:pt x="935" y="226"/>
                      <a:pt x="935" y="226"/>
                      <a:pt x="936" y="226"/>
                    </a:cubicBezTo>
                    <a:cubicBezTo>
                      <a:pt x="936" y="226"/>
                      <a:pt x="936" y="226"/>
                      <a:pt x="937" y="225"/>
                    </a:cubicBezTo>
                    <a:cubicBezTo>
                      <a:pt x="936" y="225"/>
                      <a:pt x="936" y="225"/>
                      <a:pt x="935" y="224"/>
                    </a:cubicBezTo>
                    <a:cubicBezTo>
                      <a:pt x="935" y="224"/>
                      <a:pt x="935" y="224"/>
                      <a:pt x="935" y="224"/>
                    </a:cubicBezTo>
                    <a:cubicBezTo>
                      <a:pt x="935" y="224"/>
                      <a:pt x="935" y="224"/>
                      <a:pt x="936" y="224"/>
                    </a:cubicBezTo>
                    <a:cubicBezTo>
                      <a:pt x="936" y="224"/>
                      <a:pt x="936" y="224"/>
                      <a:pt x="936" y="224"/>
                    </a:cubicBezTo>
                    <a:cubicBezTo>
                      <a:pt x="936" y="224"/>
                      <a:pt x="937" y="224"/>
                      <a:pt x="937" y="225"/>
                    </a:cubicBezTo>
                    <a:cubicBezTo>
                      <a:pt x="937" y="224"/>
                      <a:pt x="937" y="224"/>
                      <a:pt x="937" y="224"/>
                    </a:cubicBezTo>
                    <a:cubicBezTo>
                      <a:pt x="937" y="224"/>
                      <a:pt x="937" y="224"/>
                      <a:pt x="937" y="223"/>
                    </a:cubicBezTo>
                    <a:cubicBezTo>
                      <a:pt x="938" y="223"/>
                      <a:pt x="938" y="223"/>
                      <a:pt x="939" y="223"/>
                    </a:cubicBezTo>
                    <a:cubicBezTo>
                      <a:pt x="939" y="223"/>
                      <a:pt x="939" y="223"/>
                      <a:pt x="939" y="223"/>
                    </a:cubicBezTo>
                    <a:cubicBezTo>
                      <a:pt x="939" y="223"/>
                      <a:pt x="938" y="222"/>
                      <a:pt x="938" y="222"/>
                    </a:cubicBezTo>
                    <a:cubicBezTo>
                      <a:pt x="939" y="222"/>
                      <a:pt x="939" y="222"/>
                      <a:pt x="939" y="222"/>
                    </a:cubicBezTo>
                    <a:cubicBezTo>
                      <a:pt x="939" y="222"/>
                      <a:pt x="940" y="222"/>
                      <a:pt x="940" y="223"/>
                    </a:cubicBezTo>
                    <a:cubicBezTo>
                      <a:pt x="940" y="222"/>
                      <a:pt x="940" y="222"/>
                      <a:pt x="940" y="222"/>
                    </a:cubicBezTo>
                    <a:cubicBezTo>
                      <a:pt x="941" y="222"/>
                      <a:pt x="941" y="222"/>
                      <a:pt x="941" y="222"/>
                    </a:cubicBezTo>
                    <a:cubicBezTo>
                      <a:pt x="941" y="222"/>
                      <a:pt x="941" y="222"/>
                      <a:pt x="941" y="221"/>
                    </a:cubicBezTo>
                    <a:cubicBezTo>
                      <a:pt x="941" y="222"/>
                      <a:pt x="941" y="222"/>
                      <a:pt x="942" y="222"/>
                    </a:cubicBezTo>
                    <a:cubicBezTo>
                      <a:pt x="942" y="222"/>
                      <a:pt x="943" y="222"/>
                      <a:pt x="943" y="221"/>
                    </a:cubicBezTo>
                    <a:cubicBezTo>
                      <a:pt x="943" y="221"/>
                      <a:pt x="943" y="221"/>
                      <a:pt x="943" y="221"/>
                    </a:cubicBezTo>
                    <a:cubicBezTo>
                      <a:pt x="943" y="221"/>
                      <a:pt x="943" y="220"/>
                      <a:pt x="943" y="220"/>
                    </a:cubicBezTo>
                    <a:cubicBezTo>
                      <a:pt x="944" y="220"/>
                      <a:pt x="944" y="221"/>
                      <a:pt x="944" y="221"/>
                    </a:cubicBezTo>
                    <a:cubicBezTo>
                      <a:pt x="944" y="221"/>
                      <a:pt x="945" y="221"/>
                      <a:pt x="945" y="221"/>
                    </a:cubicBezTo>
                    <a:cubicBezTo>
                      <a:pt x="945" y="220"/>
                      <a:pt x="945" y="220"/>
                      <a:pt x="945" y="219"/>
                    </a:cubicBezTo>
                    <a:cubicBezTo>
                      <a:pt x="945" y="219"/>
                      <a:pt x="945" y="219"/>
                      <a:pt x="946" y="218"/>
                    </a:cubicBezTo>
                    <a:cubicBezTo>
                      <a:pt x="946" y="219"/>
                      <a:pt x="946" y="219"/>
                      <a:pt x="946" y="219"/>
                    </a:cubicBezTo>
                    <a:cubicBezTo>
                      <a:pt x="946" y="219"/>
                      <a:pt x="946" y="219"/>
                      <a:pt x="947" y="219"/>
                    </a:cubicBezTo>
                    <a:cubicBezTo>
                      <a:pt x="947" y="219"/>
                      <a:pt x="947" y="219"/>
                      <a:pt x="947" y="219"/>
                    </a:cubicBezTo>
                    <a:cubicBezTo>
                      <a:pt x="948" y="219"/>
                      <a:pt x="949" y="219"/>
                      <a:pt x="950" y="218"/>
                    </a:cubicBezTo>
                    <a:cubicBezTo>
                      <a:pt x="949" y="218"/>
                      <a:pt x="949" y="218"/>
                      <a:pt x="949" y="218"/>
                    </a:cubicBezTo>
                    <a:cubicBezTo>
                      <a:pt x="949" y="218"/>
                      <a:pt x="949" y="218"/>
                      <a:pt x="949" y="217"/>
                    </a:cubicBezTo>
                    <a:cubicBezTo>
                      <a:pt x="950" y="218"/>
                      <a:pt x="950" y="218"/>
                      <a:pt x="950" y="218"/>
                    </a:cubicBezTo>
                    <a:cubicBezTo>
                      <a:pt x="951" y="218"/>
                      <a:pt x="952" y="218"/>
                      <a:pt x="953" y="218"/>
                    </a:cubicBezTo>
                    <a:cubicBezTo>
                      <a:pt x="952" y="217"/>
                      <a:pt x="952" y="217"/>
                      <a:pt x="952" y="217"/>
                    </a:cubicBezTo>
                    <a:cubicBezTo>
                      <a:pt x="952" y="217"/>
                      <a:pt x="952" y="217"/>
                      <a:pt x="953" y="217"/>
                    </a:cubicBezTo>
                    <a:cubicBezTo>
                      <a:pt x="953" y="217"/>
                      <a:pt x="954" y="217"/>
                      <a:pt x="954" y="218"/>
                    </a:cubicBezTo>
                    <a:cubicBezTo>
                      <a:pt x="955" y="218"/>
                      <a:pt x="955" y="218"/>
                      <a:pt x="956" y="218"/>
                    </a:cubicBezTo>
                    <a:cubicBezTo>
                      <a:pt x="956" y="217"/>
                      <a:pt x="956" y="217"/>
                      <a:pt x="956" y="217"/>
                    </a:cubicBezTo>
                    <a:cubicBezTo>
                      <a:pt x="956" y="217"/>
                      <a:pt x="956" y="217"/>
                      <a:pt x="956" y="217"/>
                    </a:cubicBezTo>
                    <a:cubicBezTo>
                      <a:pt x="956" y="217"/>
                      <a:pt x="957" y="217"/>
                      <a:pt x="957" y="217"/>
                    </a:cubicBezTo>
                    <a:cubicBezTo>
                      <a:pt x="957" y="218"/>
                      <a:pt x="957" y="218"/>
                      <a:pt x="957" y="218"/>
                    </a:cubicBezTo>
                    <a:cubicBezTo>
                      <a:pt x="957" y="218"/>
                      <a:pt x="957" y="218"/>
                      <a:pt x="958" y="219"/>
                    </a:cubicBezTo>
                    <a:cubicBezTo>
                      <a:pt x="958" y="219"/>
                      <a:pt x="958" y="219"/>
                      <a:pt x="959" y="219"/>
                    </a:cubicBezTo>
                    <a:cubicBezTo>
                      <a:pt x="959" y="219"/>
                      <a:pt x="959" y="219"/>
                      <a:pt x="959" y="220"/>
                    </a:cubicBezTo>
                    <a:cubicBezTo>
                      <a:pt x="961" y="220"/>
                      <a:pt x="962" y="221"/>
                      <a:pt x="964" y="222"/>
                    </a:cubicBezTo>
                    <a:cubicBezTo>
                      <a:pt x="964" y="222"/>
                      <a:pt x="964" y="222"/>
                      <a:pt x="964" y="222"/>
                    </a:cubicBezTo>
                    <a:cubicBezTo>
                      <a:pt x="964" y="222"/>
                      <a:pt x="964" y="222"/>
                      <a:pt x="965" y="222"/>
                    </a:cubicBezTo>
                    <a:cubicBezTo>
                      <a:pt x="965" y="222"/>
                      <a:pt x="965" y="222"/>
                      <a:pt x="965" y="221"/>
                    </a:cubicBezTo>
                    <a:cubicBezTo>
                      <a:pt x="964" y="221"/>
                      <a:pt x="964" y="221"/>
                      <a:pt x="964" y="220"/>
                    </a:cubicBezTo>
                    <a:cubicBezTo>
                      <a:pt x="964" y="220"/>
                      <a:pt x="964" y="220"/>
                      <a:pt x="964" y="220"/>
                    </a:cubicBezTo>
                    <a:cubicBezTo>
                      <a:pt x="964" y="220"/>
                      <a:pt x="964" y="220"/>
                      <a:pt x="965" y="220"/>
                    </a:cubicBezTo>
                    <a:cubicBezTo>
                      <a:pt x="965" y="220"/>
                      <a:pt x="965" y="219"/>
                      <a:pt x="965" y="218"/>
                    </a:cubicBezTo>
                    <a:cubicBezTo>
                      <a:pt x="965" y="218"/>
                      <a:pt x="965" y="217"/>
                      <a:pt x="965" y="216"/>
                    </a:cubicBezTo>
                    <a:cubicBezTo>
                      <a:pt x="964" y="216"/>
                      <a:pt x="964" y="216"/>
                      <a:pt x="964" y="215"/>
                    </a:cubicBezTo>
                    <a:cubicBezTo>
                      <a:pt x="963" y="215"/>
                      <a:pt x="963" y="214"/>
                      <a:pt x="963" y="214"/>
                    </a:cubicBezTo>
                    <a:cubicBezTo>
                      <a:pt x="963" y="214"/>
                      <a:pt x="963" y="213"/>
                      <a:pt x="964" y="213"/>
                    </a:cubicBezTo>
                    <a:cubicBezTo>
                      <a:pt x="963" y="213"/>
                      <a:pt x="963" y="212"/>
                      <a:pt x="963" y="212"/>
                    </a:cubicBezTo>
                    <a:cubicBezTo>
                      <a:pt x="962" y="211"/>
                      <a:pt x="961" y="211"/>
                      <a:pt x="960" y="210"/>
                    </a:cubicBezTo>
                    <a:cubicBezTo>
                      <a:pt x="960" y="210"/>
                      <a:pt x="959" y="209"/>
                      <a:pt x="958" y="208"/>
                    </a:cubicBezTo>
                    <a:cubicBezTo>
                      <a:pt x="958" y="208"/>
                      <a:pt x="958" y="207"/>
                      <a:pt x="958" y="207"/>
                    </a:cubicBezTo>
                    <a:cubicBezTo>
                      <a:pt x="958" y="207"/>
                      <a:pt x="958" y="207"/>
                      <a:pt x="957" y="207"/>
                    </a:cubicBezTo>
                    <a:cubicBezTo>
                      <a:pt x="957" y="207"/>
                      <a:pt x="957" y="207"/>
                      <a:pt x="957" y="207"/>
                    </a:cubicBezTo>
                    <a:cubicBezTo>
                      <a:pt x="956" y="207"/>
                      <a:pt x="956" y="207"/>
                      <a:pt x="956" y="207"/>
                    </a:cubicBezTo>
                    <a:cubicBezTo>
                      <a:pt x="956" y="207"/>
                      <a:pt x="956" y="207"/>
                      <a:pt x="956" y="208"/>
                    </a:cubicBezTo>
                    <a:cubicBezTo>
                      <a:pt x="955" y="207"/>
                      <a:pt x="955" y="207"/>
                      <a:pt x="954" y="207"/>
                    </a:cubicBezTo>
                    <a:cubicBezTo>
                      <a:pt x="954" y="207"/>
                      <a:pt x="954" y="207"/>
                      <a:pt x="954" y="207"/>
                    </a:cubicBezTo>
                    <a:cubicBezTo>
                      <a:pt x="954" y="206"/>
                      <a:pt x="954" y="206"/>
                      <a:pt x="955" y="206"/>
                    </a:cubicBezTo>
                    <a:cubicBezTo>
                      <a:pt x="955" y="206"/>
                      <a:pt x="955" y="206"/>
                      <a:pt x="956" y="206"/>
                    </a:cubicBezTo>
                    <a:cubicBezTo>
                      <a:pt x="956" y="206"/>
                      <a:pt x="956" y="205"/>
                      <a:pt x="955" y="205"/>
                    </a:cubicBezTo>
                    <a:cubicBezTo>
                      <a:pt x="956" y="205"/>
                      <a:pt x="956" y="205"/>
                      <a:pt x="956" y="205"/>
                    </a:cubicBezTo>
                    <a:cubicBezTo>
                      <a:pt x="956" y="205"/>
                      <a:pt x="956" y="205"/>
                      <a:pt x="957" y="205"/>
                    </a:cubicBezTo>
                    <a:cubicBezTo>
                      <a:pt x="957" y="205"/>
                      <a:pt x="957" y="206"/>
                      <a:pt x="957" y="206"/>
                    </a:cubicBezTo>
                    <a:cubicBezTo>
                      <a:pt x="957" y="205"/>
                      <a:pt x="956" y="204"/>
                      <a:pt x="956" y="203"/>
                    </a:cubicBezTo>
                    <a:cubicBezTo>
                      <a:pt x="956" y="202"/>
                      <a:pt x="955" y="202"/>
                      <a:pt x="955" y="201"/>
                    </a:cubicBezTo>
                    <a:cubicBezTo>
                      <a:pt x="954" y="202"/>
                      <a:pt x="954" y="202"/>
                      <a:pt x="954" y="202"/>
                    </a:cubicBezTo>
                    <a:cubicBezTo>
                      <a:pt x="954" y="202"/>
                      <a:pt x="954" y="203"/>
                      <a:pt x="954" y="203"/>
                    </a:cubicBezTo>
                    <a:cubicBezTo>
                      <a:pt x="954" y="203"/>
                      <a:pt x="954" y="202"/>
                      <a:pt x="953" y="202"/>
                    </a:cubicBezTo>
                    <a:cubicBezTo>
                      <a:pt x="953" y="202"/>
                      <a:pt x="952" y="201"/>
                      <a:pt x="952" y="200"/>
                    </a:cubicBezTo>
                    <a:cubicBezTo>
                      <a:pt x="952" y="200"/>
                      <a:pt x="952" y="200"/>
                      <a:pt x="952" y="200"/>
                    </a:cubicBezTo>
                    <a:cubicBezTo>
                      <a:pt x="953" y="200"/>
                      <a:pt x="953" y="200"/>
                      <a:pt x="953" y="200"/>
                    </a:cubicBezTo>
                    <a:cubicBezTo>
                      <a:pt x="953" y="200"/>
                      <a:pt x="953" y="200"/>
                      <a:pt x="953" y="200"/>
                    </a:cubicBezTo>
                    <a:cubicBezTo>
                      <a:pt x="952" y="199"/>
                      <a:pt x="952" y="198"/>
                      <a:pt x="951" y="197"/>
                    </a:cubicBezTo>
                    <a:cubicBezTo>
                      <a:pt x="951" y="197"/>
                      <a:pt x="951" y="197"/>
                      <a:pt x="950" y="197"/>
                    </a:cubicBezTo>
                    <a:cubicBezTo>
                      <a:pt x="950" y="197"/>
                      <a:pt x="950" y="197"/>
                      <a:pt x="950" y="197"/>
                    </a:cubicBezTo>
                    <a:cubicBezTo>
                      <a:pt x="950" y="197"/>
                      <a:pt x="950" y="197"/>
                      <a:pt x="950" y="197"/>
                    </a:cubicBezTo>
                    <a:cubicBezTo>
                      <a:pt x="949" y="197"/>
                      <a:pt x="949" y="197"/>
                      <a:pt x="948" y="197"/>
                    </a:cubicBezTo>
                    <a:cubicBezTo>
                      <a:pt x="948" y="196"/>
                      <a:pt x="947" y="196"/>
                      <a:pt x="947" y="196"/>
                    </a:cubicBezTo>
                    <a:cubicBezTo>
                      <a:pt x="947" y="195"/>
                      <a:pt x="946" y="195"/>
                      <a:pt x="946" y="195"/>
                    </a:cubicBezTo>
                    <a:cubicBezTo>
                      <a:pt x="946" y="194"/>
                      <a:pt x="945" y="193"/>
                      <a:pt x="945" y="193"/>
                    </a:cubicBezTo>
                    <a:cubicBezTo>
                      <a:pt x="945" y="193"/>
                      <a:pt x="945" y="192"/>
                      <a:pt x="945" y="192"/>
                    </a:cubicBezTo>
                    <a:cubicBezTo>
                      <a:pt x="945" y="192"/>
                      <a:pt x="945" y="192"/>
                      <a:pt x="945" y="192"/>
                    </a:cubicBezTo>
                    <a:cubicBezTo>
                      <a:pt x="944" y="192"/>
                      <a:pt x="944" y="191"/>
                      <a:pt x="944" y="191"/>
                    </a:cubicBezTo>
                    <a:cubicBezTo>
                      <a:pt x="943" y="191"/>
                      <a:pt x="942" y="191"/>
                      <a:pt x="941" y="192"/>
                    </a:cubicBezTo>
                    <a:cubicBezTo>
                      <a:pt x="941" y="192"/>
                      <a:pt x="941" y="192"/>
                      <a:pt x="941" y="192"/>
                    </a:cubicBezTo>
                    <a:cubicBezTo>
                      <a:pt x="941" y="192"/>
                      <a:pt x="941" y="192"/>
                      <a:pt x="940" y="191"/>
                    </a:cubicBezTo>
                    <a:cubicBezTo>
                      <a:pt x="940" y="191"/>
                      <a:pt x="940" y="191"/>
                      <a:pt x="940" y="191"/>
                    </a:cubicBezTo>
                    <a:cubicBezTo>
                      <a:pt x="939" y="192"/>
                      <a:pt x="939" y="192"/>
                      <a:pt x="939" y="193"/>
                    </a:cubicBezTo>
                    <a:cubicBezTo>
                      <a:pt x="939" y="193"/>
                      <a:pt x="939" y="193"/>
                      <a:pt x="939" y="193"/>
                    </a:cubicBezTo>
                    <a:cubicBezTo>
                      <a:pt x="939" y="193"/>
                      <a:pt x="939" y="193"/>
                      <a:pt x="938" y="193"/>
                    </a:cubicBezTo>
                    <a:cubicBezTo>
                      <a:pt x="938" y="192"/>
                      <a:pt x="938" y="192"/>
                      <a:pt x="938" y="191"/>
                    </a:cubicBezTo>
                    <a:cubicBezTo>
                      <a:pt x="938" y="191"/>
                      <a:pt x="939" y="191"/>
                      <a:pt x="939" y="190"/>
                    </a:cubicBezTo>
                    <a:cubicBezTo>
                      <a:pt x="939" y="190"/>
                      <a:pt x="938" y="189"/>
                      <a:pt x="938" y="189"/>
                    </a:cubicBezTo>
                    <a:cubicBezTo>
                      <a:pt x="938" y="189"/>
                      <a:pt x="938" y="188"/>
                      <a:pt x="937" y="188"/>
                    </a:cubicBezTo>
                    <a:cubicBezTo>
                      <a:pt x="937" y="188"/>
                      <a:pt x="937" y="188"/>
                      <a:pt x="937" y="188"/>
                    </a:cubicBezTo>
                    <a:cubicBezTo>
                      <a:pt x="937" y="188"/>
                      <a:pt x="938" y="188"/>
                      <a:pt x="938" y="188"/>
                    </a:cubicBezTo>
                    <a:cubicBezTo>
                      <a:pt x="938" y="188"/>
                      <a:pt x="939" y="189"/>
                      <a:pt x="939" y="189"/>
                    </a:cubicBezTo>
                    <a:cubicBezTo>
                      <a:pt x="939" y="189"/>
                      <a:pt x="939" y="189"/>
                      <a:pt x="939" y="188"/>
                    </a:cubicBezTo>
                    <a:cubicBezTo>
                      <a:pt x="940" y="189"/>
                      <a:pt x="940" y="189"/>
                      <a:pt x="940" y="189"/>
                    </a:cubicBezTo>
                    <a:cubicBezTo>
                      <a:pt x="941" y="189"/>
                      <a:pt x="941" y="190"/>
                      <a:pt x="941" y="190"/>
                    </a:cubicBezTo>
                    <a:cubicBezTo>
                      <a:pt x="942" y="190"/>
                      <a:pt x="942" y="190"/>
                      <a:pt x="943" y="190"/>
                    </a:cubicBezTo>
                    <a:cubicBezTo>
                      <a:pt x="943" y="190"/>
                      <a:pt x="943" y="189"/>
                      <a:pt x="943" y="189"/>
                    </a:cubicBezTo>
                    <a:cubicBezTo>
                      <a:pt x="942" y="188"/>
                      <a:pt x="941" y="188"/>
                      <a:pt x="940" y="187"/>
                    </a:cubicBezTo>
                    <a:cubicBezTo>
                      <a:pt x="940" y="187"/>
                      <a:pt x="939" y="187"/>
                      <a:pt x="939" y="187"/>
                    </a:cubicBezTo>
                    <a:cubicBezTo>
                      <a:pt x="939" y="187"/>
                      <a:pt x="938" y="187"/>
                      <a:pt x="937" y="187"/>
                    </a:cubicBezTo>
                    <a:cubicBezTo>
                      <a:pt x="937" y="186"/>
                      <a:pt x="937" y="186"/>
                      <a:pt x="936" y="186"/>
                    </a:cubicBezTo>
                    <a:cubicBezTo>
                      <a:pt x="937" y="186"/>
                      <a:pt x="937" y="186"/>
                      <a:pt x="938" y="186"/>
                    </a:cubicBezTo>
                    <a:cubicBezTo>
                      <a:pt x="938" y="186"/>
                      <a:pt x="939" y="186"/>
                      <a:pt x="939" y="186"/>
                    </a:cubicBezTo>
                    <a:cubicBezTo>
                      <a:pt x="939" y="186"/>
                      <a:pt x="940" y="186"/>
                      <a:pt x="940" y="186"/>
                    </a:cubicBezTo>
                    <a:cubicBezTo>
                      <a:pt x="940" y="186"/>
                      <a:pt x="941" y="187"/>
                      <a:pt x="941" y="187"/>
                    </a:cubicBezTo>
                    <a:cubicBezTo>
                      <a:pt x="941" y="187"/>
                      <a:pt x="942" y="187"/>
                      <a:pt x="942" y="188"/>
                    </a:cubicBezTo>
                    <a:cubicBezTo>
                      <a:pt x="943" y="188"/>
                      <a:pt x="943" y="188"/>
                      <a:pt x="943" y="189"/>
                    </a:cubicBezTo>
                    <a:cubicBezTo>
                      <a:pt x="944" y="189"/>
                      <a:pt x="944" y="190"/>
                      <a:pt x="944" y="191"/>
                    </a:cubicBezTo>
                    <a:cubicBezTo>
                      <a:pt x="945" y="191"/>
                      <a:pt x="945" y="191"/>
                      <a:pt x="946" y="191"/>
                    </a:cubicBezTo>
                    <a:cubicBezTo>
                      <a:pt x="946" y="191"/>
                      <a:pt x="946" y="192"/>
                      <a:pt x="946" y="192"/>
                    </a:cubicBezTo>
                    <a:cubicBezTo>
                      <a:pt x="946" y="192"/>
                      <a:pt x="946" y="192"/>
                      <a:pt x="947" y="193"/>
                    </a:cubicBezTo>
                    <a:cubicBezTo>
                      <a:pt x="947" y="193"/>
                      <a:pt x="948" y="193"/>
                      <a:pt x="948" y="193"/>
                    </a:cubicBezTo>
                    <a:cubicBezTo>
                      <a:pt x="948" y="193"/>
                      <a:pt x="948" y="193"/>
                      <a:pt x="948" y="193"/>
                    </a:cubicBezTo>
                    <a:cubicBezTo>
                      <a:pt x="949" y="193"/>
                      <a:pt x="951" y="193"/>
                      <a:pt x="952" y="193"/>
                    </a:cubicBezTo>
                    <a:cubicBezTo>
                      <a:pt x="952" y="193"/>
                      <a:pt x="952" y="194"/>
                      <a:pt x="952" y="194"/>
                    </a:cubicBezTo>
                    <a:cubicBezTo>
                      <a:pt x="952" y="194"/>
                      <a:pt x="951" y="194"/>
                      <a:pt x="951" y="194"/>
                    </a:cubicBezTo>
                    <a:cubicBezTo>
                      <a:pt x="952" y="194"/>
                      <a:pt x="952" y="194"/>
                      <a:pt x="952" y="194"/>
                    </a:cubicBezTo>
                    <a:cubicBezTo>
                      <a:pt x="952" y="194"/>
                      <a:pt x="953" y="194"/>
                      <a:pt x="953" y="193"/>
                    </a:cubicBezTo>
                    <a:cubicBezTo>
                      <a:pt x="953" y="193"/>
                      <a:pt x="954" y="193"/>
                      <a:pt x="955" y="193"/>
                    </a:cubicBezTo>
                    <a:cubicBezTo>
                      <a:pt x="955" y="193"/>
                      <a:pt x="955" y="192"/>
                      <a:pt x="955" y="192"/>
                    </a:cubicBezTo>
                    <a:cubicBezTo>
                      <a:pt x="955" y="192"/>
                      <a:pt x="955" y="192"/>
                      <a:pt x="955" y="191"/>
                    </a:cubicBezTo>
                    <a:cubicBezTo>
                      <a:pt x="955" y="191"/>
                      <a:pt x="955" y="190"/>
                      <a:pt x="955" y="190"/>
                    </a:cubicBezTo>
                    <a:cubicBezTo>
                      <a:pt x="956" y="189"/>
                      <a:pt x="956" y="188"/>
                      <a:pt x="957" y="188"/>
                    </a:cubicBezTo>
                    <a:cubicBezTo>
                      <a:pt x="957" y="187"/>
                      <a:pt x="958" y="187"/>
                      <a:pt x="958" y="186"/>
                    </a:cubicBezTo>
                    <a:cubicBezTo>
                      <a:pt x="958" y="186"/>
                      <a:pt x="957" y="186"/>
                      <a:pt x="957" y="185"/>
                    </a:cubicBezTo>
                    <a:cubicBezTo>
                      <a:pt x="957" y="185"/>
                      <a:pt x="957" y="185"/>
                      <a:pt x="957" y="184"/>
                    </a:cubicBezTo>
                    <a:cubicBezTo>
                      <a:pt x="957" y="184"/>
                      <a:pt x="956" y="183"/>
                      <a:pt x="956" y="183"/>
                    </a:cubicBezTo>
                    <a:cubicBezTo>
                      <a:pt x="956" y="182"/>
                      <a:pt x="956" y="182"/>
                      <a:pt x="956" y="181"/>
                    </a:cubicBezTo>
                    <a:cubicBezTo>
                      <a:pt x="956" y="182"/>
                      <a:pt x="956" y="182"/>
                      <a:pt x="956" y="182"/>
                    </a:cubicBezTo>
                    <a:cubicBezTo>
                      <a:pt x="956" y="182"/>
                      <a:pt x="957" y="183"/>
                      <a:pt x="957" y="183"/>
                    </a:cubicBezTo>
                    <a:cubicBezTo>
                      <a:pt x="957" y="183"/>
                      <a:pt x="957" y="183"/>
                      <a:pt x="957" y="183"/>
                    </a:cubicBezTo>
                    <a:cubicBezTo>
                      <a:pt x="957" y="183"/>
                      <a:pt x="957" y="182"/>
                      <a:pt x="957" y="182"/>
                    </a:cubicBezTo>
                    <a:cubicBezTo>
                      <a:pt x="957" y="182"/>
                      <a:pt x="956" y="181"/>
                      <a:pt x="956" y="181"/>
                    </a:cubicBezTo>
                    <a:cubicBezTo>
                      <a:pt x="955" y="181"/>
                      <a:pt x="955" y="181"/>
                      <a:pt x="954" y="181"/>
                    </a:cubicBezTo>
                    <a:cubicBezTo>
                      <a:pt x="954" y="180"/>
                      <a:pt x="953" y="180"/>
                      <a:pt x="952" y="179"/>
                    </a:cubicBezTo>
                    <a:cubicBezTo>
                      <a:pt x="952" y="178"/>
                      <a:pt x="951" y="177"/>
                      <a:pt x="950" y="176"/>
                    </a:cubicBezTo>
                    <a:cubicBezTo>
                      <a:pt x="950" y="175"/>
                      <a:pt x="950" y="175"/>
                      <a:pt x="950" y="175"/>
                    </a:cubicBezTo>
                    <a:cubicBezTo>
                      <a:pt x="950" y="175"/>
                      <a:pt x="950" y="175"/>
                      <a:pt x="950" y="175"/>
                    </a:cubicBezTo>
                    <a:cubicBezTo>
                      <a:pt x="950" y="175"/>
                      <a:pt x="951" y="175"/>
                      <a:pt x="952" y="175"/>
                    </a:cubicBezTo>
                    <a:cubicBezTo>
                      <a:pt x="952" y="175"/>
                      <a:pt x="952" y="175"/>
                      <a:pt x="952" y="175"/>
                    </a:cubicBezTo>
                    <a:cubicBezTo>
                      <a:pt x="952" y="175"/>
                      <a:pt x="952" y="174"/>
                      <a:pt x="952" y="174"/>
                    </a:cubicBezTo>
                    <a:cubicBezTo>
                      <a:pt x="951" y="174"/>
                      <a:pt x="951" y="174"/>
                      <a:pt x="951" y="173"/>
                    </a:cubicBezTo>
                    <a:cubicBezTo>
                      <a:pt x="950" y="173"/>
                      <a:pt x="950" y="173"/>
                      <a:pt x="950" y="173"/>
                    </a:cubicBezTo>
                    <a:cubicBezTo>
                      <a:pt x="950" y="173"/>
                      <a:pt x="951" y="173"/>
                      <a:pt x="951" y="173"/>
                    </a:cubicBezTo>
                    <a:cubicBezTo>
                      <a:pt x="951" y="173"/>
                      <a:pt x="951" y="172"/>
                      <a:pt x="951" y="172"/>
                    </a:cubicBezTo>
                    <a:cubicBezTo>
                      <a:pt x="951" y="172"/>
                      <a:pt x="951" y="172"/>
                      <a:pt x="951" y="172"/>
                    </a:cubicBezTo>
                    <a:cubicBezTo>
                      <a:pt x="951" y="172"/>
                      <a:pt x="952" y="173"/>
                      <a:pt x="952" y="173"/>
                    </a:cubicBezTo>
                    <a:cubicBezTo>
                      <a:pt x="952" y="174"/>
                      <a:pt x="953" y="174"/>
                      <a:pt x="953" y="175"/>
                    </a:cubicBezTo>
                    <a:cubicBezTo>
                      <a:pt x="954" y="174"/>
                      <a:pt x="954" y="174"/>
                      <a:pt x="954" y="174"/>
                    </a:cubicBezTo>
                    <a:cubicBezTo>
                      <a:pt x="954" y="174"/>
                      <a:pt x="954" y="174"/>
                      <a:pt x="953" y="173"/>
                    </a:cubicBezTo>
                    <a:cubicBezTo>
                      <a:pt x="954" y="173"/>
                      <a:pt x="954" y="173"/>
                      <a:pt x="954" y="173"/>
                    </a:cubicBezTo>
                    <a:cubicBezTo>
                      <a:pt x="954" y="173"/>
                      <a:pt x="954" y="173"/>
                      <a:pt x="954" y="172"/>
                    </a:cubicBezTo>
                    <a:cubicBezTo>
                      <a:pt x="954" y="172"/>
                      <a:pt x="954" y="172"/>
                      <a:pt x="954" y="172"/>
                    </a:cubicBezTo>
                    <a:cubicBezTo>
                      <a:pt x="955" y="172"/>
                      <a:pt x="955" y="173"/>
                      <a:pt x="955" y="173"/>
                    </a:cubicBezTo>
                    <a:cubicBezTo>
                      <a:pt x="955" y="173"/>
                      <a:pt x="955" y="173"/>
                      <a:pt x="955" y="174"/>
                    </a:cubicBezTo>
                    <a:cubicBezTo>
                      <a:pt x="955" y="174"/>
                      <a:pt x="956" y="174"/>
                      <a:pt x="956" y="174"/>
                    </a:cubicBezTo>
                    <a:cubicBezTo>
                      <a:pt x="956" y="175"/>
                      <a:pt x="956" y="175"/>
                      <a:pt x="956" y="176"/>
                    </a:cubicBezTo>
                    <a:cubicBezTo>
                      <a:pt x="955" y="176"/>
                      <a:pt x="955" y="176"/>
                      <a:pt x="955" y="176"/>
                    </a:cubicBezTo>
                    <a:cubicBezTo>
                      <a:pt x="956" y="177"/>
                      <a:pt x="957" y="178"/>
                      <a:pt x="957" y="179"/>
                    </a:cubicBezTo>
                    <a:cubicBezTo>
                      <a:pt x="958" y="179"/>
                      <a:pt x="958" y="179"/>
                      <a:pt x="959" y="179"/>
                    </a:cubicBezTo>
                    <a:cubicBezTo>
                      <a:pt x="959" y="179"/>
                      <a:pt x="959" y="180"/>
                      <a:pt x="960" y="180"/>
                    </a:cubicBezTo>
                    <a:cubicBezTo>
                      <a:pt x="959" y="180"/>
                      <a:pt x="959" y="181"/>
                      <a:pt x="959" y="181"/>
                    </a:cubicBezTo>
                    <a:cubicBezTo>
                      <a:pt x="959" y="181"/>
                      <a:pt x="960" y="181"/>
                      <a:pt x="960" y="182"/>
                    </a:cubicBezTo>
                    <a:cubicBezTo>
                      <a:pt x="961" y="181"/>
                      <a:pt x="962" y="181"/>
                      <a:pt x="963" y="181"/>
                    </a:cubicBezTo>
                    <a:cubicBezTo>
                      <a:pt x="963" y="181"/>
                      <a:pt x="964" y="180"/>
                      <a:pt x="964" y="180"/>
                    </a:cubicBezTo>
                    <a:cubicBezTo>
                      <a:pt x="964" y="180"/>
                      <a:pt x="964" y="180"/>
                      <a:pt x="964" y="179"/>
                    </a:cubicBezTo>
                    <a:cubicBezTo>
                      <a:pt x="964" y="179"/>
                      <a:pt x="964" y="178"/>
                      <a:pt x="965" y="178"/>
                    </a:cubicBezTo>
                    <a:cubicBezTo>
                      <a:pt x="965" y="178"/>
                      <a:pt x="965" y="177"/>
                      <a:pt x="965" y="177"/>
                    </a:cubicBezTo>
                    <a:cubicBezTo>
                      <a:pt x="965" y="177"/>
                      <a:pt x="965" y="178"/>
                      <a:pt x="965" y="178"/>
                    </a:cubicBezTo>
                    <a:cubicBezTo>
                      <a:pt x="965" y="178"/>
                      <a:pt x="965" y="179"/>
                      <a:pt x="965" y="179"/>
                    </a:cubicBezTo>
                    <a:cubicBezTo>
                      <a:pt x="965" y="179"/>
                      <a:pt x="965" y="179"/>
                      <a:pt x="965" y="179"/>
                    </a:cubicBezTo>
                    <a:cubicBezTo>
                      <a:pt x="966" y="179"/>
                      <a:pt x="966" y="179"/>
                      <a:pt x="966" y="179"/>
                    </a:cubicBezTo>
                    <a:cubicBezTo>
                      <a:pt x="967" y="179"/>
                      <a:pt x="968" y="179"/>
                      <a:pt x="969" y="180"/>
                    </a:cubicBezTo>
                    <a:cubicBezTo>
                      <a:pt x="969" y="179"/>
                      <a:pt x="969" y="179"/>
                      <a:pt x="969" y="179"/>
                    </a:cubicBezTo>
                    <a:cubicBezTo>
                      <a:pt x="970" y="180"/>
                      <a:pt x="970" y="180"/>
                      <a:pt x="971" y="180"/>
                    </a:cubicBezTo>
                    <a:cubicBezTo>
                      <a:pt x="971" y="180"/>
                      <a:pt x="971" y="180"/>
                      <a:pt x="970" y="180"/>
                    </a:cubicBezTo>
                    <a:cubicBezTo>
                      <a:pt x="971" y="181"/>
                      <a:pt x="971" y="181"/>
                      <a:pt x="971" y="181"/>
                    </a:cubicBezTo>
                    <a:cubicBezTo>
                      <a:pt x="971" y="182"/>
                      <a:pt x="972" y="182"/>
                      <a:pt x="973" y="183"/>
                    </a:cubicBezTo>
                    <a:cubicBezTo>
                      <a:pt x="973" y="183"/>
                      <a:pt x="973" y="184"/>
                      <a:pt x="973" y="184"/>
                    </a:cubicBezTo>
                    <a:cubicBezTo>
                      <a:pt x="973" y="184"/>
                      <a:pt x="973" y="184"/>
                      <a:pt x="973" y="185"/>
                    </a:cubicBezTo>
                    <a:cubicBezTo>
                      <a:pt x="973" y="185"/>
                      <a:pt x="973" y="185"/>
                      <a:pt x="973" y="185"/>
                    </a:cubicBezTo>
                    <a:cubicBezTo>
                      <a:pt x="973" y="185"/>
                      <a:pt x="973" y="185"/>
                      <a:pt x="973" y="186"/>
                    </a:cubicBezTo>
                    <a:cubicBezTo>
                      <a:pt x="974" y="186"/>
                      <a:pt x="975" y="186"/>
                      <a:pt x="976" y="186"/>
                    </a:cubicBezTo>
                    <a:cubicBezTo>
                      <a:pt x="976" y="186"/>
                      <a:pt x="976" y="186"/>
                      <a:pt x="976" y="187"/>
                    </a:cubicBezTo>
                    <a:cubicBezTo>
                      <a:pt x="976" y="187"/>
                      <a:pt x="976" y="187"/>
                      <a:pt x="976" y="187"/>
                    </a:cubicBezTo>
                    <a:cubicBezTo>
                      <a:pt x="976" y="187"/>
                      <a:pt x="976" y="187"/>
                      <a:pt x="976" y="187"/>
                    </a:cubicBezTo>
                    <a:cubicBezTo>
                      <a:pt x="977" y="187"/>
                      <a:pt x="977" y="187"/>
                      <a:pt x="978" y="187"/>
                    </a:cubicBezTo>
                    <a:cubicBezTo>
                      <a:pt x="978" y="187"/>
                      <a:pt x="977" y="186"/>
                      <a:pt x="977" y="186"/>
                    </a:cubicBezTo>
                    <a:cubicBezTo>
                      <a:pt x="978" y="186"/>
                      <a:pt x="978" y="186"/>
                      <a:pt x="978" y="186"/>
                    </a:cubicBezTo>
                    <a:cubicBezTo>
                      <a:pt x="978" y="186"/>
                      <a:pt x="978" y="186"/>
                      <a:pt x="978" y="186"/>
                    </a:cubicBezTo>
                    <a:cubicBezTo>
                      <a:pt x="978" y="186"/>
                      <a:pt x="979" y="186"/>
                      <a:pt x="979" y="185"/>
                    </a:cubicBezTo>
                    <a:cubicBezTo>
                      <a:pt x="979" y="185"/>
                      <a:pt x="979" y="186"/>
                      <a:pt x="979" y="186"/>
                    </a:cubicBezTo>
                    <a:cubicBezTo>
                      <a:pt x="979" y="186"/>
                      <a:pt x="980" y="186"/>
                      <a:pt x="980" y="186"/>
                    </a:cubicBezTo>
                    <a:cubicBezTo>
                      <a:pt x="979" y="187"/>
                      <a:pt x="979" y="187"/>
                      <a:pt x="979" y="187"/>
                    </a:cubicBezTo>
                    <a:cubicBezTo>
                      <a:pt x="979" y="187"/>
                      <a:pt x="980" y="187"/>
                      <a:pt x="980" y="187"/>
                    </a:cubicBezTo>
                    <a:cubicBezTo>
                      <a:pt x="981" y="187"/>
                      <a:pt x="981" y="187"/>
                      <a:pt x="981" y="187"/>
                    </a:cubicBezTo>
                    <a:cubicBezTo>
                      <a:pt x="982" y="188"/>
                      <a:pt x="983" y="188"/>
                      <a:pt x="984" y="189"/>
                    </a:cubicBezTo>
                    <a:cubicBezTo>
                      <a:pt x="984" y="189"/>
                      <a:pt x="984" y="189"/>
                      <a:pt x="984" y="189"/>
                    </a:cubicBezTo>
                    <a:cubicBezTo>
                      <a:pt x="985" y="189"/>
                      <a:pt x="985" y="190"/>
                      <a:pt x="985" y="190"/>
                    </a:cubicBezTo>
                    <a:cubicBezTo>
                      <a:pt x="985" y="190"/>
                      <a:pt x="985" y="190"/>
                      <a:pt x="985" y="190"/>
                    </a:cubicBezTo>
                    <a:cubicBezTo>
                      <a:pt x="986" y="190"/>
                      <a:pt x="986" y="190"/>
                      <a:pt x="986" y="190"/>
                    </a:cubicBezTo>
                    <a:cubicBezTo>
                      <a:pt x="986" y="190"/>
                      <a:pt x="987" y="190"/>
                      <a:pt x="987" y="190"/>
                    </a:cubicBezTo>
                    <a:cubicBezTo>
                      <a:pt x="987" y="190"/>
                      <a:pt x="987" y="189"/>
                      <a:pt x="987" y="189"/>
                    </a:cubicBezTo>
                    <a:cubicBezTo>
                      <a:pt x="987" y="189"/>
                      <a:pt x="987" y="189"/>
                      <a:pt x="987" y="189"/>
                    </a:cubicBezTo>
                    <a:cubicBezTo>
                      <a:pt x="988" y="190"/>
                      <a:pt x="988" y="190"/>
                      <a:pt x="988" y="191"/>
                    </a:cubicBezTo>
                    <a:cubicBezTo>
                      <a:pt x="989" y="191"/>
                      <a:pt x="989" y="191"/>
                      <a:pt x="990" y="191"/>
                    </a:cubicBezTo>
                    <a:cubicBezTo>
                      <a:pt x="990" y="191"/>
                      <a:pt x="990" y="191"/>
                      <a:pt x="990" y="191"/>
                    </a:cubicBezTo>
                    <a:cubicBezTo>
                      <a:pt x="990" y="190"/>
                      <a:pt x="990" y="190"/>
                      <a:pt x="990" y="189"/>
                    </a:cubicBezTo>
                    <a:cubicBezTo>
                      <a:pt x="990" y="189"/>
                      <a:pt x="989" y="189"/>
                      <a:pt x="989" y="189"/>
                    </a:cubicBezTo>
                    <a:cubicBezTo>
                      <a:pt x="989" y="189"/>
                      <a:pt x="988" y="188"/>
                      <a:pt x="988" y="188"/>
                    </a:cubicBezTo>
                    <a:cubicBezTo>
                      <a:pt x="988" y="188"/>
                      <a:pt x="989" y="188"/>
                      <a:pt x="989" y="188"/>
                    </a:cubicBezTo>
                    <a:cubicBezTo>
                      <a:pt x="989" y="188"/>
                      <a:pt x="989" y="188"/>
                      <a:pt x="990" y="189"/>
                    </a:cubicBezTo>
                    <a:cubicBezTo>
                      <a:pt x="990" y="189"/>
                      <a:pt x="990" y="189"/>
                      <a:pt x="991" y="189"/>
                    </a:cubicBezTo>
                    <a:cubicBezTo>
                      <a:pt x="991" y="189"/>
                      <a:pt x="991" y="188"/>
                      <a:pt x="991" y="188"/>
                    </a:cubicBezTo>
                    <a:cubicBezTo>
                      <a:pt x="991" y="188"/>
                      <a:pt x="990" y="188"/>
                      <a:pt x="990" y="187"/>
                    </a:cubicBezTo>
                    <a:cubicBezTo>
                      <a:pt x="990" y="187"/>
                      <a:pt x="989" y="187"/>
                      <a:pt x="989" y="187"/>
                    </a:cubicBezTo>
                    <a:cubicBezTo>
                      <a:pt x="989" y="187"/>
                      <a:pt x="989" y="187"/>
                      <a:pt x="988" y="187"/>
                    </a:cubicBezTo>
                    <a:cubicBezTo>
                      <a:pt x="988" y="187"/>
                      <a:pt x="988" y="187"/>
                      <a:pt x="988" y="187"/>
                    </a:cubicBezTo>
                    <a:cubicBezTo>
                      <a:pt x="988" y="187"/>
                      <a:pt x="988" y="187"/>
                      <a:pt x="988" y="187"/>
                    </a:cubicBezTo>
                    <a:cubicBezTo>
                      <a:pt x="987" y="186"/>
                      <a:pt x="987" y="186"/>
                      <a:pt x="986" y="186"/>
                    </a:cubicBezTo>
                    <a:cubicBezTo>
                      <a:pt x="987" y="186"/>
                      <a:pt x="987" y="186"/>
                      <a:pt x="987" y="185"/>
                    </a:cubicBezTo>
                    <a:cubicBezTo>
                      <a:pt x="987" y="185"/>
                      <a:pt x="987" y="185"/>
                      <a:pt x="987" y="185"/>
                    </a:cubicBezTo>
                    <a:cubicBezTo>
                      <a:pt x="986" y="185"/>
                      <a:pt x="986" y="184"/>
                      <a:pt x="986" y="184"/>
                    </a:cubicBezTo>
                    <a:cubicBezTo>
                      <a:pt x="986" y="185"/>
                      <a:pt x="985" y="185"/>
                      <a:pt x="985" y="185"/>
                    </a:cubicBezTo>
                    <a:cubicBezTo>
                      <a:pt x="985" y="185"/>
                      <a:pt x="985" y="184"/>
                      <a:pt x="985" y="184"/>
                    </a:cubicBezTo>
                    <a:cubicBezTo>
                      <a:pt x="985" y="184"/>
                      <a:pt x="985" y="184"/>
                      <a:pt x="985" y="184"/>
                    </a:cubicBezTo>
                    <a:cubicBezTo>
                      <a:pt x="986" y="184"/>
                      <a:pt x="986" y="184"/>
                      <a:pt x="987" y="184"/>
                    </a:cubicBezTo>
                    <a:cubicBezTo>
                      <a:pt x="987" y="184"/>
                      <a:pt x="987" y="183"/>
                      <a:pt x="987" y="183"/>
                    </a:cubicBezTo>
                    <a:cubicBezTo>
                      <a:pt x="987" y="183"/>
                      <a:pt x="987" y="183"/>
                      <a:pt x="986" y="182"/>
                    </a:cubicBezTo>
                    <a:cubicBezTo>
                      <a:pt x="987" y="182"/>
                      <a:pt x="987" y="182"/>
                      <a:pt x="988" y="182"/>
                    </a:cubicBezTo>
                    <a:cubicBezTo>
                      <a:pt x="988" y="182"/>
                      <a:pt x="988" y="182"/>
                      <a:pt x="988" y="181"/>
                    </a:cubicBezTo>
                    <a:cubicBezTo>
                      <a:pt x="988" y="181"/>
                      <a:pt x="988" y="181"/>
                      <a:pt x="988" y="181"/>
                    </a:cubicBezTo>
                    <a:cubicBezTo>
                      <a:pt x="988" y="180"/>
                      <a:pt x="987" y="180"/>
                      <a:pt x="987" y="179"/>
                    </a:cubicBezTo>
                    <a:cubicBezTo>
                      <a:pt x="986" y="179"/>
                      <a:pt x="986" y="179"/>
                      <a:pt x="985" y="179"/>
                    </a:cubicBezTo>
                    <a:cubicBezTo>
                      <a:pt x="985" y="179"/>
                      <a:pt x="984" y="179"/>
                      <a:pt x="984" y="179"/>
                    </a:cubicBezTo>
                    <a:cubicBezTo>
                      <a:pt x="984" y="179"/>
                      <a:pt x="984" y="178"/>
                      <a:pt x="984" y="178"/>
                    </a:cubicBezTo>
                    <a:cubicBezTo>
                      <a:pt x="985" y="178"/>
                      <a:pt x="985" y="178"/>
                      <a:pt x="986" y="178"/>
                    </a:cubicBezTo>
                    <a:cubicBezTo>
                      <a:pt x="985" y="178"/>
                      <a:pt x="985" y="177"/>
                      <a:pt x="985" y="177"/>
                    </a:cubicBezTo>
                    <a:cubicBezTo>
                      <a:pt x="985" y="177"/>
                      <a:pt x="985" y="176"/>
                      <a:pt x="985" y="176"/>
                    </a:cubicBezTo>
                    <a:cubicBezTo>
                      <a:pt x="985" y="176"/>
                      <a:pt x="985" y="176"/>
                      <a:pt x="985" y="176"/>
                    </a:cubicBezTo>
                    <a:cubicBezTo>
                      <a:pt x="984" y="176"/>
                      <a:pt x="984" y="176"/>
                      <a:pt x="983" y="176"/>
                    </a:cubicBezTo>
                    <a:cubicBezTo>
                      <a:pt x="983" y="176"/>
                      <a:pt x="983" y="175"/>
                      <a:pt x="983" y="175"/>
                    </a:cubicBezTo>
                    <a:cubicBezTo>
                      <a:pt x="983" y="175"/>
                      <a:pt x="983" y="175"/>
                      <a:pt x="982" y="175"/>
                    </a:cubicBezTo>
                    <a:cubicBezTo>
                      <a:pt x="982" y="174"/>
                      <a:pt x="981" y="174"/>
                      <a:pt x="981" y="174"/>
                    </a:cubicBezTo>
                    <a:cubicBezTo>
                      <a:pt x="981" y="174"/>
                      <a:pt x="982" y="174"/>
                      <a:pt x="982" y="174"/>
                    </a:cubicBezTo>
                    <a:cubicBezTo>
                      <a:pt x="983" y="174"/>
                      <a:pt x="983" y="174"/>
                      <a:pt x="984" y="175"/>
                    </a:cubicBezTo>
                    <a:cubicBezTo>
                      <a:pt x="984" y="175"/>
                      <a:pt x="985" y="175"/>
                      <a:pt x="985" y="175"/>
                    </a:cubicBezTo>
                    <a:cubicBezTo>
                      <a:pt x="985" y="175"/>
                      <a:pt x="986" y="175"/>
                      <a:pt x="986" y="175"/>
                    </a:cubicBezTo>
                    <a:cubicBezTo>
                      <a:pt x="986" y="175"/>
                      <a:pt x="987" y="175"/>
                      <a:pt x="987" y="174"/>
                    </a:cubicBezTo>
                    <a:cubicBezTo>
                      <a:pt x="988" y="175"/>
                      <a:pt x="988" y="175"/>
                      <a:pt x="989" y="175"/>
                    </a:cubicBezTo>
                    <a:cubicBezTo>
                      <a:pt x="989" y="175"/>
                      <a:pt x="989" y="175"/>
                      <a:pt x="989" y="174"/>
                    </a:cubicBezTo>
                    <a:cubicBezTo>
                      <a:pt x="989" y="174"/>
                      <a:pt x="989" y="174"/>
                      <a:pt x="989" y="174"/>
                    </a:cubicBezTo>
                    <a:cubicBezTo>
                      <a:pt x="988" y="173"/>
                      <a:pt x="987" y="173"/>
                      <a:pt x="986" y="172"/>
                    </a:cubicBezTo>
                    <a:cubicBezTo>
                      <a:pt x="987" y="172"/>
                      <a:pt x="988" y="173"/>
                      <a:pt x="988" y="173"/>
                    </a:cubicBezTo>
                    <a:cubicBezTo>
                      <a:pt x="989" y="173"/>
                      <a:pt x="990" y="173"/>
                      <a:pt x="990" y="174"/>
                    </a:cubicBezTo>
                    <a:cubicBezTo>
                      <a:pt x="990" y="174"/>
                      <a:pt x="991" y="174"/>
                      <a:pt x="991" y="173"/>
                    </a:cubicBezTo>
                    <a:cubicBezTo>
                      <a:pt x="991" y="173"/>
                      <a:pt x="991" y="173"/>
                      <a:pt x="991" y="173"/>
                    </a:cubicBezTo>
                    <a:cubicBezTo>
                      <a:pt x="990" y="172"/>
                      <a:pt x="990" y="172"/>
                      <a:pt x="990" y="172"/>
                    </a:cubicBezTo>
                    <a:cubicBezTo>
                      <a:pt x="990" y="171"/>
                      <a:pt x="990" y="171"/>
                      <a:pt x="989" y="171"/>
                    </a:cubicBezTo>
                    <a:cubicBezTo>
                      <a:pt x="989" y="171"/>
                      <a:pt x="989" y="170"/>
                      <a:pt x="988" y="170"/>
                    </a:cubicBezTo>
                    <a:cubicBezTo>
                      <a:pt x="988" y="170"/>
                      <a:pt x="988" y="170"/>
                      <a:pt x="988" y="170"/>
                    </a:cubicBezTo>
                    <a:cubicBezTo>
                      <a:pt x="989" y="170"/>
                      <a:pt x="989" y="169"/>
                      <a:pt x="989" y="169"/>
                    </a:cubicBezTo>
                    <a:cubicBezTo>
                      <a:pt x="989" y="168"/>
                      <a:pt x="989" y="168"/>
                      <a:pt x="989" y="167"/>
                    </a:cubicBezTo>
                    <a:cubicBezTo>
                      <a:pt x="989" y="167"/>
                      <a:pt x="989" y="167"/>
                      <a:pt x="990" y="167"/>
                    </a:cubicBezTo>
                    <a:cubicBezTo>
                      <a:pt x="990" y="167"/>
                      <a:pt x="990" y="166"/>
                      <a:pt x="990" y="166"/>
                    </a:cubicBezTo>
                    <a:cubicBezTo>
                      <a:pt x="991" y="166"/>
                      <a:pt x="991" y="166"/>
                      <a:pt x="991" y="166"/>
                    </a:cubicBezTo>
                    <a:cubicBezTo>
                      <a:pt x="990" y="166"/>
                      <a:pt x="990" y="165"/>
                      <a:pt x="990" y="165"/>
                    </a:cubicBezTo>
                    <a:cubicBezTo>
                      <a:pt x="989" y="165"/>
                      <a:pt x="989" y="165"/>
                      <a:pt x="988" y="165"/>
                    </a:cubicBezTo>
                    <a:cubicBezTo>
                      <a:pt x="988" y="165"/>
                      <a:pt x="988" y="165"/>
                      <a:pt x="987" y="165"/>
                    </a:cubicBezTo>
                    <a:cubicBezTo>
                      <a:pt x="987" y="165"/>
                      <a:pt x="987" y="165"/>
                      <a:pt x="988" y="165"/>
                    </a:cubicBezTo>
                    <a:cubicBezTo>
                      <a:pt x="987" y="164"/>
                      <a:pt x="987" y="164"/>
                      <a:pt x="987" y="164"/>
                    </a:cubicBezTo>
                    <a:cubicBezTo>
                      <a:pt x="986" y="164"/>
                      <a:pt x="986" y="164"/>
                      <a:pt x="986" y="165"/>
                    </a:cubicBezTo>
                    <a:cubicBezTo>
                      <a:pt x="986" y="164"/>
                      <a:pt x="986" y="164"/>
                      <a:pt x="985" y="164"/>
                    </a:cubicBezTo>
                    <a:cubicBezTo>
                      <a:pt x="985" y="164"/>
                      <a:pt x="985" y="164"/>
                      <a:pt x="985" y="164"/>
                    </a:cubicBezTo>
                    <a:cubicBezTo>
                      <a:pt x="985" y="164"/>
                      <a:pt x="986" y="164"/>
                      <a:pt x="986" y="163"/>
                    </a:cubicBezTo>
                    <a:cubicBezTo>
                      <a:pt x="985" y="163"/>
                      <a:pt x="984" y="162"/>
                      <a:pt x="983" y="161"/>
                    </a:cubicBezTo>
                    <a:cubicBezTo>
                      <a:pt x="982" y="161"/>
                      <a:pt x="982" y="161"/>
                      <a:pt x="982" y="161"/>
                    </a:cubicBezTo>
                    <a:cubicBezTo>
                      <a:pt x="981" y="161"/>
                      <a:pt x="981" y="161"/>
                      <a:pt x="980" y="160"/>
                    </a:cubicBezTo>
                    <a:cubicBezTo>
                      <a:pt x="980" y="160"/>
                      <a:pt x="980" y="160"/>
                      <a:pt x="979" y="159"/>
                    </a:cubicBezTo>
                    <a:cubicBezTo>
                      <a:pt x="979" y="159"/>
                      <a:pt x="979" y="159"/>
                      <a:pt x="979" y="159"/>
                    </a:cubicBezTo>
                    <a:cubicBezTo>
                      <a:pt x="979" y="159"/>
                      <a:pt x="979" y="159"/>
                      <a:pt x="978" y="158"/>
                    </a:cubicBezTo>
                    <a:cubicBezTo>
                      <a:pt x="978" y="158"/>
                      <a:pt x="978" y="158"/>
                      <a:pt x="978" y="158"/>
                    </a:cubicBezTo>
                    <a:cubicBezTo>
                      <a:pt x="978" y="158"/>
                      <a:pt x="978" y="158"/>
                      <a:pt x="978" y="158"/>
                    </a:cubicBezTo>
                    <a:cubicBezTo>
                      <a:pt x="977" y="157"/>
                      <a:pt x="977" y="157"/>
                      <a:pt x="977" y="157"/>
                    </a:cubicBezTo>
                    <a:cubicBezTo>
                      <a:pt x="976" y="157"/>
                      <a:pt x="976" y="157"/>
                      <a:pt x="975" y="158"/>
                    </a:cubicBezTo>
                    <a:cubicBezTo>
                      <a:pt x="975" y="157"/>
                      <a:pt x="974" y="157"/>
                      <a:pt x="974" y="157"/>
                    </a:cubicBezTo>
                    <a:cubicBezTo>
                      <a:pt x="974" y="157"/>
                      <a:pt x="974" y="157"/>
                      <a:pt x="973" y="157"/>
                    </a:cubicBezTo>
                    <a:cubicBezTo>
                      <a:pt x="973" y="157"/>
                      <a:pt x="973" y="157"/>
                      <a:pt x="973" y="157"/>
                    </a:cubicBezTo>
                    <a:cubicBezTo>
                      <a:pt x="973" y="157"/>
                      <a:pt x="974" y="158"/>
                      <a:pt x="974" y="158"/>
                    </a:cubicBezTo>
                    <a:cubicBezTo>
                      <a:pt x="974" y="158"/>
                      <a:pt x="974" y="158"/>
                      <a:pt x="973" y="158"/>
                    </a:cubicBezTo>
                    <a:cubicBezTo>
                      <a:pt x="973" y="158"/>
                      <a:pt x="972" y="158"/>
                      <a:pt x="972" y="158"/>
                    </a:cubicBezTo>
                    <a:cubicBezTo>
                      <a:pt x="972" y="158"/>
                      <a:pt x="971" y="158"/>
                      <a:pt x="971" y="158"/>
                    </a:cubicBezTo>
                    <a:cubicBezTo>
                      <a:pt x="971" y="158"/>
                      <a:pt x="971" y="158"/>
                      <a:pt x="971" y="159"/>
                    </a:cubicBezTo>
                    <a:cubicBezTo>
                      <a:pt x="972" y="159"/>
                      <a:pt x="972" y="159"/>
                      <a:pt x="972" y="160"/>
                    </a:cubicBezTo>
                    <a:cubicBezTo>
                      <a:pt x="972" y="160"/>
                      <a:pt x="972" y="160"/>
                      <a:pt x="972" y="160"/>
                    </a:cubicBezTo>
                    <a:cubicBezTo>
                      <a:pt x="971" y="159"/>
                      <a:pt x="971" y="159"/>
                      <a:pt x="971" y="159"/>
                    </a:cubicBezTo>
                    <a:cubicBezTo>
                      <a:pt x="971" y="158"/>
                      <a:pt x="970" y="158"/>
                      <a:pt x="970" y="157"/>
                    </a:cubicBezTo>
                    <a:cubicBezTo>
                      <a:pt x="970" y="157"/>
                      <a:pt x="971" y="157"/>
                      <a:pt x="971" y="157"/>
                    </a:cubicBezTo>
                    <a:cubicBezTo>
                      <a:pt x="970" y="157"/>
                      <a:pt x="970" y="157"/>
                      <a:pt x="970" y="157"/>
                    </a:cubicBezTo>
                    <a:cubicBezTo>
                      <a:pt x="969" y="157"/>
                      <a:pt x="968" y="157"/>
                      <a:pt x="968" y="157"/>
                    </a:cubicBezTo>
                    <a:cubicBezTo>
                      <a:pt x="967" y="158"/>
                      <a:pt x="967" y="158"/>
                      <a:pt x="966" y="158"/>
                    </a:cubicBezTo>
                    <a:cubicBezTo>
                      <a:pt x="966" y="158"/>
                      <a:pt x="966" y="158"/>
                      <a:pt x="965" y="158"/>
                    </a:cubicBezTo>
                    <a:cubicBezTo>
                      <a:pt x="965" y="158"/>
                      <a:pt x="965" y="158"/>
                      <a:pt x="965" y="158"/>
                    </a:cubicBezTo>
                    <a:cubicBezTo>
                      <a:pt x="966" y="158"/>
                      <a:pt x="966" y="158"/>
                      <a:pt x="967" y="158"/>
                    </a:cubicBezTo>
                    <a:cubicBezTo>
                      <a:pt x="967" y="159"/>
                      <a:pt x="967" y="159"/>
                      <a:pt x="968" y="159"/>
                    </a:cubicBezTo>
                    <a:cubicBezTo>
                      <a:pt x="968" y="159"/>
                      <a:pt x="968" y="159"/>
                      <a:pt x="968" y="160"/>
                    </a:cubicBezTo>
                    <a:cubicBezTo>
                      <a:pt x="968" y="160"/>
                      <a:pt x="968" y="160"/>
                      <a:pt x="969" y="161"/>
                    </a:cubicBezTo>
                    <a:cubicBezTo>
                      <a:pt x="969" y="161"/>
                      <a:pt x="970" y="162"/>
                      <a:pt x="970" y="162"/>
                    </a:cubicBezTo>
                    <a:cubicBezTo>
                      <a:pt x="970" y="163"/>
                      <a:pt x="970" y="163"/>
                      <a:pt x="970" y="163"/>
                    </a:cubicBezTo>
                    <a:cubicBezTo>
                      <a:pt x="970" y="163"/>
                      <a:pt x="970" y="164"/>
                      <a:pt x="969" y="164"/>
                    </a:cubicBezTo>
                    <a:cubicBezTo>
                      <a:pt x="969" y="164"/>
                      <a:pt x="969" y="164"/>
                      <a:pt x="969" y="164"/>
                    </a:cubicBezTo>
                    <a:cubicBezTo>
                      <a:pt x="970" y="164"/>
                      <a:pt x="970" y="165"/>
                      <a:pt x="971" y="165"/>
                    </a:cubicBezTo>
                    <a:cubicBezTo>
                      <a:pt x="971" y="165"/>
                      <a:pt x="972" y="165"/>
                      <a:pt x="972" y="165"/>
                    </a:cubicBezTo>
                    <a:cubicBezTo>
                      <a:pt x="973" y="165"/>
                      <a:pt x="973" y="166"/>
                      <a:pt x="973" y="166"/>
                    </a:cubicBezTo>
                    <a:cubicBezTo>
                      <a:pt x="973" y="166"/>
                      <a:pt x="973" y="166"/>
                      <a:pt x="973" y="167"/>
                    </a:cubicBezTo>
                    <a:cubicBezTo>
                      <a:pt x="973" y="167"/>
                      <a:pt x="973" y="167"/>
                      <a:pt x="973" y="168"/>
                    </a:cubicBezTo>
                    <a:cubicBezTo>
                      <a:pt x="973" y="168"/>
                      <a:pt x="973" y="168"/>
                      <a:pt x="973" y="168"/>
                    </a:cubicBezTo>
                    <a:cubicBezTo>
                      <a:pt x="973" y="168"/>
                      <a:pt x="972" y="168"/>
                      <a:pt x="972" y="167"/>
                    </a:cubicBezTo>
                    <a:cubicBezTo>
                      <a:pt x="972" y="167"/>
                      <a:pt x="972" y="166"/>
                      <a:pt x="972" y="166"/>
                    </a:cubicBezTo>
                    <a:cubicBezTo>
                      <a:pt x="972" y="166"/>
                      <a:pt x="972" y="166"/>
                      <a:pt x="971" y="166"/>
                    </a:cubicBezTo>
                    <a:cubicBezTo>
                      <a:pt x="971" y="166"/>
                      <a:pt x="971" y="166"/>
                      <a:pt x="970" y="166"/>
                    </a:cubicBezTo>
                    <a:cubicBezTo>
                      <a:pt x="970" y="166"/>
                      <a:pt x="970" y="166"/>
                      <a:pt x="970" y="167"/>
                    </a:cubicBezTo>
                    <a:cubicBezTo>
                      <a:pt x="971" y="167"/>
                      <a:pt x="971" y="167"/>
                      <a:pt x="971" y="167"/>
                    </a:cubicBezTo>
                    <a:cubicBezTo>
                      <a:pt x="971" y="167"/>
                      <a:pt x="971" y="167"/>
                      <a:pt x="971" y="167"/>
                    </a:cubicBezTo>
                    <a:cubicBezTo>
                      <a:pt x="970" y="167"/>
                      <a:pt x="970" y="167"/>
                      <a:pt x="970" y="167"/>
                    </a:cubicBezTo>
                    <a:cubicBezTo>
                      <a:pt x="969" y="166"/>
                      <a:pt x="969" y="166"/>
                      <a:pt x="969" y="165"/>
                    </a:cubicBezTo>
                    <a:cubicBezTo>
                      <a:pt x="969" y="165"/>
                      <a:pt x="968" y="165"/>
                      <a:pt x="968" y="164"/>
                    </a:cubicBezTo>
                    <a:cubicBezTo>
                      <a:pt x="967" y="164"/>
                      <a:pt x="967" y="164"/>
                      <a:pt x="966" y="164"/>
                    </a:cubicBezTo>
                    <a:cubicBezTo>
                      <a:pt x="966" y="164"/>
                      <a:pt x="966" y="164"/>
                      <a:pt x="966" y="164"/>
                    </a:cubicBezTo>
                    <a:cubicBezTo>
                      <a:pt x="966" y="164"/>
                      <a:pt x="966" y="163"/>
                      <a:pt x="966" y="163"/>
                    </a:cubicBezTo>
                    <a:cubicBezTo>
                      <a:pt x="966" y="163"/>
                      <a:pt x="966" y="163"/>
                      <a:pt x="966" y="163"/>
                    </a:cubicBezTo>
                    <a:cubicBezTo>
                      <a:pt x="966" y="163"/>
                      <a:pt x="966" y="162"/>
                      <a:pt x="966" y="162"/>
                    </a:cubicBezTo>
                    <a:cubicBezTo>
                      <a:pt x="966" y="162"/>
                      <a:pt x="965" y="161"/>
                      <a:pt x="965" y="161"/>
                    </a:cubicBezTo>
                    <a:cubicBezTo>
                      <a:pt x="965" y="161"/>
                      <a:pt x="965" y="160"/>
                      <a:pt x="965" y="160"/>
                    </a:cubicBezTo>
                    <a:cubicBezTo>
                      <a:pt x="964" y="160"/>
                      <a:pt x="964" y="159"/>
                      <a:pt x="963" y="159"/>
                    </a:cubicBezTo>
                    <a:cubicBezTo>
                      <a:pt x="963" y="158"/>
                      <a:pt x="963" y="157"/>
                      <a:pt x="962" y="156"/>
                    </a:cubicBezTo>
                    <a:cubicBezTo>
                      <a:pt x="962" y="156"/>
                      <a:pt x="962" y="155"/>
                      <a:pt x="962" y="155"/>
                    </a:cubicBezTo>
                    <a:cubicBezTo>
                      <a:pt x="962" y="155"/>
                      <a:pt x="962" y="155"/>
                      <a:pt x="962" y="155"/>
                    </a:cubicBezTo>
                    <a:cubicBezTo>
                      <a:pt x="962" y="154"/>
                      <a:pt x="962" y="154"/>
                      <a:pt x="961" y="154"/>
                    </a:cubicBezTo>
                    <a:cubicBezTo>
                      <a:pt x="961" y="154"/>
                      <a:pt x="961" y="153"/>
                      <a:pt x="960" y="153"/>
                    </a:cubicBezTo>
                    <a:cubicBezTo>
                      <a:pt x="961" y="153"/>
                      <a:pt x="961" y="154"/>
                      <a:pt x="961" y="154"/>
                    </a:cubicBezTo>
                    <a:cubicBezTo>
                      <a:pt x="960" y="154"/>
                      <a:pt x="960" y="154"/>
                      <a:pt x="960" y="154"/>
                    </a:cubicBezTo>
                    <a:cubicBezTo>
                      <a:pt x="960" y="154"/>
                      <a:pt x="960" y="154"/>
                      <a:pt x="960" y="154"/>
                    </a:cubicBezTo>
                    <a:cubicBezTo>
                      <a:pt x="960" y="153"/>
                      <a:pt x="960" y="153"/>
                      <a:pt x="960" y="153"/>
                    </a:cubicBezTo>
                    <a:cubicBezTo>
                      <a:pt x="959" y="152"/>
                      <a:pt x="958" y="152"/>
                      <a:pt x="958" y="151"/>
                    </a:cubicBezTo>
                    <a:cubicBezTo>
                      <a:pt x="957" y="151"/>
                      <a:pt x="957" y="150"/>
                      <a:pt x="956" y="150"/>
                    </a:cubicBezTo>
                    <a:cubicBezTo>
                      <a:pt x="956" y="150"/>
                      <a:pt x="955" y="150"/>
                      <a:pt x="955" y="150"/>
                    </a:cubicBezTo>
                    <a:cubicBezTo>
                      <a:pt x="955" y="150"/>
                      <a:pt x="955" y="150"/>
                      <a:pt x="955" y="150"/>
                    </a:cubicBezTo>
                    <a:cubicBezTo>
                      <a:pt x="955" y="151"/>
                      <a:pt x="956" y="151"/>
                      <a:pt x="956" y="151"/>
                    </a:cubicBezTo>
                    <a:cubicBezTo>
                      <a:pt x="957" y="152"/>
                      <a:pt x="957" y="152"/>
                      <a:pt x="958" y="153"/>
                    </a:cubicBezTo>
                    <a:cubicBezTo>
                      <a:pt x="957" y="153"/>
                      <a:pt x="957" y="152"/>
                      <a:pt x="956" y="152"/>
                    </a:cubicBezTo>
                    <a:cubicBezTo>
                      <a:pt x="956" y="152"/>
                      <a:pt x="955" y="151"/>
                      <a:pt x="954" y="151"/>
                    </a:cubicBezTo>
                    <a:cubicBezTo>
                      <a:pt x="954" y="151"/>
                      <a:pt x="954" y="150"/>
                      <a:pt x="954" y="150"/>
                    </a:cubicBezTo>
                    <a:cubicBezTo>
                      <a:pt x="954" y="150"/>
                      <a:pt x="954" y="150"/>
                      <a:pt x="954" y="150"/>
                    </a:cubicBezTo>
                    <a:cubicBezTo>
                      <a:pt x="954" y="149"/>
                      <a:pt x="954" y="149"/>
                      <a:pt x="954" y="149"/>
                    </a:cubicBezTo>
                    <a:cubicBezTo>
                      <a:pt x="953" y="149"/>
                      <a:pt x="952" y="148"/>
                      <a:pt x="952" y="148"/>
                    </a:cubicBezTo>
                    <a:cubicBezTo>
                      <a:pt x="952" y="148"/>
                      <a:pt x="952" y="149"/>
                      <a:pt x="952" y="149"/>
                    </a:cubicBezTo>
                    <a:cubicBezTo>
                      <a:pt x="952" y="149"/>
                      <a:pt x="952" y="149"/>
                      <a:pt x="952" y="149"/>
                    </a:cubicBezTo>
                    <a:cubicBezTo>
                      <a:pt x="952" y="149"/>
                      <a:pt x="951" y="149"/>
                      <a:pt x="950" y="149"/>
                    </a:cubicBezTo>
                    <a:cubicBezTo>
                      <a:pt x="950" y="148"/>
                      <a:pt x="950" y="148"/>
                      <a:pt x="950" y="148"/>
                    </a:cubicBezTo>
                    <a:cubicBezTo>
                      <a:pt x="950" y="147"/>
                      <a:pt x="950" y="147"/>
                      <a:pt x="950" y="147"/>
                    </a:cubicBezTo>
                    <a:cubicBezTo>
                      <a:pt x="950" y="147"/>
                      <a:pt x="949" y="147"/>
                      <a:pt x="949" y="146"/>
                    </a:cubicBezTo>
                    <a:cubicBezTo>
                      <a:pt x="948" y="146"/>
                      <a:pt x="948" y="146"/>
                      <a:pt x="948" y="146"/>
                    </a:cubicBezTo>
                    <a:cubicBezTo>
                      <a:pt x="948" y="147"/>
                      <a:pt x="948" y="147"/>
                      <a:pt x="948" y="147"/>
                    </a:cubicBezTo>
                    <a:cubicBezTo>
                      <a:pt x="948" y="147"/>
                      <a:pt x="947" y="147"/>
                      <a:pt x="947" y="146"/>
                    </a:cubicBezTo>
                    <a:cubicBezTo>
                      <a:pt x="947" y="146"/>
                      <a:pt x="947" y="146"/>
                      <a:pt x="947" y="146"/>
                    </a:cubicBezTo>
                    <a:cubicBezTo>
                      <a:pt x="946" y="145"/>
                      <a:pt x="946" y="145"/>
                      <a:pt x="945" y="145"/>
                    </a:cubicBezTo>
                    <a:cubicBezTo>
                      <a:pt x="945" y="145"/>
                      <a:pt x="945" y="145"/>
                      <a:pt x="946" y="146"/>
                    </a:cubicBezTo>
                    <a:cubicBezTo>
                      <a:pt x="944" y="145"/>
                      <a:pt x="942" y="144"/>
                      <a:pt x="941" y="143"/>
                    </a:cubicBezTo>
                    <a:cubicBezTo>
                      <a:pt x="940" y="143"/>
                      <a:pt x="940" y="143"/>
                      <a:pt x="939" y="143"/>
                    </a:cubicBezTo>
                    <a:cubicBezTo>
                      <a:pt x="939" y="142"/>
                      <a:pt x="938" y="142"/>
                      <a:pt x="938" y="142"/>
                    </a:cubicBezTo>
                    <a:cubicBezTo>
                      <a:pt x="938" y="141"/>
                      <a:pt x="938" y="141"/>
                      <a:pt x="938" y="141"/>
                    </a:cubicBezTo>
                    <a:cubicBezTo>
                      <a:pt x="937" y="141"/>
                      <a:pt x="937" y="140"/>
                      <a:pt x="936" y="140"/>
                    </a:cubicBezTo>
                    <a:cubicBezTo>
                      <a:pt x="936" y="140"/>
                      <a:pt x="936" y="140"/>
                      <a:pt x="936" y="140"/>
                    </a:cubicBezTo>
                    <a:cubicBezTo>
                      <a:pt x="936" y="140"/>
                      <a:pt x="936" y="140"/>
                      <a:pt x="936" y="141"/>
                    </a:cubicBezTo>
                    <a:cubicBezTo>
                      <a:pt x="936" y="140"/>
                      <a:pt x="936" y="140"/>
                      <a:pt x="935" y="140"/>
                    </a:cubicBezTo>
                    <a:cubicBezTo>
                      <a:pt x="935" y="140"/>
                      <a:pt x="935" y="140"/>
                      <a:pt x="934" y="139"/>
                    </a:cubicBezTo>
                    <a:cubicBezTo>
                      <a:pt x="934" y="139"/>
                      <a:pt x="934" y="139"/>
                      <a:pt x="934" y="138"/>
                    </a:cubicBezTo>
                    <a:cubicBezTo>
                      <a:pt x="933" y="138"/>
                      <a:pt x="933" y="138"/>
                      <a:pt x="933" y="138"/>
                    </a:cubicBezTo>
                    <a:cubicBezTo>
                      <a:pt x="933" y="139"/>
                      <a:pt x="933" y="139"/>
                      <a:pt x="933" y="139"/>
                    </a:cubicBezTo>
                    <a:cubicBezTo>
                      <a:pt x="932" y="139"/>
                      <a:pt x="932" y="139"/>
                      <a:pt x="931" y="138"/>
                    </a:cubicBezTo>
                    <a:cubicBezTo>
                      <a:pt x="931" y="138"/>
                      <a:pt x="930" y="138"/>
                      <a:pt x="930" y="138"/>
                    </a:cubicBezTo>
                    <a:cubicBezTo>
                      <a:pt x="929" y="138"/>
                      <a:pt x="929" y="138"/>
                      <a:pt x="929" y="138"/>
                    </a:cubicBezTo>
                    <a:cubicBezTo>
                      <a:pt x="928" y="138"/>
                      <a:pt x="928" y="138"/>
                      <a:pt x="927" y="137"/>
                    </a:cubicBezTo>
                    <a:cubicBezTo>
                      <a:pt x="926" y="137"/>
                      <a:pt x="925" y="136"/>
                      <a:pt x="924" y="135"/>
                    </a:cubicBezTo>
                    <a:cubicBezTo>
                      <a:pt x="924" y="135"/>
                      <a:pt x="924" y="135"/>
                      <a:pt x="924" y="135"/>
                    </a:cubicBezTo>
                    <a:cubicBezTo>
                      <a:pt x="925" y="135"/>
                      <a:pt x="926" y="136"/>
                      <a:pt x="926" y="136"/>
                    </a:cubicBezTo>
                    <a:cubicBezTo>
                      <a:pt x="927" y="137"/>
                      <a:pt x="927" y="137"/>
                      <a:pt x="927" y="137"/>
                    </a:cubicBezTo>
                    <a:cubicBezTo>
                      <a:pt x="927" y="137"/>
                      <a:pt x="927" y="137"/>
                      <a:pt x="927" y="137"/>
                    </a:cubicBezTo>
                    <a:cubicBezTo>
                      <a:pt x="927" y="136"/>
                      <a:pt x="926" y="135"/>
                      <a:pt x="925" y="134"/>
                    </a:cubicBezTo>
                    <a:cubicBezTo>
                      <a:pt x="923" y="133"/>
                      <a:pt x="922" y="133"/>
                      <a:pt x="921" y="132"/>
                    </a:cubicBezTo>
                    <a:cubicBezTo>
                      <a:pt x="920" y="132"/>
                      <a:pt x="920" y="132"/>
                      <a:pt x="919" y="132"/>
                    </a:cubicBezTo>
                    <a:cubicBezTo>
                      <a:pt x="919" y="132"/>
                      <a:pt x="919" y="131"/>
                      <a:pt x="919" y="131"/>
                    </a:cubicBezTo>
                    <a:cubicBezTo>
                      <a:pt x="919" y="131"/>
                      <a:pt x="919" y="131"/>
                      <a:pt x="919" y="131"/>
                    </a:cubicBezTo>
                    <a:cubicBezTo>
                      <a:pt x="919" y="131"/>
                      <a:pt x="919" y="131"/>
                      <a:pt x="919" y="130"/>
                    </a:cubicBezTo>
                    <a:cubicBezTo>
                      <a:pt x="918" y="130"/>
                      <a:pt x="918" y="130"/>
                      <a:pt x="917" y="130"/>
                    </a:cubicBezTo>
                    <a:cubicBezTo>
                      <a:pt x="917" y="130"/>
                      <a:pt x="918" y="130"/>
                      <a:pt x="918" y="130"/>
                    </a:cubicBezTo>
                    <a:cubicBezTo>
                      <a:pt x="917" y="130"/>
                      <a:pt x="917" y="130"/>
                      <a:pt x="917" y="130"/>
                    </a:cubicBezTo>
                    <a:cubicBezTo>
                      <a:pt x="916" y="130"/>
                      <a:pt x="916" y="130"/>
                      <a:pt x="916" y="129"/>
                    </a:cubicBezTo>
                    <a:cubicBezTo>
                      <a:pt x="914" y="129"/>
                      <a:pt x="913" y="128"/>
                      <a:pt x="912" y="127"/>
                    </a:cubicBezTo>
                    <a:cubicBezTo>
                      <a:pt x="912" y="127"/>
                      <a:pt x="911" y="127"/>
                      <a:pt x="910" y="127"/>
                    </a:cubicBezTo>
                    <a:cubicBezTo>
                      <a:pt x="910" y="127"/>
                      <a:pt x="910" y="127"/>
                      <a:pt x="910" y="127"/>
                    </a:cubicBezTo>
                    <a:cubicBezTo>
                      <a:pt x="909" y="127"/>
                      <a:pt x="909" y="126"/>
                      <a:pt x="909" y="126"/>
                    </a:cubicBezTo>
                    <a:cubicBezTo>
                      <a:pt x="909" y="126"/>
                      <a:pt x="909" y="126"/>
                      <a:pt x="908" y="126"/>
                    </a:cubicBezTo>
                    <a:cubicBezTo>
                      <a:pt x="908" y="125"/>
                      <a:pt x="908" y="125"/>
                      <a:pt x="907" y="125"/>
                    </a:cubicBezTo>
                    <a:cubicBezTo>
                      <a:pt x="906" y="125"/>
                      <a:pt x="906" y="125"/>
                      <a:pt x="905" y="124"/>
                    </a:cubicBezTo>
                    <a:cubicBezTo>
                      <a:pt x="905" y="124"/>
                      <a:pt x="904" y="124"/>
                      <a:pt x="904" y="124"/>
                    </a:cubicBezTo>
                    <a:cubicBezTo>
                      <a:pt x="904" y="123"/>
                      <a:pt x="904" y="123"/>
                      <a:pt x="903" y="123"/>
                    </a:cubicBezTo>
                    <a:cubicBezTo>
                      <a:pt x="903" y="123"/>
                      <a:pt x="902" y="123"/>
                      <a:pt x="902" y="123"/>
                    </a:cubicBezTo>
                    <a:cubicBezTo>
                      <a:pt x="902" y="123"/>
                      <a:pt x="902" y="123"/>
                      <a:pt x="901" y="122"/>
                    </a:cubicBezTo>
                    <a:cubicBezTo>
                      <a:pt x="901" y="123"/>
                      <a:pt x="901" y="123"/>
                      <a:pt x="900" y="123"/>
                    </a:cubicBezTo>
                    <a:cubicBezTo>
                      <a:pt x="900" y="123"/>
                      <a:pt x="900" y="123"/>
                      <a:pt x="900" y="123"/>
                    </a:cubicBezTo>
                    <a:cubicBezTo>
                      <a:pt x="900" y="123"/>
                      <a:pt x="900" y="123"/>
                      <a:pt x="900" y="122"/>
                    </a:cubicBezTo>
                    <a:cubicBezTo>
                      <a:pt x="898" y="122"/>
                      <a:pt x="896" y="122"/>
                      <a:pt x="895" y="121"/>
                    </a:cubicBezTo>
                    <a:cubicBezTo>
                      <a:pt x="895" y="121"/>
                      <a:pt x="894" y="122"/>
                      <a:pt x="894" y="122"/>
                    </a:cubicBezTo>
                    <a:cubicBezTo>
                      <a:pt x="894" y="122"/>
                      <a:pt x="894" y="121"/>
                      <a:pt x="893" y="121"/>
                    </a:cubicBezTo>
                    <a:cubicBezTo>
                      <a:pt x="893" y="121"/>
                      <a:pt x="893" y="121"/>
                      <a:pt x="892" y="122"/>
                    </a:cubicBezTo>
                    <a:cubicBezTo>
                      <a:pt x="892" y="122"/>
                      <a:pt x="892" y="122"/>
                      <a:pt x="892" y="121"/>
                    </a:cubicBezTo>
                    <a:cubicBezTo>
                      <a:pt x="892" y="121"/>
                      <a:pt x="892" y="121"/>
                      <a:pt x="892" y="121"/>
                    </a:cubicBezTo>
                    <a:cubicBezTo>
                      <a:pt x="891" y="121"/>
                      <a:pt x="891" y="120"/>
                      <a:pt x="890" y="120"/>
                    </a:cubicBezTo>
                    <a:cubicBezTo>
                      <a:pt x="890" y="121"/>
                      <a:pt x="890" y="121"/>
                      <a:pt x="890" y="121"/>
                    </a:cubicBezTo>
                    <a:cubicBezTo>
                      <a:pt x="889" y="121"/>
                      <a:pt x="889" y="121"/>
                      <a:pt x="889" y="121"/>
                    </a:cubicBezTo>
                    <a:cubicBezTo>
                      <a:pt x="889" y="121"/>
                      <a:pt x="888" y="121"/>
                      <a:pt x="888" y="120"/>
                    </a:cubicBezTo>
                    <a:cubicBezTo>
                      <a:pt x="887" y="120"/>
                      <a:pt x="887" y="120"/>
                      <a:pt x="887" y="119"/>
                    </a:cubicBezTo>
                    <a:cubicBezTo>
                      <a:pt x="886" y="119"/>
                      <a:pt x="886" y="119"/>
                      <a:pt x="885" y="119"/>
                    </a:cubicBezTo>
                    <a:cubicBezTo>
                      <a:pt x="885" y="119"/>
                      <a:pt x="885" y="119"/>
                      <a:pt x="885" y="119"/>
                    </a:cubicBezTo>
                    <a:cubicBezTo>
                      <a:pt x="884" y="119"/>
                      <a:pt x="883" y="119"/>
                      <a:pt x="882" y="118"/>
                    </a:cubicBezTo>
                    <a:cubicBezTo>
                      <a:pt x="881" y="118"/>
                      <a:pt x="880" y="118"/>
                      <a:pt x="879" y="117"/>
                    </a:cubicBezTo>
                    <a:cubicBezTo>
                      <a:pt x="879" y="117"/>
                      <a:pt x="879" y="117"/>
                      <a:pt x="878" y="117"/>
                    </a:cubicBezTo>
                    <a:cubicBezTo>
                      <a:pt x="877" y="116"/>
                      <a:pt x="876" y="116"/>
                      <a:pt x="876" y="116"/>
                    </a:cubicBezTo>
                    <a:cubicBezTo>
                      <a:pt x="875" y="116"/>
                      <a:pt x="875" y="116"/>
                      <a:pt x="875" y="116"/>
                    </a:cubicBezTo>
                    <a:cubicBezTo>
                      <a:pt x="876" y="117"/>
                      <a:pt x="876" y="117"/>
                      <a:pt x="877" y="117"/>
                    </a:cubicBezTo>
                    <a:cubicBezTo>
                      <a:pt x="877" y="118"/>
                      <a:pt x="877" y="118"/>
                      <a:pt x="877" y="119"/>
                    </a:cubicBezTo>
                    <a:cubicBezTo>
                      <a:pt x="877" y="119"/>
                      <a:pt x="877" y="119"/>
                      <a:pt x="877" y="119"/>
                    </a:cubicBezTo>
                    <a:cubicBezTo>
                      <a:pt x="877" y="120"/>
                      <a:pt x="877" y="120"/>
                      <a:pt x="877" y="120"/>
                    </a:cubicBezTo>
                    <a:cubicBezTo>
                      <a:pt x="878" y="121"/>
                      <a:pt x="878" y="121"/>
                      <a:pt x="878" y="122"/>
                    </a:cubicBezTo>
                    <a:cubicBezTo>
                      <a:pt x="878" y="122"/>
                      <a:pt x="877" y="122"/>
                      <a:pt x="877" y="122"/>
                    </a:cubicBezTo>
                    <a:cubicBezTo>
                      <a:pt x="877" y="122"/>
                      <a:pt x="877" y="122"/>
                      <a:pt x="877" y="123"/>
                    </a:cubicBezTo>
                    <a:cubicBezTo>
                      <a:pt x="877" y="123"/>
                      <a:pt x="877" y="123"/>
                      <a:pt x="878" y="123"/>
                    </a:cubicBezTo>
                    <a:cubicBezTo>
                      <a:pt x="878" y="123"/>
                      <a:pt x="878" y="123"/>
                      <a:pt x="879" y="123"/>
                    </a:cubicBezTo>
                    <a:cubicBezTo>
                      <a:pt x="879" y="123"/>
                      <a:pt x="880" y="124"/>
                      <a:pt x="881" y="124"/>
                    </a:cubicBezTo>
                    <a:cubicBezTo>
                      <a:pt x="881" y="125"/>
                      <a:pt x="881" y="125"/>
                      <a:pt x="881" y="125"/>
                    </a:cubicBezTo>
                    <a:cubicBezTo>
                      <a:pt x="881" y="125"/>
                      <a:pt x="881" y="125"/>
                      <a:pt x="882" y="125"/>
                    </a:cubicBezTo>
                    <a:cubicBezTo>
                      <a:pt x="882" y="126"/>
                      <a:pt x="883" y="127"/>
                      <a:pt x="883" y="127"/>
                    </a:cubicBezTo>
                    <a:cubicBezTo>
                      <a:pt x="883" y="128"/>
                      <a:pt x="883" y="128"/>
                      <a:pt x="883" y="129"/>
                    </a:cubicBezTo>
                    <a:cubicBezTo>
                      <a:pt x="884" y="129"/>
                      <a:pt x="884" y="129"/>
                      <a:pt x="885" y="130"/>
                    </a:cubicBezTo>
                    <a:cubicBezTo>
                      <a:pt x="885" y="130"/>
                      <a:pt x="885" y="131"/>
                      <a:pt x="886" y="131"/>
                    </a:cubicBezTo>
                    <a:cubicBezTo>
                      <a:pt x="885" y="131"/>
                      <a:pt x="885" y="131"/>
                      <a:pt x="885" y="131"/>
                    </a:cubicBezTo>
                    <a:cubicBezTo>
                      <a:pt x="885" y="132"/>
                      <a:pt x="885" y="132"/>
                      <a:pt x="885" y="132"/>
                    </a:cubicBezTo>
                    <a:cubicBezTo>
                      <a:pt x="885" y="132"/>
                      <a:pt x="885" y="132"/>
                      <a:pt x="885" y="132"/>
                    </a:cubicBezTo>
                    <a:cubicBezTo>
                      <a:pt x="885" y="132"/>
                      <a:pt x="885" y="133"/>
                      <a:pt x="885" y="133"/>
                    </a:cubicBezTo>
                    <a:cubicBezTo>
                      <a:pt x="885" y="133"/>
                      <a:pt x="885" y="133"/>
                      <a:pt x="885" y="133"/>
                    </a:cubicBezTo>
                    <a:cubicBezTo>
                      <a:pt x="884" y="133"/>
                      <a:pt x="884" y="133"/>
                      <a:pt x="884" y="133"/>
                    </a:cubicBezTo>
                    <a:cubicBezTo>
                      <a:pt x="883" y="133"/>
                      <a:pt x="883" y="133"/>
                      <a:pt x="882" y="133"/>
                    </a:cubicBezTo>
                    <a:cubicBezTo>
                      <a:pt x="882" y="133"/>
                      <a:pt x="882" y="133"/>
                      <a:pt x="882" y="133"/>
                    </a:cubicBezTo>
                    <a:cubicBezTo>
                      <a:pt x="882" y="133"/>
                      <a:pt x="881" y="133"/>
                      <a:pt x="881" y="133"/>
                    </a:cubicBezTo>
                    <a:cubicBezTo>
                      <a:pt x="880" y="133"/>
                      <a:pt x="880" y="133"/>
                      <a:pt x="880" y="133"/>
                    </a:cubicBezTo>
                    <a:cubicBezTo>
                      <a:pt x="879" y="133"/>
                      <a:pt x="878" y="132"/>
                      <a:pt x="878" y="132"/>
                    </a:cubicBezTo>
                    <a:cubicBezTo>
                      <a:pt x="878" y="132"/>
                      <a:pt x="878" y="131"/>
                      <a:pt x="877" y="131"/>
                    </a:cubicBezTo>
                    <a:cubicBezTo>
                      <a:pt x="877" y="131"/>
                      <a:pt x="878" y="131"/>
                      <a:pt x="878" y="130"/>
                    </a:cubicBezTo>
                    <a:cubicBezTo>
                      <a:pt x="877" y="130"/>
                      <a:pt x="877" y="129"/>
                      <a:pt x="876" y="128"/>
                    </a:cubicBezTo>
                    <a:cubicBezTo>
                      <a:pt x="876" y="128"/>
                      <a:pt x="876" y="128"/>
                      <a:pt x="876" y="128"/>
                    </a:cubicBezTo>
                    <a:cubicBezTo>
                      <a:pt x="875" y="128"/>
                      <a:pt x="875" y="128"/>
                      <a:pt x="875" y="128"/>
                    </a:cubicBezTo>
                    <a:cubicBezTo>
                      <a:pt x="874" y="127"/>
                      <a:pt x="873" y="127"/>
                      <a:pt x="872" y="126"/>
                    </a:cubicBezTo>
                    <a:cubicBezTo>
                      <a:pt x="872" y="126"/>
                      <a:pt x="871" y="126"/>
                      <a:pt x="871" y="126"/>
                    </a:cubicBezTo>
                    <a:cubicBezTo>
                      <a:pt x="870" y="126"/>
                      <a:pt x="870" y="125"/>
                      <a:pt x="870" y="125"/>
                    </a:cubicBezTo>
                    <a:cubicBezTo>
                      <a:pt x="870" y="125"/>
                      <a:pt x="869" y="124"/>
                      <a:pt x="869" y="123"/>
                    </a:cubicBezTo>
                    <a:cubicBezTo>
                      <a:pt x="869" y="123"/>
                      <a:pt x="869" y="123"/>
                      <a:pt x="869" y="123"/>
                    </a:cubicBezTo>
                    <a:cubicBezTo>
                      <a:pt x="869" y="122"/>
                      <a:pt x="869" y="122"/>
                      <a:pt x="868" y="122"/>
                    </a:cubicBezTo>
                    <a:cubicBezTo>
                      <a:pt x="868" y="122"/>
                      <a:pt x="867" y="121"/>
                      <a:pt x="867" y="121"/>
                    </a:cubicBezTo>
                    <a:cubicBezTo>
                      <a:pt x="867" y="121"/>
                      <a:pt x="867" y="121"/>
                      <a:pt x="867" y="121"/>
                    </a:cubicBezTo>
                    <a:cubicBezTo>
                      <a:pt x="867" y="120"/>
                      <a:pt x="867" y="120"/>
                      <a:pt x="867" y="120"/>
                    </a:cubicBezTo>
                    <a:cubicBezTo>
                      <a:pt x="866" y="119"/>
                      <a:pt x="865" y="119"/>
                      <a:pt x="865" y="119"/>
                    </a:cubicBezTo>
                    <a:cubicBezTo>
                      <a:pt x="865" y="119"/>
                      <a:pt x="864" y="119"/>
                      <a:pt x="864" y="119"/>
                    </a:cubicBezTo>
                    <a:cubicBezTo>
                      <a:pt x="864" y="119"/>
                      <a:pt x="864" y="119"/>
                      <a:pt x="864" y="119"/>
                    </a:cubicBezTo>
                    <a:cubicBezTo>
                      <a:pt x="863" y="120"/>
                      <a:pt x="863" y="120"/>
                      <a:pt x="863" y="120"/>
                    </a:cubicBezTo>
                    <a:cubicBezTo>
                      <a:pt x="863" y="120"/>
                      <a:pt x="863" y="121"/>
                      <a:pt x="863" y="121"/>
                    </a:cubicBezTo>
                    <a:cubicBezTo>
                      <a:pt x="863" y="121"/>
                      <a:pt x="862" y="121"/>
                      <a:pt x="861" y="121"/>
                    </a:cubicBezTo>
                    <a:cubicBezTo>
                      <a:pt x="861" y="122"/>
                      <a:pt x="861" y="122"/>
                      <a:pt x="861" y="122"/>
                    </a:cubicBezTo>
                    <a:cubicBezTo>
                      <a:pt x="860" y="122"/>
                      <a:pt x="860" y="121"/>
                      <a:pt x="860" y="121"/>
                    </a:cubicBezTo>
                    <a:cubicBezTo>
                      <a:pt x="860" y="121"/>
                      <a:pt x="860" y="121"/>
                      <a:pt x="860" y="121"/>
                    </a:cubicBezTo>
                    <a:cubicBezTo>
                      <a:pt x="860" y="121"/>
                      <a:pt x="860" y="121"/>
                      <a:pt x="860" y="121"/>
                    </a:cubicBezTo>
                    <a:cubicBezTo>
                      <a:pt x="859" y="121"/>
                      <a:pt x="859" y="121"/>
                      <a:pt x="858" y="121"/>
                    </a:cubicBezTo>
                    <a:cubicBezTo>
                      <a:pt x="857" y="120"/>
                      <a:pt x="857" y="120"/>
                      <a:pt x="856" y="120"/>
                    </a:cubicBezTo>
                    <a:cubicBezTo>
                      <a:pt x="855" y="119"/>
                      <a:pt x="854" y="119"/>
                      <a:pt x="854" y="119"/>
                    </a:cubicBezTo>
                    <a:cubicBezTo>
                      <a:pt x="853" y="119"/>
                      <a:pt x="853" y="119"/>
                      <a:pt x="853" y="119"/>
                    </a:cubicBezTo>
                    <a:cubicBezTo>
                      <a:pt x="852" y="119"/>
                      <a:pt x="852" y="119"/>
                      <a:pt x="851" y="119"/>
                    </a:cubicBezTo>
                    <a:cubicBezTo>
                      <a:pt x="850" y="119"/>
                      <a:pt x="850" y="119"/>
                      <a:pt x="849" y="118"/>
                    </a:cubicBezTo>
                    <a:cubicBezTo>
                      <a:pt x="849" y="118"/>
                      <a:pt x="849" y="118"/>
                      <a:pt x="848" y="118"/>
                    </a:cubicBezTo>
                    <a:cubicBezTo>
                      <a:pt x="848" y="118"/>
                      <a:pt x="848" y="117"/>
                      <a:pt x="847" y="117"/>
                    </a:cubicBezTo>
                    <a:cubicBezTo>
                      <a:pt x="847" y="117"/>
                      <a:pt x="847" y="117"/>
                      <a:pt x="847" y="117"/>
                    </a:cubicBezTo>
                    <a:cubicBezTo>
                      <a:pt x="846" y="117"/>
                      <a:pt x="846" y="117"/>
                      <a:pt x="846" y="117"/>
                    </a:cubicBezTo>
                    <a:cubicBezTo>
                      <a:pt x="846" y="117"/>
                      <a:pt x="846" y="117"/>
                      <a:pt x="846" y="117"/>
                    </a:cubicBezTo>
                    <a:cubicBezTo>
                      <a:pt x="845" y="117"/>
                      <a:pt x="845" y="117"/>
                      <a:pt x="844" y="117"/>
                    </a:cubicBezTo>
                    <a:cubicBezTo>
                      <a:pt x="843" y="117"/>
                      <a:pt x="843" y="117"/>
                      <a:pt x="843" y="117"/>
                    </a:cubicBezTo>
                    <a:cubicBezTo>
                      <a:pt x="842" y="117"/>
                      <a:pt x="841" y="117"/>
                      <a:pt x="840" y="116"/>
                    </a:cubicBezTo>
                    <a:cubicBezTo>
                      <a:pt x="840" y="116"/>
                      <a:pt x="839" y="117"/>
                      <a:pt x="838" y="117"/>
                    </a:cubicBezTo>
                    <a:cubicBezTo>
                      <a:pt x="838" y="117"/>
                      <a:pt x="838" y="118"/>
                      <a:pt x="838" y="118"/>
                    </a:cubicBezTo>
                    <a:cubicBezTo>
                      <a:pt x="838" y="119"/>
                      <a:pt x="837" y="119"/>
                      <a:pt x="837" y="120"/>
                    </a:cubicBezTo>
                    <a:cubicBezTo>
                      <a:pt x="838" y="121"/>
                      <a:pt x="838" y="121"/>
                      <a:pt x="839" y="122"/>
                    </a:cubicBezTo>
                    <a:cubicBezTo>
                      <a:pt x="839" y="123"/>
                      <a:pt x="839" y="123"/>
                      <a:pt x="839" y="123"/>
                    </a:cubicBezTo>
                    <a:cubicBezTo>
                      <a:pt x="838" y="123"/>
                      <a:pt x="838" y="122"/>
                      <a:pt x="837" y="122"/>
                    </a:cubicBezTo>
                    <a:cubicBezTo>
                      <a:pt x="837" y="121"/>
                      <a:pt x="837" y="121"/>
                      <a:pt x="837" y="120"/>
                    </a:cubicBezTo>
                    <a:cubicBezTo>
                      <a:pt x="836" y="120"/>
                      <a:pt x="836" y="120"/>
                      <a:pt x="836" y="120"/>
                    </a:cubicBezTo>
                    <a:cubicBezTo>
                      <a:pt x="835" y="120"/>
                      <a:pt x="835" y="120"/>
                      <a:pt x="835" y="119"/>
                    </a:cubicBezTo>
                    <a:cubicBezTo>
                      <a:pt x="835" y="120"/>
                      <a:pt x="835" y="120"/>
                      <a:pt x="835" y="120"/>
                    </a:cubicBezTo>
                    <a:cubicBezTo>
                      <a:pt x="835" y="120"/>
                      <a:pt x="835" y="120"/>
                      <a:pt x="836" y="121"/>
                    </a:cubicBezTo>
                    <a:cubicBezTo>
                      <a:pt x="836" y="121"/>
                      <a:pt x="836" y="122"/>
                      <a:pt x="836" y="122"/>
                    </a:cubicBezTo>
                    <a:cubicBezTo>
                      <a:pt x="836" y="122"/>
                      <a:pt x="836" y="122"/>
                      <a:pt x="836" y="122"/>
                    </a:cubicBezTo>
                    <a:cubicBezTo>
                      <a:pt x="835" y="122"/>
                      <a:pt x="835" y="121"/>
                      <a:pt x="834" y="121"/>
                    </a:cubicBezTo>
                    <a:cubicBezTo>
                      <a:pt x="834" y="120"/>
                      <a:pt x="834" y="120"/>
                      <a:pt x="833" y="120"/>
                    </a:cubicBezTo>
                    <a:cubicBezTo>
                      <a:pt x="833" y="120"/>
                      <a:pt x="833" y="119"/>
                      <a:pt x="833" y="119"/>
                    </a:cubicBezTo>
                    <a:cubicBezTo>
                      <a:pt x="833" y="118"/>
                      <a:pt x="832" y="118"/>
                      <a:pt x="832" y="117"/>
                    </a:cubicBezTo>
                    <a:cubicBezTo>
                      <a:pt x="832" y="117"/>
                      <a:pt x="832" y="116"/>
                      <a:pt x="831" y="116"/>
                    </a:cubicBezTo>
                    <a:cubicBezTo>
                      <a:pt x="831" y="116"/>
                      <a:pt x="831" y="116"/>
                      <a:pt x="830" y="115"/>
                    </a:cubicBezTo>
                    <a:cubicBezTo>
                      <a:pt x="830" y="116"/>
                      <a:pt x="830" y="116"/>
                      <a:pt x="830" y="117"/>
                    </a:cubicBezTo>
                    <a:cubicBezTo>
                      <a:pt x="830" y="117"/>
                      <a:pt x="830" y="117"/>
                      <a:pt x="830" y="117"/>
                    </a:cubicBezTo>
                    <a:cubicBezTo>
                      <a:pt x="830" y="117"/>
                      <a:pt x="830" y="117"/>
                      <a:pt x="830" y="116"/>
                    </a:cubicBezTo>
                    <a:cubicBezTo>
                      <a:pt x="829" y="116"/>
                      <a:pt x="829" y="116"/>
                      <a:pt x="829" y="115"/>
                    </a:cubicBezTo>
                    <a:cubicBezTo>
                      <a:pt x="828" y="115"/>
                      <a:pt x="828" y="115"/>
                      <a:pt x="827" y="115"/>
                    </a:cubicBezTo>
                    <a:cubicBezTo>
                      <a:pt x="827" y="115"/>
                      <a:pt x="827" y="115"/>
                      <a:pt x="827" y="115"/>
                    </a:cubicBezTo>
                    <a:cubicBezTo>
                      <a:pt x="827" y="115"/>
                      <a:pt x="826" y="115"/>
                      <a:pt x="826" y="115"/>
                    </a:cubicBezTo>
                    <a:cubicBezTo>
                      <a:pt x="826" y="114"/>
                      <a:pt x="825" y="114"/>
                      <a:pt x="825" y="114"/>
                    </a:cubicBezTo>
                    <a:cubicBezTo>
                      <a:pt x="824" y="114"/>
                      <a:pt x="823" y="114"/>
                      <a:pt x="823" y="114"/>
                    </a:cubicBezTo>
                    <a:cubicBezTo>
                      <a:pt x="822" y="114"/>
                      <a:pt x="822" y="114"/>
                      <a:pt x="821" y="114"/>
                    </a:cubicBezTo>
                    <a:cubicBezTo>
                      <a:pt x="822" y="114"/>
                      <a:pt x="822" y="114"/>
                      <a:pt x="823" y="114"/>
                    </a:cubicBezTo>
                    <a:cubicBezTo>
                      <a:pt x="823" y="114"/>
                      <a:pt x="823" y="113"/>
                      <a:pt x="823" y="113"/>
                    </a:cubicBezTo>
                    <a:cubicBezTo>
                      <a:pt x="822" y="112"/>
                      <a:pt x="822" y="112"/>
                      <a:pt x="822" y="111"/>
                    </a:cubicBezTo>
                    <a:cubicBezTo>
                      <a:pt x="822" y="111"/>
                      <a:pt x="822" y="111"/>
                      <a:pt x="823" y="110"/>
                    </a:cubicBezTo>
                    <a:cubicBezTo>
                      <a:pt x="822" y="110"/>
                      <a:pt x="822" y="110"/>
                      <a:pt x="822" y="110"/>
                    </a:cubicBezTo>
                    <a:cubicBezTo>
                      <a:pt x="822" y="110"/>
                      <a:pt x="822" y="109"/>
                      <a:pt x="822" y="109"/>
                    </a:cubicBezTo>
                    <a:cubicBezTo>
                      <a:pt x="822" y="109"/>
                      <a:pt x="822" y="108"/>
                      <a:pt x="822" y="107"/>
                    </a:cubicBezTo>
                    <a:cubicBezTo>
                      <a:pt x="821" y="107"/>
                      <a:pt x="821" y="106"/>
                      <a:pt x="820" y="105"/>
                    </a:cubicBezTo>
                    <a:cubicBezTo>
                      <a:pt x="819" y="105"/>
                      <a:pt x="819" y="104"/>
                      <a:pt x="818" y="104"/>
                    </a:cubicBezTo>
                    <a:cubicBezTo>
                      <a:pt x="817" y="103"/>
                      <a:pt x="817" y="102"/>
                      <a:pt x="816" y="101"/>
                    </a:cubicBezTo>
                    <a:cubicBezTo>
                      <a:pt x="814" y="100"/>
                      <a:pt x="813" y="99"/>
                      <a:pt x="811" y="98"/>
                    </a:cubicBezTo>
                    <a:cubicBezTo>
                      <a:pt x="810" y="98"/>
                      <a:pt x="809" y="97"/>
                      <a:pt x="808" y="97"/>
                    </a:cubicBezTo>
                    <a:cubicBezTo>
                      <a:pt x="807" y="97"/>
                      <a:pt x="807" y="97"/>
                      <a:pt x="806" y="97"/>
                    </a:cubicBezTo>
                    <a:cubicBezTo>
                      <a:pt x="805" y="97"/>
                      <a:pt x="804" y="97"/>
                      <a:pt x="804" y="97"/>
                    </a:cubicBezTo>
                    <a:cubicBezTo>
                      <a:pt x="803" y="97"/>
                      <a:pt x="803" y="97"/>
                      <a:pt x="803" y="97"/>
                    </a:cubicBezTo>
                    <a:cubicBezTo>
                      <a:pt x="803" y="97"/>
                      <a:pt x="802" y="97"/>
                      <a:pt x="802" y="96"/>
                    </a:cubicBezTo>
                    <a:cubicBezTo>
                      <a:pt x="801" y="96"/>
                      <a:pt x="800" y="96"/>
                      <a:pt x="800" y="96"/>
                    </a:cubicBezTo>
                    <a:cubicBezTo>
                      <a:pt x="798" y="96"/>
                      <a:pt x="796" y="96"/>
                      <a:pt x="795" y="96"/>
                    </a:cubicBezTo>
                    <a:cubicBezTo>
                      <a:pt x="794" y="96"/>
                      <a:pt x="794" y="96"/>
                      <a:pt x="793" y="96"/>
                    </a:cubicBezTo>
                    <a:cubicBezTo>
                      <a:pt x="792" y="96"/>
                      <a:pt x="792" y="96"/>
                      <a:pt x="791" y="96"/>
                    </a:cubicBezTo>
                    <a:cubicBezTo>
                      <a:pt x="790" y="96"/>
                      <a:pt x="790" y="96"/>
                      <a:pt x="790" y="96"/>
                    </a:cubicBezTo>
                    <a:cubicBezTo>
                      <a:pt x="789" y="96"/>
                      <a:pt x="788" y="96"/>
                      <a:pt x="787" y="96"/>
                    </a:cubicBezTo>
                    <a:cubicBezTo>
                      <a:pt x="786" y="96"/>
                      <a:pt x="786" y="96"/>
                      <a:pt x="785" y="96"/>
                    </a:cubicBezTo>
                    <a:cubicBezTo>
                      <a:pt x="785" y="96"/>
                      <a:pt x="784" y="96"/>
                      <a:pt x="784" y="97"/>
                    </a:cubicBezTo>
                    <a:cubicBezTo>
                      <a:pt x="783" y="96"/>
                      <a:pt x="782" y="96"/>
                      <a:pt x="782" y="96"/>
                    </a:cubicBezTo>
                    <a:cubicBezTo>
                      <a:pt x="781" y="96"/>
                      <a:pt x="781" y="96"/>
                      <a:pt x="780" y="95"/>
                    </a:cubicBezTo>
                    <a:cubicBezTo>
                      <a:pt x="779" y="95"/>
                      <a:pt x="778" y="95"/>
                      <a:pt x="777" y="95"/>
                    </a:cubicBezTo>
                    <a:cubicBezTo>
                      <a:pt x="777" y="95"/>
                      <a:pt x="776" y="95"/>
                      <a:pt x="776" y="95"/>
                    </a:cubicBezTo>
                    <a:cubicBezTo>
                      <a:pt x="776" y="95"/>
                      <a:pt x="777" y="94"/>
                      <a:pt x="777" y="94"/>
                    </a:cubicBezTo>
                    <a:cubicBezTo>
                      <a:pt x="778" y="94"/>
                      <a:pt x="779" y="94"/>
                      <a:pt x="779" y="94"/>
                    </a:cubicBezTo>
                    <a:cubicBezTo>
                      <a:pt x="779" y="94"/>
                      <a:pt x="780" y="94"/>
                      <a:pt x="780" y="94"/>
                    </a:cubicBezTo>
                    <a:cubicBezTo>
                      <a:pt x="779" y="93"/>
                      <a:pt x="779" y="93"/>
                      <a:pt x="779" y="92"/>
                    </a:cubicBezTo>
                    <a:cubicBezTo>
                      <a:pt x="778" y="92"/>
                      <a:pt x="777" y="91"/>
                      <a:pt x="776" y="91"/>
                    </a:cubicBezTo>
                    <a:cubicBezTo>
                      <a:pt x="775" y="90"/>
                      <a:pt x="774" y="89"/>
                      <a:pt x="773" y="89"/>
                    </a:cubicBezTo>
                    <a:cubicBezTo>
                      <a:pt x="773" y="88"/>
                      <a:pt x="773" y="88"/>
                      <a:pt x="773" y="88"/>
                    </a:cubicBezTo>
                    <a:cubicBezTo>
                      <a:pt x="772" y="88"/>
                      <a:pt x="772" y="88"/>
                      <a:pt x="772" y="88"/>
                    </a:cubicBezTo>
                    <a:cubicBezTo>
                      <a:pt x="771" y="89"/>
                      <a:pt x="771" y="89"/>
                      <a:pt x="770" y="89"/>
                    </a:cubicBezTo>
                    <a:cubicBezTo>
                      <a:pt x="770" y="89"/>
                      <a:pt x="770" y="90"/>
                      <a:pt x="770" y="90"/>
                    </a:cubicBezTo>
                    <a:cubicBezTo>
                      <a:pt x="770" y="90"/>
                      <a:pt x="770" y="90"/>
                      <a:pt x="770" y="89"/>
                    </a:cubicBezTo>
                    <a:cubicBezTo>
                      <a:pt x="770" y="89"/>
                      <a:pt x="769" y="89"/>
                      <a:pt x="769" y="89"/>
                    </a:cubicBezTo>
                    <a:cubicBezTo>
                      <a:pt x="769" y="90"/>
                      <a:pt x="769" y="90"/>
                      <a:pt x="768" y="90"/>
                    </a:cubicBezTo>
                    <a:cubicBezTo>
                      <a:pt x="768" y="90"/>
                      <a:pt x="768" y="90"/>
                      <a:pt x="767" y="90"/>
                    </a:cubicBezTo>
                    <a:cubicBezTo>
                      <a:pt x="767" y="90"/>
                      <a:pt x="767" y="90"/>
                      <a:pt x="767" y="89"/>
                    </a:cubicBezTo>
                    <a:cubicBezTo>
                      <a:pt x="767" y="89"/>
                      <a:pt x="768" y="89"/>
                      <a:pt x="768" y="89"/>
                    </a:cubicBezTo>
                    <a:cubicBezTo>
                      <a:pt x="768" y="89"/>
                      <a:pt x="768" y="88"/>
                      <a:pt x="769" y="88"/>
                    </a:cubicBezTo>
                    <a:cubicBezTo>
                      <a:pt x="768" y="88"/>
                      <a:pt x="768" y="88"/>
                      <a:pt x="768" y="87"/>
                    </a:cubicBezTo>
                    <a:cubicBezTo>
                      <a:pt x="768" y="87"/>
                      <a:pt x="767" y="87"/>
                      <a:pt x="767" y="86"/>
                    </a:cubicBezTo>
                    <a:cubicBezTo>
                      <a:pt x="766" y="87"/>
                      <a:pt x="766" y="87"/>
                      <a:pt x="765" y="87"/>
                    </a:cubicBezTo>
                    <a:cubicBezTo>
                      <a:pt x="765" y="87"/>
                      <a:pt x="765" y="87"/>
                      <a:pt x="765" y="87"/>
                    </a:cubicBezTo>
                    <a:cubicBezTo>
                      <a:pt x="765" y="87"/>
                      <a:pt x="765" y="88"/>
                      <a:pt x="764" y="88"/>
                    </a:cubicBezTo>
                    <a:cubicBezTo>
                      <a:pt x="764" y="88"/>
                      <a:pt x="764" y="87"/>
                      <a:pt x="764" y="87"/>
                    </a:cubicBezTo>
                    <a:cubicBezTo>
                      <a:pt x="764" y="87"/>
                      <a:pt x="764" y="87"/>
                      <a:pt x="764" y="86"/>
                    </a:cubicBezTo>
                    <a:cubicBezTo>
                      <a:pt x="764" y="86"/>
                      <a:pt x="764" y="86"/>
                      <a:pt x="764" y="85"/>
                    </a:cubicBezTo>
                    <a:cubicBezTo>
                      <a:pt x="763" y="85"/>
                      <a:pt x="763" y="84"/>
                      <a:pt x="763" y="84"/>
                    </a:cubicBezTo>
                    <a:cubicBezTo>
                      <a:pt x="763" y="84"/>
                      <a:pt x="762" y="84"/>
                      <a:pt x="762" y="84"/>
                    </a:cubicBezTo>
                    <a:cubicBezTo>
                      <a:pt x="761" y="84"/>
                      <a:pt x="761" y="84"/>
                      <a:pt x="760" y="84"/>
                    </a:cubicBezTo>
                    <a:cubicBezTo>
                      <a:pt x="759" y="84"/>
                      <a:pt x="759" y="84"/>
                      <a:pt x="758" y="84"/>
                    </a:cubicBezTo>
                    <a:cubicBezTo>
                      <a:pt x="758" y="84"/>
                      <a:pt x="758" y="84"/>
                      <a:pt x="758" y="83"/>
                    </a:cubicBezTo>
                    <a:cubicBezTo>
                      <a:pt x="758" y="83"/>
                      <a:pt x="758" y="83"/>
                      <a:pt x="759" y="83"/>
                    </a:cubicBezTo>
                    <a:cubicBezTo>
                      <a:pt x="759" y="83"/>
                      <a:pt x="759" y="83"/>
                      <a:pt x="759" y="82"/>
                    </a:cubicBezTo>
                    <a:cubicBezTo>
                      <a:pt x="759" y="82"/>
                      <a:pt x="759" y="82"/>
                      <a:pt x="759" y="82"/>
                    </a:cubicBezTo>
                    <a:cubicBezTo>
                      <a:pt x="759" y="81"/>
                      <a:pt x="759" y="81"/>
                      <a:pt x="759" y="81"/>
                    </a:cubicBezTo>
                    <a:cubicBezTo>
                      <a:pt x="759" y="81"/>
                      <a:pt x="759" y="81"/>
                      <a:pt x="759" y="81"/>
                    </a:cubicBezTo>
                    <a:cubicBezTo>
                      <a:pt x="760" y="81"/>
                      <a:pt x="761" y="82"/>
                      <a:pt x="761" y="82"/>
                    </a:cubicBezTo>
                    <a:cubicBezTo>
                      <a:pt x="761" y="82"/>
                      <a:pt x="762" y="82"/>
                      <a:pt x="762" y="82"/>
                    </a:cubicBezTo>
                    <a:cubicBezTo>
                      <a:pt x="762" y="82"/>
                      <a:pt x="763" y="82"/>
                      <a:pt x="763" y="82"/>
                    </a:cubicBezTo>
                    <a:cubicBezTo>
                      <a:pt x="762" y="81"/>
                      <a:pt x="762" y="80"/>
                      <a:pt x="761" y="79"/>
                    </a:cubicBezTo>
                    <a:cubicBezTo>
                      <a:pt x="760" y="79"/>
                      <a:pt x="759" y="78"/>
                      <a:pt x="758" y="77"/>
                    </a:cubicBezTo>
                    <a:cubicBezTo>
                      <a:pt x="757" y="77"/>
                      <a:pt x="756" y="76"/>
                      <a:pt x="755" y="76"/>
                    </a:cubicBezTo>
                    <a:cubicBezTo>
                      <a:pt x="753" y="76"/>
                      <a:pt x="752" y="76"/>
                      <a:pt x="751" y="75"/>
                    </a:cubicBezTo>
                    <a:cubicBezTo>
                      <a:pt x="750" y="75"/>
                      <a:pt x="749" y="75"/>
                      <a:pt x="748" y="75"/>
                    </a:cubicBezTo>
                    <a:cubicBezTo>
                      <a:pt x="747" y="75"/>
                      <a:pt x="746" y="75"/>
                      <a:pt x="745" y="75"/>
                    </a:cubicBezTo>
                    <a:cubicBezTo>
                      <a:pt x="745" y="76"/>
                      <a:pt x="745" y="78"/>
                      <a:pt x="745" y="79"/>
                    </a:cubicBezTo>
                    <a:cubicBezTo>
                      <a:pt x="744" y="79"/>
                      <a:pt x="744" y="80"/>
                      <a:pt x="744" y="80"/>
                    </a:cubicBezTo>
                    <a:cubicBezTo>
                      <a:pt x="744" y="80"/>
                      <a:pt x="744" y="80"/>
                      <a:pt x="744" y="81"/>
                    </a:cubicBezTo>
                    <a:cubicBezTo>
                      <a:pt x="744" y="81"/>
                      <a:pt x="743" y="81"/>
                      <a:pt x="743" y="81"/>
                    </a:cubicBezTo>
                    <a:cubicBezTo>
                      <a:pt x="743" y="82"/>
                      <a:pt x="743" y="82"/>
                      <a:pt x="742" y="82"/>
                    </a:cubicBezTo>
                    <a:cubicBezTo>
                      <a:pt x="742" y="82"/>
                      <a:pt x="741" y="82"/>
                      <a:pt x="741" y="83"/>
                    </a:cubicBezTo>
                    <a:cubicBezTo>
                      <a:pt x="740" y="82"/>
                      <a:pt x="740" y="82"/>
                      <a:pt x="740" y="82"/>
                    </a:cubicBezTo>
                    <a:cubicBezTo>
                      <a:pt x="740" y="82"/>
                      <a:pt x="739" y="82"/>
                      <a:pt x="739" y="82"/>
                    </a:cubicBezTo>
                    <a:cubicBezTo>
                      <a:pt x="739" y="82"/>
                      <a:pt x="739" y="81"/>
                      <a:pt x="740" y="81"/>
                    </a:cubicBezTo>
                    <a:cubicBezTo>
                      <a:pt x="739" y="81"/>
                      <a:pt x="739" y="81"/>
                      <a:pt x="738" y="80"/>
                    </a:cubicBezTo>
                    <a:cubicBezTo>
                      <a:pt x="739" y="80"/>
                      <a:pt x="739" y="80"/>
                      <a:pt x="739" y="80"/>
                    </a:cubicBezTo>
                    <a:cubicBezTo>
                      <a:pt x="740" y="80"/>
                      <a:pt x="740" y="80"/>
                      <a:pt x="740" y="81"/>
                    </a:cubicBezTo>
                    <a:cubicBezTo>
                      <a:pt x="740" y="80"/>
                      <a:pt x="741" y="80"/>
                      <a:pt x="741" y="80"/>
                    </a:cubicBezTo>
                    <a:cubicBezTo>
                      <a:pt x="741" y="79"/>
                      <a:pt x="741" y="79"/>
                      <a:pt x="741" y="78"/>
                    </a:cubicBezTo>
                    <a:cubicBezTo>
                      <a:pt x="741" y="78"/>
                      <a:pt x="741" y="78"/>
                      <a:pt x="740" y="78"/>
                    </a:cubicBezTo>
                    <a:cubicBezTo>
                      <a:pt x="740" y="77"/>
                      <a:pt x="740" y="77"/>
                      <a:pt x="740" y="76"/>
                    </a:cubicBezTo>
                    <a:cubicBezTo>
                      <a:pt x="740" y="76"/>
                      <a:pt x="740" y="76"/>
                      <a:pt x="741" y="76"/>
                    </a:cubicBezTo>
                    <a:cubicBezTo>
                      <a:pt x="741" y="76"/>
                      <a:pt x="742" y="76"/>
                      <a:pt x="742" y="76"/>
                    </a:cubicBezTo>
                    <a:cubicBezTo>
                      <a:pt x="742" y="76"/>
                      <a:pt x="742" y="77"/>
                      <a:pt x="742" y="77"/>
                    </a:cubicBezTo>
                    <a:cubicBezTo>
                      <a:pt x="742" y="77"/>
                      <a:pt x="742" y="78"/>
                      <a:pt x="743" y="78"/>
                    </a:cubicBezTo>
                    <a:cubicBezTo>
                      <a:pt x="743" y="78"/>
                      <a:pt x="743" y="79"/>
                      <a:pt x="743" y="79"/>
                    </a:cubicBezTo>
                    <a:cubicBezTo>
                      <a:pt x="743" y="79"/>
                      <a:pt x="743" y="79"/>
                      <a:pt x="744" y="79"/>
                    </a:cubicBezTo>
                    <a:cubicBezTo>
                      <a:pt x="744" y="78"/>
                      <a:pt x="744" y="78"/>
                      <a:pt x="744" y="77"/>
                    </a:cubicBezTo>
                    <a:cubicBezTo>
                      <a:pt x="744" y="77"/>
                      <a:pt x="744" y="76"/>
                      <a:pt x="744" y="76"/>
                    </a:cubicBezTo>
                    <a:cubicBezTo>
                      <a:pt x="742" y="76"/>
                      <a:pt x="741" y="76"/>
                      <a:pt x="740" y="75"/>
                    </a:cubicBezTo>
                    <a:cubicBezTo>
                      <a:pt x="738" y="76"/>
                      <a:pt x="737" y="76"/>
                      <a:pt x="736" y="76"/>
                    </a:cubicBezTo>
                    <a:cubicBezTo>
                      <a:pt x="736" y="76"/>
                      <a:pt x="736" y="76"/>
                      <a:pt x="736" y="76"/>
                    </a:cubicBezTo>
                    <a:cubicBezTo>
                      <a:pt x="735" y="77"/>
                      <a:pt x="734" y="77"/>
                      <a:pt x="734" y="77"/>
                    </a:cubicBezTo>
                    <a:cubicBezTo>
                      <a:pt x="733" y="76"/>
                      <a:pt x="733" y="76"/>
                      <a:pt x="733" y="76"/>
                    </a:cubicBezTo>
                    <a:cubicBezTo>
                      <a:pt x="733" y="76"/>
                      <a:pt x="733" y="76"/>
                      <a:pt x="733" y="75"/>
                    </a:cubicBezTo>
                    <a:cubicBezTo>
                      <a:pt x="734" y="75"/>
                      <a:pt x="734" y="75"/>
                      <a:pt x="734" y="75"/>
                    </a:cubicBezTo>
                    <a:cubicBezTo>
                      <a:pt x="734" y="75"/>
                      <a:pt x="734" y="75"/>
                      <a:pt x="733" y="74"/>
                    </a:cubicBezTo>
                    <a:cubicBezTo>
                      <a:pt x="734" y="74"/>
                      <a:pt x="734" y="73"/>
                      <a:pt x="735" y="73"/>
                    </a:cubicBezTo>
                    <a:cubicBezTo>
                      <a:pt x="735" y="73"/>
                      <a:pt x="735" y="74"/>
                      <a:pt x="736" y="74"/>
                    </a:cubicBezTo>
                    <a:cubicBezTo>
                      <a:pt x="736" y="74"/>
                      <a:pt x="736" y="74"/>
                      <a:pt x="736" y="74"/>
                    </a:cubicBezTo>
                    <a:cubicBezTo>
                      <a:pt x="737" y="74"/>
                      <a:pt x="737" y="74"/>
                      <a:pt x="738" y="75"/>
                    </a:cubicBezTo>
                    <a:cubicBezTo>
                      <a:pt x="739" y="75"/>
                      <a:pt x="740" y="75"/>
                      <a:pt x="742" y="75"/>
                    </a:cubicBezTo>
                    <a:cubicBezTo>
                      <a:pt x="742" y="75"/>
                      <a:pt x="743" y="75"/>
                      <a:pt x="743" y="75"/>
                    </a:cubicBezTo>
                    <a:cubicBezTo>
                      <a:pt x="742" y="75"/>
                      <a:pt x="742" y="74"/>
                      <a:pt x="741" y="74"/>
                    </a:cubicBezTo>
                    <a:cubicBezTo>
                      <a:pt x="740" y="74"/>
                      <a:pt x="739" y="74"/>
                      <a:pt x="739" y="74"/>
                    </a:cubicBezTo>
                    <a:cubicBezTo>
                      <a:pt x="738" y="73"/>
                      <a:pt x="737" y="73"/>
                      <a:pt x="737" y="73"/>
                    </a:cubicBezTo>
                    <a:cubicBezTo>
                      <a:pt x="735" y="72"/>
                      <a:pt x="733" y="72"/>
                      <a:pt x="732" y="71"/>
                    </a:cubicBezTo>
                    <a:cubicBezTo>
                      <a:pt x="731" y="71"/>
                      <a:pt x="731" y="71"/>
                      <a:pt x="730" y="71"/>
                    </a:cubicBezTo>
                    <a:cubicBezTo>
                      <a:pt x="728" y="71"/>
                      <a:pt x="726" y="70"/>
                      <a:pt x="723" y="70"/>
                    </a:cubicBezTo>
                    <a:cubicBezTo>
                      <a:pt x="722" y="69"/>
                      <a:pt x="721" y="69"/>
                      <a:pt x="719" y="68"/>
                    </a:cubicBezTo>
                    <a:cubicBezTo>
                      <a:pt x="718" y="68"/>
                      <a:pt x="718" y="68"/>
                      <a:pt x="717" y="68"/>
                    </a:cubicBezTo>
                    <a:cubicBezTo>
                      <a:pt x="716" y="67"/>
                      <a:pt x="715" y="67"/>
                      <a:pt x="714" y="66"/>
                    </a:cubicBezTo>
                    <a:cubicBezTo>
                      <a:pt x="714" y="66"/>
                      <a:pt x="713" y="66"/>
                      <a:pt x="712" y="66"/>
                    </a:cubicBezTo>
                    <a:cubicBezTo>
                      <a:pt x="711" y="66"/>
                      <a:pt x="711" y="66"/>
                      <a:pt x="710" y="66"/>
                    </a:cubicBezTo>
                    <a:cubicBezTo>
                      <a:pt x="710" y="66"/>
                      <a:pt x="711" y="67"/>
                      <a:pt x="711" y="67"/>
                    </a:cubicBezTo>
                    <a:cubicBezTo>
                      <a:pt x="712" y="67"/>
                      <a:pt x="712" y="68"/>
                      <a:pt x="713" y="68"/>
                    </a:cubicBezTo>
                    <a:cubicBezTo>
                      <a:pt x="713" y="68"/>
                      <a:pt x="714" y="68"/>
                      <a:pt x="714" y="68"/>
                    </a:cubicBezTo>
                    <a:cubicBezTo>
                      <a:pt x="715" y="69"/>
                      <a:pt x="715" y="69"/>
                      <a:pt x="715" y="69"/>
                    </a:cubicBezTo>
                    <a:cubicBezTo>
                      <a:pt x="716" y="69"/>
                      <a:pt x="716" y="69"/>
                      <a:pt x="716" y="70"/>
                    </a:cubicBezTo>
                    <a:cubicBezTo>
                      <a:pt x="716" y="70"/>
                      <a:pt x="716" y="70"/>
                      <a:pt x="716" y="70"/>
                    </a:cubicBezTo>
                    <a:cubicBezTo>
                      <a:pt x="715" y="71"/>
                      <a:pt x="714" y="71"/>
                      <a:pt x="714" y="71"/>
                    </a:cubicBezTo>
                    <a:cubicBezTo>
                      <a:pt x="713" y="71"/>
                      <a:pt x="713" y="71"/>
                      <a:pt x="712" y="70"/>
                    </a:cubicBezTo>
                    <a:cubicBezTo>
                      <a:pt x="712" y="70"/>
                      <a:pt x="711" y="70"/>
                      <a:pt x="710" y="70"/>
                    </a:cubicBezTo>
                    <a:cubicBezTo>
                      <a:pt x="710" y="71"/>
                      <a:pt x="710" y="71"/>
                      <a:pt x="710" y="71"/>
                    </a:cubicBezTo>
                    <a:cubicBezTo>
                      <a:pt x="709" y="71"/>
                      <a:pt x="709" y="72"/>
                      <a:pt x="709" y="72"/>
                    </a:cubicBezTo>
                    <a:cubicBezTo>
                      <a:pt x="709" y="72"/>
                      <a:pt x="709" y="73"/>
                      <a:pt x="710" y="73"/>
                    </a:cubicBezTo>
                    <a:cubicBezTo>
                      <a:pt x="710" y="74"/>
                      <a:pt x="711" y="74"/>
                      <a:pt x="712" y="74"/>
                    </a:cubicBezTo>
                    <a:cubicBezTo>
                      <a:pt x="712" y="74"/>
                      <a:pt x="712" y="74"/>
                      <a:pt x="712" y="74"/>
                    </a:cubicBezTo>
                    <a:cubicBezTo>
                      <a:pt x="713" y="74"/>
                      <a:pt x="713" y="73"/>
                      <a:pt x="714" y="73"/>
                    </a:cubicBezTo>
                    <a:cubicBezTo>
                      <a:pt x="714" y="73"/>
                      <a:pt x="715" y="73"/>
                      <a:pt x="716" y="74"/>
                    </a:cubicBezTo>
                    <a:cubicBezTo>
                      <a:pt x="716" y="74"/>
                      <a:pt x="715" y="74"/>
                      <a:pt x="715" y="75"/>
                    </a:cubicBezTo>
                    <a:cubicBezTo>
                      <a:pt x="714" y="74"/>
                      <a:pt x="714" y="74"/>
                      <a:pt x="713" y="74"/>
                    </a:cubicBezTo>
                    <a:cubicBezTo>
                      <a:pt x="713" y="74"/>
                      <a:pt x="713" y="75"/>
                      <a:pt x="714" y="75"/>
                    </a:cubicBezTo>
                    <a:cubicBezTo>
                      <a:pt x="714" y="75"/>
                      <a:pt x="713" y="75"/>
                      <a:pt x="713" y="75"/>
                    </a:cubicBezTo>
                    <a:cubicBezTo>
                      <a:pt x="713" y="76"/>
                      <a:pt x="714" y="76"/>
                      <a:pt x="714" y="76"/>
                    </a:cubicBezTo>
                    <a:cubicBezTo>
                      <a:pt x="713" y="76"/>
                      <a:pt x="713" y="76"/>
                      <a:pt x="712" y="76"/>
                    </a:cubicBezTo>
                    <a:cubicBezTo>
                      <a:pt x="712" y="76"/>
                      <a:pt x="713" y="77"/>
                      <a:pt x="713" y="77"/>
                    </a:cubicBezTo>
                    <a:cubicBezTo>
                      <a:pt x="714" y="77"/>
                      <a:pt x="714" y="77"/>
                      <a:pt x="715" y="77"/>
                    </a:cubicBezTo>
                    <a:cubicBezTo>
                      <a:pt x="715" y="77"/>
                      <a:pt x="715" y="77"/>
                      <a:pt x="715" y="78"/>
                    </a:cubicBezTo>
                    <a:cubicBezTo>
                      <a:pt x="715" y="78"/>
                      <a:pt x="715" y="78"/>
                      <a:pt x="714" y="78"/>
                    </a:cubicBezTo>
                    <a:cubicBezTo>
                      <a:pt x="715" y="79"/>
                      <a:pt x="715" y="79"/>
                      <a:pt x="716" y="80"/>
                    </a:cubicBezTo>
                    <a:cubicBezTo>
                      <a:pt x="716" y="80"/>
                      <a:pt x="717" y="80"/>
                      <a:pt x="717" y="80"/>
                    </a:cubicBezTo>
                    <a:cubicBezTo>
                      <a:pt x="717" y="81"/>
                      <a:pt x="718" y="81"/>
                      <a:pt x="718" y="82"/>
                    </a:cubicBezTo>
                    <a:cubicBezTo>
                      <a:pt x="718" y="82"/>
                      <a:pt x="718" y="82"/>
                      <a:pt x="718" y="82"/>
                    </a:cubicBezTo>
                    <a:cubicBezTo>
                      <a:pt x="718" y="82"/>
                      <a:pt x="717" y="82"/>
                      <a:pt x="717" y="82"/>
                    </a:cubicBezTo>
                    <a:cubicBezTo>
                      <a:pt x="717" y="82"/>
                      <a:pt x="716" y="82"/>
                      <a:pt x="716" y="82"/>
                    </a:cubicBezTo>
                    <a:cubicBezTo>
                      <a:pt x="716" y="82"/>
                      <a:pt x="716" y="82"/>
                      <a:pt x="716" y="83"/>
                    </a:cubicBezTo>
                    <a:cubicBezTo>
                      <a:pt x="716" y="83"/>
                      <a:pt x="715" y="83"/>
                      <a:pt x="715" y="83"/>
                    </a:cubicBezTo>
                    <a:cubicBezTo>
                      <a:pt x="715" y="83"/>
                      <a:pt x="715" y="82"/>
                      <a:pt x="715" y="82"/>
                    </a:cubicBezTo>
                    <a:cubicBezTo>
                      <a:pt x="714" y="82"/>
                      <a:pt x="714" y="82"/>
                      <a:pt x="714" y="82"/>
                    </a:cubicBezTo>
                    <a:cubicBezTo>
                      <a:pt x="714" y="82"/>
                      <a:pt x="714" y="81"/>
                      <a:pt x="714" y="81"/>
                    </a:cubicBezTo>
                    <a:cubicBezTo>
                      <a:pt x="713" y="81"/>
                      <a:pt x="712" y="80"/>
                      <a:pt x="712" y="80"/>
                    </a:cubicBezTo>
                    <a:cubicBezTo>
                      <a:pt x="712" y="80"/>
                      <a:pt x="711" y="80"/>
                      <a:pt x="711" y="80"/>
                    </a:cubicBezTo>
                    <a:cubicBezTo>
                      <a:pt x="711" y="80"/>
                      <a:pt x="711" y="80"/>
                      <a:pt x="711" y="80"/>
                    </a:cubicBezTo>
                    <a:cubicBezTo>
                      <a:pt x="711" y="81"/>
                      <a:pt x="711" y="81"/>
                      <a:pt x="710" y="81"/>
                    </a:cubicBezTo>
                    <a:cubicBezTo>
                      <a:pt x="710" y="80"/>
                      <a:pt x="710" y="80"/>
                      <a:pt x="710" y="80"/>
                    </a:cubicBezTo>
                    <a:cubicBezTo>
                      <a:pt x="709" y="80"/>
                      <a:pt x="709" y="80"/>
                      <a:pt x="709" y="80"/>
                    </a:cubicBezTo>
                    <a:cubicBezTo>
                      <a:pt x="709" y="80"/>
                      <a:pt x="709" y="81"/>
                      <a:pt x="709" y="81"/>
                    </a:cubicBezTo>
                    <a:cubicBezTo>
                      <a:pt x="709" y="81"/>
                      <a:pt x="709" y="82"/>
                      <a:pt x="709" y="82"/>
                    </a:cubicBezTo>
                    <a:cubicBezTo>
                      <a:pt x="709" y="82"/>
                      <a:pt x="710" y="83"/>
                      <a:pt x="710" y="83"/>
                    </a:cubicBezTo>
                    <a:cubicBezTo>
                      <a:pt x="711" y="83"/>
                      <a:pt x="711" y="83"/>
                      <a:pt x="712" y="83"/>
                    </a:cubicBezTo>
                    <a:cubicBezTo>
                      <a:pt x="712" y="83"/>
                      <a:pt x="712" y="83"/>
                      <a:pt x="713" y="84"/>
                    </a:cubicBezTo>
                    <a:cubicBezTo>
                      <a:pt x="712" y="84"/>
                      <a:pt x="712" y="84"/>
                      <a:pt x="712" y="84"/>
                    </a:cubicBezTo>
                    <a:cubicBezTo>
                      <a:pt x="712" y="84"/>
                      <a:pt x="712" y="85"/>
                      <a:pt x="713" y="85"/>
                    </a:cubicBezTo>
                    <a:cubicBezTo>
                      <a:pt x="712" y="85"/>
                      <a:pt x="712" y="85"/>
                      <a:pt x="712" y="85"/>
                    </a:cubicBezTo>
                    <a:cubicBezTo>
                      <a:pt x="711" y="85"/>
                      <a:pt x="711" y="84"/>
                      <a:pt x="710" y="84"/>
                    </a:cubicBezTo>
                    <a:cubicBezTo>
                      <a:pt x="710" y="84"/>
                      <a:pt x="710" y="84"/>
                      <a:pt x="710" y="85"/>
                    </a:cubicBezTo>
                    <a:cubicBezTo>
                      <a:pt x="711" y="85"/>
                      <a:pt x="711" y="85"/>
                      <a:pt x="711" y="86"/>
                    </a:cubicBezTo>
                    <a:cubicBezTo>
                      <a:pt x="711" y="85"/>
                      <a:pt x="710" y="85"/>
                      <a:pt x="709" y="85"/>
                    </a:cubicBezTo>
                    <a:cubicBezTo>
                      <a:pt x="709" y="85"/>
                      <a:pt x="709" y="84"/>
                      <a:pt x="708" y="84"/>
                    </a:cubicBezTo>
                    <a:cubicBezTo>
                      <a:pt x="708" y="84"/>
                      <a:pt x="707" y="84"/>
                      <a:pt x="707" y="83"/>
                    </a:cubicBezTo>
                    <a:cubicBezTo>
                      <a:pt x="706" y="83"/>
                      <a:pt x="706" y="83"/>
                      <a:pt x="706" y="82"/>
                    </a:cubicBezTo>
                    <a:cubicBezTo>
                      <a:pt x="706" y="82"/>
                      <a:pt x="705" y="82"/>
                      <a:pt x="705" y="82"/>
                    </a:cubicBezTo>
                    <a:cubicBezTo>
                      <a:pt x="704" y="81"/>
                      <a:pt x="704" y="81"/>
                      <a:pt x="704" y="81"/>
                    </a:cubicBezTo>
                    <a:cubicBezTo>
                      <a:pt x="703" y="80"/>
                      <a:pt x="702" y="80"/>
                      <a:pt x="702" y="80"/>
                    </a:cubicBezTo>
                    <a:cubicBezTo>
                      <a:pt x="701" y="80"/>
                      <a:pt x="701" y="79"/>
                      <a:pt x="701" y="79"/>
                    </a:cubicBezTo>
                    <a:cubicBezTo>
                      <a:pt x="700" y="79"/>
                      <a:pt x="700" y="79"/>
                      <a:pt x="700" y="79"/>
                    </a:cubicBezTo>
                    <a:cubicBezTo>
                      <a:pt x="699" y="79"/>
                      <a:pt x="699" y="79"/>
                      <a:pt x="699" y="79"/>
                    </a:cubicBezTo>
                    <a:cubicBezTo>
                      <a:pt x="698" y="79"/>
                      <a:pt x="696" y="79"/>
                      <a:pt x="695" y="78"/>
                    </a:cubicBezTo>
                    <a:cubicBezTo>
                      <a:pt x="695" y="79"/>
                      <a:pt x="695" y="79"/>
                      <a:pt x="694" y="79"/>
                    </a:cubicBezTo>
                    <a:cubicBezTo>
                      <a:pt x="694" y="79"/>
                      <a:pt x="694" y="79"/>
                      <a:pt x="694" y="79"/>
                    </a:cubicBezTo>
                    <a:cubicBezTo>
                      <a:pt x="694" y="80"/>
                      <a:pt x="694" y="80"/>
                      <a:pt x="695" y="80"/>
                    </a:cubicBezTo>
                    <a:cubicBezTo>
                      <a:pt x="694" y="80"/>
                      <a:pt x="694" y="80"/>
                      <a:pt x="694" y="80"/>
                    </a:cubicBezTo>
                    <a:cubicBezTo>
                      <a:pt x="694" y="81"/>
                      <a:pt x="695" y="81"/>
                      <a:pt x="695" y="82"/>
                    </a:cubicBezTo>
                    <a:cubicBezTo>
                      <a:pt x="695" y="82"/>
                      <a:pt x="695" y="82"/>
                      <a:pt x="694" y="82"/>
                    </a:cubicBezTo>
                    <a:cubicBezTo>
                      <a:pt x="694" y="81"/>
                      <a:pt x="694" y="81"/>
                      <a:pt x="694" y="81"/>
                    </a:cubicBezTo>
                    <a:cubicBezTo>
                      <a:pt x="693" y="81"/>
                      <a:pt x="693" y="81"/>
                      <a:pt x="693" y="81"/>
                    </a:cubicBezTo>
                    <a:cubicBezTo>
                      <a:pt x="692" y="81"/>
                      <a:pt x="692" y="80"/>
                      <a:pt x="692" y="80"/>
                    </a:cubicBezTo>
                    <a:cubicBezTo>
                      <a:pt x="690" y="80"/>
                      <a:pt x="688" y="80"/>
                      <a:pt x="687" y="79"/>
                    </a:cubicBezTo>
                    <a:cubicBezTo>
                      <a:pt x="686" y="79"/>
                      <a:pt x="685" y="79"/>
                      <a:pt x="685" y="78"/>
                    </a:cubicBezTo>
                    <a:cubicBezTo>
                      <a:pt x="684" y="78"/>
                      <a:pt x="684" y="78"/>
                      <a:pt x="684" y="77"/>
                    </a:cubicBezTo>
                    <a:cubicBezTo>
                      <a:pt x="683" y="77"/>
                      <a:pt x="683" y="77"/>
                      <a:pt x="682" y="77"/>
                    </a:cubicBezTo>
                    <a:cubicBezTo>
                      <a:pt x="682" y="76"/>
                      <a:pt x="682" y="76"/>
                      <a:pt x="681" y="75"/>
                    </a:cubicBezTo>
                    <a:cubicBezTo>
                      <a:pt x="681" y="75"/>
                      <a:pt x="681" y="75"/>
                      <a:pt x="681" y="74"/>
                    </a:cubicBezTo>
                    <a:cubicBezTo>
                      <a:pt x="681" y="74"/>
                      <a:pt x="680" y="74"/>
                      <a:pt x="680" y="74"/>
                    </a:cubicBezTo>
                    <a:cubicBezTo>
                      <a:pt x="680" y="74"/>
                      <a:pt x="680" y="74"/>
                      <a:pt x="680" y="74"/>
                    </a:cubicBezTo>
                    <a:cubicBezTo>
                      <a:pt x="680" y="75"/>
                      <a:pt x="680" y="75"/>
                      <a:pt x="680" y="76"/>
                    </a:cubicBezTo>
                    <a:cubicBezTo>
                      <a:pt x="680" y="76"/>
                      <a:pt x="680" y="77"/>
                      <a:pt x="680" y="78"/>
                    </a:cubicBezTo>
                    <a:cubicBezTo>
                      <a:pt x="681" y="79"/>
                      <a:pt x="681" y="79"/>
                      <a:pt x="681" y="80"/>
                    </a:cubicBezTo>
                    <a:cubicBezTo>
                      <a:pt x="681" y="81"/>
                      <a:pt x="682" y="82"/>
                      <a:pt x="682" y="82"/>
                    </a:cubicBezTo>
                    <a:cubicBezTo>
                      <a:pt x="682" y="84"/>
                      <a:pt x="682" y="85"/>
                      <a:pt x="682" y="86"/>
                    </a:cubicBezTo>
                    <a:cubicBezTo>
                      <a:pt x="682" y="87"/>
                      <a:pt x="682" y="87"/>
                      <a:pt x="681" y="87"/>
                    </a:cubicBezTo>
                    <a:cubicBezTo>
                      <a:pt x="681" y="87"/>
                      <a:pt x="681" y="87"/>
                      <a:pt x="681" y="87"/>
                    </a:cubicBezTo>
                    <a:cubicBezTo>
                      <a:pt x="681" y="87"/>
                      <a:pt x="680" y="86"/>
                      <a:pt x="680" y="86"/>
                    </a:cubicBezTo>
                    <a:cubicBezTo>
                      <a:pt x="680" y="86"/>
                      <a:pt x="680" y="86"/>
                      <a:pt x="680" y="85"/>
                    </a:cubicBezTo>
                    <a:cubicBezTo>
                      <a:pt x="680" y="85"/>
                      <a:pt x="680" y="85"/>
                      <a:pt x="679" y="85"/>
                    </a:cubicBezTo>
                    <a:cubicBezTo>
                      <a:pt x="679" y="85"/>
                      <a:pt x="679" y="85"/>
                      <a:pt x="679" y="85"/>
                    </a:cubicBezTo>
                    <a:cubicBezTo>
                      <a:pt x="679" y="85"/>
                      <a:pt x="679" y="85"/>
                      <a:pt x="679" y="85"/>
                    </a:cubicBezTo>
                    <a:cubicBezTo>
                      <a:pt x="679" y="85"/>
                      <a:pt x="679" y="85"/>
                      <a:pt x="678" y="86"/>
                    </a:cubicBezTo>
                    <a:cubicBezTo>
                      <a:pt x="678" y="85"/>
                      <a:pt x="677" y="85"/>
                      <a:pt x="677" y="85"/>
                    </a:cubicBezTo>
                    <a:cubicBezTo>
                      <a:pt x="676" y="84"/>
                      <a:pt x="676" y="84"/>
                      <a:pt x="675" y="83"/>
                    </a:cubicBezTo>
                    <a:cubicBezTo>
                      <a:pt x="674" y="83"/>
                      <a:pt x="674" y="83"/>
                      <a:pt x="673" y="82"/>
                    </a:cubicBezTo>
                    <a:cubicBezTo>
                      <a:pt x="672" y="82"/>
                      <a:pt x="672" y="81"/>
                      <a:pt x="672" y="81"/>
                    </a:cubicBezTo>
                    <a:cubicBezTo>
                      <a:pt x="671" y="81"/>
                      <a:pt x="671" y="81"/>
                      <a:pt x="671" y="80"/>
                    </a:cubicBezTo>
                    <a:cubicBezTo>
                      <a:pt x="670" y="79"/>
                      <a:pt x="669" y="78"/>
                      <a:pt x="668" y="77"/>
                    </a:cubicBezTo>
                    <a:cubicBezTo>
                      <a:pt x="667" y="77"/>
                      <a:pt x="667" y="77"/>
                      <a:pt x="667" y="77"/>
                    </a:cubicBezTo>
                    <a:cubicBezTo>
                      <a:pt x="667" y="77"/>
                      <a:pt x="666" y="77"/>
                      <a:pt x="666" y="77"/>
                    </a:cubicBezTo>
                    <a:cubicBezTo>
                      <a:pt x="666" y="77"/>
                      <a:pt x="665" y="77"/>
                      <a:pt x="665" y="77"/>
                    </a:cubicBezTo>
                    <a:cubicBezTo>
                      <a:pt x="665" y="77"/>
                      <a:pt x="665" y="76"/>
                      <a:pt x="665" y="76"/>
                    </a:cubicBezTo>
                    <a:cubicBezTo>
                      <a:pt x="665" y="76"/>
                      <a:pt x="666" y="76"/>
                      <a:pt x="667" y="76"/>
                    </a:cubicBezTo>
                    <a:cubicBezTo>
                      <a:pt x="668" y="76"/>
                      <a:pt x="668" y="76"/>
                      <a:pt x="668" y="76"/>
                    </a:cubicBezTo>
                    <a:cubicBezTo>
                      <a:pt x="668" y="76"/>
                      <a:pt x="668" y="76"/>
                      <a:pt x="668" y="75"/>
                    </a:cubicBezTo>
                    <a:cubicBezTo>
                      <a:pt x="667" y="75"/>
                      <a:pt x="667" y="75"/>
                      <a:pt x="666" y="75"/>
                    </a:cubicBezTo>
                    <a:cubicBezTo>
                      <a:pt x="666" y="74"/>
                      <a:pt x="666" y="74"/>
                      <a:pt x="665" y="73"/>
                    </a:cubicBezTo>
                    <a:cubicBezTo>
                      <a:pt x="665" y="73"/>
                      <a:pt x="665" y="73"/>
                      <a:pt x="665" y="73"/>
                    </a:cubicBezTo>
                    <a:cubicBezTo>
                      <a:pt x="665" y="74"/>
                      <a:pt x="665" y="74"/>
                      <a:pt x="665" y="74"/>
                    </a:cubicBezTo>
                    <a:cubicBezTo>
                      <a:pt x="665" y="74"/>
                      <a:pt x="666" y="75"/>
                      <a:pt x="666" y="75"/>
                    </a:cubicBezTo>
                    <a:cubicBezTo>
                      <a:pt x="666" y="75"/>
                      <a:pt x="666" y="75"/>
                      <a:pt x="666" y="76"/>
                    </a:cubicBezTo>
                    <a:cubicBezTo>
                      <a:pt x="665" y="76"/>
                      <a:pt x="665" y="76"/>
                      <a:pt x="664" y="76"/>
                    </a:cubicBezTo>
                    <a:cubicBezTo>
                      <a:pt x="663" y="75"/>
                      <a:pt x="663" y="75"/>
                      <a:pt x="662" y="75"/>
                    </a:cubicBezTo>
                    <a:cubicBezTo>
                      <a:pt x="661" y="74"/>
                      <a:pt x="661" y="74"/>
                      <a:pt x="660" y="73"/>
                    </a:cubicBezTo>
                    <a:cubicBezTo>
                      <a:pt x="660" y="73"/>
                      <a:pt x="660" y="73"/>
                      <a:pt x="660" y="73"/>
                    </a:cubicBezTo>
                    <a:cubicBezTo>
                      <a:pt x="659" y="72"/>
                      <a:pt x="658" y="72"/>
                      <a:pt x="658" y="72"/>
                    </a:cubicBezTo>
                    <a:cubicBezTo>
                      <a:pt x="658" y="71"/>
                      <a:pt x="658" y="71"/>
                      <a:pt x="657" y="71"/>
                    </a:cubicBezTo>
                    <a:cubicBezTo>
                      <a:pt x="657" y="71"/>
                      <a:pt x="657" y="70"/>
                      <a:pt x="657" y="70"/>
                    </a:cubicBezTo>
                    <a:cubicBezTo>
                      <a:pt x="657" y="70"/>
                      <a:pt x="658" y="71"/>
                      <a:pt x="659" y="71"/>
                    </a:cubicBezTo>
                    <a:cubicBezTo>
                      <a:pt x="660" y="71"/>
                      <a:pt x="661" y="72"/>
                      <a:pt x="661" y="72"/>
                    </a:cubicBezTo>
                    <a:cubicBezTo>
                      <a:pt x="662" y="72"/>
                      <a:pt x="662" y="72"/>
                      <a:pt x="662" y="73"/>
                    </a:cubicBezTo>
                    <a:cubicBezTo>
                      <a:pt x="663" y="73"/>
                      <a:pt x="663" y="73"/>
                      <a:pt x="664" y="73"/>
                    </a:cubicBezTo>
                    <a:cubicBezTo>
                      <a:pt x="664" y="72"/>
                      <a:pt x="665" y="72"/>
                      <a:pt x="665" y="72"/>
                    </a:cubicBezTo>
                    <a:cubicBezTo>
                      <a:pt x="665" y="72"/>
                      <a:pt x="665" y="71"/>
                      <a:pt x="665" y="71"/>
                    </a:cubicBezTo>
                    <a:cubicBezTo>
                      <a:pt x="665" y="71"/>
                      <a:pt x="664" y="71"/>
                      <a:pt x="664" y="71"/>
                    </a:cubicBezTo>
                    <a:cubicBezTo>
                      <a:pt x="664" y="71"/>
                      <a:pt x="664" y="71"/>
                      <a:pt x="664" y="71"/>
                    </a:cubicBezTo>
                    <a:cubicBezTo>
                      <a:pt x="664" y="71"/>
                      <a:pt x="663" y="71"/>
                      <a:pt x="663" y="70"/>
                    </a:cubicBezTo>
                    <a:cubicBezTo>
                      <a:pt x="663" y="70"/>
                      <a:pt x="663" y="70"/>
                      <a:pt x="663" y="70"/>
                    </a:cubicBezTo>
                    <a:cubicBezTo>
                      <a:pt x="663" y="69"/>
                      <a:pt x="663" y="69"/>
                      <a:pt x="662" y="68"/>
                    </a:cubicBezTo>
                    <a:cubicBezTo>
                      <a:pt x="662" y="68"/>
                      <a:pt x="662" y="68"/>
                      <a:pt x="661" y="68"/>
                    </a:cubicBezTo>
                    <a:cubicBezTo>
                      <a:pt x="661" y="68"/>
                      <a:pt x="661" y="68"/>
                      <a:pt x="661" y="68"/>
                    </a:cubicBezTo>
                    <a:cubicBezTo>
                      <a:pt x="661" y="68"/>
                      <a:pt x="661" y="67"/>
                      <a:pt x="661" y="67"/>
                    </a:cubicBezTo>
                    <a:cubicBezTo>
                      <a:pt x="660" y="67"/>
                      <a:pt x="660" y="67"/>
                      <a:pt x="660" y="67"/>
                    </a:cubicBezTo>
                    <a:cubicBezTo>
                      <a:pt x="660" y="67"/>
                      <a:pt x="659" y="68"/>
                      <a:pt x="659" y="68"/>
                    </a:cubicBezTo>
                    <a:cubicBezTo>
                      <a:pt x="659" y="67"/>
                      <a:pt x="658" y="67"/>
                      <a:pt x="657" y="67"/>
                    </a:cubicBezTo>
                    <a:cubicBezTo>
                      <a:pt x="657" y="67"/>
                      <a:pt x="657" y="66"/>
                      <a:pt x="658" y="66"/>
                    </a:cubicBezTo>
                    <a:cubicBezTo>
                      <a:pt x="658" y="66"/>
                      <a:pt x="659" y="66"/>
                      <a:pt x="660" y="65"/>
                    </a:cubicBezTo>
                    <a:cubicBezTo>
                      <a:pt x="660" y="65"/>
                      <a:pt x="660" y="65"/>
                      <a:pt x="660" y="65"/>
                    </a:cubicBezTo>
                    <a:cubicBezTo>
                      <a:pt x="660" y="65"/>
                      <a:pt x="659" y="65"/>
                      <a:pt x="659" y="64"/>
                    </a:cubicBezTo>
                    <a:cubicBezTo>
                      <a:pt x="658" y="65"/>
                      <a:pt x="658" y="65"/>
                      <a:pt x="657" y="65"/>
                    </a:cubicBezTo>
                    <a:cubicBezTo>
                      <a:pt x="657" y="65"/>
                      <a:pt x="657" y="64"/>
                      <a:pt x="657" y="64"/>
                    </a:cubicBezTo>
                    <a:cubicBezTo>
                      <a:pt x="658" y="64"/>
                      <a:pt x="658" y="64"/>
                      <a:pt x="658" y="64"/>
                    </a:cubicBezTo>
                    <a:cubicBezTo>
                      <a:pt x="658" y="63"/>
                      <a:pt x="658" y="63"/>
                      <a:pt x="658" y="63"/>
                    </a:cubicBezTo>
                    <a:cubicBezTo>
                      <a:pt x="658" y="63"/>
                      <a:pt x="658" y="63"/>
                      <a:pt x="658" y="63"/>
                    </a:cubicBezTo>
                    <a:cubicBezTo>
                      <a:pt x="658" y="63"/>
                      <a:pt x="657" y="63"/>
                      <a:pt x="657" y="63"/>
                    </a:cubicBezTo>
                    <a:cubicBezTo>
                      <a:pt x="657" y="63"/>
                      <a:pt x="657" y="62"/>
                      <a:pt x="657" y="62"/>
                    </a:cubicBezTo>
                    <a:cubicBezTo>
                      <a:pt x="657" y="62"/>
                      <a:pt x="656" y="62"/>
                      <a:pt x="656" y="62"/>
                    </a:cubicBezTo>
                    <a:cubicBezTo>
                      <a:pt x="656" y="62"/>
                      <a:pt x="656" y="62"/>
                      <a:pt x="656" y="62"/>
                    </a:cubicBezTo>
                    <a:cubicBezTo>
                      <a:pt x="655" y="61"/>
                      <a:pt x="655" y="61"/>
                      <a:pt x="655" y="61"/>
                    </a:cubicBezTo>
                    <a:cubicBezTo>
                      <a:pt x="655" y="61"/>
                      <a:pt x="655" y="60"/>
                      <a:pt x="656" y="60"/>
                    </a:cubicBezTo>
                    <a:cubicBezTo>
                      <a:pt x="656" y="60"/>
                      <a:pt x="655" y="60"/>
                      <a:pt x="655" y="60"/>
                    </a:cubicBezTo>
                    <a:cubicBezTo>
                      <a:pt x="655" y="60"/>
                      <a:pt x="655" y="60"/>
                      <a:pt x="655" y="60"/>
                    </a:cubicBezTo>
                    <a:cubicBezTo>
                      <a:pt x="654" y="60"/>
                      <a:pt x="654" y="60"/>
                      <a:pt x="653" y="60"/>
                    </a:cubicBezTo>
                    <a:cubicBezTo>
                      <a:pt x="653" y="60"/>
                      <a:pt x="653" y="59"/>
                      <a:pt x="653" y="59"/>
                    </a:cubicBezTo>
                    <a:cubicBezTo>
                      <a:pt x="653" y="59"/>
                      <a:pt x="653" y="58"/>
                      <a:pt x="653" y="58"/>
                    </a:cubicBezTo>
                    <a:cubicBezTo>
                      <a:pt x="652" y="58"/>
                      <a:pt x="652" y="58"/>
                      <a:pt x="651" y="58"/>
                    </a:cubicBezTo>
                    <a:cubicBezTo>
                      <a:pt x="651" y="58"/>
                      <a:pt x="651" y="58"/>
                      <a:pt x="651" y="58"/>
                    </a:cubicBezTo>
                    <a:cubicBezTo>
                      <a:pt x="651" y="58"/>
                      <a:pt x="650" y="57"/>
                      <a:pt x="650" y="57"/>
                    </a:cubicBezTo>
                    <a:cubicBezTo>
                      <a:pt x="650" y="57"/>
                      <a:pt x="650" y="57"/>
                      <a:pt x="649" y="57"/>
                    </a:cubicBezTo>
                    <a:cubicBezTo>
                      <a:pt x="649" y="57"/>
                      <a:pt x="649" y="57"/>
                      <a:pt x="649" y="57"/>
                    </a:cubicBezTo>
                    <a:cubicBezTo>
                      <a:pt x="649" y="57"/>
                      <a:pt x="648" y="57"/>
                      <a:pt x="648" y="58"/>
                    </a:cubicBezTo>
                    <a:cubicBezTo>
                      <a:pt x="648" y="57"/>
                      <a:pt x="648" y="57"/>
                      <a:pt x="648" y="57"/>
                    </a:cubicBezTo>
                    <a:cubicBezTo>
                      <a:pt x="648" y="56"/>
                      <a:pt x="648" y="56"/>
                      <a:pt x="648" y="56"/>
                    </a:cubicBezTo>
                    <a:cubicBezTo>
                      <a:pt x="648" y="56"/>
                      <a:pt x="647" y="56"/>
                      <a:pt x="647" y="56"/>
                    </a:cubicBezTo>
                    <a:cubicBezTo>
                      <a:pt x="646" y="56"/>
                      <a:pt x="646" y="56"/>
                      <a:pt x="646" y="56"/>
                    </a:cubicBezTo>
                    <a:cubicBezTo>
                      <a:pt x="646" y="56"/>
                      <a:pt x="646" y="55"/>
                      <a:pt x="645" y="55"/>
                    </a:cubicBezTo>
                    <a:cubicBezTo>
                      <a:pt x="645" y="55"/>
                      <a:pt x="644" y="55"/>
                      <a:pt x="644" y="55"/>
                    </a:cubicBezTo>
                    <a:cubicBezTo>
                      <a:pt x="643" y="55"/>
                      <a:pt x="643" y="55"/>
                      <a:pt x="642" y="55"/>
                    </a:cubicBezTo>
                    <a:cubicBezTo>
                      <a:pt x="642" y="55"/>
                      <a:pt x="642" y="55"/>
                      <a:pt x="642" y="55"/>
                    </a:cubicBezTo>
                    <a:cubicBezTo>
                      <a:pt x="642" y="55"/>
                      <a:pt x="642" y="55"/>
                      <a:pt x="643" y="55"/>
                    </a:cubicBezTo>
                    <a:cubicBezTo>
                      <a:pt x="643" y="56"/>
                      <a:pt x="643" y="56"/>
                      <a:pt x="643" y="56"/>
                    </a:cubicBezTo>
                    <a:cubicBezTo>
                      <a:pt x="643" y="56"/>
                      <a:pt x="642" y="56"/>
                      <a:pt x="642" y="56"/>
                    </a:cubicBezTo>
                    <a:cubicBezTo>
                      <a:pt x="642" y="56"/>
                      <a:pt x="642" y="56"/>
                      <a:pt x="642" y="56"/>
                    </a:cubicBezTo>
                    <a:cubicBezTo>
                      <a:pt x="641" y="56"/>
                      <a:pt x="641" y="56"/>
                      <a:pt x="641" y="57"/>
                    </a:cubicBezTo>
                    <a:cubicBezTo>
                      <a:pt x="641" y="57"/>
                      <a:pt x="641" y="56"/>
                      <a:pt x="641" y="56"/>
                    </a:cubicBezTo>
                    <a:cubicBezTo>
                      <a:pt x="641" y="56"/>
                      <a:pt x="640" y="56"/>
                      <a:pt x="640" y="56"/>
                    </a:cubicBezTo>
                    <a:cubicBezTo>
                      <a:pt x="640" y="56"/>
                      <a:pt x="639" y="56"/>
                      <a:pt x="639" y="56"/>
                    </a:cubicBezTo>
                    <a:cubicBezTo>
                      <a:pt x="640" y="56"/>
                      <a:pt x="640" y="56"/>
                      <a:pt x="640" y="55"/>
                    </a:cubicBezTo>
                    <a:cubicBezTo>
                      <a:pt x="640" y="55"/>
                      <a:pt x="641" y="55"/>
                      <a:pt x="641" y="55"/>
                    </a:cubicBezTo>
                    <a:cubicBezTo>
                      <a:pt x="641" y="55"/>
                      <a:pt x="641" y="55"/>
                      <a:pt x="640" y="54"/>
                    </a:cubicBezTo>
                    <a:cubicBezTo>
                      <a:pt x="640" y="54"/>
                      <a:pt x="640" y="54"/>
                      <a:pt x="639" y="54"/>
                    </a:cubicBezTo>
                    <a:cubicBezTo>
                      <a:pt x="639" y="54"/>
                      <a:pt x="639" y="54"/>
                      <a:pt x="639" y="55"/>
                    </a:cubicBezTo>
                    <a:cubicBezTo>
                      <a:pt x="639" y="55"/>
                      <a:pt x="639" y="55"/>
                      <a:pt x="638" y="55"/>
                    </a:cubicBezTo>
                    <a:cubicBezTo>
                      <a:pt x="638" y="55"/>
                      <a:pt x="638" y="54"/>
                      <a:pt x="638" y="54"/>
                    </a:cubicBezTo>
                    <a:cubicBezTo>
                      <a:pt x="638" y="54"/>
                      <a:pt x="637" y="54"/>
                      <a:pt x="637" y="54"/>
                    </a:cubicBezTo>
                    <a:cubicBezTo>
                      <a:pt x="637" y="53"/>
                      <a:pt x="636" y="53"/>
                      <a:pt x="636" y="53"/>
                    </a:cubicBezTo>
                    <a:cubicBezTo>
                      <a:pt x="636" y="53"/>
                      <a:pt x="636" y="53"/>
                      <a:pt x="635" y="53"/>
                    </a:cubicBezTo>
                    <a:cubicBezTo>
                      <a:pt x="635" y="53"/>
                      <a:pt x="635" y="53"/>
                      <a:pt x="635" y="53"/>
                    </a:cubicBezTo>
                    <a:cubicBezTo>
                      <a:pt x="634" y="53"/>
                      <a:pt x="634" y="53"/>
                      <a:pt x="633" y="52"/>
                    </a:cubicBezTo>
                    <a:cubicBezTo>
                      <a:pt x="633" y="52"/>
                      <a:pt x="633" y="52"/>
                      <a:pt x="633" y="52"/>
                    </a:cubicBezTo>
                    <a:cubicBezTo>
                      <a:pt x="633" y="52"/>
                      <a:pt x="632" y="52"/>
                      <a:pt x="632" y="52"/>
                    </a:cubicBezTo>
                    <a:cubicBezTo>
                      <a:pt x="632" y="53"/>
                      <a:pt x="632" y="53"/>
                      <a:pt x="631" y="53"/>
                    </a:cubicBezTo>
                    <a:cubicBezTo>
                      <a:pt x="631" y="52"/>
                      <a:pt x="631" y="52"/>
                      <a:pt x="630" y="52"/>
                    </a:cubicBezTo>
                    <a:cubicBezTo>
                      <a:pt x="630" y="52"/>
                      <a:pt x="630" y="51"/>
                      <a:pt x="629" y="51"/>
                    </a:cubicBezTo>
                    <a:cubicBezTo>
                      <a:pt x="629" y="52"/>
                      <a:pt x="629" y="52"/>
                      <a:pt x="629" y="52"/>
                    </a:cubicBezTo>
                    <a:cubicBezTo>
                      <a:pt x="629" y="52"/>
                      <a:pt x="629" y="52"/>
                      <a:pt x="630" y="52"/>
                    </a:cubicBezTo>
                    <a:cubicBezTo>
                      <a:pt x="629" y="53"/>
                      <a:pt x="629" y="53"/>
                      <a:pt x="628" y="53"/>
                    </a:cubicBezTo>
                    <a:cubicBezTo>
                      <a:pt x="628" y="53"/>
                      <a:pt x="628" y="53"/>
                      <a:pt x="628" y="52"/>
                    </a:cubicBezTo>
                    <a:cubicBezTo>
                      <a:pt x="628" y="52"/>
                      <a:pt x="627" y="52"/>
                      <a:pt x="627" y="52"/>
                    </a:cubicBezTo>
                    <a:cubicBezTo>
                      <a:pt x="627" y="52"/>
                      <a:pt x="627" y="52"/>
                      <a:pt x="627" y="52"/>
                    </a:cubicBezTo>
                    <a:cubicBezTo>
                      <a:pt x="627" y="53"/>
                      <a:pt x="627" y="53"/>
                      <a:pt x="627" y="53"/>
                    </a:cubicBezTo>
                    <a:cubicBezTo>
                      <a:pt x="627" y="54"/>
                      <a:pt x="627" y="54"/>
                      <a:pt x="627" y="54"/>
                    </a:cubicBezTo>
                    <a:cubicBezTo>
                      <a:pt x="627" y="54"/>
                      <a:pt x="627" y="55"/>
                      <a:pt x="627" y="55"/>
                    </a:cubicBezTo>
                    <a:cubicBezTo>
                      <a:pt x="628" y="55"/>
                      <a:pt x="628" y="55"/>
                      <a:pt x="628" y="55"/>
                    </a:cubicBezTo>
                    <a:cubicBezTo>
                      <a:pt x="628" y="56"/>
                      <a:pt x="628" y="56"/>
                      <a:pt x="628" y="56"/>
                    </a:cubicBezTo>
                    <a:cubicBezTo>
                      <a:pt x="628" y="56"/>
                      <a:pt x="629" y="57"/>
                      <a:pt x="629" y="57"/>
                    </a:cubicBezTo>
                    <a:cubicBezTo>
                      <a:pt x="629" y="57"/>
                      <a:pt x="629" y="57"/>
                      <a:pt x="630" y="57"/>
                    </a:cubicBezTo>
                    <a:cubicBezTo>
                      <a:pt x="629" y="58"/>
                      <a:pt x="629" y="58"/>
                      <a:pt x="629" y="58"/>
                    </a:cubicBezTo>
                    <a:cubicBezTo>
                      <a:pt x="630" y="58"/>
                      <a:pt x="630" y="59"/>
                      <a:pt x="630" y="59"/>
                    </a:cubicBezTo>
                    <a:cubicBezTo>
                      <a:pt x="630" y="59"/>
                      <a:pt x="630" y="59"/>
                      <a:pt x="630" y="60"/>
                    </a:cubicBezTo>
                    <a:cubicBezTo>
                      <a:pt x="630" y="60"/>
                      <a:pt x="630" y="60"/>
                      <a:pt x="629" y="60"/>
                    </a:cubicBezTo>
                    <a:cubicBezTo>
                      <a:pt x="629" y="60"/>
                      <a:pt x="629" y="60"/>
                      <a:pt x="629" y="60"/>
                    </a:cubicBezTo>
                    <a:cubicBezTo>
                      <a:pt x="629" y="60"/>
                      <a:pt x="629" y="59"/>
                      <a:pt x="629" y="59"/>
                    </a:cubicBezTo>
                    <a:cubicBezTo>
                      <a:pt x="628" y="59"/>
                      <a:pt x="627" y="59"/>
                      <a:pt x="627" y="59"/>
                    </a:cubicBezTo>
                    <a:cubicBezTo>
                      <a:pt x="627" y="59"/>
                      <a:pt x="626" y="59"/>
                      <a:pt x="626" y="59"/>
                    </a:cubicBezTo>
                    <a:cubicBezTo>
                      <a:pt x="626" y="59"/>
                      <a:pt x="625" y="59"/>
                      <a:pt x="625" y="58"/>
                    </a:cubicBezTo>
                    <a:cubicBezTo>
                      <a:pt x="625" y="59"/>
                      <a:pt x="625" y="59"/>
                      <a:pt x="625" y="59"/>
                    </a:cubicBezTo>
                    <a:cubicBezTo>
                      <a:pt x="625" y="59"/>
                      <a:pt x="624" y="59"/>
                      <a:pt x="624" y="60"/>
                    </a:cubicBezTo>
                    <a:cubicBezTo>
                      <a:pt x="624" y="60"/>
                      <a:pt x="623" y="59"/>
                      <a:pt x="623" y="59"/>
                    </a:cubicBezTo>
                    <a:cubicBezTo>
                      <a:pt x="623" y="59"/>
                      <a:pt x="622" y="59"/>
                      <a:pt x="622" y="59"/>
                    </a:cubicBezTo>
                    <a:cubicBezTo>
                      <a:pt x="621" y="59"/>
                      <a:pt x="620" y="59"/>
                      <a:pt x="619" y="59"/>
                    </a:cubicBezTo>
                    <a:cubicBezTo>
                      <a:pt x="618" y="59"/>
                      <a:pt x="617" y="59"/>
                      <a:pt x="615" y="59"/>
                    </a:cubicBezTo>
                    <a:cubicBezTo>
                      <a:pt x="615" y="58"/>
                      <a:pt x="615" y="58"/>
                      <a:pt x="614" y="58"/>
                    </a:cubicBezTo>
                    <a:cubicBezTo>
                      <a:pt x="614" y="58"/>
                      <a:pt x="613" y="58"/>
                      <a:pt x="612" y="57"/>
                    </a:cubicBezTo>
                    <a:cubicBezTo>
                      <a:pt x="612" y="58"/>
                      <a:pt x="612" y="58"/>
                      <a:pt x="612" y="58"/>
                    </a:cubicBezTo>
                    <a:cubicBezTo>
                      <a:pt x="611" y="57"/>
                      <a:pt x="611" y="57"/>
                      <a:pt x="611" y="57"/>
                    </a:cubicBezTo>
                    <a:cubicBezTo>
                      <a:pt x="609" y="57"/>
                      <a:pt x="607" y="56"/>
                      <a:pt x="606" y="56"/>
                    </a:cubicBezTo>
                    <a:cubicBezTo>
                      <a:pt x="605" y="55"/>
                      <a:pt x="605" y="55"/>
                      <a:pt x="604" y="55"/>
                    </a:cubicBezTo>
                    <a:cubicBezTo>
                      <a:pt x="604" y="54"/>
                      <a:pt x="604" y="54"/>
                      <a:pt x="604" y="53"/>
                    </a:cubicBezTo>
                    <a:cubicBezTo>
                      <a:pt x="604" y="53"/>
                      <a:pt x="605" y="53"/>
                      <a:pt x="605" y="52"/>
                    </a:cubicBezTo>
                    <a:cubicBezTo>
                      <a:pt x="605" y="52"/>
                      <a:pt x="605" y="52"/>
                      <a:pt x="605" y="52"/>
                    </a:cubicBezTo>
                    <a:cubicBezTo>
                      <a:pt x="605" y="52"/>
                      <a:pt x="606" y="52"/>
                      <a:pt x="606" y="52"/>
                    </a:cubicBezTo>
                    <a:cubicBezTo>
                      <a:pt x="605" y="52"/>
                      <a:pt x="605" y="51"/>
                      <a:pt x="604" y="51"/>
                    </a:cubicBezTo>
                    <a:cubicBezTo>
                      <a:pt x="603" y="51"/>
                      <a:pt x="603" y="51"/>
                      <a:pt x="602" y="51"/>
                    </a:cubicBezTo>
                    <a:cubicBezTo>
                      <a:pt x="601" y="51"/>
                      <a:pt x="600" y="51"/>
                      <a:pt x="598" y="51"/>
                    </a:cubicBezTo>
                    <a:cubicBezTo>
                      <a:pt x="597" y="50"/>
                      <a:pt x="595" y="50"/>
                      <a:pt x="594" y="50"/>
                    </a:cubicBezTo>
                    <a:cubicBezTo>
                      <a:pt x="592" y="50"/>
                      <a:pt x="591" y="50"/>
                      <a:pt x="589" y="49"/>
                    </a:cubicBezTo>
                    <a:cubicBezTo>
                      <a:pt x="589" y="49"/>
                      <a:pt x="588" y="49"/>
                      <a:pt x="587" y="49"/>
                    </a:cubicBezTo>
                    <a:cubicBezTo>
                      <a:pt x="587" y="49"/>
                      <a:pt x="587" y="49"/>
                      <a:pt x="586" y="50"/>
                    </a:cubicBezTo>
                    <a:cubicBezTo>
                      <a:pt x="586" y="49"/>
                      <a:pt x="586" y="49"/>
                      <a:pt x="586" y="49"/>
                    </a:cubicBezTo>
                    <a:cubicBezTo>
                      <a:pt x="585" y="49"/>
                      <a:pt x="585" y="50"/>
                      <a:pt x="585" y="50"/>
                    </a:cubicBezTo>
                    <a:cubicBezTo>
                      <a:pt x="584" y="50"/>
                      <a:pt x="584" y="50"/>
                      <a:pt x="583" y="50"/>
                    </a:cubicBezTo>
                    <a:cubicBezTo>
                      <a:pt x="583" y="50"/>
                      <a:pt x="582" y="50"/>
                      <a:pt x="582" y="50"/>
                    </a:cubicBezTo>
                    <a:cubicBezTo>
                      <a:pt x="582" y="51"/>
                      <a:pt x="582" y="51"/>
                      <a:pt x="582" y="51"/>
                    </a:cubicBezTo>
                    <a:cubicBezTo>
                      <a:pt x="583" y="52"/>
                      <a:pt x="583" y="52"/>
                      <a:pt x="583" y="52"/>
                    </a:cubicBezTo>
                    <a:cubicBezTo>
                      <a:pt x="583" y="52"/>
                      <a:pt x="584" y="52"/>
                      <a:pt x="584" y="52"/>
                    </a:cubicBezTo>
                    <a:cubicBezTo>
                      <a:pt x="584" y="52"/>
                      <a:pt x="584" y="52"/>
                      <a:pt x="585" y="52"/>
                    </a:cubicBezTo>
                    <a:cubicBezTo>
                      <a:pt x="584" y="52"/>
                      <a:pt x="584" y="52"/>
                      <a:pt x="584" y="52"/>
                    </a:cubicBezTo>
                    <a:cubicBezTo>
                      <a:pt x="584" y="52"/>
                      <a:pt x="583" y="52"/>
                      <a:pt x="583" y="52"/>
                    </a:cubicBezTo>
                    <a:cubicBezTo>
                      <a:pt x="583" y="53"/>
                      <a:pt x="582" y="53"/>
                      <a:pt x="582" y="53"/>
                    </a:cubicBezTo>
                    <a:cubicBezTo>
                      <a:pt x="582" y="53"/>
                      <a:pt x="582" y="53"/>
                      <a:pt x="582" y="53"/>
                    </a:cubicBezTo>
                    <a:cubicBezTo>
                      <a:pt x="582" y="53"/>
                      <a:pt x="582" y="53"/>
                      <a:pt x="582" y="53"/>
                    </a:cubicBezTo>
                    <a:cubicBezTo>
                      <a:pt x="582" y="52"/>
                      <a:pt x="582" y="52"/>
                      <a:pt x="582" y="52"/>
                    </a:cubicBezTo>
                    <a:cubicBezTo>
                      <a:pt x="581" y="51"/>
                      <a:pt x="581" y="51"/>
                      <a:pt x="580" y="50"/>
                    </a:cubicBezTo>
                    <a:cubicBezTo>
                      <a:pt x="580" y="50"/>
                      <a:pt x="580" y="50"/>
                      <a:pt x="580" y="50"/>
                    </a:cubicBezTo>
                    <a:cubicBezTo>
                      <a:pt x="580" y="50"/>
                      <a:pt x="580" y="50"/>
                      <a:pt x="581" y="49"/>
                    </a:cubicBezTo>
                    <a:cubicBezTo>
                      <a:pt x="580" y="49"/>
                      <a:pt x="580" y="49"/>
                      <a:pt x="579" y="48"/>
                    </a:cubicBezTo>
                    <a:cubicBezTo>
                      <a:pt x="579" y="48"/>
                      <a:pt x="579" y="48"/>
                      <a:pt x="579" y="48"/>
                    </a:cubicBezTo>
                    <a:cubicBezTo>
                      <a:pt x="578" y="47"/>
                      <a:pt x="577" y="47"/>
                      <a:pt x="577" y="46"/>
                    </a:cubicBezTo>
                    <a:cubicBezTo>
                      <a:pt x="576" y="46"/>
                      <a:pt x="576" y="46"/>
                      <a:pt x="576" y="46"/>
                    </a:cubicBezTo>
                    <a:cubicBezTo>
                      <a:pt x="576" y="46"/>
                      <a:pt x="576" y="46"/>
                      <a:pt x="576" y="46"/>
                    </a:cubicBezTo>
                    <a:cubicBezTo>
                      <a:pt x="576" y="47"/>
                      <a:pt x="577" y="48"/>
                      <a:pt x="578" y="48"/>
                    </a:cubicBezTo>
                    <a:cubicBezTo>
                      <a:pt x="578" y="48"/>
                      <a:pt x="578" y="49"/>
                      <a:pt x="578" y="49"/>
                    </a:cubicBezTo>
                    <a:cubicBezTo>
                      <a:pt x="577" y="49"/>
                      <a:pt x="577" y="49"/>
                      <a:pt x="576" y="49"/>
                    </a:cubicBezTo>
                    <a:cubicBezTo>
                      <a:pt x="576" y="49"/>
                      <a:pt x="575" y="49"/>
                      <a:pt x="574" y="49"/>
                    </a:cubicBezTo>
                    <a:cubicBezTo>
                      <a:pt x="574" y="49"/>
                      <a:pt x="573" y="49"/>
                      <a:pt x="573" y="49"/>
                    </a:cubicBezTo>
                    <a:cubicBezTo>
                      <a:pt x="573" y="49"/>
                      <a:pt x="572" y="49"/>
                      <a:pt x="572" y="49"/>
                    </a:cubicBezTo>
                    <a:cubicBezTo>
                      <a:pt x="571" y="48"/>
                      <a:pt x="570" y="47"/>
                      <a:pt x="569" y="47"/>
                    </a:cubicBezTo>
                    <a:cubicBezTo>
                      <a:pt x="569" y="46"/>
                      <a:pt x="569" y="46"/>
                      <a:pt x="569" y="46"/>
                    </a:cubicBezTo>
                    <a:cubicBezTo>
                      <a:pt x="569" y="46"/>
                      <a:pt x="569" y="46"/>
                      <a:pt x="570" y="45"/>
                    </a:cubicBezTo>
                    <a:cubicBezTo>
                      <a:pt x="570" y="45"/>
                      <a:pt x="570" y="45"/>
                      <a:pt x="570" y="45"/>
                    </a:cubicBezTo>
                    <a:cubicBezTo>
                      <a:pt x="569" y="45"/>
                      <a:pt x="568" y="45"/>
                      <a:pt x="568" y="45"/>
                    </a:cubicBezTo>
                    <a:cubicBezTo>
                      <a:pt x="568" y="45"/>
                      <a:pt x="568" y="45"/>
                      <a:pt x="568" y="46"/>
                    </a:cubicBezTo>
                    <a:cubicBezTo>
                      <a:pt x="567" y="46"/>
                      <a:pt x="567" y="46"/>
                      <a:pt x="567" y="46"/>
                    </a:cubicBezTo>
                    <a:cubicBezTo>
                      <a:pt x="566" y="46"/>
                      <a:pt x="566" y="45"/>
                      <a:pt x="565" y="45"/>
                    </a:cubicBezTo>
                    <a:cubicBezTo>
                      <a:pt x="564" y="45"/>
                      <a:pt x="564" y="45"/>
                      <a:pt x="563" y="45"/>
                    </a:cubicBezTo>
                    <a:cubicBezTo>
                      <a:pt x="563" y="45"/>
                      <a:pt x="562" y="45"/>
                      <a:pt x="562" y="45"/>
                    </a:cubicBezTo>
                    <a:cubicBezTo>
                      <a:pt x="562" y="45"/>
                      <a:pt x="562" y="46"/>
                      <a:pt x="562" y="46"/>
                    </a:cubicBezTo>
                    <a:cubicBezTo>
                      <a:pt x="562" y="46"/>
                      <a:pt x="561" y="47"/>
                      <a:pt x="561" y="47"/>
                    </a:cubicBezTo>
                    <a:cubicBezTo>
                      <a:pt x="561" y="47"/>
                      <a:pt x="561" y="48"/>
                      <a:pt x="561" y="48"/>
                    </a:cubicBezTo>
                    <a:cubicBezTo>
                      <a:pt x="562" y="48"/>
                      <a:pt x="562" y="48"/>
                      <a:pt x="563" y="49"/>
                    </a:cubicBezTo>
                    <a:cubicBezTo>
                      <a:pt x="563" y="48"/>
                      <a:pt x="564" y="48"/>
                      <a:pt x="565" y="48"/>
                    </a:cubicBezTo>
                    <a:cubicBezTo>
                      <a:pt x="565" y="48"/>
                      <a:pt x="565" y="48"/>
                      <a:pt x="565" y="48"/>
                    </a:cubicBezTo>
                    <a:cubicBezTo>
                      <a:pt x="566" y="48"/>
                      <a:pt x="566" y="48"/>
                      <a:pt x="567" y="47"/>
                    </a:cubicBezTo>
                    <a:cubicBezTo>
                      <a:pt x="567" y="48"/>
                      <a:pt x="567" y="48"/>
                      <a:pt x="568" y="48"/>
                    </a:cubicBezTo>
                    <a:cubicBezTo>
                      <a:pt x="567" y="48"/>
                      <a:pt x="567" y="49"/>
                      <a:pt x="567" y="49"/>
                    </a:cubicBezTo>
                    <a:cubicBezTo>
                      <a:pt x="566" y="49"/>
                      <a:pt x="566" y="49"/>
                      <a:pt x="565" y="49"/>
                    </a:cubicBezTo>
                    <a:cubicBezTo>
                      <a:pt x="565" y="50"/>
                      <a:pt x="565" y="50"/>
                      <a:pt x="565" y="50"/>
                    </a:cubicBezTo>
                    <a:cubicBezTo>
                      <a:pt x="565" y="50"/>
                      <a:pt x="565" y="50"/>
                      <a:pt x="564" y="51"/>
                    </a:cubicBezTo>
                    <a:cubicBezTo>
                      <a:pt x="564" y="51"/>
                      <a:pt x="563" y="51"/>
                      <a:pt x="563" y="51"/>
                    </a:cubicBezTo>
                    <a:cubicBezTo>
                      <a:pt x="562" y="50"/>
                      <a:pt x="562" y="50"/>
                      <a:pt x="562" y="50"/>
                    </a:cubicBezTo>
                    <a:cubicBezTo>
                      <a:pt x="562" y="50"/>
                      <a:pt x="562" y="50"/>
                      <a:pt x="562" y="50"/>
                    </a:cubicBezTo>
                    <a:cubicBezTo>
                      <a:pt x="562" y="50"/>
                      <a:pt x="562" y="51"/>
                      <a:pt x="562" y="51"/>
                    </a:cubicBezTo>
                    <a:cubicBezTo>
                      <a:pt x="562" y="51"/>
                      <a:pt x="561" y="52"/>
                      <a:pt x="561" y="52"/>
                    </a:cubicBezTo>
                    <a:cubicBezTo>
                      <a:pt x="560" y="52"/>
                      <a:pt x="560" y="52"/>
                      <a:pt x="559" y="52"/>
                    </a:cubicBezTo>
                    <a:cubicBezTo>
                      <a:pt x="559" y="52"/>
                      <a:pt x="559" y="53"/>
                      <a:pt x="560" y="53"/>
                    </a:cubicBezTo>
                    <a:cubicBezTo>
                      <a:pt x="559" y="53"/>
                      <a:pt x="559" y="53"/>
                      <a:pt x="559" y="53"/>
                    </a:cubicBezTo>
                    <a:cubicBezTo>
                      <a:pt x="559" y="53"/>
                      <a:pt x="558" y="53"/>
                      <a:pt x="558" y="53"/>
                    </a:cubicBezTo>
                    <a:cubicBezTo>
                      <a:pt x="557" y="53"/>
                      <a:pt x="557" y="53"/>
                      <a:pt x="556" y="54"/>
                    </a:cubicBezTo>
                    <a:cubicBezTo>
                      <a:pt x="555" y="53"/>
                      <a:pt x="555" y="53"/>
                      <a:pt x="554" y="53"/>
                    </a:cubicBezTo>
                    <a:cubicBezTo>
                      <a:pt x="553" y="53"/>
                      <a:pt x="552" y="53"/>
                      <a:pt x="552" y="53"/>
                    </a:cubicBezTo>
                    <a:cubicBezTo>
                      <a:pt x="552" y="53"/>
                      <a:pt x="551" y="53"/>
                      <a:pt x="551" y="54"/>
                    </a:cubicBezTo>
                    <a:cubicBezTo>
                      <a:pt x="551" y="54"/>
                      <a:pt x="551" y="54"/>
                      <a:pt x="551" y="55"/>
                    </a:cubicBezTo>
                    <a:cubicBezTo>
                      <a:pt x="552" y="55"/>
                      <a:pt x="552" y="56"/>
                      <a:pt x="553" y="56"/>
                    </a:cubicBezTo>
                    <a:cubicBezTo>
                      <a:pt x="553" y="56"/>
                      <a:pt x="554" y="57"/>
                      <a:pt x="554" y="57"/>
                    </a:cubicBezTo>
                    <a:cubicBezTo>
                      <a:pt x="554" y="57"/>
                      <a:pt x="553" y="57"/>
                      <a:pt x="553" y="57"/>
                    </a:cubicBezTo>
                    <a:cubicBezTo>
                      <a:pt x="552" y="57"/>
                      <a:pt x="552" y="56"/>
                      <a:pt x="551" y="56"/>
                    </a:cubicBezTo>
                    <a:cubicBezTo>
                      <a:pt x="551" y="57"/>
                      <a:pt x="551" y="57"/>
                      <a:pt x="551" y="57"/>
                    </a:cubicBezTo>
                    <a:cubicBezTo>
                      <a:pt x="551" y="57"/>
                      <a:pt x="551" y="57"/>
                      <a:pt x="551" y="57"/>
                    </a:cubicBezTo>
                    <a:cubicBezTo>
                      <a:pt x="551" y="57"/>
                      <a:pt x="551" y="57"/>
                      <a:pt x="550" y="58"/>
                    </a:cubicBezTo>
                    <a:cubicBezTo>
                      <a:pt x="550" y="58"/>
                      <a:pt x="550" y="58"/>
                      <a:pt x="549" y="58"/>
                    </a:cubicBezTo>
                    <a:cubicBezTo>
                      <a:pt x="549" y="58"/>
                      <a:pt x="548" y="58"/>
                      <a:pt x="548" y="58"/>
                    </a:cubicBezTo>
                    <a:cubicBezTo>
                      <a:pt x="548" y="58"/>
                      <a:pt x="548" y="58"/>
                      <a:pt x="548" y="58"/>
                    </a:cubicBezTo>
                    <a:cubicBezTo>
                      <a:pt x="548" y="58"/>
                      <a:pt x="548" y="58"/>
                      <a:pt x="548" y="58"/>
                    </a:cubicBezTo>
                    <a:cubicBezTo>
                      <a:pt x="548" y="58"/>
                      <a:pt x="549" y="58"/>
                      <a:pt x="549" y="57"/>
                    </a:cubicBezTo>
                    <a:cubicBezTo>
                      <a:pt x="549" y="57"/>
                      <a:pt x="550" y="56"/>
                      <a:pt x="550" y="56"/>
                    </a:cubicBezTo>
                    <a:cubicBezTo>
                      <a:pt x="550" y="56"/>
                      <a:pt x="550" y="55"/>
                      <a:pt x="550" y="55"/>
                    </a:cubicBezTo>
                    <a:cubicBezTo>
                      <a:pt x="550" y="55"/>
                      <a:pt x="550" y="55"/>
                      <a:pt x="549" y="55"/>
                    </a:cubicBezTo>
                    <a:cubicBezTo>
                      <a:pt x="550" y="55"/>
                      <a:pt x="550" y="54"/>
                      <a:pt x="550" y="54"/>
                    </a:cubicBezTo>
                    <a:cubicBezTo>
                      <a:pt x="550" y="54"/>
                      <a:pt x="550" y="54"/>
                      <a:pt x="550" y="53"/>
                    </a:cubicBezTo>
                    <a:cubicBezTo>
                      <a:pt x="550" y="53"/>
                      <a:pt x="550" y="53"/>
                      <a:pt x="550" y="52"/>
                    </a:cubicBezTo>
                    <a:cubicBezTo>
                      <a:pt x="550" y="52"/>
                      <a:pt x="550" y="52"/>
                      <a:pt x="551" y="51"/>
                    </a:cubicBezTo>
                    <a:cubicBezTo>
                      <a:pt x="551" y="51"/>
                      <a:pt x="551" y="51"/>
                      <a:pt x="552" y="51"/>
                    </a:cubicBezTo>
                    <a:cubicBezTo>
                      <a:pt x="552" y="51"/>
                      <a:pt x="552" y="51"/>
                      <a:pt x="553" y="51"/>
                    </a:cubicBezTo>
                    <a:cubicBezTo>
                      <a:pt x="552" y="50"/>
                      <a:pt x="552" y="50"/>
                      <a:pt x="552" y="49"/>
                    </a:cubicBezTo>
                    <a:cubicBezTo>
                      <a:pt x="552" y="49"/>
                      <a:pt x="552" y="49"/>
                      <a:pt x="552" y="49"/>
                    </a:cubicBezTo>
                    <a:cubicBezTo>
                      <a:pt x="552" y="49"/>
                      <a:pt x="552" y="48"/>
                      <a:pt x="552" y="48"/>
                    </a:cubicBezTo>
                    <a:cubicBezTo>
                      <a:pt x="553" y="48"/>
                      <a:pt x="553" y="48"/>
                      <a:pt x="553" y="48"/>
                    </a:cubicBezTo>
                    <a:cubicBezTo>
                      <a:pt x="553" y="48"/>
                      <a:pt x="554" y="49"/>
                      <a:pt x="554" y="49"/>
                    </a:cubicBezTo>
                    <a:cubicBezTo>
                      <a:pt x="554" y="49"/>
                      <a:pt x="555" y="49"/>
                      <a:pt x="555" y="49"/>
                    </a:cubicBezTo>
                    <a:cubicBezTo>
                      <a:pt x="556" y="48"/>
                      <a:pt x="556" y="48"/>
                      <a:pt x="557" y="47"/>
                    </a:cubicBezTo>
                    <a:cubicBezTo>
                      <a:pt x="557" y="47"/>
                      <a:pt x="557" y="47"/>
                      <a:pt x="557" y="47"/>
                    </a:cubicBezTo>
                    <a:cubicBezTo>
                      <a:pt x="557" y="46"/>
                      <a:pt x="556" y="46"/>
                      <a:pt x="556" y="46"/>
                    </a:cubicBezTo>
                    <a:cubicBezTo>
                      <a:pt x="557" y="45"/>
                      <a:pt x="557" y="45"/>
                      <a:pt x="557" y="44"/>
                    </a:cubicBezTo>
                    <a:cubicBezTo>
                      <a:pt x="558" y="44"/>
                      <a:pt x="558" y="44"/>
                      <a:pt x="558" y="44"/>
                    </a:cubicBezTo>
                    <a:cubicBezTo>
                      <a:pt x="559" y="43"/>
                      <a:pt x="559" y="43"/>
                      <a:pt x="560" y="43"/>
                    </a:cubicBezTo>
                    <a:cubicBezTo>
                      <a:pt x="560" y="42"/>
                      <a:pt x="559" y="42"/>
                      <a:pt x="559" y="41"/>
                    </a:cubicBezTo>
                    <a:cubicBezTo>
                      <a:pt x="559" y="41"/>
                      <a:pt x="559" y="41"/>
                      <a:pt x="559" y="41"/>
                    </a:cubicBezTo>
                    <a:cubicBezTo>
                      <a:pt x="559" y="41"/>
                      <a:pt x="558" y="41"/>
                      <a:pt x="558" y="42"/>
                    </a:cubicBezTo>
                    <a:cubicBezTo>
                      <a:pt x="558" y="42"/>
                      <a:pt x="557" y="41"/>
                      <a:pt x="557" y="41"/>
                    </a:cubicBezTo>
                    <a:cubicBezTo>
                      <a:pt x="557" y="41"/>
                      <a:pt x="556" y="41"/>
                      <a:pt x="556" y="41"/>
                    </a:cubicBezTo>
                    <a:cubicBezTo>
                      <a:pt x="556" y="41"/>
                      <a:pt x="557" y="41"/>
                      <a:pt x="557" y="41"/>
                    </a:cubicBezTo>
                    <a:cubicBezTo>
                      <a:pt x="558" y="41"/>
                      <a:pt x="558" y="41"/>
                      <a:pt x="559" y="41"/>
                    </a:cubicBezTo>
                    <a:cubicBezTo>
                      <a:pt x="559" y="41"/>
                      <a:pt x="559" y="41"/>
                      <a:pt x="560" y="41"/>
                    </a:cubicBezTo>
                    <a:cubicBezTo>
                      <a:pt x="560" y="40"/>
                      <a:pt x="560" y="40"/>
                      <a:pt x="561" y="40"/>
                    </a:cubicBezTo>
                    <a:cubicBezTo>
                      <a:pt x="560" y="40"/>
                      <a:pt x="560" y="40"/>
                      <a:pt x="560" y="40"/>
                    </a:cubicBezTo>
                    <a:cubicBezTo>
                      <a:pt x="561" y="40"/>
                      <a:pt x="561" y="39"/>
                      <a:pt x="561" y="39"/>
                    </a:cubicBezTo>
                    <a:cubicBezTo>
                      <a:pt x="562" y="39"/>
                      <a:pt x="562" y="39"/>
                      <a:pt x="562" y="38"/>
                    </a:cubicBezTo>
                    <a:cubicBezTo>
                      <a:pt x="562" y="38"/>
                      <a:pt x="562" y="38"/>
                      <a:pt x="562" y="38"/>
                    </a:cubicBezTo>
                    <a:cubicBezTo>
                      <a:pt x="562" y="38"/>
                      <a:pt x="563" y="37"/>
                      <a:pt x="563" y="37"/>
                    </a:cubicBezTo>
                    <a:cubicBezTo>
                      <a:pt x="563" y="37"/>
                      <a:pt x="564" y="37"/>
                      <a:pt x="564" y="37"/>
                    </a:cubicBezTo>
                    <a:cubicBezTo>
                      <a:pt x="564" y="37"/>
                      <a:pt x="564" y="37"/>
                      <a:pt x="564" y="37"/>
                    </a:cubicBezTo>
                    <a:cubicBezTo>
                      <a:pt x="564" y="36"/>
                      <a:pt x="564" y="36"/>
                      <a:pt x="564" y="36"/>
                    </a:cubicBezTo>
                    <a:cubicBezTo>
                      <a:pt x="564" y="36"/>
                      <a:pt x="564" y="36"/>
                      <a:pt x="564" y="36"/>
                    </a:cubicBezTo>
                    <a:cubicBezTo>
                      <a:pt x="564" y="35"/>
                      <a:pt x="565" y="35"/>
                      <a:pt x="565" y="35"/>
                    </a:cubicBezTo>
                    <a:cubicBezTo>
                      <a:pt x="565" y="35"/>
                      <a:pt x="565" y="34"/>
                      <a:pt x="565" y="34"/>
                    </a:cubicBezTo>
                    <a:cubicBezTo>
                      <a:pt x="565" y="34"/>
                      <a:pt x="565" y="34"/>
                      <a:pt x="565" y="34"/>
                    </a:cubicBezTo>
                    <a:cubicBezTo>
                      <a:pt x="566" y="34"/>
                      <a:pt x="566" y="34"/>
                      <a:pt x="566" y="34"/>
                    </a:cubicBezTo>
                    <a:cubicBezTo>
                      <a:pt x="566" y="33"/>
                      <a:pt x="567" y="33"/>
                      <a:pt x="567" y="33"/>
                    </a:cubicBezTo>
                    <a:cubicBezTo>
                      <a:pt x="567" y="32"/>
                      <a:pt x="567" y="32"/>
                      <a:pt x="567" y="31"/>
                    </a:cubicBezTo>
                    <a:cubicBezTo>
                      <a:pt x="567" y="31"/>
                      <a:pt x="567" y="30"/>
                      <a:pt x="567" y="30"/>
                    </a:cubicBezTo>
                    <a:cubicBezTo>
                      <a:pt x="567" y="29"/>
                      <a:pt x="567" y="29"/>
                      <a:pt x="566" y="29"/>
                    </a:cubicBezTo>
                    <a:cubicBezTo>
                      <a:pt x="567" y="28"/>
                      <a:pt x="567" y="28"/>
                      <a:pt x="567" y="28"/>
                    </a:cubicBezTo>
                    <a:cubicBezTo>
                      <a:pt x="567" y="28"/>
                      <a:pt x="567" y="28"/>
                      <a:pt x="567" y="28"/>
                    </a:cubicBezTo>
                    <a:cubicBezTo>
                      <a:pt x="567" y="28"/>
                      <a:pt x="566" y="28"/>
                      <a:pt x="566" y="27"/>
                    </a:cubicBezTo>
                    <a:cubicBezTo>
                      <a:pt x="566" y="27"/>
                      <a:pt x="566" y="27"/>
                      <a:pt x="565" y="28"/>
                    </a:cubicBezTo>
                    <a:cubicBezTo>
                      <a:pt x="565" y="27"/>
                      <a:pt x="565" y="27"/>
                      <a:pt x="565" y="27"/>
                    </a:cubicBezTo>
                    <a:cubicBezTo>
                      <a:pt x="565" y="27"/>
                      <a:pt x="564" y="27"/>
                      <a:pt x="564" y="26"/>
                    </a:cubicBezTo>
                    <a:cubicBezTo>
                      <a:pt x="564" y="26"/>
                      <a:pt x="564" y="26"/>
                      <a:pt x="564" y="26"/>
                    </a:cubicBezTo>
                    <a:cubicBezTo>
                      <a:pt x="564" y="26"/>
                      <a:pt x="563" y="27"/>
                      <a:pt x="563" y="27"/>
                    </a:cubicBezTo>
                    <a:cubicBezTo>
                      <a:pt x="563" y="27"/>
                      <a:pt x="563" y="27"/>
                      <a:pt x="562" y="27"/>
                    </a:cubicBezTo>
                    <a:cubicBezTo>
                      <a:pt x="562" y="27"/>
                      <a:pt x="562" y="27"/>
                      <a:pt x="562" y="27"/>
                    </a:cubicBezTo>
                    <a:cubicBezTo>
                      <a:pt x="562" y="26"/>
                      <a:pt x="562" y="26"/>
                      <a:pt x="561" y="26"/>
                    </a:cubicBezTo>
                    <a:cubicBezTo>
                      <a:pt x="561" y="26"/>
                      <a:pt x="562" y="26"/>
                      <a:pt x="562" y="25"/>
                    </a:cubicBezTo>
                    <a:cubicBezTo>
                      <a:pt x="561" y="25"/>
                      <a:pt x="561" y="25"/>
                      <a:pt x="561" y="25"/>
                    </a:cubicBezTo>
                    <a:cubicBezTo>
                      <a:pt x="561" y="25"/>
                      <a:pt x="560" y="25"/>
                      <a:pt x="560" y="25"/>
                    </a:cubicBezTo>
                    <a:cubicBezTo>
                      <a:pt x="559" y="24"/>
                      <a:pt x="559" y="24"/>
                      <a:pt x="559" y="24"/>
                    </a:cubicBezTo>
                    <a:cubicBezTo>
                      <a:pt x="559" y="24"/>
                      <a:pt x="559" y="24"/>
                      <a:pt x="559" y="24"/>
                    </a:cubicBezTo>
                    <a:cubicBezTo>
                      <a:pt x="560" y="24"/>
                      <a:pt x="560" y="24"/>
                      <a:pt x="561" y="24"/>
                    </a:cubicBezTo>
                    <a:cubicBezTo>
                      <a:pt x="562" y="24"/>
                      <a:pt x="562" y="25"/>
                      <a:pt x="563" y="25"/>
                    </a:cubicBezTo>
                    <a:cubicBezTo>
                      <a:pt x="563" y="25"/>
                      <a:pt x="563" y="25"/>
                      <a:pt x="564" y="26"/>
                    </a:cubicBezTo>
                    <a:cubicBezTo>
                      <a:pt x="564" y="26"/>
                      <a:pt x="564" y="25"/>
                      <a:pt x="564" y="25"/>
                    </a:cubicBezTo>
                    <a:cubicBezTo>
                      <a:pt x="564" y="25"/>
                      <a:pt x="565" y="25"/>
                      <a:pt x="565" y="25"/>
                    </a:cubicBezTo>
                    <a:cubicBezTo>
                      <a:pt x="565" y="26"/>
                      <a:pt x="565" y="26"/>
                      <a:pt x="565" y="26"/>
                    </a:cubicBezTo>
                    <a:cubicBezTo>
                      <a:pt x="565" y="26"/>
                      <a:pt x="565" y="26"/>
                      <a:pt x="565" y="26"/>
                    </a:cubicBezTo>
                    <a:cubicBezTo>
                      <a:pt x="565" y="26"/>
                      <a:pt x="566" y="27"/>
                      <a:pt x="566" y="27"/>
                    </a:cubicBezTo>
                    <a:cubicBezTo>
                      <a:pt x="566" y="26"/>
                      <a:pt x="566" y="26"/>
                      <a:pt x="566" y="26"/>
                    </a:cubicBezTo>
                    <a:cubicBezTo>
                      <a:pt x="566" y="26"/>
                      <a:pt x="565" y="25"/>
                      <a:pt x="565" y="25"/>
                    </a:cubicBezTo>
                    <a:cubicBezTo>
                      <a:pt x="565" y="25"/>
                      <a:pt x="565" y="25"/>
                      <a:pt x="565" y="24"/>
                    </a:cubicBezTo>
                    <a:cubicBezTo>
                      <a:pt x="565" y="24"/>
                      <a:pt x="565" y="24"/>
                      <a:pt x="565" y="24"/>
                    </a:cubicBezTo>
                    <a:cubicBezTo>
                      <a:pt x="564" y="23"/>
                      <a:pt x="564" y="23"/>
                      <a:pt x="564" y="23"/>
                    </a:cubicBezTo>
                    <a:cubicBezTo>
                      <a:pt x="564" y="23"/>
                      <a:pt x="563" y="23"/>
                      <a:pt x="563" y="23"/>
                    </a:cubicBezTo>
                    <a:cubicBezTo>
                      <a:pt x="563" y="23"/>
                      <a:pt x="563" y="23"/>
                      <a:pt x="563" y="23"/>
                    </a:cubicBezTo>
                    <a:cubicBezTo>
                      <a:pt x="562" y="23"/>
                      <a:pt x="562" y="23"/>
                      <a:pt x="562" y="23"/>
                    </a:cubicBezTo>
                    <a:cubicBezTo>
                      <a:pt x="562" y="22"/>
                      <a:pt x="562" y="22"/>
                      <a:pt x="562" y="22"/>
                    </a:cubicBezTo>
                    <a:cubicBezTo>
                      <a:pt x="561" y="21"/>
                      <a:pt x="561" y="21"/>
                      <a:pt x="560" y="21"/>
                    </a:cubicBezTo>
                    <a:cubicBezTo>
                      <a:pt x="560" y="20"/>
                      <a:pt x="560" y="20"/>
                      <a:pt x="560" y="20"/>
                    </a:cubicBezTo>
                    <a:cubicBezTo>
                      <a:pt x="560" y="20"/>
                      <a:pt x="560" y="19"/>
                      <a:pt x="560" y="19"/>
                    </a:cubicBezTo>
                    <a:cubicBezTo>
                      <a:pt x="559" y="19"/>
                      <a:pt x="559" y="19"/>
                      <a:pt x="559" y="19"/>
                    </a:cubicBezTo>
                    <a:cubicBezTo>
                      <a:pt x="559" y="18"/>
                      <a:pt x="559" y="18"/>
                      <a:pt x="558" y="18"/>
                    </a:cubicBezTo>
                    <a:cubicBezTo>
                      <a:pt x="558" y="18"/>
                      <a:pt x="558" y="19"/>
                      <a:pt x="557" y="19"/>
                    </a:cubicBezTo>
                    <a:cubicBezTo>
                      <a:pt x="557" y="19"/>
                      <a:pt x="557" y="19"/>
                      <a:pt x="557" y="19"/>
                    </a:cubicBezTo>
                    <a:cubicBezTo>
                      <a:pt x="557" y="19"/>
                      <a:pt x="558" y="19"/>
                      <a:pt x="558" y="20"/>
                    </a:cubicBezTo>
                    <a:cubicBezTo>
                      <a:pt x="558" y="20"/>
                      <a:pt x="559" y="20"/>
                      <a:pt x="559" y="20"/>
                    </a:cubicBezTo>
                    <a:cubicBezTo>
                      <a:pt x="559" y="20"/>
                      <a:pt x="559" y="20"/>
                      <a:pt x="559" y="20"/>
                    </a:cubicBezTo>
                    <a:cubicBezTo>
                      <a:pt x="558" y="20"/>
                      <a:pt x="558" y="20"/>
                      <a:pt x="558" y="20"/>
                    </a:cubicBezTo>
                    <a:cubicBezTo>
                      <a:pt x="558" y="21"/>
                      <a:pt x="558" y="21"/>
                      <a:pt x="558" y="21"/>
                    </a:cubicBezTo>
                    <a:cubicBezTo>
                      <a:pt x="557" y="21"/>
                      <a:pt x="557" y="21"/>
                      <a:pt x="557" y="21"/>
                    </a:cubicBezTo>
                    <a:cubicBezTo>
                      <a:pt x="557" y="20"/>
                      <a:pt x="556" y="20"/>
                      <a:pt x="555" y="19"/>
                    </a:cubicBezTo>
                    <a:cubicBezTo>
                      <a:pt x="555" y="19"/>
                      <a:pt x="555" y="19"/>
                      <a:pt x="556" y="19"/>
                    </a:cubicBezTo>
                    <a:cubicBezTo>
                      <a:pt x="555" y="18"/>
                      <a:pt x="555" y="18"/>
                      <a:pt x="555" y="18"/>
                    </a:cubicBezTo>
                    <a:cubicBezTo>
                      <a:pt x="555" y="18"/>
                      <a:pt x="554" y="18"/>
                      <a:pt x="554" y="17"/>
                    </a:cubicBezTo>
                    <a:cubicBezTo>
                      <a:pt x="553" y="17"/>
                      <a:pt x="551" y="16"/>
                      <a:pt x="550" y="15"/>
                    </a:cubicBezTo>
                    <a:cubicBezTo>
                      <a:pt x="549" y="15"/>
                      <a:pt x="549" y="15"/>
                      <a:pt x="549" y="14"/>
                    </a:cubicBezTo>
                    <a:cubicBezTo>
                      <a:pt x="549" y="14"/>
                      <a:pt x="549" y="14"/>
                      <a:pt x="548" y="14"/>
                    </a:cubicBezTo>
                    <a:cubicBezTo>
                      <a:pt x="548" y="14"/>
                      <a:pt x="547" y="14"/>
                      <a:pt x="546" y="14"/>
                    </a:cubicBezTo>
                    <a:cubicBezTo>
                      <a:pt x="546" y="13"/>
                      <a:pt x="546" y="13"/>
                      <a:pt x="546" y="13"/>
                    </a:cubicBezTo>
                    <a:cubicBezTo>
                      <a:pt x="546" y="13"/>
                      <a:pt x="546" y="13"/>
                      <a:pt x="546" y="13"/>
                    </a:cubicBezTo>
                    <a:cubicBezTo>
                      <a:pt x="546" y="13"/>
                      <a:pt x="546" y="12"/>
                      <a:pt x="546" y="12"/>
                    </a:cubicBezTo>
                    <a:cubicBezTo>
                      <a:pt x="546" y="12"/>
                      <a:pt x="545" y="12"/>
                      <a:pt x="545" y="12"/>
                    </a:cubicBezTo>
                    <a:cubicBezTo>
                      <a:pt x="545" y="12"/>
                      <a:pt x="544" y="12"/>
                      <a:pt x="544" y="12"/>
                    </a:cubicBezTo>
                    <a:cubicBezTo>
                      <a:pt x="544" y="12"/>
                      <a:pt x="543" y="12"/>
                      <a:pt x="543" y="12"/>
                    </a:cubicBezTo>
                    <a:cubicBezTo>
                      <a:pt x="543" y="12"/>
                      <a:pt x="542" y="12"/>
                      <a:pt x="542" y="12"/>
                    </a:cubicBezTo>
                    <a:cubicBezTo>
                      <a:pt x="542" y="12"/>
                      <a:pt x="542" y="12"/>
                      <a:pt x="542" y="12"/>
                    </a:cubicBezTo>
                    <a:cubicBezTo>
                      <a:pt x="541" y="12"/>
                      <a:pt x="541" y="12"/>
                      <a:pt x="540" y="12"/>
                    </a:cubicBezTo>
                    <a:cubicBezTo>
                      <a:pt x="540" y="12"/>
                      <a:pt x="540" y="13"/>
                      <a:pt x="540" y="13"/>
                    </a:cubicBezTo>
                    <a:cubicBezTo>
                      <a:pt x="539" y="13"/>
                      <a:pt x="539" y="13"/>
                      <a:pt x="538" y="12"/>
                    </a:cubicBezTo>
                    <a:cubicBezTo>
                      <a:pt x="538" y="12"/>
                      <a:pt x="537" y="12"/>
                      <a:pt x="537" y="12"/>
                    </a:cubicBezTo>
                    <a:cubicBezTo>
                      <a:pt x="537" y="12"/>
                      <a:pt x="536" y="13"/>
                      <a:pt x="535" y="13"/>
                    </a:cubicBezTo>
                    <a:cubicBezTo>
                      <a:pt x="535" y="13"/>
                      <a:pt x="534" y="13"/>
                      <a:pt x="533" y="13"/>
                    </a:cubicBezTo>
                    <a:cubicBezTo>
                      <a:pt x="533" y="13"/>
                      <a:pt x="533" y="13"/>
                      <a:pt x="533" y="13"/>
                    </a:cubicBezTo>
                    <a:cubicBezTo>
                      <a:pt x="532" y="13"/>
                      <a:pt x="532" y="12"/>
                      <a:pt x="532" y="12"/>
                    </a:cubicBezTo>
                    <a:cubicBezTo>
                      <a:pt x="532" y="12"/>
                      <a:pt x="531" y="12"/>
                      <a:pt x="531" y="12"/>
                    </a:cubicBezTo>
                    <a:cubicBezTo>
                      <a:pt x="531" y="12"/>
                      <a:pt x="531" y="12"/>
                      <a:pt x="531" y="12"/>
                    </a:cubicBezTo>
                    <a:cubicBezTo>
                      <a:pt x="530" y="13"/>
                      <a:pt x="530" y="13"/>
                      <a:pt x="530" y="13"/>
                    </a:cubicBezTo>
                    <a:cubicBezTo>
                      <a:pt x="531" y="13"/>
                      <a:pt x="531" y="13"/>
                      <a:pt x="531" y="13"/>
                    </a:cubicBezTo>
                    <a:cubicBezTo>
                      <a:pt x="532" y="13"/>
                      <a:pt x="532" y="14"/>
                      <a:pt x="532" y="14"/>
                    </a:cubicBezTo>
                    <a:cubicBezTo>
                      <a:pt x="532" y="14"/>
                      <a:pt x="532" y="14"/>
                      <a:pt x="532" y="15"/>
                    </a:cubicBezTo>
                    <a:cubicBezTo>
                      <a:pt x="532" y="15"/>
                      <a:pt x="532" y="16"/>
                      <a:pt x="532" y="16"/>
                    </a:cubicBezTo>
                    <a:cubicBezTo>
                      <a:pt x="532" y="16"/>
                      <a:pt x="532" y="17"/>
                      <a:pt x="531" y="17"/>
                    </a:cubicBezTo>
                    <a:cubicBezTo>
                      <a:pt x="531" y="17"/>
                      <a:pt x="530" y="17"/>
                      <a:pt x="529" y="17"/>
                    </a:cubicBezTo>
                    <a:cubicBezTo>
                      <a:pt x="529" y="17"/>
                      <a:pt x="528" y="17"/>
                      <a:pt x="528" y="17"/>
                    </a:cubicBezTo>
                    <a:cubicBezTo>
                      <a:pt x="527" y="17"/>
                      <a:pt x="526" y="17"/>
                      <a:pt x="525" y="17"/>
                    </a:cubicBezTo>
                    <a:cubicBezTo>
                      <a:pt x="525" y="17"/>
                      <a:pt x="525" y="17"/>
                      <a:pt x="525" y="17"/>
                    </a:cubicBezTo>
                    <a:cubicBezTo>
                      <a:pt x="525" y="17"/>
                      <a:pt x="525" y="16"/>
                      <a:pt x="526" y="16"/>
                    </a:cubicBezTo>
                    <a:cubicBezTo>
                      <a:pt x="526" y="16"/>
                      <a:pt x="526" y="16"/>
                      <a:pt x="527" y="16"/>
                    </a:cubicBezTo>
                    <a:cubicBezTo>
                      <a:pt x="527" y="16"/>
                      <a:pt x="527" y="16"/>
                      <a:pt x="527" y="16"/>
                    </a:cubicBezTo>
                    <a:cubicBezTo>
                      <a:pt x="527" y="15"/>
                      <a:pt x="526" y="14"/>
                      <a:pt x="526" y="14"/>
                    </a:cubicBezTo>
                    <a:cubicBezTo>
                      <a:pt x="526" y="14"/>
                      <a:pt x="527" y="13"/>
                      <a:pt x="527" y="13"/>
                    </a:cubicBezTo>
                    <a:cubicBezTo>
                      <a:pt x="527" y="13"/>
                      <a:pt x="527" y="12"/>
                      <a:pt x="527" y="12"/>
                    </a:cubicBezTo>
                    <a:cubicBezTo>
                      <a:pt x="527" y="12"/>
                      <a:pt x="527" y="12"/>
                      <a:pt x="528" y="12"/>
                    </a:cubicBezTo>
                    <a:cubicBezTo>
                      <a:pt x="528" y="11"/>
                      <a:pt x="527" y="11"/>
                      <a:pt x="527" y="11"/>
                    </a:cubicBezTo>
                    <a:cubicBezTo>
                      <a:pt x="527" y="10"/>
                      <a:pt x="527" y="10"/>
                      <a:pt x="527" y="10"/>
                    </a:cubicBezTo>
                    <a:cubicBezTo>
                      <a:pt x="527" y="10"/>
                      <a:pt x="526" y="9"/>
                      <a:pt x="526" y="9"/>
                    </a:cubicBezTo>
                    <a:cubicBezTo>
                      <a:pt x="526" y="9"/>
                      <a:pt x="525" y="9"/>
                      <a:pt x="525" y="9"/>
                    </a:cubicBezTo>
                    <a:cubicBezTo>
                      <a:pt x="525" y="9"/>
                      <a:pt x="524" y="8"/>
                      <a:pt x="524" y="8"/>
                    </a:cubicBezTo>
                    <a:cubicBezTo>
                      <a:pt x="524" y="8"/>
                      <a:pt x="524" y="8"/>
                      <a:pt x="523" y="8"/>
                    </a:cubicBezTo>
                    <a:cubicBezTo>
                      <a:pt x="523" y="9"/>
                      <a:pt x="523" y="9"/>
                      <a:pt x="523" y="9"/>
                    </a:cubicBezTo>
                    <a:cubicBezTo>
                      <a:pt x="522" y="9"/>
                      <a:pt x="522" y="9"/>
                      <a:pt x="521" y="9"/>
                    </a:cubicBezTo>
                    <a:cubicBezTo>
                      <a:pt x="521" y="9"/>
                      <a:pt x="521" y="9"/>
                      <a:pt x="521" y="8"/>
                    </a:cubicBezTo>
                    <a:cubicBezTo>
                      <a:pt x="520" y="8"/>
                      <a:pt x="520" y="8"/>
                      <a:pt x="520" y="9"/>
                    </a:cubicBezTo>
                    <a:cubicBezTo>
                      <a:pt x="519" y="9"/>
                      <a:pt x="519" y="9"/>
                      <a:pt x="518" y="9"/>
                    </a:cubicBezTo>
                    <a:cubicBezTo>
                      <a:pt x="518" y="9"/>
                      <a:pt x="518" y="9"/>
                      <a:pt x="517" y="9"/>
                    </a:cubicBezTo>
                    <a:cubicBezTo>
                      <a:pt x="517" y="9"/>
                      <a:pt x="517" y="9"/>
                      <a:pt x="517" y="9"/>
                    </a:cubicBezTo>
                    <a:cubicBezTo>
                      <a:pt x="518" y="8"/>
                      <a:pt x="518" y="8"/>
                      <a:pt x="518" y="8"/>
                    </a:cubicBezTo>
                    <a:cubicBezTo>
                      <a:pt x="518" y="8"/>
                      <a:pt x="518" y="8"/>
                      <a:pt x="518" y="7"/>
                    </a:cubicBezTo>
                    <a:cubicBezTo>
                      <a:pt x="518" y="7"/>
                      <a:pt x="518" y="7"/>
                      <a:pt x="517" y="7"/>
                    </a:cubicBezTo>
                    <a:cubicBezTo>
                      <a:pt x="517" y="8"/>
                      <a:pt x="516" y="8"/>
                      <a:pt x="515" y="9"/>
                    </a:cubicBezTo>
                    <a:cubicBezTo>
                      <a:pt x="514" y="9"/>
                      <a:pt x="513" y="9"/>
                      <a:pt x="512" y="9"/>
                    </a:cubicBezTo>
                    <a:cubicBezTo>
                      <a:pt x="512" y="9"/>
                      <a:pt x="512" y="8"/>
                      <a:pt x="511" y="8"/>
                    </a:cubicBezTo>
                    <a:cubicBezTo>
                      <a:pt x="512" y="8"/>
                      <a:pt x="512" y="8"/>
                      <a:pt x="512" y="8"/>
                    </a:cubicBezTo>
                    <a:cubicBezTo>
                      <a:pt x="513" y="8"/>
                      <a:pt x="513" y="8"/>
                      <a:pt x="514" y="8"/>
                    </a:cubicBezTo>
                    <a:cubicBezTo>
                      <a:pt x="514" y="7"/>
                      <a:pt x="515" y="7"/>
                      <a:pt x="515" y="7"/>
                    </a:cubicBezTo>
                    <a:cubicBezTo>
                      <a:pt x="515" y="6"/>
                      <a:pt x="515" y="6"/>
                      <a:pt x="515" y="6"/>
                    </a:cubicBezTo>
                    <a:cubicBezTo>
                      <a:pt x="515" y="6"/>
                      <a:pt x="516" y="5"/>
                      <a:pt x="516" y="5"/>
                    </a:cubicBezTo>
                    <a:cubicBezTo>
                      <a:pt x="516" y="5"/>
                      <a:pt x="516" y="5"/>
                      <a:pt x="516" y="5"/>
                    </a:cubicBezTo>
                    <a:cubicBezTo>
                      <a:pt x="516" y="5"/>
                      <a:pt x="517" y="5"/>
                      <a:pt x="517" y="5"/>
                    </a:cubicBezTo>
                    <a:cubicBezTo>
                      <a:pt x="517" y="5"/>
                      <a:pt x="517" y="5"/>
                      <a:pt x="517" y="4"/>
                    </a:cubicBezTo>
                    <a:cubicBezTo>
                      <a:pt x="517" y="4"/>
                      <a:pt x="516" y="4"/>
                      <a:pt x="515" y="4"/>
                    </a:cubicBezTo>
                    <a:cubicBezTo>
                      <a:pt x="515" y="4"/>
                      <a:pt x="515" y="4"/>
                      <a:pt x="515" y="3"/>
                    </a:cubicBezTo>
                    <a:cubicBezTo>
                      <a:pt x="515" y="3"/>
                      <a:pt x="515" y="3"/>
                      <a:pt x="515" y="2"/>
                    </a:cubicBezTo>
                    <a:cubicBezTo>
                      <a:pt x="515" y="2"/>
                      <a:pt x="515" y="2"/>
                      <a:pt x="515" y="2"/>
                    </a:cubicBezTo>
                    <a:cubicBezTo>
                      <a:pt x="514" y="2"/>
                      <a:pt x="513" y="2"/>
                      <a:pt x="513" y="3"/>
                    </a:cubicBezTo>
                    <a:cubicBezTo>
                      <a:pt x="512" y="2"/>
                      <a:pt x="512" y="2"/>
                      <a:pt x="511" y="2"/>
                    </a:cubicBezTo>
                    <a:cubicBezTo>
                      <a:pt x="511" y="2"/>
                      <a:pt x="511" y="1"/>
                      <a:pt x="511" y="1"/>
                    </a:cubicBezTo>
                    <a:cubicBezTo>
                      <a:pt x="510" y="1"/>
                      <a:pt x="510" y="1"/>
                      <a:pt x="510" y="1"/>
                    </a:cubicBezTo>
                    <a:cubicBezTo>
                      <a:pt x="509" y="1"/>
                      <a:pt x="509" y="1"/>
                      <a:pt x="508" y="1"/>
                    </a:cubicBezTo>
                    <a:cubicBezTo>
                      <a:pt x="508" y="1"/>
                      <a:pt x="507" y="0"/>
                      <a:pt x="507" y="0"/>
                    </a:cubicBezTo>
                    <a:cubicBezTo>
                      <a:pt x="507" y="0"/>
                      <a:pt x="507" y="0"/>
                      <a:pt x="506" y="0"/>
                    </a:cubicBezTo>
                    <a:cubicBezTo>
                      <a:pt x="506" y="0"/>
                      <a:pt x="505" y="0"/>
                      <a:pt x="504" y="0"/>
                    </a:cubicBezTo>
                    <a:cubicBezTo>
                      <a:pt x="504" y="1"/>
                      <a:pt x="504" y="1"/>
                      <a:pt x="504" y="1"/>
                    </a:cubicBezTo>
                    <a:cubicBezTo>
                      <a:pt x="504" y="1"/>
                      <a:pt x="503" y="1"/>
                      <a:pt x="503" y="1"/>
                    </a:cubicBezTo>
                    <a:cubicBezTo>
                      <a:pt x="503" y="1"/>
                      <a:pt x="503" y="2"/>
                      <a:pt x="503" y="2"/>
                    </a:cubicBezTo>
                    <a:cubicBezTo>
                      <a:pt x="503" y="2"/>
                      <a:pt x="503" y="2"/>
                      <a:pt x="502" y="2"/>
                    </a:cubicBezTo>
                    <a:cubicBezTo>
                      <a:pt x="502" y="3"/>
                      <a:pt x="502" y="3"/>
                      <a:pt x="502" y="3"/>
                    </a:cubicBezTo>
                    <a:cubicBezTo>
                      <a:pt x="502" y="4"/>
                      <a:pt x="502" y="4"/>
                      <a:pt x="502" y="4"/>
                    </a:cubicBezTo>
                    <a:cubicBezTo>
                      <a:pt x="501" y="5"/>
                      <a:pt x="501" y="5"/>
                      <a:pt x="500" y="5"/>
                    </a:cubicBezTo>
                    <a:cubicBezTo>
                      <a:pt x="500" y="6"/>
                      <a:pt x="500" y="7"/>
                      <a:pt x="500" y="8"/>
                    </a:cubicBezTo>
                    <a:cubicBezTo>
                      <a:pt x="500" y="9"/>
                      <a:pt x="500" y="9"/>
                      <a:pt x="501" y="9"/>
                    </a:cubicBezTo>
                    <a:cubicBezTo>
                      <a:pt x="501" y="10"/>
                      <a:pt x="501" y="10"/>
                      <a:pt x="501" y="10"/>
                    </a:cubicBezTo>
                    <a:cubicBezTo>
                      <a:pt x="500" y="10"/>
                      <a:pt x="500" y="10"/>
                      <a:pt x="500" y="10"/>
                    </a:cubicBezTo>
                    <a:cubicBezTo>
                      <a:pt x="500" y="10"/>
                      <a:pt x="500" y="11"/>
                      <a:pt x="500" y="11"/>
                    </a:cubicBezTo>
                    <a:cubicBezTo>
                      <a:pt x="500" y="11"/>
                      <a:pt x="500" y="12"/>
                      <a:pt x="501" y="12"/>
                    </a:cubicBezTo>
                    <a:cubicBezTo>
                      <a:pt x="501" y="12"/>
                      <a:pt x="501" y="12"/>
                      <a:pt x="502" y="12"/>
                    </a:cubicBezTo>
                    <a:cubicBezTo>
                      <a:pt x="502" y="13"/>
                      <a:pt x="503" y="13"/>
                      <a:pt x="503" y="14"/>
                    </a:cubicBezTo>
                    <a:cubicBezTo>
                      <a:pt x="504" y="14"/>
                      <a:pt x="504" y="14"/>
                      <a:pt x="505" y="14"/>
                    </a:cubicBezTo>
                    <a:cubicBezTo>
                      <a:pt x="504" y="14"/>
                      <a:pt x="503" y="14"/>
                      <a:pt x="503" y="15"/>
                    </a:cubicBezTo>
                    <a:cubicBezTo>
                      <a:pt x="503" y="15"/>
                      <a:pt x="503" y="15"/>
                      <a:pt x="503" y="15"/>
                    </a:cubicBezTo>
                    <a:cubicBezTo>
                      <a:pt x="503" y="16"/>
                      <a:pt x="503" y="16"/>
                      <a:pt x="503" y="16"/>
                    </a:cubicBezTo>
                    <a:cubicBezTo>
                      <a:pt x="504" y="16"/>
                      <a:pt x="504" y="16"/>
                      <a:pt x="505" y="17"/>
                    </a:cubicBezTo>
                    <a:cubicBezTo>
                      <a:pt x="506" y="17"/>
                      <a:pt x="506" y="17"/>
                      <a:pt x="507" y="16"/>
                    </a:cubicBezTo>
                    <a:cubicBezTo>
                      <a:pt x="507" y="17"/>
                      <a:pt x="508" y="17"/>
                      <a:pt x="509" y="17"/>
                    </a:cubicBezTo>
                    <a:cubicBezTo>
                      <a:pt x="509" y="17"/>
                      <a:pt x="510" y="18"/>
                      <a:pt x="510" y="18"/>
                    </a:cubicBezTo>
                    <a:cubicBezTo>
                      <a:pt x="511" y="18"/>
                      <a:pt x="511" y="18"/>
                      <a:pt x="511" y="18"/>
                    </a:cubicBezTo>
                    <a:cubicBezTo>
                      <a:pt x="510" y="18"/>
                      <a:pt x="510" y="18"/>
                      <a:pt x="510" y="19"/>
                    </a:cubicBezTo>
                    <a:cubicBezTo>
                      <a:pt x="509" y="18"/>
                      <a:pt x="509" y="18"/>
                      <a:pt x="509" y="18"/>
                    </a:cubicBezTo>
                    <a:cubicBezTo>
                      <a:pt x="508" y="18"/>
                      <a:pt x="508" y="18"/>
                      <a:pt x="508" y="18"/>
                    </a:cubicBezTo>
                    <a:cubicBezTo>
                      <a:pt x="507" y="18"/>
                      <a:pt x="507" y="18"/>
                      <a:pt x="506" y="17"/>
                    </a:cubicBezTo>
                    <a:cubicBezTo>
                      <a:pt x="505" y="17"/>
                      <a:pt x="504" y="17"/>
                      <a:pt x="504" y="18"/>
                    </a:cubicBezTo>
                    <a:cubicBezTo>
                      <a:pt x="503" y="17"/>
                      <a:pt x="503" y="17"/>
                      <a:pt x="503" y="17"/>
                    </a:cubicBezTo>
                    <a:cubicBezTo>
                      <a:pt x="502" y="17"/>
                      <a:pt x="502" y="17"/>
                      <a:pt x="501" y="17"/>
                    </a:cubicBezTo>
                    <a:cubicBezTo>
                      <a:pt x="501" y="17"/>
                      <a:pt x="501" y="17"/>
                      <a:pt x="500" y="17"/>
                    </a:cubicBezTo>
                    <a:cubicBezTo>
                      <a:pt x="500" y="17"/>
                      <a:pt x="500" y="17"/>
                      <a:pt x="499" y="17"/>
                    </a:cubicBezTo>
                    <a:cubicBezTo>
                      <a:pt x="499" y="17"/>
                      <a:pt x="499" y="17"/>
                      <a:pt x="498" y="17"/>
                    </a:cubicBezTo>
                    <a:cubicBezTo>
                      <a:pt x="497" y="17"/>
                      <a:pt x="497" y="17"/>
                      <a:pt x="496" y="16"/>
                    </a:cubicBezTo>
                    <a:cubicBezTo>
                      <a:pt x="496" y="17"/>
                      <a:pt x="495" y="17"/>
                      <a:pt x="495" y="17"/>
                    </a:cubicBezTo>
                    <a:cubicBezTo>
                      <a:pt x="495" y="17"/>
                      <a:pt x="495" y="17"/>
                      <a:pt x="495" y="17"/>
                    </a:cubicBezTo>
                    <a:cubicBezTo>
                      <a:pt x="495" y="17"/>
                      <a:pt x="496" y="18"/>
                      <a:pt x="496" y="18"/>
                    </a:cubicBezTo>
                    <a:cubicBezTo>
                      <a:pt x="496" y="18"/>
                      <a:pt x="496" y="18"/>
                      <a:pt x="496" y="18"/>
                    </a:cubicBezTo>
                    <a:cubicBezTo>
                      <a:pt x="497" y="18"/>
                      <a:pt x="497" y="18"/>
                      <a:pt x="498" y="18"/>
                    </a:cubicBezTo>
                    <a:cubicBezTo>
                      <a:pt x="498" y="19"/>
                      <a:pt x="498" y="19"/>
                      <a:pt x="498" y="19"/>
                    </a:cubicBezTo>
                    <a:cubicBezTo>
                      <a:pt x="499" y="19"/>
                      <a:pt x="499" y="19"/>
                      <a:pt x="500" y="19"/>
                    </a:cubicBezTo>
                    <a:cubicBezTo>
                      <a:pt x="500" y="19"/>
                      <a:pt x="501" y="19"/>
                      <a:pt x="501" y="20"/>
                    </a:cubicBezTo>
                    <a:cubicBezTo>
                      <a:pt x="501" y="20"/>
                      <a:pt x="502" y="20"/>
                      <a:pt x="502" y="21"/>
                    </a:cubicBezTo>
                    <a:cubicBezTo>
                      <a:pt x="503" y="21"/>
                      <a:pt x="503" y="22"/>
                      <a:pt x="503" y="22"/>
                    </a:cubicBezTo>
                    <a:cubicBezTo>
                      <a:pt x="503" y="23"/>
                      <a:pt x="502" y="23"/>
                      <a:pt x="502" y="24"/>
                    </a:cubicBezTo>
                    <a:cubicBezTo>
                      <a:pt x="501" y="24"/>
                      <a:pt x="501" y="24"/>
                      <a:pt x="500" y="24"/>
                    </a:cubicBezTo>
                    <a:cubicBezTo>
                      <a:pt x="501" y="23"/>
                      <a:pt x="501" y="23"/>
                      <a:pt x="501" y="22"/>
                    </a:cubicBezTo>
                    <a:cubicBezTo>
                      <a:pt x="501" y="22"/>
                      <a:pt x="501" y="22"/>
                      <a:pt x="501" y="22"/>
                    </a:cubicBezTo>
                    <a:cubicBezTo>
                      <a:pt x="501" y="21"/>
                      <a:pt x="501" y="21"/>
                      <a:pt x="501" y="21"/>
                    </a:cubicBezTo>
                    <a:cubicBezTo>
                      <a:pt x="500" y="21"/>
                      <a:pt x="500" y="21"/>
                      <a:pt x="499" y="20"/>
                    </a:cubicBezTo>
                    <a:cubicBezTo>
                      <a:pt x="499" y="20"/>
                      <a:pt x="499" y="20"/>
                      <a:pt x="499" y="20"/>
                    </a:cubicBezTo>
                    <a:cubicBezTo>
                      <a:pt x="499" y="20"/>
                      <a:pt x="499" y="20"/>
                      <a:pt x="499" y="20"/>
                    </a:cubicBezTo>
                    <a:cubicBezTo>
                      <a:pt x="499" y="20"/>
                      <a:pt x="498" y="19"/>
                      <a:pt x="498" y="19"/>
                    </a:cubicBezTo>
                    <a:cubicBezTo>
                      <a:pt x="498" y="19"/>
                      <a:pt x="497" y="19"/>
                      <a:pt x="497" y="20"/>
                    </a:cubicBezTo>
                    <a:cubicBezTo>
                      <a:pt x="496" y="19"/>
                      <a:pt x="496" y="19"/>
                      <a:pt x="495" y="19"/>
                    </a:cubicBezTo>
                    <a:cubicBezTo>
                      <a:pt x="495" y="19"/>
                      <a:pt x="494" y="20"/>
                      <a:pt x="494" y="20"/>
                    </a:cubicBezTo>
                    <a:cubicBezTo>
                      <a:pt x="494" y="20"/>
                      <a:pt x="495" y="20"/>
                      <a:pt x="495" y="20"/>
                    </a:cubicBezTo>
                    <a:cubicBezTo>
                      <a:pt x="495" y="20"/>
                      <a:pt x="495" y="21"/>
                      <a:pt x="494" y="21"/>
                    </a:cubicBezTo>
                    <a:cubicBezTo>
                      <a:pt x="494" y="21"/>
                      <a:pt x="493" y="20"/>
                      <a:pt x="493" y="20"/>
                    </a:cubicBezTo>
                    <a:cubicBezTo>
                      <a:pt x="493" y="21"/>
                      <a:pt x="493" y="21"/>
                      <a:pt x="494" y="21"/>
                    </a:cubicBezTo>
                    <a:cubicBezTo>
                      <a:pt x="494" y="21"/>
                      <a:pt x="493" y="21"/>
                      <a:pt x="493" y="22"/>
                    </a:cubicBezTo>
                    <a:cubicBezTo>
                      <a:pt x="493" y="22"/>
                      <a:pt x="492" y="22"/>
                      <a:pt x="491" y="22"/>
                    </a:cubicBezTo>
                    <a:cubicBezTo>
                      <a:pt x="491" y="22"/>
                      <a:pt x="491" y="21"/>
                      <a:pt x="491" y="21"/>
                    </a:cubicBezTo>
                    <a:cubicBezTo>
                      <a:pt x="491" y="21"/>
                      <a:pt x="491" y="21"/>
                      <a:pt x="491" y="21"/>
                    </a:cubicBezTo>
                    <a:cubicBezTo>
                      <a:pt x="491" y="21"/>
                      <a:pt x="490" y="21"/>
                      <a:pt x="490" y="21"/>
                    </a:cubicBezTo>
                    <a:cubicBezTo>
                      <a:pt x="490" y="22"/>
                      <a:pt x="490" y="22"/>
                      <a:pt x="490" y="22"/>
                    </a:cubicBezTo>
                    <a:cubicBezTo>
                      <a:pt x="490" y="22"/>
                      <a:pt x="490" y="23"/>
                      <a:pt x="490" y="23"/>
                    </a:cubicBezTo>
                    <a:cubicBezTo>
                      <a:pt x="489" y="23"/>
                      <a:pt x="489" y="23"/>
                      <a:pt x="489" y="23"/>
                    </a:cubicBezTo>
                    <a:cubicBezTo>
                      <a:pt x="489" y="22"/>
                      <a:pt x="489" y="22"/>
                      <a:pt x="489" y="22"/>
                    </a:cubicBezTo>
                    <a:cubicBezTo>
                      <a:pt x="488" y="21"/>
                      <a:pt x="488" y="21"/>
                      <a:pt x="488" y="21"/>
                    </a:cubicBezTo>
                    <a:cubicBezTo>
                      <a:pt x="488" y="21"/>
                      <a:pt x="488" y="21"/>
                      <a:pt x="487" y="21"/>
                    </a:cubicBezTo>
                    <a:cubicBezTo>
                      <a:pt x="487" y="21"/>
                      <a:pt x="488" y="21"/>
                      <a:pt x="488" y="22"/>
                    </a:cubicBezTo>
                    <a:cubicBezTo>
                      <a:pt x="487" y="22"/>
                      <a:pt x="487" y="22"/>
                      <a:pt x="486" y="23"/>
                    </a:cubicBezTo>
                    <a:cubicBezTo>
                      <a:pt x="486" y="23"/>
                      <a:pt x="486" y="23"/>
                      <a:pt x="486" y="24"/>
                    </a:cubicBezTo>
                    <a:cubicBezTo>
                      <a:pt x="485" y="23"/>
                      <a:pt x="485" y="23"/>
                      <a:pt x="484" y="23"/>
                    </a:cubicBezTo>
                    <a:cubicBezTo>
                      <a:pt x="484" y="23"/>
                      <a:pt x="484" y="22"/>
                      <a:pt x="485" y="22"/>
                    </a:cubicBezTo>
                    <a:cubicBezTo>
                      <a:pt x="485" y="22"/>
                      <a:pt x="486" y="21"/>
                      <a:pt x="486" y="21"/>
                    </a:cubicBezTo>
                    <a:cubicBezTo>
                      <a:pt x="486" y="21"/>
                      <a:pt x="486" y="20"/>
                      <a:pt x="486" y="20"/>
                    </a:cubicBezTo>
                    <a:cubicBezTo>
                      <a:pt x="485" y="20"/>
                      <a:pt x="485" y="20"/>
                      <a:pt x="484" y="20"/>
                    </a:cubicBezTo>
                    <a:cubicBezTo>
                      <a:pt x="483" y="20"/>
                      <a:pt x="482" y="20"/>
                      <a:pt x="481" y="20"/>
                    </a:cubicBezTo>
                    <a:cubicBezTo>
                      <a:pt x="481" y="20"/>
                      <a:pt x="480" y="20"/>
                      <a:pt x="480" y="19"/>
                    </a:cubicBezTo>
                    <a:cubicBezTo>
                      <a:pt x="479" y="20"/>
                      <a:pt x="479" y="20"/>
                      <a:pt x="478" y="20"/>
                    </a:cubicBezTo>
                    <a:cubicBezTo>
                      <a:pt x="478" y="20"/>
                      <a:pt x="477" y="20"/>
                      <a:pt x="477" y="20"/>
                    </a:cubicBezTo>
                    <a:cubicBezTo>
                      <a:pt x="477" y="19"/>
                      <a:pt x="476" y="19"/>
                      <a:pt x="476" y="19"/>
                    </a:cubicBezTo>
                    <a:cubicBezTo>
                      <a:pt x="475" y="19"/>
                      <a:pt x="475" y="19"/>
                      <a:pt x="474" y="19"/>
                    </a:cubicBezTo>
                    <a:cubicBezTo>
                      <a:pt x="475" y="19"/>
                      <a:pt x="475" y="20"/>
                      <a:pt x="476" y="20"/>
                    </a:cubicBezTo>
                    <a:cubicBezTo>
                      <a:pt x="475" y="20"/>
                      <a:pt x="475" y="20"/>
                      <a:pt x="475" y="20"/>
                    </a:cubicBezTo>
                    <a:cubicBezTo>
                      <a:pt x="475" y="20"/>
                      <a:pt x="474" y="20"/>
                      <a:pt x="474" y="20"/>
                    </a:cubicBezTo>
                    <a:cubicBezTo>
                      <a:pt x="474" y="20"/>
                      <a:pt x="474" y="20"/>
                      <a:pt x="474" y="20"/>
                    </a:cubicBezTo>
                    <a:cubicBezTo>
                      <a:pt x="474" y="20"/>
                      <a:pt x="474" y="20"/>
                      <a:pt x="474" y="19"/>
                    </a:cubicBezTo>
                    <a:cubicBezTo>
                      <a:pt x="474" y="20"/>
                      <a:pt x="473" y="20"/>
                      <a:pt x="473" y="20"/>
                    </a:cubicBezTo>
                    <a:cubicBezTo>
                      <a:pt x="473" y="20"/>
                      <a:pt x="473" y="20"/>
                      <a:pt x="472" y="20"/>
                    </a:cubicBezTo>
                    <a:cubicBezTo>
                      <a:pt x="472" y="21"/>
                      <a:pt x="472" y="21"/>
                      <a:pt x="472" y="22"/>
                    </a:cubicBezTo>
                    <a:cubicBezTo>
                      <a:pt x="472" y="22"/>
                      <a:pt x="472" y="22"/>
                      <a:pt x="473" y="22"/>
                    </a:cubicBezTo>
                    <a:cubicBezTo>
                      <a:pt x="473" y="22"/>
                      <a:pt x="474" y="22"/>
                      <a:pt x="474" y="22"/>
                    </a:cubicBezTo>
                    <a:cubicBezTo>
                      <a:pt x="474" y="22"/>
                      <a:pt x="475" y="22"/>
                      <a:pt x="475" y="22"/>
                    </a:cubicBezTo>
                    <a:cubicBezTo>
                      <a:pt x="476" y="22"/>
                      <a:pt x="476" y="22"/>
                      <a:pt x="477" y="22"/>
                    </a:cubicBezTo>
                    <a:cubicBezTo>
                      <a:pt x="477" y="22"/>
                      <a:pt x="477" y="22"/>
                      <a:pt x="478" y="22"/>
                    </a:cubicBezTo>
                    <a:cubicBezTo>
                      <a:pt x="478" y="22"/>
                      <a:pt x="477" y="23"/>
                      <a:pt x="477" y="23"/>
                    </a:cubicBezTo>
                    <a:cubicBezTo>
                      <a:pt x="476" y="23"/>
                      <a:pt x="475" y="23"/>
                      <a:pt x="474" y="23"/>
                    </a:cubicBezTo>
                    <a:cubicBezTo>
                      <a:pt x="474" y="23"/>
                      <a:pt x="473" y="24"/>
                      <a:pt x="473" y="24"/>
                    </a:cubicBezTo>
                    <a:cubicBezTo>
                      <a:pt x="473" y="24"/>
                      <a:pt x="472" y="24"/>
                      <a:pt x="471" y="24"/>
                    </a:cubicBezTo>
                    <a:cubicBezTo>
                      <a:pt x="471" y="24"/>
                      <a:pt x="470" y="24"/>
                      <a:pt x="469" y="24"/>
                    </a:cubicBezTo>
                    <a:cubicBezTo>
                      <a:pt x="469" y="24"/>
                      <a:pt x="469" y="24"/>
                      <a:pt x="469" y="24"/>
                    </a:cubicBezTo>
                    <a:cubicBezTo>
                      <a:pt x="469" y="25"/>
                      <a:pt x="469" y="25"/>
                      <a:pt x="469" y="25"/>
                    </a:cubicBezTo>
                    <a:cubicBezTo>
                      <a:pt x="468" y="25"/>
                      <a:pt x="467" y="25"/>
                      <a:pt x="467" y="25"/>
                    </a:cubicBezTo>
                    <a:cubicBezTo>
                      <a:pt x="466" y="25"/>
                      <a:pt x="466" y="25"/>
                      <a:pt x="466" y="24"/>
                    </a:cubicBezTo>
                    <a:cubicBezTo>
                      <a:pt x="466" y="24"/>
                      <a:pt x="465" y="24"/>
                      <a:pt x="465" y="24"/>
                    </a:cubicBezTo>
                    <a:cubicBezTo>
                      <a:pt x="465" y="25"/>
                      <a:pt x="465" y="25"/>
                      <a:pt x="465" y="25"/>
                    </a:cubicBezTo>
                    <a:cubicBezTo>
                      <a:pt x="464" y="25"/>
                      <a:pt x="464" y="25"/>
                      <a:pt x="464" y="25"/>
                    </a:cubicBezTo>
                    <a:cubicBezTo>
                      <a:pt x="463" y="25"/>
                      <a:pt x="463" y="25"/>
                      <a:pt x="462" y="25"/>
                    </a:cubicBezTo>
                    <a:cubicBezTo>
                      <a:pt x="462" y="25"/>
                      <a:pt x="462" y="25"/>
                      <a:pt x="462" y="25"/>
                    </a:cubicBezTo>
                    <a:cubicBezTo>
                      <a:pt x="462" y="26"/>
                      <a:pt x="462" y="26"/>
                      <a:pt x="462" y="26"/>
                    </a:cubicBezTo>
                    <a:cubicBezTo>
                      <a:pt x="462" y="26"/>
                      <a:pt x="462" y="26"/>
                      <a:pt x="462" y="26"/>
                    </a:cubicBezTo>
                    <a:cubicBezTo>
                      <a:pt x="462" y="26"/>
                      <a:pt x="462" y="27"/>
                      <a:pt x="461" y="27"/>
                    </a:cubicBezTo>
                    <a:cubicBezTo>
                      <a:pt x="461" y="27"/>
                      <a:pt x="461" y="27"/>
                      <a:pt x="461" y="27"/>
                    </a:cubicBezTo>
                    <a:cubicBezTo>
                      <a:pt x="461" y="27"/>
                      <a:pt x="460" y="26"/>
                      <a:pt x="460" y="26"/>
                    </a:cubicBezTo>
                    <a:cubicBezTo>
                      <a:pt x="460" y="26"/>
                      <a:pt x="460" y="26"/>
                      <a:pt x="460" y="26"/>
                    </a:cubicBezTo>
                    <a:cubicBezTo>
                      <a:pt x="459" y="26"/>
                      <a:pt x="459" y="27"/>
                      <a:pt x="459" y="27"/>
                    </a:cubicBezTo>
                    <a:cubicBezTo>
                      <a:pt x="459" y="27"/>
                      <a:pt x="459" y="27"/>
                      <a:pt x="459" y="27"/>
                    </a:cubicBezTo>
                    <a:cubicBezTo>
                      <a:pt x="458" y="27"/>
                      <a:pt x="458" y="27"/>
                      <a:pt x="458" y="28"/>
                    </a:cubicBezTo>
                    <a:cubicBezTo>
                      <a:pt x="458" y="28"/>
                      <a:pt x="458" y="28"/>
                      <a:pt x="458" y="28"/>
                    </a:cubicBezTo>
                    <a:cubicBezTo>
                      <a:pt x="458" y="28"/>
                      <a:pt x="457" y="29"/>
                      <a:pt x="457" y="29"/>
                    </a:cubicBezTo>
                    <a:cubicBezTo>
                      <a:pt x="457" y="29"/>
                      <a:pt x="457" y="29"/>
                      <a:pt x="457" y="30"/>
                    </a:cubicBezTo>
                    <a:cubicBezTo>
                      <a:pt x="456" y="30"/>
                      <a:pt x="456" y="30"/>
                      <a:pt x="455" y="30"/>
                    </a:cubicBezTo>
                    <a:cubicBezTo>
                      <a:pt x="455" y="29"/>
                      <a:pt x="454" y="29"/>
                      <a:pt x="453" y="29"/>
                    </a:cubicBezTo>
                    <a:cubicBezTo>
                      <a:pt x="453" y="29"/>
                      <a:pt x="452" y="30"/>
                      <a:pt x="452" y="30"/>
                    </a:cubicBezTo>
                    <a:cubicBezTo>
                      <a:pt x="452" y="30"/>
                      <a:pt x="452" y="30"/>
                      <a:pt x="452" y="30"/>
                    </a:cubicBezTo>
                    <a:cubicBezTo>
                      <a:pt x="452" y="30"/>
                      <a:pt x="452" y="31"/>
                      <a:pt x="453" y="31"/>
                    </a:cubicBezTo>
                    <a:cubicBezTo>
                      <a:pt x="453" y="30"/>
                      <a:pt x="453" y="30"/>
                      <a:pt x="453" y="30"/>
                    </a:cubicBezTo>
                    <a:cubicBezTo>
                      <a:pt x="454" y="30"/>
                      <a:pt x="455" y="31"/>
                      <a:pt x="456" y="31"/>
                    </a:cubicBezTo>
                    <a:cubicBezTo>
                      <a:pt x="456" y="31"/>
                      <a:pt x="456" y="31"/>
                      <a:pt x="455" y="32"/>
                    </a:cubicBezTo>
                    <a:cubicBezTo>
                      <a:pt x="455" y="31"/>
                      <a:pt x="455" y="31"/>
                      <a:pt x="454" y="31"/>
                    </a:cubicBezTo>
                    <a:cubicBezTo>
                      <a:pt x="454" y="31"/>
                      <a:pt x="454" y="31"/>
                      <a:pt x="454" y="31"/>
                    </a:cubicBezTo>
                    <a:cubicBezTo>
                      <a:pt x="454" y="32"/>
                      <a:pt x="454" y="32"/>
                      <a:pt x="455" y="32"/>
                    </a:cubicBezTo>
                    <a:cubicBezTo>
                      <a:pt x="455" y="32"/>
                      <a:pt x="454" y="33"/>
                      <a:pt x="454" y="33"/>
                    </a:cubicBezTo>
                    <a:cubicBezTo>
                      <a:pt x="454" y="34"/>
                      <a:pt x="453" y="34"/>
                      <a:pt x="453" y="34"/>
                    </a:cubicBezTo>
                    <a:cubicBezTo>
                      <a:pt x="453" y="34"/>
                      <a:pt x="453" y="34"/>
                      <a:pt x="453" y="34"/>
                    </a:cubicBezTo>
                    <a:cubicBezTo>
                      <a:pt x="453" y="34"/>
                      <a:pt x="453" y="35"/>
                      <a:pt x="453" y="35"/>
                    </a:cubicBezTo>
                    <a:cubicBezTo>
                      <a:pt x="452" y="34"/>
                      <a:pt x="452" y="34"/>
                      <a:pt x="452" y="34"/>
                    </a:cubicBezTo>
                    <a:cubicBezTo>
                      <a:pt x="451" y="34"/>
                      <a:pt x="451" y="34"/>
                      <a:pt x="451" y="34"/>
                    </a:cubicBezTo>
                    <a:cubicBezTo>
                      <a:pt x="450" y="33"/>
                      <a:pt x="450" y="33"/>
                      <a:pt x="450" y="32"/>
                    </a:cubicBezTo>
                    <a:cubicBezTo>
                      <a:pt x="449" y="32"/>
                      <a:pt x="449" y="32"/>
                      <a:pt x="449" y="32"/>
                    </a:cubicBezTo>
                    <a:cubicBezTo>
                      <a:pt x="449" y="32"/>
                      <a:pt x="448" y="32"/>
                      <a:pt x="448" y="32"/>
                    </a:cubicBezTo>
                    <a:cubicBezTo>
                      <a:pt x="449" y="32"/>
                      <a:pt x="449" y="33"/>
                      <a:pt x="449" y="33"/>
                    </a:cubicBezTo>
                    <a:cubicBezTo>
                      <a:pt x="449" y="33"/>
                      <a:pt x="449" y="33"/>
                      <a:pt x="449" y="34"/>
                    </a:cubicBezTo>
                    <a:cubicBezTo>
                      <a:pt x="449" y="34"/>
                      <a:pt x="449" y="34"/>
                      <a:pt x="448" y="34"/>
                    </a:cubicBezTo>
                    <a:cubicBezTo>
                      <a:pt x="449" y="34"/>
                      <a:pt x="449" y="34"/>
                      <a:pt x="449" y="35"/>
                    </a:cubicBezTo>
                    <a:cubicBezTo>
                      <a:pt x="449" y="35"/>
                      <a:pt x="450" y="35"/>
                      <a:pt x="450" y="35"/>
                    </a:cubicBezTo>
                    <a:cubicBezTo>
                      <a:pt x="451" y="35"/>
                      <a:pt x="451" y="35"/>
                      <a:pt x="452" y="35"/>
                    </a:cubicBezTo>
                    <a:cubicBezTo>
                      <a:pt x="452" y="35"/>
                      <a:pt x="453" y="36"/>
                      <a:pt x="453" y="36"/>
                    </a:cubicBezTo>
                    <a:cubicBezTo>
                      <a:pt x="453" y="36"/>
                      <a:pt x="453" y="36"/>
                      <a:pt x="453" y="36"/>
                    </a:cubicBezTo>
                    <a:cubicBezTo>
                      <a:pt x="454" y="37"/>
                      <a:pt x="454" y="37"/>
                      <a:pt x="455" y="37"/>
                    </a:cubicBezTo>
                    <a:cubicBezTo>
                      <a:pt x="455" y="37"/>
                      <a:pt x="455" y="37"/>
                      <a:pt x="456" y="37"/>
                    </a:cubicBezTo>
                    <a:cubicBezTo>
                      <a:pt x="456" y="37"/>
                      <a:pt x="456" y="37"/>
                      <a:pt x="456" y="37"/>
                    </a:cubicBezTo>
                    <a:cubicBezTo>
                      <a:pt x="456" y="37"/>
                      <a:pt x="457" y="37"/>
                      <a:pt x="457" y="38"/>
                    </a:cubicBezTo>
                    <a:cubicBezTo>
                      <a:pt x="456" y="38"/>
                      <a:pt x="456" y="38"/>
                      <a:pt x="455" y="38"/>
                    </a:cubicBezTo>
                    <a:cubicBezTo>
                      <a:pt x="455" y="38"/>
                      <a:pt x="454" y="38"/>
                      <a:pt x="454" y="37"/>
                    </a:cubicBezTo>
                    <a:cubicBezTo>
                      <a:pt x="454" y="37"/>
                      <a:pt x="453" y="37"/>
                      <a:pt x="453" y="37"/>
                    </a:cubicBezTo>
                    <a:cubicBezTo>
                      <a:pt x="453" y="37"/>
                      <a:pt x="453" y="37"/>
                      <a:pt x="452" y="37"/>
                    </a:cubicBezTo>
                    <a:cubicBezTo>
                      <a:pt x="452" y="37"/>
                      <a:pt x="452" y="37"/>
                      <a:pt x="452" y="37"/>
                    </a:cubicBezTo>
                    <a:cubicBezTo>
                      <a:pt x="452" y="37"/>
                      <a:pt x="452" y="37"/>
                      <a:pt x="451" y="37"/>
                    </a:cubicBezTo>
                    <a:cubicBezTo>
                      <a:pt x="452" y="38"/>
                      <a:pt x="452" y="38"/>
                      <a:pt x="453" y="39"/>
                    </a:cubicBezTo>
                    <a:cubicBezTo>
                      <a:pt x="453" y="39"/>
                      <a:pt x="453" y="39"/>
                      <a:pt x="454" y="39"/>
                    </a:cubicBezTo>
                    <a:cubicBezTo>
                      <a:pt x="454" y="39"/>
                      <a:pt x="455" y="39"/>
                      <a:pt x="456" y="39"/>
                    </a:cubicBezTo>
                    <a:cubicBezTo>
                      <a:pt x="456" y="39"/>
                      <a:pt x="456" y="40"/>
                      <a:pt x="456" y="40"/>
                    </a:cubicBezTo>
                    <a:cubicBezTo>
                      <a:pt x="456" y="40"/>
                      <a:pt x="456" y="40"/>
                      <a:pt x="457" y="40"/>
                    </a:cubicBezTo>
                    <a:cubicBezTo>
                      <a:pt x="457" y="40"/>
                      <a:pt x="457" y="40"/>
                      <a:pt x="457" y="40"/>
                    </a:cubicBezTo>
                    <a:cubicBezTo>
                      <a:pt x="458" y="40"/>
                      <a:pt x="459" y="40"/>
                      <a:pt x="459" y="40"/>
                    </a:cubicBezTo>
                    <a:cubicBezTo>
                      <a:pt x="459" y="41"/>
                      <a:pt x="459" y="41"/>
                      <a:pt x="459" y="41"/>
                    </a:cubicBezTo>
                    <a:cubicBezTo>
                      <a:pt x="459" y="41"/>
                      <a:pt x="460" y="42"/>
                      <a:pt x="460" y="42"/>
                    </a:cubicBezTo>
                    <a:cubicBezTo>
                      <a:pt x="461" y="42"/>
                      <a:pt x="461" y="42"/>
                      <a:pt x="462" y="42"/>
                    </a:cubicBezTo>
                    <a:cubicBezTo>
                      <a:pt x="462" y="43"/>
                      <a:pt x="462" y="43"/>
                      <a:pt x="462" y="44"/>
                    </a:cubicBezTo>
                    <a:cubicBezTo>
                      <a:pt x="462" y="44"/>
                      <a:pt x="462" y="44"/>
                      <a:pt x="461" y="45"/>
                    </a:cubicBezTo>
                    <a:cubicBezTo>
                      <a:pt x="460" y="45"/>
                      <a:pt x="460" y="45"/>
                      <a:pt x="459" y="45"/>
                    </a:cubicBezTo>
                    <a:cubicBezTo>
                      <a:pt x="458" y="45"/>
                      <a:pt x="458" y="46"/>
                      <a:pt x="458" y="46"/>
                    </a:cubicBezTo>
                    <a:cubicBezTo>
                      <a:pt x="458" y="46"/>
                      <a:pt x="458" y="46"/>
                      <a:pt x="458" y="46"/>
                    </a:cubicBezTo>
                    <a:cubicBezTo>
                      <a:pt x="458" y="47"/>
                      <a:pt x="459" y="47"/>
                      <a:pt x="459" y="48"/>
                    </a:cubicBezTo>
                    <a:cubicBezTo>
                      <a:pt x="460" y="48"/>
                      <a:pt x="460" y="48"/>
                      <a:pt x="461" y="49"/>
                    </a:cubicBezTo>
                    <a:cubicBezTo>
                      <a:pt x="460" y="48"/>
                      <a:pt x="459" y="48"/>
                      <a:pt x="458" y="48"/>
                    </a:cubicBezTo>
                    <a:cubicBezTo>
                      <a:pt x="458" y="48"/>
                      <a:pt x="457" y="47"/>
                      <a:pt x="456" y="47"/>
                    </a:cubicBezTo>
                    <a:cubicBezTo>
                      <a:pt x="456" y="46"/>
                      <a:pt x="456" y="46"/>
                      <a:pt x="456" y="46"/>
                    </a:cubicBezTo>
                    <a:cubicBezTo>
                      <a:pt x="457" y="45"/>
                      <a:pt x="457" y="45"/>
                      <a:pt x="458" y="44"/>
                    </a:cubicBezTo>
                    <a:cubicBezTo>
                      <a:pt x="458" y="44"/>
                      <a:pt x="458" y="44"/>
                      <a:pt x="459" y="44"/>
                    </a:cubicBezTo>
                    <a:cubicBezTo>
                      <a:pt x="459" y="44"/>
                      <a:pt x="459" y="44"/>
                      <a:pt x="459" y="44"/>
                    </a:cubicBezTo>
                    <a:cubicBezTo>
                      <a:pt x="459" y="43"/>
                      <a:pt x="459" y="43"/>
                      <a:pt x="459" y="43"/>
                    </a:cubicBezTo>
                    <a:cubicBezTo>
                      <a:pt x="459" y="43"/>
                      <a:pt x="459" y="43"/>
                      <a:pt x="459" y="43"/>
                    </a:cubicBezTo>
                    <a:cubicBezTo>
                      <a:pt x="458" y="43"/>
                      <a:pt x="456" y="43"/>
                      <a:pt x="455" y="43"/>
                    </a:cubicBezTo>
                    <a:cubicBezTo>
                      <a:pt x="454" y="43"/>
                      <a:pt x="453" y="43"/>
                      <a:pt x="453" y="43"/>
                    </a:cubicBezTo>
                    <a:cubicBezTo>
                      <a:pt x="452" y="43"/>
                      <a:pt x="452" y="44"/>
                      <a:pt x="452" y="44"/>
                    </a:cubicBezTo>
                    <a:cubicBezTo>
                      <a:pt x="451" y="44"/>
                      <a:pt x="451" y="44"/>
                      <a:pt x="450" y="44"/>
                    </a:cubicBezTo>
                    <a:cubicBezTo>
                      <a:pt x="450" y="44"/>
                      <a:pt x="449" y="44"/>
                      <a:pt x="449" y="44"/>
                    </a:cubicBezTo>
                    <a:cubicBezTo>
                      <a:pt x="449" y="44"/>
                      <a:pt x="448" y="44"/>
                      <a:pt x="448" y="44"/>
                    </a:cubicBezTo>
                    <a:cubicBezTo>
                      <a:pt x="447" y="44"/>
                      <a:pt x="446" y="44"/>
                      <a:pt x="446" y="44"/>
                    </a:cubicBezTo>
                    <a:cubicBezTo>
                      <a:pt x="444" y="44"/>
                      <a:pt x="443" y="44"/>
                      <a:pt x="441" y="44"/>
                    </a:cubicBezTo>
                    <a:cubicBezTo>
                      <a:pt x="440" y="44"/>
                      <a:pt x="439" y="44"/>
                      <a:pt x="438" y="44"/>
                    </a:cubicBezTo>
                    <a:cubicBezTo>
                      <a:pt x="437" y="44"/>
                      <a:pt x="437" y="44"/>
                      <a:pt x="436" y="44"/>
                    </a:cubicBezTo>
                    <a:cubicBezTo>
                      <a:pt x="436" y="44"/>
                      <a:pt x="435" y="45"/>
                      <a:pt x="435" y="45"/>
                    </a:cubicBezTo>
                    <a:cubicBezTo>
                      <a:pt x="434" y="45"/>
                      <a:pt x="434" y="45"/>
                      <a:pt x="433" y="45"/>
                    </a:cubicBezTo>
                    <a:cubicBezTo>
                      <a:pt x="433" y="45"/>
                      <a:pt x="432" y="45"/>
                      <a:pt x="432" y="45"/>
                    </a:cubicBezTo>
                    <a:cubicBezTo>
                      <a:pt x="432" y="45"/>
                      <a:pt x="433" y="46"/>
                      <a:pt x="433" y="46"/>
                    </a:cubicBezTo>
                    <a:cubicBezTo>
                      <a:pt x="433" y="46"/>
                      <a:pt x="433" y="46"/>
                      <a:pt x="433" y="47"/>
                    </a:cubicBezTo>
                    <a:cubicBezTo>
                      <a:pt x="433" y="47"/>
                      <a:pt x="433" y="47"/>
                      <a:pt x="433" y="47"/>
                    </a:cubicBezTo>
                    <a:cubicBezTo>
                      <a:pt x="433" y="47"/>
                      <a:pt x="433" y="48"/>
                      <a:pt x="433" y="48"/>
                    </a:cubicBezTo>
                    <a:cubicBezTo>
                      <a:pt x="434" y="48"/>
                      <a:pt x="434" y="48"/>
                      <a:pt x="434" y="48"/>
                    </a:cubicBezTo>
                    <a:cubicBezTo>
                      <a:pt x="434" y="48"/>
                      <a:pt x="434" y="48"/>
                      <a:pt x="434" y="49"/>
                    </a:cubicBezTo>
                    <a:cubicBezTo>
                      <a:pt x="434" y="49"/>
                      <a:pt x="434" y="49"/>
                      <a:pt x="434" y="49"/>
                    </a:cubicBezTo>
                    <a:cubicBezTo>
                      <a:pt x="434" y="49"/>
                      <a:pt x="435" y="50"/>
                      <a:pt x="436" y="50"/>
                    </a:cubicBezTo>
                    <a:cubicBezTo>
                      <a:pt x="436" y="51"/>
                      <a:pt x="437" y="51"/>
                      <a:pt x="437" y="52"/>
                    </a:cubicBezTo>
                    <a:cubicBezTo>
                      <a:pt x="437" y="52"/>
                      <a:pt x="437" y="53"/>
                      <a:pt x="437" y="53"/>
                    </a:cubicBezTo>
                    <a:cubicBezTo>
                      <a:pt x="437" y="54"/>
                      <a:pt x="437" y="54"/>
                      <a:pt x="437" y="54"/>
                    </a:cubicBezTo>
                    <a:cubicBezTo>
                      <a:pt x="437" y="54"/>
                      <a:pt x="437" y="54"/>
                      <a:pt x="438" y="54"/>
                    </a:cubicBezTo>
                    <a:cubicBezTo>
                      <a:pt x="438" y="54"/>
                      <a:pt x="438" y="55"/>
                      <a:pt x="438" y="55"/>
                    </a:cubicBezTo>
                    <a:cubicBezTo>
                      <a:pt x="438" y="55"/>
                      <a:pt x="439" y="56"/>
                      <a:pt x="439" y="56"/>
                    </a:cubicBezTo>
                    <a:cubicBezTo>
                      <a:pt x="440" y="56"/>
                      <a:pt x="440" y="56"/>
                      <a:pt x="441" y="56"/>
                    </a:cubicBezTo>
                    <a:cubicBezTo>
                      <a:pt x="442" y="56"/>
                      <a:pt x="443" y="57"/>
                      <a:pt x="445" y="57"/>
                    </a:cubicBezTo>
                    <a:cubicBezTo>
                      <a:pt x="445" y="57"/>
                      <a:pt x="446" y="57"/>
                      <a:pt x="446" y="57"/>
                    </a:cubicBezTo>
                    <a:cubicBezTo>
                      <a:pt x="446" y="57"/>
                      <a:pt x="446" y="57"/>
                      <a:pt x="446" y="57"/>
                    </a:cubicBezTo>
                    <a:cubicBezTo>
                      <a:pt x="446" y="57"/>
                      <a:pt x="446" y="58"/>
                      <a:pt x="447" y="58"/>
                    </a:cubicBezTo>
                    <a:cubicBezTo>
                      <a:pt x="447" y="58"/>
                      <a:pt x="446" y="58"/>
                      <a:pt x="446" y="59"/>
                    </a:cubicBezTo>
                    <a:cubicBezTo>
                      <a:pt x="447" y="59"/>
                      <a:pt x="448" y="59"/>
                      <a:pt x="448" y="60"/>
                    </a:cubicBezTo>
                    <a:cubicBezTo>
                      <a:pt x="448" y="60"/>
                      <a:pt x="449" y="60"/>
                      <a:pt x="449" y="61"/>
                    </a:cubicBezTo>
                    <a:cubicBezTo>
                      <a:pt x="450" y="61"/>
                      <a:pt x="451" y="61"/>
                      <a:pt x="452" y="61"/>
                    </a:cubicBezTo>
                    <a:cubicBezTo>
                      <a:pt x="453" y="62"/>
                      <a:pt x="453" y="62"/>
                      <a:pt x="454" y="63"/>
                    </a:cubicBezTo>
                    <a:cubicBezTo>
                      <a:pt x="454" y="63"/>
                      <a:pt x="454" y="63"/>
                      <a:pt x="455" y="63"/>
                    </a:cubicBezTo>
                    <a:cubicBezTo>
                      <a:pt x="455" y="63"/>
                      <a:pt x="455" y="63"/>
                      <a:pt x="456" y="64"/>
                    </a:cubicBezTo>
                    <a:cubicBezTo>
                      <a:pt x="456" y="64"/>
                      <a:pt x="456" y="65"/>
                      <a:pt x="456" y="66"/>
                    </a:cubicBezTo>
                    <a:cubicBezTo>
                      <a:pt x="456" y="66"/>
                      <a:pt x="456" y="66"/>
                      <a:pt x="456" y="67"/>
                    </a:cubicBezTo>
                    <a:cubicBezTo>
                      <a:pt x="456" y="67"/>
                      <a:pt x="456" y="67"/>
                      <a:pt x="455" y="67"/>
                    </a:cubicBezTo>
                    <a:cubicBezTo>
                      <a:pt x="456" y="68"/>
                      <a:pt x="456" y="68"/>
                      <a:pt x="457" y="69"/>
                    </a:cubicBezTo>
                    <a:cubicBezTo>
                      <a:pt x="457" y="69"/>
                      <a:pt x="457" y="69"/>
                      <a:pt x="458" y="69"/>
                    </a:cubicBezTo>
                    <a:cubicBezTo>
                      <a:pt x="458" y="70"/>
                      <a:pt x="459" y="71"/>
                      <a:pt x="459" y="71"/>
                    </a:cubicBezTo>
                    <a:cubicBezTo>
                      <a:pt x="459" y="72"/>
                      <a:pt x="459" y="72"/>
                      <a:pt x="460" y="73"/>
                    </a:cubicBezTo>
                    <a:cubicBezTo>
                      <a:pt x="460" y="73"/>
                      <a:pt x="461" y="74"/>
                      <a:pt x="461" y="74"/>
                    </a:cubicBezTo>
                    <a:cubicBezTo>
                      <a:pt x="461" y="74"/>
                      <a:pt x="461" y="75"/>
                      <a:pt x="461" y="75"/>
                    </a:cubicBezTo>
                    <a:cubicBezTo>
                      <a:pt x="461" y="75"/>
                      <a:pt x="460" y="76"/>
                      <a:pt x="460" y="76"/>
                    </a:cubicBezTo>
                    <a:cubicBezTo>
                      <a:pt x="459" y="76"/>
                      <a:pt x="459" y="76"/>
                      <a:pt x="459" y="76"/>
                    </a:cubicBezTo>
                    <a:cubicBezTo>
                      <a:pt x="459" y="76"/>
                      <a:pt x="458" y="76"/>
                      <a:pt x="458" y="76"/>
                    </a:cubicBezTo>
                    <a:cubicBezTo>
                      <a:pt x="458" y="76"/>
                      <a:pt x="459" y="77"/>
                      <a:pt x="459" y="77"/>
                    </a:cubicBezTo>
                    <a:cubicBezTo>
                      <a:pt x="460" y="77"/>
                      <a:pt x="460" y="77"/>
                      <a:pt x="461" y="78"/>
                    </a:cubicBezTo>
                    <a:cubicBezTo>
                      <a:pt x="461" y="78"/>
                      <a:pt x="462" y="78"/>
                      <a:pt x="462" y="78"/>
                    </a:cubicBezTo>
                    <a:cubicBezTo>
                      <a:pt x="463" y="79"/>
                      <a:pt x="463" y="80"/>
                      <a:pt x="464" y="80"/>
                    </a:cubicBezTo>
                    <a:cubicBezTo>
                      <a:pt x="465" y="80"/>
                      <a:pt x="465" y="81"/>
                      <a:pt x="466" y="81"/>
                    </a:cubicBezTo>
                    <a:cubicBezTo>
                      <a:pt x="466" y="81"/>
                      <a:pt x="466" y="81"/>
                      <a:pt x="466" y="81"/>
                    </a:cubicBezTo>
                    <a:cubicBezTo>
                      <a:pt x="466" y="81"/>
                      <a:pt x="467" y="81"/>
                      <a:pt x="467" y="81"/>
                    </a:cubicBezTo>
                    <a:cubicBezTo>
                      <a:pt x="468" y="81"/>
                      <a:pt x="468" y="81"/>
                      <a:pt x="469" y="81"/>
                    </a:cubicBezTo>
                    <a:cubicBezTo>
                      <a:pt x="470" y="81"/>
                      <a:pt x="470" y="81"/>
                      <a:pt x="471" y="81"/>
                    </a:cubicBezTo>
                    <a:cubicBezTo>
                      <a:pt x="472" y="81"/>
                      <a:pt x="472" y="82"/>
                      <a:pt x="473" y="82"/>
                    </a:cubicBezTo>
                    <a:cubicBezTo>
                      <a:pt x="474" y="82"/>
                      <a:pt x="474" y="83"/>
                      <a:pt x="475" y="83"/>
                    </a:cubicBezTo>
                    <a:cubicBezTo>
                      <a:pt x="475" y="83"/>
                      <a:pt x="475" y="83"/>
                      <a:pt x="476" y="83"/>
                    </a:cubicBezTo>
                    <a:cubicBezTo>
                      <a:pt x="476" y="83"/>
                      <a:pt x="476" y="84"/>
                      <a:pt x="476" y="84"/>
                    </a:cubicBezTo>
                    <a:cubicBezTo>
                      <a:pt x="476" y="85"/>
                      <a:pt x="476" y="85"/>
                      <a:pt x="476" y="86"/>
                    </a:cubicBezTo>
                    <a:cubicBezTo>
                      <a:pt x="476" y="85"/>
                      <a:pt x="476" y="85"/>
                      <a:pt x="476" y="84"/>
                    </a:cubicBezTo>
                    <a:cubicBezTo>
                      <a:pt x="476" y="84"/>
                      <a:pt x="475" y="83"/>
                      <a:pt x="475" y="83"/>
                    </a:cubicBezTo>
                    <a:cubicBezTo>
                      <a:pt x="474" y="83"/>
                      <a:pt x="474" y="83"/>
                      <a:pt x="473" y="83"/>
                    </a:cubicBezTo>
                    <a:cubicBezTo>
                      <a:pt x="472" y="82"/>
                      <a:pt x="472" y="82"/>
                      <a:pt x="471" y="81"/>
                    </a:cubicBezTo>
                    <a:cubicBezTo>
                      <a:pt x="471" y="81"/>
                      <a:pt x="470" y="81"/>
                      <a:pt x="470" y="81"/>
                    </a:cubicBezTo>
                    <a:cubicBezTo>
                      <a:pt x="469" y="81"/>
                      <a:pt x="468" y="82"/>
                      <a:pt x="468" y="82"/>
                    </a:cubicBezTo>
                    <a:cubicBezTo>
                      <a:pt x="468" y="82"/>
                      <a:pt x="468" y="83"/>
                      <a:pt x="467" y="83"/>
                    </a:cubicBezTo>
                    <a:cubicBezTo>
                      <a:pt x="468" y="83"/>
                      <a:pt x="468" y="83"/>
                      <a:pt x="468" y="83"/>
                    </a:cubicBezTo>
                    <a:cubicBezTo>
                      <a:pt x="467" y="83"/>
                      <a:pt x="466" y="82"/>
                      <a:pt x="466" y="81"/>
                    </a:cubicBezTo>
                    <a:cubicBezTo>
                      <a:pt x="465" y="81"/>
                      <a:pt x="464" y="81"/>
                      <a:pt x="463" y="81"/>
                    </a:cubicBezTo>
                    <a:cubicBezTo>
                      <a:pt x="463" y="81"/>
                      <a:pt x="462" y="81"/>
                      <a:pt x="462" y="80"/>
                    </a:cubicBezTo>
                    <a:cubicBezTo>
                      <a:pt x="462" y="80"/>
                      <a:pt x="462" y="80"/>
                      <a:pt x="462" y="79"/>
                    </a:cubicBezTo>
                    <a:cubicBezTo>
                      <a:pt x="462" y="79"/>
                      <a:pt x="462" y="79"/>
                      <a:pt x="461" y="78"/>
                    </a:cubicBezTo>
                    <a:cubicBezTo>
                      <a:pt x="461" y="78"/>
                      <a:pt x="460" y="78"/>
                      <a:pt x="460" y="78"/>
                    </a:cubicBezTo>
                    <a:cubicBezTo>
                      <a:pt x="459" y="78"/>
                      <a:pt x="458" y="78"/>
                      <a:pt x="458" y="78"/>
                    </a:cubicBezTo>
                    <a:cubicBezTo>
                      <a:pt x="457" y="77"/>
                      <a:pt x="456" y="77"/>
                      <a:pt x="456" y="76"/>
                    </a:cubicBezTo>
                    <a:cubicBezTo>
                      <a:pt x="456" y="76"/>
                      <a:pt x="456" y="76"/>
                      <a:pt x="456" y="76"/>
                    </a:cubicBezTo>
                    <a:cubicBezTo>
                      <a:pt x="456" y="76"/>
                      <a:pt x="456" y="76"/>
                      <a:pt x="456" y="75"/>
                    </a:cubicBezTo>
                    <a:cubicBezTo>
                      <a:pt x="457" y="75"/>
                      <a:pt x="457" y="75"/>
                      <a:pt x="457" y="75"/>
                    </a:cubicBezTo>
                    <a:cubicBezTo>
                      <a:pt x="457" y="75"/>
                      <a:pt x="457" y="75"/>
                      <a:pt x="457" y="74"/>
                    </a:cubicBezTo>
                    <a:cubicBezTo>
                      <a:pt x="457" y="74"/>
                      <a:pt x="457" y="73"/>
                      <a:pt x="457" y="73"/>
                    </a:cubicBezTo>
                    <a:cubicBezTo>
                      <a:pt x="457" y="72"/>
                      <a:pt x="457" y="72"/>
                      <a:pt x="457" y="71"/>
                    </a:cubicBezTo>
                    <a:cubicBezTo>
                      <a:pt x="456" y="71"/>
                      <a:pt x="456" y="71"/>
                      <a:pt x="456" y="71"/>
                    </a:cubicBezTo>
                    <a:cubicBezTo>
                      <a:pt x="456" y="71"/>
                      <a:pt x="455" y="71"/>
                      <a:pt x="455" y="72"/>
                    </a:cubicBezTo>
                    <a:cubicBezTo>
                      <a:pt x="455" y="72"/>
                      <a:pt x="454" y="72"/>
                      <a:pt x="454" y="72"/>
                    </a:cubicBezTo>
                    <a:cubicBezTo>
                      <a:pt x="454" y="72"/>
                      <a:pt x="454" y="72"/>
                      <a:pt x="454" y="73"/>
                    </a:cubicBezTo>
                    <a:cubicBezTo>
                      <a:pt x="454" y="73"/>
                      <a:pt x="454" y="73"/>
                      <a:pt x="453" y="73"/>
                    </a:cubicBezTo>
                    <a:cubicBezTo>
                      <a:pt x="453" y="73"/>
                      <a:pt x="453" y="74"/>
                      <a:pt x="454" y="74"/>
                    </a:cubicBezTo>
                    <a:cubicBezTo>
                      <a:pt x="453" y="74"/>
                      <a:pt x="453" y="74"/>
                      <a:pt x="453" y="74"/>
                    </a:cubicBezTo>
                    <a:cubicBezTo>
                      <a:pt x="453" y="74"/>
                      <a:pt x="453" y="74"/>
                      <a:pt x="452" y="74"/>
                    </a:cubicBezTo>
                    <a:cubicBezTo>
                      <a:pt x="452" y="74"/>
                      <a:pt x="452" y="73"/>
                      <a:pt x="452" y="72"/>
                    </a:cubicBezTo>
                    <a:cubicBezTo>
                      <a:pt x="452" y="72"/>
                      <a:pt x="453" y="72"/>
                      <a:pt x="453" y="72"/>
                    </a:cubicBezTo>
                    <a:cubicBezTo>
                      <a:pt x="453" y="71"/>
                      <a:pt x="453" y="71"/>
                      <a:pt x="453" y="71"/>
                    </a:cubicBezTo>
                    <a:cubicBezTo>
                      <a:pt x="452" y="70"/>
                      <a:pt x="452" y="70"/>
                      <a:pt x="451" y="69"/>
                    </a:cubicBezTo>
                    <a:cubicBezTo>
                      <a:pt x="451" y="69"/>
                      <a:pt x="451" y="69"/>
                      <a:pt x="451" y="68"/>
                    </a:cubicBezTo>
                    <a:cubicBezTo>
                      <a:pt x="451" y="68"/>
                      <a:pt x="451" y="68"/>
                      <a:pt x="451" y="67"/>
                    </a:cubicBezTo>
                    <a:cubicBezTo>
                      <a:pt x="451" y="67"/>
                      <a:pt x="451" y="67"/>
                      <a:pt x="451" y="66"/>
                    </a:cubicBezTo>
                    <a:cubicBezTo>
                      <a:pt x="452" y="66"/>
                      <a:pt x="452" y="66"/>
                      <a:pt x="453" y="66"/>
                    </a:cubicBezTo>
                    <a:cubicBezTo>
                      <a:pt x="453" y="66"/>
                      <a:pt x="453" y="66"/>
                      <a:pt x="453" y="65"/>
                    </a:cubicBezTo>
                    <a:cubicBezTo>
                      <a:pt x="453" y="65"/>
                      <a:pt x="453" y="65"/>
                      <a:pt x="453" y="65"/>
                    </a:cubicBezTo>
                    <a:cubicBezTo>
                      <a:pt x="453" y="64"/>
                      <a:pt x="453" y="64"/>
                      <a:pt x="454" y="63"/>
                    </a:cubicBezTo>
                    <a:cubicBezTo>
                      <a:pt x="453" y="63"/>
                      <a:pt x="453" y="63"/>
                      <a:pt x="452" y="63"/>
                    </a:cubicBezTo>
                    <a:cubicBezTo>
                      <a:pt x="452" y="63"/>
                      <a:pt x="452" y="63"/>
                      <a:pt x="452" y="63"/>
                    </a:cubicBezTo>
                    <a:cubicBezTo>
                      <a:pt x="451" y="63"/>
                      <a:pt x="451" y="63"/>
                      <a:pt x="451" y="62"/>
                    </a:cubicBezTo>
                    <a:cubicBezTo>
                      <a:pt x="450" y="63"/>
                      <a:pt x="449" y="63"/>
                      <a:pt x="448" y="63"/>
                    </a:cubicBezTo>
                    <a:cubicBezTo>
                      <a:pt x="447" y="63"/>
                      <a:pt x="446" y="63"/>
                      <a:pt x="445" y="63"/>
                    </a:cubicBezTo>
                    <a:cubicBezTo>
                      <a:pt x="444" y="63"/>
                      <a:pt x="444" y="62"/>
                      <a:pt x="443" y="62"/>
                    </a:cubicBezTo>
                    <a:cubicBezTo>
                      <a:pt x="443" y="62"/>
                      <a:pt x="442" y="61"/>
                      <a:pt x="441" y="60"/>
                    </a:cubicBezTo>
                    <a:cubicBezTo>
                      <a:pt x="441" y="60"/>
                      <a:pt x="440" y="60"/>
                      <a:pt x="440" y="60"/>
                    </a:cubicBezTo>
                    <a:cubicBezTo>
                      <a:pt x="440" y="60"/>
                      <a:pt x="440" y="59"/>
                      <a:pt x="440" y="59"/>
                    </a:cubicBezTo>
                    <a:cubicBezTo>
                      <a:pt x="439" y="59"/>
                      <a:pt x="437" y="58"/>
                      <a:pt x="436" y="58"/>
                    </a:cubicBezTo>
                    <a:cubicBezTo>
                      <a:pt x="436" y="58"/>
                      <a:pt x="435" y="58"/>
                      <a:pt x="435" y="57"/>
                    </a:cubicBezTo>
                    <a:cubicBezTo>
                      <a:pt x="435" y="57"/>
                      <a:pt x="434" y="57"/>
                      <a:pt x="434" y="56"/>
                    </a:cubicBezTo>
                    <a:cubicBezTo>
                      <a:pt x="432" y="56"/>
                      <a:pt x="431" y="56"/>
                      <a:pt x="430" y="56"/>
                    </a:cubicBezTo>
                    <a:cubicBezTo>
                      <a:pt x="429" y="55"/>
                      <a:pt x="429" y="55"/>
                      <a:pt x="428" y="55"/>
                    </a:cubicBezTo>
                    <a:cubicBezTo>
                      <a:pt x="428" y="55"/>
                      <a:pt x="428" y="55"/>
                      <a:pt x="427" y="55"/>
                    </a:cubicBezTo>
                    <a:cubicBezTo>
                      <a:pt x="426" y="56"/>
                      <a:pt x="426" y="56"/>
                      <a:pt x="425" y="57"/>
                    </a:cubicBezTo>
                    <a:cubicBezTo>
                      <a:pt x="425" y="57"/>
                      <a:pt x="425" y="57"/>
                      <a:pt x="425" y="57"/>
                    </a:cubicBezTo>
                    <a:cubicBezTo>
                      <a:pt x="425" y="57"/>
                      <a:pt x="425" y="58"/>
                      <a:pt x="424" y="58"/>
                    </a:cubicBezTo>
                    <a:cubicBezTo>
                      <a:pt x="424" y="57"/>
                      <a:pt x="424" y="57"/>
                      <a:pt x="424" y="57"/>
                    </a:cubicBezTo>
                    <a:cubicBezTo>
                      <a:pt x="424" y="57"/>
                      <a:pt x="424" y="58"/>
                      <a:pt x="423" y="58"/>
                    </a:cubicBezTo>
                    <a:cubicBezTo>
                      <a:pt x="424" y="58"/>
                      <a:pt x="424" y="58"/>
                      <a:pt x="424" y="58"/>
                    </a:cubicBezTo>
                    <a:cubicBezTo>
                      <a:pt x="425" y="58"/>
                      <a:pt x="426" y="58"/>
                      <a:pt x="426" y="58"/>
                    </a:cubicBezTo>
                    <a:cubicBezTo>
                      <a:pt x="427" y="58"/>
                      <a:pt x="428" y="58"/>
                      <a:pt x="428" y="58"/>
                    </a:cubicBezTo>
                    <a:cubicBezTo>
                      <a:pt x="429" y="59"/>
                      <a:pt x="429" y="59"/>
                      <a:pt x="429" y="60"/>
                    </a:cubicBezTo>
                    <a:cubicBezTo>
                      <a:pt x="429" y="60"/>
                      <a:pt x="428" y="61"/>
                      <a:pt x="428" y="61"/>
                    </a:cubicBezTo>
                    <a:cubicBezTo>
                      <a:pt x="427" y="61"/>
                      <a:pt x="427" y="61"/>
                      <a:pt x="426" y="61"/>
                    </a:cubicBezTo>
                    <a:cubicBezTo>
                      <a:pt x="425" y="61"/>
                      <a:pt x="424" y="60"/>
                      <a:pt x="423" y="60"/>
                    </a:cubicBezTo>
                    <a:cubicBezTo>
                      <a:pt x="423" y="60"/>
                      <a:pt x="422" y="59"/>
                      <a:pt x="422" y="59"/>
                    </a:cubicBezTo>
                    <a:cubicBezTo>
                      <a:pt x="422" y="59"/>
                      <a:pt x="421" y="59"/>
                      <a:pt x="421" y="59"/>
                    </a:cubicBezTo>
                    <a:cubicBezTo>
                      <a:pt x="421" y="59"/>
                      <a:pt x="420" y="59"/>
                      <a:pt x="419" y="59"/>
                    </a:cubicBezTo>
                    <a:cubicBezTo>
                      <a:pt x="419" y="59"/>
                      <a:pt x="419" y="59"/>
                      <a:pt x="419" y="59"/>
                    </a:cubicBezTo>
                    <a:cubicBezTo>
                      <a:pt x="418" y="59"/>
                      <a:pt x="418" y="59"/>
                      <a:pt x="418" y="59"/>
                    </a:cubicBezTo>
                    <a:cubicBezTo>
                      <a:pt x="418" y="60"/>
                      <a:pt x="419" y="61"/>
                      <a:pt x="419" y="61"/>
                    </a:cubicBezTo>
                    <a:cubicBezTo>
                      <a:pt x="420" y="61"/>
                      <a:pt x="420" y="61"/>
                      <a:pt x="420" y="62"/>
                    </a:cubicBezTo>
                    <a:cubicBezTo>
                      <a:pt x="420" y="62"/>
                      <a:pt x="420" y="62"/>
                      <a:pt x="420" y="63"/>
                    </a:cubicBezTo>
                    <a:cubicBezTo>
                      <a:pt x="421" y="63"/>
                      <a:pt x="422" y="63"/>
                      <a:pt x="422" y="64"/>
                    </a:cubicBezTo>
                    <a:cubicBezTo>
                      <a:pt x="423" y="64"/>
                      <a:pt x="424" y="64"/>
                      <a:pt x="424" y="64"/>
                    </a:cubicBezTo>
                    <a:cubicBezTo>
                      <a:pt x="425" y="65"/>
                      <a:pt x="425" y="65"/>
                      <a:pt x="425" y="65"/>
                    </a:cubicBezTo>
                    <a:cubicBezTo>
                      <a:pt x="426" y="65"/>
                      <a:pt x="427" y="65"/>
                      <a:pt x="428" y="66"/>
                    </a:cubicBezTo>
                    <a:cubicBezTo>
                      <a:pt x="428" y="65"/>
                      <a:pt x="429" y="65"/>
                      <a:pt x="429" y="65"/>
                    </a:cubicBezTo>
                    <a:cubicBezTo>
                      <a:pt x="429" y="65"/>
                      <a:pt x="429" y="65"/>
                      <a:pt x="429" y="65"/>
                    </a:cubicBezTo>
                    <a:cubicBezTo>
                      <a:pt x="429" y="66"/>
                      <a:pt x="430" y="66"/>
                      <a:pt x="430" y="66"/>
                    </a:cubicBezTo>
                    <a:cubicBezTo>
                      <a:pt x="430" y="66"/>
                      <a:pt x="431" y="66"/>
                      <a:pt x="432" y="66"/>
                    </a:cubicBezTo>
                    <a:cubicBezTo>
                      <a:pt x="432" y="67"/>
                      <a:pt x="432" y="67"/>
                      <a:pt x="432" y="67"/>
                    </a:cubicBezTo>
                    <a:cubicBezTo>
                      <a:pt x="432" y="68"/>
                      <a:pt x="433" y="68"/>
                      <a:pt x="433" y="68"/>
                    </a:cubicBezTo>
                    <a:cubicBezTo>
                      <a:pt x="433" y="68"/>
                      <a:pt x="433" y="68"/>
                      <a:pt x="433" y="69"/>
                    </a:cubicBezTo>
                    <a:cubicBezTo>
                      <a:pt x="434" y="69"/>
                      <a:pt x="435" y="69"/>
                      <a:pt x="435" y="69"/>
                    </a:cubicBezTo>
                    <a:cubicBezTo>
                      <a:pt x="436" y="69"/>
                      <a:pt x="436" y="69"/>
                      <a:pt x="436" y="69"/>
                    </a:cubicBezTo>
                    <a:cubicBezTo>
                      <a:pt x="436" y="69"/>
                      <a:pt x="436" y="69"/>
                      <a:pt x="435" y="69"/>
                    </a:cubicBezTo>
                    <a:cubicBezTo>
                      <a:pt x="435" y="69"/>
                      <a:pt x="434" y="69"/>
                      <a:pt x="433" y="69"/>
                    </a:cubicBezTo>
                    <a:cubicBezTo>
                      <a:pt x="433" y="69"/>
                      <a:pt x="432" y="69"/>
                      <a:pt x="432" y="68"/>
                    </a:cubicBezTo>
                    <a:cubicBezTo>
                      <a:pt x="431" y="68"/>
                      <a:pt x="431" y="68"/>
                      <a:pt x="430" y="68"/>
                    </a:cubicBezTo>
                    <a:cubicBezTo>
                      <a:pt x="430" y="68"/>
                      <a:pt x="429" y="67"/>
                      <a:pt x="429" y="67"/>
                    </a:cubicBezTo>
                    <a:cubicBezTo>
                      <a:pt x="429" y="67"/>
                      <a:pt x="428" y="67"/>
                      <a:pt x="428" y="66"/>
                    </a:cubicBezTo>
                    <a:cubicBezTo>
                      <a:pt x="428" y="67"/>
                      <a:pt x="427" y="67"/>
                      <a:pt x="427" y="67"/>
                    </a:cubicBezTo>
                    <a:cubicBezTo>
                      <a:pt x="426" y="67"/>
                      <a:pt x="426" y="67"/>
                      <a:pt x="426" y="67"/>
                    </a:cubicBezTo>
                    <a:cubicBezTo>
                      <a:pt x="425" y="67"/>
                      <a:pt x="425" y="67"/>
                      <a:pt x="424" y="67"/>
                    </a:cubicBezTo>
                    <a:cubicBezTo>
                      <a:pt x="424" y="67"/>
                      <a:pt x="424" y="67"/>
                      <a:pt x="424" y="67"/>
                    </a:cubicBezTo>
                    <a:cubicBezTo>
                      <a:pt x="424" y="66"/>
                      <a:pt x="423" y="66"/>
                      <a:pt x="423" y="66"/>
                    </a:cubicBezTo>
                    <a:cubicBezTo>
                      <a:pt x="423" y="66"/>
                      <a:pt x="422" y="66"/>
                      <a:pt x="422" y="66"/>
                    </a:cubicBezTo>
                    <a:cubicBezTo>
                      <a:pt x="421" y="66"/>
                      <a:pt x="420" y="66"/>
                      <a:pt x="420" y="66"/>
                    </a:cubicBezTo>
                    <a:cubicBezTo>
                      <a:pt x="419" y="65"/>
                      <a:pt x="419" y="65"/>
                      <a:pt x="418" y="65"/>
                    </a:cubicBezTo>
                    <a:cubicBezTo>
                      <a:pt x="418" y="65"/>
                      <a:pt x="417" y="65"/>
                      <a:pt x="417" y="65"/>
                    </a:cubicBezTo>
                    <a:cubicBezTo>
                      <a:pt x="417" y="65"/>
                      <a:pt x="416" y="64"/>
                      <a:pt x="416" y="64"/>
                    </a:cubicBezTo>
                    <a:cubicBezTo>
                      <a:pt x="417" y="64"/>
                      <a:pt x="417" y="64"/>
                      <a:pt x="417" y="64"/>
                    </a:cubicBezTo>
                    <a:cubicBezTo>
                      <a:pt x="417" y="64"/>
                      <a:pt x="417" y="63"/>
                      <a:pt x="417" y="63"/>
                    </a:cubicBezTo>
                    <a:cubicBezTo>
                      <a:pt x="417" y="63"/>
                      <a:pt x="417" y="63"/>
                      <a:pt x="417" y="63"/>
                    </a:cubicBezTo>
                    <a:cubicBezTo>
                      <a:pt x="417" y="62"/>
                      <a:pt x="417" y="62"/>
                      <a:pt x="417" y="62"/>
                    </a:cubicBezTo>
                    <a:cubicBezTo>
                      <a:pt x="416" y="62"/>
                      <a:pt x="416" y="61"/>
                      <a:pt x="415" y="61"/>
                    </a:cubicBezTo>
                    <a:cubicBezTo>
                      <a:pt x="415" y="61"/>
                      <a:pt x="415" y="60"/>
                      <a:pt x="414" y="60"/>
                    </a:cubicBezTo>
                    <a:cubicBezTo>
                      <a:pt x="415" y="60"/>
                      <a:pt x="415" y="59"/>
                      <a:pt x="415" y="59"/>
                    </a:cubicBezTo>
                    <a:cubicBezTo>
                      <a:pt x="415" y="59"/>
                      <a:pt x="415" y="58"/>
                      <a:pt x="414" y="58"/>
                    </a:cubicBezTo>
                    <a:cubicBezTo>
                      <a:pt x="414" y="57"/>
                      <a:pt x="415" y="57"/>
                      <a:pt x="415" y="56"/>
                    </a:cubicBezTo>
                    <a:cubicBezTo>
                      <a:pt x="414" y="56"/>
                      <a:pt x="414" y="56"/>
                      <a:pt x="414" y="55"/>
                    </a:cubicBezTo>
                    <a:cubicBezTo>
                      <a:pt x="414" y="55"/>
                      <a:pt x="414" y="55"/>
                      <a:pt x="414" y="54"/>
                    </a:cubicBezTo>
                    <a:cubicBezTo>
                      <a:pt x="413" y="54"/>
                      <a:pt x="413" y="54"/>
                      <a:pt x="413" y="54"/>
                    </a:cubicBezTo>
                    <a:cubicBezTo>
                      <a:pt x="413" y="54"/>
                      <a:pt x="413" y="54"/>
                      <a:pt x="412" y="53"/>
                    </a:cubicBezTo>
                    <a:cubicBezTo>
                      <a:pt x="412" y="53"/>
                      <a:pt x="412" y="53"/>
                      <a:pt x="412" y="52"/>
                    </a:cubicBezTo>
                    <a:cubicBezTo>
                      <a:pt x="412" y="52"/>
                      <a:pt x="411" y="52"/>
                      <a:pt x="411" y="51"/>
                    </a:cubicBezTo>
                    <a:cubicBezTo>
                      <a:pt x="410" y="52"/>
                      <a:pt x="410" y="52"/>
                      <a:pt x="410" y="52"/>
                    </a:cubicBezTo>
                    <a:cubicBezTo>
                      <a:pt x="410" y="53"/>
                      <a:pt x="411" y="54"/>
                      <a:pt x="412" y="55"/>
                    </a:cubicBezTo>
                    <a:cubicBezTo>
                      <a:pt x="412" y="56"/>
                      <a:pt x="412" y="56"/>
                      <a:pt x="412" y="57"/>
                    </a:cubicBezTo>
                    <a:cubicBezTo>
                      <a:pt x="412" y="58"/>
                      <a:pt x="412" y="58"/>
                      <a:pt x="411" y="59"/>
                    </a:cubicBezTo>
                    <a:cubicBezTo>
                      <a:pt x="411" y="59"/>
                      <a:pt x="410" y="59"/>
                      <a:pt x="409" y="60"/>
                    </a:cubicBezTo>
                    <a:cubicBezTo>
                      <a:pt x="409" y="60"/>
                      <a:pt x="408" y="60"/>
                      <a:pt x="408" y="60"/>
                    </a:cubicBezTo>
                    <a:cubicBezTo>
                      <a:pt x="408" y="60"/>
                      <a:pt x="408" y="61"/>
                      <a:pt x="408" y="61"/>
                    </a:cubicBezTo>
                    <a:cubicBezTo>
                      <a:pt x="408" y="61"/>
                      <a:pt x="408" y="61"/>
                      <a:pt x="409" y="61"/>
                    </a:cubicBezTo>
                    <a:cubicBezTo>
                      <a:pt x="409" y="62"/>
                      <a:pt x="409" y="62"/>
                      <a:pt x="409" y="63"/>
                    </a:cubicBezTo>
                    <a:cubicBezTo>
                      <a:pt x="409" y="63"/>
                      <a:pt x="408" y="63"/>
                      <a:pt x="408" y="64"/>
                    </a:cubicBezTo>
                    <a:cubicBezTo>
                      <a:pt x="408" y="64"/>
                      <a:pt x="408" y="64"/>
                      <a:pt x="408" y="65"/>
                    </a:cubicBezTo>
                    <a:cubicBezTo>
                      <a:pt x="408" y="65"/>
                      <a:pt x="409" y="65"/>
                      <a:pt x="410" y="66"/>
                    </a:cubicBezTo>
                    <a:cubicBezTo>
                      <a:pt x="411" y="66"/>
                      <a:pt x="412" y="67"/>
                      <a:pt x="412" y="68"/>
                    </a:cubicBezTo>
                    <a:cubicBezTo>
                      <a:pt x="412" y="68"/>
                      <a:pt x="413" y="68"/>
                      <a:pt x="413" y="69"/>
                    </a:cubicBezTo>
                    <a:cubicBezTo>
                      <a:pt x="413" y="69"/>
                      <a:pt x="414" y="69"/>
                      <a:pt x="414" y="69"/>
                    </a:cubicBezTo>
                    <a:cubicBezTo>
                      <a:pt x="415" y="69"/>
                      <a:pt x="415" y="70"/>
                      <a:pt x="415" y="70"/>
                    </a:cubicBezTo>
                    <a:cubicBezTo>
                      <a:pt x="416" y="71"/>
                      <a:pt x="416" y="71"/>
                      <a:pt x="416" y="72"/>
                    </a:cubicBezTo>
                    <a:cubicBezTo>
                      <a:pt x="416" y="72"/>
                      <a:pt x="416" y="73"/>
                      <a:pt x="416" y="74"/>
                    </a:cubicBezTo>
                    <a:cubicBezTo>
                      <a:pt x="415" y="74"/>
                      <a:pt x="415" y="75"/>
                      <a:pt x="415" y="75"/>
                    </a:cubicBezTo>
                    <a:cubicBezTo>
                      <a:pt x="415" y="75"/>
                      <a:pt x="416" y="76"/>
                      <a:pt x="416" y="76"/>
                    </a:cubicBezTo>
                    <a:cubicBezTo>
                      <a:pt x="416" y="77"/>
                      <a:pt x="416" y="77"/>
                      <a:pt x="416" y="78"/>
                    </a:cubicBezTo>
                    <a:cubicBezTo>
                      <a:pt x="416" y="78"/>
                      <a:pt x="416" y="79"/>
                      <a:pt x="416" y="79"/>
                    </a:cubicBezTo>
                    <a:cubicBezTo>
                      <a:pt x="417" y="80"/>
                      <a:pt x="418" y="80"/>
                      <a:pt x="418" y="81"/>
                    </a:cubicBezTo>
                    <a:cubicBezTo>
                      <a:pt x="418" y="81"/>
                      <a:pt x="418" y="81"/>
                      <a:pt x="418" y="82"/>
                    </a:cubicBezTo>
                    <a:cubicBezTo>
                      <a:pt x="418" y="82"/>
                      <a:pt x="418" y="82"/>
                      <a:pt x="418" y="82"/>
                    </a:cubicBezTo>
                    <a:cubicBezTo>
                      <a:pt x="418" y="83"/>
                      <a:pt x="418" y="83"/>
                      <a:pt x="419" y="83"/>
                    </a:cubicBezTo>
                    <a:cubicBezTo>
                      <a:pt x="419" y="83"/>
                      <a:pt x="420" y="83"/>
                      <a:pt x="420" y="84"/>
                    </a:cubicBezTo>
                    <a:cubicBezTo>
                      <a:pt x="421" y="83"/>
                      <a:pt x="421" y="83"/>
                      <a:pt x="422" y="83"/>
                    </a:cubicBezTo>
                    <a:cubicBezTo>
                      <a:pt x="423" y="83"/>
                      <a:pt x="423" y="84"/>
                      <a:pt x="424" y="84"/>
                    </a:cubicBezTo>
                    <a:cubicBezTo>
                      <a:pt x="424" y="84"/>
                      <a:pt x="425" y="84"/>
                      <a:pt x="425" y="84"/>
                    </a:cubicBezTo>
                    <a:cubicBezTo>
                      <a:pt x="425" y="83"/>
                      <a:pt x="425" y="83"/>
                      <a:pt x="425" y="83"/>
                    </a:cubicBezTo>
                    <a:cubicBezTo>
                      <a:pt x="426" y="82"/>
                      <a:pt x="426" y="82"/>
                      <a:pt x="427" y="82"/>
                    </a:cubicBezTo>
                    <a:cubicBezTo>
                      <a:pt x="427" y="82"/>
                      <a:pt x="428" y="82"/>
                      <a:pt x="428" y="82"/>
                    </a:cubicBezTo>
                    <a:cubicBezTo>
                      <a:pt x="429" y="82"/>
                      <a:pt x="429" y="82"/>
                      <a:pt x="429" y="82"/>
                    </a:cubicBezTo>
                    <a:cubicBezTo>
                      <a:pt x="430" y="83"/>
                      <a:pt x="431" y="83"/>
                      <a:pt x="431" y="84"/>
                    </a:cubicBezTo>
                    <a:cubicBezTo>
                      <a:pt x="432" y="83"/>
                      <a:pt x="432" y="83"/>
                      <a:pt x="433" y="83"/>
                    </a:cubicBezTo>
                    <a:cubicBezTo>
                      <a:pt x="433" y="84"/>
                      <a:pt x="433" y="84"/>
                      <a:pt x="433" y="84"/>
                    </a:cubicBezTo>
                    <a:cubicBezTo>
                      <a:pt x="434" y="85"/>
                      <a:pt x="435" y="85"/>
                      <a:pt x="436" y="86"/>
                    </a:cubicBezTo>
                    <a:cubicBezTo>
                      <a:pt x="437" y="86"/>
                      <a:pt x="437" y="86"/>
                      <a:pt x="438" y="86"/>
                    </a:cubicBezTo>
                    <a:cubicBezTo>
                      <a:pt x="438" y="86"/>
                      <a:pt x="439" y="87"/>
                      <a:pt x="439" y="87"/>
                    </a:cubicBezTo>
                    <a:cubicBezTo>
                      <a:pt x="439" y="87"/>
                      <a:pt x="439" y="88"/>
                      <a:pt x="439" y="88"/>
                    </a:cubicBezTo>
                    <a:cubicBezTo>
                      <a:pt x="440" y="88"/>
                      <a:pt x="440" y="88"/>
                      <a:pt x="441" y="89"/>
                    </a:cubicBezTo>
                    <a:cubicBezTo>
                      <a:pt x="441" y="89"/>
                      <a:pt x="441" y="89"/>
                      <a:pt x="441" y="89"/>
                    </a:cubicBezTo>
                    <a:cubicBezTo>
                      <a:pt x="441" y="89"/>
                      <a:pt x="441" y="89"/>
                      <a:pt x="441" y="89"/>
                    </a:cubicBezTo>
                    <a:cubicBezTo>
                      <a:pt x="441" y="90"/>
                      <a:pt x="441" y="90"/>
                      <a:pt x="441" y="90"/>
                    </a:cubicBezTo>
                    <a:cubicBezTo>
                      <a:pt x="442" y="90"/>
                      <a:pt x="442" y="90"/>
                      <a:pt x="442" y="91"/>
                    </a:cubicBezTo>
                    <a:cubicBezTo>
                      <a:pt x="442" y="91"/>
                      <a:pt x="442" y="91"/>
                      <a:pt x="441" y="91"/>
                    </a:cubicBezTo>
                    <a:cubicBezTo>
                      <a:pt x="441" y="91"/>
                      <a:pt x="440" y="91"/>
                      <a:pt x="440" y="91"/>
                    </a:cubicBezTo>
                    <a:cubicBezTo>
                      <a:pt x="440" y="91"/>
                      <a:pt x="440" y="92"/>
                      <a:pt x="440" y="92"/>
                    </a:cubicBezTo>
                    <a:cubicBezTo>
                      <a:pt x="440" y="93"/>
                      <a:pt x="440" y="93"/>
                      <a:pt x="440" y="93"/>
                    </a:cubicBezTo>
                    <a:cubicBezTo>
                      <a:pt x="441" y="94"/>
                      <a:pt x="441" y="94"/>
                      <a:pt x="441" y="94"/>
                    </a:cubicBezTo>
                    <a:cubicBezTo>
                      <a:pt x="441" y="94"/>
                      <a:pt x="441" y="94"/>
                      <a:pt x="440" y="94"/>
                    </a:cubicBezTo>
                    <a:cubicBezTo>
                      <a:pt x="441" y="95"/>
                      <a:pt x="441" y="95"/>
                      <a:pt x="441" y="95"/>
                    </a:cubicBezTo>
                    <a:cubicBezTo>
                      <a:pt x="441" y="95"/>
                      <a:pt x="442" y="95"/>
                      <a:pt x="442" y="95"/>
                    </a:cubicBezTo>
                    <a:cubicBezTo>
                      <a:pt x="443" y="96"/>
                      <a:pt x="443" y="96"/>
                      <a:pt x="443" y="96"/>
                    </a:cubicBezTo>
                    <a:cubicBezTo>
                      <a:pt x="444" y="96"/>
                      <a:pt x="444" y="96"/>
                      <a:pt x="445" y="96"/>
                    </a:cubicBezTo>
                    <a:cubicBezTo>
                      <a:pt x="445" y="96"/>
                      <a:pt x="445" y="96"/>
                      <a:pt x="446" y="96"/>
                    </a:cubicBezTo>
                    <a:cubicBezTo>
                      <a:pt x="446" y="96"/>
                      <a:pt x="446" y="96"/>
                      <a:pt x="446" y="96"/>
                    </a:cubicBezTo>
                    <a:cubicBezTo>
                      <a:pt x="446" y="96"/>
                      <a:pt x="447" y="96"/>
                      <a:pt x="447" y="96"/>
                    </a:cubicBezTo>
                    <a:cubicBezTo>
                      <a:pt x="447" y="96"/>
                      <a:pt x="448" y="96"/>
                      <a:pt x="448" y="96"/>
                    </a:cubicBezTo>
                    <a:cubicBezTo>
                      <a:pt x="448" y="97"/>
                      <a:pt x="447" y="97"/>
                      <a:pt x="447" y="97"/>
                    </a:cubicBezTo>
                    <a:cubicBezTo>
                      <a:pt x="447" y="97"/>
                      <a:pt x="447" y="97"/>
                      <a:pt x="447" y="97"/>
                    </a:cubicBezTo>
                    <a:cubicBezTo>
                      <a:pt x="446" y="97"/>
                      <a:pt x="446" y="97"/>
                      <a:pt x="445" y="97"/>
                    </a:cubicBezTo>
                    <a:cubicBezTo>
                      <a:pt x="445" y="97"/>
                      <a:pt x="444" y="97"/>
                      <a:pt x="444" y="97"/>
                    </a:cubicBezTo>
                    <a:cubicBezTo>
                      <a:pt x="443" y="97"/>
                      <a:pt x="443" y="97"/>
                      <a:pt x="442" y="97"/>
                    </a:cubicBezTo>
                    <a:cubicBezTo>
                      <a:pt x="442" y="96"/>
                      <a:pt x="441" y="96"/>
                      <a:pt x="441" y="96"/>
                    </a:cubicBezTo>
                    <a:cubicBezTo>
                      <a:pt x="440" y="96"/>
                      <a:pt x="440" y="96"/>
                      <a:pt x="440" y="96"/>
                    </a:cubicBezTo>
                    <a:cubicBezTo>
                      <a:pt x="439" y="95"/>
                      <a:pt x="439" y="95"/>
                      <a:pt x="439" y="95"/>
                    </a:cubicBezTo>
                    <a:cubicBezTo>
                      <a:pt x="439" y="95"/>
                      <a:pt x="439" y="94"/>
                      <a:pt x="439" y="94"/>
                    </a:cubicBezTo>
                    <a:cubicBezTo>
                      <a:pt x="439" y="94"/>
                      <a:pt x="439" y="94"/>
                      <a:pt x="439" y="93"/>
                    </a:cubicBezTo>
                    <a:cubicBezTo>
                      <a:pt x="439" y="93"/>
                      <a:pt x="439" y="93"/>
                      <a:pt x="438" y="92"/>
                    </a:cubicBezTo>
                    <a:cubicBezTo>
                      <a:pt x="438" y="92"/>
                      <a:pt x="438" y="92"/>
                      <a:pt x="438" y="92"/>
                    </a:cubicBezTo>
                    <a:cubicBezTo>
                      <a:pt x="438" y="91"/>
                      <a:pt x="438" y="91"/>
                      <a:pt x="437" y="91"/>
                    </a:cubicBezTo>
                    <a:cubicBezTo>
                      <a:pt x="437" y="91"/>
                      <a:pt x="438" y="90"/>
                      <a:pt x="438" y="90"/>
                    </a:cubicBezTo>
                    <a:cubicBezTo>
                      <a:pt x="437" y="90"/>
                      <a:pt x="437" y="89"/>
                      <a:pt x="436" y="89"/>
                    </a:cubicBezTo>
                    <a:cubicBezTo>
                      <a:pt x="436" y="89"/>
                      <a:pt x="436" y="89"/>
                      <a:pt x="436" y="89"/>
                    </a:cubicBezTo>
                    <a:cubicBezTo>
                      <a:pt x="436" y="88"/>
                      <a:pt x="436" y="88"/>
                      <a:pt x="436" y="88"/>
                    </a:cubicBezTo>
                    <a:cubicBezTo>
                      <a:pt x="435" y="88"/>
                      <a:pt x="434" y="87"/>
                      <a:pt x="434" y="87"/>
                    </a:cubicBezTo>
                    <a:cubicBezTo>
                      <a:pt x="434" y="87"/>
                      <a:pt x="434" y="86"/>
                      <a:pt x="434" y="86"/>
                    </a:cubicBezTo>
                    <a:cubicBezTo>
                      <a:pt x="433" y="86"/>
                      <a:pt x="433" y="85"/>
                      <a:pt x="432" y="85"/>
                    </a:cubicBezTo>
                    <a:cubicBezTo>
                      <a:pt x="432" y="85"/>
                      <a:pt x="431" y="85"/>
                      <a:pt x="431" y="85"/>
                    </a:cubicBezTo>
                    <a:cubicBezTo>
                      <a:pt x="430" y="85"/>
                      <a:pt x="429" y="85"/>
                      <a:pt x="428" y="86"/>
                    </a:cubicBezTo>
                    <a:cubicBezTo>
                      <a:pt x="428" y="86"/>
                      <a:pt x="427" y="86"/>
                      <a:pt x="426" y="85"/>
                    </a:cubicBezTo>
                    <a:cubicBezTo>
                      <a:pt x="426" y="86"/>
                      <a:pt x="426" y="86"/>
                      <a:pt x="425" y="86"/>
                    </a:cubicBezTo>
                    <a:cubicBezTo>
                      <a:pt x="425" y="86"/>
                      <a:pt x="424" y="87"/>
                      <a:pt x="423" y="87"/>
                    </a:cubicBezTo>
                    <a:cubicBezTo>
                      <a:pt x="423" y="88"/>
                      <a:pt x="423" y="88"/>
                      <a:pt x="423" y="89"/>
                    </a:cubicBezTo>
                    <a:cubicBezTo>
                      <a:pt x="423" y="89"/>
                      <a:pt x="424" y="89"/>
                      <a:pt x="424" y="90"/>
                    </a:cubicBezTo>
                    <a:cubicBezTo>
                      <a:pt x="425" y="90"/>
                      <a:pt x="425" y="91"/>
                      <a:pt x="426" y="91"/>
                    </a:cubicBezTo>
                    <a:cubicBezTo>
                      <a:pt x="427" y="92"/>
                      <a:pt x="427" y="93"/>
                      <a:pt x="427" y="94"/>
                    </a:cubicBezTo>
                    <a:cubicBezTo>
                      <a:pt x="427" y="94"/>
                      <a:pt x="427" y="94"/>
                      <a:pt x="427" y="95"/>
                    </a:cubicBezTo>
                    <a:cubicBezTo>
                      <a:pt x="426" y="95"/>
                      <a:pt x="426" y="96"/>
                      <a:pt x="425" y="96"/>
                    </a:cubicBezTo>
                    <a:cubicBezTo>
                      <a:pt x="425" y="97"/>
                      <a:pt x="425" y="97"/>
                      <a:pt x="425" y="97"/>
                    </a:cubicBezTo>
                    <a:cubicBezTo>
                      <a:pt x="425" y="98"/>
                      <a:pt x="425" y="98"/>
                      <a:pt x="425" y="99"/>
                    </a:cubicBezTo>
                    <a:cubicBezTo>
                      <a:pt x="425" y="99"/>
                      <a:pt x="425" y="100"/>
                      <a:pt x="424" y="100"/>
                    </a:cubicBezTo>
                    <a:cubicBezTo>
                      <a:pt x="424" y="100"/>
                      <a:pt x="424" y="101"/>
                      <a:pt x="424" y="101"/>
                    </a:cubicBezTo>
                    <a:cubicBezTo>
                      <a:pt x="423" y="101"/>
                      <a:pt x="423" y="101"/>
                      <a:pt x="422" y="102"/>
                    </a:cubicBezTo>
                    <a:cubicBezTo>
                      <a:pt x="422" y="102"/>
                      <a:pt x="422" y="102"/>
                      <a:pt x="422" y="102"/>
                    </a:cubicBezTo>
                    <a:cubicBezTo>
                      <a:pt x="422" y="102"/>
                      <a:pt x="421" y="102"/>
                      <a:pt x="421" y="102"/>
                    </a:cubicBezTo>
                    <a:cubicBezTo>
                      <a:pt x="420" y="102"/>
                      <a:pt x="420" y="103"/>
                      <a:pt x="420" y="103"/>
                    </a:cubicBezTo>
                    <a:cubicBezTo>
                      <a:pt x="420" y="103"/>
                      <a:pt x="420" y="103"/>
                      <a:pt x="420" y="104"/>
                    </a:cubicBezTo>
                    <a:cubicBezTo>
                      <a:pt x="420" y="104"/>
                      <a:pt x="420" y="104"/>
                      <a:pt x="420" y="104"/>
                    </a:cubicBezTo>
                    <a:cubicBezTo>
                      <a:pt x="420" y="105"/>
                      <a:pt x="420" y="105"/>
                      <a:pt x="420" y="105"/>
                    </a:cubicBezTo>
                    <a:cubicBezTo>
                      <a:pt x="420" y="105"/>
                      <a:pt x="419" y="105"/>
                      <a:pt x="418" y="105"/>
                    </a:cubicBezTo>
                    <a:cubicBezTo>
                      <a:pt x="418" y="105"/>
                      <a:pt x="417" y="105"/>
                      <a:pt x="416" y="105"/>
                    </a:cubicBezTo>
                    <a:cubicBezTo>
                      <a:pt x="416" y="105"/>
                      <a:pt x="416" y="105"/>
                      <a:pt x="416" y="104"/>
                    </a:cubicBezTo>
                    <a:cubicBezTo>
                      <a:pt x="415" y="104"/>
                      <a:pt x="415" y="104"/>
                      <a:pt x="414" y="104"/>
                    </a:cubicBezTo>
                    <a:cubicBezTo>
                      <a:pt x="413" y="104"/>
                      <a:pt x="412" y="104"/>
                      <a:pt x="412" y="104"/>
                    </a:cubicBezTo>
                    <a:cubicBezTo>
                      <a:pt x="411" y="104"/>
                      <a:pt x="411" y="104"/>
                      <a:pt x="410" y="103"/>
                    </a:cubicBezTo>
                    <a:cubicBezTo>
                      <a:pt x="409" y="103"/>
                      <a:pt x="407" y="103"/>
                      <a:pt x="406" y="102"/>
                    </a:cubicBezTo>
                    <a:cubicBezTo>
                      <a:pt x="405" y="102"/>
                      <a:pt x="405" y="102"/>
                      <a:pt x="404" y="101"/>
                    </a:cubicBezTo>
                    <a:cubicBezTo>
                      <a:pt x="404" y="101"/>
                      <a:pt x="404" y="101"/>
                      <a:pt x="404" y="100"/>
                    </a:cubicBezTo>
                    <a:cubicBezTo>
                      <a:pt x="403" y="100"/>
                      <a:pt x="403" y="100"/>
                      <a:pt x="402" y="100"/>
                    </a:cubicBezTo>
                    <a:cubicBezTo>
                      <a:pt x="402" y="101"/>
                      <a:pt x="402" y="101"/>
                      <a:pt x="401" y="101"/>
                    </a:cubicBezTo>
                    <a:cubicBezTo>
                      <a:pt x="401" y="101"/>
                      <a:pt x="401" y="101"/>
                      <a:pt x="401" y="101"/>
                    </a:cubicBezTo>
                    <a:cubicBezTo>
                      <a:pt x="401" y="101"/>
                      <a:pt x="401" y="101"/>
                      <a:pt x="400" y="100"/>
                    </a:cubicBezTo>
                    <a:cubicBezTo>
                      <a:pt x="401" y="100"/>
                      <a:pt x="401" y="100"/>
                      <a:pt x="401" y="100"/>
                    </a:cubicBezTo>
                    <a:cubicBezTo>
                      <a:pt x="402" y="100"/>
                      <a:pt x="402" y="100"/>
                      <a:pt x="403" y="100"/>
                    </a:cubicBezTo>
                    <a:cubicBezTo>
                      <a:pt x="404" y="100"/>
                      <a:pt x="405" y="100"/>
                      <a:pt x="406" y="100"/>
                    </a:cubicBezTo>
                    <a:cubicBezTo>
                      <a:pt x="406" y="100"/>
                      <a:pt x="407" y="100"/>
                      <a:pt x="407" y="100"/>
                    </a:cubicBezTo>
                    <a:cubicBezTo>
                      <a:pt x="408" y="100"/>
                      <a:pt x="409" y="100"/>
                      <a:pt x="409" y="101"/>
                    </a:cubicBezTo>
                    <a:cubicBezTo>
                      <a:pt x="410" y="101"/>
                      <a:pt x="410" y="101"/>
                      <a:pt x="410" y="101"/>
                    </a:cubicBezTo>
                    <a:cubicBezTo>
                      <a:pt x="410" y="101"/>
                      <a:pt x="410" y="101"/>
                      <a:pt x="411" y="101"/>
                    </a:cubicBezTo>
                    <a:cubicBezTo>
                      <a:pt x="411" y="101"/>
                      <a:pt x="411" y="101"/>
                      <a:pt x="412" y="101"/>
                    </a:cubicBezTo>
                    <a:cubicBezTo>
                      <a:pt x="412" y="101"/>
                      <a:pt x="412" y="101"/>
                      <a:pt x="412" y="101"/>
                    </a:cubicBezTo>
                    <a:cubicBezTo>
                      <a:pt x="411" y="101"/>
                      <a:pt x="410" y="101"/>
                      <a:pt x="410" y="102"/>
                    </a:cubicBezTo>
                    <a:cubicBezTo>
                      <a:pt x="410" y="102"/>
                      <a:pt x="411" y="102"/>
                      <a:pt x="411" y="102"/>
                    </a:cubicBezTo>
                    <a:cubicBezTo>
                      <a:pt x="412" y="102"/>
                      <a:pt x="412" y="102"/>
                      <a:pt x="413" y="103"/>
                    </a:cubicBezTo>
                    <a:cubicBezTo>
                      <a:pt x="413" y="102"/>
                      <a:pt x="414" y="102"/>
                      <a:pt x="414" y="102"/>
                    </a:cubicBezTo>
                    <a:cubicBezTo>
                      <a:pt x="414" y="102"/>
                      <a:pt x="415" y="102"/>
                      <a:pt x="415" y="102"/>
                    </a:cubicBezTo>
                    <a:cubicBezTo>
                      <a:pt x="415" y="102"/>
                      <a:pt x="415" y="101"/>
                      <a:pt x="415" y="101"/>
                    </a:cubicBezTo>
                    <a:cubicBezTo>
                      <a:pt x="415" y="101"/>
                      <a:pt x="415" y="101"/>
                      <a:pt x="414" y="100"/>
                    </a:cubicBezTo>
                    <a:cubicBezTo>
                      <a:pt x="414" y="100"/>
                      <a:pt x="414" y="100"/>
                      <a:pt x="414" y="100"/>
                    </a:cubicBezTo>
                    <a:cubicBezTo>
                      <a:pt x="415" y="100"/>
                      <a:pt x="415" y="100"/>
                      <a:pt x="416" y="100"/>
                    </a:cubicBezTo>
                    <a:cubicBezTo>
                      <a:pt x="416" y="100"/>
                      <a:pt x="416" y="100"/>
                      <a:pt x="416" y="100"/>
                    </a:cubicBezTo>
                    <a:cubicBezTo>
                      <a:pt x="416" y="99"/>
                      <a:pt x="416" y="99"/>
                      <a:pt x="417" y="98"/>
                    </a:cubicBezTo>
                    <a:cubicBezTo>
                      <a:pt x="417" y="98"/>
                      <a:pt x="418" y="98"/>
                      <a:pt x="418" y="98"/>
                    </a:cubicBezTo>
                    <a:cubicBezTo>
                      <a:pt x="418" y="98"/>
                      <a:pt x="418" y="98"/>
                      <a:pt x="418" y="98"/>
                    </a:cubicBezTo>
                    <a:cubicBezTo>
                      <a:pt x="418" y="98"/>
                      <a:pt x="417" y="98"/>
                      <a:pt x="417" y="98"/>
                    </a:cubicBezTo>
                    <a:cubicBezTo>
                      <a:pt x="417" y="98"/>
                      <a:pt x="417" y="98"/>
                      <a:pt x="417" y="97"/>
                    </a:cubicBezTo>
                    <a:cubicBezTo>
                      <a:pt x="417" y="97"/>
                      <a:pt x="418" y="97"/>
                      <a:pt x="418" y="97"/>
                    </a:cubicBezTo>
                    <a:cubicBezTo>
                      <a:pt x="418" y="97"/>
                      <a:pt x="418" y="96"/>
                      <a:pt x="418" y="96"/>
                    </a:cubicBezTo>
                    <a:cubicBezTo>
                      <a:pt x="418" y="95"/>
                      <a:pt x="418" y="95"/>
                      <a:pt x="418" y="95"/>
                    </a:cubicBezTo>
                    <a:cubicBezTo>
                      <a:pt x="418" y="95"/>
                      <a:pt x="419" y="95"/>
                      <a:pt x="419" y="95"/>
                    </a:cubicBezTo>
                    <a:cubicBezTo>
                      <a:pt x="419" y="95"/>
                      <a:pt x="419" y="94"/>
                      <a:pt x="419" y="94"/>
                    </a:cubicBezTo>
                    <a:cubicBezTo>
                      <a:pt x="419" y="94"/>
                      <a:pt x="420" y="94"/>
                      <a:pt x="420" y="94"/>
                    </a:cubicBezTo>
                    <a:cubicBezTo>
                      <a:pt x="420" y="93"/>
                      <a:pt x="420" y="93"/>
                      <a:pt x="420" y="93"/>
                    </a:cubicBezTo>
                    <a:cubicBezTo>
                      <a:pt x="420" y="92"/>
                      <a:pt x="419" y="92"/>
                      <a:pt x="419" y="92"/>
                    </a:cubicBezTo>
                    <a:cubicBezTo>
                      <a:pt x="419" y="91"/>
                      <a:pt x="418" y="91"/>
                      <a:pt x="418" y="90"/>
                    </a:cubicBezTo>
                    <a:cubicBezTo>
                      <a:pt x="418" y="90"/>
                      <a:pt x="419" y="90"/>
                      <a:pt x="419" y="89"/>
                    </a:cubicBezTo>
                    <a:cubicBezTo>
                      <a:pt x="419" y="89"/>
                      <a:pt x="419" y="89"/>
                      <a:pt x="419" y="88"/>
                    </a:cubicBezTo>
                    <a:cubicBezTo>
                      <a:pt x="419" y="88"/>
                      <a:pt x="419" y="89"/>
                      <a:pt x="420" y="89"/>
                    </a:cubicBezTo>
                    <a:cubicBezTo>
                      <a:pt x="420" y="88"/>
                      <a:pt x="420" y="88"/>
                      <a:pt x="420" y="88"/>
                    </a:cubicBezTo>
                    <a:cubicBezTo>
                      <a:pt x="419" y="88"/>
                      <a:pt x="419" y="87"/>
                      <a:pt x="418" y="87"/>
                    </a:cubicBezTo>
                    <a:cubicBezTo>
                      <a:pt x="418" y="87"/>
                      <a:pt x="417" y="87"/>
                      <a:pt x="417" y="86"/>
                    </a:cubicBezTo>
                    <a:cubicBezTo>
                      <a:pt x="417" y="86"/>
                      <a:pt x="417" y="86"/>
                      <a:pt x="417" y="86"/>
                    </a:cubicBezTo>
                    <a:cubicBezTo>
                      <a:pt x="416" y="86"/>
                      <a:pt x="415" y="85"/>
                      <a:pt x="415" y="85"/>
                    </a:cubicBezTo>
                    <a:cubicBezTo>
                      <a:pt x="414" y="84"/>
                      <a:pt x="413" y="84"/>
                      <a:pt x="413" y="83"/>
                    </a:cubicBezTo>
                    <a:cubicBezTo>
                      <a:pt x="413" y="82"/>
                      <a:pt x="413" y="82"/>
                      <a:pt x="412" y="81"/>
                    </a:cubicBezTo>
                    <a:cubicBezTo>
                      <a:pt x="412" y="81"/>
                      <a:pt x="412" y="81"/>
                      <a:pt x="412" y="81"/>
                    </a:cubicBezTo>
                    <a:cubicBezTo>
                      <a:pt x="412" y="81"/>
                      <a:pt x="412" y="80"/>
                      <a:pt x="413" y="80"/>
                    </a:cubicBezTo>
                    <a:cubicBezTo>
                      <a:pt x="412" y="80"/>
                      <a:pt x="412" y="80"/>
                      <a:pt x="411" y="80"/>
                    </a:cubicBezTo>
                    <a:cubicBezTo>
                      <a:pt x="411" y="79"/>
                      <a:pt x="411" y="79"/>
                      <a:pt x="411" y="79"/>
                    </a:cubicBezTo>
                    <a:cubicBezTo>
                      <a:pt x="411" y="78"/>
                      <a:pt x="411" y="78"/>
                      <a:pt x="411" y="78"/>
                    </a:cubicBezTo>
                    <a:cubicBezTo>
                      <a:pt x="411" y="77"/>
                      <a:pt x="410" y="76"/>
                      <a:pt x="410" y="76"/>
                    </a:cubicBezTo>
                    <a:cubicBezTo>
                      <a:pt x="410" y="75"/>
                      <a:pt x="410" y="75"/>
                      <a:pt x="410" y="75"/>
                    </a:cubicBezTo>
                    <a:cubicBezTo>
                      <a:pt x="410" y="74"/>
                      <a:pt x="409" y="74"/>
                      <a:pt x="409" y="74"/>
                    </a:cubicBezTo>
                    <a:cubicBezTo>
                      <a:pt x="409" y="74"/>
                      <a:pt x="409" y="73"/>
                      <a:pt x="409" y="73"/>
                    </a:cubicBezTo>
                    <a:cubicBezTo>
                      <a:pt x="409" y="73"/>
                      <a:pt x="409" y="73"/>
                      <a:pt x="409" y="73"/>
                    </a:cubicBezTo>
                    <a:cubicBezTo>
                      <a:pt x="409" y="72"/>
                      <a:pt x="409" y="72"/>
                      <a:pt x="409" y="72"/>
                    </a:cubicBezTo>
                    <a:cubicBezTo>
                      <a:pt x="409" y="71"/>
                      <a:pt x="409" y="70"/>
                      <a:pt x="408" y="70"/>
                    </a:cubicBezTo>
                    <a:cubicBezTo>
                      <a:pt x="408" y="69"/>
                      <a:pt x="408" y="69"/>
                      <a:pt x="408" y="69"/>
                    </a:cubicBezTo>
                    <a:cubicBezTo>
                      <a:pt x="407" y="69"/>
                      <a:pt x="407" y="68"/>
                      <a:pt x="407" y="68"/>
                    </a:cubicBezTo>
                    <a:cubicBezTo>
                      <a:pt x="406" y="68"/>
                      <a:pt x="406" y="67"/>
                      <a:pt x="406" y="67"/>
                    </a:cubicBezTo>
                    <a:cubicBezTo>
                      <a:pt x="406" y="66"/>
                      <a:pt x="406" y="66"/>
                      <a:pt x="406" y="66"/>
                    </a:cubicBezTo>
                    <a:cubicBezTo>
                      <a:pt x="405" y="66"/>
                      <a:pt x="405" y="66"/>
                      <a:pt x="405" y="66"/>
                    </a:cubicBezTo>
                    <a:cubicBezTo>
                      <a:pt x="405" y="66"/>
                      <a:pt x="405" y="66"/>
                      <a:pt x="405" y="66"/>
                    </a:cubicBezTo>
                    <a:cubicBezTo>
                      <a:pt x="404" y="66"/>
                      <a:pt x="404" y="66"/>
                      <a:pt x="403" y="66"/>
                    </a:cubicBezTo>
                    <a:cubicBezTo>
                      <a:pt x="403" y="65"/>
                      <a:pt x="403" y="65"/>
                      <a:pt x="403" y="65"/>
                    </a:cubicBezTo>
                    <a:cubicBezTo>
                      <a:pt x="402" y="64"/>
                      <a:pt x="402" y="64"/>
                      <a:pt x="402" y="64"/>
                    </a:cubicBezTo>
                    <a:cubicBezTo>
                      <a:pt x="402" y="63"/>
                      <a:pt x="401" y="63"/>
                      <a:pt x="401" y="63"/>
                    </a:cubicBezTo>
                    <a:cubicBezTo>
                      <a:pt x="402" y="63"/>
                      <a:pt x="402" y="63"/>
                      <a:pt x="402" y="63"/>
                    </a:cubicBezTo>
                    <a:cubicBezTo>
                      <a:pt x="402" y="62"/>
                      <a:pt x="402" y="62"/>
                      <a:pt x="402" y="62"/>
                    </a:cubicBezTo>
                    <a:cubicBezTo>
                      <a:pt x="402" y="62"/>
                      <a:pt x="402" y="61"/>
                      <a:pt x="402" y="61"/>
                    </a:cubicBezTo>
                    <a:cubicBezTo>
                      <a:pt x="402" y="61"/>
                      <a:pt x="402" y="61"/>
                      <a:pt x="402" y="61"/>
                    </a:cubicBezTo>
                    <a:cubicBezTo>
                      <a:pt x="402" y="61"/>
                      <a:pt x="402" y="60"/>
                      <a:pt x="402" y="60"/>
                    </a:cubicBezTo>
                    <a:cubicBezTo>
                      <a:pt x="402" y="59"/>
                      <a:pt x="402" y="59"/>
                      <a:pt x="403" y="58"/>
                    </a:cubicBezTo>
                    <a:cubicBezTo>
                      <a:pt x="402" y="58"/>
                      <a:pt x="402" y="57"/>
                      <a:pt x="402" y="57"/>
                    </a:cubicBezTo>
                    <a:cubicBezTo>
                      <a:pt x="402" y="57"/>
                      <a:pt x="402" y="56"/>
                      <a:pt x="402" y="56"/>
                    </a:cubicBezTo>
                    <a:cubicBezTo>
                      <a:pt x="402" y="55"/>
                      <a:pt x="402" y="55"/>
                      <a:pt x="402" y="55"/>
                    </a:cubicBezTo>
                    <a:cubicBezTo>
                      <a:pt x="402" y="55"/>
                      <a:pt x="402" y="55"/>
                      <a:pt x="402" y="54"/>
                    </a:cubicBezTo>
                    <a:cubicBezTo>
                      <a:pt x="402" y="54"/>
                      <a:pt x="401" y="54"/>
                      <a:pt x="401" y="53"/>
                    </a:cubicBezTo>
                    <a:cubicBezTo>
                      <a:pt x="401" y="53"/>
                      <a:pt x="402" y="53"/>
                      <a:pt x="402" y="53"/>
                    </a:cubicBezTo>
                    <a:cubicBezTo>
                      <a:pt x="402" y="53"/>
                      <a:pt x="402" y="53"/>
                      <a:pt x="402" y="52"/>
                    </a:cubicBezTo>
                    <a:cubicBezTo>
                      <a:pt x="401" y="52"/>
                      <a:pt x="401" y="52"/>
                      <a:pt x="401" y="52"/>
                    </a:cubicBezTo>
                    <a:cubicBezTo>
                      <a:pt x="400" y="52"/>
                      <a:pt x="400" y="52"/>
                      <a:pt x="399" y="52"/>
                    </a:cubicBezTo>
                    <a:cubicBezTo>
                      <a:pt x="398" y="51"/>
                      <a:pt x="397" y="51"/>
                      <a:pt x="396" y="51"/>
                    </a:cubicBezTo>
                    <a:cubicBezTo>
                      <a:pt x="395" y="50"/>
                      <a:pt x="395" y="50"/>
                      <a:pt x="394" y="50"/>
                    </a:cubicBezTo>
                    <a:cubicBezTo>
                      <a:pt x="394" y="50"/>
                      <a:pt x="394" y="50"/>
                      <a:pt x="393" y="51"/>
                    </a:cubicBezTo>
                    <a:cubicBezTo>
                      <a:pt x="393" y="50"/>
                      <a:pt x="393" y="50"/>
                      <a:pt x="392" y="50"/>
                    </a:cubicBezTo>
                    <a:cubicBezTo>
                      <a:pt x="392" y="50"/>
                      <a:pt x="392" y="50"/>
                      <a:pt x="391" y="50"/>
                    </a:cubicBezTo>
                    <a:cubicBezTo>
                      <a:pt x="391" y="50"/>
                      <a:pt x="390" y="50"/>
                      <a:pt x="390" y="50"/>
                    </a:cubicBezTo>
                    <a:cubicBezTo>
                      <a:pt x="389" y="50"/>
                      <a:pt x="389" y="50"/>
                      <a:pt x="388" y="50"/>
                    </a:cubicBezTo>
                    <a:cubicBezTo>
                      <a:pt x="388" y="50"/>
                      <a:pt x="387" y="50"/>
                      <a:pt x="387" y="50"/>
                    </a:cubicBezTo>
                    <a:cubicBezTo>
                      <a:pt x="387" y="50"/>
                      <a:pt x="387" y="50"/>
                      <a:pt x="386" y="50"/>
                    </a:cubicBezTo>
                    <a:cubicBezTo>
                      <a:pt x="387" y="50"/>
                      <a:pt x="387" y="50"/>
                      <a:pt x="387" y="50"/>
                    </a:cubicBezTo>
                    <a:cubicBezTo>
                      <a:pt x="387" y="49"/>
                      <a:pt x="386" y="49"/>
                      <a:pt x="386" y="49"/>
                    </a:cubicBezTo>
                    <a:cubicBezTo>
                      <a:pt x="386" y="49"/>
                      <a:pt x="385" y="49"/>
                      <a:pt x="385" y="49"/>
                    </a:cubicBezTo>
                    <a:cubicBezTo>
                      <a:pt x="385" y="50"/>
                      <a:pt x="385" y="50"/>
                      <a:pt x="385" y="51"/>
                    </a:cubicBezTo>
                    <a:cubicBezTo>
                      <a:pt x="385" y="51"/>
                      <a:pt x="385" y="52"/>
                      <a:pt x="384" y="52"/>
                    </a:cubicBezTo>
                    <a:cubicBezTo>
                      <a:pt x="385" y="52"/>
                      <a:pt x="385" y="53"/>
                      <a:pt x="385" y="53"/>
                    </a:cubicBezTo>
                    <a:cubicBezTo>
                      <a:pt x="385" y="53"/>
                      <a:pt x="385" y="53"/>
                      <a:pt x="385" y="53"/>
                    </a:cubicBezTo>
                    <a:cubicBezTo>
                      <a:pt x="385" y="54"/>
                      <a:pt x="384" y="54"/>
                      <a:pt x="384" y="54"/>
                    </a:cubicBezTo>
                    <a:cubicBezTo>
                      <a:pt x="384" y="55"/>
                      <a:pt x="385" y="55"/>
                      <a:pt x="385" y="55"/>
                    </a:cubicBezTo>
                    <a:cubicBezTo>
                      <a:pt x="385" y="55"/>
                      <a:pt x="385" y="56"/>
                      <a:pt x="385" y="56"/>
                    </a:cubicBezTo>
                    <a:cubicBezTo>
                      <a:pt x="385" y="56"/>
                      <a:pt x="385" y="56"/>
                      <a:pt x="385" y="56"/>
                    </a:cubicBezTo>
                    <a:cubicBezTo>
                      <a:pt x="385" y="57"/>
                      <a:pt x="385" y="57"/>
                      <a:pt x="384" y="57"/>
                    </a:cubicBezTo>
                    <a:cubicBezTo>
                      <a:pt x="384" y="57"/>
                      <a:pt x="384" y="58"/>
                      <a:pt x="384" y="58"/>
                    </a:cubicBezTo>
                    <a:cubicBezTo>
                      <a:pt x="385" y="58"/>
                      <a:pt x="385" y="59"/>
                      <a:pt x="385" y="59"/>
                    </a:cubicBezTo>
                    <a:cubicBezTo>
                      <a:pt x="385" y="59"/>
                      <a:pt x="385" y="60"/>
                      <a:pt x="384" y="60"/>
                    </a:cubicBezTo>
                    <a:cubicBezTo>
                      <a:pt x="384" y="60"/>
                      <a:pt x="384" y="60"/>
                      <a:pt x="384" y="61"/>
                    </a:cubicBezTo>
                    <a:cubicBezTo>
                      <a:pt x="384" y="61"/>
                      <a:pt x="385" y="61"/>
                      <a:pt x="385" y="62"/>
                    </a:cubicBezTo>
                    <a:cubicBezTo>
                      <a:pt x="385" y="62"/>
                      <a:pt x="384" y="62"/>
                      <a:pt x="384" y="62"/>
                    </a:cubicBezTo>
                    <a:cubicBezTo>
                      <a:pt x="384" y="62"/>
                      <a:pt x="383" y="62"/>
                      <a:pt x="383" y="62"/>
                    </a:cubicBezTo>
                    <a:cubicBezTo>
                      <a:pt x="382" y="63"/>
                      <a:pt x="381" y="63"/>
                      <a:pt x="381" y="64"/>
                    </a:cubicBezTo>
                    <a:cubicBezTo>
                      <a:pt x="380" y="64"/>
                      <a:pt x="380" y="64"/>
                      <a:pt x="380" y="64"/>
                    </a:cubicBezTo>
                    <a:cubicBezTo>
                      <a:pt x="380" y="65"/>
                      <a:pt x="380" y="65"/>
                      <a:pt x="380" y="65"/>
                    </a:cubicBezTo>
                    <a:cubicBezTo>
                      <a:pt x="380" y="65"/>
                      <a:pt x="380" y="65"/>
                      <a:pt x="380" y="66"/>
                    </a:cubicBezTo>
                    <a:cubicBezTo>
                      <a:pt x="380" y="66"/>
                      <a:pt x="380" y="66"/>
                      <a:pt x="380" y="66"/>
                    </a:cubicBezTo>
                    <a:cubicBezTo>
                      <a:pt x="380" y="67"/>
                      <a:pt x="380" y="67"/>
                      <a:pt x="379" y="68"/>
                    </a:cubicBezTo>
                    <a:cubicBezTo>
                      <a:pt x="380" y="68"/>
                      <a:pt x="380" y="68"/>
                      <a:pt x="381" y="69"/>
                    </a:cubicBezTo>
                    <a:cubicBezTo>
                      <a:pt x="381" y="68"/>
                      <a:pt x="381" y="68"/>
                      <a:pt x="382" y="68"/>
                    </a:cubicBezTo>
                    <a:cubicBezTo>
                      <a:pt x="382" y="69"/>
                      <a:pt x="382" y="69"/>
                      <a:pt x="382" y="69"/>
                    </a:cubicBezTo>
                    <a:cubicBezTo>
                      <a:pt x="382" y="69"/>
                      <a:pt x="383" y="70"/>
                      <a:pt x="383" y="70"/>
                    </a:cubicBezTo>
                    <a:cubicBezTo>
                      <a:pt x="383" y="70"/>
                      <a:pt x="384" y="70"/>
                      <a:pt x="384" y="71"/>
                    </a:cubicBezTo>
                    <a:cubicBezTo>
                      <a:pt x="385" y="71"/>
                      <a:pt x="385" y="71"/>
                      <a:pt x="385" y="71"/>
                    </a:cubicBezTo>
                    <a:cubicBezTo>
                      <a:pt x="385" y="71"/>
                      <a:pt x="385" y="71"/>
                      <a:pt x="384" y="71"/>
                    </a:cubicBezTo>
                    <a:cubicBezTo>
                      <a:pt x="384" y="71"/>
                      <a:pt x="384" y="71"/>
                      <a:pt x="383" y="72"/>
                    </a:cubicBezTo>
                    <a:cubicBezTo>
                      <a:pt x="383" y="72"/>
                      <a:pt x="383" y="72"/>
                      <a:pt x="383" y="73"/>
                    </a:cubicBezTo>
                    <a:cubicBezTo>
                      <a:pt x="384" y="73"/>
                      <a:pt x="385" y="73"/>
                      <a:pt x="385" y="74"/>
                    </a:cubicBezTo>
                    <a:cubicBezTo>
                      <a:pt x="385" y="74"/>
                      <a:pt x="385" y="74"/>
                      <a:pt x="385" y="74"/>
                    </a:cubicBezTo>
                    <a:cubicBezTo>
                      <a:pt x="385" y="75"/>
                      <a:pt x="384" y="75"/>
                      <a:pt x="384" y="75"/>
                    </a:cubicBezTo>
                    <a:cubicBezTo>
                      <a:pt x="384" y="75"/>
                      <a:pt x="383" y="75"/>
                      <a:pt x="383" y="74"/>
                    </a:cubicBezTo>
                    <a:cubicBezTo>
                      <a:pt x="383" y="75"/>
                      <a:pt x="383" y="75"/>
                      <a:pt x="383" y="75"/>
                    </a:cubicBezTo>
                    <a:cubicBezTo>
                      <a:pt x="383" y="75"/>
                      <a:pt x="384" y="76"/>
                      <a:pt x="384" y="77"/>
                    </a:cubicBezTo>
                    <a:cubicBezTo>
                      <a:pt x="384" y="77"/>
                      <a:pt x="384" y="77"/>
                      <a:pt x="385" y="77"/>
                    </a:cubicBezTo>
                    <a:cubicBezTo>
                      <a:pt x="385" y="78"/>
                      <a:pt x="385" y="78"/>
                      <a:pt x="385" y="79"/>
                    </a:cubicBezTo>
                    <a:cubicBezTo>
                      <a:pt x="385" y="78"/>
                      <a:pt x="385" y="78"/>
                      <a:pt x="386" y="78"/>
                    </a:cubicBezTo>
                    <a:cubicBezTo>
                      <a:pt x="386" y="78"/>
                      <a:pt x="386" y="78"/>
                      <a:pt x="387" y="79"/>
                    </a:cubicBezTo>
                    <a:cubicBezTo>
                      <a:pt x="387" y="79"/>
                      <a:pt x="388" y="79"/>
                      <a:pt x="388" y="79"/>
                    </a:cubicBezTo>
                    <a:cubicBezTo>
                      <a:pt x="388" y="79"/>
                      <a:pt x="389" y="79"/>
                      <a:pt x="389" y="80"/>
                    </a:cubicBezTo>
                    <a:cubicBezTo>
                      <a:pt x="390" y="79"/>
                      <a:pt x="390" y="79"/>
                      <a:pt x="390" y="79"/>
                    </a:cubicBezTo>
                    <a:cubicBezTo>
                      <a:pt x="391" y="79"/>
                      <a:pt x="391" y="79"/>
                      <a:pt x="391" y="79"/>
                    </a:cubicBezTo>
                    <a:cubicBezTo>
                      <a:pt x="391" y="80"/>
                      <a:pt x="391" y="80"/>
                      <a:pt x="391" y="80"/>
                    </a:cubicBezTo>
                    <a:cubicBezTo>
                      <a:pt x="391" y="81"/>
                      <a:pt x="391" y="81"/>
                      <a:pt x="392" y="81"/>
                    </a:cubicBezTo>
                    <a:cubicBezTo>
                      <a:pt x="392" y="81"/>
                      <a:pt x="392" y="81"/>
                      <a:pt x="392" y="81"/>
                    </a:cubicBezTo>
                    <a:cubicBezTo>
                      <a:pt x="393" y="82"/>
                      <a:pt x="394" y="83"/>
                      <a:pt x="394" y="84"/>
                    </a:cubicBezTo>
                    <a:cubicBezTo>
                      <a:pt x="395" y="84"/>
                      <a:pt x="395" y="84"/>
                      <a:pt x="395" y="84"/>
                    </a:cubicBezTo>
                    <a:cubicBezTo>
                      <a:pt x="396" y="84"/>
                      <a:pt x="396" y="84"/>
                      <a:pt x="396" y="84"/>
                    </a:cubicBezTo>
                    <a:cubicBezTo>
                      <a:pt x="397" y="84"/>
                      <a:pt x="397" y="84"/>
                      <a:pt x="397" y="84"/>
                    </a:cubicBezTo>
                    <a:cubicBezTo>
                      <a:pt x="398" y="84"/>
                      <a:pt x="398" y="84"/>
                      <a:pt x="398" y="84"/>
                    </a:cubicBezTo>
                    <a:cubicBezTo>
                      <a:pt x="398" y="84"/>
                      <a:pt x="398" y="84"/>
                      <a:pt x="399" y="84"/>
                    </a:cubicBezTo>
                    <a:cubicBezTo>
                      <a:pt x="398" y="84"/>
                      <a:pt x="398" y="84"/>
                      <a:pt x="398" y="85"/>
                    </a:cubicBezTo>
                    <a:cubicBezTo>
                      <a:pt x="397" y="85"/>
                      <a:pt x="397" y="86"/>
                      <a:pt x="397" y="87"/>
                    </a:cubicBezTo>
                    <a:cubicBezTo>
                      <a:pt x="397" y="87"/>
                      <a:pt x="397" y="87"/>
                      <a:pt x="397" y="87"/>
                    </a:cubicBezTo>
                    <a:cubicBezTo>
                      <a:pt x="397" y="87"/>
                      <a:pt x="397" y="88"/>
                      <a:pt x="398" y="88"/>
                    </a:cubicBezTo>
                    <a:cubicBezTo>
                      <a:pt x="397" y="88"/>
                      <a:pt x="397" y="88"/>
                      <a:pt x="397" y="88"/>
                    </a:cubicBezTo>
                    <a:cubicBezTo>
                      <a:pt x="397" y="88"/>
                      <a:pt x="397" y="88"/>
                      <a:pt x="397" y="88"/>
                    </a:cubicBezTo>
                    <a:cubicBezTo>
                      <a:pt x="397" y="89"/>
                      <a:pt x="397" y="89"/>
                      <a:pt x="397" y="89"/>
                    </a:cubicBezTo>
                    <a:cubicBezTo>
                      <a:pt x="397" y="89"/>
                      <a:pt x="397" y="90"/>
                      <a:pt x="397" y="90"/>
                    </a:cubicBezTo>
                    <a:cubicBezTo>
                      <a:pt x="396" y="90"/>
                      <a:pt x="396" y="90"/>
                      <a:pt x="395" y="89"/>
                    </a:cubicBezTo>
                    <a:cubicBezTo>
                      <a:pt x="395" y="89"/>
                      <a:pt x="395" y="88"/>
                      <a:pt x="394" y="88"/>
                    </a:cubicBezTo>
                    <a:cubicBezTo>
                      <a:pt x="394" y="87"/>
                      <a:pt x="393" y="87"/>
                      <a:pt x="393" y="87"/>
                    </a:cubicBezTo>
                    <a:cubicBezTo>
                      <a:pt x="392" y="86"/>
                      <a:pt x="392" y="86"/>
                      <a:pt x="391" y="86"/>
                    </a:cubicBezTo>
                    <a:cubicBezTo>
                      <a:pt x="391" y="86"/>
                      <a:pt x="391" y="85"/>
                      <a:pt x="390" y="85"/>
                    </a:cubicBezTo>
                    <a:cubicBezTo>
                      <a:pt x="390" y="85"/>
                      <a:pt x="390" y="84"/>
                      <a:pt x="389" y="84"/>
                    </a:cubicBezTo>
                    <a:cubicBezTo>
                      <a:pt x="388" y="84"/>
                      <a:pt x="387" y="84"/>
                      <a:pt x="386" y="84"/>
                    </a:cubicBezTo>
                    <a:cubicBezTo>
                      <a:pt x="385" y="83"/>
                      <a:pt x="384" y="83"/>
                      <a:pt x="383" y="82"/>
                    </a:cubicBezTo>
                    <a:cubicBezTo>
                      <a:pt x="382" y="82"/>
                      <a:pt x="382" y="82"/>
                      <a:pt x="381" y="82"/>
                    </a:cubicBezTo>
                    <a:cubicBezTo>
                      <a:pt x="381" y="81"/>
                      <a:pt x="381" y="81"/>
                      <a:pt x="381" y="81"/>
                    </a:cubicBezTo>
                    <a:cubicBezTo>
                      <a:pt x="381" y="81"/>
                      <a:pt x="380" y="81"/>
                      <a:pt x="380" y="81"/>
                    </a:cubicBezTo>
                    <a:cubicBezTo>
                      <a:pt x="380" y="81"/>
                      <a:pt x="380" y="80"/>
                      <a:pt x="379" y="80"/>
                    </a:cubicBezTo>
                    <a:cubicBezTo>
                      <a:pt x="379" y="80"/>
                      <a:pt x="378" y="80"/>
                      <a:pt x="378" y="80"/>
                    </a:cubicBezTo>
                    <a:cubicBezTo>
                      <a:pt x="377" y="80"/>
                      <a:pt x="377" y="81"/>
                      <a:pt x="376" y="81"/>
                    </a:cubicBezTo>
                    <a:cubicBezTo>
                      <a:pt x="376" y="80"/>
                      <a:pt x="376" y="80"/>
                      <a:pt x="376" y="80"/>
                    </a:cubicBezTo>
                    <a:cubicBezTo>
                      <a:pt x="376" y="80"/>
                      <a:pt x="376" y="80"/>
                      <a:pt x="376" y="79"/>
                    </a:cubicBezTo>
                    <a:cubicBezTo>
                      <a:pt x="376" y="79"/>
                      <a:pt x="376" y="79"/>
                      <a:pt x="376" y="79"/>
                    </a:cubicBezTo>
                    <a:cubicBezTo>
                      <a:pt x="375" y="79"/>
                      <a:pt x="374" y="78"/>
                      <a:pt x="373" y="78"/>
                    </a:cubicBezTo>
                    <a:cubicBezTo>
                      <a:pt x="372" y="77"/>
                      <a:pt x="371" y="77"/>
                      <a:pt x="371" y="77"/>
                    </a:cubicBezTo>
                    <a:cubicBezTo>
                      <a:pt x="369" y="76"/>
                      <a:pt x="367" y="76"/>
                      <a:pt x="365" y="76"/>
                    </a:cubicBezTo>
                    <a:cubicBezTo>
                      <a:pt x="364" y="76"/>
                      <a:pt x="362" y="76"/>
                      <a:pt x="361" y="76"/>
                    </a:cubicBezTo>
                    <a:cubicBezTo>
                      <a:pt x="361" y="76"/>
                      <a:pt x="360" y="75"/>
                      <a:pt x="360" y="75"/>
                    </a:cubicBezTo>
                    <a:cubicBezTo>
                      <a:pt x="359" y="75"/>
                      <a:pt x="359" y="75"/>
                      <a:pt x="359" y="75"/>
                    </a:cubicBezTo>
                    <a:cubicBezTo>
                      <a:pt x="358" y="75"/>
                      <a:pt x="358" y="75"/>
                      <a:pt x="358" y="75"/>
                    </a:cubicBezTo>
                    <a:cubicBezTo>
                      <a:pt x="358" y="75"/>
                      <a:pt x="357" y="75"/>
                      <a:pt x="357" y="75"/>
                    </a:cubicBezTo>
                    <a:cubicBezTo>
                      <a:pt x="357" y="75"/>
                      <a:pt x="357" y="75"/>
                      <a:pt x="356" y="75"/>
                    </a:cubicBezTo>
                    <a:cubicBezTo>
                      <a:pt x="356" y="75"/>
                      <a:pt x="356" y="75"/>
                      <a:pt x="355" y="75"/>
                    </a:cubicBezTo>
                    <a:cubicBezTo>
                      <a:pt x="356" y="75"/>
                      <a:pt x="356" y="76"/>
                      <a:pt x="356" y="76"/>
                    </a:cubicBezTo>
                    <a:cubicBezTo>
                      <a:pt x="356" y="76"/>
                      <a:pt x="356" y="76"/>
                      <a:pt x="356" y="76"/>
                    </a:cubicBezTo>
                    <a:cubicBezTo>
                      <a:pt x="355" y="76"/>
                      <a:pt x="355" y="76"/>
                      <a:pt x="355" y="77"/>
                    </a:cubicBezTo>
                    <a:cubicBezTo>
                      <a:pt x="355" y="77"/>
                      <a:pt x="355" y="77"/>
                      <a:pt x="355" y="77"/>
                    </a:cubicBezTo>
                    <a:cubicBezTo>
                      <a:pt x="355" y="77"/>
                      <a:pt x="355" y="77"/>
                      <a:pt x="355" y="78"/>
                    </a:cubicBezTo>
                    <a:cubicBezTo>
                      <a:pt x="356" y="78"/>
                      <a:pt x="356" y="78"/>
                      <a:pt x="356" y="78"/>
                    </a:cubicBezTo>
                    <a:cubicBezTo>
                      <a:pt x="356" y="79"/>
                      <a:pt x="356" y="79"/>
                      <a:pt x="357" y="80"/>
                    </a:cubicBezTo>
                    <a:cubicBezTo>
                      <a:pt x="357" y="80"/>
                      <a:pt x="357" y="80"/>
                      <a:pt x="357" y="80"/>
                    </a:cubicBezTo>
                    <a:cubicBezTo>
                      <a:pt x="357" y="80"/>
                      <a:pt x="357" y="80"/>
                      <a:pt x="357" y="80"/>
                    </a:cubicBezTo>
                    <a:cubicBezTo>
                      <a:pt x="358" y="80"/>
                      <a:pt x="358" y="80"/>
                      <a:pt x="358" y="80"/>
                    </a:cubicBezTo>
                    <a:cubicBezTo>
                      <a:pt x="358" y="80"/>
                      <a:pt x="359" y="81"/>
                      <a:pt x="359" y="81"/>
                    </a:cubicBezTo>
                    <a:cubicBezTo>
                      <a:pt x="359" y="81"/>
                      <a:pt x="359" y="82"/>
                      <a:pt x="359" y="82"/>
                    </a:cubicBezTo>
                    <a:cubicBezTo>
                      <a:pt x="359" y="82"/>
                      <a:pt x="360" y="82"/>
                      <a:pt x="360" y="82"/>
                    </a:cubicBezTo>
                    <a:cubicBezTo>
                      <a:pt x="361" y="83"/>
                      <a:pt x="361" y="83"/>
                      <a:pt x="362" y="83"/>
                    </a:cubicBezTo>
                    <a:cubicBezTo>
                      <a:pt x="361" y="83"/>
                      <a:pt x="361" y="83"/>
                      <a:pt x="360" y="83"/>
                    </a:cubicBezTo>
                    <a:cubicBezTo>
                      <a:pt x="360" y="83"/>
                      <a:pt x="360" y="83"/>
                      <a:pt x="360" y="83"/>
                    </a:cubicBezTo>
                    <a:cubicBezTo>
                      <a:pt x="359" y="83"/>
                      <a:pt x="359" y="83"/>
                      <a:pt x="359" y="83"/>
                    </a:cubicBezTo>
                    <a:cubicBezTo>
                      <a:pt x="359" y="83"/>
                      <a:pt x="358" y="83"/>
                      <a:pt x="358" y="84"/>
                    </a:cubicBezTo>
                    <a:cubicBezTo>
                      <a:pt x="358" y="84"/>
                      <a:pt x="357" y="84"/>
                      <a:pt x="357" y="84"/>
                    </a:cubicBezTo>
                    <a:cubicBezTo>
                      <a:pt x="356" y="84"/>
                      <a:pt x="356" y="84"/>
                      <a:pt x="355" y="83"/>
                    </a:cubicBezTo>
                    <a:cubicBezTo>
                      <a:pt x="355" y="84"/>
                      <a:pt x="355" y="84"/>
                      <a:pt x="355" y="84"/>
                    </a:cubicBezTo>
                    <a:cubicBezTo>
                      <a:pt x="354" y="84"/>
                      <a:pt x="354" y="84"/>
                      <a:pt x="354" y="84"/>
                    </a:cubicBezTo>
                    <a:cubicBezTo>
                      <a:pt x="355" y="85"/>
                      <a:pt x="355" y="85"/>
                      <a:pt x="355" y="85"/>
                    </a:cubicBezTo>
                    <a:cubicBezTo>
                      <a:pt x="356" y="85"/>
                      <a:pt x="356" y="85"/>
                      <a:pt x="356" y="86"/>
                    </a:cubicBezTo>
                    <a:cubicBezTo>
                      <a:pt x="356" y="86"/>
                      <a:pt x="356" y="86"/>
                      <a:pt x="356" y="86"/>
                    </a:cubicBezTo>
                    <a:cubicBezTo>
                      <a:pt x="356" y="86"/>
                      <a:pt x="355" y="86"/>
                      <a:pt x="355" y="86"/>
                    </a:cubicBezTo>
                    <a:cubicBezTo>
                      <a:pt x="354" y="86"/>
                      <a:pt x="353" y="86"/>
                      <a:pt x="352" y="86"/>
                    </a:cubicBezTo>
                    <a:cubicBezTo>
                      <a:pt x="352" y="86"/>
                      <a:pt x="352" y="86"/>
                      <a:pt x="352" y="85"/>
                    </a:cubicBezTo>
                    <a:cubicBezTo>
                      <a:pt x="352" y="85"/>
                      <a:pt x="352" y="85"/>
                      <a:pt x="352" y="85"/>
                    </a:cubicBezTo>
                    <a:cubicBezTo>
                      <a:pt x="352" y="85"/>
                      <a:pt x="352" y="84"/>
                      <a:pt x="351" y="84"/>
                    </a:cubicBezTo>
                    <a:cubicBezTo>
                      <a:pt x="352" y="84"/>
                      <a:pt x="352" y="84"/>
                      <a:pt x="352" y="84"/>
                    </a:cubicBezTo>
                    <a:cubicBezTo>
                      <a:pt x="352" y="83"/>
                      <a:pt x="352" y="83"/>
                      <a:pt x="353" y="83"/>
                    </a:cubicBezTo>
                    <a:cubicBezTo>
                      <a:pt x="352" y="83"/>
                      <a:pt x="352" y="83"/>
                      <a:pt x="351" y="82"/>
                    </a:cubicBezTo>
                    <a:cubicBezTo>
                      <a:pt x="351" y="82"/>
                      <a:pt x="351" y="82"/>
                      <a:pt x="351" y="82"/>
                    </a:cubicBezTo>
                    <a:cubicBezTo>
                      <a:pt x="351" y="82"/>
                      <a:pt x="351" y="82"/>
                      <a:pt x="352" y="81"/>
                    </a:cubicBezTo>
                    <a:cubicBezTo>
                      <a:pt x="351" y="81"/>
                      <a:pt x="351" y="81"/>
                      <a:pt x="351" y="81"/>
                    </a:cubicBezTo>
                    <a:cubicBezTo>
                      <a:pt x="351" y="81"/>
                      <a:pt x="351" y="81"/>
                      <a:pt x="350" y="81"/>
                    </a:cubicBezTo>
                    <a:cubicBezTo>
                      <a:pt x="350" y="81"/>
                      <a:pt x="350" y="81"/>
                      <a:pt x="350" y="81"/>
                    </a:cubicBezTo>
                    <a:cubicBezTo>
                      <a:pt x="349" y="82"/>
                      <a:pt x="349" y="82"/>
                      <a:pt x="348" y="82"/>
                    </a:cubicBezTo>
                    <a:cubicBezTo>
                      <a:pt x="348" y="82"/>
                      <a:pt x="348" y="82"/>
                      <a:pt x="347" y="82"/>
                    </a:cubicBezTo>
                    <a:cubicBezTo>
                      <a:pt x="347" y="82"/>
                      <a:pt x="346" y="82"/>
                      <a:pt x="346" y="83"/>
                    </a:cubicBezTo>
                    <a:cubicBezTo>
                      <a:pt x="346" y="83"/>
                      <a:pt x="346" y="83"/>
                      <a:pt x="346" y="83"/>
                    </a:cubicBezTo>
                    <a:cubicBezTo>
                      <a:pt x="345" y="83"/>
                      <a:pt x="345" y="83"/>
                      <a:pt x="344" y="83"/>
                    </a:cubicBezTo>
                    <a:cubicBezTo>
                      <a:pt x="344" y="83"/>
                      <a:pt x="344" y="83"/>
                      <a:pt x="344" y="83"/>
                    </a:cubicBezTo>
                    <a:cubicBezTo>
                      <a:pt x="344" y="83"/>
                      <a:pt x="344" y="84"/>
                      <a:pt x="344" y="84"/>
                    </a:cubicBezTo>
                    <a:cubicBezTo>
                      <a:pt x="343" y="84"/>
                      <a:pt x="343" y="84"/>
                      <a:pt x="343" y="84"/>
                    </a:cubicBezTo>
                    <a:cubicBezTo>
                      <a:pt x="342" y="84"/>
                      <a:pt x="341" y="84"/>
                      <a:pt x="340" y="84"/>
                    </a:cubicBezTo>
                    <a:cubicBezTo>
                      <a:pt x="340" y="84"/>
                      <a:pt x="340" y="84"/>
                      <a:pt x="339" y="83"/>
                    </a:cubicBezTo>
                    <a:cubicBezTo>
                      <a:pt x="339" y="84"/>
                      <a:pt x="339" y="84"/>
                      <a:pt x="339" y="84"/>
                    </a:cubicBezTo>
                    <a:cubicBezTo>
                      <a:pt x="339" y="84"/>
                      <a:pt x="338" y="84"/>
                      <a:pt x="338" y="83"/>
                    </a:cubicBezTo>
                    <a:cubicBezTo>
                      <a:pt x="338" y="83"/>
                      <a:pt x="338" y="83"/>
                      <a:pt x="337" y="83"/>
                    </a:cubicBezTo>
                    <a:cubicBezTo>
                      <a:pt x="337" y="83"/>
                      <a:pt x="336" y="83"/>
                      <a:pt x="336" y="84"/>
                    </a:cubicBezTo>
                    <a:cubicBezTo>
                      <a:pt x="336" y="84"/>
                      <a:pt x="336" y="84"/>
                      <a:pt x="335" y="84"/>
                    </a:cubicBezTo>
                    <a:cubicBezTo>
                      <a:pt x="335" y="84"/>
                      <a:pt x="335" y="84"/>
                      <a:pt x="334" y="84"/>
                    </a:cubicBezTo>
                    <a:cubicBezTo>
                      <a:pt x="334" y="84"/>
                      <a:pt x="334" y="84"/>
                      <a:pt x="333" y="84"/>
                    </a:cubicBezTo>
                    <a:cubicBezTo>
                      <a:pt x="333" y="85"/>
                      <a:pt x="333" y="85"/>
                      <a:pt x="333" y="85"/>
                    </a:cubicBezTo>
                    <a:cubicBezTo>
                      <a:pt x="333" y="85"/>
                      <a:pt x="334" y="85"/>
                      <a:pt x="334" y="85"/>
                    </a:cubicBezTo>
                    <a:cubicBezTo>
                      <a:pt x="334" y="85"/>
                      <a:pt x="334" y="86"/>
                      <a:pt x="334" y="86"/>
                    </a:cubicBezTo>
                    <a:cubicBezTo>
                      <a:pt x="334" y="86"/>
                      <a:pt x="334" y="86"/>
                      <a:pt x="334" y="86"/>
                    </a:cubicBezTo>
                    <a:cubicBezTo>
                      <a:pt x="334" y="86"/>
                      <a:pt x="334" y="86"/>
                      <a:pt x="333" y="86"/>
                    </a:cubicBezTo>
                    <a:cubicBezTo>
                      <a:pt x="333" y="86"/>
                      <a:pt x="333" y="86"/>
                      <a:pt x="333" y="86"/>
                    </a:cubicBezTo>
                    <a:cubicBezTo>
                      <a:pt x="332" y="86"/>
                      <a:pt x="332" y="86"/>
                      <a:pt x="332" y="85"/>
                    </a:cubicBezTo>
                    <a:cubicBezTo>
                      <a:pt x="332" y="85"/>
                      <a:pt x="332" y="85"/>
                      <a:pt x="332" y="85"/>
                    </a:cubicBezTo>
                    <a:cubicBezTo>
                      <a:pt x="331" y="86"/>
                      <a:pt x="331" y="86"/>
                      <a:pt x="330" y="86"/>
                    </a:cubicBezTo>
                    <a:cubicBezTo>
                      <a:pt x="330" y="86"/>
                      <a:pt x="330" y="87"/>
                      <a:pt x="330" y="87"/>
                    </a:cubicBezTo>
                    <a:cubicBezTo>
                      <a:pt x="330" y="87"/>
                      <a:pt x="330" y="86"/>
                      <a:pt x="330" y="86"/>
                    </a:cubicBezTo>
                    <a:cubicBezTo>
                      <a:pt x="329" y="86"/>
                      <a:pt x="329" y="86"/>
                      <a:pt x="328" y="86"/>
                    </a:cubicBezTo>
                    <a:cubicBezTo>
                      <a:pt x="328" y="86"/>
                      <a:pt x="328" y="86"/>
                      <a:pt x="328" y="86"/>
                    </a:cubicBezTo>
                    <a:cubicBezTo>
                      <a:pt x="327" y="86"/>
                      <a:pt x="327" y="86"/>
                      <a:pt x="327" y="86"/>
                    </a:cubicBezTo>
                    <a:cubicBezTo>
                      <a:pt x="327" y="86"/>
                      <a:pt x="326" y="86"/>
                      <a:pt x="326" y="86"/>
                    </a:cubicBezTo>
                    <a:cubicBezTo>
                      <a:pt x="326" y="86"/>
                      <a:pt x="325" y="86"/>
                      <a:pt x="325" y="86"/>
                    </a:cubicBezTo>
                    <a:cubicBezTo>
                      <a:pt x="325" y="85"/>
                      <a:pt x="325" y="85"/>
                      <a:pt x="325" y="85"/>
                    </a:cubicBezTo>
                    <a:cubicBezTo>
                      <a:pt x="325" y="85"/>
                      <a:pt x="326" y="85"/>
                      <a:pt x="326" y="84"/>
                    </a:cubicBezTo>
                    <a:cubicBezTo>
                      <a:pt x="327" y="84"/>
                      <a:pt x="327" y="84"/>
                      <a:pt x="327" y="84"/>
                    </a:cubicBezTo>
                    <a:cubicBezTo>
                      <a:pt x="328" y="84"/>
                      <a:pt x="328" y="84"/>
                      <a:pt x="328" y="84"/>
                    </a:cubicBezTo>
                    <a:cubicBezTo>
                      <a:pt x="328" y="84"/>
                      <a:pt x="327" y="83"/>
                      <a:pt x="327" y="83"/>
                    </a:cubicBezTo>
                    <a:cubicBezTo>
                      <a:pt x="327" y="83"/>
                      <a:pt x="327" y="83"/>
                      <a:pt x="328" y="83"/>
                    </a:cubicBezTo>
                    <a:cubicBezTo>
                      <a:pt x="328" y="83"/>
                      <a:pt x="328" y="83"/>
                      <a:pt x="328" y="83"/>
                    </a:cubicBezTo>
                    <a:cubicBezTo>
                      <a:pt x="328" y="82"/>
                      <a:pt x="327" y="82"/>
                      <a:pt x="327" y="82"/>
                    </a:cubicBezTo>
                    <a:cubicBezTo>
                      <a:pt x="327" y="82"/>
                      <a:pt x="327" y="82"/>
                      <a:pt x="326" y="82"/>
                    </a:cubicBezTo>
                    <a:cubicBezTo>
                      <a:pt x="326" y="82"/>
                      <a:pt x="326" y="82"/>
                      <a:pt x="326" y="82"/>
                    </a:cubicBezTo>
                    <a:cubicBezTo>
                      <a:pt x="325" y="82"/>
                      <a:pt x="325" y="81"/>
                      <a:pt x="325" y="81"/>
                    </a:cubicBezTo>
                    <a:cubicBezTo>
                      <a:pt x="326" y="81"/>
                      <a:pt x="327" y="81"/>
                      <a:pt x="327" y="81"/>
                    </a:cubicBezTo>
                    <a:cubicBezTo>
                      <a:pt x="328" y="81"/>
                      <a:pt x="328" y="81"/>
                      <a:pt x="328" y="81"/>
                    </a:cubicBezTo>
                    <a:cubicBezTo>
                      <a:pt x="329" y="81"/>
                      <a:pt x="329" y="81"/>
                      <a:pt x="330" y="81"/>
                    </a:cubicBezTo>
                    <a:cubicBezTo>
                      <a:pt x="329" y="81"/>
                      <a:pt x="329" y="81"/>
                      <a:pt x="329" y="80"/>
                    </a:cubicBezTo>
                    <a:cubicBezTo>
                      <a:pt x="329" y="80"/>
                      <a:pt x="328" y="80"/>
                      <a:pt x="327" y="80"/>
                    </a:cubicBezTo>
                    <a:cubicBezTo>
                      <a:pt x="326" y="81"/>
                      <a:pt x="325" y="81"/>
                      <a:pt x="324" y="81"/>
                    </a:cubicBezTo>
                    <a:cubicBezTo>
                      <a:pt x="324" y="81"/>
                      <a:pt x="323" y="81"/>
                      <a:pt x="323" y="81"/>
                    </a:cubicBezTo>
                    <a:cubicBezTo>
                      <a:pt x="323" y="81"/>
                      <a:pt x="323" y="82"/>
                      <a:pt x="323" y="82"/>
                    </a:cubicBezTo>
                    <a:cubicBezTo>
                      <a:pt x="324" y="82"/>
                      <a:pt x="324" y="82"/>
                      <a:pt x="324" y="82"/>
                    </a:cubicBezTo>
                    <a:cubicBezTo>
                      <a:pt x="324" y="83"/>
                      <a:pt x="324" y="83"/>
                      <a:pt x="324" y="83"/>
                    </a:cubicBezTo>
                    <a:cubicBezTo>
                      <a:pt x="324" y="83"/>
                      <a:pt x="324" y="83"/>
                      <a:pt x="323" y="83"/>
                    </a:cubicBezTo>
                    <a:cubicBezTo>
                      <a:pt x="323" y="83"/>
                      <a:pt x="323" y="83"/>
                      <a:pt x="323" y="83"/>
                    </a:cubicBezTo>
                    <a:cubicBezTo>
                      <a:pt x="322" y="83"/>
                      <a:pt x="322" y="83"/>
                      <a:pt x="322" y="83"/>
                    </a:cubicBezTo>
                    <a:cubicBezTo>
                      <a:pt x="322" y="82"/>
                      <a:pt x="322" y="82"/>
                      <a:pt x="322" y="82"/>
                    </a:cubicBezTo>
                    <a:cubicBezTo>
                      <a:pt x="322" y="82"/>
                      <a:pt x="322" y="82"/>
                      <a:pt x="323" y="82"/>
                    </a:cubicBezTo>
                    <a:cubicBezTo>
                      <a:pt x="323" y="82"/>
                      <a:pt x="322" y="82"/>
                      <a:pt x="322" y="82"/>
                    </a:cubicBezTo>
                    <a:cubicBezTo>
                      <a:pt x="322" y="82"/>
                      <a:pt x="322" y="82"/>
                      <a:pt x="322" y="82"/>
                    </a:cubicBezTo>
                    <a:cubicBezTo>
                      <a:pt x="321" y="82"/>
                      <a:pt x="321" y="82"/>
                      <a:pt x="320" y="83"/>
                    </a:cubicBezTo>
                    <a:cubicBezTo>
                      <a:pt x="320" y="83"/>
                      <a:pt x="320" y="83"/>
                      <a:pt x="320" y="83"/>
                    </a:cubicBezTo>
                    <a:cubicBezTo>
                      <a:pt x="320" y="83"/>
                      <a:pt x="320" y="84"/>
                      <a:pt x="321" y="84"/>
                    </a:cubicBezTo>
                    <a:cubicBezTo>
                      <a:pt x="321" y="84"/>
                      <a:pt x="321" y="84"/>
                      <a:pt x="321" y="84"/>
                    </a:cubicBezTo>
                    <a:cubicBezTo>
                      <a:pt x="321" y="84"/>
                      <a:pt x="321" y="84"/>
                      <a:pt x="321" y="85"/>
                    </a:cubicBezTo>
                    <a:cubicBezTo>
                      <a:pt x="321" y="85"/>
                      <a:pt x="320" y="85"/>
                      <a:pt x="320" y="85"/>
                    </a:cubicBezTo>
                    <a:cubicBezTo>
                      <a:pt x="319" y="85"/>
                      <a:pt x="319" y="85"/>
                      <a:pt x="319" y="85"/>
                    </a:cubicBezTo>
                    <a:cubicBezTo>
                      <a:pt x="319" y="85"/>
                      <a:pt x="319" y="85"/>
                      <a:pt x="320" y="84"/>
                    </a:cubicBezTo>
                    <a:cubicBezTo>
                      <a:pt x="319" y="84"/>
                      <a:pt x="319" y="84"/>
                      <a:pt x="319" y="84"/>
                    </a:cubicBezTo>
                    <a:cubicBezTo>
                      <a:pt x="319" y="84"/>
                      <a:pt x="319" y="84"/>
                      <a:pt x="319" y="84"/>
                    </a:cubicBezTo>
                    <a:cubicBezTo>
                      <a:pt x="319" y="84"/>
                      <a:pt x="319" y="83"/>
                      <a:pt x="319" y="83"/>
                    </a:cubicBezTo>
                    <a:cubicBezTo>
                      <a:pt x="318" y="83"/>
                      <a:pt x="317" y="83"/>
                      <a:pt x="317" y="83"/>
                    </a:cubicBezTo>
                    <a:cubicBezTo>
                      <a:pt x="316" y="84"/>
                      <a:pt x="316" y="84"/>
                      <a:pt x="316" y="84"/>
                    </a:cubicBezTo>
                    <a:cubicBezTo>
                      <a:pt x="316" y="84"/>
                      <a:pt x="315" y="84"/>
                      <a:pt x="315" y="84"/>
                    </a:cubicBezTo>
                    <a:cubicBezTo>
                      <a:pt x="314" y="84"/>
                      <a:pt x="314" y="84"/>
                      <a:pt x="313" y="84"/>
                    </a:cubicBezTo>
                    <a:cubicBezTo>
                      <a:pt x="313" y="84"/>
                      <a:pt x="313" y="84"/>
                      <a:pt x="313" y="84"/>
                    </a:cubicBezTo>
                    <a:cubicBezTo>
                      <a:pt x="313" y="84"/>
                      <a:pt x="313" y="84"/>
                      <a:pt x="313" y="85"/>
                    </a:cubicBezTo>
                    <a:cubicBezTo>
                      <a:pt x="312" y="85"/>
                      <a:pt x="311" y="86"/>
                      <a:pt x="310" y="86"/>
                    </a:cubicBezTo>
                    <a:cubicBezTo>
                      <a:pt x="310" y="86"/>
                      <a:pt x="310" y="86"/>
                      <a:pt x="309" y="86"/>
                    </a:cubicBezTo>
                    <a:cubicBezTo>
                      <a:pt x="309" y="87"/>
                      <a:pt x="308" y="87"/>
                      <a:pt x="307" y="88"/>
                    </a:cubicBezTo>
                    <a:cubicBezTo>
                      <a:pt x="307" y="88"/>
                      <a:pt x="306" y="88"/>
                      <a:pt x="306" y="88"/>
                    </a:cubicBezTo>
                    <a:cubicBezTo>
                      <a:pt x="306" y="88"/>
                      <a:pt x="305" y="88"/>
                      <a:pt x="305" y="87"/>
                    </a:cubicBezTo>
                    <a:cubicBezTo>
                      <a:pt x="305" y="87"/>
                      <a:pt x="305" y="87"/>
                      <a:pt x="305" y="87"/>
                    </a:cubicBezTo>
                    <a:cubicBezTo>
                      <a:pt x="305" y="88"/>
                      <a:pt x="305" y="88"/>
                      <a:pt x="305" y="88"/>
                    </a:cubicBezTo>
                    <a:cubicBezTo>
                      <a:pt x="306" y="88"/>
                      <a:pt x="306" y="89"/>
                      <a:pt x="307" y="89"/>
                    </a:cubicBezTo>
                    <a:cubicBezTo>
                      <a:pt x="307" y="89"/>
                      <a:pt x="307" y="89"/>
                      <a:pt x="307" y="89"/>
                    </a:cubicBezTo>
                    <a:cubicBezTo>
                      <a:pt x="306" y="89"/>
                      <a:pt x="305" y="89"/>
                      <a:pt x="305" y="89"/>
                    </a:cubicBezTo>
                    <a:cubicBezTo>
                      <a:pt x="305" y="89"/>
                      <a:pt x="305" y="89"/>
                      <a:pt x="304" y="89"/>
                    </a:cubicBezTo>
                    <a:cubicBezTo>
                      <a:pt x="303" y="89"/>
                      <a:pt x="302" y="89"/>
                      <a:pt x="301" y="89"/>
                    </a:cubicBezTo>
                    <a:cubicBezTo>
                      <a:pt x="301" y="89"/>
                      <a:pt x="301" y="89"/>
                      <a:pt x="301" y="89"/>
                    </a:cubicBezTo>
                    <a:cubicBezTo>
                      <a:pt x="301" y="90"/>
                      <a:pt x="301" y="90"/>
                      <a:pt x="301" y="90"/>
                    </a:cubicBezTo>
                    <a:cubicBezTo>
                      <a:pt x="301" y="90"/>
                      <a:pt x="301" y="91"/>
                      <a:pt x="301" y="91"/>
                    </a:cubicBezTo>
                    <a:cubicBezTo>
                      <a:pt x="301" y="91"/>
                      <a:pt x="301" y="91"/>
                      <a:pt x="301" y="92"/>
                    </a:cubicBezTo>
                    <a:cubicBezTo>
                      <a:pt x="301" y="92"/>
                      <a:pt x="301" y="92"/>
                      <a:pt x="301" y="93"/>
                    </a:cubicBezTo>
                    <a:cubicBezTo>
                      <a:pt x="301" y="93"/>
                      <a:pt x="301" y="93"/>
                      <a:pt x="300" y="94"/>
                    </a:cubicBezTo>
                    <a:cubicBezTo>
                      <a:pt x="300" y="94"/>
                      <a:pt x="299" y="94"/>
                      <a:pt x="298" y="94"/>
                    </a:cubicBezTo>
                    <a:cubicBezTo>
                      <a:pt x="298" y="94"/>
                      <a:pt x="298" y="94"/>
                      <a:pt x="298" y="94"/>
                    </a:cubicBezTo>
                    <a:cubicBezTo>
                      <a:pt x="298" y="94"/>
                      <a:pt x="297" y="94"/>
                      <a:pt x="297" y="94"/>
                    </a:cubicBezTo>
                    <a:cubicBezTo>
                      <a:pt x="297" y="94"/>
                      <a:pt x="296" y="94"/>
                      <a:pt x="296" y="95"/>
                    </a:cubicBezTo>
                    <a:cubicBezTo>
                      <a:pt x="296" y="94"/>
                      <a:pt x="296" y="94"/>
                      <a:pt x="296" y="94"/>
                    </a:cubicBezTo>
                    <a:cubicBezTo>
                      <a:pt x="295" y="94"/>
                      <a:pt x="295" y="94"/>
                      <a:pt x="294" y="94"/>
                    </a:cubicBezTo>
                    <a:cubicBezTo>
                      <a:pt x="294" y="94"/>
                      <a:pt x="293" y="94"/>
                      <a:pt x="293" y="94"/>
                    </a:cubicBezTo>
                    <a:cubicBezTo>
                      <a:pt x="292" y="93"/>
                      <a:pt x="292" y="93"/>
                      <a:pt x="291" y="92"/>
                    </a:cubicBezTo>
                    <a:cubicBezTo>
                      <a:pt x="290" y="92"/>
                      <a:pt x="289" y="91"/>
                      <a:pt x="289" y="91"/>
                    </a:cubicBezTo>
                    <a:cubicBezTo>
                      <a:pt x="288" y="90"/>
                      <a:pt x="288" y="90"/>
                      <a:pt x="288" y="90"/>
                    </a:cubicBezTo>
                    <a:cubicBezTo>
                      <a:pt x="288" y="90"/>
                      <a:pt x="288" y="90"/>
                      <a:pt x="288" y="89"/>
                    </a:cubicBezTo>
                    <a:cubicBezTo>
                      <a:pt x="288" y="89"/>
                      <a:pt x="288" y="89"/>
                      <a:pt x="288" y="89"/>
                    </a:cubicBezTo>
                    <a:cubicBezTo>
                      <a:pt x="288" y="89"/>
                      <a:pt x="289" y="89"/>
                      <a:pt x="289" y="89"/>
                    </a:cubicBezTo>
                    <a:cubicBezTo>
                      <a:pt x="289" y="89"/>
                      <a:pt x="289" y="89"/>
                      <a:pt x="289" y="89"/>
                    </a:cubicBezTo>
                    <a:cubicBezTo>
                      <a:pt x="289" y="88"/>
                      <a:pt x="289" y="88"/>
                      <a:pt x="289" y="88"/>
                    </a:cubicBezTo>
                    <a:cubicBezTo>
                      <a:pt x="289" y="88"/>
                      <a:pt x="290" y="88"/>
                      <a:pt x="290" y="88"/>
                    </a:cubicBezTo>
                    <a:cubicBezTo>
                      <a:pt x="290" y="88"/>
                      <a:pt x="291" y="88"/>
                      <a:pt x="292" y="88"/>
                    </a:cubicBezTo>
                    <a:cubicBezTo>
                      <a:pt x="292" y="88"/>
                      <a:pt x="292" y="88"/>
                      <a:pt x="292" y="87"/>
                    </a:cubicBezTo>
                    <a:cubicBezTo>
                      <a:pt x="293" y="88"/>
                      <a:pt x="294" y="88"/>
                      <a:pt x="294" y="88"/>
                    </a:cubicBezTo>
                    <a:cubicBezTo>
                      <a:pt x="294" y="87"/>
                      <a:pt x="294" y="87"/>
                      <a:pt x="295" y="87"/>
                    </a:cubicBezTo>
                    <a:cubicBezTo>
                      <a:pt x="294" y="87"/>
                      <a:pt x="294" y="86"/>
                      <a:pt x="293" y="86"/>
                    </a:cubicBezTo>
                    <a:cubicBezTo>
                      <a:pt x="293" y="85"/>
                      <a:pt x="293" y="85"/>
                      <a:pt x="293" y="85"/>
                    </a:cubicBezTo>
                    <a:cubicBezTo>
                      <a:pt x="292" y="85"/>
                      <a:pt x="292" y="85"/>
                      <a:pt x="292" y="85"/>
                    </a:cubicBezTo>
                    <a:cubicBezTo>
                      <a:pt x="291" y="85"/>
                      <a:pt x="291" y="84"/>
                      <a:pt x="290" y="84"/>
                    </a:cubicBezTo>
                    <a:cubicBezTo>
                      <a:pt x="290" y="84"/>
                      <a:pt x="290" y="83"/>
                      <a:pt x="291" y="83"/>
                    </a:cubicBezTo>
                    <a:cubicBezTo>
                      <a:pt x="290" y="83"/>
                      <a:pt x="290" y="83"/>
                      <a:pt x="289" y="82"/>
                    </a:cubicBezTo>
                    <a:cubicBezTo>
                      <a:pt x="288" y="82"/>
                      <a:pt x="287" y="82"/>
                      <a:pt x="286" y="82"/>
                    </a:cubicBezTo>
                    <a:cubicBezTo>
                      <a:pt x="285" y="82"/>
                      <a:pt x="285" y="82"/>
                      <a:pt x="284" y="82"/>
                    </a:cubicBezTo>
                    <a:cubicBezTo>
                      <a:pt x="284" y="82"/>
                      <a:pt x="283" y="82"/>
                      <a:pt x="283" y="82"/>
                    </a:cubicBezTo>
                    <a:cubicBezTo>
                      <a:pt x="282" y="82"/>
                      <a:pt x="282" y="82"/>
                      <a:pt x="281" y="82"/>
                    </a:cubicBezTo>
                    <a:cubicBezTo>
                      <a:pt x="281" y="82"/>
                      <a:pt x="280" y="81"/>
                      <a:pt x="279" y="81"/>
                    </a:cubicBezTo>
                    <a:cubicBezTo>
                      <a:pt x="279" y="81"/>
                      <a:pt x="278" y="81"/>
                      <a:pt x="278" y="81"/>
                    </a:cubicBezTo>
                    <a:cubicBezTo>
                      <a:pt x="278" y="81"/>
                      <a:pt x="278" y="81"/>
                      <a:pt x="278" y="81"/>
                    </a:cubicBezTo>
                    <a:cubicBezTo>
                      <a:pt x="279" y="82"/>
                      <a:pt x="280" y="82"/>
                      <a:pt x="281" y="83"/>
                    </a:cubicBezTo>
                    <a:cubicBezTo>
                      <a:pt x="281" y="83"/>
                      <a:pt x="282" y="83"/>
                      <a:pt x="282" y="84"/>
                    </a:cubicBezTo>
                    <a:cubicBezTo>
                      <a:pt x="282" y="84"/>
                      <a:pt x="283" y="85"/>
                      <a:pt x="283" y="85"/>
                    </a:cubicBezTo>
                    <a:cubicBezTo>
                      <a:pt x="283" y="86"/>
                      <a:pt x="283" y="86"/>
                      <a:pt x="283" y="86"/>
                    </a:cubicBezTo>
                    <a:cubicBezTo>
                      <a:pt x="283" y="86"/>
                      <a:pt x="283" y="87"/>
                      <a:pt x="283" y="87"/>
                    </a:cubicBezTo>
                    <a:cubicBezTo>
                      <a:pt x="283" y="87"/>
                      <a:pt x="283" y="87"/>
                      <a:pt x="283" y="87"/>
                    </a:cubicBezTo>
                    <a:cubicBezTo>
                      <a:pt x="283" y="87"/>
                      <a:pt x="283" y="87"/>
                      <a:pt x="283" y="88"/>
                    </a:cubicBezTo>
                    <a:cubicBezTo>
                      <a:pt x="283" y="88"/>
                      <a:pt x="283" y="88"/>
                      <a:pt x="283" y="88"/>
                    </a:cubicBezTo>
                    <a:cubicBezTo>
                      <a:pt x="283" y="88"/>
                      <a:pt x="283" y="88"/>
                      <a:pt x="283" y="88"/>
                    </a:cubicBezTo>
                    <a:cubicBezTo>
                      <a:pt x="283" y="89"/>
                      <a:pt x="283" y="90"/>
                      <a:pt x="282" y="90"/>
                    </a:cubicBezTo>
                    <a:cubicBezTo>
                      <a:pt x="282" y="90"/>
                      <a:pt x="282" y="91"/>
                      <a:pt x="282" y="91"/>
                    </a:cubicBezTo>
                    <a:cubicBezTo>
                      <a:pt x="282" y="91"/>
                      <a:pt x="282" y="92"/>
                      <a:pt x="282" y="92"/>
                    </a:cubicBezTo>
                    <a:cubicBezTo>
                      <a:pt x="283" y="92"/>
                      <a:pt x="283" y="92"/>
                      <a:pt x="284" y="92"/>
                    </a:cubicBezTo>
                    <a:cubicBezTo>
                      <a:pt x="284" y="92"/>
                      <a:pt x="285" y="92"/>
                      <a:pt x="285" y="93"/>
                    </a:cubicBezTo>
                    <a:cubicBezTo>
                      <a:pt x="286" y="93"/>
                      <a:pt x="286" y="93"/>
                      <a:pt x="286" y="93"/>
                    </a:cubicBezTo>
                    <a:cubicBezTo>
                      <a:pt x="286" y="93"/>
                      <a:pt x="286" y="94"/>
                      <a:pt x="286" y="94"/>
                    </a:cubicBezTo>
                    <a:cubicBezTo>
                      <a:pt x="286" y="94"/>
                      <a:pt x="286" y="94"/>
                      <a:pt x="286" y="94"/>
                    </a:cubicBezTo>
                    <a:cubicBezTo>
                      <a:pt x="286" y="94"/>
                      <a:pt x="286" y="94"/>
                      <a:pt x="286" y="94"/>
                    </a:cubicBezTo>
                    <a:cubicBezTo>
                      <a:pt x="286" y="95"/>
                      <a:pt x="286" y="95"/>
                      <a:pt x="286" y="95"/>
                    </a:cubicBezTo>
                    <a:cubicBezTo>
                      <a:pt x="286" y="95"/>
                      <a:pt x="286" y="95"/>
                      <a:pt x="286" y="95"/>
                    </a:cubicBezTo>
                    <a:cubicBezTo>
                      <a:pt x="286" y="95"/>
                      <a:pt x="286" y="96"/>
                      <a:pt x="286" y="96"/>
                    </a:cubicBezTo>
                    <a:cubicBezTo>
                      <a:pt x="286" y="96"/>
                      <a:pt x="286" y="97"/>
                      <a:pt x="286" y="97"/>
                    </a:cubicBezTo>
                    <a:cubicBezTo>
                      <a:pt x="286" y="98"/>
                      <a:pt x="285" y="98"/>
                      <a:pt x="285" y="98"/>
                    </a:cubicBezTo>
                    <a:cubicBezTo>
                      <a:pt x="285" y="98"/>
                      <a:pt x="286" y="98"/>
                      <a:pt x="286" y="99"/>
                    </a:cubicBezTo>
                    <a:cubicBezTo>
                      <a:pt x="286" y="99"/>
                      <a:pt x="286" y="100"/>
                      <a:pt x="286" y="100"/>
                    </a:cubicBezTo>
                    <a:cubicBezTo>
                      <a:pt x="286" y="100"/>
                      <a:pt x="285" y="100"/>
                      <a:pt x="285" y="100"/>
                    </a:cubicBezTo>
                    <a:cubicBezTo>
                      <a:pt x="285" y="99"/>
                      <a:pt x="285" y="99"/>
                      <a:pt x="285" y="99"/>
                    </a:cubicBezTo>
                    <a:cubicBezTo>
                      <a:pt x="284" y="98"/>
                      <a:pt x="284" y="98"/>
                      <a:pt x="283" y="98"/>
                    </a:cubicBezTo>
                    <a:cubicBezTo>
                      <a:pt x="283" y="98"/>
                      <a:pt x="283" y="98"/>
                      <a:pt x="282" y="99"/>
                    </a:cubicBezTo>
                    <a:cubicBezTo>
                      <a:pt x="282" y="98"/>
                      <a:pt x="282" y="98"/>
                      <a:pt x="282" y="98"/>
                    </a:cubicBezTo>
                    <a:cubicBezTo>
                      <a:pt x="282" y="98"/>
                      <a:pt x="282" y="98"/>
                      <a:pt x="282" y="97"/>
                    </a:cubicBezTo>
                    <a:cubicBezTo>
                      <a:pt x="281" y="97"/>
                      <a:pt x="281" y="97"/>
                      <a:pt x="280" y="97"/>
                    </a:cubicBezTo>
                    <a:cubicBezTo>
                      <a:pt x="279" y="97"/>
                      <a:pt x="279" y="97"/>
                      <a:pt x="278" y="97"/>
                    </a:cubicBezTo>
                    <a:cubicBezTo>
                      <a:pt x="278" y="97"/>
                      <a:pt x="278" y="97"/>
                      <a:pt x="277" y="96"/>
                    </a:cubicBezTo>
                    <a:cubicBezTo>
                      <a:pt x="277" y="96"/>
                      <a:pt x="276" y="96"/>
                      <a:pt x="276" y="96"/>
                    </a:cubicBezTo>
                    <a:cubicBezTo>
                      <a:pt x="275" y="96"/>
                      <a:pt x="275" y="96"/>
                      <a:pt x="275" y="96"/>
                    </a:cubicBezTo>
                    <a:cubicBezTo>
                      <a:pt x="274" y="97"/>
                      <a:pt x="274" y="98"/>
                      <a:pt x="273" y="98"/>
                    </a:cubicBezTo>
                    <a:cubicBezTo>
                      <a:pt x="273" y="98"/>
                      <a:pt x="272" y="99"/>
                      <a:pt x="272" y="99"/>
                    </a:cubicBezTo>
                    <a:cubicBezTo>
                      <a:pt x="271" y="99"/>
                      <a:pt x="271" y="99"/>
                      <a:pt x="270" y="99"/>
                    </a:cubicBezTo>
                    <a:cubicBezTo>
                      <a:pt x="270" y="99"/>
                      <a:pt x="269" y="99"/>
                      <a:pt x="269" y="100"/>
                    </a:cubicBezTo>
                    <a:cubicBezTo>
                      <a:pt x="269" y="100"/>
                      <a:pt x="269" y="100"/>
                      <a:pt x="269" y="100"/>
                    </a:cubicBezTo>
                    <a:cubicBezTo>
                      <a:pt x="268" y="101"/>
                      <a:pt x="268" y="101"/>
                      <a:pt x="267" y="101"/>
                    </a:cubicBezTo>
                    <a:cubicBezTo>
                      <a:pt x="267" y="102"/>
                      <a:pt x="266" y="102"/>
                      <a:pt x="266" y="102"/>
                    </a:cubicBezTo>
                    <a:cubicBezTo>
                      <a:pt x="266" y="102"/>
                      <a:pt x="266" y="103"/>
                      <a:pt x="266" y="103"/>
                    </a:cubicBezTo>
                    <a:cubicBezTo>
                      <a:pt x="266" y="103"/>
                      <a:pt x="266" y="104"/>
                      <a:pt x="266" y="104"/>
                    </a:cubicBezTo>
                    <a:cubicBezTo>
                      <a:pt x="267" y="105"/>
                      <a:pt x="268" y="105"/>
                      <a:pt x="268" y="106"/>
                    </a:cubicBezTo>
                    <a:cubicBezTo>
                      <a:pt x="269" y="106"/>
                      <a:pt x="269" y="107"/>
                      <a:pt x="270" y="107"/>
                    </a:cubicBezTo>
                    <a:cubicBezTo>
                      <a:pt x="270" y="108"/>
                      <a:pt x="269" y="108"/>
                      <a:pt x="269" y="108"/>
                    </a:cubicBezTo>
                    <a:cubicBezTo>
                      <a:pt x="269" y="108"/>
                      <a:pt x="268" y="108"/>
                      <a:pt x="268" y="108"/>
                    </a:cubicBezTo>
                    <a:cubicBezTo>
                      <a:pt x="268" y="108"/>
                      <a:pt x="268" y="108"/>
                      <a:pt x="268" y="109"/>
                    </a:cubicBezTo>
                    <a:cubicBezTo>
                      <a:pt x="268" y="109"/>
                      <a:pt x="267" y="109"/>
                      <a:pt x="267" y="109"/>
                    </a:cubicBezTo>
                    <a:cubicBezTo>
                      <a:pt x="267" y="109"/>
                      <a:pt x="267" y="110"/>
                      <a:pt x="266" y="110"/>
                    </a:cubicBezTo>
                    <a:cubicBezTo>
                      <a:pt x="266" y="109"/>
                      <a:pt x="265" y="109"/>
                      <a:pt x="265" y="109"/>
                    </a:cubicBezTo>
                    <a:cubicBezTo>
                      <a:pt x="264" y="108"/>
                      <a:pt x="263" y="108"/>
                      <a:pt x="261" y="107"/>
                    </a:cubicBezTo>
                    <a:cubicBezTo>
                      <a:pt x="261" y="107"/>
                      <a:pt x="261" y="107"/>
                      <a:pt x="260" y="107"/>
                    </a:cubicBezTo>
                    <a:cubicBezTo>
                      <a:pt x="260" y="107"/>
                      <a:pt x="260" y="107"/>
                      <a:pt x="260" y="107"/>
                    </a:cubicBezTo>
                    <a:cubicBezTo>
                      <a:pt x="259" y="107"/>
                      <a:pt x="258" y="106"/>
                      <a:pt x="258" y="106"/>
                    </a:cubicBezTo>
                    <a:cubicBezTo>
                      <a:pt x="257" y="106"/>
                      <a:pt x="257" y="106"/>
                      <a:pt x="257" y="106"/>
                    </a:cubicBezTo>
                    <a:cubicBezTo>
                      <a:pt x="257" y="106"/>
                      <a:pt x="256" y="105"/>
                      <a:pt x="256" y="105"/>
                    </a:cubicBezTo>
                    <a:cubicBezTo>
                      <a:pt x="255" y="105"/>
                      <a:pt x="255" y="105"/>
                      <a:pt x="254" y="105"/>
                    </a:cubicBezTo>
                    <a:cubicBezTo>
                      <a:pt x="254" y="104"/>
                      <a:pt x="254" y="104"/>
                      <a:pt x="253" y="104"/>
                    </a:cubicBezTo>
                    <a:cubicBezTo>
                      <a:pt x="253" y="104"/>
                      <a:pt x="252" y="104"/>
                      <a:pt x="252" y="104"/>
                    </a:cubicBezTo>
                    <a:cubicBezTo>
                      <a:pt x="252" y="104"/>
                      <a:pt x="252" y="104"/>
                      <a:pt x="252" y="104"/>
                    </a:cubicBezTo>
                    <a:cubicBezTo>
                      <a:pt x="252" y="105"/>
                      <a:pt x="252" y="105"/>
                      <a:pt x="252" y="105"/>
                    </a:cubicBezTo>
                    <a:cubicBezTo>
                      <a:pt x="252" y="105"/>
                      <a:pt x="252" y="105"/>
                      <a:pt x="252" y="105"/>
                    </a:cubicBezTo>
                    <a:cubicBezTo>
                      <a:pt x="252" y="105"/>
                      <a:pt x="252" y="106"/>
                      <a:pt x="252" y="106"/>
                    </a:cubicBezTo>
                    <a:cubicBezTo>
                      <a:pt x="252" y="106"/>
                      <a:pt x="251" y="106"/>
                      <a:pt x="251" y="106"/>
                    </a:cubicBezTo>
                    <a:cubicBezTo>
                      <a:pt x="251" y="106"/>
                      <a:pt x="250" y="106"/>
                      <a:pt x="250" y="106"/>
                    </a:cubicBezTo>
                    <a:cubicBezTo>
                      <a:pt x="250" y="106"/>
                      <a:pt x="251" y="107"/>
                      <a:pt x="251" y="107"/>
                    </a:cubicBezTo>
                    <a:cubicBezTo>
                      <a:pt x="251" y="107"/>
                      <a:pt x="251" y="108"/>
                      <a:pt x="251" y="108"/>
                    </a:cubicBezTo>
                    <a:cubicBezTo>
                      <a:pt x="252" y="108"/>
                      <a:pt x="252" y="108"/>
                      <a:pt x="253" y="108"/>
                    </a:cubicBezTo>
                    <a:cubicBezTo>
                      <a:pt x="253" y="109"/>
                      <a:pt x="253" y="109"/>
                      <a:pt x="254" y="109"/>
                    </a:cubicBezTo>
                    <a:cubicBezTo>
                      <a:pt x="254" y="110"/>
                      <a:pt x="254" y="110"/>
                      <a:pt x="255" y="110"/>
                    </a:cubicBezTo>
                    <a:cubicBezTo>
                      <a:pt x="255" y="110"/>
                      <a:pt x="256" y="110"/>
                      <a:pt x="256" y="110"/>
                    </a:cubicBezTo>
                    <a:cubicBezTo>
                      <a:pt x="256" y="110"/>
                      <a:pt x="256" y="110"/>
                      <a:pt x="257" y="110"/>
                    </a:cubicBezTo>
                    <a:cubicBezTo>
                      <a:pt x="257" y="110"/>
                      <a:pt x="257" y="110"/>
                      <a:pt x="258" y="109"/>
                    </a:cubicBezTo>
                    <a:cubicBezTo>
                      <a:pt x="258" y="110"/>
                      <a:pt x="258" y="110"/>
                      <a:pt x="258" y="110"/>
                    </a:cubicBezTo>
                    <a:cubicBezTo>
                      <a:pt x="258" y="110"/>
                      <a:pt x="258" y="110"/>
                      <a:pt x="259" y="110"/>
                    </a:cubicBezTo>
                    <a:cubicBezTo>
                      <a:pt x="259" y="111"/>
                      <a:pt x="259" y="111"/>
                      <a:pt x="259" y="111"/>
                    </a:cubicBezTo>
                    <a:cubicBezTo>
                      <a:pt x="259" y="111"/>
                      <a:pt x="259" y="111"/>
                      <a:pt x="259" y="111"/>
                    </a:cubicBezTo>
                    <a:cubicBezTo>
                      <a:pt x="259" y="111"/>
                      <a:pt x="259" y="111"/>
                      <a:pt x="259" y="112"/>
                    </a:cubicBezTo>
                    <a:cubicBezTo>
                      <a:pt x="259" y="112"/>
                      <a:pt x="259" y="112"/>
                      <a:pt x="259" y="113"/>
                    </a:cubicBezTo>
                    <a:cubicBezTo>
                      <a:pt x="259" y="113"/>
                      <a:pt x="259" y="113"/>
                      <a:pt x="258" y="113"/>
                    </a:cubicBezTo>
                    <a:cubicBezTo>
                      <a:pt x="258" y="113"/>
                      <a:pt x="258" y="113"/>
                      <a:pt x="258" y="113"/>
                    </a:cubicBezTo>
                    <a:cubicBezTo>
                      <a:pt x="257" y="113"/>
                      <a:pt x="257" y="113"/>
                      <a:pt x="256" y="114"/>
                    </a:cubicBezTo>
                    <a:cubicBezTo>
                      <a:pt x="256" y="114"/>
                      <a:pt x="256" y="114"/>
                      <a:pt x="256" y="114"/>
                    </a:cubicBezTo>
                    <a:cubicBezTo>
                      <a:pt x="255" y="113"/>
                      <a:pt x="255" y="113"/>
                      <a:pt x="255" y="113"/>
                    </a:cubicBezTo>
                    <a:cubicBezTo>
                      <a:pt x="254" y="113"/>
                      <a:pt x="254" y="113"/>
                      <a:pt x="253" y="113"/>
                    </a:cubicBezTo>
                    <a:cubicBezTo>
                      <a:pt x="253" y="113"/>
                      <a:pt x="253" y="112"/>
                      <a:pt x="252" y="112"/>
                    </a:cubicBezTo>
                    <a:cubicBezTo>
                      <a:pt x="252" y="112"/>
                      <a:pt x="251" y="112"/>
                      <a:pt x="251" y="112"/>
                    </a:cubicBezTo>
                    <a:cubicBezTo>
                      <a:pt x="250" y="112"/>
                      <a:pt x="250" y="112"/>
                      <a:pt x="250" y="112"/>
                    </a:cubicBezTo>
                    <a:cubicBezTo>
                      <a:pt x="250" y="112"/>
                      <a:pt x="250" y="111"/>
                      <a:pt x="250" y="111"/>
                    </a:cubicBezTo>
                    <a:cubicBezTo>
                      <a:pt x="250" y="111"/>
                      <a:pt x="249" y="111"/>
                      <a:pt x="249" y="111"/>
                    </a:cubicBezTo>
                    <a:cubicBezTo>
                      <a:pt x="249" y="110"/>
                      <a:pt x="248" y="110"/>
                      <a:pt x="248" y="110"/>
                    </a:cubicBezTo>
                    <a:cubicBezTo>
                      <a:pt x="248" y="110"/>
                      <a:pt x="248" y="110"/>
                      <a:pt x="248" y="110"/>
                    </a:cubicBezTo>
                    <a:cubicBezTo>
                      <a:pt x="247" y="110"/>
                      <a:pt x="247" y="110"/>
                      <a:pt x="247" y="110"/>
                    </a:cubicBezTo>
                    <a:cubicBezTo>
                      <a:pt x="246" y="110"/>
                      <a:pt x="245" y="110"/>
                      <a:pt x="244" y="110"/>
                    </a:cubicBezTo>
                    <a:cubicBezTo>
                      <a:pt x="244" y="109"/>
                      <a:pt x="244" y="109"/>
                      <a:pt x="244" y="109"/>
                    </a:cubicBezTo>
                    <a:cubicBezTo>
                      <a:pt x="244" y="109"/>
                      <a:pt x="244" y="109"/>
                      <a:pt x="243" y="108"/>
                    </a:cubicBezTo>
                    <a:cubicBezTo>
                      <a:pt x="244" y="108"/>
                      <a:pt x="244" y="108"/>
                      <a:pt x="244" y="108"/>
                    </a:cubicBezTo>
                    <a:cubicBezTo>
                      <a:pt x="244" y="108"/>
                      <a:pt x="244" y="107"/>
                      <a:pt x="244" y="107"/>
                    </a:cubicBezTo>
                    <a:cubicBezTo>
                      <a:pt x="244" y="107"/>
                      <a:pt x="244" y="107"/>
                      <a:pt x="244" y="106"/>
                    </a:cubicBezTo>
                    <a:cubicBezTo>
                      <a:pt x="243" y="106"/>
                      <a:pt x="243" y="106"/>
                      <a:pt x="243" y="106"/>
                    </a:cubicBezTo>
                    <a:cubicBezTo>
                      <a:pt x="243" y="106"/>
                      <a:pt x="243" y="105"/>
                      <a:pt x="243" y="105"/>
                    </a:cubicBezTo>
                    <a:cubicBezTo>
                      <a:pt x="242" y="105"/>
                      <a:pt x="242" y="104"/>
                      <a:pt x="241" y="104"/>
                    </a:cubicBezTo>
                    <a:cubicBezTo>
                      <a:pt x="241" y="104"/>
                      <a:pt x="241" y="104"/>
                      <a:pt x="241" y="103"/>
                    </a:cubicBezTo>
                    <a:cubicBezTo>
                      <a:pt x="241" y="103"/>
                      <a:pt x="241" y="103"/>
                      <a:pt x="240" y="103"/>
                    </a:cubicBezTo>
                    <a:cubicBezTo>
                      <a:pt x="240" y="103"/>
                      <a:pt x="241" y="103"/>
                      <a:pt x="241" y="102"/>
                    </a:cubicBezTo>
                    <a:cubicBezTo>
                      <a:pt x="241" y="102"/>
                      <a:pt x="241" y="102"/>
                      <a:pt x="242" y="102"/>
                    </a:cubicBezTo>
                    <a:cubicBezTo>
                      <a:pt x="242" y="102"/>
                      <a:pt x="242" y="101"/>
                      <a:pt x="242" y="101"/>
                    </a:cubicBezTo>
                    <a:cubicBezTo>
                      <a:pt x="242" y="101"/>
                      <a:pt x="242" y="101"/>
                      <a:pt x="242" y="100"/>
                    </a:cubicBezTo>
                    <a:cubicBezTo>
                      <a:pt x="242" y="100"/>
                      <a:pt x="241" y="100"/>
                      <a:pt x="241" y="100"/>
                    </a:cubicBezTo>
                    <a:cubicBezTo>
                      <a:pt x="241" y="100"/>
                      <a:pt x="241" y="100"/>
                      <a:pt x="241" y="100"/>
                    </a:cubicBezTo>
                    <a:cubicBezTo>
                      <a:pt x="242" y="100"/>
                      <a:pt x="242" y="99"/>
                      <a:pt x="242" y="99"/>
                    </a:cubicBezTo>
                    <a:cubicBezTo>
                      <a:pt x="242" y="99"/>
                      <a:pt x="241" y="99"/>
                      <a:pt x="241" y="99"/>
                    </a:cubicBezTo>
                    <a:cubicBezTo>
                      <a:pt x="241" y="99"/>
                      <a:pt x="240" y="98"/>
                      <a:pt x="240" y="98"/>
                    </a:cubicBezTo>
                    <a:cubicBezTo>
                      <a:pt x="239" y="98"/>
                      <a:pt x="238" y="97"/>
                      <a:pt x="238" y="97"/>
                    </a:cubicBezTo>
                    <a:cubicBezTo>
                      <a:pt x="237" y="97"/>
                      <a:pt x="237" y="97"/>
                      <a:pt x="237" y="97"/>
                    </a:cubicBezTo>
                    <a:cubicBezTo>
                      <a:pt x="237" y="97"/>
                      <a:pt x="236" y="97"/>
                      <a:pt x="236" y="97"/>
                    </a:cubicBezTo>
                    <a:cubicBezTo>
                      <a:pt x="236" y="97"/>
                      <a:pt x="236" y="97"/>
                      <a:pt x="235" y="97"/>
                    </a:cubicBezTo>
                    <a:cubicBezTo>
                      <a:pt x="235" y="97"/>
                      <a:pt x="235" y="97"/>
                      <a:pt x="235" y="97"/>
                    </a:cubicBezTo>
                    <a:cubicBezTo>
                      <a:pt x="234" y="97"/>
                      <a:pt x="234" y="97"/>
                      <a:pt x="234" y="97"/>
                    </a:cubicBezTo>
                    <a:cubicBezTo>
                      <a:pt x="234" y="97"/>
                      <a:pt x="234" y="97"/>
                      <a:pt x="234" y="97"/>
                    </a:cubicBezTo>
                    <a:cubicBezTo>
                      <a:pt x="234" y="97"/>
                      <a:pt x="235" y="97"/>
                      <a:pt x="235" y="97"/>
                    </a:cubicBezTo>
                    <a:cubicBezTo>
                      <a:pt x="235" y="96"/>
                      <a:pt x="235" y="96"/>
                      <a:pt x="235" y="96"/>
                    </a:cubicBezTo>
                    <a:cubicBezTo>
                      <a:pt x="235" y="96"/>
                      <a:pt x="235" y="96"/>
                      <a:pt x="234" y="96"/>
                    </a:cubicBezTo>
                    <a:cubicBezTo>
                      <a:pt x="234" y="96"/>
                      <a:pt x="234" y="96"/>
                      <a:pt x="234" y="96"/>
                    </a:cubicBezTo>
                    <a:cubicBezTo>
                      <a:pt x="235" y="96"/>
                      <a:pt x="235" y="95"/>
                      <a:pt x="235" y="95"/>
                    </a:cubicBezTo>
                    <a:cubicBezTo>
                      <a:pt x="235" y="95"/>
                      <a:pt x="235" y="95"/>
                      <a:pt x="234" y="95"/>
                    </a:cubicBezTo>
                    <a:cubicBezTo>
                      <a:pt x="234" y="95"/>
                      <a:pt x="234" y="95"/>
                      <a:pt x="234" y="95"/>
                    </a:cubicBezTo>
                    <a:cubicBezTo>
                      <a:pt x="233" y="95"/>
                      <a:pt x="232" y="95"/>
                      <a:pt x="232" y="96"/>
                    </a:cubicBezTo>
                    <a:cubicBezTo>
                      <a:pt x="232" y="95"/>
                      <a:pt x="231" y="95"/>
                      <a:pt x="231" y="95"/>
                    </a:cubicBezTo>
                    <a:cubicBezTo>
                      <a:pt x="232" y="95"/>
                      <a:pt x="232" y="95"/>
                      <a:pt x="232" y="95"/>
                    </a:cubicBezTo>
                    <a:cubicBezTo>
                      <a:pt x="232" y="95"/>
                      <a:pt x="233" y="95"/>
                      <a:pt x="233" y="95"/>
                    </a:cubicBezTo>
                    <a:cubicBezTo>
                      <a:pt x="233" y="94"/>
                      <a:pt x="233" y="94"/>
                      <a:pt x="233" y="94"/>
                    </a:cubicBezTo>
                    <a:cubicBezTo>
                      <a:pt x="232" y="94"/>
                      <a:pt x="232" y="94"/>
                      <a:pt x="231" y="94"/>
                    </a:cubicBezTo>
                    <a:cubicBezTo>
                      <a:pt x="231" y="94"/>
                      <a:pt x="231" y="94"/>
                      <a:pt x="231" y="93"/>
                    </a:cubicBezTo>
                    <a:cubicBezTo>
                      <a:pt x="230" y="93"/>
                      <a:pt x="230" y="93"/>
                      <a:pt x="229" y="93"/>
                    </a:cubicBezTo>
                    <a:cubicBezTo>
                      <a:pt x="229" y="92"/>
                      <a:pt x="229" y="92"/>
                      <a:pt x="229" y="92"/>
                    </a:cubicBezTo>
                    <a:cubicBezTo>
                      <a:pt x="229" y="91"/>
                      <a:pt x="228" y="91"/>
                      <a:pt x="228" y="91"/>
                    </a:cubicBezTo>
                    <a:cubicBezTo>
                      <a:pt x="228" y="91"/>
                      <a:pt x="228" y="91"/>
                      <a:pt x="228" y="91"/>
                    </a:cubicBezTo>
                    <a:cubicBezTo>
                      <a:pt x="229" y="91"/>
                      <a:pt x="229" y="91"/>
                      <a:pt x="229" y="91"/>
                    </a:cubicBezTo>
                    <a:cubicBezTo>
                      <a:pt x="229" y="91"/>
                      <a:pt x="230" y="91"/>
                      <a:pt x="230" y="91"/>
                    </a:cubicBezTo>
                    <a:cubicBezTo>
                      <a:pt x="230" y="91"/>
                      <a:pt x="231" y="91"/>
                      <a:pt x="231" y="91"/>
                    </a:cubicBezTo>
                    <a:cubicBezTo>
                      <a:pt x="231" y="92"/>
                      <a:pt x="231" y="92"/>
                      <a:pt x="231" y="92"/>
                    </a:cubicBezTo>
                    <a:cubicBezTo>
                      <a:pt x="232" y="92"/>
                      <a:pt x="233" y="93"/>
                      <a:pt x="234" y="93"/>
                    </a:cubicBezTo>
                    <a:cubicBezTo>
                      <a:pt x="234" y="93"/>
                      <a:pt x="234" y="94"/>
                      <a:pt x="235" y="94"/>
                    </a:cubicBezTo>
                    <a:cubicBezTo>
                      <a:pt x="235" y="93"/>
                      <a:pt x="235" y="93"/>
                      <a:pt x="235" y="93"/>
                    </a:cubicBezTo>
                    <a:cubicBezTo>
                      <a:pt x="235" y="94"/>
                      <a:pt x="236" y="94"/>
                      <a:pt x="236" y="94"/>
                    </a:cubicBezTo>
                    <a:cubicBezTo>
                      <a:pt x="237" y="94"/>
                      <a:pt x="237" y="94"/>
                      <a:pt x="238" y="94"/>
                    </a:cubicBezTo>
                    <a:cubicBezTo>
                      <a:pt x="238" y="94"/>
                      <a:pt x="238" y="94"/>
                      <a:pt x="238" y="94"/>
                    </a:cubicBezTo>
                    <a:cubicBezTo>
                      <a:pt x="238" y="94"/>
                      <a:pt x="239" y="94"/>
                      <a:pt x="239" y="94"/>
                    </a:cubicBezTo>
                    <a:cubicBezTo>
                      <a:pt x="239" y="94"/>
                      <a:pt x="238" y="94"/>
                      <a:pt x="238" y="95"/>
                    </a:cubicBezTo>
                    <a:cubicBezTo>
                      <a:pt x="238" y="95"/>
                      <a:pt x="238" y="95"/>
                      <a:pt x="238" y="95"/>
                    </a:cubicBezTo>
                    <a:cubicBezTo>
                      <a:pt x="238" y="95"/>
                      <a:pt x="238" y="95"/>
                      <a:pt x="238" y="95"/>
                    </a:cubicBezTo>
                    <a:cubicBezTo>
                      <a:pt x="239" y="95"/>
                      <a:pt x="239" y="95"/>
                      <a:pt x="240" y="95"/>
                    </a:cubicBezTo>
                    <a:cubicBezTo>
                      <a:pt x="240" y="95"/>
                      <a:pt x="240" y="95"/>
                      <a:pt x="240" y="95"/>
                    </a:cubicBezTo>
                    <a:cubicBezTo>
                      <a:pt x="241" y="95"/>
                      <a:pt x="241" y="95"/>
                      <a:pt x="242" y="95"/>
                    </a:cubicBezTo>
                    <a:cubicBezTo>
                      <a:pt x="242" y="95"/>
                      <a:pt x="242" y="95"/>
                      <a:pt x="241" y="95"/>
                    </a:cubicBezTo>
                    <a:cubicBezTo>
                      <a:pt x="242" y="95"/>
                      <a:pt x="242" y="95"/>
                      <a:pt x="242" y="95"/>
                    </a:cubicBezTo>
                    <a:cubicBezTo>
                      <a:pt x="243" y="95"/>
                      <a:pt x="243" y="95"/>
                      <a:pt x="244" y="95"/>
                    </a:cubicBezTo>
                    <a:cubicBezTo>
                      <a:pt x="244" y="96"/>
                      <a:pt x="244" y="96"/>
                      <a:pt x="244" y="96"/>
                    </a:cubicBezTo>
                    <a:cubicBezTo>
                      <a:pt x="244" y="96"/>
                      <a:pt x="244" y="96"/>
                      <a:pt x="245" y="97"/>
                    </a:cubicBezTo>
                    <a:cubicBezTo>
                      <a:pt x="245" y="97"/>
                      <a:pt x="246" y="97"/>
                      <a:pt x="246" y="96"/>
                    </a:cubicBezTo>
                    <a:cubicBezTo>
                      <a:pt x="246" y="97"/>
                      <a:pt x="246" y="97"/>
                      <a:pt x="247" y="97"/>
                    </a:cubicBezTo>
                    <a:cubicBezTo>
                      <a:pt x="247" y="97"/>
                      <a:pt x="247" y="97"/>
                      <a:pt x="247" y="97"/>
                    </a:cubicBezTo>
                    <a:cubicBezTo>
                      <a:pt x="247" y="97"/>
                      <a:pt x="248" y="97"/>
                      <a:pt x="249" y="97"/>
                    </a:cubicBezTo>
                    <a:cubicBezTo>
                      <a:pt x="249" y="97"/>
                      <a:pt x="249" y="97"/>
                      <a:pt x="249" y="97"/>
                    </a:cubicBezTo>
                    <a:cubicBezTo>
                      <a:pt x="250" y="97"/>
                      <a:pt x="250" y="97"/>
                      <a:pt x="250" y="97"/>
                    </a:cubicBezTo>
                    <a:cubicBezTo>
                      <a:pt x="251" y="97"/>
                      <a:pt x="251" y="98"/>
                      <a:pt x="252" y="98"/>
                    </a:cubicBezTo>
                    <a:cubicBezTo>
                      <a:pt x="252" y="98"/>
                      <a:pt x="253" y="98"/>
                      <a:pt x="254" y="98"/>
                    </a:cubicBezTo>
                    <a:cubicBezTo>
                      <a:pt x="255" y="98"/>
                      <a:pt x="256" y="99"/>
                      <a:pt x="257" y="99"/>
                    </a:cubicBezTo>
                    <a:cubicBezTo>
                      <a:pt x="258" y="99"/>
                      <a:pt x="259" y="99"/>
                      <a:pt x="260" y="99"/>
                    </a:cubicBezTo>
                    <a:cubicBezTo>
                      <a:pt x="260" y="99"/>
                      <a:pt x="260" y="98"/>
                      <a:pt x="260" y="98"/>
                    </a:cubicBezTo>
                    <a:cubicBezTo>
                      <a:pt x="260" y="98"/>
                      <a:pt x="261" y="98"/>
                      <a:pt x="262" y="98"/>
                    </a:cubicBezTo>
                    <a:cubicBezTo>
                      <a:pt x="262" y="98"/>
                      <a:pt x="262" y="98"/>
                      <a:pt x="262" y="98"/>
                    </a:cubicBezTo>
                    <a:cubicBezTo>
                      <a:pt x="263" y="98"/>
                      <a:pt x="264" y="98"/>
                      <a:pt x="264" y="98"/>
                    </a:cubicBezTo>
                    <a:cubicBezTo>
                      <a:pt x="265" y="98"/>
                      <a:pt x="265" y="98"/>
                      <a:pt x="266" y="98"/>
                    </a:cubicBezTo>
                    <a:cubicBezTo>
                      <a:pt x="267" y="97"/>
                      <a:pt x="268" y="96"/>
                      <a:pt x="268" y="96"/>
                    </a:cubicBezTo>
                    <a:cubicBezTo>
                      <a:pt x="268" y="96"/>
                      <a:pt x="268" y="96"/>
                      <a:pt x="269" y="95"/>
                    </a:cubicBezTo>
                    <a:cubicBezTo>
                      <a:pt x="269" y="95"/>
                      <a:pt x="269" y="95"/>
                      <a:pt x="270" y="94"/>
                    </a:cubicBezTo>
                    <a:cubicBezTo>
                      <a:pt x="270" y="94"/>
                      <a:pt x="270" y="94"/>
                      <a:pt x="270" y="94"/>
                    </a:cubicBezTo>
                    <a:cubicBezTo>
                      <a:pt x="270" y="94"/>
                      <a:pt x="270" y="94"/>
                      <a:pt x="270" y="93"/>
                    </a:cubicBezTo>
                    <a:cubicBezTo>
                      <a:pt x="270" y="93"/>
                      <a:pt x="271" y="93"/>
                      <a:pt x="271" y="92"/>
                    </a:cubicBezTo>
                    <a:cubicBezTo>
                      <a:pt x="271" y="92"/>
                      <a:pt x="271" y="92"/>
                      <a:pt x="271" y="91"/>
                    </a:cubicBezTo>
                    <a:cubicBezTo>
                      <a:pt x="271" y="91"/>
                      <a:pt x="271" y="91"/>
                      <a:pt x="271" y="91"/>
                    </a:cubicBezTo>
                    <a:cubicBezTo>
                      <a:pt x="271" y="90"/>
                      <a:pt x="271" y="90"/>
                      <a:pt x="270" y="90"/>
                    </a:cubicBezTo>
                    <a:cubicBezTo>
                      <a:pt x="270" y="90"/>
                      <a:pt x="270" y="90"/>
                      <a:pt x="270" y="90"/>
                    </a:cubicBezTo>
                    <a:cubicBezTo>
                      <a:pt x="270" y="90"/>
                      <a:pt x="269" y="90"/>
                      <a:pt x="269" y="89"/>
                    </a:cubicBezTo>
                    <a:cubicBezTo>
                      <a:pt x="269" y="89"/>
                      <a:pt x="269" y="89"/>
                      <a:pt x="268" y="89"/>
                    </a:cubicBezTo>
                    <a:cubicBezTo>
                      <a:pt x="268" y="89"/>
                      <a:pt x="268" y="88"/>
                      <a:pt x="268" y="88"/>
                    </a:cubicBezTo>
                    <a:cubicBezTo>
                      <a:pt x="268" y="88"/>
                      <a:pt x="267" y="87"/>
                      <a:pt x="267" y="87"/>
                    </a:cubicBezTo>
                    <a:cubicBezTo>
                      <a:pt x="267" y="87"/>
                      <a:pt x="266" y="87"/>
                      <a:pt x="266" y="87"/>
                    </a:cubicBezTo>
                    <a:cubicBezTo>
                      <a:pt x="266" y="87"/>
                      <a:pt x="266" y="87"/>
                      <a:pt x="266" y="87"/>
                    </a:cubicBezTo>
                    <a:cubicBezTo>
                      <a:pt x="265" y="87"/>
                      <a:pt x="265" y="87"/>
                      <a:pt x="264" y="87"/>
                    </a:cubicBezTo>
                    <a:cubicBezTo>
                      <a:pt x="264" y="87"/>
                      <a:pt x="264" y="86"/>
                      <a:pt x="264" y="86"/>
                    </a:cubicBezTo>
                    <a:cubicBezTo>
                      <a:pt x="264" y="86"/>
                      <a:pt x="263" y="85"/>
                      <a:pt x="262" y="85"/>
                    </a:cubicBezTo>
                    <a:cubicBezTo>
                      <a:pt x="262" y="85"/>
                      <a:pt x="262" y="85"/>
                      <a:pt x="262" y="84"/>
                    </a:cubicBezTo>
                    <a:cubicBezTo>
                      <a:pt x="262" y="84"/>
                      <a:pt x="262" y="84"/>
                      <a:pt x="261" y="84"/>
                    </a:cubicBezTo>
                    <a:cubicBezTo>
                      <a:pt x="261" y="84"/>
                      <a:pt x="261" y="83"/>
                      <a:pt x="261" y="83"/>
                    </a:cubicBezTo>
                    <a:cubicBezTo>
                      <a:pt x="261" y="84"/>
                      <a:pt x="261" y="84"/>
                      <a:pt x="261" y="84"/>
                    </a:cubicBezTo>
                    <a:cubicBezTo>
                      <a:pt x="261" y="84"/>
                      <a:pt x="261" y="84"/>
                      <a:pt x="262" y="85"/>
                    </a:cubicBezTo>
                    <a:cubicBezTo>
                      <a:pt x="261" y="85"/>
                      <a:pt x="261" y="85"/>
                      <a:pt x="261" y="85"/>
                    </a:cubicBezTo>
                    <a:cubicBezTo>
                      <a:pt x="260" y="85"/>
                      <a:pt x="260" y="84"/>
                      <a:pt x="259" y="84"/>
                    </a:cubicBezTo>
                    <a:cubicBezTo>
                      <a:pt x="259" y="84"/>
                      <a:pt x="259" y="84"/>
                      <a:pt x="259" y="84"/>
                    </a:cubicBezTo>
                    <a:cubicBezTo>
                      <a:pt x="258" y="84"/>
                      <a:pt x="257" y="83"/>
                      <a:pt x="257" y="83"/>
                    </a:cubicBezTo>
                    <a:cubicBezTo>
                      <a:pt x="257" y="83"/>
                      <a:pt x="257" y="83"/>
                      <a:pt x="256" y="83"/>
                    </a:cubicBezTo>
                    <a:cubicBezTo>
                      <a:pt x="256" y="83"/>
                      <a:pt x="256" y="83"/>
                      <a:pt x="256" y="83"/>
                    </a:cubicBezTo>
                    <a:cubicBezTo>
                      <a:pt x="256" y="83"/>
                      <a:pt x="256" y="83"/>
                      <a:pt x="257" y="84"/>
                    </a:cubicBezTo>
                    <a:cubicBezTo>
                      <a:pt x="256" y="83"/>
                      <a:pt x="256" y="83"/>
                      <a:pt x="256" y="83"/>
                    </a:cubicBezTo>
                    <a:cubicBezTo>
                      <a:pt x="255" y="83"/>
                      <a:pt x="255" y="82"/>
                      <a:pt x="254" y="82"/>
                    </a:cubicBezTo>
                    <a:cubicBezTo>
                      <a:pt x="254" y="82"/>
                      <a:pt x="254" y="82"/>
                      <a:pt x="253" y="82"/>
                    </a:cubicBezTo>
                    <a:cubicBezTo>
                      <a:pt x="253" y="81"/>
                      <a:pt x="253" y="81"/>
                      <a:pt x="253" y="81"/>
                    </a:cubicBezTo>
                    <a:cubicBezTo>
                      <a:pt x="251" y="80"/>
                      <a:pt x="250" y="80"/>
                      <a:pt x="249" y="79"/>
                    </a:cubicBezTo>
                    <a:cubicBezTo>
                      <a:pt x="247" y="78"/>
                      <a:pt x="245" y="77"/>
                      <a:pt x="243" y="77"/>
                    </a:cubicBezTo>
                    <a:cubicBezTo>
                      <a:pt x="242" y="77"/>
                      <a:pt x="242" y="76"/>
                      <a:pt x="241" y="76"/>
                    </a:cubicBezTo>
                    <a:cubicBezTo>
                      <a:pt x="241" y="76"/>
                      <a:pt x="241" y="76"/>
                      <a:pt x="241" y="77"/>
                    </a:cubicBezTo>
                    <a:cubicBezTo>
                      <a:pt x="241" y="76"/>
                      <a:pt x="240" y="76"/>
                      <a:pt x="240" y="76"/>
                    </a:cubicBezTo>
                    <a:cubicBezTo>
                      <a:pt x="240" y="76"/>
                      <a:pt x="239" y="76"/>
                      <a:pt x="239" y="76"/>
                    </a:cubicBezTo>
                    <a:cubicBezTo>
                      <a:pt x="239" y="76"/>
                      <a:pt x="239" y="76"/>
                      <a:pt x="239" y="76"/>
                    </a:cubicBezTo>
                    <a:cubicBezTo>
                      <a:pt x="238" y="76"/>
                      <a:pt x="238" y="76"/>
                      <a:pt x="238" y="76"/>
                    </a:cubicBezTo>
                    <a:cubicBezTo>
                      <a:pt x="237" y="76"/>
                      <a:pt x="237" y="76"/>
                      <a:pt x="237" y="76"/>
                    </a:cubicBezTo>
                    <a:cubicBezTo>
                      <a:pt x="236" y="76"/>
                      <a:pt x="236" y="76"/>
                      <a:pt x="235" y="76"/>
                    </a:cubicBezTo>
                    <a:cubicBezTo>
                      <a:pt x="235" y="76"/>
                      <a:pt x="235" y="75"/>
                      <a:pt x="234" y="75"/>
                    </a:cubicBezTo>
                    <a:cubicBezTo>
                      <a:pt x="234" y="75"/>
                      <a:pt x="234" y="75"/>
                      <a:pt x="233" y="75"/>
                    </a:cubicBezTo>
                    <a:cubicBezTo>
                      <a:pt x="233" y="75"/>
                      <a:pt x="233" y="75"/>
                      <a:pt x="233" y="75"/>
                    </a:cubicBezTo>
                    <a:cubicBezTo>
                      <a:pt x="233" y="75"/>
                      <a:pt x="234" y="75"/>
                      <a:pt x="234" y="76"/>
                    </a:cubicBezTo>
                    <a:cubicBezTo>
                      <a:pt x="234" y="76"/>
                      <a:pt x="234" y="76"/>
                      <a:pt x="234" y="76"/>
                    </a:cubicBezTo>
                    <a:cubicBezTo>
                      <a:pt x="233" y="76"/>
                      <a:pt x="233" y="76"/>
                      <a:pt x="233" y="75"/>
                    </a:cubicBezTo>
                    <a:cubicBezTo>
                      <a:pt x="232" y="75"/>
                      <a:pt x="232" y="75"/>
                      <a:pt x="232" y="75"/>
                    </a:cubicBezTo>
                    <a:cubicBezTo>
                      <a:pt x="231" y="76"/>
                      <a:pt x="231" y="76"/>
                      <a:pt x="231" y="76"/>
                    </a:cubicBezTo>
                    <a:cubicBezTo>
                      <a:pt x="231" y="76"/>
                      <a:pt x="231" y="76"/>
                      <a:pt x="231" y="76"/>
                    </a:cubicBezTo>
                    <a:cubicBezTo>
                      <a:pt x="231" y="76"/>
                      <a:pt x="231" y="77"/>
                      <a:pt x="231" y="77"/>
                    </a:cubicBezTo>
                    <a:cubicBezTo>
                      <a:pt x="230" y="77"/>
                      <a:pt x="230" y="77"/>
                      <a:pt x="229" y="77"/>
                    </a:cubicBezTo>
                    <a:cubicBezTo>
                      <a:pt x="230" y="77"/>
                      <a:pt x="230" y="77"/>
                      <a:pt x="230" y="76"/>
                    </a:cubicBezTo>
                    <a:cubicBezTo>
                      <a:pt x="230" y="76"/>
                      <a:pt x="231" y="76"/>
                      <a:pt x="231" y="76"/>
                    </a:cubicBezTo>
                    <a:cubicBezTo>
                      <a:pt x="231" y="76"/>
                      <a:pt x="231" y="76"/>
                      <a:pt x="230" y="76"/>
                    </a:cubicBezTo>
                    <a:cubicBezTo>
                      <a:pt x="230" y="76"/>
                      <a:pt x="230" y="76"/>
                      <a:pt x="229" y="76"/>
                    </a:cubicBezTo>
                    <a:cubicBezTo>
                      <a:pt x="230" y="76"/>
                      <a:pt x="230" y="76"/>
                      <a:pt x="230" y="75"/>
                    </a:cubicBezTo>
                    <a:cubicBezTo>
                      <a:pt x="230" y="75"/>
                      <a:pt x="230" y="75"/>
                      <a:pt x="230" y="75"/>
                    </a:cubicBezTo>
                    <a:cubicBezTo>
                      <a:pt x="230" y="75"/>
                      <a:pt x="230" y="75"/>
                      <a:pt x="230" y="75"/>
                    </a:cubicBezTo>
                    <a:cubicBezTo>
                      <a:pt x="229" y="75"/>
                      <a:pt x="229" y="75"/>
                      <a:pt x="229" y="75"/>
                    </a:cubicBezTo>
                    <a:cubicBezTo>
                      <a:pt x="229" y="75"/>
                      <a:pt x="228" y="76"/>
                      <a:pt x="228" y="76"/>
                    </a:cubicBezTo>
                    <a:cubicBezTo>
                      <a:pt x="228" y="76"/>
                      <a:pt x="228" y="76"/>
                      <a:pt x="228" y="76"/>
                    </a:cubicBezTo>
                    <a:cubicBezTo>
                      <a:pt x="228" y="75"/>
                      <a:pt x="228" y="75"/>
                      <a:pt x="228" y="75"/>
                    </a:cubicBezTo>
                    <a:cubicBezTo>
                      <a:pt x="228" y="75"/>
                      <a:pt x="228" y="75"/>
                      <a:pt x="228" y="75"/>
                    </a:cubicBezTo>
                    <a:cubicBezTo>
                      <a:pt x="228" y="75"/>
                      <a:pt x="228" y="75"/>
                      <a:pt x="227" y="75"/>
                    </a:cubicBezTo>
                    <a:cubicBezTo>
                      <a:pt x="227" y="75"/>
                      <a:pt x="227" y="75"/>
                      <a:pt x="227" y="75"/>
                    </a:cubicBezTo>
                    <a:cubicBezTo>
                      <a:pt x="227" y="75"/>
                      <a:pt x="227" y="75"/>
                      <a:pt x="227" y="75"/>
                    </a:cubicBezTo>
                    <a:cubicBezTo>
                      <a:pt x="227" y="75"/>
                      <a:pt x="226" y="75"/>
                      <a:pt x="226" y="75"/>
                    </a:cubicBezTo>
                    <a:cubicBezTo>
                      <a:pt x="226" y="75"/>
                      <a:pt x="225" y="75"/>
                      <a:pt x="225" y="75"/>
                    </a:cubicBezTo>
                    <a:cubicBezTo>
                      <a:pt x="225" y="75"/>
                      <a:pt x="225" y="75"/>
                      <a:pt x="225" y="74"/>
                    </a:cubicBezTo>
                    <a:cubicBezTo>
                      <a:pt x="225" y="74"/>
                      <a:pt x="225" y="74"/>
                      <a:pt x="224" y="74"/>
                    </a:cubicBezTo>
                    <a:cubicBezTo>
                      <a:pt x="224" y="74"/>
                      <a:pt x="224" y="74"/>
                      <a:pt x="224" y="75"/>
                    </a:cubicBezTo>
                    <a:cubicBezTo>
                      <a:pt x="223" y="74"/>
                      <a:pt x="223" y="74"/>
                      <a:pt x="223" y="74"/>
                    </a:cubicBezTo>
                    <a:cubicBezTo>
                      <a:pt x="223" y="74"/>
                      <a:pt x="223" y="73"/>
                      <a:pt x="223" y="73"/>
                    </a:cubicBezTo>
                    <a:cubicBezTo>
                      <a:pt x="224" y="73"/>
                      <a:pt x="224" y="73"/>
                      <a:pt x="224" y="73"/>
                    </a:cubicBezTo>
                    <a:cubicBezTo>
                      <a:pt x="224" y="73"/>
                      <a:pt x="224" y="73"/>
                      <a:pt x="224" y="73"/>
                    </a:cubicBezTo>
                    <a:cubicBezTo>
                      <a:pt x="224" y="73"/>
                      <a:pt x="225" y="74"/>
                      <a:pt x="225" y="74"/>
                    </a:cubicBezTo>
                    <a:cubicBezTo>
                      <a:pt x="225" y="74"/>
                      <a:pt x="226" y="74"/>
                      <a:pt x="226" y="74"/>
                    </a:cubicBezTo>
                    <a:cubicBezTo>
                      <a:pt x="227" y="74"/>
                      <a:pt x="227" y="74"/>
                      <a:pt x="227" y="74"/>
                    </a:cubicBezTo>
                    <a:cubicBezTo>
                      <a:pt x="227" y="74"/>
                      <a:pt x="228" y="74"/>
                      <a:pt x="228" y="74"/>
                    </a:cubicBezTo>
                    <a:cubicBezTo>
                      <a:pt x="228" y="73"/>
                      <a:pt x="228" y="73"/>
                      <a:pt x="228" y="73"/>
                    </a:cubicBezTo>
                    <a:cubicBezTo>
                      <a:pt x="228" y="73"/>
                      <a:pt x="228" y="73"/>
                      <a:pt x="227" y="73"/>
                    </a:cubicBezTo>
                    <a:cubicBezTo>
                      <a:pt x="227" y="73"/>
                      <a:pt x="227" y="73"/>
                      <a:pt x="227" y="73"/>
                    </a:cubicBezTo>
                    <a:cubicBezTo>
                      <a:pt x="227" y="72"/>
                      <a:pt x="227" y="72"/>
                      <a:pt x="226" y="72"/>
                    </a:cubicBezTo>
                    <a:cubicBezTo>
                      <a:pt x="226" y="72"/>
                      <a:pt x="226" y="72"/>
                      <a:pt x="226" y="73"/>
                    </a:cubicBezTo>
                    <a:cubicBezTo>
                      <a:pt x="226" y="72"/>
                      <a:pt x="225" y="72"/>
                      <a:pt x="225" y="72"/>
                    </a:cubicBezTo>
                    <a:cubicBezTo>
                      <a:pt x="225" y="72"/>
                      <a:pt x="225" y="72"/>
                      <a:pt x="225" y="72"/>
                    </a:cubicBezTo>
                    <a:cubicBezTo>
                      <a:pt x="224" y="71"/>
                      <a:pt x="224" y="71"/>
                      <a:pt x="223" y="71"/>
                    </a:cubicBezTo>
                    <a:cubicBezTo>
                      <a:pt x="223" y="71"/>
                      <a:pt x="223" y="71"/>
                      <a:pt x="222" y="71"/>
                    </a:cubicBezTo>
                    <a:cubicBezTo>
                      <a:pt x="222" y="71"/>
                      <a:pt x="222" y="71"/>
                      <a:pt x="222" y="71"/>
                    </a:cubicBezTo>
                    <a:cubicBezTo>
                      <a:pt x="222" y="71"/>
                      <a:pt x="222" y="72"/>
                      <a:pt x="222" y="72"/>
                    </a:cubicBezTo>
                    <a:cubicBezTo>
                      <a:pt x="223" y="72"/>
                      <a:pt x="223" y="72"/>
                      <a:pt x="223" y="72"/>
                    </a:cubicBezTo>
                    <a:cubicBezTo>
                      <a:pt x="223" y="72"/>
                      <a:pt x="223" y="72"/>
                      <a:pt x="223" y="72"/>
                    </a:cubicBezTo>
                    <a:cubicBezTo>
                      <a:pt x="223" y="72"/>
                      <a:pt x="222" y="72"/>
                      <a:pt x="222" y="72"/>
                    </a:cubicBezTo>
                    <a:cubicBezTo>
                      <a:pt x="222" y="72"/>
                      <a:pt x="222" y="72"/>
                      <a:pt x="221" y="72"/>
                    </a:cubicBezTo>
                    <a:cubicBezTo>
                      <a:pt x="221" y="72"/>
                      <a:pt x="221" y="72"/>
                      <a:pt x="221" y="72"/>
                    </a:cubicBezTo>
                    <a:cubicBezTo>
                      <a:pt x="222" y="72"/>
                      <a:pt x="222" y="73"/>
                      <a:pt x="222" y="73"/>
                    </a:cubicBezTo>
                    <a:cubicBezTo>
                      <a:pt x="222" y="73"/>
                      <a:pt x="222" y="73"/>
                      <a:pt x="222" y="73"/>
                    </a:cubicBezTo>
                    <a:cubicBezTo>
                      <a:pt x="222" y="73"/>
                      <a:pt x="221" y="73"/>
                      <a:pt x="221" y="73"/>
                    </a:cubicBezTo>
                    <a:cubicBezTo>
                      <a:pt x="221" y="73"/>
                      <a:pt x="221" y="73"/>
                      <a:pt x="221" y="73"/>
                    </a:cubicBezTo>
                    <a:cubicBezTo>
                      <a:pt x="220" y="74"/>
                      <a:pt x="220" y="74"/>
                      <a:pt x="220" y="74"/>
                    </a:cubicBezTo>
                    <a:cubicBezTo>
                      <a:pt x="220" y="74"/>
                      <a:pt x="220" y="74"/>
                      <a:pt x="220" y="74"/>
                    </a:cubicBezTo>
                    <a:cubicBezTo>
                      <a:pt x="220" y="74"/>
                      <a:pt x="220" y="73"/>
                      <a:pt x="220" y="73"/>
                    </a:cubicBezTo>
                    <a:cubicBezTo>
                      <a:pt x="220" y="73"/>
                      <a:pt x="220" y="73"/>
                      <a:pt x="219" y="73"/>
                    </a:cubicBezTo>
                    <a:cubicBezTo>
                      <a:pt x="219" y="73"/>
                      <a:pt x="219" y="73"/>
                      <a:pt x="218" y="73"/>
                    </a:cubicBezTo>
                    <a:cubicBezTo>
                      <a:pt x="218" y="73"/>
                      <a:pt x="218" y="73"/>
                      <a:pt x="218" y="73"/>
                    </a:cubicBezTo>
                    <a:cubicBezTo>
                      <a:pt x="218" y="73"/>
                      <a:pt x="218" y="73"/>
                      <a:pt x="218" y="73"/>
                    </a:cubicBezTo>
                    <a:cubicBezTo>
                      <a:pt x="218" y="73"/>
                      <a:pt x="218" y="73"/>
                      <a:pt x="218" y="73"/>
                    </a:cubicBezTo>
                    <a:cubicBezTo>
                      <a:pt x="218" y="72"/>
                      <a:pt x="217" y="72"/>
                      <a:pt x="217" y="72"/>
                    </a:cubicBezTo>
                    <a:cubicBezTo>
                      <a:pt x="217" y="72"/>
                      <a:pt x="217" y="72"/>
                      <a:pt x="217" y="72"/>
                    </a:cubicBezTo>
                    <a:cubicBezTo>
                      <a:pt x="216" y="72"/>
                      <a:pt x="216" y="72"/>
                      <a:pt x="216" y="72"/>
                    </a:cubicBezTo>
                    <a:cubicBezTo>
                      <a:pt x="216" y="72"/>
                      <a:pt x="216" y="72"/>
                      <a:pt x="216" y="73"/>
                    </a:cubicBezTo>
                    <a:cubicBezTo>
                      <a:pt x="216" y="73"/>
                      <a:pt x="216" y="72"/>
                      <a:pt x="216" y="72"/>
                    </a:cubicBezTo>
                    <a:cubicBezTo>
                      <a:pt x="216" y="72"/>
                      <a:pt x="215" y="72"/>
                      <a:pt x="215" y="72"/>
                    </a:cubicBezTo>
                    <a:cubicBezTo>
                      <a:pt x="215" y="72"/>
                      <a:pt x="215" y="72"/>
                      <a:pt x="215" y="72"/>
                    </a:cubicBezTo>
                    <a:cubicBezTo>
                      <a:pt x="215" y="72"/>
                      <a:pt x="215" y="72"/>
                      <a:pt x="215" y="72"/>
                    </a:cubicBezTo>
                    <a:cubicBezTo>
                      <a:pt x="215" y="73"/>
                      <a:pt x="215" y="73"/>
                      <a:pt x="215" y="73"/>
                    </a:cubicBezTo>
                    <a:cubicBezTo>
                      <a:pt x="215" y="73"/>
                      <a:pt x="214" y="73"/>
                      <a:pt x="214" y="73"/>
                    </a:cubicBezTo>
                    <a:cubicBezTo>
                      <a:pt x="214" y="73"/>
                      <a:pt x="214" y="72"/>
                      <a:pt x="214" y="72"/>
                    </a:cubicBezTo>
                    <a:cubicBezTo>
                      <a:pt x="213" y="72"/>
                      <a:pt x="213" y="73"/>
                      <a:pt x="213" y="73"/>
                    </a:cubicBezTo>
                    <a:cubicBezTo>
                      <a:pt x="213" y="73"/>
                      <a:pt x="213" y="73"/>
                      <a:pt x="213" y="73"/>
                    </a:cubicBezTo>
                    <a:cubicBezTo>
                      <a:pt x="212" y="73"/>
                      <a:pt x="212" y="73"/>
                      <a:pt x="212" y="72"/>
                    </a:cubicBezTo>
                    <a:cubicBezTo>
                      <a:pt x="212" y="72"/>
                      <a:pt x="212" y="72"/>
                      <a:pt x="212" y="72"/>
                    </a:cubicBezTo>
                    <a:cubicBezTo>
                      <a:pt x="212" y="72"/>
                      <a:pt x="212" y="72"/>
                      <a:pt x="212" y="72"/>
                    </a:cubicBezTo>
                    <a:cubicBezTo>
                      <a:pt x="211" y="71"/>
                      <a:pt x="211" y="71"/>
                      <a:pt x="211" y="71"/>
                    </a:cubicBezTo>
                    <a:cubicBezTo>
                      <a:pt x="211" y="71"/>
                      <a:pt x="211" y="71"/>
                      <a:pt x="211" y="71"/>
                    </a:cubicBezTo>
                    <a:cubicBezTo>
                      <a:pt x="210" y="71"/>
                      <a:pt x="210" y="71"/>
                      <a:pt x="210" y="71"/>
                    </a:cubicBezTo>
                    <a:cubicBezTo>
                      <a:pt x="209" y="70"/>
                      <a:pt x="209" y="70"/>
                      <a:pt x="209" y="70"/>
                    </a:cubicBezTo>
                    <a:cubicBezTo>
                      <a:pt x="208" y="70"/>
                      <a:pt x="208" y="70"/>
                      <a:pt x="208" y="70"/>
                    </a:cubicBezTo>
                    <a:cubicBezTo>
                      <a:pt x="207" y="70"/>
                      <a:pt x="207" y="70"/>
                      <a:pt x="207" y="70"/>
                    </a:cubicBezTo>
                    <a:cubicBezTo>
                      <a:pt x="207" y="70"/>
                      <a:pt x="207" y="69"/>
                      <a:pt x="207" y="69"/>
                    </a:cubicBezTo>
                    <a:cubicBezTo>
                      <a:pt x="208" y="70"/>
                      <a:pt x="208" y="70"/>
                      <a:pt x="209" y="70"/>
                    </a:cubicBezTo>
                    <a:cubicBezTo>
                      <a:pt x="209" y="70"/>
                      <a:pt x="210" y="70"/>
                      <a:pt x="210" y="70"/>
                    </a:cubicBezTo>
                    <a:cubicBezTo>
                      <a:pt x="211" y="70"/>
                      <a:pt x="211" y="70"/>
                      <a:pt x="212" y="70"/>
                    </a:cubicBezTo>
                    <a:cubicBezTo>
                      <a:pt x="212" y="70"/>
                      <a:pt x="213" y="70"/>
                      <a:pt x="214" y="70"/>
                    </a:cubicBezTo>
                    <a:cubicBezTo>
                      <a:pt x="214" y="70"/>
                      <a:pt x="215" y="70"/>
                      <a:pt x="215" y="70"/>
                    </a:cubicBezTo>
                    <a:cubicBezTo>
                      <a:pt x="216" y="70"/>
                      <a:pt x="216" y="69"/>
                      <a:pt x="217" y="69"/>
                    </a:cubicBezTo>
                    <a:cubicBezTo>
                      <a:pt x="217" y="69"/>
                      <a:pt x="218" y="69"/>
                      <a:pt x="219" y="68"/>
                    </a:cubicBezTo>
                    <a:cubicBezTo>
                      <a:pt x="219" y="68"/>
                      <a:pt x="219" y="68"/>
                      <a:pt x="220" y="68"/>
                    </a:cubicBezTo>
                    <a:cubicBezTo>
                      <a:pt x="220" y="68"/>
                      <a:pt x="220" y="68"/>
                      <a:pt x="220" y="68"/>
                    </a:cubicBezTo>
                    <a:cubicBezTo>
                      <a:pt x="219" y="68"/>
                      <a:pt x="219" y="68"/>
                      <a:pt x="219" y="68"/>
                    </a:cubicBezTo>
                    <a:cubicBezTo>
                      <a:pt x="219" y="67"/>
                      <a:pt x="219" y="67"/>
                      <a:pt x="219" y="67"/>
                    </a:cubicBezTo>
                    <a:cubicBezTo>
                      <a:pt x="219" y="67"/>
                      <a:pt x="218" y="67"/>
                      <a:pt x="218" y="67"/>
                    </a:cubicBezTo>
                    <a:cubicBezTo>
                      <a:pt x="218" y="67"/>
                      <a:pt x="217" y="67"/>
                      <a:pt x="217" y="67"/>
                    </a:cubicBezTo>
                    <a:cubicBezTo>
                      <a:pt x="217" y="67"/>
                      <a:pt x="216" y="67"/>
                      <a:pt x="216" y="66"/>
                    </a:cubicBezTo>
                    <a:cubicBezTo>
                      <a:pt x="215" y="66"/>
                      <a:pt x="215" y="66"/>
                      <a:pt x="215" y="66"/>
                    </a:cubicBezTo>
                    <a:cubicBezTo>
                      <a:pt x="214" y="66"/>
                      <a:pt x="214" y="67"/>
                      <a:pt x="214" y="67"/>
                    </a:cubicBezTo>
                    <a:cubicBezTo>
                      <a:pt x="214" y="67"/>
                      <a:pt x="213" y="67"/>
                      <a:pt x="213" y="67"/>
                    </a:cubicBezTo>
                    <a:cubicBezTo>
                      <a:pt x="213" y="67"/>
                      <a:pt x="213" y="67"/>
                      <a:pt x="213" y="67"/>
                    </a:cubicBezTo>
                    <a:cubicBezTo>
                      <a:pt x="213" y="66"/>
                      <a:pt x="214" y="66"/>
                      <a:pt x="214" y="66"/>
                    </a:cubicBezTo>
                    <a:cubicBezTo>
                      <a:pt x="214" y="66"/>
                      <a:pt x="214" y="66"/>
                      <a:pt x="214" y="66"/>
                    </a:cubicBezTo>
                    <a:cubicBezTo>
                      <a:pt x="214" y="66"/>
                      <a:pt x="213" y="66"/>
                      <a:pt x="213" y="65"/>
                    </a:cubicBezTo>
                    <a:cubicBezTo>
                      <a:pt x="213" y="65"/>
                      <a:pt x="213" y="65"/>
                      <a:pt x="213" y="65"/>
                    </a:cubicBezTo>
                    <a:cubicBezTo>
                      <a:pt x="213" y="65"/>
                      <a:pt x="212" y="65"/>
                      <a:pt x="212" y="65"/>
                    </a:cubicBezTo>
                    <a:cubicBezTo>
                      <a:pt x="212" y="65"/>
                      <a:pt x="212" y="66"/>
                      <a:pt x="211" y="66"/>
                    </a:cubicBezTo>
                    <a:cubicBezTo>
                      <a:pt x="211" y="66"/>
                      <a:pt x="211" y="66"/>
                      <a:pt x="211" y="66"/>
                    </a:cubicBezTo>
                    <a:cubicBezTo>
                      <a:pt x="211" y="66"/>
                      <a:pt x="211" y="66"/>
                      <a:pt x="211" y="65"/>
                    </a:cubicBezTo>
                    <a:cubicBezTo>
                      <a:pt x="211" y="65"/>
                      <a:pt x="211" y="65"/>
                      <a:pt x="210" y="65"/>
                    </a:cubicBezTo>
                    <a:cubicBezTo>
                      <a:pt x="210" y="66"/>
                      <a:pt x="210" y="66"/>
                      <a:pt x="210" y="66"/>
                    </a:cubicBezTo>
                    <a:cubicBezTo>
                      <a:pt x="210" y="66"/>
                      <a:pt x="210" y="66"/>
                      <a:pt x="209" y="66"/>
                    </a:cubicBezTo>
                    <a:cubicBezTo>
                      <a:pt x="209" y="66"/>
                      <a:pt x="209" y="66"/>
                      <a:pt x="209" y="65"/>
                    </a:cubicBezTo>
                    <a:cubicBezTo>
                      <a:pt x="210" y="65"/>
                      <a:pt x="210" y="65"/>
                      <a:pt x="210" y="65"/>
                    </a:cubicBezTo>
                    <a:cubicBezTo>
                      <a:pt x="210" y="65"/>
                      <a:pt x="210" y="65"/>
                      <a:pt x="210" y="65"/>
                    </a:cubicBezTo>
                    <a:cubicBezTo>
                      <a:pt x="210" y="65"/>
                      <a:pt x="209" y="64"/>
                      <a:pt x="209" y="64"/>
                    </a:cubicBezTo>
                    <a:cubicBezTo>
                      <a:pt x="209" y="64"/>
                      <a:pt x="208" y="64"/>
                      <a:pt x="208" y="64"/>
                    </a:cubicBezTo>
                    <a:cubicBezTo>
                      <a:pt x="208" y="64"/>
                      <a:pt x="207" y="64"/>
                      <a:pt x="207" y="64"/>
                    </a:cubicBezTo>
                    <a:cubicBezTo>
                      <a:pt x="207" y="65"/>
                      <a:pt x="207" y="65"/>
                      <a:pt x="207" y="65"/>
                    </a:cubicBezTo>
                    <a:cubicBezTo>
                      <a:pt x="207" y="65"/>
                      <a:pt x="206" y="66"/>
                      <a:pt x="206" y="66"/>
                    </a:cubicBezTo>
                    <a:cubicBezTo>
                      <a:pt x="206" y="66"/>
                      <a:pt x="206" y="66"/>
                      <a:pt x="206" y="66"/>
                    </a:cubicBezTo>
                    <a:cubicBezTo>
                      <a:pt x="206" y="66"/>
                      <a:pt x="206" y="67"/>
                      <a:pt x="207" y="67"/>
                    </a:cubicBezTo>
                    <a:cubicBezTo>
                      <a:pt x="207" y="67"/>
                      <a:pt x="207" y="67"/>
                      <a:pt x="207" y="67"/>
                    </a:cubicBezTo>
                    <a:cubicBezTo>
                      <a:pt x="206" y="68"/>
                      <a:pt x="206" y="68"/>
                      <a:pt x="206" y="68"/>
                    </a:cubicBezTo>
                    <a:cubicBezTo>
                      <a:pt x="206" y="68"/>
                      <a:pt x="206" y="67"/>
                      <a:pt x="206" y="67"/>
                    </a:cubicBezTo>
                    <a:cubicBezTo>
                      <a:pt x="205" y="67"/>
                      <a:pt x="205" y="67"/>
                      <a:pt x="205" y="67"/>
                    </a:cubicBezTo>
                    <a:cubicBezTo>
                      <a:pt x="205" y="67"/>
                      <a:pt x="205" y="67"/>
                      <a:pt x="205" y="67"/>
                    </a:cubicBezTo>
                    <a:cubicBezTo>
                      <a:pt x="204" y="67"/>
                      <a:pt x="204" y="67"/>
                      <a:pt x="204" y="67"/>
                    </a:cubicBezTo>
                    <a:cubicBezTo>
                      <a:pt x="203" y="67"/>
                      <a:pt x="203" y="67"/>
                      <a:pt x="202" y="67"/>
                    </a:cubicBezTo>
                    <a:cubicBezTo>
                      <a:pt x="203" y="67"/>
                      <a:pt x="203" y="67"/>
                      <a:pt x="203" y="67"/>
                    </a:cubicBezTo>
                    <a:cubicBezTo>
                      <a:pt x="204" y="67"/>
                      <a:pt x="204" y="66"/>
                      <a:pt x="204" y="66"/>
                    </a:cubicBezTo>
                    <a:cubicBezTo>
                      <a:pt x="204" y="66"/>
                      <a:pt x="205" y="66"/>
                      <a:pt x="205" y="66"/>
                    </a:cubicBezTo>
                    <a:cubicBezTo>
                      <a:pt x="205" y="66"/>
                      <a:pt x="205" y="66"/>
                      <a:pt x="205" y="65"/>
                    </a:cubicBezTo>
                    <a:cubicBezTo>
                      <a:pt x="205" y="65"/>
                      <a:pt x="204" y="65"/>
                      <a:pt x="204" y="65"/>
                    </a:cubicBezTo>
                    <a:cubicBezTo>
                      <a:pt x="204" y="66"/>
                      <a:pt x="203" y="66"/>
                      <a:pt x="203" y="66"/>
                    </a:cubicBezTo>
                    <a:cubicBezTo>
                      <a:pt x="203" y="66"/>
                      <a:pt x="203" y="66"/>
                      <a:pt x="202" y="66"/>
                    </a:cubicBezTo>
                    <a:cubicBezTo>
                      <a:pt x="202" y="66"/>
                      <a:pt x="203" y="66"/>
                      <a:pt x="203" y="65"/>
                    </a:cubicBezTo>
                    <a:cubicBezTo>
                      <a:pt x="203" y="65"/>
                      <a:pt x="203" y="65"/>
                      <a:pt x="203" y="65"/>
                    </a:cubicBezTo>
                    <a:cubicBezTo>
                      <a:pt x="203" y="65"/>
                      <a:pt x="203" y="65"/>
                      <a:pt x="203" y="65"/>
                    </a:cubicBezTo>
                    <a:cubicBezTo>
                      <a:pt x="203" y="65"/>
                      <a:pt x="203" y="65"/>
                      <a:pt x="202" y="65"/>
                    </a:cubicBezTo>
                    <a:cubicBezTo>
                      <a:pt x="202" y="65"/>
                      <a:pt x="202" y="64"/>
                      <a:pt x="202" y="64"/>
                    </a:cubicBezTo>
                    <a:cubicBezTo>
                      <a:pt x="203" y="64"/>
                      <a:pt x="203" y="64"/>
                      <a:pt x="203" y="64"/>
                    </a:cubicBezTo>
                    <a:cubicBezTo>
                      <a:pt x="203" y="64"/>
                      <a:pt x="203" y="64"/>
                      <a:pt x="203" y="64"/>
                    </a:cubicBezTo>
                    <a:cubicBezTo>
                      <a:pt x="204" y="64"/>
                      <a:pt x="204" y="64"/>
                      <a:pt x="205" y="64"/>
                    </a:cubicBezTo>
                    <a:cubicBezTo>
                      <a:pt x="205" y="64"/>
                      <a:pt x="205" y="64"/>
                      <a:pt x="205" y="63"/>
                    </a:cubicBezTo>
                    <a:cubicBezTo>
                      <a:pt x="205" y="63"/>
                      <a:pt x="205" y="63"/>
                      <a:pt x="205" y="63"/>
                    </a:cubicBezTo>
                    <a:cubicBezTo>
                      <a:pt x="205" y="63"/>
                      <a:pt x="204" y="63"/>
                      <a:pt x="204" y="63"/>
                    </a:cubicBezTo>
                    <a:cubicBezTo>
                      <a:pt x="204" y="63"/>
                      <a:pt x="204" y="63"/>
                      <a:pt x="204" y="63"/>
                    </a:cubicBezTo>
                    <a:cubicBezTo>
                      <a:pt x="204" y="63"/>
                      <a:pt x="204" y="62"/>
                      <a:pt x="204" y="62"/>
                    </a:cubicBezTo>
                    <a:cubicBezTo>
                      <a:pt x="204" y="62"/>
                      <a:pt x="204" y="62"/>
                      <a:pt x="204" y="62"/>
                    </a:cubicBezTo>
                    <a:cubicBezTo>
                      <a:pt x="203" y="62"/>
                      <a:pt x="203" y="62"/>
                      <a:pt x="203" y="62"/>
                    </a:cubicBezTo>
                    <a:cubicBezTo>
                      <a:pt x="203" y="62"/>
                      <a:pt x="202" y="62"/>
                      <a:pt x="202" y="62"/>
                    </a:cubicBezTo>
                    <a:cubicBezTo>
                      <a:pt x="202" y="62"/>
                      <a:pt x="202" y="62"/>
                      <a:pt x="201" y="62"/>
                    </a:cubicBezTo>
                    <a:cubicBezTo>
                      <a:pt x="201" y="62"/>
                      <a:pt x="201" y="62"/>
                      <a:pt x="201" y="62"/>
                    </a:cubicBezTo>
                    <a:cubicBezTo>
                      <a:pt x="201" y="62"/>
                      <a:pt x="201" y="62"/>
                      <a:pt x="201" y="62"/>
                    </a:cubicBezTo>
                    <a:cubicBezTo>
                      <a:pt x="201" y="63"/>
                      <a:pt x="201" y="63"/>
                      <a:pt x="201" y="63"/>
                    </a:cubicBezTo>
                    <a:cubicBezTo>
                      <a:pt x="201" y="63"/>
                      <a:pt x="201" y="63"/>
                      <a:pt x="201" y="63"/>
                    </a:cubicBezTo>
                    <a:cubicBezTo>
                      <a:pt x="201" y="63"/>
                      <a:pt x="201" y="63"/>
                      <a:pt x="200" y="63"/>
                    </a:cubicBezTo>
                    <a:cubicBezTo>
                      <a:pt x="200" y="63"/>
                      <a:pt x="200" y="63"/>
                      <a:pt x="200" y="63"/>
                    </a:cubicBezTo>
                    <a:cubicBezTo>
                      <a:pt x="199" y="63"/>
                      <a:pt x="199" y="63"/>
                      <a:pt x="199" y="63"/>
                    </a:cubicBezTo>
                    <a:cubicBezTo>
                      <a:pt x="199" y="63"/>
                      <a:pt x="199" y="63"/>
                      <a:pt x="199" y="64"/>
                    </a:cubicBezTo>
                    <a:cubicBezTo>
                      <a:pt x="199" y="64"/>
                      <a:pt x="199" y="64"/>
                      <a:pt x="199" y="64"/>
                    </a:cubicBezTo>
                    <a:cubicBezTo>
                      <a:pt x="199" y="64"/>
                      <a:pt x="199" y="64"/>
                      <a:pt x="200" y="64"/>
                    </a:cubicBezTo>
                    <a:cubicBezTo>
                      <a:pt x="200" y="64"/>
                      <a:pt x="200" y="64"/>
                      <a:pt x="200" y="64"/>
                    </a:cubicBezTo>
                    <a:cubicBezTo>
                      <a:pt x="200" y="64"/>
                      <a:pt x="200" y="64"/>
                      <a:pt x="200" y="64"/>
                    </a:cubicBezTo>
                    <a:cubicBezTo>
                      <a:pt x="200" y="65"/>
                      <a:pt x="200" y="65"/>
                      <a:pt x="199" y="65"/>
                    </a:cubicBezTo>
                    <a:cubicBezTo>
                      <a:pt x="199" y="65"/>
                      <a:pt x="199" y="65"/>
                      <a:pt x="199" y="65"/>
                    </a:cubicBezTo>
                    <a:cubicBezTo>
                      <a:pt x="199" y="65"/>
                      <a:pt x="199" y="65"/>
                      <a:pt x="199" y="65"/>
                    </a:cubicBezTo>
                    <a:cubicBezTo>
                      <a:pt x="199" y="66"/>
                      <a:pt x="199" y="66"/>
                      <a:pt x="199" y="66"/>
                    </a:cubicBezTo>
                    <a:cubicBezTo>
                      <a:pt x="199" y="66"/>
                      <a:pt x="199" y="66"/>
                      <a:pt x="199" y="66"/>
                    </a:cubicBezTo>
                    <a:cubicBezTo>
                      <a:pt x="199" y="66"/>
                      <a:pt x="198" y="66"/>
                      <a:pt x="198" y="66"/>
                    </a:cubicBezTo>
                    <a:cubicBezTo>
                      <a:pt x="198" y="67"/>
                      <a:pt x="198" y="67"/>
                      <a:pt x="198" y="67"/>
                    </a:cubicBezTo>
                    <a:cubicBezTo>
                      <a:pt x="198" y="67"/>
                      <a:pt x="198" y="67"/>
                      <a:pt x="198" y="67"/>
                    </a:cubicBezTo>
                    <a:cubicBezTo>
                      <a:pt x="198" y="67"/>
                      <a:pt x="198" y="67"/>
                      <a:pt x="197" y="67"/>
                    </a:cubicBezTo>
                    <a:cubicBezTo>
                      <a:pt x="197" y="67"/>
                      <a:pt x="197" y="67"/>
                      <a:pt x="197" y="67"/>
                    </a:cubicBezTo>
                    <a:cubicBezTo>
                      <a:pt x="197" y="67"/>
                      <a:pt x="197" y="67"/>
                      <a:pt x="197" y="68"/>
                    </a:cubicBezTo>
                    <a:cubicBezTo>
                      <a:pt x="196" y="68"/>
                      <a:pt x="196" y="68"/>
                      <a:pt x="196" y="68"/>
                    </a:cubicBezTo>
                    <a:cubicBezTo>
                      <a:pt x="196" y="68"/>
                      <a:pt x="196" y="67"/>
                      <a:pt x="196" y="67"/>
                    </a:cubicBezTo>
                    <a:cubicBezTo>
                      <a:pt x="196" y="67"/>
                      <a:pt x="196" y="66"/>
                      <a:pt x="197" y="66"/>
                    </a:cubicBezTo>
                    <a:cubicBezTo>
                      <a:pt x="196" y="66"/>
                      <a:pt x="196" y="66"/>
                      <a:pt x="196" y="66"/>
                    </a:cubicBezTo>
                    <a:cubicBezTo>
                      <a:pt x="196" y="66"/>
                      <a:pt x="196" y="65"/>
                      <a:pt x="196" y="65"/>
                    </a:cubicBezTo>
                    <a:cubicBezTo>
                      <a:pt x="196" y="65"/>
                      <a:pt x="196" y="65"/>
                      <a:pt x="197" y="65"/>
                    </a:cubicBezTo>
                    <a:cubicBezTo>
                      <a:pt x="197" y="65"/>
                      <a:pt x="197" y="64"/>
                      <a:pt x="197" y="64"/>
                    </a:cubicBezTo>
                    <a:cubicBezTo>
                      <a:pt x="197" y="64"/>
                      <a:pt x="196" y="64"/>
                      <a:pt x="196" y="63"/>
                    </a:cubicBezTo>
                    <a:cubicBezTo>
                      <a:pt x="196" y="63"/>
                      <a:pt x="196" y="63"/>
                      <a:pt x="196" y="63"/>
                    </a:cubicBezTo>
                    <a:cubicBezTo>
                      <a:pt x="195" y="64"/>
                      <a:pt x="195" y="64"/>
                      <a:pt x="194" y="65"/>
                    </a:cubicBezTo>
                    <a:cubicBezTo>
                      <a:pt x="194" y="65"/>
                      <a:pt x="194" y="65"/>
                      <a:pt x="194" y="66"/>
                    </a:cubicBezTo>
                    <a:cubicBezTo>
                      <a:pt x="194" y="66"/>
                      <a:pt x="193" y="67"/>
                      <a:pt x="193" y="67"/>
                    </a:cubicBezTo>
                    <a:cubicBezTo>
                      <a:pt x="193" y="67"/>
                      <a:pt x="192" y="68"/>
                      <a:pt x="192" y="68"/>
                    </a:cubicBezTo>
                    <a:cubicBezTo>
                      <a:pt x="192" y="68"/>
                      <a:pt x="192" y="68"/>
                      <a:pt x="193" y="68"/>
                    </a:cubicBezTo>
                    <a:cubicBezTo>
                      <a:pt x="192" y="68"/>
                      <a:pt x="192" y="69"/>
                      <a:pt x="192" y="69"/>
                    </a:cubicBezTo>
                    <a:cubicBezTo>
                      <a:pt x="192" y="69"/>
                      <a:pt x="191" y="70"/>
                      <a:pt x="191" y="70"/>
                    </a:cubicBezTo>
                    <a:cubicBezTo>
                      <a:pt x="191" y="70"/>
                      <a:pt x="190" y="70"/>
                      <a:pt x="190" y="70"/>
                    </a:cubicBezTo>
                    <a:cubicBezTo>
                      <a:pt x="190" y="70"/>
                      <a:pt x="190" y="70"/>
                      <a:pt x="190" y="70"/>
                    </a:cubicBezTo>
                    <a:cubicBezTo>
                      <a:pt x="190" y="69"/>
                      <a:pt x="190" y="69"/>
                      <a:pt x="190" y="69"/>
                    </a:cubicBezTo>
                    <a:cubicBezTo>
                      <a:pt x="190" y="69"/>
                      <a:pt x="190" y="68"/>
                      <a:pt x="191" y="68"/>
                    </a:cubicBezTo>
                    <a:cubicBezTo>
                      <a:pt x="191" y="68"/>
                      <a:pt x="191" y="68"/>
                      <a:pt x="191" y="67"/>
                    </a:cubicBezTo>
                    <a:cubicBezTo>
                      <a:pt x="191" y="67"/>
                      <a:pt x="191" y="67"/>
                      <a:pt x="191" y="67"/>
                    </a:cubicBezTo>
                    <a:cubicBezTo>
                      <a:pt x="191" y="67"/>
                      <a:pt x="191" y="67"/>
                      <a:pt x="191" y="66"/>
                    </a:cubicBezTo>
                    <a:cubicBezTo>
                      <a:pt x="191" y="66"/>
                      <a:pt x="192" y="66"/>
                      <a:pt x="192" y="65"/>
                    </a:cubicBezTo>
                    <a:cubicBezTo>
                      <a:pt x="192" y="65"/>
                      <a:pt x="192" y="65"/>
                      <a:pt x="193" y="65"/>
                    </a:cubicBezTo>
                    <a:cubicBezTo>
                      <a:pt x="193" y="64"/>
                      <a:pt x="193" y="64"/>
                      <a:pt x="193" y="64"/>
                    </a:cubicBezTo>
                    <a:cubicBezTo>
                      <a:pt x="193" y="64"/>
                      <a:pt x="193" y="64"/>
                      <a:pt x="193" y="64"/>
                    </a:cubicBezTo>
                    <a:cubicBezTo>
                      <a:pt x="192" y="64"/>
                      <a:pt x="192" y="64"/>
                      <a:pt x="192" y="64"/>
                    </a:cubicBezTo>
                    <a:cubicBezTo>
                      <a:pt x="192" y="64"/>
                      <a:pt x="191" y="63"/>
                      <a:pt x="191" y="63"/>
                    </a:cubicBezTo>
                    <a:cubicBezTo>
                      <a:pt x="191" y="63"/>
                      <a:pt x="191" y="63"/>
                      <a:pt x="190" y="63"/>
                    </a:cubicBezTo>
                    <a:cubicBezTo>
                      <a:pt x="191" y="64"/>
                      <a:pt x="191" y="64"/>
                      <a:pt x="191" y="64"/>
                    </a:cubicBezTo>
                    <a:cubicBezTo>
                      <a:pt x="190" y="64"/>
                      <a:pt x="190" y="64"/>
                      <a:pt x="190" y="64"/>
                    </a:cubicBezTo>
                    <a:cubicBezTo>
                      <a:pt x="190" y="64"/>
                      <a:pt x="190" y="64"/>
                      <a:pt x="190" y="64"/>
                    </a:cubicBezTo>
                    <a:cubicBezTo>
                      <a:pt x="190" y="64"/>
                      <a:pt x="189" y="63"/>
                      <a:pt x="189" y="63"/>
                    </a:cubicBezTo>
                    <a:cubicBezTo>
                      <a:pt x="189" y="63"/>
                      <a:pt x="189" y="63"/>
                      <a:pt x="188" y="63"/>
                    </a:cubicBezTo>
                    <a:cubicBezTo>
                      <a:pt x="188" y="63"/>
                      <a:pt x="188" y="63"/>
                      <a:pt x="187" y="63"/>
                    </a:cubicBezTo>
                    <a:cubicBezTo>
                      <a:pt x="188" y="64"/>
                      <a:pt x="188" y="64"/>
                      <a:pt x="188" y="64"/>
                    </a:cubicBezTo>
                    <a:cubicBezTo>
                      <a:pt x="187" y="64"/>
                      <a:pt x="187" y="65"/>
                      <a:pt x="187" y="65"/>
                    </a:cubicBezTo>
                    <a:cubicBezTo>
                      <a:pt x="187" y="65"/>
                      <a:pt x="187" y="64"/>
                      <a:pt x="187" y="64"/>
                    </a:cubicBezTo>
                    <a:cubicBezTo>
                      <a:pt x="187" y="64"/>
                      <a:pt x="186" y="64"/>
                      <a:pt x="186" y="64"/>
                    </a:cubicBezTo>
                    <a:cubicBezTo>
                      <a:pt x="186" y="64"/>
                      <a:pt x="186" y="64"/>
                      <a:pt x="186" y="64"/>
                    </a:cubicBezTo>
                    <a:cubicBezTo>
                      <a:pt x="186" y="64"/>
                      <a:pt x="186" y="65"/>
                      <a:pt x="186" y="65"/>
                    </a:cubicBezTo>
                    <a:cubicBezTo>
                      <a:pt x="186" y="65"/>
                      <a:pt x="187" y="65"/>
                      <a:pt x="187" y="65"/>
                    </a:cubicBezTo>
                    <a:cubicBezTo>
                      <a:pt x="187" y="65"/>
                      <a:pt x="187" y="66"/>
                      <a:pt x="187" y="66"/>
                    </a:cubicBezTo>
                    <a:cubicBezTo>
                      <a:pt x="187" y="66"/>
                      <a:pt x="187" y="66"/>
                      <a:pt x="187" y="66"/>
                    </a:cubicBezTo>
                    <a:cubicBezTo>
                      <a:pt x="187" y="66"/>
                      <a:pt x="187" y="66"/>
                      <a:pt x="186" y="66"/>
                    </a:cubicBezTo>
                    <a:cubicBezTo>
                      <a:pt x="186" y="66"/>
                      <a:pt x="186" y="66"/>
                      <a:pt x="186" y="66"/>
                    </a:cubicBezTo>
                    <a:cubicBezTo>
                      <a:pt x="186" y="66"/>
                      <a:pt x="186" y="66"/>
                      <a:pt x="186" y="66"/>
                    </a:cubicBezTo>
                    <a:cubicBezTo>
                      <a:pt x="186" y="67"/>
                      <a:pt x="186" y="67"/>
                      <a:pt x="186" y="67"/>
                    </a:cubicBezTo>
                    <a:cubicBezTo>
                      <a:pt x="186" y="67"/>
                      <a:pt x="186" y="67"/>
                      <a:pt x="186" y="67"/>
                    </a:cubicBezTo>
                    <a:cubicBezTo>
                      <a:pt x="185" y="67"/>
                      <a:pt x="185" y="67"/>
                      <a:pt x="185" y="66"/>
                    </a:cubicBezTo>
                    <a:cubicBezTo>
                      <a:pt x="184" y="66"/>
                      <a:pt x="184" y="67"/>
                      <a:pt x="184" y="67"/>
                    </a:cubicBezTo>
                    <a:cubicBezTo>
                      <a:pt x="184" y="67"/>
                      <a:pt x="184" y="67"/>
                      <a:pt x="183" y="67"/>
                    </a:cubicBezTo>
                    <a:cubicBezTo>
                      <a:pt x="183" y="67"/>
                      <a:pt x="183" y="67"/>
                      <a:pt x="183" y="67"/>
                    </a:cubicBezTo>
                    <a:cubicBezTo>
                      <a:pt x="183" y="68"/>
                      <a:pt x="183" y="68"/>
                      <a:pt x="183" y="68"/>
                    </a:cubicBezTo>
                    <a:cubicBezTo>
                      <a:pt x="183" y="68"/>
                      <a:pt x="183" y="68"/>
                      <a:pt x="183" y="68"/>
                    </a:cubicBezTo>
                    <a:cubicBezTo>
                      <a:pt x="183" y="68"/>
                      <a:pt x="182" y="68"/>
                      <a:pt x="182" y="68"/>
                    </a:cubicBezTo>
                    <a:cubicBezTo>
                      <a:pt x="182" y="69"/>
                      <a:pt x="182" y="69"/>
                      <a:pt x="182" y="69"/>
                    </a:cubicBezTo>
                    <a:cubicBezTo>
                      <a:pt x="182" y="69"/>
                      <a:pt x="182" y="69"/>
                      <a:pt x="183" y="70"/>
                    </a:cubicBezTo>
                    <a:cubicBezTo>
                      <a:pt x="182" y="70"/>
                      <a:pt x="182" y="70"/>
                      <a:pt x="182" y="70"/>
                    </a:cubicBezTo>
                    <a:cubicBezTo>
                      <a:pt x="182" y="70"/>
                      <a:pt x="183" y="70"/>
                      <a:pt x="183" y="70"/>
                    </a:cubicBezTo>
                    <a:cubicBezTo>
                      <a:pt x="183" y="70"/>
                      <a:pt x="183" y="70"/>
                      <a:pt x="183" y="70"/>
                    </a:cubicBezTo>
                    <a:cubicBezTo>
                      <a:pt x="183" y="71"/>
                      <a:pt x="183" y="71"/>
                      <a:pt x="183" y="71"/>
                    </a:cubicBezTo>
                    <a:cubicBezTo>
                      <a:pt x="182" y="71"/>
                      <a:pt x="182" y="71"/>
                      <a:pt x="181" y="71"/>
                    </a:cubicBezTo>
                    <a:cubicBezTo>
                      <a:pt x="181" y="70"/>
                      <a:pt x="181" y="70"/>
                      <a:pt x="181" y="70"/>
                    </a:cubicBezTo>
                    <a:cubicBezTo>
                      <a:pt x="181" y="70"/>
                      <a:pt x="180" y="70"/>
                      <a:pt x="180" y="70"/>
                    </a:cubicBezTo>
                    <a:cubicBezTo>
                      <a:pt x="180" y="69"/>
                      <a:pt x="181" y="69"/>
                      <a:pt x="181" y="69"/>
                    </a:cubicBezTo>
                    <a:cubicBezTo>
                      <a:pt x="181" y="69"/>
                      <a:pt x="180" y="69"/>
                      <a:pt x="180" y="69"/>
                    </a:cubicBezTo>
                    <a:cubicBezTo>
                      <a:pt x="180" y="69"/>
                      <a:pt x="179" y="69"/>
                      <a:pt x="179" y="69"/>
                    </a:cubicBezTo>
                    <a:cubicBezTo>
                      <a:pt x="179" y="69"/>
                      <a:pt x="178" y="69"/>
                      <a:pt x="178" y="69"/>
                    </a:cubicBezTo>
                    <a:cubicBezTo>
                      <a:pt x="177" y="68"/>
                      <a:pt x="177" y="68"/>
                      <a:pt x="176" y="68"/>
                    </a:cubicBezTo>
                    <a:cubicBezTo>
                      <a:pt x="176" y="68"/>
                      <a:pt x="176" y="68"/>
                      <a:pt x="175" y="68"/>
                    </a:cubicBezTo>
                    <a:cubicBezTo>
                      <a:pt x="175" y="68"/>
                      <a:pt x="175" y="68"/>
                      <a:pt x="175" y="68"/>
                    </a:cubicBezTo>
                    <a:cubicBezTo>
                      <a:pt x="175" y="68"/>
                      <a:pt x="175" y="68"/>
                      <a:pt x="174" y="68"/>
                    </a:cubicBezTo>
                    <a:cubicBezTo>
                      <a:pt x="174" y="68"/>
                      <a:pt x="174" y="68"/>
                      <a:pt x="174" y="68"/>
                    </a:cubicBezTo>
                    <a:cubicBezTo>
                      <a:pt x="173" y="68"/>
                      <a:pt x="173" y="68"/>
                      <a:pt x="172" y="68"/>
                    </a:cubicBezTo>
                    <a:cubicBezTo>
                      <a:pt x="172" y="68"/>
                      <a:pt x="172" y="69"/>
                      <a:pt x="172" y="69"/>
                    </a:cubicBezTo>
                    <a:cubicBezTo>
                      <a:pt x="173" y="69"/>
                      <a:pt x="173" y="69"/>
                      <a:pt x="174" y="70"/>
                    </a:cubicBezTo>
                    <a:cubicBezTo>
                      <a:pt x="174" y="70"/>
                      <a:pt x="174" y="70"/>
                      <a:pt x="175" y="70"/>
                    </a:cubicBezTo>
                    <a:cubicBezTo>
                      <a:pt x="175" y="70"/>
                      <a:pt x="175" y="70"/>
                      <a:pt x="175" y="70"/>
                    </a:cubicBezTo>
                    <a:cubicBezTo>
                      <a:pt x="175" y="70"/>
                      <a:pt x="176" y="70"/>
                      <a:pt x="176" y="70"/>
                    </a:cubicBezTo>
                    <a:cubicBezTo>
                      <a:pt x="176" y="70"/>
                      <a:pt x="176" y="71"/>
                      <a:pt x="176" y="71"/>
                    </a:cubicBezTo>
                    <a:cubicBezTo>
                      <a:pt x="176" y="71"/>
                      <a:pt x="176" y="71"/>
                      <a:pt x="176" y="71"/>
                    </a:cubicBezTo>
                    <a:cubicBezTo>
                      <a:pt x="176" y="72"/>
                      <a:pt x="176" y="72"/>
                      <a:pt x="177" y="72"/>
                    </a:cubicBezTo>
                    <a:cubicBezTo>
                      <a:pt x="177" y="72"/>
                      <a:pt x="177" y="73"/>
                      <a:pt x="177" y="73"/>
                    </a:cubicBezTo>
                    <a:cubicBezTo>
                      <a:pt x="176" y="73"/>
                      <a:pt x="176" y="72"/>
                      <a:pt x="176" y="72"/>
                    </a:cubicBezTo>
                    <a:cubicBezTo>
                      <a:pt x="176" y="72"/>
                      <a:pt x="175" y="72"/>
                      <a:pt x="175" y="71"/>
                    </a:cubicBezTo>
                    <a:cubicBezTo>
                      <a:pt x="175" y="71"/>
                      <a:pt x="174" y="71"/>
                      <a:pt x="174" y="71"/>
                    </a:cubicBezTo>
                    <a:cubicBezTo>
                      <a:pt x="174" y="71"/>
                      <a:pt x="174" y="71"/>
                      <a:pt x="173" y="71"/>
                    </a:cubicBezTo>
                    <a:cubicBezTo>
                      <a:pt x="173" y="71"/>
                      <a:pt x="173" y="71"/>
                      <a:pt x="173" y="71"/>
                    </a:cubicBezTo>
                    <a:cubicBezTo>
                      <a:pt x="173" y="71"/>
                      <a:pt x="173" y="72"/>
                      <a:pt x="172" y="72"/>
                    </a:cubicBezTo>
                    <a:cubicBezTo>
                      <a:pt x="172" y="71"/>
                      <a:pt x="172" y="71"/>
                      <a:pt x="172" y="71"/>
                    </a:cubicBezTo>
                    <a:cubicBezTo>
                      <a:pt x="172" y="71"/>
                      <a:pt x="171" y="71"/>
                      <a:pt x="171" y="71"/>
                    </a:cubicBezTo>
                    <a:cubicBezTo>
                      <a:pt x="171" y="71"/>
                      <a:pt x="171" y="72"/>
                      <a:pt x="171" y="72"/>
                    </a:cubicBezTo>
                    <a:cubicBezTo>
                      <a:pt x="171" y="72"/>
                      <a:pt x="170" y="72"/>
                      <a:pt x="170" y="72"/>
                    </a:cubicBezTo>
                    <a:cubicBezTo>
                      <a:pt x="170" y="72"/>
                      <a:pt x="170" y="73"/>
                      <a:pt x="170" y="73"/>
                    </a:cubicBezTo>
                    <a:cubicBezTo>
                      <a:pt x="171" y="73"/>
                      <a:pt x="171" y="73"/>
                      <a:pt x="171" y="73"/>
                    </a:cubicBezTo>
                    <a:cubicBezTo>
                      <a:pt x="172" y="73"/>
                      <a:pt x="172" y="74"/>
                      <a:pt x="172" y="74"/>
                    </a:cubicBezTo>
                    <a:cubicBezTo>
                      <a:pt x="172" y="74"/>
                      <a:pt x="171" y="74"/>
                      <a:pt x="171" y="74"/>
                    </a:cubicBezTo>
                    <a:cubicBezTo>
                      <a:pt x="171" y="74"/>
                      <a:pt x="171" y="74"/>
                      <a:pt x="170" y="73"/>
                    </a:cubicBezTo>
                    <a:cubicBezTo>
                      <a:pt x="170" y="74"/>
                      <a:pt x="170" y="74"/>
                      <a:pt x="170" y="74"/>
                    </a:cubicBezTo>
                    <a:cubicBezTo>
                      <a:pt x="170" y="74"/>
                      <a:pt x="169" y="75"/>
                      <a:pt x="169" y="75"/>
                    </a:cubicBezTo>
                    <a:cubicBezTo>
                      <a:pt x="169" y="75"/>
                      <a:pt x="169" y="75"/>
                      <a:pt x="168" y="75"/>
                    </a:cubicBezTo>
                    <a:cubicBezTo>
                      <a:pt x="168" y="75"/>
                      <a:pt x="168" y="75"/>
                      <a:pt x="168" y="75"/>
                    </a:cubicBezTo>
                    <a:cubicBezTo>
                      <a:pt x="168" y="75"/>
                      <a:pt x="169" y="75"/>
                      <a:pt x="169" y="75"/>
                    </a:cubicBezTo>
                    <a:cubicBezTo>
                      <a:pt x="169" y="74"/>
                      <a:pt x="169" y="74"/>
                      <a:pt x="169" y="74"/>
                    </a:cubicBezTo>
                    <a:cubicBezTo>
                      <a:pt x="169" y="74"/>
                      <a:pt x="169" y="73"/>
                      <a:pt x="169" y="73"/>
                    </a:cubicBezTo>
                    <a:cubicBezTo>
                      <a:pt x="169" y="72"/>
                      <a:pt x="169" y="72"/>
                      <a:pt x="169" y="71"/>
                    </a:cubicBezTo>
                    <a:cubicBezTo>
                      <a:pt x="169" y="71"/>
                      <a:pt x="168" y="71"/>
                      <a:pt x="168" y="71"/>
                    </a:cubicBezTo>
                    <a:cubicBezTo>
                      <a:pt x="168" y="72"/>
                      <a:pt x="167" y="72"/>
                      <a:pt x="167" y="73"/>
                    </a:cubicBezTo>
                    <a:cubicBezTo>
                      <a:pt x="167" y="73"/>
                      <a:pt x="167" y="73"/>
                      <a:pt x="167" y="73"/>
                    </a:cubicBezTo>
                    <a:cubicBezTo>
                      <a:pt x="167" y="74"/>
                      <a:pt x="167" y="74"/>
                      <a:pt x="167" y="74"/>
                    </a:cubicBezTo>
                    <a:cubicBezTo>
                      <a:pt x="167" y="74"/>
                      <a:pt x="166" y="74"/>
                      <a:pt x="166" y="75"/>
                    </a:cubicBezTo>
                    <a:cubicBezTo>
                      <a:pt x="166" y="74"/>
                      <a:pt x="166" y="74"/>
                      <a:pt x="166" y="74"/>
                    </a:cubicBezTo>
                    <a:cubicBezTo>
                      <a:pt x="166" y="74"/>
                      <a:pt x="166" y="73"/>
                      <a:pt x="166" y="73"/>
                    </a:cubicBezTo>
                    <a:cubicBezTo>
                      <a:pt x="166" y="73"/>
                      <a:pt x="166" y="72"/>
                      <a:pt x="166" y="72"/>
                    </a:cubicBezTo>
                    <a:cubicBezTo>
                      <a:pt x="166" y="72"/>
                      <a:pt x="166" y="72"/>
                      <a:pt x="165" y="72"/>
                    </a:cubicBezTo>
                    <a:cubicBezTo>
                      <a:pt x="165" y="72"/>
                      <a:pt x="165" y="72"/>
                      <a:pt x="164" y="72"/>
                    </a:cubicBezTo>
                    <a:cubicBezTo>
                      <a:pt x="164" y="73"/>
                      <a:pt x="164" y="73"/>
                      <a:pt x="163" y="73"/>
                    </a:cubicBezTo>
                    <a:cubicBezTo>
                      <a:pt x="164" y="74"/>
                      <a:pt x="164" y="74"/>
                      <a:pt x="164" y="74"/>
                    </a:cubicBezTo>
                    <a:cubicBezTo>
                      <a:pt x="164" y="74"/>
                      <a:pt x="164" y="74"/>
                      <a:pt x="164" y="75"/>
                    </a:cubicBezTo>
                    <a:cubicBezTo>
                      <a:pt x="164" y="75"/>
                      <a:pt x="165" y="75"/>
                      <a:pt x="165" y="75"/>
                    </a:cubicBezTo>
                    <a:cubicBezTo>
                      <a:pt x="166" y="76"/>
                      <a:pt x="166" y="76"/>
                      <a:pt x="166" y="76"/>
                    </a:cubicBezTo>
                    <a:cubicBezTo>
                      <a:pt x="166" y="76"/>
                      <a:pt x="165" y="76"/>
                      <a:pt x="165" y="77"/>
                    </a:cubicBezTo>
                    <a:cubicBezTo>
                      <a:pt x="165" y="76"/>
                      <a:pt x="165" y="76"/>
                      <a:pt x="165" y="76"/>
                    </a:cubicBezTo>
                    <a:cubicBezTo>
                      <a:pt x="164" y="76"/>
                      <a:pt x="164" y="75"/>
                      <a:pt x="164" y="75"/>
                    </a:cubicBezTo>
                    <a:cubicBezTo>
                      <a:pt x="163" y="75"/>
                      <a:pt x="163" y="74"/>
                      <a:pt x="163" y="74"/>
                    </a:cubicBezTo>
                    <a:cubicBezTo>
                      <a:pt x="163" y="74"/>
                      <a:pt x="163" y="74"/>
                      <a:pt x="163" y="74"/>
                    </a:cubicBezTo>
                    <a:cubicBezTo>
                      <a:pt x="162" y="74"/>
                      <a:pt x="161" y="74"/>
                      <a:pt x="161" y="74"/>
                    </a:cubicBezTo>
                    <a:cubicBezTo>
                      <a:pt x="161" y="74"/>
                      <a:pt x="161" y="75"/>
                      <a:pt x="161" y="75"/>
                    </a:cubicBezTo>
                    <a:cubicBezTo>
                      <a:pt x="161" y="75"/>
                      <a:pt x="162" y="75"/>
                      <a:pt x="162" y="75"/>
                    </a:cubicBezTo>
                    <a:cubicBezTo>
                      <a:pt x="163" y="75"/>
                      <a:pt x="163" y="75"/>
                      <a:pt x="163" y="75"/>
                    </a:cubicBezTo>
                    <a:cubicBezTo>
                      <a:pt x="163" y="76"/>
                      <a:pt x="163" y="76"/>
                      <a:pt x="163" y="76"/>
                    </a:cubicBezTo>
                    <a:cubicBezTo>
                      <a:pt x="163" y="76"/>
                      <a:pt x="163" y="76"/>
                      <a:pt x="162" y="76"/>
                    </a:cubicBezTo>
                    <a:cubicBezTo>
                      <a:pt x="162" y="76"/>
                      <a:pt x="162" y="76"/>
                      <a:pt x="161" y="76"/>
                    </a:cubicBezTo>
                    <a:cubicBezTo>
                      <a:pt x="162" y="76"/>
                      <a:pt x="162" y="76"/>
                      <a:pt x="162" y="77"/>
                    </a:cubicBezTo>
                    <a:cubicBezTo>
                      <a:pt x="162" y="76"/>
                      <a:pt x="161" y="76"/>
                      <a:pt x="161" y="76"/>
                    </a:cubicBezTo>
                    <a:cubicBezTo>
                      <a:pt x="161" y="76"/>
                      <a:pt x="161" y="75"/>
                      <a:pt x="161" y="75"/>
                    </a:cubicBezTo>
                    <a:cubicBezTo>
                      <a:pt x="161" y="75"/>
                      <a:pt x="160" y="75"/>
                      <a:pt x="160" y="75"/>
                    </a:cubicBezTo>
                    <a:cubicBezTo>
                      <a:pt x="160" y="75"/>
                      <a:pt x="160" y="75"/>
                      <a:pt x="160" y="74"/>
                    </a:cubicBezTo>
                    <a:cubicBezTo>
                      <a:pt x="160" y="75"/>
                      <a:pt x="160" y="75"/>
                      <a:pt x="159" y="75"/>
                    </a:cubicBezTo>
                    <a:cubicBezTo>
                      <a:pt x="159" y="75"/>
                      <a:pt x="159" y="75"/>
                      <a:pt x="159" y="76"/>
                    </a:cubicBezTo>
                    <a:cubicBezTo>
                      <a:pt x="159" y="76"/>
                      <a:pt x="160" y="76"/>
                      <a:pt x="160" y="76"/>
                    </a:cubicBezTo>
                    <a:cubicBezTo>
                      <a:pt x="160" y="76"/>
                      <a:pt x="160" y="77"/>
                      <a:pt x="159" y="77"/>
                    </a:cubicBezTo>
                    <a:cubicBezTo>
                      <a:pt x="159" y="77"/>
                      <a:pt x="159" y="77"/>
                      <a:pt x="159" y="77"/>
                    </a:cubicBezTo>
                    <a:cubicBezTo>
                      <a:pt x="158" y="77"/>
                      <a:pt x="158" y="77"/>
                      <a:pt x="158" y="77"/>
                    </a:cubicBezTo>
                    <a:cubicBezTo>
                      <a:pt x="157" y="77"/>
                      <a:pt x="157" y="77"/>
                      <a:pt x="157" y="78"/>
                    </a:cubicBezTo>
                    <a:cubicBezTo>
                      <a:pt x="157" y="78"/>
                      <a:pt x="157" y="78"/>
                      <a:pt x="157" y="78"/>
                    </a:cubicBezTo>
                    <a:cubicBezTo>
                      <a:pt x="157" y="78"/>
                      <a:pt x="157" y="78"/>
                      <a:pt x="158" y="78"/>
                    </a:cubicBezTo>
                    <a:cubicBezTo>
                      <a:pt x="158" y="78"/>
                      <a:pt x="158" y="78"/>
                      <a:pt x="158" y="78"/>
                    </a:cubicBezTo>
                    <a:cubicBezTo>
                      <a:pt x="158" y="78"/>
                      <a:pt x="158" y="78"/>
                      <a:pt x="157" y="78"/>
                    </a:cubicBezTo>
                    <a:cubicBezTo>
                      <a:pt x="157" y="78"/>
                      <a:pt x="157" y="78"/>
                      <a:pt x="157" y="78"/>
                    </a:cubicBezTo>
                    <a:cubicBezTo>
                      <a:pt x="157" y="79"/>
                      <a:pt x="157" y="79"/>
                      <a:pt x="157" y="79"/>
                    </a:cubicBezTo>
                    <a:cubicBezTo>
                      <a:pt x="157" y="79"/>
                      <a:pt x="157" y="79"/>
                      <a:pt x="157" y="79"/>
                    </a:cubicBezTo>
                    <a:cubicBezTo>
                      <a:pt x="157" y="79"/>
                      <a:pt x="156" y="79"/>
                      <a:pt x="156" y="79"/>
                    </a:cubicBezTo>
                    <a:cubicBezTo>
                      <a:pt x="156" y="79"/>
                      <a:pt x="156" y="79"/>
                      <a:pt x="156" y="79"/>
                    </a:cubicBezTo>
                    <a:cubicBezTo>
                      <a:pt x="156" y="80"/>
                      <a:pt x="156" y="80"/>
                      <a:pt x="156" y="80"/>
                    </a:cubicBezTo>
                    <a:cubicBezTo>
                      <a:pt x="156" y="80"/>
                      <a:pt x="156" y="80"/>
                      <a:pt x="156" y="80"/>
                    </a:cubicBezTo>
                    <a:cubicBezTo>
                      <a:pt x="156" y="80"/>
                      <a:pt x="155" y="79"/>
                      <a:pt x="155" y="79"/>
                    </a:cubicBezTo>
                    <a:cubicBezTo>
                      <a:pt x="155" y="79"/>
                      <a:pt x="155" y="79"/>
                      <a:pt x="154" y="79"/>
                    </a:cubicBezTo>
                    <a:cubicBezTo>
                      <a:pt x="154" y="80"/>
                      <a:pt x="154" y="80"/>
                      <a:pt x="154" y="80"/>
                    </a:cubicBezTo>
                    <a:cubicBezTo>
                      <a:pt x="154" y="80"/>
                      <a:pt x="154" y="80"/>
                      <a:pt x="154" y="80"/>
                    </a:cubicBezTo>
                    <a:cubicBezTo>
                      <a:pt x="154" y="81"/>
                      <a:pt x="154" y="81"/>
                      <a:pt x="154" y="81"/>
                    </a:cubicBezTo>
                    <a:cubicBezTo>
                      <a:pt x="153" y="81"/>
                      <a:pt x="153" y="81"/>
                      <a:pt x="152" y="81"/>
                    </a:cubicBezTo>
                    <a:cubicBezTo>
                      <a:pt x="152" y="81"/>
                      <a:pt x="152" y="81"/>
                      <a:pt x="152" y="81"/>
                    </a:cubicBezTo>
                    <a:cubicBezTo>
                      <a:pt x="152" y="81"/>
                      <a:pt x="152" y="82"/>
                      <a:pt x="153" y="82"/>
                    </a:cubicBezTo>
                    <a:cubicBezTo>
                      <a:pt x="154" y="81"/>
                      <a:pt x="154" y="81"/>
                      <a:pt x="155" y="81"/>
                    </a:cubicBezTo>
                    <a:cubicBezTo>
                      <a:pt x="155" y="81"/>
                      <a:pt x="156" y="81"/>
                      <a:pt x="156" y="81"/>
                    </a:cubicBezTo>
                    <a:cubicBezTo>
                      <a:pt x="156" y="81"/>
                      <a:pt x="157" y="81"/>
                      <a:pt x="157" y="81"/>
                    </a:cubicBezTo>
                    <a:cubicBezTo>
                      <a:pt x="157" y="81"/>
                      <a:pt x="157" y="81"/>
                      <a:pt x="158" y="81"/>
                    </a:cubicBezTo>
                    <a:cubicBezTo>
                      <a:pt x="158" y="81"/>
                      <a:pt x="158" y="81"/>
                      <a:pt x="158" y="82"/>
                    </a:cubicBezTo>
                    <a:cubicBezTo>
                      <a:pt x="157" y="82"/>
                      <a:pt x="157" y="82"/>
                      <a:pt x="157" y="82"/>
                    </a:cubicBezTo>
                    <a:cubicBezTo>
                      <a:pt x="157" y="82"/>
                      <a:pt x="157" y="83"/>
                      <a:pt x="157" y="83"/>
                    </a:cubicBezTo>
                    <a:cubicBezTo>
                      <a:pt x="157" y="83"/>
                      <a:pt x="156" y="83"/>
                      <a:pt x="156" y="83"/>
                    </a:cubicBezTo>
                    <a:cubicBezTo>
                      <a:pt x="156" y="83"/>
                      <a:pt x="156" y="83"/>
                      <a:pt x="156" y="83"/>
                    </a:cubicBezTo>
                    <a:cubicBezTo>
                      <a:pt x="156" y="83"/>
                      <a:pt x="156" y="83"/>
                      <a:pt x="156" y="82"/>
                    </a:cubicBezTo>
                    <a:cubicBezTo>
                      <a:pt x="155" y="82"/>
                      <a:pt x="155" y="83"/>
                      <a:pt x="155" y="83"/>
                    </a:cubicBezTo>
                    <a:cubicBezTo>
                      <a:pt x="155" y="82"/>
                      <a:pt x="155" y="82"/>
                      <a:pt x="154" y="82"/>
                    </a:cubicBezTo>
                    <a:cubicBezTo>
                      <a:pt x="154" y="82"/>
                      <a:pt x="154" y="82"/>
                      <a:pt x="153" y="82"/>
                    </a:cubicBezTo>
                    <a:cubicBezTo>
                      <a:pt x="153" y="82"/>
                      <a:pt x="153" y="82"/>
                      <a:pt x="154" y="82"/>
                    </a:cubicBezTo>
                    <a:cubicBezTo>
                      <a:pt x="153" y="83"/>
                      <a:pt x="153" y="83"/>
                      <a:pt x="153" y="83"/>
                    </a:cubicBezTo>
                    <a:cubicBezTo>
                      <a:pt x="153" y="83"/>
                      <a:pt x="153" y="83"/>
                      <a:pt x="152" y="83"/>
                    </a:cubicBezTo>
                    <a:cubicBezTo>
                      <a:pt x="152" y="83"/>
                      <a:pt x="152" y="83"/>
                      <a:pt x="152" y="83"/>
                    </a:cubicBezTo>
                    <a:cubicBezTo>
                      <a:pt x="152" y="83"/>
                      <a:pt x="152" y="83"/>
                      <a:pt x="153" y="83"/>
                    </a:cubicBezTo>
                    <a:cubicBezTo>
                      <a:pt x="153" y="83"/>
                      <a:pt x="153" y="83"/>
                      <a:pt x="153" y="84"/>
                    </a:cubicBezTo>
                    <a:cubicBezTo>
                      <a:pt x="153" y="84"/>
                      <a:pt x="153" y="84"/>
                      <a:pt x="152" y="84"/>
                    </a:cubicBezTo>
                    <a:cubicBezTo>
                      <a:pt x="152" y="84"/>
                      <a:pt x="152" y="84"/>
                      <a:pt x="152" y="84"/>
                    </a:cubicBezTo>
                    <a:cubicBezTo>
                      <a:pt x="152" y="84"/>
                      <a:pt x="152" y="84"/>
                      <a:pt x="152" y="85"/>
                    </a:cubicBezTo>
                    <a:cubicBezTo>
                      <a:pt x="152" y="85"/>
                      <a:pt x="152" y="85"/>
                      <a:pt x="152" y="85"/>
                    </a:cubicBezTo>
                    <a:cubicBezTo>
                      <a:pt x="152" y="85"/>
                      <a:pt x="152" y="85"/>
                      <a:pt x="152" y="84"/>
                    </a:cubicBezTo>
                    <a:cubicBezTo>
                      <a:pt x="152" y="84"/>
                      <a:pt x="152" y="84"/>
                      <a:pt x="152" y="84"/>
                    </a:cubicBezTo>
                    <a:cubicBezTo>
                      <a:pt x="151" y="84"/>
                      <a:pt x="151" y="83"/>
                      <a:pt x="151" y="83"/>
                    </a:cubicBezTo>
                    <a:cubicBezTo>
                      <a:pt x="151" y="83"/>
                      <a:pt x="150" y="83"/>
                      <a:pt x="150" y="84"/>
                    </a:cubicBezTo>
                    <a:cubicBezTo>
                      <a:pt x="150" y="84"/>
                      <a:pt x="149" y="84"/>
                      <a:pt x="149" y="84"/>
                    </a:cubicBezTo>
                    <a:cubicBezTo>
                      <a:pt x="149" y="84"/>
                      <a:pt x="149" y="83"/>
                      <a:pt x="149" y="83"/>
                    </a:cubicBezTo>
                    <a:cubicBezTo>
                      <a:pt x="149" y="83"/>
                      <a:pt x="149" y="83"/>
                      <a:pt x="149" y="83"/>
                    </a:cubicBezTo>
                    <a:cubicBezTo>
                      <a:pt x="149" y="83"/>
                      <a:pt x="149" y="83"/>
                      <a:pt x="148" y="83"/>
                    </a:cubicBezTo>
                    <a:cubicBezTo>
                      <a:pt x="148" y="83"/>
                      <a:pt x="148" y="83"/>
                      <a:pt x="148" y="84"/>
                    </a:cubicBezTo>
                    <a:cubicBezTo>
                      <a:pt x="148" y="84"/>
                      <a:pt x="148" y="84"/>
                      <a:pt x="148" y="84"/>
                    </a:cubicBezTo>
                    <a:cubicBezTo>
                      <a:pt x="149" y="84"/>
                      <a:pt x="149" y="84"/>
                      <a:pt x="150" y="84"/>
                    </a:cubicBezTo>
                    <a:cubicBezTo>
                      <a:pt x="150" y="84"/>
                      <a:pt x="150" y="84"/>
                      <a:pt x="151" y="84"/>
                    </a:cubicBezTo>
                    <a:cubicBezTo>
                      <a:pt x="150" y="85"/>
                      <a:pt x="150" y="85"/>
                      <a:pt x="150" y="85"/>
                    </a:cubicBezTo>
                    <a:cubicBezTo>
                      <a:pt x="149" y="85"/>
                      <a:pt x="149" y="85"/>
                      <a:pt x="148" y="85"/>
                    </a:cubicBezTo>
                    <a:cubicBezTo>
                      <a:pt x="148" y="85"/>
                      <a:pt x="148" y="85"/>
                      <a:pt x="147" y="85"/>
                    </a:cubicBezTo>
                    <a:cubicBezTo>
                      <a:pt x="147" y="85"/>
                      <a:pt x="147" y="85"/>
                      <a:pt x="147" y="85"/>
                    </a:cubicBezTo>
                    <a:cubicBezTo>
                      <a:pt x="146" y="85"/>
                      <a:pt x="146" y="85"/>
                      <a:pt x="146" y="86"/>
                    </a:cubicBezTo>
                    <a:cubicBezTo>
                      <a:pt x="146" y="86"/>
                      <a:pt x="147" y="86"/>
                      <a:pt x="147" y="86"/>
                    </a:cubicBezTo>
                    <a:cubicBezTo>
                      <a:pt x="147" y="86"/>
                      <a:pt x="146" y="86"/>
                      <a:pt x="146" y="87"/>
                    </a:cubicBezTo>
                    <a:cubicBezTo>
                      <a:pt x="146" y="87"/>
                      <a:pt x="147" y="87"/>
                      <a:pt x="147" y="87"/>
                    </a:cubicBezTo>
                    <a:cubicBezTo>
                      <a:pt x="147" y="86"/>
                      <a:pt x="148" y="86"/>
                      <a:pt x="148" y="86"/>
                    </a:cubicBezTo>
                    <a:cubicBezTo>
                      <a:pt x="148" y="86"/>
                      <a:pt x="149" y="86"/>
                      <a:pt x="149" y="86"/>
                    </a:cubicBezTo>
                    <a:cubicBezTo>
                      <a:pt x="149" y="86"/>
                      <a:pt x="149" y="86"/>
                      <a:pt x="149" y="86"/>
                    </a:cubicBezTo>
                    <a:cubicBezTo>
                      <a:pt x="149" y="86"/>
                      <a:pt x="148" y="86"/>
                      <a:pt x="148" y="86"/>
                    </a:cubicBezTo>
                    <a:cubicBezTo>
                      <a:pt x="148" y="87"/>
                      <a:pt x="148" y="87"/>
                      <a:pt x="148" y="87"/>
                    </a:cubicBezTo>
                    <a:cubicBezTo>
                      <a:pt x="148" y="87"/>
                      <a:pt x="148" y="87"/>
                      <a:pt x="148" y="88"/>
                    </a:cubicBezTo>
                    <a:cubicBezTo>
                      <a:pt x="149" y="88"/>
                      <a:pt x="149" y="88"/>
                      <a:pt x="149" y="88"/>
                    </a:cubicBezTo>
                    <a:cubicBezTo>
                      <a:pt x="149" y="88"/>
                      <a:pt x="149" y="89"/>
                      <a:pt x="149" y="89"/>
                    </a:cubicBezTo>
                    <a:cubicBezTo>
                      <a:pt x="149" y="89"/>
                      <a:pt x="149" y="88"/>
                      <a:pt x="149" y="88"/>
                    </a:cubicBezTo>
                    <a:cubicBezTo>
                      <a:pt x="148" y="88"/>
                      <a:pt x="148" y="88"/>
                      <a:pt x="148" y="88"/>
                    </a:cubicBezTo>
                    <a:cubicBezTo>
                      <a:pt x="148" y="88"/>
                      <a:pt x="147" y="88"/>
                      <a:pt x="147" y="88"/>
                    </a:cubicBezTo>
                    <a:cubicBezTo>
                      <a:pt x="147" y="88"/>
                      <a:pt x="147" y="88"/>
                      <a:pt x="146" y="88"/>
                    </a:cubicBezTo>
                    <a:cubicBezTo>
                      <a:pt x="146" y="88"/>
                      <a:pt x="146" y="88"/>
                      <a:pt x="146" y="88"/>
                    </a:cubicBezTo>
                    <a:cubicBezTo>
                      <a:pt x="146" y="88"/>
                      <a:pt x="146" y="88"/>
                      <a:pt x="147" y="89"/>
                    </a:cubicBezTo>
                    <a:cubicBezTo>
                      <a:pt x="146" y="89"/>
                      <a:pt x="146" y="89"/>
                      <a:pt x="146" y="89"/>
                    </a:cubicBezTo>
                    <a:cubicBezTo>
                      <a:pt x="145" y="89"/>
                      <a:pt x="145" y="89"/>
                      <a:pt x="145" y="89"/>
                    </a:cubicBezTo>
                    <a:cubicBezTo>
                      <a:pt x="145" y="89"/>
                      <a:pt x="144" y="89"/>
                      <a:pt x="144" y="89"/>
                    </a:cubicBezTo>
                    <a:cubicBezTo>
                      <a:pt x="145" y="90"/>
                      <a:pt x="145" y="90"/>
                      <a:pt x="146" y="90"/>
                    </a:cubicBezTo>
                    <a:cubicBezTo>
                      <a:pt x="146" y="90"/>
                      <a:pt x="146" y="90"/>
                      <a:pt x="147" y="89"/>
                    </a:cubicBezTo>
                    <a:cubicBezTo>
                      <a:pt x="147" y="90"/>
                      <a:pt x="147" y="90"/>
                      <a:pt x="147" y="90"/>
                    </a:cubicBezTo>
                    <a:cubicBezTo>
                      <a:pt x="147" y="90"/>
                      <a:pt x="148" y="90"/>
                      <a:pt x="148" y="90"/>
                    </a:cubicBezTo>
                    <a:cubicBezTo>
                      <a:pt x="148" y="90"/>
                      <a:pt x="148" y="90"/>
                      <a:pt x="148" y="90"/>
                    </a:cubicBezTo>
                    <a:cubicBezTo>
                      <a:pt x="149" y="90"/>
                      <a:pt x="149" y="90"/>
                      <a:pt x="149" y="90"/>
                    </a:cubicBezTo>
                    <a:cubicBezTo>
                      <a:pt x="149" y="91"/>
                      <a:pt x="149" y="91"/>
                      <a:pt x="149" y="91"/>
                    </a:cubicBezTo>
                    <a:cubicBezTo>
                      <a:pt x="149" y="91"/>
                      <a:pt x="148" y="90"/>
                      <a:pt x="148" y="90"/>
                    </a:cubicBezTo>
                    <a:cubicBezTo>
                      <a:pt x="147" y="90"/>
                      <a:pt x="147" y="90"/>
                      <a:pt x="146" y="90"/>
                    </a:cubicBezTo>
                    <a:cubicBezTo>
                      <a:pt x="146" y="90"/>
                      <a:pt x="146" y="90"/>
                      <a:pt x="146" y="90"/>
                    </a:cubicBezTo>
                    <a:cubicBezTo>
                      <a:pt x="145" y="91"/>
                      <a:pt x="145" y="91"/>
                      <a:pt x="144" y="91"/>
                    </a:cubicBezTo>
                    <a:cubicBezTo>
                      <a:pt x="144" y="91"/>
                      <a:pt x="144" y="91"/>
                      <a:pt x="144" y="91"/>
                    </a:cubicBezTo>
                    <a:cubicBezTo>
                      <a:pt x="144" y="91"/>
                      <a:pt x="144" y="91"/>
                      <a:pt x="143" y="91"/>
                    </a:cubicBezTo>
                    <a:cubicBezTo>
                      <a:pt x="143" y="91"/>
                      <a:pt x="143" y="91"/>
                      <a:pt x="143" y="91"/>
                    </a:cubicBezTo>
                    <a:cubicBezTo>
                      <a:pt x="142" y="91"/>
                      <a:pt x="142" y="92"/>
                      <a:pt x="141" y="92"/>
                    </a:cubicBezTo>
                    <a:cubicBezTo>
                      <a:pt x="141" y="92"/>
                      <a:pt x="141" y="92"/>
                      <a:pt x="141" y="92"/>
                    </a:cubicBezTo>
                    <a:cubicBezTo>
                      <a:pt x="141" y="92"/>
                      <a:pt x="141" y="92"/>
                      <a:pt x="141" y="92"/>
                    </a:cubicBezTo>
                    <a:cubicBezTo>
                      <a:pt x="141" y="92"/>
                      <a:pt x="141" y="92"/>
                      <a:pt x="141" y="92"/>
                    </a:cubicBezTo>
                    <a:cubicBezTo>
                      <a:pt x="142" y="93"/>
                      <a:pt x="142" y="93"/>
                      <a:pt x="142" y="93"/>
                    </a:cubicBezTo>
                    <a:cubicBezTo>
                      <a:pt x="142" y="93"/>
                      <a:pt x="142" y="93"/>
                      <a:pt x="141" y="93"/>
                    </a:cubicBezTo>
                    <a:cubicBezTo>
                      <a:pt x="141" y="93"/>
                      <a:pt x="141" y="93"/>
                      <a:pt x="141" y="93"/>
                    </a:cubicBezTo>
                    <a:cubicBezTo>
                      <a:pt x="141" y="93"/>
                      <a:pt x="141" y="93"/>
                      <a:pt x="141" y="93"/>
                    </a:cubicBezTo>
                    <a:cubicBezTo>
                      <a:pt x="141" y="93"/>
                      <a:pt x="141" y="93"/>
                      <a:pt x="141" y="93"/>
                    </a:cubicBezTo>
                    <a:cubicBezTo>
                      <a:pt x="141" y="94"/>
                      <a:pt x="141" y="94"/>
                      <a:pt x="141" y="94"/>
                    </a:cubicBezTo>
                    <a:cubicBezTo>
                      <a:pt x="141" y="94"/>
                      <a:pt x="140" y="94"/>
                      <a:pt x="140" y="94"/>
                    </a:cubicBezTo>
                    <a:cubicBezTo>
                      <a:pt x="140" y="94"/>
                      <a:pt x="140" y="94"/>
                      <a:pt x="140" y="93"/>
                    </a:cubicBezTo>
                    <a:cubicBezTo>
                      <a:pt x="140" y="94"/>
                      <a:pt x="140" y="94"/>
                      <a:pt x="139" y="94"/>
                    </a:cubicBezTo>
                    <a:cubicBezTo>
                      <a:pt x="140" y="94"/>
                      <a:pt x="140" y="94"/>
                      <a:pt x="140" y="94"/>
                    </a:cubicBezTo>
                    <a:cubicBezTo>
                      <a:pt x="140" y="94"/>
                      <a:pt x="140" y="94"/>
                      <a:pt x="140" y="94"/>
                    </a:cubicBezTo>
                    <a:cubicBezTo>
                      <a:pt x="140" y="94"/>
                      <a:pt x="140" y="95"/>
                      <a:pt x="140" y="95"/>
                    </a:cubicBezTo>
                    <a:cubicBezTo>
                      <a:pt x="140" y="95"/>
                      <a:pt x="140" y="95"/>
                      <a:pt x="140" y="95"/>
                    </a:cubicBezTo>
                    <a:cubicBezTo>
                      <a:pt x="140" y="95"/>
                      <a:pt x="140" y="95"/>
                      <a:pt x="140" y="95"/>
                    </a:cubicBezTo>
                    <a:cubicBezTo>
                      <a:pt x="140" y="95"/>
                      <a:pt x="139" y="95"/>
                      <a:pt x="139" y="95"/>
                    </a:cubicBezTo>
                    <a:cubicBezTo>
                      <a:pt x="139" y="95"/>
                      <a:pt x="139" y="95"/>
                      <a:pt x="139" y="95"/>
                    </a:cubicBezTo>
                    <a:cubicBezTo>
                      <a:pt x="139" y="95"/>
                      <a:pt x="139" y="95"/>
                      <a:pt x="139" y="95"/>
                    </a:cubicBezTo>
                    <a:cubicBezTo>
                      <a:pt x="139" y="95"/>
                      <a:pt x="139" y="95"/>
                      <a:pt x="138" y="96"/>
                    </a:cubicBezTo>
                    <a:cubicBezTo>
                      <a:pt x="139" y="96"/>
                      <a:pt x="139" y="96"/>
                      <a:pt x="139" y="96"/>
                    </a:cubicBezTo>
                    <a:cubicBezTo>
                      <a:pt x="140" y="96"/>
                      <a:pt x="140" y="96"/>
                      <a:pt x="141" y="96"/>
                    </a:cubicBezTo>
                    <a:cubicBezTo>
                      <a:pt x="141" y="96"/>
                      <a:pt x="141" y="96"/>
                      <a:pt x="141" y="97"/>
                    </a:cubicBezTo>
                    <a:cubicBezTo>
                      <a:pt x="141" y="97"/>
                      <a:pt x="141" y="97"/>
                      <a:pt x="141" y="97"/>
                    </a:cubicBezTo>
                    <a:cubicBezTo>
                      <a:pt x="142" y="97"/>
                      <a:pt x="142" y="97"/>
                      <a:pt x="142" y="96"/>
                    </a:cubicBezTo>
                    <a:cubicBezTo>
                      <a:pt x="142" y="97"/>
                      <a:pt x="142" y="97"/>
                      <a:pt x="142" y="97"/>
                    </a:cubicBezTo>
                    <a:cubicBezTo>
                      <a:pt x="142" y="97"/>
                      <a:pt x="142" y="97"/>
                      <a:pt x="142" y="97"/>
                    </a:cubicBezTo>
                    <a:cubicBezTo>
                      <a:pt x="141" y="97"/>
                      <a:pt x="141" y="97"/>
                      <a:pt x="141" y="97"/>
                    </a:cubicBezTo>
                    <a:cubicBezTo>
                      <a:pt x="140" y="97"/>
                      <a:pt x="140" y="97"/>
                      <a:pt x="140" y="97"/>
                    </a:cubicBezTo>
                    <a:cubicBezTo>
                      <a:pt x="140" y="97"/>
                      <a:pt x="139" y="97"/>
                      <a:pt x="139" y="97"/>
                    </a:cubicBezTo>
                    <a:cubicBezTo>
                      <a:pt x="138" y="97"/>
                      <a:pt x="138" y="97"/>
                      <a:pt x="137" y="98"/>
                    </a:cubicBezTo>
                    <a:cubicBezTo>
                      <a:pt x="138" y="98"/>
                      <a:pt x="138" y="98"/>
                      <a:pt x="138" y="98"/>
                    </a:cubicBezTo>
                    <a:cubicBezTo>
                      <a:pt x="138" y="98"/>
                      <a:pt x="139" y="98"/>
                      <a:pt x="139" y="98"/>
                    </a:cubicBezTo>
                    <a:cubicBezTo>
                      <a:pt x="139" y="98"/>
                      <a:pt x="139" y="98"/>
                      <a:pt x="139" y="98"/>
                    </a:cubicBezTo>
                    <a:cubicBezTo>
                      <a:pt x="139" y="98"/>
                      <a:pt x="139" y="99"/>
                      <a:pt x="140" y="99"/>
                    </a:cubicBezTo>
                    <a:cubicBezTo>
                      <a:pt x="140" y="99"/>
                      <a:pt x="140" y="99"/>
                      <a:pt x="140" y="99"/>
                    </a:cubicBezTo>
                    <a:cubicBezTo>
                      <a:pt x="139" y="99"/>
                      <a:pt x="139" y="99"/>
                      <a:pt x="139" y="99"/>
                    </a:cubicBezTo>
                    <a:cubicBezTo>
                      <a:pt x="139" y="99"/>
                      <a:pt x="139" y="99"/>
                      <a:pt x="138" y="99"/>
                    </a:cubicBezTo>
                    <a:cubicBezTo>
                      <a:pt x="138" y="99"/>
                      <a:pt x="138" y="99"/>
                      <a:pt x="138" y="99"/>
                    </a:cubicBezTo>
                    <a:cubicBezTo>
                      <a:pt x="138" y="99"/>
                      <a:pt x="138" y="99"/>
                      <a:pt x="138" y="100"/>
                    </a:cubicBezTo>
                    <a:cubicBezTo>
                      <a:pt x="138" y="100"/>
                      <a:pt x="138" y="100"/>
                      <a:pt x="138" y="100"/>
                    </a:cubicBezTo>
                    <a:cubicBezTo>
                      <a:pt x="138" y="100"/>
                      <a:pt x="138" y="100"/>
                      <a:pt x="138" y="100"/>
                    </a:cubicBezTo>
                    <a:cubicBezTo>
                      <a:pt x="138" y="100"/>
                      <a:pt x="138" y="100"/>
                      <a:pt x="138" y="101"/>
                    </a:cubicBezTo>
                    <a:cubicBezTo>
                      <a:pt x="138" y="101"/>
                      <a:pt x="138" y="101"/>
                      <a:pt x="138" y="101"/>
                    </a:cubicBezTo>
                    <a:cubicBezTo>
                      <a:pt x="138" y="100"/>
                      <a:pt x="137" y="100"/>
                      <a:pt x="137" y="100"/>
                    </a:cubicBezTo>
                    <a:cubicBezTo>
                      <a:pt x="137" y="100"/>
                      <a:pt x="137" y="100"/>
                      <a:pt x="137" y="100"/>
                    </a:cubicBezTo>
                    <a:cubicBezTo>
                      <a:pt x="137" y="101"/>
                      <a:pt x="137" y="101"/>
                      <a:pt x="137" y="101"/>
                    </a:cubicBezTo>
                    <a:cubicBezTo>
                      <a:pt x="137" y="101"/>
                      <a:pt x="137" y="101"/>
                      <a:pt x="138" y="101"/>
                    </a:cubicBezTo>
                    <a:cubicBezTo>
                      <a:pt x="138" y="101"/>
                      <a:pt x="138" y="101"/>
                      <a:pt x="138" y="102"/>
                    </a:cubicBezTo>
                    <a:cubicBezTo>
                      <a:pt x="138" y="102"/>
                      <a:pt x="138" y="102"/>
                      <a:pt x="138" y="102"/>
                    </a:cubicBezTo>
                    <a:cubicBezTo>
                      <a:pt x="137" y="102"/>
                      <a:pt x="137" y="102"/>
                      <a:pt x="137" y="101"/>
                    </a:cubicBezTo>
                    <a:cubicBezTo>
                      <a:pt x="136" y="101"/>
                      <a:pt x="136" y="101"/>
                      <a:pt x="136" y="102"/>
                    </a:cubicBezTo>
                    <a:cubicBezTo>
                      <a:pt x="136" y="102"/>
                      <a:pt x="136" y="102"/>
                      <a:pt x="136" y="102"/>
                    </a:cubicBezTo>
                    <a:cubicBezTo>
                      <a:pt x="136" y="102"/>
                      <a:pt x="136" y="102"/>
                      <a:pt x="136" y="102"/>
                    </a:cubicBezTo>
                    <a:cubicBezTo>
                      <a:pt x="136" y="102"/>
                      <a:pt x="136" y="103"/>
                      <a:pt x="136" y="103"/>
                    </a:cubicBezTo>
                    <a:cubicBezTo>
                      <a:pt x="136" y="103"/>
                      <a:pt x="137" y="103"/>
                      <a:pt x="137" y="103"/>
                    </a:cubicBezTo>
                    <a:cubicBezTo>
                      <a:pt x="137" y="103"/>
                      <a:pt x="137" y="103"/>
                      <a:pt x="137" y="103"/>
                    </a:cubicBezTo>
                    <a:cubicBezTo>
                      <a:pt x="138" y="103"/>
                      <a:pt x="138" y="103"/>
                      <a:pt x="138" y="103"/>
                    </a:cubicBezTo>
                    <a:cubicBezTo>
                      <a:pt x="138" y="103"/>
                      <a:pt x="138" y="103"/>
                      <a:pt x="138" y="103"/>
                    </a:cubicBezTo>
                    <a:cubicBezTo>
                      <a:pt x="138" y="103"/>
                      <a:pt x="138" y="103"/>
                      <a:pt x="138" y="104"/>
                    </a:cubicBezTo>
                    <a:cubicBezTo>
                      <a:pt x="138" y="104"/>
                      <a:pt x="137" y="104"/>
                      <a:pt x="137" y="104"/>
                    </a:cubicBezTo>
                    <a:cubicBezTo>
                      <a:pt x="137" y="104"/>
                      <a:pt x="137" y="104"/>
                      <a:pt x="136" y="104"/>
                    </a:cubicBezTo>
                    <a:cubicBezTo>
                      <a:pt x="136" y="104"/>
                      <a:pt x="136" y="104"/>
                      <a:pt x="135" y="104"/>
                    </a:cubicBezTo>
                    <a:cubicBezTo>
                      <a:pt x="135" y="105"/>
                      <a:pt x="135" y="105"/>
                      <a:pt x="135" y="105"/>
                    </a:cubicBezTo>
                    <a:cubicBezTo>
                      <a:pt x="135" y="105"/>
                      <a:pt x="135" y="105"/>
                      <a:pt x="135" y="105"/>
                    </a:cubicBezTo>
                    <a:cubicBezTo>
                      <a:pt x="134" y="105"/>
                      <a:pt x="134" y="105"/>
                      <a:pt x="134" y="105"/>
                    </a:cubicBezTo>
                    <a:cubicBezTo>
                      <a:pt x="134" y="105"/>
                      <a:pt x="133" y="106"/>
                      <a:pt x="133" y="106"/>
                    </a:cubicBezTo>
                    <a:cubicBezTo>
                      <a:pt x="133" y="106"/>
                      <a:pt x="134" y="106"/>
                      <a:pt x="134" y="106"/>
                    </a:cubicBezTo>
                    <a:cubicBezTo>
                      <a:pt x="134" y="106"/>
                      <a:pt x="134" y="106"/>
                      <a:pt x="134" y="106"/>
                    </a:cubicBezTo>
                    <a:cubicBezTo>
                      <a:pt x="133" y="106"/>
                      <a:pt x="133" y="106"/>
                      <a:pt x="132" y="106"/>
                    </a:cubicBezTo>
                    <a:cubicBezTo>
                      <a:pt x="132" y="106"/>
                      <a:pt x="132" y="107"/>
                      <a:pt x="131" y="107"/>
                    </a:cubicBezTo>
                    <a:cubicBezTo>
                      <a:pt x="131" y="107"/>
                      <a:pt x="132" y="107"/>
                      <a:pt x="132" y="107"/>
                    </a:cubicBezTo>
                    <a:cubicBezTo>
                      <a:pt x="132" y="107"/>
                      <a:pt x="132" y="107"/>
                      <a:pt x="133" y="107"/>
                    </a:cubicBezTo>
                    <a:cubicBezTo>
                      <a:pt x="132" y="107"/>
                      <a:pt x="132" y="108"/>
                      <a:pt x="132" y="108"/>
                    </a:cubicBezTo>
                    <a:cubicBezTo>
                      <a:pt x="132" y="108"/>
                      <a:pt x="132" y="108"/>
                      <a:pt x="131" y="108"/>
                    </a:cubicBezTo>
                    <a:cubicBezTo>
                      <a:pt x="131" y="108"/>
                      <a:pt x="131" y="108"/>
                      <a:pt x="130" y="108"/>
                    </a:cubicBezTo>
                    <a:cubicBezTo>
                      <a:pt x="130" y="108"/>
                      <a:pt x="130" y="108"/>
                      <a:pt x="130" y="108"/>
                    </a:cubicBezTo>
                    <a:cubicBezTo>
                      <a:pt x="130" y="108"/>
                      <a:pt x="130" y="108"/>
                      <a:pt x="130" y="108"/>
                    </a:cubicBezTo>
                    <a:cubicBezTo>
                      <a:pt x="130" y="108"/>
                      <a:pt x="130" y="108"/>
                      <a:pt x="129" y="108"/>
                    </a:cubicBezTo>
                    <a:cubicBezTo>
                      <a:pt x="129" y="108"/>
                      <a:pt x="129" y="108"/>
                      <a:pt x="129" y="108"/>
                    </a:cubicBezTo>
                    <a:cubicBezTo>
                      <a:pt x="129" y="108"/>
                      <a:pt x="129" y="108"/>
                      <a:pt x="129" y="108"/>
                    </a:cubicBezTo>
                    <a:cubicBezTo>
                      <a:pt x="129" y="108"/>
                      <a:pt x="129" y="108"/>
                      <a:pt x="128" y="109"/>
                    </a:cubicBezTo>
                    <a:cubicBezTo>
                      <a:pt x="128" y="109"/>
                      <a:pt x="128" y="109"/>
                      <a:pt x="128" y="109"/>
                    </a:cubicBezTo>
                    <a:cubicBezTo>
                      <a:pt x="128" y="109"/>
                      <a:pt x="128" y="109"/>
                      <a:pt x="129" y="109"/>
                    </a:cubicBezTo>
                    <a:cubicBezTo>
                      <a:pt x="128" y="109"/>
                      <a:pt x="128" y="109"/>
                      <a:pt x="127" y="109"/>
                    </a:cubicBezTo>
                    <a:cubicBezTo>
                      <a:pt x="127" y="109"/>
                      <a:pt x="127" y="109"/>
                      <a:pt x="127" y="110"/>
                    </a:cubicBezTo>
                    <a:cubicBezTo>
                      <a:pt x="127" y="110"/>
                      <a:pt x="127" y="110"/>
                      <a:pt x="127" y="110"/>
                    </a:cubicBezTo>
                    <a:cubicBezTo>
                      <a:pt x="126" y="110"/>
                      <a:pt x="126" y="111"/>
                      <a:pt x="126" y="111"/>
                    </a:cubicBezTo>
                    <a:cubicBezTo>
                      <a:pt x="126" y="111"/>
                      <a:pt x="126" y="111"/>
                      <a:pt x="126" y="111"/>
                    </a:cubicBezTo>
                    <a:cubicBezTo>
                      <a:pt x="126" y="111"/>
                      <a:pt x="126" y="111"/>
                      <a:pt x="126" y="112"/>
                    </a:cubicBezTo>
                    <a:cubicBezTo>
                      <a:pt x="126" y="112"/>
                      <a:pt x="125" y="112"/>
                      <a:pt x="125" y="112"/>
                    </a:cubicBezTo>
                    <a:cubicBezTo>
                      <a:pt x="125" y="112"/>
                      <a:pt x="124" y="113"/>
                      <a:pt x="124" y="113"/>
                    </a:cubicBezTo>
                    <a:cubicBezTo>
                      <a:pt x="124" y="113"/>
                      <a:pt x="124" y="113"/>
                      <a:pt x="124" y="113"/>
                    </a:cubicBezTo>
                    <a:cubicBezTo>
                      <a:pt x="125" y="113"/>
                      <a:pt x="125" y="113"/>
                      <a:pt x="125" y="113"/>
                    </a:cubicBezTo>
                    <a:cubicBezTo>
                      <a:pt x="126" y="113"/>
                      <a:pt x="126" y="113"/>
                      <a:pt x="126" y="113"/>
                    </a:cubicBezTo>
                    <a:cubicBezTo>
                      <a:pt x="126" y="113"/>
                      <a:pt x="126" y="113"/>
                      <a:pt x="126" y="113"/>
                    </a:cubicBezTo>
                    <a:cubicBezTo>
                      <a:pt x="126" y="113"/>
                      <a:pt x="125" y="113"/>
                      <a:pt x="125" y="113"/>
                    </a:cubicBezTo>
                    <a:cubicBezTo>
                      <a:pt x="125" y="113"/>
                      <a:pt x="125" y="114"/>
                      <a:pt x="125" y="114"/>
                    </a:cubicBezTo>
                    <a:cubicBezTo>
                      <a:pt x="125" y="114"/>
                      <a:pt x="126" y="114"/>
                      <a:pt x="126" y="114"/>
                    </a:cubicBezTo>
                    <a:cubicBezTo>
                      <a:pt x="126" y="114"/>
                      <a:pt x="127" y="114"/>
                      <a:pt x="127" y="114"/>
                    </a:cubicBezTo>
                    <a:cubicBezTo>
                      <a:pt x="127" y="114"/>
                      <a:pt x="128" y="114"/>
                      <a:pt x="128" y="114"/>
                    </a:cubicBezTo>
                    <a:cubicBezTo>
                      <a:pt x="129" y="114"/>
                      <a:pt x="129" y="113"/>
                      <a:pt x="130" y="113"/>
                    </a:cubicBezTo>
                    <a:cubicBezTo>
                      <a:pt x="130" y="113"/>
                      <a:pt x="130" y="112"/>
                      <a:pt x="130" y="112"/>
                    </a:cubicBezTo>
                    <a:cubicBezTo>
                      <a:pt x="130" y="112"/>
                      <a:pt x="129" y="112"/>
                      <a:pt x="129" y="112"/>
                    </a:cubicBezTo>
                    <a:cubicBezTo>
                      <a:pt x="129" y="112"/>
                      <a:pt x="130" y="112"/>
                      <a:pt x="130" y="112"/>
                    </a:cubicBezTo>
                    <a:cubicBezTo>
                      <a:pt x="130" y="112"/>
                      <a:pt x="130" y="111"/>
                      <a:pt x="130" y="111"/>
                    </a:cubicBezTo>
                    <a:cubicBezTo>
                      <a:pt x="130" y="111"/>
                      <a:pt x="130" y="111"/>
                      <a:pt x="131" y="111"/>
                    </a:cubicBezTo>
                    <a:cubicBezTo>
                      <a:pt x="131" y="111"/>
                      <a:pt x="131" y="111"/>
                      <a:pt x="131" y="111"/>
                    </a:cubicBezTo>
                    <a:cubicBezTo>
                      <a:pt x="131" y="111"/>
                      <a:pt x="132" y="111"/>
                      <a:pt x="132" y="111"/>
                    </a:cubicBezTo>
                    <a:cubicBezTo>
                      <a:pt x="132" y="111"/>
                      <a:pt x="132" y="111"/>
                      <a:pt x="133" y="111"/>
                    </a:cubicBezTo>
                    <a:cubicBezTo>
                      <a:pt x="132" y="111"/>
                      <a:pt x="132" y="111"/>
                      <a:pt x="131" y="111"/>
                    </a:cubicBezTo>
                    <a:cubicBezTo>
                      <a:pt x="131" y="112"/>
                      <a:pt x="131" y="112"/>
                      <a:pt x="131" y="112"/>
                    </a:cubicBezTo>
                    <a:cubicBezTo>
                      <a:pt x="132" y="112"/>
                      <a:pt x="132" y="112"/>
                      <a:pt x="133" y="112"/>
                    </a:cubicBezTo>
                    <a:cubicBezTo>
                      <a:pt x="132" y="112"/>
                      <a:pt x="132" y="113"/>
                      <a:pt x="132" y="113"/>
                    </a:cubicBezTo>
                    <a:cubicBezTo>
                      <a:pt x="132" y="113"/>
                      <a:pt x="131" y="113"/>
                      <a:pt x="131" y="113"/>
                    </a:cubicBezTo>
                    <a:cubicBezTo>
                      <a:pt x="131" y="113"/>
                      <a:pt x="130" y="113"/>
                      <a:pt x="130" y="114"/>
                    </a:cubicBezTo>
                    <a:cubicBezTo>
                      <a:pt x="130" y="114"/>
                      <a:pt x="130" y="114"/>
                      <a:pt x="131" y="114"/>
                    </a:cubicBezTo>
                    <a:cubicBezTo>
                      <a:pt x="130" y="114"/>
                      <a:pt x="130" y="114"/>
                      <a:pt x="130" y="115"/>
                    </a:cubicBezTo>
                    <a:cubicBezTo>
                      <a:pt x="130" y="115"/>
                      <a:pt x="130" y="115"/>
                      <a:pt x="130" y="115"/>
                    </a:cubicBezTo>
                    <a:cubicBezTo>
                      <a:pt x="130" y="115"/>
                      <a:pt x="129" y="115"/>
                      <a:pt x="129" y="115"/>
                    </a:cubicBezTo>
                    <a:cubicBezTo>
                      <a:pt x="129" y="115"/>
                      <a:pt x="129" y="115"/>
                      <a:pt x="128" y="115"/>
                    </a:cubicBezTo>
                    <a:cubicBezTo>
                      <a:pt x="128" y="115"/>
                      <a:pt x="127" y="115"/>
                      <a:pt x="127" y="115"/>
                    </a:cubicBezTo>
                    <a:cubicBezTo>
                      <a:pt x="127" y="115"/>
                      <a:pt x="127" y="115"/>
                      <a:pt x="126" y="115"/>
                    </a:cubicBezTo>
                    <a:cubicBezTo>
                      <a:pt x="126" y="115"/>
                      <a:pt x="126" y="116"/>
                      <a:pt x="126" y="116"/>
                    </a:cubicBezTo>
                    <a:cubicBezTo>
                      <a:pt x="126" y="116"/>
                      <a:pt x="126" y="116"/>
                      <a:pt x="125" y="116"/>
                    </a:cubicBezTo>
                    <a:cubicBezTo>
                      <a:pt x="125" y="116"/>
                      <a:pt x="125" y="116"/>
                      <a:pt x="125" y="116"/>
                    </a:cubicBezTo>
                    <a:cubicBezTo>
                      <a:pt x="125" y="116"/>
                      <a:pt x="125" y="116"/>
                      <a:pt x="125" y="116"/>
                    </a:cubicBezTo>
                    <a:cubicBezTo>
                      <a:pt x="125" y="116"/>
                      <a:pt x="126" y="116"/>
                      <a:pt x="126" y="116"/>
                    </a:cubicBezTo>
                    <a:cubicBezTo>
                      <a:pt x="125" y="115"/>
                      <a:pt x="125" y="115"/>
                      <a:pt x="125" y="115"/>
                    </a:cubicBezTo>
                    <a:cubicBezTo>
                      <a:pt x="125" y="115"/>
                      <a:pt x="125" y="115"/>
                      <a:pt x="125" y="114"/>
                    </a:cubicBezTo>
                    <a:cubicBezTo>
                      <a:pt x="125" y="114"/>
                      <a:pt x="125" y="114"/>
                      <a:pt x="124" y="114"/>
                    </a:cubicBezTo>
                    <a:cubicBezTo>
                      <a:pt x="124" y="114"/>
                      <a:pt x="124" y="114"/>
                      <a:pt x="123" y="114"/>
                    </a:cubicBezTo>
                    <a:cubicBezTo>
                      <a:pt x="123" y="114"/>
                      <a:pt x="123" y="114"/>
                      <a:pt x="123" y="114"/>
                    </a:cubicBezTo>
                    <a:cubicBezTo>
                      <a:pt x="123" y="114"/>
                      <a:pt x="122" y="114"/>
                      <a:pt x="122" y="114"/>
                    </a:cubicBezTo>
                    <a:cubicBezTo>
                      <a:pt x="122" y="114"/>
                      <a:pt x="122" y="114"/>
                      <a:pt x="122" y="115"/>
                    </a:cubicBezTo>
                    <a:cubicBezTo>
                      <a:pt x="122" y="115"/>
                      <a:pt x="123" y="115"/>
                      <a:pt x="123" y="115"/>
                    </a:cubicBezTo>
                    <a:cubicBezTo>
                      <a:pt x="123" y="115"/>
                      <a:pt x="122" y="115"/>
                      <a:pt x="122" y="115"/>
                    </a:cubicBezTo>
                    <a:cubicBezTo>
                      <a:pt x="122" y="115"/>
                      <a:pt x="121" y="115"/>
                      <a:pt x="121" y="115"/>
                    </a:cubicBezTo>
                    <a:cubicBezTo>
                      <a:pt x="121" y="115"/>
                      <a:pt x="120" y="115"/>
                      <a:pt x="120" y="115"/>
                    </a:cubicBezTo>
                    <a:cubicBezTo>
                      <a:pt x="120" y="115"/>
                      <a:pt x="119" y="116"/>
                      <a:pt x="119" y="116"/>
                    </a:cubicBezTo>
                    <a:cubicBezTo>
                      <a:pt x="119" y="116"/>
                      <a:pt x="119" y="116"/>
                      <a:pt x="120" y="116"/>
                    </a:cubicBezTo>
                    <a:cubicBezTo>
                      <a:pt x="120" y="116"/>
                      <a:pt x="120" y="116"/>
                      <a:pt x="120" y="116"/>
                    </a:cubicBezTo>
                    <a:cubicBezTo>
                      <a:pt x="120" y="116"/>
                      <a:pt x="120" y="116"/>
                      <a:pt x="121" y="116"/>
                    </a:cubicBezTo>
                    <a:cubicBezTo>
                      <a:pt x="120" y="116"/>
                      <a:pt x="120" y="116"/>
                      <a:pt x="119" y="116"/>
                    </a:cubicBezTo>
                    <a:cubicBezTo>
                      <a:pt x="119" y="117"/>
                      <a:pt x="119" y="117"/>
                      <a:pt x="119" y="117"/>
                    </a:cubicBezTo>
                    <a:cubicBezTo>
                      <a:pt x="119" y="117"/>
                      <a:pt x="119" y="117"/>
                      <a:pt x="118" y="117"/>
                    </a:cubicBezTo>
                    <a:cubicBezTo>
                      <a:pt x="118" y="117"/>
                      <a:pt x="118" y="117"/>
                      <a:pt x="118" y="117"/>
                    </a:cubicBezTo>
                    <a:cubicBezTo>
                      <a:pt x="118" y="117"/>
                      <a:pt x="117" y="117"/>
                      <a:pt x="117" y="117"/>
                    </a:cubicBezTo>
                    <a:cubicBezTo>
                      <a:pt x="118" y="117"/>
                      <a:pt x="118" y="117"/>
                      <a:pt x="119" y="117"/>
                    </a:cubicBezTo>
                    <a:cubicBezTo>
                      <a:pt x="119" y="117"/>
                      <a:pt x="120" y="117"/>
                      <a:pt x="120" y="117"/>
                    </a:cubicBezTo>
                    <a:cubicBezTo>
                      <a:pt x="120" y="118"/>
                      <a:pt x="120" y="118"/>
                      <a:pt x="120" y="118"/>
                    </a:cubicBezTo>
                    <a:cubicBezTo>
                      <a:pt x="120" y="118"/>
                      <a:pt x="120" y="118"/>
                      <a:pt x="120" y="118"/>
                    </a:cubicBezTo>
                    <a:cubicBezTo>
                      <a:pt x="120" y="118"/>
                      <a:pt x="120" y="118"/>
                      <a:pt x="120" y="118"/>
                    </a:cubicBezTo>
                    <a:cubicBezTo>
                      <a:pt x="120" y="118"/>
                      <a:pt x="120" y="118"/>
                      <a:pt x="119" y="118"/>
                    </a:cubicBezTo>
                    <a:cubicBezTo>
                      <a:pt x="119" y="118"/>
                      <a:pt x="119" y="118"/>
                      <a:pt x="119" y="118"/>
                    </a:cubicBezTo>
                    <a:cubicBezTo>
                      <a:pt x="119" y="118"/>
                      <a:pt x="118" y="118"/>
                      <a:pt x="118" y="118"/>
                    </a:cubicBezTo>
                    <a:cubicBezTo>
                      <a:pt x="118" y="118"/>
                      <a:pt x="117" y="117"/>
                      <a:pt x="117" y="117"/>
                    </a:cubicBezTo>
                    <a:cubicBezTo>
                      <a:pt x="117" y="117"/>
                      <a:pt x="117" y="117"/>
                      <a:pt x="117" y="117"/>
                    </a:cubicBezTo>
                    <a:cubicBezTo>
                      <a:pt x="117" y="117"/>
                      <a:pt x="116" y="117"/>
                      <a:pt x="116" y="117"/>
                    </a:cubicBezTo>
                    <a:cubicBezTo>
                      <a:pt x="116" y="117"/>
                      <a:pt x="116" y="117"/>
                      <a:pt x="116" y="117"/>
                    </a:cubicBezTo>
                    <a:cubicBezTo>
                      <a:pt x="117" y="118"/>
                      <a:pt x="117" y="118"/>
                      <a:pt x="117" y="118"/>
                    </a:cubicBezTo>
                    <a:cubicBezTo>
                      <a:pt x="118" y="118"/>
                      <a:pt x="118" y="119"/>
                      <a:pt x="118" y="119"/>
                    </a:cubicBezTo>
                    <a:cubicBezTo>
                      <a:pt x="119" y="119"/>
                      <a:pt x="119" y="119"/>
                      <a:pt x="119" y="119"/>
                    </a:cubicBezTo>
                    <a:cubicBezTo>
                      <a:pt x="119" y="119"/>
                      <a:pt x="119" y="119"/>
                      <a:pt x="120" y="119"/>
                    </a:cubicBezTo>
                    <a:cubicBezTo>
                      <a:pt x="119" y="119"/>
                      <a:pt x="119" y="119"/>
                      <a:pt x="119" y="119"/>
                    </a:cubicBezTo>
                    <a:cubicBezTo>
                      <a:pt x="118" y="119"/>
                      <a:pt x="118" y="119"/>
                      <a:pt x="117" y="119"/>
                    </a:cubicBezTo>
                    <a:cubicBezTo>
                      <a:pt x="117" y="118"/>
                      <a:pt x="116" y="118"/>
                      <a:pt x="116" y="118"/>
                    </a:cubicBezTo>
                    <a:cubicBezTo>
                      <a:pt x="115" y="118"/>
                      <a:pt x="115" y="118"/>
                      <a:pt x="115" y="118"/>
                    </a:cubicBezTo>
                    <a:cubicBezTo>
                      <a:pt x="115" y="118"/>
                      <a:pt x="114" y="118"/>
                      <a:pt x="114" y="118"/>
                    </a:cubicBezTo>
                    <a:cubicBezTo>
                      <a:pt x="114" y="118"/>
                      <a:pt x="113" y="118"/>
                      <a:pt x="113" y="118"/>
                    </a:cubicBezTo>
                    <a:cubicBezTo>
                      <a:pt x="113" y="117"/>
                      <a:pt x="113" y="117"/>
                      <a:pt x="112" y="117"/>
                    </a:cubicBezTo>
                    <a:cubicBezTo>
                      <a:pt x="112" y="117"/>
                      <a:pt x="112" y="117"/>
                      <a:pt x="112" y="118"/>
                    </a:cubicBezTo>
                    <a:cubicBezTo>
                      <a:pt x="112" y="118"/>
                      <a:pt x="112" y="118"/>
                      <a:pt x="112" y="118"/>
                    </a:cubicBezTo>
                    <a:cubicBezTo>
                      <a:pt x="112" y="118"/>
                      <a:pt x="112" y="118"/>
                      <a:pt x="111" y="118"/>
                    </a:cubicBezTo>
                    <a:cubicBezTo>
                      <a:pt x="112" y="119"/>
                      <a:pt x="112" y="119"/>
                      <a:pt x="112" y="119"/>
                    </a:cubicBezTo>
                    <a:cubicBezTo>
                      <a:pt x="113" y="119"/>
                      <a:pt x="114" y="119"/>
                      <a:pt x="114" y="119"/>
                    </a:cubicBezTo>
                    <a:cubicBezTo>
                      <a:pt x="114" y="119"/>
                      <a:pt x="114" y="119"/>
                      <a:pt x="114" y="119"/>
                    </a:cubicBezTo>
                    <a:cubicBezTo>
                      <a:pt x="114" y="119"/>
                      <a:pt x="114" y="119"/>
                      <a:pt x="114" y="119"/>
                    </a:cubicBezTo>
                    <a:cubicBezTo>
                      <a:pt x="114" y="119"/>
                      <a:pt x="114" y="119"/>
                      <a:pt x="114" y="119"/>
                    </a:cubicBezTo>
                    <a:cubicBezTo>
                      <a:pt x="115" y="119"/>
                      <a:pt x="115" y="119"/>
                      <a:pt x="116" y="119"/>
                    </a:cubicBezTo>
                    <a:cubicBezTo>
                      <a:pt x="116" y="119"/>
                      <a:pt x="116" y="119"/>
                      <a:pt x="116" y="119"/>
                    </a:cubicBezTo>
                    <a:cubicBezTo>
                      <a:pt x="116" y="119"/>
                      <a:pt x="116" y="119"/>
                      <a:pt x="116" y="119"/>
                    </a:cubicBezTo>
                    <a:cubicBezTo>
                      <a:pt x="115" y="120"/>
                      <a:pt x="115" y="120"/>
                      <a:pt x="114" y="120"/>
                    </a:cubicBezTo>
                    <a:cubicBezTo>
                      <a:pt x="114" y="120"/>
                      <a:pt x="114" y="120"/>
                      <a:pt x="114" y="120"/>
                    </a:cubicBezTo>
                    <a:cubicBezTo>
                      <a:pt x="113" y="120"/>
                      <a:pt x="113" y="120"/>
                      <a:pt x="112" y="120"/>
                    </a:cubicBezTo>
                    <a:cubicBezTo>
                      <a:pt x="112" y="120"/>
                      <a:pt x="112" y="120"/>
                      <a:pt x="111" y="119"/>
                    </a:cubicBezTo>
                    <a:cubicBezTo>
                      <a:pt x="111" y="119"/>
                      <a:pt x="111" y="120"/>
                      <a:pt x="111" y="120"/>
                    </a:cubicBezTo>
                    <a:cubicBezTo>
                      <a:pt x="111" y="120"/>
                      <a:pt x="111" y="120"/>
                      <a:pt x="110" y="120"/>
                    </a:cubicBezTo>
                    <a:cubicBezTo>
                      <a:pt x="110" y="120"/>
                      <a:pt x="110" y="120"/>
                      <a:pt x="110" y="119"/>
                    </a:cubicBezTo>
                    <a:cubicBezTo>
                      <a:pt x="109" y="119"/>
                      <a:pt x="109" y="120"/>
                      <a:pt x="109" y="120"/>
                    </a:cubicBezTo>
                    <a:cubicBezTo>
                      <a:pt x="109" y="120"/>
                      <a:pt x="109" y="120"/>
                      <a:pt x="108" y="119"/>
                    </a:cubicBezTo>
                    <a:cubicBezTo>
                      <a:pt x="108" y="120"/>
                      <a:pt x="108" y="120"/>
                      <a:pt x="108" y="120"/>
                    </a:cubicBezTo>
                    <a:cubicBezTo>
                      <a:pt x="108" y="120"/>
                      <a:pt x="108" y="120"/>
                      <a:pt x="108" y="120"/>
                    </a:cubicBezTo>
                    <a:cubicBezTo>
                      <a:pt x="108" y="120"/>
                      <a:pt x="109" y="120"/>
                      <a:pt x="110" y="120"/>
                    </a:cubicBezTo>
                    <a:cubicBezTo>
                      <a:pt x="110" y="120"/>
                      <a:pt x="110" y="121"/>
                      <a:pt x="111" y="121"/>
                    </a:cubicBezTo>
                    <a:cubicBezTo>
                      <a:pt x="111" y="121"/>
                      <a:pt x="112" y="121"/>
                      <a:pt x="112" y="121"/>
                    </a:cubicBezTo>
                    <a:cubicBezTo>
                      <a:pt x="112" y="121"/>
                      <a:pt x="112" y="122"/>
                      <a:pt x="112" y="122"/>
                    </a:cubicBezTo>
                    <a:cubicBezTo>
                      <a:pt x="112" y="122"/>
                      <a:pt x="112" y="122"/>
                      <a:pt x="112" y="122"/>
                    </a:cubicBezTo>
                    <a:cubicBezTo>
                      <a:pt x="112" y="122"/>
                      <a:pt x="112" y="122"/>
                      <a:pt x="111" y="122"/>
                    </a:cubicBezTo>
                    <a:cubicBezTo>
                      <a:pt x="111" y="122"/>
                      <a:pt x="111" y="122"/>
                      <a:pt x="111" y="122"/>
                    </a:cubicBezTo>
                    <a:cubicBezTo>
                      <a:pt x="111" y="122"/>
                      <a:pt x="111" y="122"/>
                      <a:pt x="111" y="121"/>
                    </a:cubicBezTo>
                    <a:cubicBezTo>
                      <a:pt x="111" y="121"/>
                      <a:pt x="110" y="121"/>
                      <a:pt x="110" y="121"/>
                    </a:cubicBezTo>
                    <a:cubicBezTo>
                      <a:pt x="110" y="121"/>
                      <a:pt x="109" y="121"/>
                      <a:pt x="109" y="121"/>
                    </a:cubicBezTo>
                    <a:cubicBezTo>
                      <a:pt x="109" y="121"/>
                      <a:pt x="109" y="121"/>
                      <a:pt x="109" y="122"/>
                    </a:cubicBezTo>
                    <a:cubicBezTo>
                      <a:pt x="109" y="122"/>
                      <a:pt x="109" y="122"/>
                      <a:pt x="109" y="122"/>
                    </a:cubicBezTo>
                    <a:cubicBezTo>
                      <a:pt x="109" y="122"/>
                      <a:pt x="108" y="122"/>
                      <a:pt x="108" y="122"/>
                    </a:cubicBezTo>
                    <a:cubicBezTo>
                      <a:pt x="108" y="122"/>
                      <a:pt x="107" y="122"/>
                      <a:pt x="107" y="122"/>
                    </a:cubicBezTo>
                    <a:cubicBezTo>
                      <a:pt x="107" y="122"/>
                      <a:pt x="108" y="123"/>
                      <a:pt x="108" y="123"/>
                    </a:cubicBezTo>
                    <a:cubicBezTo>
                      <a:pt x="108" y="123"/>
                      <a:pt x="107" y="123"/>
                      <a:pt x="107" y="123"/>
                    </a:cubicBezTo>
                    <a:cubicBezTo>
                      <a:pt x="107" y="123"/>
                      <a:pt x="107" y="123"/>
                      <a:pt x="107" y="123"/>
                    </a:cubicBezTo>
                    <a:cubicBezTo>
                      <a:pt x="106" y="123"/>
                      <a:pt x="106" y="122"/>
                      <a:pt x="106" y="122"/>
                    </a:cubicBezTo>
                    <a:cubicBezTo>
                      <a:pt x="106" y="122"/>
                      <a:pt x="105" y="122"/>
                      <a:pt x="105" y="122"/>
                    </a:cubicBezTo>
                    <a:cubicBezTo>
                      <a:pt x="105" y="122"/>
                      <a:pt x="105" y="123"/>
                      <a:pt x="105" y="123"/>
                    </a:cubicBezTo>
                    <a:cubicBezTo>
                      <a:pt x="105" y="123"/>
                      <a:pt x="105" y="123"/>
                      <a:pt x="104" y="123"/>
                    </a:cubicBezTo>
                    <a:cubicBezTo>
                      <a:pt x="104" y="123"/>
                      <a:pt x="104" y="123"/>
                      <a:pt x="104" y="123"/>
                    </a:cubicBezTo>
                    <a:cubicBezTo>
                      <a:pt x="104" y="122"/>
                      <a:pt x="104" y="122"/>
                      <a:pt x="103" y="122"/>
                    </a:cubicBezTo>
                    <a:cubicBezTo>
                      <a:pt x="103" y="122"/>
                      <a:pt x="103" y="122"/>
                      <a:pt x="103" y="122"/>
                    </a:cubicBezTo>
                    <a:cubicBezTo>
                      <a:pt x="103" y="122"/>
                      <a:pt x="103" y="122"/>
                      <a:pt x="103" y="123"/>
                    </a:cubicBezTo>
                    <a:cubicBezTo>
                      <a:pt x="103" y="123"/>
                      <a:pt x="104" y="123"/>
                      <a:pt x="104" y="123"/>
                    </a:cubicBezTo>
                    <a:cubicBezTo>
                      <a:pt x="104" y="123"/>
                      <a:pt x="104" y="123"/>
                      <a:pt x="103" y="124"/>
                    </a:cubicBezTo>
                    <a:cubicBezTo>
                      <a:pt x="104" y="124"/>
                      <a:pt x="104" y="124"/>
                      <a:pt x="104" y="124"/>
                    </a:cubicBezTo>
                    <a:cubicBezTo>
                      <a:pt x="104" y="124"/>
                      <a:pt x="105" y="124"/>
                      <a:pt x="105" y="124"/>
                    </a:cubicBezTo>
                    <a:cubicBezTo>
                      <a:pt x="106" y="124"/>
                      <a:pt x="106" y="124"/>
                      <a:pt x="107" y="124"/>
                    </a:cubicBezTo>
                    <a:cubicBezTo>
                      <a:pt x="107" y="124"/>
                      <a:pt x="108" y="124"/>
                      <a:pt x="108" y="124"/>
                    </a:cubicBezTo>
                    <a:cubicBezTo>
                      <a:pt x="108" y="124"/>
                      <a:pt x="109" y="124"/>
                      <a:pt x="110" y="124"/>
                    </a:cubicBezTo>
                    <a:cubicBezTo>
                      <a:pt x="110" y="124"/>
                      <a:pt x="110" y="124"/>
                      <a:pt x="110" y="124"/>
                    </a:cubicBezTo>
                    <a:cubicBezTo>
                      <a:pt x="110" y="124"/>
                      <a:pt x="111" y="124"/>
                      <a:pt x="111" y="124"/>
                    </a:cubicBezTo>
                    <a:cubicBezTo>
                      <a:pt x="111" y="124"/>
                      <a:pt x="110" y="124"/>
                      <a:pt x="110" y="125"/>
                    </a:cubicBezTo>
                    <a:cubicBezTo>
                      <a:pt x="109" y="125"/>
                      <a:pt x="109" y="125"/>
                      <a:pt x="108" y="125"/>
                    </a:cubicBezTo>
                    <a:cubicBezTo>
                      <a:pt x="108" y="125"/>
                      <a:pt x="108" y="125"/>
                      <a:pt x="108" y="125"/>
                    </a:cubicBezTo>
                    <a:cubicBezTo>
                      <a:pt x="107" y="125"/>
                      <a:pt x="107" y="124"/>
                      <a:pt x="106" y="124"/>
                    </a:cubicBezTo>
                    <a:cubicBezTo>
                      <a:pt x="106" y="124"/>
                      <a:pt x="105" y="124"/>
                      <a:pt x="105" y="124"/>
                    </a:cubicBezTo>
                    <a:cubicBezTo>
                      <a:pt x="105" y="124"/>
                      <a:pt x="105" y="124"/>
                      <a:pt x="104" y="124"/>
                    </a:cubicBezTo>
                    <a:cubicBezTo>
                      <a:pt x="104" y="124"/>
                      <a:pt x="104" y="125"/>
                      <a:pt x="104" y="125"/>
                    </a:cubicBezTo>
                    <a:cubicBezTo>
                      <a:pt x="103" y="125"/>
                      <a:pt x="103" y="125"/>
                      <a:pt x="102" y="125"/>
                    </a:cubicBezTo>
                    <a:cubicBezTo>
                      <a:pt x="102" y="125"/>
                      <a:pt x="102" y="125"/>
                      <a:pt x="102" y="125"/>
                    </a:cubicBezTo>
                    <a:cubicBezTo>
                      <a:pt x="103" y="125"/>
                      <a:pt x="103" y="126"/>
                      <a:pt x="104" y="126"/>
                    </a:cubicBezTo>
                    <a:cubicBezTo>
                      <a:pt x="104" y="126"/>
                      <a:pt x="104" y="126"/>
                      <a:pt x="103" y="126"/>
                    </a:cubicBezTo>
                    <a:cubicBezTo>
                      <a:pt x="104" y="126"/>
                      <a:pt x="104" y="126"/>
                      <a:pt x="104" y="126"/>
                    </a:cubicBezTo>
                    <a:cubicBezTo>
                      <a:pt x="105" y="126"/>
                      <a:pt x="105" y="126"/>
                      <a:pt x="105" y="126"/>
                    </a:cubicBezTo>
                    <a:cubicBezTo>
                      <a:pt x="105" y="126"/>
                      <a:pt x="106" y="126"/>
                      <a:pt x="106" y="126"/>
                    </a:cubicBezTo>
                    <a:cubicBezTo>
                      <a:pt x="106" y="126"/>
                      <a:pt x="106" y="126"/>
                      <a:pt x="105" y="127"/>
                    </a:cubicBezTo>
                    <a:cubicBezTo>
                      <a:pt x="105" y="127"/>
                      <a:pt x="104" y="127"/>
                      <a:pt x="104" y="127"/>
                    </a:cubicBezTo>
                    <a:cubicBezTo>
                      <a:pt x="104" y="127"/>
                      <a:pt x="103" y="127"/>
                      <a:pt x="103" y="127"/>
                    </a:cubicBezTo>
                    <a:cubicBezTo>
                      <a:pt x="103" y="127"/>
                      <a:pt x="103" y="127"/>
                      <a:pt x="103" y="127"/>
                    </a:cubicBezTo>
                    <a:cubicBezTo>
                      <a:pt x="103" y="127"/>
                      <a:pt x="103" y="127"/>
                      <a:pt x="103" y="127"/>
                    </a:cubicBezTo>
                    <a:cubicBezTo>
                      <a:pt x="103" y="127"/>
                      <a:pt x="103" y="127"/>
                      <a:pt x="104" y="127"/>
                    </a:cubicBezTo>
                    <a:cubicBezTo>
                      <a:pt x="104" y="127"/>
                      <a:pt x="104" y="127"/>
                      <a:pt x="104" y="127"/>
                    </a:cubicBezTo>
                    <a:cubicBezTo>
                      <a:pt x="104" y="127"/>
                      <a:pt x="104" y="127"/>
                      <a:pt x="103" y="127"/>
                    </a:cubicBezTo>
                    <a:cubicBezTo>
                      <a:pt x="103" y="127"/>
                      <a:pt x="103" y="128"/>
                      <a:pt x="103" y="128"/>
                    </a:cubicBezTo>
                    <a:cubicBezTo>
                      <a:pt x="103" y="128"/>
                      <a:pt x="103" y="128"/>
                      <a:pt x="103" y="128"/>
                    </a:cubicBezTo>
                    <a:cubicBezTo>
                      <a:pt x="103" y="128"/>
                      <a:pt x="103" y="128"/>
                      <a:pt x="103" y="128"/>
                    </a:cubicBezTo>
                    <a:cubicBezTo>
                      <a:pt x="104" y="128"/>
                      <a:pt x="104" y="128"/>
                      <a:pt x="104" y="129"/>
                    </a:cubicBezTo>
                    <a:cubicBezTo>
                      <a:pt x="104" y="129"/>
                      <a:pt x="105" y="128"/>
                      <a:pt x="105" y="128"/>
                    </a:cubicBezTo>
                    <a:cubicBezTo>
                      <a:pt x="105" y="128"/>
                      <a:pt x="106" y="128"/>
                      <a:pt x="106" y="128"/>
                    </a:cubicBezTo>
                    <a:cubicBezTo>
                      <a:pt x="106" y="128"/>
                      <a:pt x="107" y="128"/>
                      <a:pt x="108" y="128"/>
                    </a:cubicBezTo>
                    <a:cubicBezTo>
                      <a:pt x="108" y="128"/>
                      <a:pt x="108" y="128"/>
                      <a:pt x="109" y="128"/>
                    </a:cubicBezTo>
                    <a:cubicBezTo>
                      <a:pt x="109" y="128"/>
                      <a:pt x="109" y="128"/>
                      <a:pt x="109" y="128"/>
                    </a:cubicBezTo>
                    <a:cubicBezTo>
                      <a:pt x="109" y="128"/>
                      <a:pt x="110" y="128"/>
                      <a:pt x="110" y="128"/>
                    </a:cubicBezTo>
                    <a:cubicBezTo>
                      <a:pt x="110" y="128"/>
                      <a:pt x="110" y="128"/>
                      <a:pt x="110" y="128"/>
                    </a:cubicBezTo>
                    <a:cubicBezTo>
                      <a:pt x="110" y="127"/>
                      <a:pt x="110" y="127"/>
                      <a:pt x="111" y="127"/>
                    </a:cubicBezTo>
                    <a:cubicBezTo>
                      <a:pt x="111" y="128"/>
                      <a:pt x="111" y="128"/>
                      <a:pt x="111" y="128"/>
                    </a:cubicBezTo>
                    <a:cubicBezTo>
                      <a:pt x="111" y="128"/>
                      <a:pt x="111" y="128"/>
                      <a:pt x="112" y="128"/>
                    </a:cubicBezTo>
                    <a:cubicBezTo>
                      <a:pt x="112" y="128"/>
                      <a:pt x="113" y="127"/>
                      <a:pt x="113" y="127"/>
                    </a:cubicBezTo>
                    <a:cubicBezTo>
                      <a:pt x="113" y="127"/>
                      <a:pt x="113" y="127"/>
                      <a:pt x="114" y="127"/>
                    </a:cubicBezTo>
                    <a:cubicBezTo>
                      <a:pt x="113" y="127"/>
                      <a:pt x="113" y="127"/>
                      <a:pt x="113" y="128"/>
                    </a:cubicBezTo>
                    <a:cubicBezTo>
                      <a:pt x="113" y="128"/>
                      <a:pt x="113" y="128"/>
                      <a:pt x="113" y="128"/>
                    </a:cubicBezTo>
                    <a:cubicBezTo>
                      <a:pt x="113" y="128"/>
                      <a:pt x="113" y="128"/>
                      <a:pt x="114" y="128"/>
                    </a:cubicBezTo>
                    <a:cubicBezTo>
                      <a:pt x="114" y="128"/>
                      <a:pt x="114" y="128"/>
                      <a:pt x="114" y="128"/>
                    </a:cubicBezTo>
                    <a:cubicBezTo>
                      <a:pt x="114" y="128"/>
                      <a:pt x="114" y="127"/>
                      <a:pt x="114" y="127"/>
                    </a:cubicBezTo>
                    <a:cubicBezTo>
                      <a:pt x="114" y="127"/>
                      <a:pt x="115" y="127"/>
                      <a:pt x="115" y="127"/>
                    </a:cubicBezTo>
                    <a:cubicBezTo>
                      <a:pt x="115" y="127"/>
                      <a:pt x="115" y="127"/>
                      <a:pt x="115" y="127"/>
                    </a:cubicBezTo>
                    <a:cubicBezTo>
                      <a:pt x="115" y="127"/>
                      <a:pt x="115" y="128"/>
                      <a:pt x="116" y="128"/>
                    </a:cubicBezTo>
                    <a:cubicBezTo>
                      <a:pt x="115" y="128"/>
                      <a:pt x="115" y="128"/>
                      <a:pt x="115" y="128"/>
                    </a:cubicBezTo>
                    <a:cubicBezTo>
                      <a:pt x="114" y="128"/>
                      <a:pt x="114" y="129"/>
                      <a:pt x="113" y="129"/>
                    </a:cubicBezTo>
                    <a:cubicBezTo>
                      <a:pt x="113" y="129"/>
                      <a:pt x="113" y="129"/>
                      <a:pt x="113" y="129"/>
                    </a:cubicBezTo>
                    <a:cubicBezTo>
                      <a:pt x="113" y="129"/>
                      <a:pt x="113" y="129"/>
                      <a:pt x="113" y="129"/>
                    </a:cubicBezTo>
                    <a:cubicBezTo>
                      <a:pt x="113" y="129"/>
                      <a:pt x="113" y="130"/>
                      <a:pt x="113" y="130"/>
                    </a:cubicBezTo>
                    <a:cubicBezTo>
                      <a:pt x="112" y="130"/>
                      <a:pt x="112" y="130"/>
                      <a:pt x="111" y="130"/>
                    </a:cubicBezTo>
                    <a:cubicBezTo>
                      <a:pt x="111" y="130"/>
                      <a:pt x="111" y="130"/>
                      <a:pt x="111" y="129"/>
                    </a:cubicBezTo>
                    <a:cubicBezTo>
                      <a:pt x="111" y="129"/>
                      <a:pt x="112" y="129"/>
                      <a:pt x="112" y="129"/>
                    </a:cubicBezTo>
                    <a:cubicBezTo>
                      <a:pt x="112" y="129"/>
                      <a:pt x="112" y="129"/>
                      <a:pt x="112" y="128"/>
                    </a:cubicBezTo>
                    <a:cubicBezTo>
                      <a:pt x="111" y="128"/>
                      <a:pt x="111" y="128"/>
                      <a:pt x="111" y="128"/>
                    </a:cubicBezTo>
                    <a:cubicBezTo>
                      <a:pt x="110" y="129"/>
                      <a:pt x="110" y="129"/>
                      <a:pt x="110" y="129"/>
                    </a:cubicBezTo>
                    <a:cubicBezTo>
                      <a:pt x="109" y="129"/>
                      <a:pt x="109" y="129"/>
                      <a:pt x="109" y="130"/>
                    </a:cubicBezTo>
                    <a:cubicBezTo>
                      <a:pt x="109" y="129"/>
                      <a:pt x="109" y="129"/>
                      <a:pt x="109" y="129"/>
                    </a:cubicBezTo>
                    <a:cubicBezTo>
                      <a:pt x="108" y="129"/>
                      <a:pt x="108" y="129"/>
                      <a:pt x="108" y="129"/>
                    </a:cubicBezTo>
                    <a:cubicBezTo>
                      <a:pt x="107" y="129"/>
                      <a:pt x="107" y="129"/>
                      <a:pt x="106" y="129"/>
                    </a:cubicBezTo>
                    <a:cubicBezTo>
                      <a:pt x="106" y="129"/>
                      <a:pt x="106" y="129"/>
                      <a:pt x="106" y="129"/>
                    </a:cubicBezTo>
                    <a:cubicBezTo>
                      <a:pt x="105" y="129"/>
                      <a:pt x="105" y="129"/>
                      <a:pt x="104" y="129"/>
                    </a:cubicBezTo>
                    <a:cubicBezTo>
                      <a:pt x="104" y="129"/>
                      <a:pt x="104" y="129"/>
                      <a:pt x="104" y="129"/>
                    </a:cubicBezTo>
                    <a:cubicBezTo>
                      <a:pt x="103" y="129"/>
                      <a:pt x="103" y="129"/>
                      <a:pt x="103" y="129"/>
                    </a:cubicBezTo>
                    <a:cubicBezTo>
                      <a:pt x="103" y="129"/>
                      <a:pt x="103" y="129"/>
                      <a:pt x="103" y="129"/>
                    </a:cubicBezTo>
                    <a:cubicBezTo>
                      <a:pt x="103" y="129"/>
                      <a:pt x="103" y="129"/>
                      <a:pt x="103" y="130"/>
                    </a:cubicBezTo>
                    <a:cubicBezTo>
                      <a:pt x="103" y="130"/>
                      <a:pt x="103" y="130"/>
                      <a:pt x="103" y="130"/>
                    </a:cubicBezTo>
                    <a:cubicBezTo>
                      <a:pt x="103" y="130"/>
                      <a:pt x="103" y="130"/>
                      <a:pt x="103" y="130"/>
                    </a:cubicBezTo>
                    <a:cubicBezTo>
                      <a:pt x="103" y="130"/>
                      <a:pt x="104" y="130"/>
                      <a:pt x="104" y="130"/>
                    </a:cubicBezTo>
                    <a:cubicBezTo>
                      <a:pt x="104" y="130"/>
                      <a:pt x="104" y="130"/>
                      <a:pt x="104" y="130"/>
                    </a:cubicBezTo>
                    <a:cubicBezTo>
                      <a:pt x="105" y="130"/>
                      <a:pt x="105" y="130"/>
                      <a:pt x="105" y="130"/>
                    </a:cubicBezTo>
                    <a:cubicBezTo>
                      <a:pt x="105" y="130"/>
                      <a:pt x="105" y="130"/>
                      <a:pt x="104" y="130"/>
                    </a:cubicBezTo>
                    <a:cubicBezTo>
                      <a:pt x="104" y="131"/>
                      <a:pt x="104" y="131"/>
                      <a:pt x="104" y="131"/>
                    </a:cubicBezTo>
                    <a:cubicBezTo>
                      <a:pt x="104" y="131"/>
                      <a:pt x="104" y="131"/>
                      <a:pt x="104" y="131"/>
                    </a:cubicBezTo>
                    <a:cubicBezTo>
                      <a:pt x="104" y="131"/>
                      <a:pt x="104" y="131"/>
                      <a:pt x="103" y="131"/>
                    </a:cubicBezTo>
                    <a:cubicBezTo>
                      <a:pt x="103" y="131"/>
                      <a:pt x="103" y="131"/>
                      <a:pt x="104" y="132"/>
                    </a:cubicBezTo>
                    <a:cubicBezTo>
                      <a:pt x="104" y="132"/>
                      <a:pt x="104" y="132"/>
                      <a:pt x="104" y="132"/>
                    </a:cubicBezTo>
                    <a:cubicBezTo>
                      <a:pt x="105" y="132"/>
                      <a:pt x="105" y="131"/>
                      <a:pt x="106" y="131"/>
                    </a:cubicBezTo>
                    <a:cubicBezTo>
                      <a:pt x="106" y="131"/>
                      <a:pt x="107" y="131"/>
                      <a:pt x="107" y="131"/>
                    </a:cubicBezTo>
                    <a:cubicBezTo>
                      <a:pt x="107" y="131"/>
                      <a:pt x="107" y="131"/>
                      <a:pt x="106" y="131"/>
                    </a:cubicBezTo>
                    <a:cubicBezTo>
                      <a:pt x="107" y="132"/>
                      <a:pt x="107" y="132"/>
                      <a:pt x="107" y="132"/>
                    </a:cubicBezTo>
                    <a:cubicBezTo>
                      <a:pt x="106" y="132"/>
                      <a:pt x="106" y="132"/>
                      <a:pt x="105" y="133"/>
                    </a:cubicBezTo>
                    <a:cubicBezTo>
                      <a:pt x="105" y="133"/>
                      <a:pt x="105" y="133"/>
                      <a:pt x="106" y="133"/>
                    </a:cubicBezTo>
                    <a:cubicBezTo>
                      <a:pt x="106" y="133"/>
                      <a:pt x="106" y="133"/>
                      <a:pt x="106" y="133"/>
                    </a:cubicBezTo>
                    <a:cubicBezTo>
                      <a:pt x="106" y="133"/>
                      <a:pt x="106" y="133"/>
                      <a:pt x="106" y="133"/>
                    </a:cubicBezTo>
                    <a:cubicBezTo>
                      <a:pt x="106" y="134"/>
                      <a:pt x="106" y="134"/>
                      <a:pt x="107" y="134"/>
                    </a:cubicBezTo>
                    <a:cubicBezTo>
                      <a:pt x="106" y="134"/>
                      <a:pt x="106" y="134"/>
                      <a:pt x="106" y="135"/>
                    </a:cubicBezTo>
                    <a:cubicBezTo>
                      <a:pt x="106" y="135"/>
                      <a:pt x="106" y="135"/>
                      <a:pt x="106" y="135"/>
                    </a:cubicBezTo>
                    <a:cubicBezTo>
                      <a:pt x="107" y="134"/>
                      <a:pt x="107" y="134"/>
                      <a:pt x="107" y="134"/>
                    </a:cubicBezTo>
                    <a:cubicBezTo>
                      <a:pt x="108" y="134"/>
                      <a:pt x="108" y="134"/>
                      <a:pt x="108" y="133"/>
                    </a:cubicBezTo>
                    <a:cubicBezTo>
                      <a:pt x="108" y="133"/>
                      <a:pt x="108" y="133"/>
                      <a:pt x="108" y="133"/>
                    </a:cubicBezTo>
                    <a:cubicBezTo>
                      <a:pt x="109" y="133"/>
                      <a:pt x="110" y="132"/>
                      <a:pt x="110" y="132"/>
                    </a:cubicBezTo>
                    <a:cubicBezTo>
                      <a:pt x="111" y="132"/>
                      <a:pt x="111" y="132"/>
                      <a:pt x="111" y="132"/>
                    </a:cubicBezTo>
                    <a:cubicBezTo>
                      <a:pt x="112" y="132"/>
                      <a:pt x="112" y="132"/>
                      <a:pt x="112" y="132"/>
                    </a:cubicBezTo>
                    <a:cubicBezTo>
                      <a:pt x="112" y="132"/>
                      <a:pt x="112" y="132"/>
                      <a:pt x="112" y="132"/>
                    </a:cubicBezTo>
                    <a:cubicBezTo>
                      <a:pt x="111" y="132"/>
                      <a:pt x="111" y="133"/>
                      <a:pt x="111" y="133"/>
                    </a:cubicBezTo>
                    <a:cubicBezTo>
                      <a:pt x="111" y="133"/>
                      <a:pt x="111" y="133"/>
                      <a:pt x="111" y="134"/>
                    </a:cubicBezTo>
                    <a:cubicBezTo>
                      <a:pt x="111" y="134"/>
                      <a:pt x="111" y="134"/>
                      <a:pt x="111" y="134"/>
                    </a:cubicBezTo>
                    <a:cubicBezTo>
                      <a:pt x="111" y="134"/>
                      <a:pt x="110" y="134"/>
                      <a:pt x="110" y="134"/>
                    </a:cubicBezTo>
                    <a:cubicBezTo>
                      <a:pt x="110" y="134"/>
                      <a:pt x="110" y="133"/>
                      <a:pt x="110" y="133"/>
                    </a:cubicBezTo>
                    <a:cubicBezTo>
                      <a:pt x="110" y="133"/>
                      <a:pt x="109" y="133"/>
                      <a:pt x="109" y="133"/>
                    </a:cubicBezTo>
                    <a:cubicBezTo>
                      <a:pt x="109" y="133"/>
                      <a:pt x="109" y="134"/>
                      <a:pt x="109" y="134"/>
                    </a:cubicBezTo>
                    <a:cubicBezTo>
                      <a:pt x="108" y="134"/>
                      <a:pt x="108" y="134"/>
                      <a:pt x="108" y="134"/>
                    </a:cubicBezTo>
                    <a:cubicBezTo>
                      <a:pt x="108" y="134"/>
                      <a:pt x="109" y="134"/>
                      <a:pt x="109" y="134"/>
                    </a:cubicBezTo>
                    <a:cubicBezTo>
                      <a:pt x="109" y="135"/>
                      <a:pt x="108" y="135"/>
                      <a:pt x="108" y="135"/>
                    </a:cubicBezTo>
                    <a:cubicBezTo>
                      <a:pt x="108" y="135"/>
                      <a:pt x="108" y="135"/>
                      <a:pt x="107" y="135"/>
                    </a:cubicBezTo>
                    <a:cubicBezTo>
                      <a:pt x="107" y="135"/>
                      <a:pt x="107" y="135"/>
                      <a:pt x="107" y="136"/>
                    </a:cubicBezTo>
                    <a:cubicBezTo>
                      <a:pt x="107" y="136"/>
                      <a:pt x="107" y="136"/>
                      <a:pt x="108" y="136"/>
                    </a:cubicBezTo>
                    <a:cubicBezTo>
                      <a:pt x="108" y="136"/>
                      <a:pt x="109" y="136"/>
                      <a:pt x="109" y="136"/>
                    </a:cubicBezTo>
                    <a:cubicBezTo>
                      <a:pt x="109" y="136"/>
                      <a:pt x="109" y="136"/>
                      <a:pt x="110" y="136"/>
                    </a:cubicBezTo>
                    <a:cubicBezTo>
                      <a:pt x="109" y="136"/>
                      <a:pt x="109" y="136"/>
                      <a:pt x="108" y="136"/>
                    </a:cubicBezTo>
                    <a:cubicBezTo>
                      <a:pt x="108" y="136"/>
                      <a:pt x="108" y="136"/>
                      <a:pt x="108" y="137"/>
                    </a:cubicBezTo>
                    <a:cubicBezTo>
                      <a:pt x="108" y="137"/>
                      <a:pt x="108" y="137"/>
                      <a:pt x="108" y="137"/>
                    </a:cubicBezTo>
                    <a:cubicBezTo>
                      <a:pt x="108" y="137"/>
                      <a:pt x="107" y="137"/>
                      <a:pt x="107" y="137"/>
                    </a:cubicBezTo>
                    <a:cubicBezTo>
                      <a:pt x="107" y="137"/>
                      <a:pt x="106" y="137"/>
                      <a:pt x="106" y="137"/>
                    </a:cubicBezTo>
                    <a:cubicBezTo>
                      <a:pt x="106" y="137"/>
                      <a:pt x="106" y="137"/>
                      <a:pt x="106" y="137"/>
                    </a:cubicBezTo>
                    <a:cubicBezTo>
                      <a:pt x="106" y="137"/>
                      <a:pt x="106" y="137"/>
                      <a:pt x="106" y="137"/>
                    </a:cubicBezTo>
                    <a:cubicBezTo>
                      <a:pt x="105" y="137"/>
                      <a:pt x="105" y="137"/>
                      <a:pt x="105" y="137"/>
                    </a:cubicBezTo>
                    <a:cubicBezTo>
                      <a:pt x="105" y="137"/>
                      <a:pt x="104" y="138"/>
                      <a:pt x="104" y="138"/>
                    </a:cubicBezTo>
                    <a:cubicBezTo>
                      <a:pt x="104" y="138"/>
                      <a:pt x="104" y="138"/>
                      <a:pt x="104" y="139"/>
                    </a:cubicBezTo>
                    <a:cubicBezTo>
                      <a:pt x="105" y="139"/>
                      <a:pt x="105" y="139"/>
                      <a:pt x="106" y="140"/>
                    </a:cubicBezTo>
                    <a:cubicBezTo>
                      <a:pt x="106" y="139"/>
                      <a:pt x="106" y="139"/>
                      <a:pt x="106" y="139"/>
                    </a:cubicBezTo>
                    <a:cubicBezTo>
                      <a:pt x="106" y="139"/>
                      <a:pt x="106" y="139"/>
                      <a:pt x="107" y="139"/>
                    </a:cubicBezTo>
                    <a:cubicBezTo>
                      <a:pt x="107" y="139"/>
                      <a:pt x="107" y="139"/>
                      <a:pt x="107" y="139"/>
                    </a:cubicBezTo>
                    <a:cubicBezTo>
                      <a:pt x="107" y="139"/>
                      <a:pt x="107" y="139"/>
                      <a:pt x="107" y="139"/>
                    </a:cubicBezTo>
                    <a:cubicBezTo>
                      <a:pt x="107" y="138"/>
                      <a:pt x="108" y="138"/>
                      <a:pt x="108" y="138"/>
                    </a:cubicBezTo>
                    <a:cubicBezTo>
                      <a:pt x="108" y="138"/>
                      <a:pt x="108" y="138"/>
                      <a:pt x="109" y="138"/>
                    </a:cubicBezTo>
                    <a:cubicBezTo>
                      <a:pt x="109" y="139"/>
                      <a:pt x="108" y="139"/>
                      <a:pt x="108" y="139"/>
                    </a:cubicBezTo>
                    <a:cubicBezTo>
                      <a:pt x="109" y="139"/>
                      <a:pt x="109" y="139"/>
                      <a:pt x="109" y="139"/>
                    </a:cubicBezTo>
                    <a:cubicBezTo>
                      <a:pt x="109" y="139"/>
                      <a:pt x="109" y="140"/>
                      <a:pt x="109" y="140"/>
                    </a:cubicBezTo>
                    <a:cubicBezTo>
                      <a:pt x="108" y="140"/>
                      <a:pt x="108" y="140"/>
                      <a:pt x="108" y="140"/>
                    </a:cubicBezTo>
                    <a:cubicBezTo>
                      <a:pt x="108" y="140"/>
                      <a:pt x="108" y="141"/>
                      <a:pt x="109" y="141"/>
                    </a:cubicBezTo>
                    <a:cubicBezTo>
                      <a:pt x="109" y="141"/>
                      <a:pt x="109" y="141"/>
                      <a:pt x="109" y="141"/>
                    </a:cubicBezTo>
                    <a:cubicBezTo>
                      <a:pt x="110" y="141"/>
                      <a:pt x="110" y="141"/>
                      <a:pt x="111" y="141"/>
                    </a:cubicBezTo>
                    <a:cubicBezTo>
                      <a:pt x="111" y="141"/>
                      <a:pt x="111" y="141"/>
                      <a:pt x="111" y="141"/>
                    </a:cubicBezTo>
                    <a:cubicBezTo>
                      <a:pt x="111" y="141"/>
                      <a:pt x="110" y="141"/>
                      <a:pt x="110" y="141"/>
                    </a:cubicBezTo>
                    <a:cubicBezTo>
                      <a:pt x="110" y="141"/>
                      <a:pt x="110" y="141"/>
                      <a:pt x="109" y="141"/>
                    </a:cubicBezTo>
                    <a:cubicBezTo>
                      <a:pt x="110" y="142"/>
                      <a:pt x="110" y="142"/>
                      <a:pt x="110" y="142"/>
                    </a:cubicBezTo>
                    <a:cubicBezTo>
                      <a:pt x="110" y="142"/>
                      <a:pt x="110" y="142"/>
                      <a:pt x="110" y="142"/>
                    </a:cubicBezTo>
                    <a:cubicBezTo>
                      <a:pt x="109" y="142"/>
                      <a:pt x="109" y="142"/>
                      <a:pt x="108" y="141"/>
                    </a:cubicBezTo>
                    <a:cubicBezTo>
                      <a:pt x="108" y="141"/>
                      <a:pt x="107" y="141"/>
                      <a:pt x="107" y="141"/>
                    </a:cubicBezTo>
                    <a:cubicBezTo>
                      <a:pt x="107" y="141"/>
                      <a:pt x="107" y="141"/>
                      <a:pt x="107" y="141"/>
                    </a:cubicBezTo>
                    <a:cubicBezTo>
                      <a:pt x="106" y="141"/>
                      <a:pt x="106" y="141"/>
                      <a:pt x="106" y="141"/>
                    </a:cubicBezTo>
                    <a:cubicBezTo>
                      <a:pt x="106" y="141"/>
                      <a:pt x="106" y="142"/>
                      <a:pt x="106" y="142"/>
                    </a:cubicBezTo>
                    <a:cubicBezTo>
                      <a:pt x="105" y="142"/>
                      <a:pt x="105" y="142"/>
                      <a:pt x="105" y="142"/>
                    </a:cubicBezTo>
                    <a:cubicBezTo>
                      <a:pt x="106" y="143"/>
                      <a:pt x="106" y="143"/>
                      <a:pt x="107" y="144"/>
                    </a:cubicBezTo>
                    <a:cubicBezTo>
                      <a:pt x="107" y="144"/>
                      <a:pt x="107" y="144"/>
                      <a:pt x="108" y="144"/>
                    </a:cubicBezTo>
                    <a:cubicBezTo>
                      <a:pt x="108" y="144"/>
                      <a:pt x="109" y="144"/>
                      <a:pt x="109" y="145"/>
                    </a:cubicBezTo>
                    <a:cubicBezTo>
                      <a:pt x="110" y="145"/>
                      <a:pt x="111" y="145"/>
                      <a:pt x="111" y="145"/>
                    </a:cubicBezTo>
                    <a:cubicBezTo>
                      <a:pt x="111" y="145"/>
                      <a:pt x="112" y="146"/>
                      <a:pt x="112" y="146"/>
                    </a:cubicBezTo>
                    <a:cubicBezTo>
                      <a:pt x="111" y="146"/>
                      <a:pt x="111" y="146"/>
                      <a:pt x="111" y="146"/>
                    </a:cubicBezTo>
                    <a:cubicBezTo>
                      <a:pt x="111" y="146"/>
                      <a:pt x="112" y="146"/>
                      <a:pt x="112" y="146"/>
                    </a:cubicBezTo>
                    <a:cubicBezTo>
                      <a:pt x="112" y="146"/>
                      <a:pt x="112" y="146"/>
                      <a:pt x="113" y="146"/>
                    </a:cubicBezTo>
                    <a:cubicBezTo>
                      <a:pt x="113" y="146"/>
                      <a:pt x="112" y="146"/>
                      <a:pt x="112" y="145"/>
                    </a:cubicBezTo>
                    <a:cubicBezTo>
                      <a:pt x="113" y="145"/>
                      <a:pt x="113" y="145"/>
                      <a:pt x="113" y="145"/>
                    </a:cubicBezTo>
                    <a:cubicBezTo>
                      <a:pt x="113" y="145"/>
                      <a:pt x="113" y="146"/>
                      <a:pt x="114" y="146"/>
                    </a:cubicBezTo>
                    <a:cubicBezTo>
                      <a:pt x="114" y="146"/>
                      <a:pt x="114" y="146"/>
                      <a:pt x="114" y="146"/>
                    </a:cubicBezTo>
                    <a:cubicBezTo>
                      <a:pt x="114" y="146"/>
                      <a:pt x="114" y="147"/>
                      <a:pt x="115" y="147"/>
                    </a:cubicBezTo>
                    <a:cubicBezTo>
                      <a:pt x="115" y="147"/>
                      <a:pt x="115" y="147"/>
                      <a:pt x="115" y="146"/>
                    </a:cubicBezTo>
                    <a:cubicBezTo>
                      <a:pt x="115" y="146"/>
                      <a:pt x="115" y="147"/>
                      <a:pt x="116" y="147"/>
                    </a:cubicBezTo>
                    <a:cubicBezTo>
                      <a:pt x="116" y="146"/>
                      <a:pt x="116" y="146"/>
                      <a:pt x="117" y="146"/>
                    </a:cubicBezTo>
                    <a:cubicBezTo>
                      <a:pt x="117" y="146"/>
                      <a:pt x="117" y="146"/>
                      <a:pt x="118" y="146"/>
                    </a:cubicBezTo>
                    <a:cubicBezTo>
                      <a:pt x="118" y="146"/>
                      <a:pt x="118" y="145"/>
                      <a:pt x="118" y="145"/>
                    </a:cubicBezTo>
                    <a:cubicBezTo>
                      <a:pt x="118" y="145"/>
                      <a:pt x="119" y="145"/>
                      <a:pt x="119" y="145"/>
                    </a:cubicBezTo>
                    <a:cubicBezTo>
                      <a:pt x="119" y="145"/>
                      <a:pt x="119" y="145"/>
                      <a:pt x="119" y="145"/>
                    </a:cubicBezTo>
                    <a:cubicBezTo>
                      <a:pt x="119" y="145"/>
                      <a:pt x="119" y="146"/>
                      <a:pt x="119" y="146"/>
                    </a:cubicBezTo>
                    <a:cubicBezTo>
                      <a:pt x="119" y="146"/>
                      <a:pt x="120" y="146"/>
                      <a:pt x="120" y="146"/>
                    </a:cubicBezTo>
                    <a:cubicBezTo>
                      <a:pt x="121" y="145"/>
                      <a:pt x="121" y="145"/>
                      <a:pt x="122" y="144"/>
                    </a:cubicBezTo>
                    <a:cubicBezTo>
                      <a:pt x="122" y="144"/>
                      <a:pt x="122" y="144"/>
                      <a:pt x="122" y="144"/>
                    </a:cubicBezTo>
                    <a:cubicBezTo>
                      <a:pt x="121" y="144"/>
                      <a:pt x="121" y="144"/>
                      <a:pt x="121" y="143"/>
                    </a:cubicBezTo>
                    <a:cubicBezTo>
                      <a:pt x="121" y="144"/>
                      <a:pt x="122" y="144"/>
                      <a:pt x="122" y="144"/>
                    </a:cubicBezTo>
                    <a:cubicBezTo>
                      <a:pt x="123" y="144"/>
                      <a:pt x="123" y="143"/>
                      <a:pt x="124" y="143"/>
                    </a:cubicBezTo>
                    <a:cubicBezTo>
                      <a:pt x="123" y="143"/>
                      <a:pt x="123" y="143"/>
                      <a:pt x="123" y="143"/>
                    </a:cubicBezTo>
                    <a:cubicBezTo>
                      <a:pt x="123" y="143"/>
                      <a:pt x="124" y="143"/>
                      <a:pt x="124" y="143"/>
                    </a:cubicBezTo>
                    <a:cubicBezTo>
                      <a:pt x="124" y="142"/>
                      <a:pt x="124" y="142"/>
                      <a:pt x="124" y="142"/>
                    </a:cubicBezTo>
                    <a:cubicBezTo>
                      <a:pt x="124" y="142"/>
                      <a:pt x="124" y="142"/>
                      <a:pt x="125" y="142"/>
                    </a:cubicBezTo>
                    <a:cubicBezTo>
                      <a:pt x="125" y="142"/>
                      <a:pt x="125" y="142"/>
                      <a:pt x="126" y="142"/>
                    </a:cubicBezTo>
                    <a:cubicBezTo>
                      <a:pt x="126" y="141"/>
                      <a:pt x="126" y="141"/>
                      <a:pt x="126" y="141"/>
                    </a:cubicBezTo>
                    <a:cubicBezTo>
                      <a:pt x="126" y="141"/>
                      <a:pt x="125" y="141"/>
                      <a:pt x="125" y="140"/>
                    </a:cubicBezTo>
                    <a:cubicBezTo>
                      <a:pt x="125" y="140"/>
                      <a:pt x="125" y="140"/>
                      <a:pt x="125" y="140"/>
                    </a:cubicBezTo>
                    <a:cubicBezTo>
                      <a:pt x="125" y="140"/>
                      <a:pt x="125" y="139"/>
                      <a:pt x="125" y="139"/>
                    </a:cubicBezTo>
                    <a:cubicBezTo>
                      <a:pt x="124" y="139"/>
                      <a:pt x="124" y="139"/>
                      <a:pt x="124" y="139"/>
                    </a:cubicBezTo>
                    <a:cubicBezTo>
                      <a:pt x="124" y="139"/>
                      <a:pt x="124" y="138"/>
                      <a:pt x="124" y="138"/>
                    </a:cubicBezTo>
                    <a:cubicBezTo>
                      <a:pt x="124" y="138"/>
                      <a:pt x="124" y="138"/>
                      <a:pt x="124" y="138"/>
                    </a:cubicBezTo>
                    <a:cubicBezTo>
                      <a:pt x="125" y="139"/>
                      <a:pt x="125" y="139"/>
                      <a:pt x="125" y="139"/>
                    </a:cubicBezTo>
                    <a:cubicBezTo>
                      <a:pt x="125" y="139"/>
                      <a:pt x="126" y="140"/>
                      <a:pt x="126" y="140"/>
                    </a:cubicBezTo>
                    <a:cubicBezTo>
                      <a:pt x="126" y="140"/>
                      <a:pt x="126" y="140"/>
                      <a:pt x="126" y="140"/>
                    </a:cubicBezTo>
                    <a:cubicBezTo>
                      <a:pt x="126" y="140"/>
                      <a:pt x="126" y="140"/>
                      <a:pt x="127" y="140"/>
                    </a:cubicBezTo>
                    <a:cubicBezTo>
                      <a:pt x="127" y="141"/>
                      <a:pt x="127" y="141"/>
                      <a:pt x="127" y="141"/>
                    </a:cubicBezTo>
                    <a:cubicBezTo>
                      <a:pt x="127" y="141"/>
                      <a:pt x="127" y="141"/>
                      <a:pt x="127" y="141"/>
                    </a:cubicBezTo>
                    <a:cubicBezTo>
                      <a:pt x="127" y="141"/>
                      <a:pt x="128" y="141"/>
                      <a:pt x="128" y="141"/>
                    </a:cubicBezTo>
                    <a:cubicBezTo>
                      <a:pt x="128" y="141"/>
                      <a:pt x="128" y="141"/>
                      <a:pt x="128" y="141"/>
                    </a:cubicBezTo>
                    <a:cubicBezTo>
                      <a:pt x="128" y="141"/>
                      <a:pt x="128" y="140"/>
                      <a:pt x="127" y="140"/>
                    </a:cubicBezTo>
                    <a:cubicBezTo>
                      <a:pt x="128" y="140"/>
                      <a:pt x="128" y="140"/>
                      <a:pt x="128" y="140"/>
                    </a:cubicBezTo>
                    <a:cubicBezTo>
                      <a:pt x="128" y="140"/>
                      <a:pt x="128" y="140"/>
                      <a:pt x="129" y="140"/>
                    </a:cubicBezTo>
                    <a:cubicBezTo>
                      <a:pt x="129" y="141"/>
                      <a:pt x="129" y="141"/>
                      <a:pt x="129" y="141"/>
                    </a:cubicBezTo>
                    <a:cubicBezTo>
                      <a:pt x="129" y="140"/>
                      <a:pt x="130" y="140"/>
                      <a:pt x="130" y="140"/>
                    </a:cubicBezTo>
                    <a:cubicBezTo>
                      <a:pt x="130" y="140"/>
                      <a:pt x="130" y="139"/>
                      <a:pt x="130" y="139"/>
                    </a:cubicBezTo>
                    <a:cubicBezTo>
                      <a:pt x="130" y="139"/>
                      <a:pt x="130" y="139"/>
                      <a:pt x="130" y="138"/>
                    </a:cubicBezTo>
                    <a:cubicBezTo>
                      <a:pt x="130" y="138"/>
                      <a:pt x="130" y="138"/>
                      <a:pt x="129" y="138"/>
                    </a:cubicBezTo>
                    <a:cubicBezTo>
                      <a:pt x="129" y="138"/>
                      <a:pt x="129" y="138"/>
                      <a:pt x="129" y="138"/>
                    </a:cubicBezTo>
                    <a:cubicBezTo>
                      <a:pt x="129" y="138"/>
                      <a:pt x="129" y="138"/>
                      <a:pt x="130" y="137"/>
                    </a:cubicBezTo>
                    <a:cubicBezTo>
                      <a:pt x="130" y="137"/>
                      <a:pt x="130" y="137"/>
                      <a:pt x="130" y="137"/>
                    </a:cubicBezTo>
                    <a:cubicBezTo>
                      <a:pt x="130" y="137"/>
                      <a:pt x="130" y="137"/>
                      <a:pt x="130" y="137"/>
                    </a:cubicBezTo>
                    <a:cubicBezTo>
                      <a:pt x="130" y="137"/>
                      <a:pt x="130" y="137"/>
                      <a:pt x="131" y="137"/>
                    </a:cubicBezTo>
                    <a:cubicBezTo>
                      <a:pt x="130" y="137"/>
                      <a:pt x="130" y="137"/>
                      <a:pt x="130" y="136"/>
                    </a:cubicBezTo>
                    <a:cubicBezTo>
                      <a:pt x="130" y="136"/>
                      <a:pt x="130" y="136"/>
                      <a:pt x="130" y="136"/>
                    </a:cubicBezTo>
                    <a:cubicBezTo>
                      <a:pt x="130" y="136"/>
                      <a:pt x="131" y="135"/>
                      <a:pt x="131" y="135"/>
                    </a:cubicBezTo>
                    <a:cubicBezTo>
                      <a:pt x="131" y="135"/>
                      <a:pt x="131" y="136"/>
                      <a:pt x="132" y="136"/>
                    </a:cubicBezTo>
                    <a:cubicBezTo>
                      <a:pt x="132" y="136"/>
                      <a:pt x="131" y="136"/>
                      <a:pt x="131" y="136"/>
                    </a:cubicBezTo>
                    <a:cubicBezTo>
                      <a:pt x="131" y="137"/>
                      <a:pt x="131" y="137"/>
                      <a:pt x="131" y="137"/>
                    </a:cubicBezTo>
                    <a:cubicBezTo>
                      <a:pt x="131" y="138"/>
                      <a:pt x="131" y="138"/>
                      <a:pt x="131" y="138"/>
                    </a:cubicBezTo>
                    <a:cubicBezTo>
                      <a:pt x="131" y="138"/>
                      <a:pt x="131" y="138"/>
                      <a:pt x="132" y="139"/>
                    </a:cubicBezTo>
                    <a:cubicBezTo>
                      <a:pt x="132" y="139"/>
                      <a:pt x="132" y="139"/>
                      <a:pt x="132" y="139"/>
                    </a:cubicBezTo>
                    <a:cubicBezTo>
                      <a:pt x="132" y="139"/>
                      <a:pt x="133" y="140"/>
                      <a:pt x="133" y="140"/>
                    </a:cubicBezTo>
                    <a:cubicBezTo>
                      <a:pt x="133" y="140"/>
                      <a:pt x="134" y="140"/>
                      <a:pt x="134" y="140"/>
                    </a:cubicBezTo>
                    <a:cubicBezTo>
                      <a:pt x="135" y="140"/>
                      <a:pt x="135" y="140"/>
                      <a:pt x="135" y="140"/>
                    </a:cubicBezTo>
                    <a:cubicBezTo>
                      <a:pt x="135" y="140"/>
                      <a:pt x="135" y="140"/>
                      <a:pt x="135" y="140"/>
                    </a:cubicBezTo>
                    <a:cubicBezTo>
                      <a:pt x="135" y="140"/>
                      <a:pt x="135" y="140"/>
                      <a:pt x="134" y="140"/>
                    </a:cubicBezTo>
                    <a:cubicBezTo>
                      <a:pt x="134" y="141"/>
                      <a:pt x="134" y="141"/>
                      <a:pt x="134" y="141"/>
                    </a:cubicBezTo>
                    <a:cubicBezTo>
                      <a:pt x="134" y="141"/>
                      <a:pt x="134" y="142"/>
                      <a:pt x="134" y="142"/>
                    </a:cubicBezTo>
                    <a:cubicBezTo>
                      <a:pt x="134" y="143"/>
                      <a:pt x="134" y="143"/>
                      <a:pt x="134" y="143"/>
                    </a:cubicBezTo>
                    <a:cubicBezTo>
                      <a:pt x="134" y="143"/>
                      <a:pt x="134" y="144"/>
                      <a:pt x="134" y="144"/>
                    </a:cubicBezTo>
                    <a:cubicBezTo>
                      <a:pt x="135" y="144"/>
                      <a:pt x="135" y="144"/>
                      <a:pt x="135" y="144"/>
                    </a:cubicBezTo>
                    <a:cubicBezTo>
                      <a:pt x="135" y="144"/>
                      <a:pt x="135" y="145"/>
                      <a:pt x="135" y="145"/>
                    </a:cubicBezTo>
                    <a:cubicBezTo>
                      <a:pt x="135" y="145"/>
                      <a:pt x="135" y="145"/>
                      <a:pt x="135" y="145"/>
                    </a:cubicBezTo>
                    <a:cubicBezTo>
                      <a:pt x="136" y="145"/>
                      <a:pt x="136" y="145"/>
                      <a:pt x="137" y="145"/>
                    </a:cubicBezTo>
                    <a:cubicBezTo>
                      <a:pt x="136" y="145"/>
                      <a:pt x="136" y="145"/>
                      <a:pt x="136" y="145"/>
                    </a:cubicBezTo>
                    <a:cubicBezTo>
                      <a:pt x="136" y="144"/>
                      <a:pt x="136" y="144"/>
                      <a:pt x="136" y="144"/>
                    </a:cubicBezTo>
                    <a:cubicBezTo>
                      <a:pt x="136" y="144"/>
                      <a:pt x="136" y="144"/>
                      <a:pt x="136" y="144"/>
                    </a:cubicBezTo>
                    <a:cubicBezTo>
                      <a:pt x="136" y="144"/>
                      <a:pt x="136" y="144"/>
                      <a:pt x="136" y="144"/>
                    </a:cubicBezTo>
                    <a:cubicBezTo>
                      <a:pt x="136" y="144"/>
                      <a:pt x="137" y="145"/>
                      <a:pt x="137" y="145"/>
                    </a:cubicBezTo>
                    <a:cubicBezTo>
                      <a:pt x="137" y="145"/>
                      <a:pt x="137" y="145"/>
                      <a:pt x="137" y="145"/>
                    </a:cubicBezTo>
                    <a:cubicBezTo>
                      <a:pt x="137" y="145"/>
                      <a:pt x="137" y="145"/>
                      <a:pt x="136" y="146"/>
                    </a:cubicBezTo>
                    <a:cubicBezTo>
                      <a:pt x="136" y="146"/>
                      <a:pt x="136" y="146"/>
                      <a:pt x="136" y="146"/>
                    </a:cubicBezTo>
                    <a:cubicBezTo>
                      <a:pt x="136" y="146"/>
                      <a:pt x="136" y="147"/>
                      <a:pt x="136" y="147"/>
                    </a:cubicBezTo>
                    <a:cubicBezTo>
                      <a:pt x="136" y="147"/>
                      <a:pt x="136" y="147"/>
                      <a:pt x="136" y="148"/>
                    </a:cubicBezTo>
                    <a:cubicBezTo>
                      <a:pt x="136" y="148"/>
                      <a:pt x="136" y="148"/>
                      <a:pt x="136" y="148"/>
                    </a:cubicBezTo>
                    <a:cubicBezTo>
                      <a:pt x="136" y="148"/>
                      <a:pt x="136" y="148"/>
                      <a:pt x="136" y="149"/>
                    </a:cubicBezTo>
                    <a:cubicBezTo>
                      <a:pt x="137" y="149"/>
                      <a:pt x="137" y="149"/>
                      <a:pt x="137" y="149"/>
                    </a:cubicBezTo>
                    <a:cubicBezTo>
                      <a:pt x="137" y="149"/>
                      <a:pt x="138" y="149"/>
                      <a:pt x="138" y="150"/>
                    </a:cubicBezTo>
                    <a:cubicBezTo>
                      <a:pt x="138" y="150"/>
                      <a:pt x="138" y="150"/>
                      <a:pt x="138" y="150"/>
                    </a:cubicBezTo>
                    <a:cubicBezTo>
                      <a:pt x="139" y="150"/>
                      <a:pt x="139" y="151"/>
                      <a:pt x="139" y="151"/>
                    </a:cubicBezTo>
                    <a:cubicBezTo>
                      <a:pt x="139" y="152"/>
                      <a:pt x="139" y="152"/>
                      <a:pt x="139" y="152"/>
                    </a:cubicBezTo>
                    <a:cubicBezTo>
                      <a:pt x="140" y="153"/>
                      <a:pt x="140" y="153"/>
                      <a:pt x="141" y="153"/>
                    </a:cubicBezTo>
                    <a:cubicBezTo>
                      <a:pt x="141" y="153"/>
                      <a:pt x="141" y="153"/>
                      <a:pt x="141" y="153"/>
                    </a:cubicBezTo>
                    <a:cubicBezTo>
                      <a:pt x="141" y="154"/>
                      <a:pt x="142" y="154"/>
                      <a:pt x="142" y="154"/>
                    </a:cubicBezTo>
                    <a:cubicBezTo>
                      <a:pt x="142" y="154"/>
                      <a:pt x="143" y="154"/>
                      <a:pt x="143" y="154"/>
                    </a:cubicBezTo>
                    <a:cubicBezTo>
                      <a:pt x="143" y="154"/>
                      <a:pt x="143" y="154"/>
                      <a:pt x="143" y="155"/>
                    </a:cubicBezTo>
                    <a:cubicBezTo>
                      <a:pt x="143" y="155"/>
                      <a:pt x="143" y="155"/>
                      <a:pt x="143" y="156"/>
                    </a:cubicBezTo>
                    <a:cubicBezTo>
                      <a:pt x="142" y="156"/>
                      <a:pt x="142" y="156"/>
                      <a:pt x="141" y="156"/>
                    </a:cubicBezTo>
                    <a:cubicBezTo>
                      <a:pt x="141" y="156"/>
                      <a:pt x="141" y="156"/>
                      <a:pt x="141" y="156"/>
                    </a:cubicBezTo>
                    <a:cubicBezTo>
                      <a:pt x="141" y="156"/>
                      <a:pt x="142" y="156"/>
                      <a:pt x="142" y="156"/>
                    </a:cubicBezTo>
                    <a:cubicBezTo>
                      <a:pt x="142" y="157"/>
                      <a:pt x="142" y="157"/>
                      <a:pt x="142" y="157"/>
                    </a:cubicBezTo>
                    <a:cubicBezTo>
                      <a:pt x="142" y="157"/>
                      <a:pt x="143" y="157"/>
                      <a:pt x="143" y="157"/>
                    </a:cubicBezTo>
                    <a:cubicBezTo>
                      <a:pt x="143" y="158"/>
                      <a:pt x="143" y="158"/>
                      <a:pt x="144" y="159"/>
                    </a:cubicBezTo>
                    <a:cubicBezTo>
                      <a:pt x="143" y="159"/>
                      <a:pt x="143" y="160"/>
                      <a:pt x="143" y="160"/>
                    </a:cubicBezTo>
                    <a:cubicBezTo>
                      <a:pt x="143" y="160"/>
                      <a:pt x="143" y="160"/>
                      <a:pt x="144" y="160"/>
                    </a:cubicBezTo>
                    <a:cubicBezTo>
                      <a:pt x="144" y="160"/>
                      <a:pt x="144" y="160"/>
                      <a:pt x="145" y="160"/>
                    </a:cubicBezTo>
                    <a:cubicBezTo>
                      <a:pt x="146" y="160"/>
                      <a:pt x="147" y="160"/>
                      <a:pt x="147" y="160"/>
                    </a:cubicBezTo>
                    <a:cubicBezTo>
                      <a:pt x="148" y="160"/>
                      <a:pt x="148" y="160"/>
                      <a:pt x="149" y="160"/>
                    </a:cubicBezTo>
                    <a:cubicBezTo>
                      <a:pt x="149" y="160"/>
                      <a:pt x="150" y="160"/>
                      <a:pt x="150" y="159"/>
                    </a:cubicBezTo>
                    <a:cubicBezTo>
                      <a:pt x="150" y="159"/>
                      <a:pt x="150" y="159"/>
                      <a:pt x="150" y="159"/>
                    </a:cubicBezTo>
                    <a:cubicBezTo>
                      <a:pt x="150" y="159"/>
                      <a:pt x="149" y="158"/>
                      <a:pt x="149" y="158"/>
                    </a:cubicBezTo>
                    <a:cubicBezTo>
                      <a:pt x="150" y="158"/>
                      <a:pt x="150" y="158"/>
                      <a:pt x="150" y="157"/>
                    </a:cubicBezTo>
                    <a:cubicBezTo>
                      <a:pt x="151" y="157"/>
                      <a:pt x="151" y="157"/>
                      <a:pt x="152" y="157"/>
                    </a:cubicBezTo>
                    <a:cubicBezTo>
                      <a:pt x="152" y="157"/>
                      <a:pt x="152" y="156"/>
                      <a:pt x="152" y="156"/>
                    </a:cubicBezTo>
                    <a:cubicBezTo>
                      <a:pt x="152" y="156"/>
                      <a:pt x="152" y="156"/>
                      <a:pt x="152" y="156"/>
                    </a:cubicBezTo>
                    <a:cubicBezTo>
                      <a:pt x="153" y="157"/>
                      <a:pt x="154" y="157"/>
                      <a:pt x="154" y="157"/>
                    </a:cubicBezTo>
                    <a:cubicBezTo>
                      <a:pt x="155" y="157"/>
                      <a:pt x="155" y="156"/>
                      <a:pt x="156" y="156"/>
                    </a:cubicBezTo>
                    <a:cubicBezTo>
                      <a:pt x="156" y="156"/>
                      <a:pt x="156" y="156"/>
                      <a:pt x="157" y="157"/>
                    </a:cubicBezTo>
                    <a:cubicBezTo>
                      <a:pt x="157" y="157"/>
                      <a:pt x="157" y="157"/>
                      <a:pt x="157" y="157"/>
                    </a:cubicBezTo>
                    <a:cubicBezTo>
                      <a:pt x="158" y="157"/>
                      <a:pt x="158" y="156"/>
                      <a:pt x="159" y="156"/>
                    </a:cubicBezTo>
                    <a:cubicBezTo>
                      <a:pt x="159" y="156"/>
                      <a:pt x="159" y="155"/>
                      <a:pt x="159" y="155"/>
                    </a:cubicBezTo>
                    <a:cubicBezTo>
                      <a:pt x="159" y="154"/>
                      <a:pt x="160" y="154"/>
                      <a:pt x="160" y="154"/>
                    </a:cubicBezTo>
                    <a:cubicBezTo>
                      <a:pt x="160" y="153"/>
                      <a:pt x="160" y="153"/>
                      <a:pt x="160" y="152"/>
                    </a:cubicBezTo>
                    <a:cubicBezTo>
                      <a:pt x="160" y="152"/>
                      <a:pt x="160" y="152"/>
                      <a:pt x="161" y="152"/>
                    </a:cubicBezTo>
                    <a:cubicBezTo>
                      <a:pt x="160" y="152"/>
                      <a:pt x="160" y="151"/>
                      <a:pt x="160" y="151"/>
                    </a:cubicBezTo>
                    <a:cubicBezTo>
                      <a:pt x="160" y="151"/>
                      <a:pt x="160" y="151"/>
                      <a:pt x="160" y="150"/>
                    </a:cubicBezTo>
                    <a:cubicBezTo>
                      <a:pt x="160" y="150"/>
                      <a:pt x="160" y="150"/>
                      <a:pt x="161" y="150"/>
                    </a:cubicBezTo>
                    <a:cubicBezTo>
                      <a:pt x="160" y="149"/>
                      <a:pt x="160" y="149"/>
                      <a:pt x="160" y="149"/>
                    </a:cubicBezTo>
                    <a:cubicBezTo>
                      <a:pt x="160" y="149"/>
                      <a:pt x="161" y="149"/>
                      <a:pt x="161" y="148"/>
                    </a:cubicBezTo>
                    <a:cubicBezTo>
                      <a:pt x="160" y="148"/>
                      <a:pt x="160" y="148"/>
                      <a:pt x="160" y="148"/>
                    </a:cubicBezTo>
                    <a:cubicBezTo>
                      <a:pt x="160" y="148"/>
                      <a:pt x="160" y="147"/>
                      <a:pt x="160" y="147"/>
                    </a:cubicBezTo>
                    <a:cubicBezTo>
                      <a:pt x="160" y="147"/>
                      <a:pt x="160" y="147"/>
                      <a:pt x="160" y="146"/>
                    </a:cubicBezTo>
                    <a:cubicBezTo>
                      <a:pt x="160" y="147"/>
                      <a:pt x="160" y="147"/>
                      <a:pt x="161" y="147"/>
                    </a:cubicBezTo>
                    <a:cubicBezTo>
                      <a:pt x="161" y="147"/>
                      <a:pt x="162" y="147"/>
                      <a:pt x="162" y="147"/>
                    </a:cubicBezTo>
                    <a:cubicBezTo>
                      <a:pt x="162" y="146"/>
                      <a:pt x="161" y="146"/>
                      <a:pt x="161" y="146"/>
                    </a:cubicBezTo>
                    <a:cubicBezTo>
                      <a:pt x="161" y="146"/>
                      <a:pt x="161" y="145"/>
                      <a:pt x="162" y="145"/>
                    </a:cubicBezTo>
                    <a:cubicBezTo>
                      <a:pt x="162" y="145"/>
                      <a:pt x="161" y="145"/>
                      <a:pt x="161" y="145"/>
                    </a:cubicBezTo>
                    <a:cubicBezTo>
                      <a:pt x="161" y="144"/>
                      <a:pt x="160" y="144"/>
                      <a:pt x="160" y="144"/>
                    </a:cubicBezTo>
                    <a:cubicBezTo>
                      <a:pt x="161" y="144"/>
                      <a:pt x="161" y="144"/>
                      <a:pt x="162" y="144"/>
                    </a:cubicBezTo>
                    <a:cubicBezTo>
                      <a:pt x="162" y="144"/>
                      <a:pt x="161" y="144"/>
                      <a:pt x="161" y="143"/>
                    </a:cubicBezTo>
                    <a:cubicBezTo>
                      <a:pt x="160" y="143"/>
                      <a:pt x="160" y="143"/>
                      <a:pt x="160" y="143"/>
                    </a:cubicBezTo>
                    <a:cubicBezTo>
                      <a:pt x="160" y="143"/>
                      <a:pt x="160" y="143"/>
                      <a:pt x="161" y="143"/>
                    </a:cubicBezTo>
                    <a:cubicBezTo>
                      <a:pt x="161" y="143"/>
                      <a:pt x="161" y="143"/>
                      <a:pt x="161" y="143"/>
                    </a:cubicBezTo>
                    <a:cubicBezTo>
                      <a:pt x="161" y="143"/>
                      <a:pt x="161" y="143"/>
                      <a:pt x="161" y="143"/>
                    </a:cubicBezTo>
                    <a:cubicBezTo>
                      <a:pt x="161" y="143"/>
                      <a:pt x="162" y="143"/>
                      <a:pt x="162" y="143"/>
                    </a:cubicBezTo>
                    <a:cubicBezTo>
                      <a:pt x="162" y="142"/>
                      <a:pt x="162" y="142"/>
                      <a:pt x="162" y="142"/>
                    </a:cubicBezTo>
                    <a:cubicBezTo>
                      <a:pt x="162" y="142"/>
                      <a:pt x="163" y="142"/>
                      <a:pt x="163" y="143"/>
                    </a:cubicBezTo>
                    <a:cubicBezTo>
                      <a:pt x="163" y="142"/>
                      <a:pt x="163" y="142"/>
                      <a:pt x="163" y="142"/>
                    </a:cubicBezTo>
                    <a:cubicBezTo>
                      <a:pt x="163" y="142"/>
                      <a:pt x="163" y="142"/>
                      <a:pt x="164" y="141"/>
                    </a:cubicBezTo>
                    <a:cubicBezTo>
                      <a:pt x="164" y="141"/>
                      <a:pt x="164" y="141"/>
                      <a:pt x="165" y="141"/>
                    </a:cubicBezTo>
                    <a:cubicBezTo>
                      <a:pt x="164" y="141"/>
                      <a:pt x="164" y="141"/>
                      <a:pt x="164" y="141"/>
                    </a:cubicBezTo>
                    <a:cubicBezTo>
                      <a:pt x="164" y="141"/>
                      <a:pt x="165" y="141"/>
                      <a:pt x="165" y="140"/>
                    </a:cubicBezTo>
                    <a:cubicBezTo>
                      <a:pt x="165" y="141"/>
                      <a:pt x="165" y="141"/>
                      <a:pt x="165" y="141"/>
                    </a:cubicBezTo>
                    <a:cubicBezTo>
                      <a:pt x="165" y="141"/>
                      <a:pt x="165" y="141"/>
                      <a:pt x="165" y="141"/>
                    </a:cubicBezTo>
                    <a:cubicBezTo>
                      <a:pt x="165" y="141"/>
                      <a:pt x="165" y="141"/>
                      <a:pt x="166" y="141"/>
                    </a:cubicBezTo>
                    <a:cubicBezTo>
                      <a:pt x="166" y="141"/>
                      <a:pt x="166" y="141"/>
                      <a:pt x="167" y="141"/>
                    </a:cubicBezTo>
                    <a:cubicBezTo>
                      <a:pt x="167" y="141"/>
                      <a:pt x="167" y="141"/>
                      <a:pt x="167" y="141"/>
                    </a:cubicBezTo>
                    <a:cubicBezTo>
                      <a:pt x="168" y="140"/>
                      <a:pt x="168" y="140"/>
                      <a:pt x="168" y="140"/>
                    </a:cubicBezTo>
                    <a:cubicBezTo>
                      <a:pt x="168" y="140"/>
                      <a:pt x="168" y="140"/>
                      <a:pt x="168" y="139"/>
                    </a:cubicBezTo>
                    <a:cubicBezTo>
                      <a:pt x="168" y="139"/>
                      <a:pt x="168" y="139"/>
                      <a:pt x="167" y="139"/>
                    </a:cubicBezTo>
                    <a:cubicBezTo>
                      <a:pt x="167" y="139"/>
                      <a:pt x="166" y="139"/>
                      <a:pt x="166" y="139"/>
                    </a:cubicBezTo>
                    <a:cubicBezTo>
                      <a:pt x="166" y="139"/>
                      <a:pt x="165" y="139"/>
                      <a:pt x="165" y="139"/>
                    </a:cubicBezTo>
                    <a:cubicBezTo>
                      <a:pt x="165" y="139"/>
                      <a:pt x="165" y="139"/>
                      <a:pt x="164" y="139"/>
                    </a:cubicBezTo>
                    <a:cubicBezTo>
                      <a:pt x="164" y="139"/>
                      <a:pt x="164" y="139"/>
                      <a:pt x="164" y="139"/>
                    </a:cubicBezTo>
                    <a:cubicBezTo>
                      <a:pt x="163" y="139"/>
                      <a:pt x="163" y="139"/>
                      <a:pt x="163" y="139"/>
                    </a:cubicBezTo>
                    <a:cubicBezTo>
                      <a:pt x="162" y="139"/>
                      <a:pt x="162" y="138"/>
                      <a:pt x="162" y="138"/>
                    </a:cubicBezTo>
                    <a:cubicBezTo>
                      <a:pt x="161" y="138"/>
                      <a:pt x="161" y="138"/>
                      <a:pt x="161" y="138"/>
                    </a:cubicBezTo>
                    <a:cubicBezTo>
                      <a:pt x="160" y="138"/>
                      <a:pt x="160" y="138"/>
                      <a:pt x="159" y="138"/>
                    </a:cubicBezTo>
                    <a:cubicBezTo>
                      <a:pt x="159" y="138"/>
                      <a:pt x="159" y="138"/>
                      <a:pt x="159" y="138"/>
                    </a:cubicBezTo>
                    <a:cubicBezTo>
                      <a:pt x="159" y="138"/>
                      <a:pt x="159" y="138"/>
                      <a:pt x="159" y="138"/>
                    </a:cubicBezTo>
                    <a:cubicBezTo>
                      <a:pt x="158" y="138"/>
                      <a:pt x="158" y="138"/>
                      <a:pt x="157" y="138"/>
                    </a:cubicBezTo>
                    <a:cubicBezTo>
                      <a:pt x="157" y="138"/>
                      <a:pt x="157" y="138"/>
                      <a:pt x="157" y="138"/>
                    </a:cubicBezTo>
                    <a:cubicBezTo>
                      <a:pt x="157" y="138"/>
                      <a:pt x="158" y="138"/>
                      <a:pt x="158" y="138"/>
                    </a:cubicBezTo>
                    <a:cubicBezTo>
                      <a:pt x="158" y="138"/>
                      <a:pt x="159" y="138"/>
                      <a:pt x="159" y="138"/>
                    </a:cubicBezTo>
                    <a:cubicBezTo>
                      <a:pt x="159" y="138"/>
                      <a:pt x="159" y="137"/>
                      <a:pt x="160" y="137"/>
                    </a:cubicBezTo>
                    <a:cubicBezTo>
                      <a:pt x="160" y="137"/>
                      <a:pt x="160" y="137"/>
                      <a:pt x="160" y="138"/>
                    </a:cubicBezTo>
                    <a:cubicBezTo>
                      <a:pt x="160" y="138"/>
                      <a:pt x="161" y="137"/>
                      <a:pt x="161" y="137"/>
                    </a:cubicBezTo>
                    <a:cubicBezTo>
                      <a:pt x="161" y="137"/>
                      <a:pt x="161" y="137"/>
                      <a:pt x="161" y="137"/>
                    </a:cubicBezTo>
                    <a:cubicBezTo>
                      <a:pt x="162" y="137"/>
                      <a:pt x="162" y="137"/>
                      <a:pt x="162" y="137"/>
                    </a:cubicBezTo>
                    <a:cubicBezTo>
                      <a:pt x="163" y="137"/>
                      <a:pt x="163" y="137"/>
                      <a:pt x="163" y="137"/>
                    </a:cubicBezTo>
                    <a:cubicBezTo>
                      <a:pt x="163" y="137"/>
                      <a:pt x="163" y="137"/>
                      <a:pt x="164" y="137"/>
                    </a:cubicBezTo>
                    <a:cubicBezTo>
                      <a:pt x="164" y="137"/>
                      <a:pt x="164" y="137"/>
                      <a:pt x="164" y="137"/>
                    </a:cubicBezTo>
                    <a:cubicBezTo>
                      <a:pt x="164" y="137"/>
                      <a:pt x="164" y="137"/>
                      <a:pt x="164" y="137"/>
                    </a:cubicBezTo>
                    <a:cubicBezTo>
                      <a:pt x="165" y="137"/>
                      <a:pt x="165" y="138"/>
                      <a:pt x="165" y="138"/>
                    </a:cubicBezTo>
                    <a:cubicBezTo>
                      <a:pt x="165" y="138"/>
                      <a:pt x="165" y="138"/>
                      <a:pt x="165" y="138"/>
                    </a:cubicBezTo>
                    <a:cubicBezTo>
                      <a:pt x="166" y="138"/>
                      <a:pt x="166" y="138"/>
                      <a:pt x="166" y="139"/>
                    </a:cubicBezTo>
                    <a:cubicBezTo>
                      <a:pt x="167" y="138"/>
                      <a:pt x="167" y="138"/>
                      <a:pt x="168" y="138"/>
                    </a:cubicBezTo>
                    <a:cubicBezTo>
                      <a:pt x="168" y="138"/>
                      <a:pt x="168" y="138"/>
                      <a:pt x="168" y="138"/>
                    </a:cubicBezTo>
                    <a:cubicBezTo>
                      <a:pt x="169" y="137"/>
                      <a:pt x="169" y="137"/>
                      <a:pt x="170" y="137"/>
                    </a:cubicBezTo>
                    <a:cubicBezTo>
                      <a:pt x="170" y="136"/>
                      <a:pt x="170" y="136"/>
                      <a:pt x="170" y="135"/>
                    </a:cubicBezTo>
                    <a:cubicBezTo>
                      <a:pt x="170" y="135"/>
                      <a:pt x="170" y="135"/>
                      <a:pt x="169" y="135"/>
                    </a:cubicBezTo>
                    <a:cubicBezTo>
                      <a:pt x="169" y="135"/>
                      <a:pt x="169" y="134"/>
                      <a:pt x="169" y="134"/>
                    </a:cubicBezTo>
                    <a:cubicBezTo>
                      <a:pt x="169" y="134"/>
                      <a:pt x="168" y="134"/>
                      <a:pt x="168" y="134"/>
                    </a:cubicBezTo>
                    <a:cubicBezTo>
                      <a:pt x="168" y="133"/>
                      <a:pt x="168" y="133"/>
                      <a:pt x="168" y="133"/>
                    </a:cubicBezTo>
                    <a:cubicBezTo>
                      <a:pt x="167" y="133"/>
                      <a:pt x="167" y="132"/>
                      <a:pt x="166" y="132"/>
                    </a:cubicBezTo>
                    <a:cubicBezTo>
                      <a:pt x="166" y="132"/>
                      <a:pt x="166" y="132"/>
                      <a:pt x="166" y="131"/>
                    </a:cubicBezTo>
                    <a:cubicBezTo>
                      <a:pt x="165" y="131"/>
                      <a:pt x="165" y="131"/>
                      <a:pt x="165" y="131"/>
                    </a:cubicBezTo>
                    <a:cubicBezTo>
                      <a:pt x="165" y="131"/>
                      <a:pt x="164" y="131"/>
                      <a:pt x="164" y="132"/>
                    </a:cubicBezTo>
                    <a:cubicBezTo>
                      <a:pt x="164" y="131"/>
                      <a:pt x="164" y="131"/>
                      <a:pt x="163" y="131"/>
                    </a:cubicBezTo>
                    <a:cubicBezTo>
                      <a:pt x="163" y="131"/>
                      <a:pt x="163" y="131"/>
                      <a:pt x="163" y="131"/>
                    </a:cubicBezTo>
                    <a:cubicBezTo>
                      <a:pt x="163" y="131"/>
                      <a:pt x="163" y="131"/>
                      <a:pt x="163" y="131"/>
                    </a:cubicBezTo>
                    <a:cubicBezTo>
                      <a:pt x="163" y="131"/>
                      <a:pt x="162" y="130"/>
                      <a:pt x="162" y="130"/>
                    </a:cubicBezTo>
                    <a:cubicBezTo>
                      <a:pt x="162" y="130"/>
                      <a:pt x="162" y="130"/>
                      <a:pt x="161" y="130"/>
                    </a:cubicBezTo>
                    <a:cubicBezTo>
                      <a:pt x="161" y="130"/>
                      <a:pt x="161" y="130"/>
                      <a:pt x="161" y="129"/>
                    </a:cubicBezTo>
                    <a:cubicBezTo>
                      <a:pt x="161" y="129"/>
                      <a:pt x="161" y="129"/>
                      <a:pt x="162" y="129"/>
                    </a:cubicBezTo>
                    <a:cubicBezTo>
                      <a:pt x="161" y="128"/>
                      <a:pt x="161" y="128"/>
                      <a:pt x="161" y="128"/>
                    </a:cubicBezTo>
                    <a:cubicBezTo>
                      <a:pt x="161" y="128"/>
                      <a:pt x="161" y="128"/>
                      <a:pt x="162" y="128"/>
                    </a:cubicBezTo>
                    <a:cubicBezTo>
                      <a:pt x="162" y="128"/>
                      <a:pt x="162" y="127"/>
                      <a:pt x="162" y="127"/>
                    </a:cubicBezTo>
                    <a:cubicBezTo>
                      <a:pt x="161" y="127"/>
                      <a:pt x="161" y="127"/>
                      <a:pt x="161" y="127"/>
                    </a:cubicBezTo>
                    <a:cubicBezTo>
                      <a:pt x="161" y="127"/>
                      <a:pt x="161" y="127"/>
                      <a:pt x="162" y="126"/>
                    </a:cubicBezTo>
                    <a:cubicBezTo>
                      <a:pt x="161" y="126"/>
                      <a:pt x="161" y="126"/>
                      <a:pt x="161" y="125"/>
                    </a:cubicBezTo>
                    <a:cubicBezTo>
                      <a:pt x="161" y="125"/>
                      <a:pt x="161" y="125"/>
                      <a:pt x="162" y="125"/>
                    </a:cubicBezTo>
                    <a:cubicBezTo>
                      <a:pt x="162" y="125"/>
                      <a:pt x="162" y="125"/>
                      <a:pt x="162" y="126"/>
                    </a:cubicBezTo>
                    <a:cubicBezTo>
                      <a:pt x="162" y="125"/>
                      <a:pt x="162" y="125"/>
                      <a:pt x="162" y="125"/>
                    </a:cubicBezTo>
                    <a:cubicBezTo>
                      <a:pt x="162" y="125"/>
                      <a:pt x="162" y="124"/>
                      <a:pt x="162" y="124"/>
                    </a:cubicBezTo>
                    <a:cubicBezTo>
                      <a:pt x="162" y="124"/>
                      <a:pt x="162" y="123"/>
                      <a:pt x="162" y="123"/>
                    </a:cubicBezTo>
                    <a:cubicBezTo>
                      <a:pt x="162" y="123"/>
                      <a:pt x="162" y="123"/>
                      <a:pt x="162" y="122"/>
                    </a:cubicBezTo>
                    <a:cubicBezTo>
                      <a:pt x="162" y="122"/>
                      <a:pt x="162" y="122"/>
                      <a:pt x="162" y="122"/>
                    </a:cubicBezTo>
                    <a:cubicBezTo>
                      <a:pt x="162" y="122"/>
                      <a:pt x="162" y="121"/>
                      <a:pt x="162" y="121"/>
                    </a:cubicBezTo>
                    <a:cubicBezTo>
                      <a:pt x="161" y="121"/>
                      <a:pt x="161" y="120"/>
                      <a:pt x="161" y="120"/>
                    </a:cubicBezTo>
                    <a:cubicBezTo>
                      <a:pt x="161" y="120"/>
                      <a:pt x="161" y="120"/>
                      <a:pt x="161" y="120"/>
                    </a:cubicBezTo>
                    <a:cubicBezTo>
                      <a:pt x="162" y="120"/>
                      <a:pt x="163" y="120"/>
                      <a:pt x="163" y="120"/>
                    </a:cubicBezTo>
                    <a:cubicBezTo>
                      <a:pt x="163" y="120"/>
                      <a:pt x="164" y="119"/>
                      <a:pt x="164" y="119"/>
                    </a:cubicBezTo>
                    <a:cubicBezTo>
                      <a:pt x="164" y="119"/>
                      <a:pt x="164" y="119"/>
                      <a:pt x="164" y="119"/>
                    </a:cubicBezTo>
                    <a:cubicBezTo>
                      <a:pt x="164" y="118"/>
                      <a:pt x="164" y="118"/>
                      <a:pt x="164" y="118"/>
                    </a:cubicBezTo>
                    <a:cubicBezTo>
                      <a:pt x="164" y="118"/>
                      <a:pt x="165" y="118"/>
                      <a:pt x="165" y="118"/>
                    </a:cubicBezTo>
                    <a:cubicBezTo>
                      <a:pt x="165" y="118"/>
                      <a:pt x="166" y="118"/>
                      <a:pt x="166" y="117"/>
                    </a:cubicBezTo>
                    <a:cubicBezTo>
                      <a:pt x="166" y="117"/>
                      <a:pt x="167" y="117"/>
                      <a:pt x="167" y="117"/>
                    </a:cubicBezTo>
                    <a:cubicBezTo>
                      <a:pt x="166" y="117"/>
                      <a:pt x="166" y="117"/>
                      <a:pt x="166" y="117"/>
                    </a:cubicBezTo>
                    <a:cubicBezTo>
                      <a:pt x="166" y="117"/>
                      <a:pt x="166" y="117"/>
                      <a:pt x="166" y="116"/>
                    </a:cubicBezTo>
                    <a:cubicBezTo>
                      <a:pt x="166" y="116"/>
                      <a:pt x="167" y="116"/>
                      <a:pt x="167" y="116"/>
                    </a:cubicBezTo>
                    <a:cubicBezTo>
                      <a:pt x="167" y="116"/>
                      <a:pt x="167" y="116"/>
                      <a:pt x="167" y="116"/>
                    </a:cubicBezTo>
                    <a:cubicBezTo>
                      <a:pt x="168" y="116"/>
                      <a:pt x="168" y="116"/>
                      <a:pt x="168" y="116"/>
                    </a:cubicBezTo>
                    <a:cubicBezTo>
                      <a:pt x="168" y="116"/>
                      <a:pt x="168" y="116"/>
                      <a:pt x="168" y="115"/>
                    </a:cubicBezTo>
                    <a:cubicBezTo>
                      <a:pt x="168" y="115"/>
                      <a:pt x="169" y="115"/>
                      <a:pt x="169" y="115"/>
                    </a:cubicBezTo>
                    <a:cubicBezTo>
                      <a:pt x="169" y="116"/>
                      <a:pt x="169" y="116"/>
                      <a:pt x="169" y="116"/>
                    </a:cubicBezTo>
                    <a:cubicBezTo>
                      <a:pt x="169" y="116"/>
                      <a:pt x="170" y="116"/>
                      <a:pt x="170" y="115"/>
                    </a:cubicBezTo>
                    <a:cubicBezTo>
                      <a:pt x="170" y="115"/>
                      <a:pt x="170" y="115"/>
                      <a:pt x="170" y="115"/>
                    </a:cubicBezTo>
                    <a:cubicBezTo>
                      <a:pt x="170" y="114"/>
                      <a:pt x="170" y="114"/>
                      <a:pt x="171" y="114"/>
                    </a:cubicBezTo>
                    <a:cubicBezTo>
                      <a:pt x="171" y="114"/>
                      <a:pt x="171" y="114"/>
                      <a:pt x="171" y="114"/>
                    </a:cubicBezTo>
                    <a:cubicBezTo>
                      <a:pt x="171" y="114"/>
                      <a:pt x="171" y="114"/>
                      <a:pt x="172" y="114"/>
                    </a:cubicBezTo>
                    <a:cubicBezTo>
                      <a:pt x="172" y="114"/>
                      <a:pt x="172" y="114"/>
                      <a:pt x="172" y="114"/>
                    </a:cubicBezTo>
                    <a:cubicBezTo>
                      <a:pt x="172" y="114"/>
                      <a:pt x="173" y="114"/>
                      <a:pt x="173" y="114"/>
                    </a:cubicBezTo>
                    <a:cubicBezTo>
                      <a:pt x="173" y="114"/>
                      <a:pt x="174" y="113"/>
                      <a:pt x="174" y="113"/>
                    </a:cubicBezTo>
                    <a:cubicBezTo>
                      <a:pt x="174" y="113"/>
                      <a:pt x="174" y="113"/>
                      <a:pt x="174" y="113"/>
                    </a:cubicBezTo>
                    <a:cubicBezTo>
                      <a:pt x="174" y="112"/>
                      <a:pt x="174" y="112"/>
                      <a:pt x="174" y="112"/>
                    </a:cubicBezTo>
                    <a:cubicBezTo>
                      <a:pt x="174" y="112"/>
                      <a:pt x="174" y="112"/>
                      <a:pt x="175" y="112"/>
                    </a:cubicBezTo>
                    <a:cubicBezTo>
                      <a:pt x="175" y="112"/>
                      <a:pt x="175" y="112"/>
                      <a:pt x="176" y="112"/>
                    </a:cubicBezTo>
                    <a:cubicBezTo>
                      <a:pt x="176" y="112"/>
                      <a:pt x="176" y="112"/>
                      <a:pt x="176" y="112"/>
                    </a:cubicBezTo>
                    <a:cubicBezTo>
                      <a:pt x="177" y="111"/>
                      <a:pt x="177" y="111"/>
                      <a:pt x="178" y="111"/>
                    </a:cubicBezTo>
                    <a:cubicBezTo>
                      <a:pt x="178" y="110"/>
                      <a:pt x="178" y="110"/>
                      <a:pt x="177" y="109"/>
                    </a:cubicBezTo>
                    <a:cubicBezTo>
                      <a:pt x="178" y="109"/>
                      <a:pt x="178" y="109"/>
                      <a:pt x="178" y="109"/>
                    </a:cubicBezTo>
                    <a:cubicBezTo>
                      <a:pt x="179" y="109"/>
                      <a:pt x="179" y="109"/>
                      <a:pt x="179" y="109"/>
                    </a:cubicBezTo>
                    <a:cubicBezTo>
                      <a:pt x="179" y="108"/>
                      <a:pt x="180" y="108"/>
                      <a:pt x="180" y="108"/>
                    </a:cubicBezTo>
                    <a:cubicBezTo>
                      <a:pt x="180" y="108"/>
                      <a:pt x="180" y="108"/>
                      <a:pt x="179" y="108"/>
                    </a:cubicBezTo>
                    <a:cubicBezTo>
                      <a:pt x="179" y="108"/>
                      <a:pt x="179" y="107"/>
                      <a:pt x="179" y="107"/>
                    </a:cubicBezTo>
                    <a:cubicBezTo>
                      <a:pt x="179" y="107"/>
                      <a:pt x="179" y="107"/>
                      <a:pt x="179" y="107"/>
                    </a:cubicBezTo>
                    <a:cubicBezTo>
                      <a:pt x="179" y="107"/>
                      <a:pt x="179" y="107"/>
                      <a:pt x="179" y="107"/>
                    </a:cubicBezTo>
                    <a:cubicBezTo>
                      <a:pt x="179" y="107"/>
                      <a:pt x="179" y="107"/>
                      <a:pt x="178" y="106"/>
                    </a:cubicBezTo>
                    <a:cubicBezTo>
                      <a:pt x="178" y="106"/>
                      <a:pt x="178" y="106"/>
                      <a:pt x="177" y="106"/>
                    </a:cubicBezTo>
                    <a:cubicBezTo>
                      <a:pt x="178" y="106"/>
                      <a:pt x="178" y="106"/>
                      <a:pt x="179" y="106"/>
                    </a:cubicBezTo>
                    <a:cubicBezTo>
                      <a:pt x="178" y="106"/>
                      <a:pt x="178" y="105"/>
                      <a:pt x="178" y="105"/>
                    </a:cubicBezTo>
                    <a:cubicBezTo>
                      <a:pt x="179" y="105"/>
                      <a:pt x="179" y="104"/>
                      <a:pt x="179" y="104"/>
                    </a:cubicBezTo>
                    <a:cubicBezTo>
                      <a:pt x="179" y="104"/>
                      <a:pt x="179" y="104"/>
                      <a:pt x="179" y="104"/>
                    </a:cubicBezTo>
                    <a:cubicBezTo>
                      <a:pt x="179" y="103"/>
                      <a:pt x="179" y="103"/>
                      <a:pt x="179" y="103"/>
                    </a:cubicBezTo>
                    <a:cubicBezTo>
                      <a:pt x="179" y="103"/>
                      <a:pt x="178" y="103"/>
                      <a:pt x="178" y="103"/>
                    </a:cubicBezTo>
                    <a:cubicBezTo>
                      <a:pt x="178" y="103"/>
                      <a:pt x="178" y="103"/>
                      <a:pt x="178" y="103"/>
                    </a:cubicBezTo>
                    <a:cubicBezTo>
                      <a:pt x="178" y="102"/>
                      <a:pt x="178" y="102"/>
                      <a:pt x="178" y="102"/>
                    </a:cubicBezTo>
                    <a:cubicBezTo>
                      <a:pt x="178" y="102"/>
                      <a:pt x="178" y="102"/>
                      <a:pt x="179" y="102"/>
                    </a:cubicBezTo>
                    <a:cubicBezTo>
                      <a:pt x="179" y="103"/>
                      <a:pt x="179" y="103"/>
                      <a:pt x="179" y="103"/>
                    </a:cubicBezTo>
                    <a:cubicBezTo>
                      <a:pt x="179" y="103"/>
                      <a:pt x="179" y="103"/>
                      <a:pt x="179" y="103"/>
                    </a:cubicBezTo>
                    <a:cubicBezTo>
                      <a:pt x="179" y="103"/>
                      <a:pt x="179" y="102"/>
                      <a:pt x="179" y="102"/>
                    </a:cubicBezTo>
                    <a:cubicBezTo>
                      <a:pt x="179" y="102"/>
                      <a:pt x="179" y="102"/>
                      <a:pt x="178" y="102"/>
                    </a:cubicBezTo>
                    <a:cubicBezTo>
                      <a:pt x="179" y="102"/>
                      <a:pt x="179" y="102"/>
                      <a:pt x="179" y="102"/>
                    </a:cubicBezTo>
                    <a:cubicBezTo>
                      <a:pt x="180" y="102"/>
                      <a:pt x="180" y="102"/>
                      <a:pt x="180" y="102"/>
                    </a:cubicBezTo>
                    <a:cubicBezTo>
                      <a:pt x="181" y="102"/>
                      <a:pt x="181" y="101"/>
                      <a:pt x="181" y="101"/>
                    </a:cubicBezTo>
                    <a:cubicBezTo>
                      <a:pt x="181" y="101"/>
                      <a:pt x="181" y="101"/>
                      <a:pt x="180" y="101"/>
                    </a:cubicBezTo>
                    <a:cubicBezTo>
                      <a:pt x="180" y="101"/>
                      <a:pt x="180" y="100"/>
                      <a:pt x="180" y="100"/>
                    </a:cubicBezTo>
                    <a:cubicBezTo>
                      <a:pt x="180" y="100"/>
                      <a:pt x="180" y="100"/>
                      <a:pt x="181" y="100"/>
                    </a:cubicBezTo>
                    <a:cubicBezTo>
                      <a:pt x="181" y="100"/>
                      <a:pt x="181" y="100"/>
                      <a:pt x="181" y="101"/>
                    </a:cubicBezTo>
                    <a:cubicBezTo>
                      <a:pt x="181" y="100"/>
                      <a:pt x="182" y="100"/>
                      <a:pt x="182" y="100"/>
                    </a:cubicBezTo>
                    <a:cubicBezTo>
                      <a:pt x="182" y="100"/>
                      <a:pt x="182" y="100"/>
                      <a:pt x="182" y="100"/>
                    </a:cubicBezTo>
                    <a:cubicBezTo>
                      <a:pt x="182" y="100"/>
                      <a:pt x="182" y="99"/>
                      <a:pt x="182" y="99"/>
                    </a:cubicBezTo>
                    <a:cubicBezTo>
                      <a:pt x="183" y="99"/>
                      <a:pt x="183" y="99"/>
                      <a:pt x="183" y="99"/>
                    </a:cubicBezTo>
                    <a:cubicBezTo>
                      <a:pt x="183" y="99"/>
                      <a:pt x="184" y="99"/>
                      <a:pt x="184" y="100"/>
                    </a:cubicBezTo>
                    <a:cubicBezTo>
                      <a:pt x="184" y="99"/>
                      <a:pt x="184" y="99"/>
                      <a:pt x="185" y="99"/>
                    </a:cubicBezTo>
                    <a:cubicBezTo>
                      <a:pt x="185" y="99"/>
                      <a:pt x="185" y="99"/>
                      <a:pt x="185" y="100"/>
                    </a:cubicBezTo>
                    <a:cubicBezTo>
                      <a:pt x="185" y="100"/>
                      <a:pt x="186" y="100"/>
                      <a:pt x="186" y="100"/>
                    </a:cubicBezTo>
                    <a:cubicBezTo>
                      <a:pt x="186" y="100"/>
                      <a:pt x="186" y="99"/>
                      <a:pt x="187" y="99"/>
                    </a:cubicBezTo>
                    <a:cubicBezTo>
                      <a:pt x="187" y="99"/>
                      <a:pt x="187" y="100"/>
                      <a:pt x="187" y="100"/>
                    </a:cubicBezTo>
                    <a:cubicBezTo>
                      <a:pt x="188" y="99"/>
                      <a:pt x="188" y="99"/>
                      <a:pt x="189" y="99"/>
                    </a:cubicBezTo>
                    <a:cubicBezTo>
                      <a:pt x="189" y="99"/>
                      <a:pt x="189" y="99"/>
                      <a:pt x="189" y="100"/>
                    </a:cubicBezTo>
                    <a:cubicBezTo>
                      <a:pt x="190" y="100"/>
                      <a:pt x="190" y="100"/>
                      <a:pt x="191" y="100"/>
                    </a:cubicBezTo>
                    <a:cubicBezTo>
                      <a:pt x="191" y="100"/>
                      <a:pt x="191" y="100"/>
                      <a:pt x="191" y="99"/>
                    </a:cubicBezTo>
                    <a:cubicBezTo>
                      <a:pt x="191" y="99"/>
                      <a:pt x="191" y="99"/>
                      <a:pt x="191" y="99"/>
                    </a:cubicBezTo>
                    <a:cubicBezTo>
                      <a:pt x="191" y="100"/>
                      <a:pt x="192" y="100"/>
                      <a:pt x="192" y="100"/>
                    </a:cubicBezTo>
                    <a:cubicBezTo>
                      <a:pt x="192" y="100"/>
                      <a:pt x="192" y="100"/>
                      <a:pt x="193" y="100"/>
                    </a:cubicBezTo>
                    <a:cubicBezTo>
                      <a:pt x="193" y="100"/>
                      <a:pt x="194" y="100"/>
                      <a:pt x="194" y="101"/>
                    </a:cubicBezTo>
                    <a:cubicBezTo>
                      <a:pt x="195" y="101"/>
                      <a:pt x="195" y="101"/>
                      <a:pt x="196" y="101"/>
                    </a:cubicBezTo>
                    <a:cubicBezTo>
                      <a:pt x="197" y="101"/>
                      <a:pt x="197" y="101"/>
                      <a:pt x="197" y="102"/>
                    </a:cubicBezTo>
                    <a:cubicBezTo>
                      <a:pt x="197" y="102"/>
                      <a:pt x="197" y="102"/>
                      <a:pt x="197" y="102"/>
                    </a:cubicBezTo>
                    <a:cubicBezTo>
                      <a:pt x="197" y="102"/>
                      <a:pt x="197" y="102"/>
                      <a:pt x="197" y="102"/>
                    </a:cubicBezTo>
                    <a:cubicBezTo>
                      <a:pt x="197" y="103"/>
                      <a:pt x="197" y="103"/>
                      <a:pt x="197" y="103"/>
                    </a:cubicBezTo>
                    <a:cubicBezTo>
                      <a:pt x="197" y="104"/>
                      <a:pt x="197" y="104"/>
                      <a:pt x="197" y="104"/>
                    </a:cubicBezTo>
                    <a:cubicBezTo>
                      <a:pt x="197" y="104"/>
                      <a:pt x="198" y="104"/>
                      <a:pt x="199" y="105"/>
                    </a:cubicBezTo>
                    <a:cubicBezTo>
                      <a:pt x="198" y="105"/>
                      <a:pt x="198" y="105"/>
                      <a:pt x="197" y="105"/>
                    </a:cubicBezTo>
                    <a:cubicBezTo>
                      <a:pt x="197" y="105"/>
                      <a:pt x="197" y="105"/>
                      <a:pt x="197" y="105"/>
                    </a:cubicBezTo>
                    <a:cubicBezTo>
                      <a:pt x="197" y="105"/>
                      <a:pt x="198" y="105"/>
                      <a:pt x="198" y="106"/>
                    </a:cubicBezTo>
                    <a:cubicBezTo>
                      <a:pt x="198" y="106"/>
                      <a:pt x="198" y="106"/>
                      <a:pt x="198" y="106"/>
                    </a:cubicBezTo>
                    <a:cubicBezTo>
                      <a:pt x="198" y="106"/>
                      <a:pt x="197" y="106"/>
                      <a:pt x="197" y="105"/>
                    </a:cubicBezTo>
                    <a:cubicBezTo>
                      <a:pt x="196" y="105"/>
                      <a:pt x="196" y="105"/>
                      <a:pt x="195" y="105"/>
                    </a:cubicBezTo>
                    <a:cubicBezTo>
                      <a:pt x="195" y="105"/>
                      <a:pt x="194" y="106"/>
                      <a:pt x="194" y="106"/>
                    </a:cubicBezTo>
                    <a:cubicBezTo>
                      <a:pt x="194" y="106"/>
                      <a:pt x="194" y="106"/>
                      <a:pt x="194" y="106"/>
                    </a:cubicBezTo>
                    <a:cubicBezTo>
                      <a:pt x="193" y="107"/>
                      <a:pt x="193" y="107"/>
                      <a:pt x="193" y="107"/>
                    </a:cubicBezTo>
                    <a:cubicBezTo>
                      <a:pt x="193" y="107"/>
                      <a:pt x="193" y="107"/>
                      <a:pt x="193" y="108"/>
                    </a:cubicBezTo>
                    <a:cubicBezTo>
                      <a:pt x="192" y="108"/>
                      <a:pt x="192" y="108"/>
                      <a:pt x="192" y="108"/>
                    </a:cubicBezTo>
                    <a:cubicBezTo>
                      <a:pt x="191" y="108"/>
                      <a:pt x="191" y="109"/>
                      <a:pt x="190" y="109"/>
                    </a:cubicBezTo>
                    <a:cubicBezTo>
                      <a:pt x="190" y="109"/>
                      <a:pt x="190" y="110"/>
                      <a:pt x="190" y="110"/>
                    </a:cubicBezTo>
                    <a:cubicBezTo>
                      <a:pt x="190" y="110"/>
                      <a:pt x="190" y="110"/>
                      <a:pt x="189" y="110"/>
                    </a:cubicBezTo>
                    <a:cubicBezTo>
                      <a:pt x="189" y="110"/>
                      <a:pt x="189" y="110"/>
                      <a:pt x="189" y="110"/>
                    </a:cubicBezTo>
                    <a:cubicBezTo>
                      <a:pt x="189" y="110"/>
                      <a:pt x="189" y="110"/>
                      <a:pt x="189" y="110"/>
                    </a:cubicBezTo>
                    <a:cubicBezTo>
                      <a:pt x="189" y="110"/>
                      <a:pt x="189" y="110"/>
                      <a:pt x="189" y="111"/>
                    </a:cubicBezTo>
                    <a:cubicBezTo>
                      <a:pt x="189" y="111"/>
                      <a:pt x="189" y="111"/>
                      <a:pt x="189" y="111"/>
                    </a:cubicBezTo>
                    <a:cubicBezTo>
                      <a:pt x="188" y="111"/>
                      <a:pt x="188" y="111"/>
                      <a:pt x="188" y="111"/>
                    </a:cubicBezTo>
                    <a:cubicBezTo>
                      <a:pt x="187" y="111"/>
                      <a:pt x="187" y="112"/>
                      <a:pt x="187" y="112"/>
                    </a:cubicBezTo>
                    <a:cubicBezTo>
                      <a:pt x="187" y="112"/>
                      <a:pt x="187" y="112"/>
                      <a:pt x="187" y="113"/>
                    </a:cubicBezTo>
                    <a:cubicBezTo>
                      <a:pt x="187" y="113"/>
                      <a:pt x="188" y="113"/>
                      <a:pt x="188" y="113"/>
                    </a:cubicBezTo>
                    <a:cubicBezTo>
                      <a:pt x="187" y="113"/>
                      <a:pt x="187" y="113"/>
                      <a:pt x="187" y="113"/>
                    </a:cubicBezTo>
                    <a:cubicBezTo>
                      <a:pt x="186" y="113"/>
                      <a:pt x="186" y="113"/>
                      <a:pt x="186" y="112"/>
                    </a:cubicBezTo>
                    <a:cubicBezTo>
                      <a:pt x="186" y="113"/>
                      <a:pt x="186" y="113"/>
                      <a:pt x="185" y="113"/>
                    </a:cubicBezTo>
                    <a:cubicBezTo>
                      <a:pt x="185" y="113"/>
                      <a:pt x="185" y="113"/>
                      <a:pt x="185" y="113"/>
                    </a:cubicBezTo>
                    <a:cubicBezTo>
                      <a:pt x="185" y="114"/>
                      <a:pt x="185" y="114"/>
                      <a:pt x="185" y="114"/>
                    </a:cubicBezTo>
                    <a:cubicBezTo>
                      <a:pt x="185" y="114"/>
                      <a:pt x="185" y="114"/>
                      <a:pt x="184" y="114"/>
                    </a:cubicBezTo>
                    <a:cubicBezTo>
                      <a:pt x="184" y="114"/>
                      <a:pt x="184" y="114"/>
                      <a:pt x="184" y="114"/>
                    </a:cubicBezTo>
                    <a:cubicBezTo>
                      <a:pt x="184" y="114"/>
                      <a:pt x="184" y="114"/>
                      <a:pt x="185" y="114"/>
                    </a:cubicBezTo>
                    <a:cubicBezTo>
                      <a:pt x="185" y="114"/>
                      <a:pt x="185" y="115"/>
                      <a:pt x="185" y="115"/>
                    </a:cubicBezTo>
                    <a:cubicBezTo>
                      <a:pt x="184" y="115"/>
                      <a:pt x="184" y="115"/>
                      <a:pt x="184" y="115"/>
                    </a:cubicBezTo>
                    <a:cubicBezTo>
                      <a:pt x="184" y="115"/>
                      <a:pt x="184" y="115"/>
                      <a:pt x="184" y="116"/>
                    </a:cubicBezTo>
                    <a:cubicBezTo>
                      <a:pt x="183" y="116"/>
                      <a:pt x="183" y="116"/>
                      <a:pt x="183" y="116"/>
                    </a:cubicBezTo>
                    <a:cubicBezTo>
                      <a:pt x="182" y="116"/>
                      <a:pt x="182" y="116"/>
                      <a:pt x="182" y="116"/>
                    </a:cubicBezTo>
                    <a:cubicBezTo>
                      <a:pt x="182" y="116"/>
                      <a:pt x="182" y="115"/>
                      <a:pt x="182" y="115"/>
                    </a:cubicBezTo>
                    <a:cubicBezTo>
                      <a:pt x="182" y="115"/>
                      <a:pt x="182" y="115"/>
                      <a:pt x="181" y="115"/>
                    </a:cubicBezTo>
                    <a:cubicBezTo>
                      <a:pt x="181" y="115"/>
                      <a:pt x="181" y="115"/>
                      <a:pt x="180" y="115"/>
                    </a:cubicBezTo>
                    <a:cubicBezTo>
                      <a:pt x="181" y="116"/>
                      <a:pt x="181" y="116"/>
                      <a:pt x="181" y="116"/>
                    </a:cubicBezTo>
                    <a:cubicBezTo>
                      <a:pt x="181" y="116"/>
                      <a:pt x="180" y="116"/>
                      <a:pt x="180" y="116"/>
                    </a:cubicBezTo>
                    <a:cubicBezTo>
                      <a:pt x="180" y="117"/>
                      <a:pt x="180" y="117"/>
                      <a:pt x="181" y="117"/>
                    </a:cubicBezTo>
                    <a:cubicBezTo>
                      <a:pt x="180" y="117"/>
                      <a:pt x="180" y="118"/>
                      <a:pt x="180" y="118"/>
                    </a:cubicBezTo>
                    <a:cubicBezTo>
                      <a:pt x="180" y="118"/>
                      <a:pt x="180" y="118"/>
                      <a:pt x="180" y="118"/>
                    </a:cubicBezTo>
                    <a:cubicBezTo>
                      <a:pt x="179" y="118"/>
                      <a:pt x="179" y="118"/>
                      <a:pt x="179" y="118"/>
                    </a:cubicBezTo>
                    <a:cubicBezTo>
                      <a:pt x="179" y="119"/>
                      <a:pt x="179" y="119"/>
                      <a:pt x="179" y="119"/>
                    </a:cubicBezTo>
                    <a:cubicBezTo>
                      <a:pt x="179" y="119"/>
                      <a:pt x="180" y="119"/>
                      <a:pt x="180" y="119"/>
                    </a:cubicBezTo>
                    <a:cubicBezTo>
                      <a:pt x="180" y="120"/>
                      <a:pt x="179" y="120"/>
                      <a:pt x="179" y="120"/>
                    </a:cubicBezTo>
                    <a:cubicBezTo>
                      <a:pt x="179" y="120"/>
                      <a:pt x="179" y="120"/>
                      <a:pt x="179" y="121"/>
                    </a:cubicBezTo>
                    <a:cubicBezTo>
                      <a:pt x="180" y="120"/>
                      <a:pt x="180" y="120"/>
                      <a:pt x="180" y="120"/>
                    </a:cubicBezTo>
                    <a:cubicBezTo>
                      <a:pt x="180" y="121"/>
                      <a:pt x="181" y="121"/>
                      <a:pt x="181" y="121"/>
                    </a:cubicBezTo>
                    <a:cubicBezTo>
                      <a:pt x="181" y="121"/>
                      <a:pt x="181" y="121"/>
                      <a:pt x="181" y="122"/>
                    </a:cubicBezTo>
                    <a:cubicBezTo>
                      <a:pt x="180" y="122"/>
                      <a:pt x="180" y="122"/>
                      <a:pt x="180" y="122"/>
                    </a:cubicBezTo>
                    <a:cubicBezTo>
                      <a:pt x="180" y="122"/>
                      <a:pt x="181" y="122"/>
                      <a:pt x="181" y="123"/>
                    </a:cubicBezTo>
                    <a:cubicBezTo>
                      <a:pt x="181" y="123"/>
                      <a:pt x="180" y="123"/>
                      <a:pt x="180" y="123"/>
                    </a:cubicBezTo>
                    <a:cubicBezTo>
                      <a:pt x="181" y="123"/>
                      <a:pt x="181" y="124"/>
                      <a:pt x="181" y="124"/>
                    </a:cubicBezTo>
                    <a:cubicBezTo>
                      <a:pt x="182" y="124"/>
                      <a:pt x="182" y="124"/>
                      <a:pt x="182" y="125"/>
                    </a:cubicBezTo>
                    <a:cubicBezTo>
                      <a:pt x="182" y="125"/>
                      <a:pt x="182" y="125"/>
                      <a:pt x="182" y="125"/>
                    </a:cubicBezTo>
                    <a:cubicBezTo>
                      <a:pt x="182" y="125"/>
                      <a:pt x="182" y="126"/>
                      <a:pt x="182" y="126"/>
                    </a:cubicBezTo>
                    <a:cubicBezTo>
                      <a:pt x="182" y="126"/>
                      <a:pt x="182" y="126"/>
                      <a:pt x="182" y="126"/>
                    </a:cubicBezTo>
                    <a:cubicBezTo>
                      <a:pt x="182" y="126"/>
                      <a:pt x="182" y="127"/>
                      <a:pt x="182" y="127"/>
                    </a:cubicBezTo>
                    <a:cubicBezTo>
                      <a:pt x="182" y="127"/>
                      <a:pt x="181" y="128"/>
                      <a:pt x="181" y="128"/>
                    </a:cubicBezTo>
                    <a:cubicBezTo>
                      <a:pt x="181" y="128"/>
                      <a:pt x="181" y="129"/>
                      <a:pt x="181" y="129"/>
                    </a:cubicBezTo>
                    <a:cubicBezTo>
                      <a:pt x="181" y="129"/>
                      <a:pt x="182" y="130"/>
                      <a:pt x="182" y="130"/>
                    </a:cubicBezTo>
                    <a:cubicBezTo>
                      <a:pt x="182" y="130"/>
                      <a:pt x="181" y="130"/>
                      <a:pt x="181" y="131"/>
                    </a:cubicBezTo>
                    <a:cubicBezTo>
                      <a:pt x="181" y="131"/>
                      <a:pt x="181" y="131"/>
                      <a:pt x="181" y="131"/>
                    </a:cubicBezTo>
                    <a:cubicBezTo>
                      <a:pt x="181" y="131"/>
                      <a:pt x="182" y="131"/>
                      <a:pt x="182" y="131"/>
                    </a:cubicBezTo>
                    <a:cubicBezTo>
                      <a:pt x="182" y="131"/>
                      <a:pt x="183" y="131"/>
                      <a:pt x="183" y="131"/>
                    </a:cubicBezTo>
                    <a:cubicBezTo>
                      <a:pt x="183" y="131"/>
                      <a:pt x="184" y="131"/>
                      <a:pt x="184" y="131"/>
                    </a:cubicBezTo>
                    <a:cubicBezTo>
                      <a:pt x="184" y="131"/>
                      <a:pt x="184" y="131"/>
                      <a:pt x="184" y="131"/>
                    </a:cubicBezTo>
                    <a:cubicBezTo>
                      <a:pt x="184" y="131"/>
                      <a:pt x="185" y="132"/>
                      <a:pt x="185" y="132"/>
                    </a:cubicBezTo>
                    <a:cubicBezTo>
                      <a:pt x="185" y="132"/>
                      <a:pt x="186" y="132"/>
                      <a:pt x="186" y="132"/>
                    </a:cubicBezTo>
                    <a:cubicBezTo>
                      <a:pt x="186" y="132"/>
                      <a:pt x="187" y="132"/>
                      <a:pt x="187" y="132"/>
                    </a:cubicBezTo>
                    <a:cubicBezTo>
                      <a:pt x="187" y="132"/>
                      <a:pt x="188" y="132"/>
                      <a:pt x="188" y="132"/>
                    </a:cubicBezTo>
                    <a:cubicBezTo>
                      <a:pt x="189" y="132"/>
                      <a:pt x="189" y="132"/>
                      <a:pt x="189" y="132"/>
                    </a:cubicBezTo>
                    <a:cubicBezTo>
                      <a:pt x="189" y="133"/>
                      <a:pt x="189" y="133"/>
                      <a:pt x="188" y="133"/>
                    </a:cubicBezTo>
                    <a:cubicBezTo>
                      <a:pt x="189" y="133"/>
                      <a:pt x="189" y="133"/>
                      <a:pt x="189" y="133"/>
                    </a:cubicBezTo>
                    <a:cubicBezTo>
                      <a:pt x="189" y="133"/>
                      <a:pt x="190" y="133"/>
                      <a:pt x="190" y="132"/>
                    </a:cubicBezTo>
                    <a:cubicBezTo>
                      <a:pt x="190" y="133"/>
                      <a:pt x="190" y="133"/>
                      <a:pt x="190" y="133"/>
                    </a:cubicBezTo>
                    <a:cubicBezTo>
                      <a:pt x="190" y="133"/>
                      <a:pt x="190" y="133"/>
                      <a:pt x="190" y="133"/>
                    </a:cubicBezTo>
                    <a:cubicBezTo>
                      <a:pt x="190" y="134"/>
                      <a:pt x="191" y="134"/>
                      <a:pt x="191" y="135"/>
                    </a:cubicBezTo>
                    <a:cubicBezTo>
                      <a:pt x="191" y="135"/>
                      <a:pt x="191" y="135"/>
                      <a:pt x="191" y="135"/>
                    </a:cubicBezTo>
                    <a:cubicBezTo>
                      <a:pt x="191" y="136"/>
                      <a:pt x="191" y="136"/>
                      <a:pt x="191" y="136"/>
                    </a:cubicBezTo>
                    <a:cubicBezTo>
                      <a:pt x="191" y="136"/>
                      <a:pt x="191" y="136"/>
                      <a:pt x="191" y="136"/>
                    </a:cubicBezTo>
                    <a:cubicBezTo>
                      <a:pt x="192" y="136"/>
                      <a:pt x="192" y="135"/>
                      <a:pt x="192" y="135"/>
                    </a:cubicBezTo>
                    <a:cubicBezTo>
                      <a:pt x="192" y="135"/>
                      <a:pt x="192" y="135"/>
                      <a:pt x="193" y="135"/>
                    </a:cubicBezTo>
                    <a:cubicBezTo>
                      <a:pt x="193" y="135"/>
                      <a:pt x="193" y="135"/>
                      <a:pt x="193" y="135"/>
                    </a:cubicBezTo>
                    <a:cubicBezTo>
                      <a:pt x="193" y="135"/>
                      <a:pt x="193" y="135"/>
                      <a:pt x="194" y="135"/>
                    </a:cubicBezTo>
                    <a:cubicBezTo>
                      <a:pt x="194" y="135"/>
                      <a:pt x="194" y="135"/>
                      <a:pt x="195" y="135"/>
                    </a:cubicBezTo>
                    <a:cubicBezTo>
                      <a:pt x="195" y="135"/>
                      <a:pt x="196" y="135"/>
                      <a:pt x="196" y="134"/>
                    </a:cubicBezTo>
                    <a:cubicBezTo>
                      <a:pt x="197" y="134"/>
                      <a:pt x="197" y="134"/>
                      <a:pt x="197" y="134"/>
                    </a:cubicBezTo>
                    <a:cubicBezTo>
                      <a:pt x="198" y="134"/>
                      <a:pt x="199" y="134"/>
                      <a:pt x="200" y="133"/>
                    </a:cubicBezTo>
                    <a:cubicBezTo>
                      <a:pt x="200" y="133"/>
                      <a:pt x="200" y="133"/>
                      <a:pt x="200" y="133"/>
                    </a:cubicBezTo>
                    <a:cubicBezTo>
                      <a:pt x="200" y="133"/>
                      <a:pt x="201" y="133"/>
                      <a:pt x="201" y="133"/>
                    </a:cubicBezTo>
                    <a:cubicBezTo>
                      <a:pt x="202" y="133"/>
                      <a:pt x="202" y="133"/>
                      <a:pt x="202" y="133"/>
                    </a:cubicBezTo>
                    <a:cubicBezTo>
                      <a:pt x="203" y="133"/>
                      <a:pt x="203" y="133"/>
                      <a:pt x="203" y="133"/>
                    </a:cubicBezTo>
                    <a:cubicBezTo>
                      <a:pt x="203" y="133"/>
                      <a:pt x="203" y="133"/>
                      <a:pt x="203" y="133"/>
                    </a:cubicBezTo>
                    <a:cubicBezTo>
                      <a:pt x="203" y="133"/>
                      <a:pt x="203" y="133"/>
                      <a:pt x="203" y="133"/>
                    </a:cubicBezTo>
                    <a:cubicBezTo>
                      <a:pt x="203" y="133"/>
                      <a:pt x="203" y="134"/>
                      <a:pt x="204" y="134"/>
                    </a:cubicBezTo>
                    <a:cubicBezTo>
                      <a:pt x="204" y="133"/>
                      <a:pt x="204" y="133"/>
                      <a:pt x="204" y="133"/>
                    </a:cubicBezTo>
                    <a:cubicBezTo>
                      <a:pt x="204" y="133"/>
                      <a:pt x="204" y="133"/>
                      <a:pt x="205" y="133"/>
                    </a:cubicBezTo>
                    <a:cubicBezTo>
                      <a:pt x="205" y="133"/>
                      <a:pt x="204" y="132"/>
                      <a:pt x="204" y="132"/>
                    </a:cubicBezTo>
                    <a:cubicBezTo>
                      <a:pt x="204" y="132"/>
                      <a:pt x="205" y="132"/>
                      <a:pt x="205" y="132"/>
                    </a:cubicBezTo>
                    <a:cubicBezTo>
                      <a:pt x="205" y="132"/>
                      <a:pt x="205" y="132"/>
                      <a:pt x="205" y="133"/>
                    </a:cubicBezTo>
                    <a:cubicBezTo>
                      <a:pt x="205" y="133"/>
                      <a:pt x="206" y="133"/>
                      <a:pt x="206" y="133"/>
                    </a:cubicBezTo>
                    <a:cubicBezTo>
                      <a:pt x="206" y="132"/>
                      <a:pt x="206" y="132"/>
                      <a:pt x="206" y="132"/>
                    </a:cubicBezTo>
                    <a:cubicBezTo>
                      <a:pt x="206" y="132"/>
                      <a:pt x="207" y="133"/>
                      <a:pt x="207" y="133"/>
                    </a:cubicBezTo>
                    <a:cubicBezTo>
                      <a:pt x="207" y="133"/>
                      <a:pt x="207" y="133"/>
                      <a:pt x="207" y="133"/>
                    </a:cubicBezTo>
                    <a:cubicBezTo>
                      <a:pt x="207" y="133"/>
                      <a:pt x="207" y="132"/>
                      <a:pt x="208" y="132"/>
                    </a:cubicBezTo>
                    <a:cubicBezTo>
                      <a:pt x="208" y="132"/>
                      <a:pt x="208" y="132"/>
                      <a:pt x="208" y="132"/>
                    </a:cubicBezTo>
                    <a:cubicBezTo>
                      <a:pt x="208" y="133"/>
                      <a:pt x="208" y="133"/>
                      <a:pt x="208" y="133"/>
                    </a:cubicBezTo>
                    <a:cubicBezTo>
                      <a:pt x="209" y="133"/>
                      <a:pt x="209" y="133"/>
                      <a:pt x="209" y="132"/>
                    </a:cubicBezTo>
                    <a:cubicBezTo>
                      <a:pt x="210" y="132"/>
                      <a:pt x="210" y="132"/>
                      <a:pt x="211" y="132"/>
                    </a:cubicBezTo>
                    <a:cubicBezTo>
                      <a:pt x="211" y="132"/>
                      <a:pt x="211" y="133"/>
                      <a:pt x="211" y="133"/>
                    </a:cubicBezTo>
                    <a:cubicBezTo>
                      <a:pt x="212" y="133"/>
                      <a:pt x="213" y="133"/>
                      <a:pt x="213" y="133"/>
                    </a:cubicBezTo>
                    <a:cubicBezTo>
                      <a:pt x="213" y="133"/>
                      <a:pt x="213" y="132"/>
                      <a:pt x="213" y="132"/>
                    </a:cubicBezTo>
                    <a:cubicBezTo>
                      <a:pt x="213" y="132"/>
                      <a:pt x="213" y="132"/>
                      <a:pt x="213" y="132"/>
                    </a:cubicBezTo>
                    <a:cubicBezTo>
                      <a:pt x="213" y="132"/>
                      <a:pt x="213" y="132"/>
                      <a:pt x="213" y="132"/>
                    </a:cubicBezTo>
                    <a:cubicBezTo>
                      <a:pt x="214" y="132"/>
                      <a:pt x="214" y="132"/>
                      <a:pt x="214" y="132"/>
                    </a:cubicBezTo>
                    <a:cubicBezTo>
                      <a:pt x="214" y="132"/>
                      <a:pt x="214" y="132"/>
                      <a:pt x="214" y="133"/>
                    </a:cubicBezTo>
                    <a:cubicBezTo>
                      <a:pt x="215" y="133"/>
                      <a:pt x="215" y="133"/>
                      <a:pt x="215" y="133"/>
                    </a:cubicBezTo>
                    <a:cubicBezTo>
                      <a:pt x="215" y="133"/>
                      <a:pt x="216" y="132"/>
                      <a:pt x="216" y="132"/>
                    </a:cubicBezTo>
                    <a:cubicBezTo>
                      <a:pt x="216" y="132"/>
                      <a:pt x="216" y="132"/>
                      <a:pt x="216" y="132"/>
                    </a:cubicBezTo>
                    <a:cubicBezTo>
                      <a:pt x="216" y="132"/>
                      <a:pt x="216" y="132"/>
                      <a:pt x="216" y="132"/>
                    </a:cubicBezTo>
                    <a:cubicBezTo>
                      <a:pt x="216" y="132"/>
                      <a:pt x="216" y="132"/>
                      <a:pt x="216" y="132"/>
                    </a:cubicBezTo>
                    <a:cubicBezTo>
                      <a:pt x="216" y="132"/>
                      <a:pt x="218" y="131"/>
                      <a:pt x="218" y="131"/>
                    </a:cubicBezTo>
                    <a:cubicBezTo>
                      <a:pt x="218" y="131"/>
                      <a:pt x="219" y="131"/>
                      <a:pt x="219" y="131"/>
                    </a:cubicBezTo>
                    <a:cubicBezTo>
                      <a:pt x="219" y="132"/>
                      <a:pt x="218" y="132"/>
                      <a:pt x="218" y="132"/>
                    </a:cubicBezTo>
                    <a:cubicBezTo>
                      <a:pt x="218" y="132"/>
                      <a:pt x="218" y="132"/>
                      <a:pt x="219" y="132"/>
                    </a:cubicBezTo>
                    <a:cubicBezTo>
                      <a:pt x="219" y="132"/>
                      <a:pt x="219" y="133"/>
                      <a:pt x="219" y="133"/>
                    </a:cubicBezTo>
                    <a:cubicBezTo>
                      <a:pt x="218" y="133"/>
                      <a:pt x="218" y="132"/>
                      <a:pt x="217" y="132"/>
                    </a:cubicBezTo>
                    <a:cubicBezTo>
                      <a:pt x="217" y="132"/>
                      <a:pt x="217" y="133"/>
                      <a:pt x="217" y="133"/>
                    </a:cubicBezTo>
                    <a:cubicBezTo>
                      <a:pt x="217" y="133"/>
                      <a:pt x="218" y="133"/>
                      <a:pt x="218" y="134"/>
                    </a:cubicBezTo>
                    <a:cubicBezTo>
                      <a:pt x="219" y="134"/>
                      <a:pt x="219" y="134"/>
                      <a:pt x="220" y="134"/>
                    </a:cubicBezTo>
                    <a:cubicBezTo>
                      <a:pt x="220" y="134"/>
                      <a:pt x="220" y="134"/>
                      <a:pt x="220" y="135"/>
                    </a:cubicBezTo>
                    <a:cubicBezTo>
                      <a:pt x="221" y="135"/>
                      <a:pt x="221" y="135"/>
                      <a:pt x="222" y="135"/>
                    </a:cubicBezTo>
                    <a:cubicBezTo>
                      <a:pt x="222" y="135"/>
                      <a:pt x="222" y="135"/>
                      <a:pt x="222" y="134"/>
                    </a:cubicBezTo>
                    <a:cubicBezTo>
                      <a:pt x="222" y="134"/>
                      <a:pt x="223" y="135"/>
                      <a:pt x="223" y="135"/>
                    </a:cubicBezTo>
                    <a:cubicBezTo>
                      <a:pt x="223" y="135"/>
                      <a:pt x="224" y="135"/>
                      <a:pt x="224" y="136"/>
                    </a:cubicBezTo>
                    <a:cubicBezTo>
                      <a:pt x="224" y="136"/>
                      <a:pt x="224" y="136"/>
                      <a:pt x="223" y="136"/>
                    </a:cubicBezTo>
                    <a:cubicBezTo>
                      <a:pt x="223" y="136"/>
                      <a:pt x="222" y="136"/>
                      <a:pt x="222" y="136"/>
                    </a:cubicBezTo>
                    <a:cubicBezTo>
                      <a:pt x="221" y="136"/>
                      <a:pt x="221" y="136"/>
                      <a:pt x="221" y="136"/>
                    </a:cubicBezTo>
                    <a:cubicBezTo>
                      <a:pt x="221" y="136"/>
                      <a:pt x="221" y="136"/>
                      <a:pt x="221" y="136"/>
                    </a:cubicBezTo>
                    <a:cubicBezTo>
                      <a:pt x="220" y="137"/>
                      <a:pt x="220" y="137"/>
                      <a:pt x="219" y="137"/>
                    </a:cubicBezTo>
                    <a:cubicBezTo>
                      <a:pt x="219" y="137"/>
                      <a:pt x="218" y="137"/>
                      <a:pt x="218" y="136"/>
                    </a:cubicBezTo>
                    <a:cubicBezTo>
                      <a:pt x="218" y="137"/>
                      <a:pt x="218" y="137"/>
                      <a:pt x="217" y="137"/>
                    </a:cubicBezTo>
                    <a:cubicBezTo>
                      <a:pt x="217" y="137"/>
                      <a:pt x="217" y="137"/>
                      <a:pt x="217" y="137"/>
                    </a:cubicBezTo>
                    <a:cubicBezTo>
                      <a:pt x="217" y="138"/>
                      <a:pt x="217" y="138"/>
                      <a:pt x="216" y="138"/>
                    </a:cubicBezTo>
                    <a:cubicBezTo>
                      <a:pt x="216" y="137"/>
                      <a:pt x="216" y="137"/>
                      <a:pt x="216" y="137"/>
                    </a:cubicBezTo>
                    <a:cubicBezTo>
                      <a:pt x="216" y="137"/>
                      <a:pt x="216" y="137"/>
                      <a:pt x="216" y="137"/>
                    </a:cubicBezTo>
                    <a:cubicBezTo>
                      <a:pt x="215" y="137"/>
                      <a:pt x="215" y="137"/>
                      <a:pt x="215" y="138"/>
                    </a:cubicBezTo>
                    <a:cubicBezTo>
                      <a:pt x="216" y="138"/>
                      <a:pt x="216" y="138"/>
                      <a:pt x="216" y="138"/>
                    </a:cubicBezTo>
                    <a:cubicBezTo>
                      <a:pt x="216" y="138"/>
                      <a:pt x="216" y="139"/>
                      <a:pt x="216" y="139"/>
                    </a:cubicBezTo>
                    <a:cubicBezTo>
                      <a:pt x="216" y="139"/>
                      <a:pt x="216" y="139"/>
                      <a:pt x="216" y="139"/>
                    </a:cubicBezTo>
                    <a:cubicBezTo>
                      <a:pt x="216" y="139"/>
                      <a:pt x="216" y="139"/>
                      <a:pt x="216" y="140"/>
                    </a:cubicBezTo>
                    <a:cubicBezTo>
                      <a:pt x="216" y="139"/>
                      <a:pt x="216" y="139"/>
                      <a:pt x="216" y="139"/>
                    </a:cubicBezTo>
                    <a:cubicBezTo>
                      <a:pt x="216" y="139"/>
                      <a:pt x="215" y="139"/>
                      <a:pt x="215" y="139"/>
                    </a:cubicBezTo>
                    <a:cubicBezTo>
                      <a:pt x="214" y="139"/>
                      <a:pt x="212" y="139"/>
                      <a:pt x="211" y="139"/>
                    </a:cubicBezTo>
                    <a:cubicBezTo>
                      <a:pt x="210" y="139"/>
                      <a:pt x="210" y="138"/>
                      <a:pt x="209" y="138"/>
                    </a:cubicBezTo>
                    <a:cubicBezTo>
                      <a:pt x="208" y="138"/>
                      <a:pt x="208" y="138"/>
                      <a:pt x="207" y="138"/>
                    </a:cubicBezTo>
                    <a:cubicBezTo>
                      <a:pt x="206" y="138"/>
                      <a:pt x="206" y="138"/>
                      <a:pt x="206" y="138"/>
                    </a:cubicBezTo>
                    <a:cubicBezTo>
                      <a:pt x="205" y="138"/>
                      <a:pt x="205" y="138"/>
                      <a:pt x="205" y="138"/>
                    </a:cubicBezTo>
                    <a:cubicBezTo>
                      <a:pt x="204" y="137"/>
                      <a:pt x="204" y="137"/>
                      <a:pt x="204" y="137"/>
                    </a:cubicBezTo>
                    <a:cubicBezTo>
                      <a:pt x="204" y="137"/>
                      <a:pt x="204" y="137"/>
                      <a:pt x="204" y="137"/>
                    </a:cubicBezTo>
                    <a:cubicBezTo>
                      <a:pt x="203" y="137"/>
                      <a:pt x="203" y="137"/>
                      <a:pt x="203" y="137"/>
                    </a:cubicBezTo>
                    <a:cubicBezTo>
                      <a:pt x="203" y="137"/>
                      <a:pt x="203" y="138"/>
                      <a:pt x="203" y="138"/>
                    </a:cubicBezTo>
                    <a:cubicBezTo>
                      <a:pt x="203" y="138"/>
                      <a:pt x="203" y="138"/>
                      <a:pt x="203" y="138"/>
                    </a:cubicBezTo>
                    <a:cubicBezTo>
                      <a:pt x="203" y="138"/>
                      <a:pt x="203" y="138"/>
                      <a:pt x="202" y="138"/>
                    </a:cubicBezTo>
                    <a:cubicBezTo>
                      <a:pt x="202" y="138"/>
                      <a:pt x="202" y="138"/>
                      <a:pt x="202" y="138"/>
                    </a:cubicBezTo>
                    <a:cubicBezTo>
                      <a:pt x="201" y="138"/>
                      <a:pt x="201" y="138"/>
                      <a:pt x="200" y="138"/>
                    </a:cubicBezTo>
                    <a:cubicBezTo>
                      <a:pt x="200" y="138"/>
                      <a:pt x="200" y="138"/>
                      <a:pt x="200" y="138"/>
                    </a:cubicBezTo>
                    <a:cubicBezTo>
                      <a:pt x="199" y="138"/>
                      <a:pt x="199" y="138"/>
                      <a:pt x="199" y="138"/>
                    </a:cubicBezTo>
                    <a:cubicBezTo>
                      <a:pt x="199" y="138"/>
                      <a:pt x="199" y="138"/>
                      <a:pt x="198" y="138"/>
                    </a:cubicBezTo>
                    <a:cubicBezTo>
                      <a:pt x="198" y="138"/>
                      <a:pt x="197" y="138"/>
                      <a:pt x="197" y="139"/>
                    </a:cubicBezTo>
                    <a:cubicBezTo>
                      <a:pt x="197" y="139"/>
                      <a:pt x="197" y="139"/>
                      <a:pt x="197" y="139"/>
                    </a:cubicBezTo>
                    <a:cubicBezTo>
                      <a:pt x="197" y="139"/>
                      <a:pt x="196" y="139"/>
                      <a:pt x="196" y="139"/>
                    </a:cubicBezTo>
                    <a:cubicBezTo>
                      <a:pt x="196" y="139"/>
                      <a:pt x="195" y="139"/>
                      <a:pt x="194" y="139"/>
                    </a:cubicBezTo>
                    <a:cubicBezTo>
                      <a:pt x="194" y="140"/>
                      <a:pt x="194" y="140"/>
                      <a:pt x="194" y="140"/>
                    </a:cubicBezTo>
                    <a:cubicBezTo>
                      <a:pt x="194" y="141"/>
                      <a:pt x="194" y="142"/>
                      <a:pt x="194" y="142"/>
                    </a:cubicBezTo>
                    <a:cubicBezTo>
                      <a:pt x="194" y="142"/>
                      <a:pt x="194" y="143"/>
                      <a:pt x="194" y="143"/>
                    </a:cubicBezTo>
                    <a:cubicBezTo>
                      <a:pt x="194" y="142"/>
                      <a:pt x="195" y="142"/>
                      <a:pt x="195" y="142"/>
                    </a:cubicBezTo>
                    <a:cubicBezTo>
                      <a:pt x="195" y="142"/>
                      <a:pt x="195" y="142"/>
                      <a:pt x="196" y="142"/>
                    </a:cubicBezTo>
                    <a:cubicBezTo>
                      <a:pt x="196" y="143"/>
                      <a:pt x="195" y="143"/>
                      <a:pt x="195" y="143"/>
                    </a:cubicBezTo>
                    <a:cubicBezTo>
                      <a:pt x="195" y="143"/>
                      <a:pt x="195" y="143"/>
                      <a:pt x="194" y="143"/>
                    </a:cubicBezTo>
                    <a:cubicBezTo>
                      <a:pt x="194" y="143"/>
                      <a:pt x="194" y="144"/>
                      <a:pt x="194" y="144"/>
                    </a:cubicBezTo>
                    <a:cubicBezTo>
                      <a:pt x="195" y="144"/>
                      <a:pt x="195" y="145"/>
                      <a:pt x="195" y="145"/>
                    </a:cubicBezTo>
                    <a:cubicBezTo>
                      <a:pt x="196" y="145"/>
                      <a:pt x="196" y="146"/>
                      <a:pt x="197" y="146"/>
                    </a:cubicBezTo>
                    <a:cubicBezTo>
                      <a:pt x="197" y="146"/>
                      <a:pt x="197" y="146"/>
                      <a:pt x="197" y="146"/>
                    </a:cubicBezTo>
                    <a:cubicBezTo>
                      <a:pt x="197" y="146"/>
                      <a:pt x="198" y="145"/>
                      <a:pt x="198" y="145"/>
                    </a:cubicBezTo>
                    <a:cubicBezTo>
                      <a:pt x="198" y="145"/>
                      <a:pt x="198" y="145"/>
                      <a:pt x="199" y="145"/>
                    </a:cubicBezTo>
                    <a:cubicBezTo>
                      <a:pt x="199" y="145"/>
                      <a:pt x="199" y="145"/>
                      <a:pt x="199" y="145"/>
                    </a:cubicBezTo>
                    <a:cubicBezTo>
                      <a:pt x="199" y="146"/>
                      <a:pt x="199" y="147"/>
                      <a:pt x="198" y="147"/>
                    </a:cubicBezTo>
                    <a:cubicBezTo>
                      <a:pt x="198" y="147"/>
                      <a:pt x="198" y="147"/>
                      <a:pt x="198" y="148"/>
                    </a:cubicBezTo>
                    <a:cubicBezTo>
                      <a:pt x="198" y="148"/>
                      <a:pt x="198" y="148"/>
                      <a:pt x="198" y="149"/>
                    </a:cubicBezTo>
                    <a:cubicBezTo>
                      <a:pt x="198" y="149"/>
                      <a:pt x="199" y="150"/>
                      <a:pt x="199" y="150"/>
                    </a:cubicBezTo>
                    <a:cubicBezTo>
                      <a:pt x="199" y="151"/>
                      <a:pt x="198" y="151"/>
                      <a:pt x="198" y="151"/>
                    </a:cubicBezTo>
                    <a:cubicBezTo>
                      <a:pt x="197" y="152"/>
                      <a:pt x="197" y="152"/>
                      <a:pt x="196" y="153"/>
                    </a:cubicBezTo>
                    <a:cubicBezTo>
                      <a:pt x="196" y="153"/>
                      <a:pt x="195" y="153"/>
                      <a:pt x="195" y="153"/>
                    </a:cubicBezTo>
                    <a:cubicBezTo>
                      <a:pt x="195" y="152"/>
                      <a:pt x="194" y="152"/>
                      <a:pt x="194" y="152"/>
                    </a:cubicBezTo>
                    <a:cubicBezTo>
                      <a:pt x="194" y="151"/>
                      <a:pt x="194" y="151"/>
                      <a:pt x="194" y="151"/>
                    </a:cubicBezTo>
                    <a:cubicBezTo>
                      <a:pt x="193" y="150"/>
                      <a:pt x="192" y="150"/>
                      <a:pt x="191" y="149"/>
                    </a:cubicBezTo>
                    <a:cubicBezTo>
                      <a:pt x="191" y="149"/>
                      <a:pt x="191" y="148"/>
                      <a:pt x="191" y="148"/>
                    </a:cubicBezTo>
                    <a:cubicBezTo>
                      <a:pt x="191" y="148"/>
                      <a:pt x="191" y="148"/>
                      <a:pt x="190" y="148"/>
                    </a:cubicBezTo>
                    <a:cubicBezTo>
                      <a:pt x="190" y="148"/>
                      <a:pt x="190" y="148"/>
                      <a:pt x="189" y="149"/>
                    </a:cubicBezTo>
                    <a:cubicBezTo>
                      <a:pt x="189" y="149"/>
                      <a:pt x="188" y="149"/>
                      <a:pt x="188" y="149"/>
                    </a:cubicBezTo>
                    <a:cubicBezTo>
                      <a:pt x="188" y="149"/>
                      <a:pt x="188" y="149"/>
                      <a:pt x="187" y="149"/>
                    </a:cubicBezTo>
                    <a:cubicBezTo>
                      <a:pt x="187" y="149"/>
                      <a:pt x="187" y="149"/>
                      <a:pt x="186" y="149"/>
                    </a:cubicBezTo>
                    <a:cubicBezTo>
                      <a:pt x="186" y="149"/>
                      <a:pt x="186" y="150"/>
                      <a:pt x="185" y="150"/>
                    </a:cubicBezTo>
                    <a:cubicBezTo>
                      <a:pt x="185" y="150"/>
                      <a:pt x="185" y="150"/>
                      <a:pt x="185" y="151"/>
                    </a:cubicBezTo>
                    <a:cubicBezTo>
                      <a:pt x="185" y="151"/>
                      <a:pt x="185" y="151"/>
                      <a:pt x="185" y="151"/>
                    </a:cubicBezTo>
                    <a:cubicBezTo>
                      <a:pt x="185" y="151"/>
                      <a:pt x="185" y="151"/>
                      <a:pt x="185" y="152"/>
                    </a:cubicBezTo>
                    <a:cubicBezTo>
                      <a:pt x="184" y="152"/>
                      <a:pt x="184" y="153"/>
                      <a:pt x="183" y="153"/>
                    </a:cubicBezTo>
                    <a:cubicBezTo>
                      <a:pt x="183" y="153"/>
                      <a:pt x="183" y="153"/>
                      <a:pt x="183" y="154"/>
                    </a:cubicBezTo>
                    <a:cubicBezTo>
                      <a:pt x="183" y="154"/>
                      <a:pt x="183" y="154"/>
                      <a:pt x="183" y="154"/>
                    </a:cubicBezTo>
                    <a:cubicBezTo>
                      <a:pt x="183" y="155"/>
                      <a:pt x="183" y="155"/>
                      <a:pt x="183" y="155"/>
                    </a:cubicBezTo>
                    <a:cubicBezTo>
                      <a:pt x="183" y="155"/>
                      <a:pt x="183" y="156"/>
                      <a:pt x="183" y="157"/>
                    </a:cubicBezTo>
                    <a:cubicBezTo>
                      <a:pt x="183" y="157"/>
                      <a:pt x="184" y="157"/>
                      <a:pt x="184" y="157"/>
                    </a:cubicBezTo>
                    <a:cubicBezTo>
                      <a:pt x="184" y="157"/>
                      <a:pt x="184" y="157"/>
                      <a:pt x="184" y="157"/>
                    </a:cubicBezTo>
                    <a:cubicBezTo>
                      <a:pt x="184" y="158"/>
                      <a:pt x="184" y="158"/>
                      <a:pt x="184" y="158"/>
                    </a:cubicBezTo>
                    <a:cubicBezTo>
                      <a:pt x="184" y="159"/>
                      <a:pt x="184" y="159"/>
                      <a:pt x="184" y="159"/>
                    </a:cubicBezTo>
                    <a:cubicBezTo>
                      <a:pt x="184" y="159"/>
                      <a:pt x="184" y="160"/>
                      <a:pt x="184" y="160"/>
                    </a:cubicBezTo>
                    <a:cubicBezTo>
                      <a:pt x="184" y="160"/>
                      <a:pt x="184" y="160"/>
                      <a:pt x="184" y="160"/>
                    </a:cubicBezTo>
                    <a:cubicBezTo>
                      <a:pt x="185" y="160"/>
                      <a:pt x="185" y="160"/>
                      <a:pt x="186" y="160"/>
                    </a:cubicBezTo>
                    <a:cubicBezTo>
                      <a:pt x="186" y="160"/>
                      <a:pt x="187" y="161"/>
                      <a:pt x="187" y="161"/>
                    </a:cubicBezTo>
                    <a:cubicBezTo>
                      <a:pt x="188" y="161"/>
                      <a:pt x="188" y="161"/>
                      <a:pt x="189" y="162"/>
                    </a:cubicBezTo>
                    <a:cubicBezTo>
                      <a:pt x="189" y="162"/>
                      <a:pt x="190" y="162"/>
                      <a:pt x="191" y="161"/>
                    </a:cubicBezTo>
                    <a:cubicBezTo>
                      <a:pt x="191" y="162"/>
                      <a:pt x="191" y="162"/>
                      <a:pt x="192" y="162"/>
                    </a:cubicBezTo>
                    <a:cubicBezTo>
                      <a:pt x="192" y="162"/>
                      <a:pt x="192" y="162"/>
                      <a:pt x="192" y="162"/>
                    </a:cubicBezTo>
                    <a:cubicBezTo>
                      <a:pt x="192" y="162"/>
                      <a:pt x="192" y="163"/>
                      <a:pt x="192" y="163"/>
                    </a:cubicBezTo>
                    <a:cubicBezTo>
                      <a:pt x="193" y="163"/>
                      <a:pt x="193" y="163"/>
                      <a:pt x="193" y="163"/>
                    </a:cubicBezTo>
                    <a:cubicBezTo>
                      <a:pt x="193" y="163"/>
                      <a:pt x="193" y="163"/>
                      <a:pt x="192" y="164"/>
                    </a:cubicBezTo>
                    <a:cubicBezTo>
                      <a:pt x="192" y="164"/>
                      <a:pt x="192" y="164"/>
                      <a:pt x="192" y="165"/>
                    </a:cubicBezTo>
                    <a:cubicBezTo>
                      <a:pt x="190" y="165"/>
                      <a:pt x="188" y="165"/>
                      <a:pt x="186" y="165"/>
                    </a:cubicBezTo>
                    <a:cubicBezTo>
                      <a:pt x="184" y="165"/>
                      <a:pt x="181" y="165"/>
                      <a:pt x="179" y="165"/>
                    </a:cubicBezTo>
                    <a:cubicBezTo>
                      <a:pt x="179" y="165"/>
                      <a:pt x="179" y="165"/>
                      <a:pt x="178" y="165"/>
                    </a:cubicBezTo>
                    <a:cubicBezTo>
                      <a:pt x="178" y="165"/>
                      <a:pt x="177" y="165"/>
                      <a:pt x="177" y="166"/>
                    </a:cubicBezTo>
                    <a:cubicBezTo>
                      <a:pt x="176" y="166"/>
                      <a:pt x="175" y="166"/>
                      <a:pt x="175" y="166"/>
                    </a:cubicBezTo>
                    <a:cubicBezTo>
                      <a:pt x="175" y="166"/>
                      <a:pt x="175" y="166"/>
                      <a:pt x="175" y="166"/>
                    </a:cubicBezTo>
                    <a:cubicBezTo>
                      <a:pt x="175" y="166"/>
                      <a:pt x="176" y="165"/>
                      <a:pt x="176" y="165"/>
                    </a:cubicBezTo>
                    <a:cubicBezTo>
                      <a:pt x="177" y="165"/>
                      <a:pt x="177" y="165"/>
                      <a:pt x="178" y="164"/>
                    </a:cubicBezTo>
                    <a:cubicBezTo>
                      <a:pt x="177" y="164"/>
                      <a:pt x="177" y="164"/>
                      <a:pt x="177" y="164"/>
                    </a:cubicBezTo>
                    <a:cubicBezTo>
                      <a:pt x="177" y="164"/>
                      <a:pt x="176" y="165"/>
                      <a:pt x="176" y="165"/>
                    </a:cubicBezTo>
                    <a:cubicBezTo>
                      <a:pt x="175" y="165"/>
                      <a:pt x="175" y="165"/>
                      <a:pt x="174" y="166"/>
                    </a:cubicBezTo>
                    <a:cubicBezTo>
                      <a:pt x="173" y="165"/>
                      <a:pt x="172" y="165"/>
                      <a:pt x="171" y="165"/>
                    </a:cubicBezTo>
                    <a:cubicBezTo>
                      <a:pt x="171" y="165"/>
                      <a:pt x="171" y="164"/>
                      <a:pt x="171" y="164"/>
                    </a:cubicBezTo>
                    <a:cubicBezTo>
                      <a:pt x="171" y="164"/>
                      <a:pt x="171" y="164"/>
                      <a:pt x="171" y="164"/>
                    </a:cubicBezTo>
                    <a:cubicBezTo>
                      <a:pt x="172" y="164"/>
                      <a:pt x="172" y="164"/>
                      <a:pt x="173" y="164"/>
                    </a:cubicBezTo>
                    <a:cubicBezTo>
                      <a:pt x="173" y="164"/>
                      <a:pt x="173" y="164"/>
                      <a:pt x="173" y="164"/>
                    </a:cubicBezTo>
                    <a:cubicBezTo>
                      <a:pt x="173" y="164"/>
                      <a:pt x="173" y="164"/>
                      <a:pt x="173" y="164"/>
                    </a:cubicBezTo>
                    <a:cubicBezTo>
                      <a:pt x="173" y="164"/>
                      <a:pt x="172" y="163"/>
                      <a:pt x="172" y="163"/>
                    </a:cubicBezTo>
                    <a:cubicBezTo>
                      <a:pt x="171" y="163"/>
                      <a:pt x="170" y="163"/>
                      <a:pt x="169" y="163"/>
                    </a:cubicBezTo>
                    <a:cubicBezTo>
                      <a:pt x="168" y="163"/>
                      <a:pt x="167" y="163"/>
                      <a:pt x="167" y="163"/>
                    </a:cubicBezTo>
                    <a:cubicBezTo>
                      <a:pt x="166" y="163"/>
                      <a:pt x="166" y="163"/>
                      <a:pt x="165" y="163"/>
                    </a:cubicBezTo>
                    <a:cubicBezTo>
                      <a:pt x="165" y="163"/>
                      <a:pt x="164" y="163"/>
                      <a:pt x="163" y="164"/>
                    </a:cubicBezTo>
                    <a:cubicBezTo>
                      <a:pt x="163" y="164"/>
                      <a:pt x="163" y="164"/>
                      <a:pt x="162" y="165"/>
                    </a:cubicBezTo>
                    <a:cubicBezTo>
                      <a:pt x="162" y="165"/>
                      <a:pt x="161" y="165"/>
                      <a:pt x="161" y="165"/>
                    </a:cubicBezTo>
                    <a:cubicBezTo>
                      <a:pt x="161" y="165"/>
                      <a:pt x="160" y="165"/>
                      <a:pt x="160" y="165"/>
                    </a:cubicBezTo>
                    <a:cubicBezTo>
                      <a:pt x="160" y="165"/>
                      <a:pt x="160" y="166"/>
                      <a:pt x="160" y="166"/>
                    </a:cubicBezTo>
                    <a:cubicBezTo>
                      <a:pt x="159" y="166"/>
                      <a:pt x="159" y="166"/>
                      <a:pt x="158" y="166"/>
                    </a:cubicBezTo>
                    <a:cubicBezTo>
                      <a:pt x="157" y="166"/>
                      <a:pt x="156" y="166"/>
                      <a:pt x="155" y="167"/>
                    </a:cubicBezTo>
                    <a:cubicBezTo>
                      <a:pt x="155" y="167"/>
                      <a:pt x="154" y="167"/>
                      <a:pt x="154" y="167"/>
                    </a:cubicBezTo>
                    <a:cubicBezTo>
                      <a:pt x="154" y="167"/>
                      <a:pt x="153" y="167"/>
                      <a:pt x="153" y="168"/>
                    </a:cubicBezTo>
                    <a:cubicBezTo>
                      <a:pt x="153" y="168"/>
                      <a:pt x="153" y="168"/>
                      <a:pt x="153" y="169"/>
                    </a:cubicBezTo>
                    <a:cubicBezTo>
                      <a:pt x="153" y="169"/>
                      <a:pt x="152" y="169"/>
                      <a:pt x="152" y="169"/>
                    </a:cubicBezTo>
                    <a:cubicBezTo>
                      <a:pt x="152" y="169"/>
                      <a:pt x="152" y="169"/>
                      <a:pt x="152" y="169"/>
                    </a:cubicBezTo>
                    <a:cubicBezTo>
                      <a:pt x="152" y="169"/>
                      <a:pt x="152" y="169"/>
                      <a:pt x="152" y="169"/>
                    </a:cubicBezTo>
                    <a:cubicBezTo>
                      <a:pt x="151" y="169"/>
                      <a:pt x="151" y="169"/>
                      <a:pt x="151" y="169"/>
                    </a:cubicBezTo>
                    <a:cubicBezTo>
                      <a:pt x="151" y="169"/>
                      <a:pt x="150" y="169"/>
                      <a:pt x="150" y="169"/>
                    </a:cubicBezTo>
                    <a:cubicBezTo>
                      <a:pt x="150" y="169"/>
                      <a:pt x="150" y="169"/>
                      <a:pt x="149" y="169"/>
                    </a:cubicBezTo>
                    <a:cubicBezTo>
                      <a:pt x="149" y="169"/>
                      <a:pt x="149" y="168"/>
                      <a:pt x="148" y="168"/>
                    </a:cubicBezTo>
                    <a:cubicBezTo>
                      <a:pt x="148" y="168"/>
                      <a:pt x="148" y="168"/>
                      <a:pt x="148" y="168"/>
                    </a:cubicBezTo>
                    <a:cubicBezTo>
                      <a:pt x="148" y="167"/>
                      <a:pt x="148" y="167"/>
                      <a:pt x="148" y="167"/>
                    </a:cubicBezTo>
                    <a:cubicBezTo>
                      <a:pt x="147" y="167"/>
                      <a:pt x="147" y="167"/>
                      <a:pt x="147" y="167"/>
                    </a:cubicBezTo>
                    <a:cubicBezTo>
                      <a:pt x="146" y="167"/>
                      <a:pt x="146" y="166"/>
                      <a:pt x="145" y="166"/>
                    </a:cubicBezTo>
                    <a:cubicBezTo>
                      <a:pt x="145" y="166"/>
                      <a:pt x="145" y="166"/>
                      <a:pt x="144" y="166"/>
                    </a:cubicBezTo>
                    <a:cubicBezTo>
                      <a:pt x="144" y="166"/>
                      <a:pt x="144" y="166"/>
                      <a:pt x="144" y="166"/>
                    </a:cubicBezTo>
                    <a:cubicBezTo>
                      <a:pt x="144" y="166"/>
                      <a:pt x="144" y="166"/>
                      <a:pt x="143" y="166"/>
                    </a:cubicBezTo>
                    <a:cubicBezTo>
                      <a:pt x="143" y="166"/>
                      <a:pt x="143" y="166"/>
                      <a:pt x="142" y="166"/>
                    </a:cubicBezTo>
                    <a:cubicBezTo>
                      <a:pt x="142" y="166"/>
                      <a:pt x="141" y="166"/>
                      <a:pt x="141" y="166"/>
                    </a:cubicBezTo>
                    <a:cubicBezTo>
                      <a:pt x="141" y="166"/>
                      <a:pt x="141" y="166"/>
                      <a:pt x="141" y="166"/>
                    </a:cubicBezTo>
                    <a:cubicBezTo>
                      <a:pt x="141" y="166"/>
                      <a:pt x="141" y="166"/>
                      <a:pt x="141" y="166"/>
                    </a:cubicBezTo>
                    <a:cubicBezTo>
                      <a:pt x="141" y="166"/>
                      <a:pt x="141" y="166"/>
                      <a:pt x="141" y="166"/>
                    </a:cubicBezTo>
                    <a:cubicBezTo>
                      <a:pt x="142" y="166"/>
                      <a:pt x="142" y="166"/>
                      <a:pt x="142" y="165"/>
                    </a:cubicBezTo>
                    <a:cubicBezTo>
                      <a:pt x="142" y="165"/>
                      <a:pt x="143" y="165"/>
                      <a:pt x="143" y="165"/>
                    </a:cubicBezTo>
                    <a:cubicBezTo>
                      <a:pt x="143" y="165"/>
                      <a:pt x="142" y="165"/>
                      <a:pt x="142" y="165"/>
                    </a:cubicBezTo>
                    <a:cubicBezTo>
                      <a:pt x="141" y="165"/>
                      <a:pt x="141" y="165"/>
                      <a:pt x="141" y="165"/>
                    </a:cubicBezTo>
                    <a:cubicBezTo>
                      <a:pt x="141" y="165"/>
                      <a:pt x="141" y="165"/>
                      <a:pt x="141" y="166"/>
                    </a:cubicBezTo>
                    <a:cubicBezTo>
                      <a:pt x="141" y="166"/>
                      <a:pt x="140" y="166"/>
                      <a:pt x="140" y="166"/>
                    </a:cubicBezTo>
                    <a:cubicBezTo>
                      <a:pt x="140" y="166"/>
                      <a:pt x="140" y="166"/>
                      <a:pt x="140" y="166"/>
                    </a:cubicBezTo>
                    <a:cubicBezTo>
                      <a:pt x="139" y="166"/>
                      <a:pt x="138" y="166"/>
                      <a:pt x="138" y="166"/>
                    </a:cubicBezTo>
                    <a:cubicBezTo>
                      <a:pt x="137" y="167"/>
                      <a:pt x="137" y="167"/>
                      <a:pt x="137" y="167"/>
                    </a:cubicBezTo>
                    <a:cubicBezTo>
                      <a:pt x="137" y="167"/>
                      <a:pt x="137" y="168"/>
                      <a:pt x="137" y="168"/>
                    </a:cubicBezTo>
                    <a:cubicBezTo>
                      <a:pt x="136" y="168"/>
                      <a:pt x="136" y="168"/>
                      <a:pt x="136" y="168"/>
                    </a:cubicBezTo>
                    <a:cubicBezTo>
                      <a:pt x="136" y="168"/>
                      <a:pt x="135" y="168"/>
                      <a:pt x="135" y="167"/>
                    </a:cubicBezTo>
                    <a:cubicBezTo>
                      <a:pt x="135" y="167"/>
                      <a:pt x="135" y="167"/>
                      <a:pt x="134" y="167"/>
                    </a:cubicBezTo>
                    <a:cubicBezTo>
                      <a:pt x="134" y="167"/>
                      <a:pt x="134" y="167"/>
                      <a:pt x="134" y="167"/>
                    </a:cubicBezTo>
                    <a:cubicBezTo>
                      <a:pt x="133" y="167"/>
                      <a:pt x="133" y="167"/>
                      <a:pt x="132" y="167"/>
                    </a:cubicBezTo>
                    <a:cubicBezTo>
                      <a:pt x="133" y="167"/>
                      <a:pt x="133" y="167"/>
                      <a:pt x="133" y="167"/>
                    </a:cubicBezTo>
                    <a:cubicBezTo>
                      <a:pt x="134" y="167"/>
                      <a:pt x="134" y="167"/>
                      <a:pt x="134" y="167"/>
                    </a:cubicBezTo>
                    <a:cubicBezTo>
                      <a:pt x="134" y="167"/>
                      <a:pt x="135" y="166"/>
                      <a:pt x="135" y="166"/>
                    </a:cubicBezTo>
                    <a:cubicBezTo>
                      <a:pt x="135" y="166"/>
                      <a:pt x="135" y="166"/>
                      <a:pt x="135" y="166"/>
                    </a:cubicBezTo>
                    <a:cubicBezTo>
                      <a:pt x="135" y="166"/>
                      <a:pt x="134" y="165"/>
                      <a:pt x="134" y="165"/>
                    </a:cubicBezTo>
                    <a:cubicBezTo>
                      <a:pt x="134" y="166"/>
                      <a:pt x="134" y="166"/>
                      <a:pt x="133" y="166"/>
                    </a:cubicBezTo>
                    <a:cubicBezTo>
                      <a:pt x="133" y="166"/>
                      <a:pt x="133" y="166"/>
                      <a:pt x="133" y="166"/>
                    </a:cubicBezTo>
                    <a:cubicBezTo>
                      <a:pt x="133" y="166"/>
                      <a:pt x="132" y="166"/>
                      <a:pt x="132" y="165"/>
                    </a:cubicBezTo>
                    <a:cubicBezTo>
                      <a:pt x="132" y="165"/>
                      <a:pt x="131" y="165"/>
                      <a:pt x="131" y="165"/>
                    </a:cubicBezTo>
                    <a:cubicBezTo>
                      <a:pt x="131" y="165"/>
                      <a:pt x="131" y="165"/>
                      <a:pt x="131" y="165"/>
                    </a:cubicBezTo>
                    <a:cubicBezTo>
                      <a:pt x="131" y="165"/>
                      <a:pt x="131" y="166"/>
                      <a:pt x="130" y="166"/>
                    </a:cubicBezTo>
                    <a:cubicBezTo>
                      <a:pt x="130" y="166"/>
                      <a:pt x="130" y="166"/>
                      <a:pt x="130" y="166"/>
                    </a:cubicBezTo>
                    <a:cubicBezTo>
                      <a:pt x="130" y="166"/>
                      <a:pt x="129" y="166"/>
                      <a:pt x="129" y="165"/>
                    </a:cubicBezTo>
                    <a:cubicBezTo>
                      <a:pt x="129" y="165"/>
                      <a:pt x="129" y="165"/>
                      <a:pt x="128" y="165"/>
                    </a:cubicBezTo>
                    <a:cubicBezTo>
                      <a:pt x="128" y="165"/>
                      <a:pt x="128" y="165"/>
                      <a:pt x="128" y="165"/>
                    </a:cubicBezTo>
                    <a:cubicBezTo>
                      <a:pt x="128" y="165"/>
                      <a:pt x="128" y="165"/>
                      <a:pt x="129" y="165"/>
                    </a:cubicBezTo>
                    <a:cubicBezTo>
                      <a:pt x="129" y="164"/>
                      <a:pt x="129" y="164"/>
                      <a:pt x="129" y="164"/>
                    </a:cubicBezTo>
                    <a:cubicBezTo>
                      <a:pt x="129" y="164"/>
                      <a:pt x="129" y="164"/>
                      <a:pt x="128" y="164"/>
                    </a:cubicBezTo>
                    <a:cubicBezTo>
                      <a:pt x="128" y="163"/>
                      <a:pt x="127" y="163"/>
                      <a:pt x="127" y="163"/>
                    </a:cubicBezTo>
                    <a:cubicBezTo>
                      <a:pt x="127" y="163"/>
                      <a:pt x="127" y="163"/>
                      <a:pt x="127" y="163"/>
                    </a:cubicBezTo>
                    <a:cubicBezTo>
                      <a:pt x="127" y="163"/>
                      <a:pt x="127" y="162"/>
                      <a:pt x="127" y="162"/>
                    </a:cubicBezTo>
                    <a:cubicBezTo>
                      <a:pt x="127" y="162"/>
                      <a:pt x="127" y="162"/>
                      <a:pt x="127" y="162"/>
                    </a:cubicBezTo>
                    <a:cubicBezTo>
                      <a:pt x="126" y="162"/>
                      <a:pt x="126" y="162"/>
                      <a:pt x="126" y="162"/>
                    </a:cubicBezTo>
                    <a:cubicBezTo>
                      <a:pt x="126" y="162"/>
                      <a:pt x="126" y="161"/>
                      <a:pt x="126" y="161"/>
                    </a:cubicBezTo>
                    <a:cubicBezTo>
                      <a:pt x="126" y="161"/>
                      <a:pt x="127" y="161"/>
                      <a:pt x="127" y="161"/>
                    </a:cubicBezTo>
                    <a:cubicBezTo>
                      <a:pt x="127" y="161"/>
                      <a:pt x="127" y="161"/>
                      <a:pt x="127" y="160"/>
                    </a:cubicBezTo>
                    <a:cubicBezTo>
                      <a:pt x="127" y="160"/>
                      <a:pt x="127" y="160"/>
                      <a:pt x="126" y="160"/>
                    </a:cubicBezTo>
                    <a:cubicBezTo>
                      <a:pt x="126" y="160"/>
                      <a:pt x="126" y="160"/>
                      <a:pt x="126" y="160"/>
                    </a:cubicBezTo>
                    <a:cubicBezTo>
                      <a:pt x="127" y="159"/>
                      <a:pt x="128" y="159"/>
                      <a:pt x="129" y="159"/>
                    </a:cubicBezTo>
                    <a:cubicBezTo>
                      <a:pt x="128" y="159"/>
                      <a:pt x="128" y="159"/>
                      <a:pt x="128" y="159"/>
                    </a:cubicBezTo>
                    <a:cubicBezTo>
                      <a:pt x="128" y="159"/>
                      <a:pt x="129" y="158"/>
                      <a:pt x="129" y="158"/>
                    </a:cubicBezTo>
                    <a:cubicBezTo>
                      <a:pt x="129" y="158"/>
                      <a:pt x="129" y="158"/>
                      <a:pt x="129" y="158"/>
                    </a:cubicBezTo>
                    <a:cubicBezTo>
                      <a:pt x="130" y="158"/>
                      <a:pt x="130" y="158"/>
                      <a:pt x="130" y="158"/>
                    </a:cubicBezTo>
                    <a:cubicBezTo>
                      <a:pt x="130" y="158"/>
                      <a:pt x="130" y="157"/>
                      <a:pt x="130" y="157"/>
                    </a:cubicBezTo>
                    <a:cubicBezTo>
                      <a:pt x="130" y="157"/>
                      <a:pt x="130" y="157"/>
                      <a:pt x="130" y="156"/>
                    </a:cubicBezTo>
                    <a:cubicBezTo>
                      <a:pt x="130" y="156"/>
                      <a:pt x="130" y="156"/>
                      <a:pt x="131" y="156"/>
                    </a:cubicBezTo>
                    <a:cubicBezTo>
                      <a:pt x="131" y="156"/>
                      <a:pt x="131" y="156"/>
                      <a:pt x="132" y="156"/>
                    </a:cubicBezTo>
                    <a:cubicBezTo>
                      <a:pt x="132" y="156"/>
                      <a:pt x="132" y="156"/>
                      <a:pt x="132" y="156"/>
                    </a:cubicBezTo>
                    <a:cubicBezTo>
                      <a:pt x="132" y="156"/>
                      <a:pt x="133" y="156"/>
                      <a:pt x="133" y="156"/>
                    </a:cubicBezTo>
                    <a:cubicBezTo>
                      <a:pt x="133" y="156"/>
                      <a:pt x="133" y="156"/>
                      <a:pt x="133" y="156"/>
                    </a:cubicBezTo>
                    <a:cubicBezTo>
                      <a:pt x="133" y="156"/>
                      <a:pt x="133" y="156"/>
                      <a:pt x="133" y="156"/>
                    </a:cubicBezTo>
                    <a:cubicBezTo>
                      <a:pt x="134" y="156"/>
                      <a:pt x="134" y="156"/>
                      <a:pt x="134" y="155"/>
                    </a:cubicBezTo>
                    <a:cubicBezTo>
                      <a:pt x="133" y="155"/>
                      <a:pt x="133" y="155"/>
                      <a:pt x="133" y="155"/>
                    </a:cubicBezTo>
                    <a:cubicBezTo>
                      <a:pt x="133" y="155"/>
                      <a:pt x="132" y="155"/>
                      <a:pt x="132" y="155"/>
                    </a:cubicBezTo>
                    <a:cubicBezTo>
                      <a:pt x="132" y="155"/>
                      <a:pt x="131" y="155"/>
                      <a:pt x="131" y="155"/>
                    </a:cubicBezTo>
                    <a:cubicBezTo>
                      <a:pt x="131" y="155"/>
                      <a:pt x="131" y="155"/>
                      <a:pt x="130" y="154"/>
                    </a:cubicBezTo>
                    <a:cubicBezTo>
                      <a:pt x="130" y="154"/>
                      <a:pt x="130" y="154"/>
                      <a:pt x="130" y="154"/>
                    </a:cubicBezTo>
                    <a:cubicBezTo>
                      <a:pt x="130" y="154"/>
                      <a:pt x="129" y="154"/>
                      <a:pt x="129" y="154"/>
                    </a:cubicBezTo>
                    <a:cubicBezTo>
                      <a:pt x="129" y="154"/>
                      <a:pt x="130" y="153"/>
                      <a:pt x="130" y="153"/>
                    </a:cubicBezTo>
                    <a:cubicBezTo>
                      <a:pt x="130" y="153"/>
                      <a:pt x="130" y="153"/>
                      <a:pt x="130" y="153"/>
                    </a:cubicBezTo>
                    <a:cubicBezTo>
                      <a:pt x="129" y="152"/>
                      <a:pt x="129" y="152"/>
                      <a:pt x="129" y="152"/>
                    </a:cubicBezTo>
                    <a:cubicBezTo>
                      <a:pt x="128" y="152"/>
                      <a:pt x="128" y="152"/>
                      <a:pt x="127" y="152"/>
                    </a:cubicBezTo>
                    <a:cubicBezTo>
                      <a:pt x="127" y="152"/>
                      <a:pt x="126" y="152"/>
                      <a:pt x="126" y="152"/>
                    </a:cubicBezTo>
                    <a:cubicBezTo>
                      <a:pt x="126" y="152"/>
                      <a:pt x="126" y="152"/>
                      <a:pt x="125" y="152"/>
                    </a:cubicBezTo>
                    <a:cubicBezTo>
                      <a:pt x="125" y="152"/>
                      <a:pt x="125" y="153"/>
                      <a:pt x="125" y="153"/>
                    </a:cubicBezTo>
                    <a:cubicBezTo>
                      <a:pt x="125" y="153"/>
                      <a:pt x="125" y="153"/>
                      <a:pt x="126" y="153"/>
                    </a:cubicBezTo>
                    <a:cubicBezTo>
                      <a:pt x="126" y="154"/>
                      <a:pt x="126" y="154"/>
                      <a:pt x="126" y="154"/>
                    </a:cubicBezTo>
                    <a:cubicBezTo>
                      <a:pt x="126" y="154"/>
                      <a:pt x="126" y="154"/>
                      <a:pt x="126" y="154"/>
                    </a:cubicBezTo>
                    <a:cubicBezTo>
                      <a:pt x="126" y="155"/>
                      <a:pt x="126" y="155"/>
                      <a:pt x="126" y="155"/>
                    </a:cubicBezTo>
                    <a:cubicBezTo>
                      <a:pt x="126" y="155"/>
                      <a:pt x="126" y="155"/>
                      <a:pt x="125" y="154"/>
                    </a:cubicBezTo>
                    <a:cubicBezTo>
                      <a:pt x="125" y="154"/>
                      <a:pt x="125" y="155"/>
                      <a:pt x="125" y="155"/>
                    </a:cubicBezTo>
                    <a:cubicBezTo>
                      <a:pt x="124" y="154"/>
                      <a:pt x="124" y="154"/>
                      <a:pt x="124" y="154"/>
                    </a:cubicBezTo>
                    <a:cubicBezTo>
                      <a:pt x="125" y="154"/>
                      <a:pt x="125" y="154"/>
                      <a:pt x="125" y="154"/>
                    </a:cubicBezTo>
                    <a:cubicBezTo>
                      <a:pt x="125" y="154"/>
                      <a:pt x="125" y="153"/>
                      <a:pt x="124" y="153"/>
                    </a:cubicBezTo>
                    <a:cubicBezTo>
                      <a:pt x="124" y="153"/>
                      <a:pt x="124" y="153"/>
                      <a:pt x="124" y="153"/>
                    </a:cubicBezTo>
                    <a:cubicBezTo>
                      <a:pt x="124" y="153"/>
                      <a:pt x="123" y="154"/>
                      <a:pt x="123" y="154"/>
                    </a:cubicBezTo>
                    <a:cubicBezTo>
                      <a:pt x="123" y="154"/>
                      <a:pt x="124" y="154"/>
                      <a:pt x="124" y="154"/>
                    </a:cubicBezTo>
                    <a:cubicBezTo>
                      <a:pt x="123" y="155"/>
                      <a:pt x="123" y="155"/>
                      <a:pt x="123" y="155"/>
                    </a:cubicBezTo>
                    <a:cubicBezTo>
                      <a:pt x="122" y="155"/>
                      <a:pt x="122" y="155"/>
                      <a:pt x="122" y="154"/>
                    </a:cubicBezTo>
                    <a:cubicBezTo>
                      <a:pt x="122" y="154"/>
                      <a:pt x="121" y="154"/>
                      <a:pt x="121" y="154"/>
                    </a:cubicBezTo>
                    <a:cubicBezTo>
                      <a:pt x="121" y="154"/>
                      <a:pt x="121" y="154"/>
                      <a:pt x="120" y="154"/>
                    </a:cubicBezTo>
                    <a:cubicBezTo>
                      <a:pt x="120" y="154"/>
                      <a:pt x="120" y="155"/>
                      <a:pt x="120" y="155"/>
                    </a:cubicBezTo>
                    <a:cubicBezTo>
                      <a:pt x="120" y="155"/>
                      <a:pt x="120" y="155"/>
                      <a:pt x="121" y="155"/>
                    </a:cubicBezTo>
                    <a:cubicBezTo>
                      <a:pt x="121" y="156"/>
                      <a:pt x="121" y="156"/>
                      <a:pt x="121" y="156"/>
                    </a:cubicBezTo>
                    <a:cubicBezTo>
                      <a:pt x="121" y="156"/>
                      <a:pt x="120" y="156"/>
                      <a:pt x="120" y="156"/>
                    </a:cubicBezTo>
                    <a:cubicBezTo>
                      <a:pt x="120" y="156"/>
                      <a:pt x="120" y="156"/>
                      <a:pt x="120" y="156"/>
                    </a:cubicBezTo>
                    <a:cubicBezTo>
                      <a:pt x="120" y="156"/>
                      <a:pt x="120" y="156"/>
                      <a:pt x="120" y="157"/>
                    </a:cubicBezTo>
                    <a:cubicBezTo>
                      <a:pt x="120" y="157"/>
                      <a:pt x="120" y="157"/>
                      <a:pt x="121" y="157"/>
                    </a:cubicBezTo>
                    <a:cubicBezTo>
                      <a:pt x="121" y="157"/>
                      <a:pt x="121" y="158"/>
                      <a:pt x="121" y="158"/>
                    </a:cubicBezTo>
                    <a:cubicBezTo>
                      <a:pt x="121" y="158"/>
                      <a:pt x="121" y="158"/>
                      <a:pt x="121" y="158"/>
                    </a:cubicBezTo>
                    <a:cubicBezTo>
                      <a:pt x="121" y="158"/>
                      <a:pt x="120" y="159"/>
                      <a:pt x="120" y="159"/>
                    </a:cubicBezTo>
                    <a:cubicBezTo>
                      <a:pt x="120" y="159"/>
                      <a:pt x="119" y="159"/>
                      <a:pt x="119" y="160"/>
                    </a:cubicBezTo>
                    <a:cubicBezTo>
                      <a:pt x="119" y="160"/>
                      <a:pt x="120" y="160"/>
                      <a:pt x="120" y="160"/>
                    </a:cubicBezTo>
                    <a:cubicBezTo>
                      <a:pt x="120" y="160"/>
                      <a:pt x="120" y="160"/>
                      <a:pt x="121" y="160"/>
                    </a:cubicBezTo>
                    <a:cubicBezTo>
                      <a:pt x="121" y="160"/>
                      <a:pt x="122" y="160"/>
                      <a:pt x="122" y="161"/>
                    </a:cubicBezTo>
                    <a:cubicBezTo>
                      <a:pt x="122" y="161"/>
                      <a:pt x="122" y="161"/>
                      <a:pt x="122" y="162"/>
                    </a:cubicBezTo>
                    <a:cubicBezTo>
                      <a:pt x="122" y="162"/>
                      <a:pt x="122" y="162"/>
                      <a:pt x="122" y="162"/>
                    </a:cubicBezTo>
                    <a:cubicBezTo>
                      <a:pt x="122" y="162"/>
                      <a:pt x="122" y="162"/>
                      <a:pt x="122" y="162"/>
                    </a:cubicBezTo>
                    <a:cubicBezTo>
                      <a:pt x="122" y="162"/>
                      <a:pt x="122" y="163"/>
                      <a:pt x="122" y="163"/>
                    </a:cubicBezTo>
                    <a:cubicBezTo>
                      <a:pt x="122" y="163"/>
                      <a:pt x="122" y="163"/>
                      <a:pt x="122" y="163"/>
                    </a:cubicBezTo>
                    <a:cubicBezTo>
                      <a:pt x="122" y="163"/>
                      <a:pt x="122" y="163"/>
                      <a:pt x="123" y="164"/>
                    </a:cubicBezTo>
                    <a:cubicBezTo>
                      <a:pt x="123" y="164"/>
                      <a:pt x="123" y="164"/>
                      <a:pt x="123" y="164"/>
                    </a:cubicBezTo>
                    <a:cubicBezTo>
                      <a:pt x="123" y="164"/>
                      <a:pt x="123" y="164"/>
                      <a:pt x="123" y="164"/>
                    </a:cubicBezTo>
                    <a:cubicBezTo>
                      <a:pt x="124" y="164"/>
                      <a:pt x="124" y="165"/>
                      <a:pt x="124" y="165"/>
                    </a:cubicBezTo>
                    <a:cubicBezTo>
                      <a:pt x="124" y="165"/>
                      <a:pt x="124" y="165"/>
                      <a:pt x="123" y="165"/>
                    </a:cubicBezTo>
                    <a:cubicBezTo>
                      <a:pt x="123" y="165"/>
                      <a:pt x="123" y="165"/>
                      <a:pt x="123" y="165"/>
                    </a:cubicBezTo>
                    <a:cubicBezTo>
                      <a:pt x="123" y="165"/>
                      <a:pt x="123" y="166"/>
                      <a:pt x="123" y="166"/>
                    </a:cubicBezTo>
                    <a:cubicBezTo>
                      <a:pt x="123" y="166"/>
                      <a:pt x="123" y="166"/>
                      <a:pt x="124" y="165"/>
                    </a:cubicBezTo>
                    <a:cubicBezTo>
                      <a:pt x="124" y="166"/>
                      <a:pt x="124" y="166"/>
                      <a:pt x="124" y="166"/>
                    </a:cubicBezTo>
                    <a:cubicBezTo>
                      <a:pt x="124" y="166"/>
                      <a:pt x="124" y="167"/>
                      <a:pt x="125" y="167"/>
                    </a:cubicBezTo>
                    <a:cubicBezTo>
                      <a:pt x="124" y="167"/>
                      <a:pt x="124" y="167"/>
                      <a:pt x="124" y="167"/>
                    </a:cubicBezTo>
                    <a:cubicBezTo>
                      <a:pt x="124" y="167"/>
                      <a:pt x="124" y="168"/>
                      <a:pt x="124" y="168"/>
                    </a:cubicBezTo>
                    <a:cubicBezTo>
                      <a:pt x="124" y="168"/>
                      <a:pt x="124" y="168"/>
                      <a:pt x="124" y="168"/>
                    </a:cubicBezTo>
                    <a:cubicBezTo>
                      <a:pt x="125" y="168"/>
                      <a:pt x="125" y="168"/>
                      <a:pt x="126" y="168"/>
                    </a:cubicBezTo>
                    <a:cubicBezTo>
                      <a:pt x="126" y="168"/>
                      <a:pt x="127" y="169"/>
                      <a:pt x="128" y="169"/>
                    </a:cubicBezTo>
                    <a:cubicBezTo>
                      <a:pt x="128" y="170"/>
                      <a:pt x="129" y="170"/>
                      <a:pt x="130" y="170"/>
                    </a:cubicBezTo>
                    <a:cubicBezTo>
                      <a:pt x="129" y="170"/>
                      <a:pt x="128" y="170"/>
                      <a:pt x="127" y="170"/>
                    </a:cubicBezTo>
                    <a:cubicBezTo>
                      <a:pt x="127" y="169"/>
                      <a:pt x="126" y="169"/>
                      <a:pt x="126" y="168"/>
                    </a:cubicBezTo>
                    <a:cubicBezTo>
                      <a:pt x="125" y="168"/>
                      <a:pt x="125" y="169"/>
                      <a:pt x="124" y="169"/>
                    </a:cubicBezTo>
                    <a:cubicBezTo>
                      <a:pt x="124" y="169"/>
                      <a:pt x="124" y="168"/>
                      <a:pt x="124" y="168"/>
                    </a:cubicBezTo>
                    <a:cubicBezTo>
                      <a:pt x="123" y="168"/>
                      <a:pt x="123" y="168"/>
                      <a:pt x="123" y="168"/>
                    </a:cubicBezTo>
                    <a:cubicBezTo>
                      <a:pt x="122" y="169"/>
                      <a:pt x="122" y="169"/>
                      <a:pt x="122" y="169"/>
                    </a:cubicBezTo>
                    <a:cubicBezTo>
                      <a:pt x="122" y="169"/>
                      <a:pt x="122" y="170"/>
                      <a:pt x="122" y="170"/>
                    </a:cubicBezTo>
                    <a:cubicBezTo>
                      <a:pt x="122" y="170"/>
                      <a:pt x="122" y="170"/>
                      <a:pt x="122" y="171"/>
                    </a:cubicBezTo>
                    <a:cubicBezTo>
                      <a:pt x="122" y="171"/>
                      <a:pt x="123" y="171"/>
                      <a:pt x="123" y="172"/>
                    </a:cubicBezTo>
                    <a:cubicBezTo>
                      <a:pt x="122" y="171"/>
                      <a:pt x="122" y="171"/>
                      <a:pt x="122" y="171"/>
                    </a:cubicBezTo>
                    <a:cubicBezTo>
                      <a:pt x="122" y="170"/>
                      <a:pt x="122" y="170"/>
                      <a:pt x="122" y="170"/>
                    </a:cubicBezTo>
                    <a:cubicBezTo>
                      <a:pt x="121" y="170"/>
                      <a:pt x="121" y="169"/>
                      <a:pt x="121" y="169"/>
                    </a:cubicBezTo>
                    <a:cubicBezTo>
                      <a:pt x="121" y="169"/>
                      <a:pt x="121" y="169"/>
                      <a:pt x="120" y="169"/>
                    </a:cubicBezTo>
                    <a:cubicBezTo>
                      <a:pt x="120" y="170"/>
                      <a:pt x="120" y="170"/>
                      <a:pt x="120" y="170"/>
                    </a:cubicBezTo>
                    <a:cubicBezTo>
                      <a:pt x="121" y="170"/>
                      <a:pt x="121" y="170"/>
                      <a:pt x="121" y="171"/>
                    </a:cubicBezTo>
                    <a:cubicBezTo>
                      <a:pt x="121" y="171"/>
                      <a:pt x="120" y="171"/>
                      <a:pt x="120" y="171"/>
                    </a:cubicBezTo>
                    <a:cubicBezTo>
                      <a:pt x="120" y="171"/>
                      <a:pt x="120" y="171"/>
                      <a:pt x="119" y="170"/>
                    </a:cubicBezTo>
                    <a:cubicBezTo>
                      <a:pt x="119" y="170"/>
                      <a:pt x="119" y="170"/>
                      <a:pt x="119" y="169"/>
                    </a:cubicBezTo>
                    <a:cubicBezTo>
                      <a:pt x="119" y="169"/>
                      <a:pt x="119" y="169"/>
                      <a:pt x="118" y="169"/>
                    </a:cubicBezTo>
                    <a:cubicBezTo>
                      <a:pt x="118" y="169"/>
                      <a:pt x="118" y="169"/>
                      <a:pt x="117" y="169"/>
                    </a:cubicBezTo>
                    <a:cubicBezTo>
                      <a:pt x="117" y="169"/>
                      <a:pt x="116" y="169"/>
                      <a:pt x="115" y="170"/>
                    </a:cubicBezTo>
                    <a:cubicBezTo>
                      <a:pt x="115" y="170"/>
                      <a:pt x="115" y="170"/>
                      <a:pt x="115" y="170"/>
                    </a:cubicBezTo>
                    <a:cubicBezTo>
                      <a:pt x="115" y="171"/>
                      <a:pt x="115" y="171"/>
                      <a:pt x="115" y="171"/>
                    </a:cubicBezTo>
                    <a:cubicBezTo>
                      <a:pt x="116" y="171"/>
                      <a:pt x="116" y="171"/>
                      <a:pt x="117" y="171"/>
                    </a:cubicBezTo>
                    <a:cubicBezTo>
                      <a:pt x="117" y="171"/>
                      <a:pt x="117" y="172"/>
                      <a:pt x="117" y="172"/>
                    </a:cubicBezTo>
                    <a:cubicBezTo>
                      <a:pt x="117" y="172"/>
                      <a:pt x="117" y="172"/>
                      <a:pt x="117" y="172"/>
                    </a:cubicBezTo>
                    <a:cubicBezTo>
                      <a:pt x="116" y="172"/>
                      <a:pt x="116" y="172"/>
                      <a:pt x="116" y="172"/>
                    </a:cubicBezTo>
                    <a:cubicBezTo>
                      <a:pt x="115" y="171"/>
                      <a:pt x="115" y="171"/>
                      <a:pt x="115" y="171"/>
                    </a:cubicBezTo>
                    <a:cubicBezTo>
                      <a:pt x="114" y="171"/>
                      <a:pt x="114" y="171"/>
                      <a:pt x="113" y="170"/>
                    </a:cubicBezTo>
                    <a:cubicBezTo>
                      <a:pt x="113" y="171"/>
                      <a:pt x="112" y="171"/>
                      <a:pt x="112" y="171"/>
                    </a:cubicBezTo>
                    <a:cubicBezTo>
                      <a:pt x="111" y="171"/>
                      <a:pt x="111" y="171"/>
                      <a:pt x="111" y="171"/>
                    </a:cubicBezTo>
                    <a:cubicBezTo>
                      <a:pt x="110" y="171"/>
                      <a:pt x="110" y="171"/>
                      <a:pt x="110" y="171"/>
                    </a:cubicBezTo>
                    <a:cubicBezTo>
                      <a:pt x="109" y="171"/>
                      <a:pt x="109" y="171"/>
                      <a:pt x="109" y="171"/>
                    </a:cubicBezTo>
                    <a:cubicBezTo>
                      <a:pt x="109" y="171"/>
                      <a:pt x="108" y="171"/>
                      <a:pt x="108" y="171"/>
                    </a:cubicBezTo>
                    <a:cubicBezTo>
                      <a:pt x="107" y="172"/>
                      <a:pt x="107" y="172"/>
                      <a:pt x="107" y="172"/>
                    </a:cubicBezTo>
                    <a:cubicBezTo>
                      <a:pt x="106" y="172"/>
                      <a:pt x="105" y="173"/>
                      <a:pt x="105" y="173"/>
                    </a:cubicBezTo>
                    <a:cubicBezTo>
                      <a:pt x="104" y="173"/>
                      <a:pt x="104" y="173"/>
                      <a:pt x="104" y="173"/>
                    </a:cubicBezTo>
                    <a:cubicBezTo>
                      <a:pt x="104" y="173"/>
                      <a:pt x="103" y="173"/>
                      <a:pt x="103" y="173"/>
                    </a:cubicBezTo>
                    <a:cubicBezTo>
                      <a:pt x="103" y="173"/>
                      <a:pt x="103" y="174"/>
                      <a:pt x="103" y="174"/>
                    </a:cubicBezTo>
                    <a:cubicBezTo>
                      <a:pt x="103" y="174"/>
                      <a:pt x="102" y="174"/>
                      <a:pt x="102" y="175"/>
                    </a:cubicBezTo>
                    <a:cubicBezTo>
                      <a:pt x="102" y="175"/>
                      <a:pt x="102" y="175"/>
                      <a:pt x="102" y="175"/>
                    </a:cubicBezTo>
                    <a:cubicBezTo>
                      <a:pt x="102" y="176"/>
                      <a:pt x="102" y="176"/>
                      <a:pt x="102" y="176"/>
                    </a:cubicBezTo>
                    <a:cubicBezTo>
                      <a:pt x="102" y="176"/>
                      <a:pt x="102" y="177"/>
                      <a:pt x="101" y="177"/>
                    </a:cubicBezTo>
                    <a:cubicBezTo>
                      <a:pt x="101" y="177"/>
                      <a:pt x="101" y="177"/>
                      <a:pt x="101" y="177"/>
                    </a:cubicBezTo>
                    <a:cubicBezTo>
                      <a:pt x="101" y="177"/>
                      <a:pt x="101" y="178"/>
                      <a:pt x="100" y="178"/>
                    </a:cubicBezTo>
                    <a:cubicBezTo>
                      <a:pt x="100" y="178"/>
                      <a:pt x="100" y="178"/>
                      <a:pt x="100" y="178"/>
                    </a:cubicBezTo>
                    <a:cubicBezTo>
                      <a:pt x="101" y="179"/>
                      <a:pt x="101" y="179"/>
                      <a:pt x="102" y="179"/>
                    </a:cubicBezTo>
                    <a:cubicBezTo>
                      <a:pt x="102" y="179"/>
                      <a:pt x="102" y="179"/>
                      <a:pt x="103" y="179"/>
                    </a:cubicBezTo>
                    <a:cubicBezTo>
                      <a:pt x="102" y="179"/>
                      <a:pt x="102" y="179"/>
                      <a:pt x="101" y="179"/>
                    </a:cubicBezTo>
                    <a:cubicBezTo>
                      <a:pt x="101" y="179"/>
                      <a:pt x="101" y="180"/>
                      <a:pt x="101" y="180"/>
                    </a:cubicBezTo>
                    <a:cubicBezTo>
                      <a:pt x="101" y="180"/>
                      <a:pt x="101" y="180"/>
                      <a:pt x="101" y="180"/>
                    </a:cubicBezTo>
                    <a:cubicBezTo>
                      <a:pt x="101" y="180"/>
                      <a:pt x="101" y="180"/>
                      <a:pt x="101" y="180"/>
                    </a:cubicBezTo>
                    <a:cubicBezTo>
                      <a:pt x="101" y="180"/>
                      <a:pt x="101" y="180"/>
                      <a:pt x="102" y="180"/>
                    </a:cubicBezTo>
                    <a:cubicBezTo>
                      <a:pt x="102" y="180"/>
                      <a:pt x="102" y="181"/>
                      <a:pt x="102" y="181"/>
                    </a:cubicBezTo>
                    <a:cubicBezTo>
                      <a:pt x="101" y="181"/>
                      <a:pt x="101" y="181"/>
                      <a:pt x="101" y="181"/>
                    </a:cubicBezTo>
                    <a:cubicBezTo>
                      <a:pt x="100" y="181"/>
                      <a:pt x="100" y="180"/>
                      <a:pt x="100" y="180"/>
                    </a:cubicBezTo>
                    <a:cubicBezTo>
                      <a:pt x="99" y="180"/>
                      <a:pt x="99" y="180"/>
                      <a:pt x="99" y="180"/>
                    </a:cubicBezTo>
                    <a:cubicBezTo>
                      <a:pt x="98" y="180"/>
                      <a:pt x="98" y="180"/>
                      <a:pt x="98" y="180"/>
                    </a:cubicBezTo>
                    <a:cubicBezTo>
                      <a:pt x="98" y="180"/>
                      <a:pt x="98" y="180"/>
                      <a:pt x="98" y="180"/>
                    </a:cubicBezTo>
                    <a:cubicBezTo>
                      <a:pt x="99" y="180"/>
                      <a:pt x="99" y="180"/>
                      <a:pt x="99" y="180"/>
                    </a:cubicBezTo>
                    <a:cubicBezTo>
                      <a:pt x="99" y="181"/>
                      <a:pt x="100" y="181"/>
                      <a:pt x="100" y="181"/>
                    </a:cubicBezTo>
                    <a:cubicBezTo>
                      <a:pt x="100" y="181"/>
                      <a:pt x="100" y="181"/>
                      <a:pt x="100" y="181"/>
                    </a:cubicBezTo>
                    <a:cubicBezTo>
                      <a:pt x="101" y="181"/>
                      <a:pt x="101" y="181"/>
                      <a:pt x="101" y="181"/>
                    </a:cubicBezTo>
                    <a:cubicBezTo>
                      <a:pt x="101" y="181"/>
                      <a:pt x="101" y="181"/>
                      <a:pt x="100" y="181"/>
                    </a:cubicBezTo>
                    <a:cubicBezTo>
                      <a:pt x="100" y="181"/>
                      <a:pt x="100" y="181"/>
                      <a:pt x="100" y="181"/>
                    </a:cubicBezTo>
                    <a:cubicBezTo>
                      <a:pt x="99" y="181"/>
                      <a:pt x="99" y="181"/>
                      <a:pt x="98" y="181"/>
                    </a:cubicBezTo>
                    <a:cubicBezTo>
                      <a:pt x="98" y="181"/>
                      <a:pt x="97" y="181"/>
                      <a:pt x="97" y="181"/>
                    </a:cubicBezTo>
                    <a:cubicBezTo>
                      <a:pt x="97" y="181"/>
                      <a:pt x="97" y="181"/>
                      <a:pt x="97" y="181"/>
                    </a:cubicBezTo>
                    <a:cubicBezTo>
                      <a:pt x="97" y="181"/>
                      <a:pt x="96" y="181"/>
                      <a:pt x="96" y="181"/>
                    </a:cubicBezTo>
                    <a:cubicBezTo>
                      <a:pt x="96" y="182"/>
                      <a:pt x="96" y="182"/>
                      <a:pt x="95" y="182"/>
                    </a:cubicBezTo>
                    <a:cubicBezTo>
                      <a:pt x="95" y="182"/>
                      <a:pt x="95" y="182"/>
                      <a:pt x="95" y="183"/>
                    </a:cubicBezTo>
                    <a:cubicBezTo>
                      <a:pt x="94" y="183"/>
                      <a:pt x="94" y="183"/>
                      <a:pt x="93" y="183"/>
                    </a:cubicBezTo>
                    <a:cubicBezTo>
                      <a:pt x="93" y="183"/>
                      <a:pt x="93" y="183"/>
                      <a:pt x="93" y="183"/>
                    </a:cubicBezTo>
                    <a:cubicBezTo>
                      <a:pt x="92" y="183"/>
                      <a:pt x="92" y="183"/>
                      <a:pt x="91" y="183"/>
                    </a:cubicBezTo>
                    <a:cubicBezTo>
                      <a:pt x="91" y="184"/>
                      <a:pt x="91" y="184"/>
                      <a:pt x="91" y="184"/>
                    </a:cubicBezTo>
                    <a:cubicBezTo>
                      <a:pt x="91" y="184"/>
                      <a:pt x="91" y="185"/>
                      <a:pt x="91" y="185"/>
                    </a:cubicBezTo>
                    <a:cubicBezTo>
                      <a:pt x="91" y="185"/>
                      <a:pt x="91" y="186"/>
                      <a:pt x="91" y="186"/>
                    </a:cubicBezTo>
                    <a:cubicBezTo>
                      <a:pt x="90" y="187"/>
                      <a:pt x="90" y="187"/>
                      <a:pt x="89" y="187"/>
                    </a:cubicBezTo>
                    <a:cubicBezTo>
                      <a:pt x="89" y="188"/>
                      <a:pt x="89" y="188"/>
                      <a:pt x="89" y="188"/>
                    </a:cubicBezTo>
                    <a:cubicBezTo>
                      <a:pt x="89" y="188"/>
                      <a:pt x="88" y="188"/>
                      <a:pt x="87" y="188"/>
                    </a:cubicBezTo>
                    <a:cubicBezTo>
                      <a:pt x="87" y="188"/>
                      <a:pt x="87" y="188"/>
                      <a:pt x="87" y="188"/>
                    </a:cubicBezTo>
                    <a:cubicBezTo>
                      <a:pt x="86" y="188"/>
                      <a:pt x="86" y="188"/>
                      <a:pt x="86" y="188"/>
                    </a:cubicBezTo>
                    <a:cubicBezTo>
                      <a:pt x="85" y="188"/>
                      <a:pt x="84" y="189"/>
                      <a:pt x="83" y="189"/>
                    </a:cubicBezTo>
                    <a:cubicBezTo>
                      <a:pt x="83" y="189"/>
                      <a:pt x="83" y="189"/>
                      <a:pt x="83" y="190"/>
                    </a:cubicBezTo>
                    <a:cubicBezTo>
                      <a:pt x="83" y="190"/>
                      <a:pt x="83" y="190"/>
                      <a:pt x="83" y="190"/>
                    </a:cubicBezTo>
                    <a:cubicBezTo>
                      <a:pt x="84" y="190"/>
                      <a:pt x="84" y="190"/>
                      <a:pt x="84" y="190"/>
                    </a:cubicBezTo>
                    <a:cubicBezTo>
                      <a:pt x="84" y="190"/>
                      <a:pt x="83" y="191"/>
                      <a:pt x="83" y="191"/>
                    </a:cubicBezTo>
                    <a:cubicBezTo>
                      <a:pt x="83" y="191"/>
                      <a:pt x="82" y="191"/>
                      <a:pt x="81" y="191"/>
                    </a:cubicBezTo>
                    <a:cubicBezTo>
                      <a:pt x="81" y="191"/>
                      <a:pt x="80" y="191"/>
                      <a:pt x="79" y="191"/>
                    </a:cubicBezTo>
                    <a:cubicBezTo>
                      <a:pt x="79" y="191"/>
                      <a:pt x="79" y="191"/>
                      <a:pt x="78" y="191"/>
                    </a:cubicBezTo>
                    <a:cubicBezTo>
                      <a:pt x="78" y="191"/>
                      <a:pt x="78" y="191"/>
                      <a:pt x="78" y="191"/>
                    </a:cubicBezTo>
                    <a:cubicBezTo>
                      <a:pt x="77" y="191"/>
                      <a:pt x="77" y="191"/>
                      <a:pt x="77" y="191"/>
                    </a:cubicBezTo>
                    <a:cubicBezTo>
                      <a:pt x="77" y="190"/>
                      <a:pt x="77" y="190"/>
                      <a:pt x="77" y="190"/>
                    </a:cubicBezTo>
                    <a:cubicBezTo>
                      <a:pt x="77" y="190"/>
                      <a:pt x="77" y="190"/>
                      <a:pt x="77" y="190"/>
                    </a:cubicBezTo>
                    <a:cubicBezTo>
                      <a:pt x="77" y="189"/>
                      <a:pt x="76" y="189"/>
                      <a:pt x="76" y="189"/>
                    </a:cubicBezTo>
                    <a:cubicBezTo>
                      <a:pt x="76" y="189"/>
                      <a:pt x="75" y="189"/>
                      <a:pt x="75" y="190"/>
                    </a:cubicBezTo>
                    <a:cubicBezTo>
                      <a:pt x="75" y="190"/>
                      <a:pt x="74" y="190"/>
                      <a:pt x="74" y="190"/>
                    </a:cubicBezTo>
                    <a:cubicBezTo>
                      <a:pt x="74" y="190"/>
                      <a:pt x="73" y="189"/>
                      <a:pt x="73" y="189"/>
                    </a:cubicBezTo>
                    <a:cubicBezTo>
                      <a:pt x="73" y="190"/>
                      <a:pt x="73" y="190"/>
                      <a:pt x="74" y="190"/>
                    </a:cubicBezTo>
                    <a:cubicBezTo>
                      <a:pt x="74" y="190"/>
                      <a:pt x="73" y="190"/>
                      <a:pt x="73" y="191"/>
                    </a:cubicBezTo>
                    <a:cubicBezTo>
                      <a:pt x="74" y="191"/>
                      <a:pt x="75" y="191"/>
                      <a:pt x="75" y="192"/>
                    </a:cubicBezTo>
                    <a:cubicBezTo>
                      <a:pt x="75" y="192"/>
                      <a:pt x="75" y="192"/>
                      <a:pt x="75" y="192"/>
                    </a:cubicBezTo>
                    <a:cubicBezTo>
                      <a:pt x="75" y="192"/>
                      <a:pt x="75" y="192"/>
                      <a:pt x="75" y="193"/>
                    </a:cubicBezTo>
                    <a:cubicBezTo>
                      <a:pt x="75" y="193"/>
                      <a:pt x="75" y="193"/>
                      <a:pt x="75" y="193"/>
                    </a:cubicBezTo>
                    <a:cubicBezTo>
                      <a:pt x="75" y="193"/>
                      <a:pt x="75" y="194"/>
                      <a:pt x="76" y="194"/>
                    </a:cubicBezTo>
                    <a:cubicBezTo>
                      <a:pt x="76" y="194"/>
                      <a:pt x="76" y="194"/>
                      <a:pt x="76" y="194"/>
                    </a:cubicBezTo>
                    <a:cubicBezTo>
                      <a:pt x="75" y="194"/>
                      <a:pt x="74" y="194"/>
                      <a:pt x="74" y="194"/>
                    </a:cubicBezTo>
                    <a:cubicBezTo>
                      <a:pt x="74" y="194"/>
                      <a:pt x="73" y="194"/>
                      <a:pt x="73" y="194"/>
                    </a:cubicBezTo>
                    <a:cubicBezTo>
                      <a:pt x="73" y="194"/>
                      <a:pt x="72" y="194"/>
                      <a:pt x="72" y="194"/>
                    </a:cubicBezTo>
                    <a:cubicBezTo>
                      <a:pt x="72" y="194"/>
                      <a:pt x="72" y="194"/>
                      <a:pt x="71" y="195"/>
                    </a:cubicBezTo>
                    <a:cubicBezTo>
                      <a:pt x="71" y="194"/>
                      <a:pt x="71" y="194"/>
                      <a:pt x="71" y="194"/>
                    </a:cubicBezTo>
                    <a:cubicBezTo>
                      <a:pt x="71" y="194"/>
                      <a:pt x="70" y="195"/>
                      <a:pt x="70" y="195"/>
                    </a:cubicBezTo>
                    <a:cubicBezTo>
                      <a:pt x="69" y="195"/>
                      <a:pt x="69" y="194"/>
                      <a:pt x="68" y="194"/>
                    </a:cubicBezTo>
                    <a:cubicBezTo>
                      <a:pt x="68" y="194"/>
                      <a:pt x="68" y="194"/>
                      <a:pt x="67" y="193"/>
                    </a:cubicBezTo>
                    <a:cubicBezTo>
                      <a:pt x="67" y="194"/>
                      <a:pt x="66" y="194"/>
                      <a:pt x="66" y="194"/>
                    </a:cubicBezTo>
                    <a:cubicBezTo>
                      <a:pt x="66" y="194"/>
                      <a:pt x="65" y="194"/>
                      <a:pt x="65" y="194"/>
                    </a:cubicBezTo>
                    <a:cubicBezTo>
                      <a:pt x="65" y="194"/>
                      <a:pt x="65" y="194"/>
                      <a:pt x="64" y="194"/>
                    </a:cubicBezTo>
                    <a:cubicBezTo>
                      <a:pt x="64" y="194"/>
                      <a:pt x="64" y="194"/>
                      <a:pt x="64" y="195"/>
                    </a:cubicBezTo>
                    <a:cubicBezTo>
                      <a:pt x="64" y="195"/>
                      <a:pt x="63" y="194"/>
                      <a:pt x="63" y="194"/>
                    </a:cubicBezTo>
                    <a:cubicBezTo>
                      <a:pt x="63" y="194"/>
                      <a:pt x="63" y="194"/>
                      <a:pt x="62" y="195"/>
                    </a:cubicBezTo>
                    <a:cubicBezTo>
                      <a:pt x="62" y="195"/>
                      <a:pt x="62" y="195"/>
                      <a:pt x="62" y="195"/>
                    </a:cubicBezTo>
                    <a:cubicBezTo>
                      <a:pt x="61" y="195"/>
                      <a:pt x="60" y="195"/>
                      <a:pt x="60" y="195"/>
                    </a:cubicBezTo>
                    <a:cubicBezTo>
                      <a:pt x="60" y="195"/>
                      <a:pt x="59" y="196"/>
                      <a:pt x="59" y="196"/>
                    </a:cubicBezTo>
                    <a:cubicBezTo>
                      <a:pt x="59" y="196"/>
                      <a:pt x="59" y="196"/>
                      <a:pt x="60" y="196"/>
                    </a:cubicBezTo>
                    <a:cubicBezTo>
                      <a:pt x="60" y="196"/>
                      <a:pt x="60" y="196"/>
                      <a:pt x="61" y="196"/>
                    </a:cubicBezTo>
                    <a:cubicBezTo>
                      <a:pt x="61" y="196"/>
                      <a:pt x="61" y="196"/>
                      <a:pt x="61" y="196"/>
                    </a:cubicBezTo>
                    <a:cubicBezTo>
                      <a:pt x="62" y="196"/>
                      <a:pt x="62" y="196"/>
                      <a:pt x="62" y="196"/>
                    </a:cubicBezTo>
                    <a:cubicBezTo>
                      <a:pt x="61" y="196"/>
                      <a:pt x="61" y="196"/>
                      <a:pt x="61" y="196"/>
                    </a:cubicBezTo>
                    <a:cubicBezTo>
                      <a:pt x="60" y="196"/>
                      <a:pt x="60" y="196"/>
                      <a:pt x="60" y="196"/>
                    </a:cubicBezTo>
                    <a:cubicBezTo>
                      <a:pt x="60" y="197"/>
                      <a:pt x="60" y="197"/>
                      <a:pt x="60" y="197"/>
                    </a:cubicBezTo>
                    <a:cubicBezTo>
                      <a:pt x="61" y="197"/>
                      <a:pt x="61" y="197"/>
                      <a:pt x="61" y="196"/>
                    </a:cubicBezTo>
                    <a:cubicBezTo>
                      <a:pt x="61" y="197"/>
                      <a:pt x="61" y="197"/>
                      <a:pt x="61" y="197"/>
                    </a:cubicBezTo>
                    <a:cubicBezTo>
                      <a:pt x="62" y="197"/>
                      <a:pt x="62" y="197"/>
                      <a:pt x="62" y="197"/>
                    </a:cubicBezTo>
                    <a:cubicBezTo>
                      <a:pt x="61" y="197"/>
                      <a:pt x="61" y="197"/>
                      <a:pt x="61" y="197"/>
                    </a:cubicBezTo>
                    <a:cubicBezTo>
                      <a:pt x="61" y="197"/>
                      <a:pt x="60" y="197"/>
                      <a:pt x="60" y="198"/>
                    </a:cubicBezTo>
                    <a:cubicBezTo>
                      <a:pt x="60" y="198"/>
                      <a:pt x="60" y="198"/>
                      <a:pt x="60" y="198"/>
                    </a:cubicBezTo>
                    <a:cubicBezTo>
                      <a:pt x="60" y="198"/>
                      <a:pt x="61" y="198"/>
                      <a:pt x="61" y="198"/>
                    </a:cubicBezTo>
                    <a:cubicBezTo>
                      <a:pt x="61" y="198"/>
                      <a:pt x="61" y="198"/>
                      <a:pt x="61" y="199"/>
                    </a:cubicBezTo>
                    <a:cubicBezTo>
                      <a:pt x="61" y="199"/>
                      <a:pt x="61" y="199"/>
                      <a:pt x="61" y="199"/>
                    </a:cubicBezTo>
                    <a:cubicBezTo>
                      <a:pt x="62" y="199"/>
                      <a:pt x="62" y="199"/>
                      <a:pt x="62" y="198"/>
                    </a:cubicBezTo>
                    <a:cubicBezTo>
                      <a:pt x="63" y="198"/>
                      <a:pt x="63" y="198"/>
                      <a:pt x="63" y="199"/>
                    </a:cubicBezTo>
                    <a:cubicBezTo>
                      <a:pt x="63" y="198"/>
                      <a:pt x="64" y="198"/>
                      <a:pt x="64" y="198"/>
                    </a:cubicBezTo>
                    <a:cubicBezTo>
                      <a:pt x="64" y="199"/>
                      <a:pt x="65" y="199"/>
                      <a:pt x="66" y="199"/>
                    </a:cubicBezTo>
                    <a:cubicBezTo>
                      <a:pt x="66" y="199"/>
                      <a:pt x="66" y="199"/>
                      <a:pt x="66" y="199"/>
                    </a:cubicBezTo>
                    <a:cubicBezTo>
                      <a:pt x="66" y="199"/>
                      <a:pt x="66" y="199"/>
                      <a:pt x="67" y="199"/>
                    </a:cubicBezTo>
                    <a:cubicBezTo>
                      <a:pt x="67" y="199"/>
                      <a:pt x="68" y="200"/>
                      <a:pt x="68" y="200"/>
                    </a:cubicBezTo>
                    <a:cubicBezTo>
                      <a:pt x="68" y="200"/>
                      <a:pt x="69" y="199"/>
                      <a:pt x="69" y="199"/>
                    </a:cubicBezTo>
                    <a:cubicBezTo>
                      <a:pt x="69" y="199"/>
                      <a:pt x="69" y="199"/>
                      <a:pt x="69" y="199"/>
                    </a:cubicBezTo>
                    <a:cubicBezTo>
                      <a:pt x="69" y="199"/>
                      <a:pt x="69" y="200"/>
                      <a:pt x="69" y="200"/>
                    </a:cubicBezTo>
                    <a:cubicBezTo>
                      <a:pt x="69" y="200"/>
                      <a:pt x="69" y="200"/>
                      <a:pt x="69" y="200"/>
                    </a:cubicBezTo>
                    <a:cubicBezTo>
                      <a:pt x="70" y="200"/>
                      <a:pt x="70" y="200"/>
                      <a:pt x="70" y="200"/>
                    </a:cubicBezTo>
                    <a:cubicBezTo>
                      <a:pt x="71" y="200"/>
                      <a:pt x="71" y="200"/>
                      <a:pt x="71" y="200"/>
                    </a:cubicBezTo>
                    <a:cubicBezTo>
                      <a:pt x="71" y="200"/>
                      <a:pt x="71" y="200"/>
                      <a:pt x="70" y="201"/>
                    </a:cubicBezTo>
                    <a:cubicBezTo>
                      <a:pt x="71" y="201"/>
                      <a:pt x="71" y="201"/>
                      <a:pt x="71" y="201"/>
                    </a:cubicBezTo>
                    <a:cubicBezTo>
                      <a:pt x="71" y="201"/>
                      <a:pt x="71" y="201"/>
                      <a:pt x="72" y="201"/>
                    </a:cubicBezTo>
                    <a:cubicBezTo>
                      <a:pt x="72" y="201"/>
                      <a:pt x="72" y="201"/>
                      <a:pt x="73" y="201"/>
                    </a:cubicBezTo>
                    <a:cubicBezTo>
                      <a:pt x="73" y="201"/>
                      <a:pt x="73" y="201"/>
                      <a:pt x="74" y="201"/>
                    </a:cubicBezTo>
                    <a:cubicBezTo>
                      <a:pt x="74" y="201"/>
                      <a:pt x="74" y="201"/>
                      <a:pt x="75" y="201"/>
                    </a:cubicBezTo>
                    <a:cubicBezTo>
                      <a:pt x="74" y="201"/>
                      <a:pt x="74" y="201"/>
                      <a:pt x="74" y="201"/>
                    </a:cubicBezTo>
                    <a:cubicBezTo>
                      <a:pt x="73" y="201"/>
                      <a:pt x="73" y="201"/>
                      <a:pt x="73" y="201"/>
                    </a:cubicBezTo>
                    <a:cubicBezTo>
                      <a:pt x="72" y="201"/>
                      <a:pt x="72" y="201"/>
                      <a:pt x="72" y="202"/>
                    </a:cubicBezTo>
                    <a:cubicBezTo>
                      <a:pt x="72" y="202"/>
                      <a:pt x="72" y="202"/>
                      <a:pt x="73" y="202"/>
                    </a:cubicBezTo>
                    <a:cubicBezTo>
                      <a:pt x="73" y="202"/>
                      <a:pt x="73" y="202"/>
                      <a:pt x="73" y="203"/>
                    </a:cubicBezTo>
                    <a:cubicBezTo>
                      <a:pt x="73" y="203"/>
                      <a:pt x="73" y="203"/>
                      <a:pt x="72" y="203"/>
                    </a:cubicBezTo>
                    <a:cubicBezTo>
                      <a:pt x="72" y="203"/>
                      <a:pt x="73" y="203"/>
                      <a:pt x="73" y="204"/>
                    </a:cubicBezTo>
                    <a:cubicBezTo>
                      <a:pt x="73" y="204"/>
                      <a:pt x="73" y="204"/>
                      <a:pt x="74" y="204"/>
                    </a:cubicBezTo>
                    <a:cubicBezTo>
                      <a:pt x="74" y="204"/>
                      <a:pt x="74" y="204"/>
                      <a:pt x="75" y="205"/>
                    </a:cubicBezTo>
                    <a:cubicBezTo>
                      <a:pt x="75" y="205"/>
                      <a:pt x="76" y="205"/>
                      <a:pt x="76" y="205"/>
                    </a:cubicBezTo>
                    <a:cubicBezTo>
                      <a:pt x="77" y="205"/>
                      <a:pt x="77" y="205"/>
                      <a:pt x="77" y="205"/>
                    </a:cubicBezTo>
                    <a:cubicBezTo>
                      <a:pt x="77" y="206"/>
                      <a:pt x="77" y="206"/>
                      <a:pt x="77" y="206"/>
                    </a:cubicBezTo>
                    <a:cubicBezTo>
                      <a:pt x="78" y="206"/>
                      <a:pt x="78" y="206"/>
                      <a:pt x="78" y="207"/>
                    </a:cubicBezTo>
                    <a:cubicBezTo>
                      <a:pt x="78" y="207"/>
                      <a:pt x="78" y="207"/>
                      <a:pt x="78" y="207"/>
                    </a:cubicBezTo>
                    <a:cubicBezTo>
                      <a:pt x="78" y="207"/>
                      <a:pt x="77" y="207"/>
                      <a:pt x="77" y="207"/>
                    </a:cubicBezTo>
                    <a:cubicBezTo>
                      <a:pt x="77" y="208"/>
                      <a:pt x="77" y="208"/>
                      <a:pt x="77" y="208"/>
                    </a:cubicBezTo>
                    <a:cubicBezTo>
                      <a:pt x="77" y="208"/>
                      <a:pt x="78" y="208"/>
                      <a:pt x="78" y="208"/>
                    </a:cubicBezTo>
                    <a:cubicBezTo>
                      <a:pt x="79" y="208"/>
                      <a:pt x="79" y="209"/>
                      <a:pt x="80" y="209"/>
                    </a:cubicBezTo>
                    <a:cubicBezTo>
                      <a:pt x="80" y="210"/>
                      <a:pt x="81" y="210"/>
                      <a:pt x="81" y="211"/>
                    </a:cubicBezTo>
                    <a:cubicBezTo>
                      <a:pt x="81" y="211"/>
                      <a:pt x="80" y="210"/>
                      <a:pt x="80" y="210"/>
                    </a:cubicBezTo>
                    <a:cubicBezTo>
                      <a:pt x="79" y="210"/>
                      <a:pt x="79" y="210"/>
                      <a:pt x="79" y="209"/>
                    </a:cubicBezTo>
                    <a:cubicBezTo>
                      <a:pt x="79" y="209"/>
                      <a:pt x="78" y="209"/>
                      <a:pt x="78" y="209"/>
                    </a:cubicBezTo>
                    <a:cubicBezTo>
                      <a:pt x="78" y="209"/>
                      <a:pt x="78" y="209"/>
                      <a:pt x="78" y="209"/>
                    </a:cubicBezTo>
                    <a:cubicBezTo>
                      <a:pt x="77" y="210"/>
                      <a:pt x="77" y="210"/>
                      <a:pt x="77" y="211"/>
                    </a:cubicBezTo>
                    <a:cubicBezTo>
                      <a:pt x="77" y="211"/>
                      <a:pt x="77" y="212"/>
                      <a:pt x="77" y="212"/>
                    </a:cubicBezTo>
                    <a:cubicBezTo>
                      <a:pt x="77" y="212"/>
                      <a:pt x="78" y="213"/>
                      <a:pt x="78" y="213"/>
                    </a:cubicBezTo>
                    <a:cubicBezTo>
                      <a:pt x="78" y="213"/>
                      <a:pt x="78" y="213"/>
                      <a:pt x="77" y="213"/>
                    </a:cubicBezTo>
                    <a:cubicBezTo>
                      <a:pt x="77" y="214"/>
                      <a:pt x="77" y="215"/>
                      <a:pt x="77" y="216"/>
                    </a:cubicBezTo>
                    <a:cubicBezTo>
                      <a:pt x="77" y="216"/>
                      <a:pt x="77" y="217"/>
                      <a:pt x="76" y="218"/>
                    </a:cubicBezTo>
                    <a:cubicBezTo>
                      <a:pt x="76" y="218"/>
                      <a:pt x="75" y="218"/>
                      <a:pt x="75" y="218"/>
                    </a:cubicBezTo>
                    <a:cubicBezTo>
                      <a:pt x="75" y="218"/>
                      <a:pt x="75" y="219"/>
                      <a:pt x="75" y="219"/>
                    </a:cubicBezTo>
                    <a:cubicBezTo>
                      <a:pt x="74" y="219"/>
                      <a:pt x="74" y="219"/>
                      <a:pt x="74" y="219"/>
                    </a:cubicBezTo>
                    <a:cubicBezTo>
                      <a:pt x="74" y="219"/>
                      <a:pt x="73" y="219"/>
                      <a:pt x="73" y="219"/>
                    </a:cubicBezTo>
                    <a:cubicBezTo>
                      <a:pt x="72" y="219"/>
                      <a:pt x="71" y="219"/>
                      <a:pt x="70" y="218"/>
                    </a:cubicBezTo>
                    <a:cubicBezTo>
                      <a:pt x="70" y="218"/>
                      <a:pt x="70" y="218"/>
                      <a:pt x="69" y="218"/>
                    </a:cubicBezTo>
                    <a:cubicBezTo>
                      <a:pt x="69" y="218"/>
                      <a:pt x="69" y="219"/>
                      <a:pt x="68" y="219"/>
                    </a:cubicBezTo>
                    <a:cubicBezTo>
                      <a:pt x="68" y="219"/>
                      <a:pt x="67" y="219"/>
                      <a:pt x="67" y="219"/>
                    </a:cubicBezTo>
                    <a:cubicBezTo>
                      <a:pt x="66" y="218"/>
                      <a:pt x="66" y="218"/>
                      <a:pt x="66" y="218"/>
                    </a:cubicBezTo>
                    <a:cubicBezTo>
                      <a:pt x="65" y="218"/>
                      <a:pt x="65" y="218"/>
                      <a:pt x="64" y="218"/>
                    </a:cubicBezTo>
                    <a:cubicBezTo>
                      <a:pt x="63" y="218"/>
                      <a:pt x="62" y="219"/>
                      <a:pt x="62" y="219"/>
                    </a:cubicBezTo>
                    <a:cubicBezTo>
                      <a:pt x="61" y="219"/>
                      <a:pt x="60" y="219"/>
                      <a:pt x="60" y="219"/>
                    </a:cubicBezTo>
                    <a:cubicBezTo>
                      <a:pt x="59" y="219"/>
                      <a:pt x="57" y="219"/>
                      <a:pt x="56" y="218"/>
                    </a:cubicBezTo>
                    <a:cubicBezTo>
                      <a:pt x="56" y="218"/>
                      <a:pt x="55" y="218"/>
                      <a:pt x="55" y="218"/>
                    </a:cubicBezTo>
                    <a:cubicBezTo>
                      <a:pt x="54" y="218"/>
                      <a:pt x="54" y="218"/>
                      <a:pt x="54" y="218"/>
                    </a:cubicBezTo>
                    <a:cubicBezTo>
                      <a:pt x="54" y="218"/>
                      <a:pt x="53" y="218"/>
                      <a:pt x="53" y="218"/>
                    </a:cubicBezTo>
                    <a:cubicBezTo>
                      <a:pt x="52" y="218"/>
                      <a:pt x="52" y="218"/>
                      <a:pt x="51" y="218"/>
                    </a:cubicBezTo>
                    <a:cubicBezTo>
                      <a:pt x="51" y="218"/>
                      <a:pt x="50" y="218"/>
                      <a:pt x="50" y="218"/>
                    </a:cubicBezTo>
                    <a:cubicBezTo>
                      <a:pt x="50" y="218"/>
                      <a:pt x="49" y="218"/>
                      <a:pt x="49" y="218"/>
                    </a:cubicBezTo>
                    <a:cubicBezTo>
                      <a:pt x="48" y="218"/>
                      <a:pt x="48" y="219"/>
                      <a:pt x="48" y="219"/>
                    </a:cubicBezTo>
                    <a:cubicBezTo>
                      <a:pt x="47" y="218"/>
                      <a:pt x="47" y="218"/>
                      <a:pt x="47" y="218"/>
                    </a:cubicBezTo>
                    <a:cubicBezTo>
                      <a:pt x="46" y="218"/>
                      <a:pt x="46" y="218"/>
                      <a:pt x="45" y="218"/>
                    </a:cubicBezTo>
                    <a:cubicBezTo>
                      <a:pt x="45" y="218"/>
                      <a:pt x="45" y="218"/>
                      <a:pt x="44" y="218"/>
                    </a:cubicBezTo>
                    <a:cubicBezTo>
                      <a:pt x="44" y="218"/>
                      <a:pt x="44" y="218"/>
                      <a:pt x="44" y="218"/>
                    </a:cubicBezTo>
                    <a:cubicBezTo>
                      <a:pt x="44" y="218"/>
                      <a:pt x="43" y="218"/>
                      <a:pt x="42" y="219"/>
                    </a:cubicBezTo>
                    <a:cubicBezTo>
                      <a:pt x="42" y="219"/>
                      <a:pt x="42" y="219"/>
                      <a:pt x="42" y="219"/>
                    </a:cubicBezTo>
                    <a:cubicBezTo>
                      <a:pt x="43" y="219"/>
                      <a:pt x="43" y="219"/>
                      <a:pt x="43" y="220"/>
                    </a:cubicBezTo>
                    <a:cubicBezTo>
                      <a:pt x="43" y="220"/>
                      <a:pt x="43" y="220"/>
                      <a:pt x="42" y="220"/>
                    </a:cubicBezTo>
                    <a:cubicBezTo>
                      <a:pt x="42" y="220"/>
                      <a:pt x="41" y="220"/>
                      <a:pt x="41" y="220"/>
                    </a:cubicBezTo>
                    <a:cubicBezTo>
                      <a:pt x="40" y="220"/>
                      <a:pt x="40" y="220"/>
                      <a:pt x="40" y="220"/>
                    </a:cubicBezTo>
                    <a:cubicBezTo>
                      <a:pt x="39" y="220"/>
                      <a:pt x="39" y="220"/>
                      <a:pt x="38" y="221"/>
                    </a:cubicBezTo>
                    <a:cubicBezTo>
                      <a:pt x="38" y="221"/>
                      <a:pt x="38" y="221"/>
                      <a:pt x="37" y="221"/>
                    </a:cubicBezTo>
                    <a:cubicBezTo>
                      <a:pt x="38" y="222"/>
                      <a:pt x="38" y="222"/>
                      <a:pt x="38" y="222"/>
                    </a:cubicBezTo>
                    <a:cubicBezTo>
                      <a:pt x="38" y="222"/>
                      <a:pt x="38" y="222"/>
                      <a:pt x="39" y="222"/>
                    </a:cubicBezTo>
                    <a:cubicBezTo>
                      <a:pt x="39" y="222"/>
                      <a:pt x="39" y="222"/>
                      <a:pt x="39" y="222"/>
                    </a:cubicBezTo>
                    <a:cubicBezTo>
                      <a:pt x="39" y="222"/>
                      <a:pt x="39" y="223"/>
                      <a:pt x="39" y="223"/>
                    </a:cubicBezTo>
                    <a:cubicBezTo>
                      <a:pt x="39" y="223"/>
                      <a:pt x="39" y="223"/>
                      <a:pt x="39" y="224"/>
                    </a:cubicBezTo>
                    <a:cubicBezTo>
                      <a:pt x="39" y="224"/>
                      <a:pt x="39" y="224"/>
                      <a:pt x="39" y="224"/>
                    </a:cubicBezTo>
                    <a:cubicBezTo>
                      <a:pt x="39" y="223"/>
                      <a:pt x="40" y="223"/>
                      <a:pt x="40" y="223"/>
                    </a:cubicBezTo>
                    <a:cubicBezTo>
                      <a:pt x="40" y="223"/>
                      <a:pt x="40" y="224"/>
                      <a:pt x="40" y="224"/>
                    </a:cubicBezTo>
                    <a:cubicBezTo>
                      <a:pt x="40" y="224"/>
                      <a:pt x="40" y="224"/>
                      <a:pt x="40" y="224"/>
                    </a:cubicBezTo>
                    <a:cubicBezTo>
                      <a:pt x="40" y="224"/>
                      <a:pt x="40" y="224"/>
                      <a:pt x="40" y="225"/>
                    </a:cubicBezTo>
                    <a:cubicBezTo>
                      <a:pt x="40" y="225"/>
                      <a:pt x="40" y="225"/>
                      <a:pt x="41" y="225"/>
                    </a:cubicBezTo>
                    <a:cubicBezTo>
                      <a:pt x="40" y="225"/>
                      <a:pt x="40" y="225"/>
                      <a:pt x="39" y="225"/>
                    </a:cubicBezTo>
                    <a:cubicBezTo>
                      <a:pt x="39" y="226"/>
                      <a:pt x="39" y="226"/>
                      <a:pt x="39" y="226"/>
                    </a:cubicBezTo>
                    <a:cubicBezTo>
                      <a:pt x="39" y="226"/>
                      <a:pt x="39" y="226"/>
                      <a:pt x="39" y="226"/>
                    </a:cubicBezTo>
                    <a:cubicBezTo>
                      <a:pt x="40" y="227"/>
                      <a:pt x="40" y="227"/>
                      <a:pt x="40" y="228"/>
                    </a:cubicBezTo>
                    <a:cubicBezTo>
                      <a:pt x="40" y="228"/>
                      <a:pt x="40" y="229"/>
                      <a:pt x="40" y="230"/>
                    </a:cubicBezTo>
                    <a:cubicBezTo>
                      <a:pt x="40" y="230"/>
                      <a:pt x="40" y="230"/>
                      <a:pt x="40" y="230"/>
                    </a:cubicBezTo>
                    <a:cubicBezTo>
                      <a:pt x="40" y="231"/>
                      <a:pt x="40" y="231"/>
                      <a:pt x="40" y="231"/>
                    </a:cubicBezTo>
                    <a:cubicBezTo>
                      <a:pt x="40" y="232"/>
                      <a:pt x="40" y="232"/>
                      <a:pt x="41" y="232"/>
                    </a:cubicBezTo>
                    <a:cubicBezTo>
                      <a:pt x="41" y="232"/>
                      <a:pt x="40" y="232"/>
                      <a:pt x="40" y="233"/>
                    </a:cubicBezTo>
                    <a:cubicBezTo>
                      <a:pt x="40" y="233"/>
                      <a:pt x="40" y="233"/>
                      <a:pt x="40" y="234"/>
                    </a:cubicBezTo>
                    <a:cubicBezTo>
                      <a:pt x="40" y="234"/>
                      <a:pt x="40" y="234"/>
                      <a:pt x="40" y="235"/>
                    </a:cubicBezTo>
                    <a:cubicBezTo>
                      <a:pt x="39" y="235"/>
                      <a:pt x="39" y="236"/>
                      <a:pt x="38" y="236"/>
                    </a:cubicBezTo>
                    <a:cubicBezTo>
                      <a:pt x="38" y="236"/>
                      <a:pt x="38" y="236"/>
                      <a:pt x="38" y="237"/>
                    </a:cubicBezTo>
                    <a:cubicBezTo>
                      <a:pt x="38" y="237"/>
                      <a:pt x="38" y="238"/>
                      <a:pt x="37" y="238"/>
                    </a:cubicBezTo>
                    <a:cubicBezTo>
                      <a:pt x="37" y="239"/>
                      <a:pt x="37" y="240"/>
                      <a:pt x="37" y="240"/>
                    </a:cubicBezTo>
                    <a:cubicBezTo>
                      <a:pt x="37" y="241"/>
                      <a:pt x="37" y="241"/>
                      <a:pt x="37" y="241"/>
                    </a:cubicBezTo>
                    <a:cubicBezTo>
                      <a:pt x="37" y="241"/>
                      <a:pt x="37" y="241"/>
                      <a:pt x="38" y="241"/>
                    </a:cubicBezTo>
                    <a:cubicBezTo>
                      <a:pt x="38" y="241"/>
                      <a:pt x="38" y="240"/>
                      <a:pt x="38" y="240"/>
                    </a:cubicBezTo>
                    <a:cubicBezTo>
                      <a:pt x="39" y="240"/>
                      <a:pt x="39" y="240"/>
                      <a:pt x="39" y="240"/>
                    </a:cubicBezTo>
                    <a:cubicBezTo>
                      <a:pt x="39" y="240"/>
                      <a:pt x="39" y="240"/>
                      <a:pt x="39" y="240"/>
                    </a:cubicBezTo>
                    <a:cubicBezTo>
                      <a:pt x="39" y="240"/>
                      <a:pt x="39" y="240"/>
                      <a:pt x="39" y="241"/>
                    </a:cubicBezTo>
                    <a:cubicBezTo>
                      <a:pt x="39" y="241"/>
                      <a:pt x="38" y="241"/>
                      <a:pt x="38" y="241"/>
                    </a:cubicBezTo>
                    <a:cubicBezTo>
                      <a:pt x="38" y="241"/>
                      <a:pt x="38" y="242"/>
                      <a:pt x="38" y="242"/>
                    </a:cubicBezTo>
                    <a:cubicBezTo>
                      <a:pt x="38" y="242"/>
                      <a:pt x="38" y="242"/>
                      <a:pt x="38" y="242"/>
                    </a:cubicBezTo>
                    <a:cubicBezTo>
                      <a:pt x="39" y="242"/>
                      <a:pt x="39" y="242"/>
                      <a:pt x="39" y="242"/>
                    </a:cubicBezTo>
                    <a:cubicBezTo>
                      <a:pt x="40" y="242"/>
                      <a:pt x="40" y="242"/>
                      <a:pt x="40" y="242"/>
                    </a:cubicBezTo>
                    <a:cubicBezTo>
                      <a:pt x="40" y="242"/>
                      <a:pt x="40" y="242"/>
                      <a:pt x="40" y="242"/>
                    </a:cubicBezTo>
                    <a:cubicBezTo>
                      <a:pt x="40" y="243"/>
                      <a:pt x="40" y="243"/>
                      <a:pt x="40" y="243"/>
                    </a:cubicBezTo>
                    <a:cubicBezTo>
                      <a:pt x="40" y="244"/>
                      <a:pt x="40" y="244"/>
                      <a:pt x="40" y="244"/>
                    </a:cubicBezTo>
                    <a:cubicBezTo>
                      <a:pt x="40" y="245"/>
                      <a:pt x="40" y="245"/>
                      <a:pt x="40" y="246"/>
                    </a:cubicBezTo>
                    <a:cubicBezTo>
                      <a:pt x="40" y="247"/>
                      <a:pt x="40" y="247"/>
                      <a:pt x="40" y="248"/>
                    </a:cubicBezTo>
                    <a:cubicBezTo>
                      <a:pt x="39" y="248"/>
                      <a:pt x="39" y="248"/>
                      <a:pt x="39" y="248"/>
                    </a:cubicBezTo>
                    <a:cubicBezTo>
                      <a:pt x="39" y="248"/>
                      <a:pt x="40" y="248"/>
                      <a:pt x="40" y="248"/>
                    </a:cubicBezTo>
                    <a:cubicBezTo>
                      <a:pt x="40" y="248"/>
                      <a:pt x="41" y="248"/>
                      <a:pt x="41" y="247"/>
                    </a:cubicBezTo>
                    <a:cubicBezTo>
                      <a:pt x="42" y="247"/>
                      <a:pt x="43" y="248"/>
                      <a:pt x="43" y="248"/>
                    </a:cubicBezTo>
                    <a:cubicBezTo>
                      <a:pt x="44" y="248"/>
                      <a:pt x="44" y="248"/>
                      <a:pt x="44" y="248"/>
                    </a:cubicBezTo>
                    <a:cubicBezTo>
                      <a:pt x="45" y="248"/>
                      <a:pt x="45" y="248"/>
                      <a:pt x="46" y="248"/>
                    </a:cubicBezTo>
                    <a:cubicBezTo>
                      <a:pt x="46" y="247"/>
                      <a:pt x="47" y="247"/>
                      <a:pt x="47" y="247"/>
                    </a:cubicBezTo>
                    <a:cubicBezTo>
                      <a:pt x="47" y="247"/>
                      <a:pt x="47" y="247"/>
                      <a:pt x="48" y="247"/>
                    </a:cubicBezTo>
                    <a:cubicBezTo>
                      <a:pt x="48" y="247"/>
                      <a:pt x="48" y="247"/>
                      <a:pt x="48" y="247"/>
                    </a:cubicBezTo>
                    <a:cubicBezTo>
                      <a:pt x="48" y="247"/>
                      <a:pt x="48" y="247"/>
                      <a:pt x="48" y="247"/>
                    </a:cubicBezTo>
                    <a:cubicBezTo>
                      <a:pt x="49" y="247"/>
                      <a:pt x="50" y="247"/>
                      <a:pt x="50" y="247"/>
                    </a:cubicBezTo>
                    <a:cubicBezTo>
                      <a:pt x="51" y="248"/>
                      <a:pt x="52" y="248"/>
                      <a:pt x="52" y="249"/>
                    </a:cubicBezTo>
                    <a:cubicBezTo>
                      <a:pt x="52" y="249"/>
                      <a:pt x="52" y="249"/>
                      <a:pt x="52" y="249"/>
                    </a:cubicBezTo>
                    <a:cubicBezTo>
                      <a:pt x="52" y="249"/>
                      <a:pt x="53" y="250"/>
                      <a:pt x="53" y="251"/>
                    </a:cubicBezTo>
                    <a:cubicBezTo>
                      <a:pt x="54" y="251"/>
                      <a:pt x="54" y="251"/>
                      <a:pt x="55" y="252"/>
                    </a:cubicBezTo>
                    <a:cubicBezTo>
                      <a:pt x="56" y="252"/>
                      <a:pt x="56" y="252"/>
                      <a:pt x="57" y="252"/>
                    </a:cubicBezTo>
                    <a:cubicBezTo>
                      <a:pt x="57" y="252"/>
                      <a:pt x="58" y="251"/>
                      <a:pt x="58" y="251"/>
                    </a:cubicBezTo>
                    <a:cubicBezTo>
                      <a:pt x="58" y="251"/>
                      <a:pt x="58" y="251"/>
                      <a:pt x="58" y="251"/>
                    </a:cubicBezTo>
                    <a:cubicBezTo>
                      <a:pt x="58" y="250"/>
                      <a:pt x="59" y="250"/>
                      <a:pt x="59" y="250"/>
                    </a:cubicBezTo>
                    <a:cubicBezTo>
                      <a:pt x="60" y="250"/>
                      <a:pt x="60" y="250"/>
                      <a:pt x="61" y="250"/>
                    </a:cubicBezTo>
                    <a:cubicBezTo>
                      <a:pt x="61" y="249"/>
                      <a:pt x="62" y="249"/>
                      <a:pt x="62" y="249"/>
                    </a:cubicBezTo>
                    <a:cubicBezTo>
                      <a:pt x="63" y="249"/>
                      <a:pt x="64" y="248"/>
                      <a:pt x="64" y="248"/>
                    </a:cubicBezTo>
                    <a:cubicBezTo>
                      <a:pt x="65" y="248"/>
                      <a:pt x="65" y="248"/>
                      <a:pt x="65" y="248"/>
                    </a:cubicBezTo>
                    <a:cubicBezTo>
                      <a:pt x="66" y="248"/>
                      <a:pt x="67" y="248"/>
                      <a:pt x="67" y="248"/>
                    </a:cubicBezTo>
                    <a:cubicBezTo>
                      <a:pt x="68" y="248"/>
                      <a:pt x="68" y="248"/>
                      <a:pt x="69" y="248"/>
                    </a:cubicBezTo>
                    <a:cubicBezTo>
                      <a:pt x="69" y="248"/>
                      <a:pt x="69" y="248"/>
                      <a:pt x="69" y="248"/>
                    </a:cubicBezTo>
                    <a:cubicBezTo>
                      <a:pt x="70" y="248"/>
                      <a:pt x="70" y="248"/>
                      <a:pt x="70" y="248"/>
                    </a:cubicBezTo>
                    <a:cubicBezTo>
                      <a:pt x="70" y="248"/>
                      <a:pt x="71" y="248"/>
                      <a:pt x="71" y="249"/>
                    </a:cubicBezTo>
                    <a:cubicBezTo>
                      <a:pt x="71" y="248"/>
                      <a:pt x="72" y="248"/>
                      <a:pt x="72" y="248"/>
                    </a:cubicBezTo>
                    <a:cubicBezTo>
                      <a:pt x="72" y="248"/>
                      <a:pt x="72" y="248"/>
                      <a:pt x="72" y="247"/>
                    </a:cubicBezTo>
                    <a:cubicBezTo>
                      <a:pt x="73" y="248"/>
                      <a:pt x="73" y="248"/>
                      <a:pt x="73" y="248"/>
                    </a:cubicBezTo>
                    <a:cubicBezTo>
                      <a:pt x="74" y="248"/>
                      <a:pt x="74" y="248"/>
                      <a:pt x="75" y="248"/>
                    </a:cubicBezTo>
                    <a:cubicBezTo>
                      <a:pt x="75" y="248"/>
                      <a:pt x="75" y="247"/>
                      <a:pt x="76" y="247"/>
                    </a:cubicBezTo>
                    <a:cubicBezTo>
                      <a:pt x="76" y="247"/>
                      <a:pt x="76" y="246"/>
                      <a:pt x="76" y="246"/>
                    </a:cubicBezTo>
                    <a:cubicBezTo>
                      <a:pt x="77" y="246"/>
                      <a:pt x="78" y="245"/>
                      <a:pt x="79" y="245"/>
                    </a:cubicBezTo>
                    <a:cubicBezTo>
                      <a:pt x="79" y="245"/>
                      <a:pt x="80" y="245"/>
                      <a:pt x="81" y="245"/>
                    </a:cubicBezTo>
                    <a:cubicBezTo>
                      <a:pt x="81" y="245"/>
                      <a:pt x="81" y="245"/>
                      <a:pt x="81" y="244"/>
                    </a:cubicBezTo>
                    <a:cubicBezTo>
                      <a:pt x="81" y="244"/>
                      <a:pt x="81" y="244"/>
                      <a:pt x="81" y="244"/>
                    </a:cubicBezTo>
                    <a:cubicBezTo>
                      <a:pt x="81" y="244"/>
                      <a:pt x="81" y="243"/>
                      <a:pt x="81" y="243"/>
                    </a:cubicBezTo>
                    <a:cubicBezTo>
                      <a:pt x="81" y="242"/>
                      <a:pt x="82" y="242"/>
                      <a:pt x="82" y="241"/>
                    </a:cubicBezTo>
                    <a:cubicBezTo>
                      <a:pt x="82" y="241"/>
                      <a:pt x="82" y="241"/>
                      <a:pt x="82" y="240"/>
                    </a:cubicBezTo>
                    <a:cubicBezTo>
                      <a:pt x="83" y="240"/>
                      <a:pt x="84" y="240"/>
                      <a:pt x="84" y="240"/>
                    </a:cubicBezTo>
                    <a:cubicBezTo>
                      <a:pt x="85" y="240"/>
                      <a:pt x="85" y="240"/>
                      <a:pt x="85" y="239"/>
                    </a:cubicBezTo>
                    <a:cubicBezTo>
                      <a:pt x="85" y="239"/>
                      <a:pt x="84" y="238"/>
                      <a:pt x="84" y="238"/>
                    </a:cubicBezTo>
                    <a:cubicBezTo>
                      <a:pt x="84" y="238"/>
                      <a:pt x="83" y="238"/>
                      <a:pt x="83" y="238"/>
                    </a:cubicBezTo>
                    <a:cubicBezTo>
                      <a:pt x="83" y="238"/>
                      <a:pt x="83" y="237"/>
                      <a:pt x="83" y="237"/>
                    </a:cubicBezTo>
                    <a:cubicBezTo>
                      <a:pt x="83" y="237"/>
                      <a:pt x="82" y="236"/>
                      <a:pt x="82" y="236"/>
                    </a:cubicBezTo>
                    <a:cubicBezTo>
                      <a:pt x="82" y="236"/>
                      <a:pt x="82" y="236"/>
                      <a:pt x="83" y="235"/>
                    </a:cubicBezTo>
                    <a:cubicBezTo>
                      <a:pt x="83" y="235"/>
                      <a:pt x="84" y="234"/>
                      <a:pt x="85" y="233"/>
                    </a:cubicBezTo>
                    <a:cubicBezTo>
                      <a:pt x="85" y="233"/>
                      <a:pt x="85" y="233"/>
                      <a:pt x="86" y="233"/>
                    </a:cubicBezTo>
                    <a:cubicBezTo>
                      <a:pt x="86" y="232"/>
                      <a:pt x="87" y="231"/>
                      <a:pt x="87" y="231"/>
                    </a:cubicBezTo>
                    <a:cubicBezTo>
                      <a:pt x="87" y="231"/>
                      <a:pt x="88" y="231"/>
                      <a:pt x="88" y="231"/>
                    </a:cubicBezTo>
                    <a:cubicBezTo>
                      <a:pt x="88" y="231"/>
                      <a:pt x="88" y="231"/>
                      <a:pt x="88" y="231"/>
                    </a:cubicBezTo>
                    <a:cubicBezTo>
                      <a:pt x="88" y="231"/>
                      <a:pt x="88" y="231"/>
                      <a:pt x="88" y="231"/>
                    </a:cubicBezTo>
                    <a:cubicBezTo>
                      <a:pt x="88" y="231"/>
                      <a:pt x="88" y="231"/>
                      <a:pt x="88" y="231"/>
                    </a:cubicBezTo>
                    <a:cubicBezTo>
                      <a:pt x="88" y="230"/>
                      <a:pt x="89" y="230"/>
                      <a:pt x="89" y="230"/>
                    </a:cubicBezTo>
                    <a:cubicBezTo>
                      <a:pt x="88" y="230"/>
                      <a:pt x="88" y="230"/>
                      <a:pt x="88" y="230"/>
                    </a:cubicBezTo>
                    <a:cubicBezTo>
                      <a:pt x="88" y="229"/>
                      <a:pt x="89" y="229"/>
                      <a:pt x="89" y="229"/>
                    </a:cubicBezTo>
                    <a:cubicBezTo>
                      <a:pt x="90" y="229"/>
                      <a:pt x="90" y="229"/>
                      <a:pt x="91" y="228"/>
                    </a:cubicBezTo>
                    <a:cubicBezTo>
                      <a:pt x="91" y="228"/>
                      <a:pt x="92" y="228"/>
                      <a:pt x="93" y="228"/>
                    </a:cubicBezTo>
                    <a:cubicBezTo>
                      <a:pt x="93" y="228"/>
                      <a:pt x="94" y="228"/>
                      <a:pt x="94" y="228"/>
                    </a:cubicBezTo>
                    <a:cubicBezTo>
                      <a:pt x="94" y="228"/>
                      <a:pt x="95" y="227"/>
                      <a:pt x="95" y="227"/>
                    </a:cubicBezTo>
                    <a:cubicBezTo>
                      <a:pt x="96" y="227"/>
                      <a:pt x="97" y="227"/>
                      <a:pt x="97" y="226"/>
                    </a:cubicBezTo>
                    <a:cubicBezTo>
                      <a:pt x="97" y="226"/>
                      <a:pt x="98" y="226"/>
                      <a:pt x="98" y="226"/>
                    </a:cubicBezTo>
                    <a:cubicBezTo>
                      <a:pt x="98" y="225"/>
                      <a:pt x="98" y="225"/>
                      <a:pt x="98" y="225"/>
                    </a:cubicBezTo>
                    <a:cubicBezTo>
                      <a:pt x="98" y="224"/>
                      <a:pt x="98" y="224"/>
                      <a:pt x="98" y="223"/>
                    </a:cubicBezTo>
                    <a:cubicBezTo>
                      <a:pt x="98" y="223"/>
                      <a:pt x="98" y="223"/>
                      <a:pt x="98" y="223"/>
                    </a:cubicBezTo>
                    <a:cubicBezTo>
                      <a:pt x="98" y="223"/>
                      <a:pt x="98" y="223"/>
                      <a:pt x="98" y="223"/>
                    </a:cubicBezTo>
                    <a:cubicBezTo>
                      <a:pt x="98" y="223"/>
                      <a:pt x="98" y="222"/>
                      <a:pt x="98" y="222"/>
                    </a:cubicBezTo>
                    <a:cubicBezTo>
                      <a:pt x="98" y="222"/>
                      <a:pt x="98" y="222"/>
                      <a:pt x="98" y="221"/>
                    </a:cubicBezTo>
                    <a:cubicBezTo>
                      <a:pt x="98" y="221"/>
                      <a:pt x="98" y="220"/>
                      <a:pt x="98" y="220"/>
                    </a:cubicBezTo>
                    <a:cubicBezTo>
                      <a:pt x="98" y="220"/>
                      <a:pt x="98" y="220"/>
                      <a:pt x="98" y="219"/>
                    </a:cubicBezTo>
                    <a:cubicBezTo>
                      <a:pt x="99" y="219"/>
                      <a:pt x="99" y="219"/>
                      <a:pt x="100" y="219"/>
                    </a:cubicBezTo>
                    <a:cubicBezTo>
                      <a:pt x="100" y="218"/>
                      <a:pt x="101" y="218"/>
                      <a:pt x="101" y="217"/>
                    </a:cubicBezTo>
                    <a:cubicBezTo>
                      <a:pt x="102" y="217"/>
                      <a:pt x="102" y="217"/>
                      <a:pt x="102" y="217"/>
                    </a:cubicBezTo>
                    <a:cubicBezTo>
                      <a:pt x="102" y="217"/>
                      <a:pt x="102" y="217"/>
                      <a:pt x="103" y="217"/>
                    </a:cubicBezTo>
                    <a:cubicBezTo>
                      <a:pt x="103" y="218"/>
                      <a:pt x="103" y="218"/>
                      <a:pt x="104" y="218"/>
                    </a:cubicBezTo>
                    <a:cubicBezTo>
                      <a:pt x="104" y="218"/>
                      <a:pt x="105" y="218"/>
                      <a:pt x="105" y="218"/>
                    </a:cubicBezTo>
                    <a:cubicBezTo>
                      <a:pt x="105" y="218"/>
                      <a:pt x="106" y="218"/>
                      <a:pt x="106" y="218"/>
                    </a:cubicBezTo>
                    <a:cubicBezTo>
                      <a:pt x="106" y="218"/>
                      <a:pt x="107" y="218"/>
                      <a:pt x="107" y="218"/>
                    </a:cubicBezTo>
                    <a:cubicBezTo>
                      <a:pt x="107" y="218"/>
                      <a:pt x="107" y="218"/>
                      <a:pt x="108" y="218"/>
                    </a:cubicBezTo>
                    <a:cubicBezTo>
                      <a:pt x="109" y="218"/>
                      <a:pt x="110" y="218"/>
                      <a:pt x="111" y="219"/>
                    </a:cubicBezTo>
                    <a:cubicBezTo>
                      <a:pt x="111" y="219"/>
                      <a:pt x="112" y="219"/>
                      <a:pt x="112" y="219"/>
                    </a:cubicBezTo>
                    <a:cubicBezTo>
                      <a:pt x="113" y="219"/>
                      <a:pt x="113" y="220"/>
                      <a:pt x="114" y="220"/>
                    </a:cubicBezTo>
                    <a:cubicBezTo>
                      <a:pt x="115" y="219"/>
                      <a:pt x="115" y="219"/>
                      <a:pt x="115" y="219"/>
                    </a:cubicBezTo>
                    <a:cubicBezTo>
                      <a:pt x="115" y="219"/>
                      <a:pt x="115" y="219"/>
                      <a:pt x="115" y="219"/>
                    </a:cubicBezTo>
                    <a:cubicBezTo>
                      <a:pt x="115" y="218"/>
                      <a:pt x="116" y="218"/>
                      <a:pt x="116" y="218"/>
                    </a:cubicBezTo>
                    <a:cubicBezTo>
                      <a:pt x="117" y="217"/>
                      <a:pt x="118" y="217"/>
                      <a:pt x="119" y="216"/>
                    </a:cubicBezTo>
                    <a:cubicBezTo>
                      <a:pt x="119" y="216"/>
                      <a:pt x="119" y="216"/>
                      <a:pt x="120" y="216"/>
                    </a:cubicBezTo>
                    <a:cubicBezTo>
                      <a:pt x="120" y="216"/>
                      <a:pt x="121" y="216"/>
                      <a:pt x="122" y="216"/>
                    </a:cubicBezTo>
                    <a:cubicBezTo>
                      <a:pt x="122" y="215"/>
                      <a:pt x="123" y="215"/>
                      <a:pt x="123" y="215"/>
                    </a:cubicBezTo>
                    <a:cubicBezTo>
                      <a:pt x="123" y="215"/>
                      <a:pt x="123" y="214"/>
                      <a:pt x="123" y="214"/>
                    </a:cubicBezTo>
                    <a:cubicBezTo>
                      <a:pt x="124" y="214"/>
                      <a:pt x="125" y="214"/>
                      <a:pt x="126" y="213"/>
                    </a:cubicBezTo>
                    <a:cubicBezTo>
                      <a:pt x="127" y="213"/>
                      <a:pt x="128" y="214"/>
                      <a:pt x="129" y="214"/>
                    </a:cubicBezTo>
                    <a:cubicBezTo>
                      <a:pt x="130" y="214"/>
                      <a:pt x="130" y="214"/>
                      <a:pt x="131" y="214"/>
                    </a:cubicBezTo>
                    <a:cubicBezTo>
                      <a:pt x="131" y="214"/>
                      <a:pt x="132" y="215"/>
                      <a:pt x="132" y="215"/>
                    </a:cubicBezTo>
                    <a:cubicBezTo>
                      <a:pt x="132" y="215"/>
                      <a:pt x="132" y="215"/>
                      <a:pt x="133" y="215"/>
                    </a:cubicBezTo>
                    <a:cubicBezTo>
                      <a:pt x="133" y="215"/>
                      <a:pt x="133" y="215"/>
                      <a:pt x="133" y="216"/>
                    </a:cubicBezTo>
                    <a:cubicBezTo>
                      <a:pt x="133" y="216"/>
                      <a:pt x="133" y="216"/>
                      <a:pt x="133" y="216"/>
                    </a:cubicBezTo>
                    <a:cubicBezTo>
                      <a:pt x="134" y="217"/>
                      <a:pt x="134" y="217"/>
                      <a:pt x="134" y="217"/>
                    </a:cubicBezTo>
                    <a:cubicBezTo>
                      <a:pt x="134" y="218"/>
                      <a:pt x="134" y="218"/>
                      <a:pt x="134" y="218"/>
                    </a:cubicBezTo>
                    <a:cubicBezTo>
                      <a:pt x="135" y="218"/>
                      <a:pt x="135" y="218"/>
                      <a:pt x="135" y="218"/>
                    </a:cubicBezTo>
                    <a:cubicBezTo>
                      <a:pt x="135" y="219"/>
                      <a:pt x="135" y="219"/>
                      <a:pt x="135" y="219"/>
                    </a:cubicBezTo>
                    <a:cubicBezTo>
                      <a:pt x="136" y="219"/>
                      <a:pt x="136" y="220"/>
                      <a:pt x="136" y="220"/>
                    </a:cubicBezTo>
                    <a:cubicBezTo>
                      <a:pt x="137" y="220"/>
                      <a:pt x="137" y="220"/>
                      <a:pt x="137" y="220"/>
                    </a:cubicBezTo>
                    <a:cubicBezTo>
                      <a:pt x="138" y="221"/>
                      <a:pt x="138" y="221"/>
                      <a:pt x="139" y="221"/>
                    </a:cubicBezTo>
                    <a:cubicBezTo>
                      <a:pt x="139" y="222"/>
                      <a:pt x="139" y="222"/>
                      <a:pt x="139" y="222"/>
                    </a:cubicBezTo>
                    <a:cubicBezTo>
                      <a:pt x="139" y="222"/>
                      <a:pt x="140" y="222"/>
                      <a:pt x="140" y="222"/>
                    </a:cubicBezTo>
                    <a:cubicBezTo>
                      <a:pt x="141" y="222"/>
                      <a:pt x="141" y="223"/>
                      <a:pt x="141" y="223"/>
                    </a:cubicBezTo>
                    <a:cubicBezTo>
                      <a:pt x="141" y="223"/>
                      <a:pt x="141" y="223"/>
                      <a:pt x="142" y="224"/>
                    </a:cubicBezTo>
                    <a:cubicBezTo>
                      <a:pt x="142" y="224"/>
                      <a:pt x="142" y="224"/>
                      <a:pt x="142" y="224"/>
                    </a:cubicBezTo>
                    <a:cubicBezTo>
                      <a:pt x="143" y="224"/>
                      <a:pt x="144" y="225"/>
                      <a:pt x="144" y="226"/>
                    </a:cubicBezTo>
                    <a:cubicBezTo>
                      <a:pt x="145" y="226"/>
                      <a:pt x="146" y="227"/>
                      <a:pt x="146" y="227"/>
                    </a:cubicBezTo>
                    <a:cubicBezTo>
                      <a:pt x="147" y="227"/>
                      <a:pt x="147" y="227"/>
                      <a:pt x="147" y="227"/>
                    </a:cubicBezTo>
                    <a:cubicBezTo>
                      <a:pt x="148" y="227"/>
                      <a:pt x="148" y="227"/>
                      <a:pt x="148" y="227"/>
                    </a:cubicBezTo>
                    <a:cubicBezTo>
                      <a:pt x="148" y="228"/>
                      <a:pt x="149" y="228"/>
                      <a:pt x="149" y="228"/>
                    </a:cubicBezTo>
                    <a:cubicBezTo>
                      <a:pt x="149" y="228"/>
                      <a:pt x="149" y="228"/>
                      <a:pt x="150" y="228"/>
                    </a:cubicBezTo>
                    <a:cubicBezTo>
                      <a:pt x="150" y="228"/>
                      <a:pt x="150" y="228"/>
                      <a:pt x="150" y="228"/>
                    </a:cubicBezTo>
                    <a:cubicBezTo>
                      <a:pt x="151" y="228"/>
                      <a:pt x="151" y="228"/>
                      <a:pt x="151" y="228"/>
                    </a:cubicBezTo>
                    <a:cubicBezTo>
                      <a:pt x="152" y="228"/>
                      <a:pt x="152" y="228"/>
                      <a:pt x="152" y="228"/>
                    </a:cubicBezTo>
                    <a:cubicBezTo>
                      <a:pt x="153" y="229"/>
                      <a:pt x="153" y="229"/>
                      <a:pt x="153" y="229"/>
                    </a:cubicBezTo>
                    <a:cubicBezTo>
                      <a:pt x="154" y="230"/>
                      <a:pt x="154" y="230"/>
                      <a:pt x="154" y="230"/>
                    </a:cubicBezTo>
                    <a:cubicBezTo>
                      <a:pt x="154" y="230"/>
                      <a:pt x="155" y="230"/>
                      <a:pt x="155" y="230"/>
                    </a:cubicBezTo>
                    <a:cubicBezTo>
                      <a:pt x="155" y="230"/>
                      <a:pt x="155" y="230"/>
                      <a:pt x="156" y="230"/>
                    </a:cubicBezTo>
                    <a:cubicBezTo>
                      <a:pt x="156" y="230"/>
                      <a:pt x="156" y="230"/>
                      <a:pt x="156" y="230"/>
                    </a:cubicBezTo>
                    <a:cubicBezTo>
                      <a:pt x="156" y="230"/>
                      <a:pt x="156" y="230"/>
                      <a:pt x="157" y="230"/>
                    </a:cubicBezTo>
                    <a:cubicBezTo>
                      <a:pt x="157" y="230"/>
                      <a:pt x="157" y="230"/>
                      <a:pt x="157" y="230"/>
                    </a:cubicBezTo>
                    <a:cubicBezTo>
                      <a:pt x="158" y="231"/>
                      <a:pt x="158" y="231"/>
                      <a:pt x="158" y="231"/>
                    </a:cubicBezTo>
                    <a:cubicBezTo>
                      <a:pt x="158" y="231"/>
                      <a:pt x="158" y="232"/>
                      <a:pt x="158" y="232"/>
                    </a:cubicBezTo>
                    <a:cubicBezTo>
                      <a:pt x="158" y="232"/>
                      <a:pt x="158" y="232"/>
                      <a:pt x="158" y="232"/>
                    </a:cubicBezTo>
                    <a:cubicBezTo>
                      <a:pt x="158" y="232"/>
                      <a:pt x="158" y="232"/>
                      <a:pt x="158" y="232"/>
                    </a:cubicBezTo>
                    <a:cubicBezTo>
                      <a:pt x="159" y="233"/>
                      <a:pt x="159" y="233"/>
                      <a:pt x="159" y="233"/>
                    </a:cubicBezTo>
                    <a:cubicBezTo>
                      <a:pt x="160" y="233"/>
                      <a:pt x="160" y="233"/>
                      <a:pt x="160" y="233"/>
                    </a:cubicBezTo>
                    <a:cubicBezTo>
                      <a:pt x="160" y="233"/>
                      <a:pt x="161" y="233"/>
                      <a:pt x="161" y="233"/>
                    </a:cubicBezTo>
                    <a:cubicBezTo>
                      <a:pt x="161" y="233"/>
                      <a:pt x="162" y="233"/>
                      <a:pt x="162" y="233"/>
                    </a:cubicBezTo>
                    <a:cubicBezTo>
                      <a:pt x="162" y="233"/>
                      <a:pt x="162" y="233"/>
                      <a:pt x="163" y="234"/>
                    </a:cubicBezTo>
                    <a:cubicBezTo>
                      <a:pt x="163" y="234"/>
                      <a:pt x="163" y="234"/>
                      <a:pt x="163" y="235"/>
                    </a:cubicBezTo>
                    <a:cubicBezTo>
                      <a:pt x="163" y="235"/>
                      <a:pt x="163" y="235"/>
                      <a:pt x="163" y="236"/>
                    </a:cubicBezTo>
                    <a:cubicBezTo>
                      <a:pt x="163" y="236"/>
                      <a:pt x="164" y="236"/>
                      <a:pt x="164" y="236"/>
                    </a:cubicBezTo>
                    <a:cubicBezTo>
                      <a:pt x="164" y="237"/>
                      <a:pt x="164" y="237"/>
                      <a:pt x="164" y="238"/>
                    </a:cubicBezTo>
                    <a:cubicBezTo>
                      <a:pt x="164" y="238"/>
                      <a:pt x="165" y="238"/>
                      <a:pt x="165" y="238"/>
                    </a:cubicBezTo>
                    <a:cubicBezTo>
                      <a:pt x="165" y="239"/>
                      <a:pt x="165" y="239"/>
                      <a:pt x="165" y="239"/>
                    </a:cubicBezTo>
                    <a:cubicBezTo>
                      <a:pt x="165" y="239"/>
                      <a:pt x="164" y="239"/>
                      <a:pt x="164" y="239"/>
                    </a:cubicBezTo>
                    <a:cubicBezTo>
                      <a:pt x="164" y="239"/>
                      <a:pt x="164" y="239"/>
                      <a:pt x="164" y="239"/>
                    </a:cubicBezTo>
                    <a:cubicBezTo>
                      <a:pt x="164" y="240"/>
                      <a:pt x="164" y="240"/>
                      <a:pt x="163" y="240"/>
                    </a:cubicBezTo>
                    <a:cubicBezTo>
                      <a:pt x="163" y="240"/>
                      <a:pt x="163" y="240"/>
                      <a:pt x="164" y="240"/>
                    </a:cubicBezTo>
                    <a:cubicBezTo>
                      <a:pt x="163" y="241"/>
                      <a:pt x="163" y="241"/>
                      <a:pt x="163" y="241"/>
                    </a:cubicBezTo>
                    <a:cubicBezTo>
                      <a:pt x="163" y="241"/>
                      <a:pt x="163" y="241"/>
                      <a:pt x="163" y="242"/>
                    </a:cubicBezTo>
                    <a:cubicBezTo>
                      <a:pt x="163" y="242"/>
                      <a:pt x="162" y="242"/>
                      <a:pt x="162" y="242"/>
                    </a:cubicBezTo>
                    <a:cubicBezTo>
                      <a:pt x="162" y="242"/>
                      <a:pt x="162" y="242"/>
                      <a:pt x="162" y="242"/>
                    </a:cubicBezTo>
                    <a:cubicBezTo>
                      <a:pt x="162" y="242"/>
                      <a:pt x="162" y="242"/>
                      <a:pt x="162" y="243"/>
                    </a:cubicBezTo>
                    <a:cubicBezTo>
                      <a:pt x="162" y="243"/>
                      <a:pt x="163" y="243"/>
                      <a:pt x="163" y="243"/>
                    </a:cubicBezTo>
                    <a:cubicBezTo>
                      <a:pt x="164" y="243"/>
                      <a:pt x="164" y="243"/>
                      <a:pt x="165" y="243"/>
                    </a:cubicBezTo>
                    <a:cubicBezTo>
                      <a:pt x="165" y="243"/>
                      <a:pt x="165" y="243"/>
                      <a:pt x="165" y="243"/>
                    </a:cubicBezTo>
                    <a:cubicBezTo>
                      <a:pt x="165" y="242"/>
                      <a:pt x="165" y="242"/>
                      <a:pt x="166" y="242"/>
                    </a:cubicBezTo>
                    <a:cubicBezTo>
                      <a:pt x="166" y="242"/>
                      <a:pt x="167" y="241"/>
                      <a:pt x="167" y="241"/>
                    </a:cubicBezTo>
                    <a:cubicBezTo>
                      <a:pt x="167" y="241"/>
                      <a:pt x="167" y="240"/>
                      <a:pt x="167" y="239"/>
                    </a:cubicBezTo>
                    <a:cubicBezTo>
                      <a:pt x="167" y="239"/>
                      <a:pt x="168" y="239"/>
                      <a:pt x="168" y="239"/>
                    </a:cubicBezTo>
                    <a:cubicBezTo>
                      <a:pt x="168" y="239"/>
                      <a:pt x="169" y="239"/>
                      <a:pt x="169" y="239"/>
                    </a:cubicBezTo>
                    <a:cubicBezTo>
                      <a:pt x="169" y="238"/>
                      <a:pt x="169" y="238"/>
                      <a:pt x="169" y="238"/>
                    </a:cubicBezTo>
                    <a:cubicBezTo>
                      <a:pt x="169" y="238"/>
                      <a:pt x="169" y="238"/>
                      <a:pt x="169" y="238"/>
                    </a:cubicBezTo>
                    <a:cubicBezTo>
                      <a:pt x="169" y="237"/>
                      <a:pt x="169" y="237"/>
                      <a:pt x="169" y="237"/>
                    </a:cubicBezTo>
                    <a:cubicBezTo>
                      <a:pt x="169" y="237"/>
                      <a:pt x="169" y="237"/>
                      <a:pt x="169" y="236"/>
                    </a:cubicBezTo>
                    <a:cubicBezTo>
                      <a:pt x="169" y="236"/>
                      <a:pt x="168" y="236"/>
                      <a:pt x="168" y="235"/>
                    </a:cubicBezTo>
                    <a:cubicBezTo>
                      <a:pt x="167" y="235"/>
                      <a:pt x="167" y="235"/>
                      <a:pt x="167" y="235"/>
                    </a:cubicBezTo>
                    <a:cubicBezTo>
                      <a:pt x="167" y="235"/>
                      <a:pt x="166" y="235"/>
                      <a:pt x="166" y="235"/>
                    </a:cubicBezTo>
                    <a:cubicBezTo>
                      <a:pt x="166" y="235"/>
                      <a:pt x="166" y="235"/>
                      <a:pt x="166" y="234"/>
                    </a:cubicBezTo>
                    <a:cubicBezTo>
                      <a:pt x="167" y="234"/>
                      <a:pt x="167" y="234"/>
                      <a:pt x="167" y="234"/>
                    </a:cubicBezTo>
                    <a:cubicBezTo>
                      <a:pt x="167" y="234"/>
                      <a:pt x="167" y="234"/>
                      <a:pt x="167" y="233"/>
                    </a:cubicBezTo>
                    <a:cubicBezTo>
                      <a:pt x="167" y="233"/>
                      <a:pt x="167" y="233"/>
                      <a:pt x="167" y="233"/>
                    </a:cubicBezTo>
                    <a:cubicBezTo>
                      <a:pt x="167" y="233"/>
                      <a:pt x="168" y="233"/>
                      <a:pt x="168" y="233"/>
                    </a:cubicBezTo>
                    <a:cubicBezTo>
                      <a:pt x="168" y="232"/>
                      <a:pt x="168" y="232"/>
                      <a:pt x="168" y="232"/>
                    </a:cubicBezTo>
                    <a:cubicBezTo>
                      <a:pt x="168" y="232"/>
                      <a:pt x="169" y="232"/>
                      <a:pt x="169" y="231"/>
                    </a:cubicBezTo>
                    <a:cubicBezTo>
                      <a:pt x="169" y="231"/>
                      <a:pt x="169" y="231"/>
                      <a:pt x="170" y="231"/>
                    </a:cubicBezTo>
                    <a:cubicBezTo>
                      <a:pt x="170" y="232"/>
                      <a:pt x="170" y="232"/>
                      <a:pt x="171" y="232"/>
                    </a:cubicBezTo>
                    <a:cubicBezTo>
                      <a:pt x="171" y="232"/>
                      <a:pt x="171" y="232"/>
                      <a:pt x="171" y="232"/>
                    </a:cubicBezTo>
                    <a:cubicBezTo>
                      <a:pt x="171" y="232"/>
                      <a:pt x="172" y="232"/>
                      <a:pt x="173" y="232"/>
                    </a:cubicBezTo>
                    <a:cubicBezTo>
                      <a:pt x="173" y="232"/>
                      <a:pt x="173" y="232"/>
                      <a:pt x="173" y="232"/>
                    </a:cubicBezTo>
                    <a:cubicBezTo>
                      <a:pt x="173" y="233"/>
                      <a:pt x="173" y="233"/>
                      <a:pt x="173" y="233"/>
                    </a:cubicBezTo>
                    <a:cubicBezTo>
                      <a:pt x="173" y="233"/>
                      <a:pt x="173" y="233"/>
                      <a:pt x="173" y="234"/>
                    </a:cubicBezTo>
                    <a:cubicBezTo>
                      <a:pt x="174" y="234"/>
                      <a:pt x="174" y="234"/>
                      <a:pt x="174" y="234"/>
                    </a:cubicBezTo>
                    <a:cubicBezTo>
                      <a:pt x="174" y="234"/>
                      <a:pt x="175" y="235"/>
                      <a:pt x="175" y="235"/>
                    </a:cubicBezTo>
                    <a:cubicBezTo>
                      <a:pt x="175" y="235"/>
                      <a:pt x="175" y="235"/>
                      <a:pt x="175" y="234"/>
                    </a:cubicBezTo>
                    <a:cubicBezTo>
                      <a:pt x="175" y="234"/>
                      <a:pt x="175" y="234"/>
                      <a:pt x="175" y="234"/>
                    </a:cubicBezTo>
                    <a:cubicBezTo>
                      <a:pt x="175" y="234"/>
                      <a:pt x="175" y="234"/>
                      <a:pt x="175" y="234"/>
                    </a:cubicBezTo>
                    <a:cubicBezTo>
                      <a:pt x="175" y="234"/>
                      <a:pt x="176" y="233"/>
                      <a:pt x="176" y="233"/>
                    </a:cubicBezTo>
                    <a:cubicBezTo>
                      <a:pt x="176" y="233"/>
                      <a:pt x="176" y="233"/>
                      <a:pt x="176" y="232"/>
                    </a:cubicBezTo>
                    <a:cubicBezTo>
                      <a:pt x="176" y="232"/>
                      <a:pt x="176" y="232"/>
                      <a:pt x="176" y="232"/>
                    </a:cubicBezTo>
                    <a:cubicBezTo>
                      <a:pt x="175" y="232"/>
                      <a:pt x="175" y="231"/>
                      <a:pt x="175" y="231"/>
                    </a:cubicBezTo>
                    <a:cubicBezTo>
                      <a:pt x="174" y="231"/>
                      <a:pt x="174" y="231"/>
                      <a:pt x="173" y="231"/>
                    </a:cubicBezTo>
                    <a:cubicBezTo>
                      <a:pt x="173" y="231"/>
                      <a:pt x="172" y="230"/>
                      <a:pt x="172" y="230"/>
                    </a:cubicBezTo>
                    <a:cubicBezTo>
                      <a:pt x="171" y="230"/>
                      <a:pt x="171" y="230"/>
                      <a:pt x="170" y="229"/>
                    </a:cubicBezTo>
                    <a:cubicBezTo>
                      <a:pt x="169" y="229"/>
                      <a:pt x="168" y="228"/>
                      <a:pt x="166" y="228"/>
                    </a:cubicBezTo>
                    <a:cubicBezTo>
                      <a:pt x="165" y="227"/>
                      <a:pt x="165" y="227"/>
                      <a:pt x="164" y="227"/>
                    </a:cubicBezTo>
                    <a:cubicBezTo>
                      <a:pt x="164" y="227"/>
                      <a:pt x="163" y="227"/>
                      <a:pt x="163" y="227"/>
                    </a:cubicBezTo>
                    <a:cubicBezTo>
                      <a:pt x="163" y="227"/>
                      <a:pt x="163" y="227"/>
                      <a:pt x="162" y="227"/>
                    </a:cubicBezTo>
                    <a:cubicBezTo>
                      <a:pt x="163" y="227"/>
                      <a:pt x="163" y="226"/>
                      <a:pt x="163" y="226"/>
                    </a:cubicBezTo>
                    <a:cubicBezTo>
                      <a:pt x="163" y="226"/>
                      <a:pt x="163" y="226"/>
                      <a:pt x="164" y="226"/>
                    </a:cubicBezTo>
                    <a:cubicBezTo>
                      <a:pt x="164" y="225"/>
                      <a:pt x="164" y="225"/>
                      <a:pt x="164" y="225"/>
                    </a:cubicBezTo>
                    <a:cubicBezTo>
                      <a:pt x="164" y="225"/>
                      <a:pt x="163" y="225"/>
                      <a:pt x="163" y="225"/>
                    </a:cubicBezTo>
                    <a:cubicBezTo>
                      <a:pt x="163" y="225"/>
                      <a:pt x="162" y="225"/>
                      <a:pt x="162" y="225"/>
                    </a:cubicBezTo>
                    <a:cubicBezTo>
                      <a:pt x="162" y="225"/>
                      <a:pt x="161" y="225"/>
                      <a:pt x="161" y="225"/>
                    </a:cubicBezTo>
                    <a:cubicBezTo>
                      <a:pt x="160" y="225"/>
                      <a:pt x="160" y="225"/>
                      <a:pt x="159" y="225"/>
                    </a:cubicBezTo>
                    <a:cubicBezTo>
                      <a:pt x="159" y="225"/>
                      <a:pt x="159" y="225"/>
                      <a:pt x="158" y="224"/>
                    </a:cubicBezTo>
                    <a:cubicBezTo>
                      <a:pt x="158" y="224"/>
                      <a:pt x="158" y="224"/>
                      <a:pt x="157" y="224"/>
                    </a:cubicBezTo>
                    <a:cubicBezTo>
                      <a:pt x="157" y="224"/>
                      <a:pt x="157" y="224"/>
                      <a:pt x="157" y="224"/>
                    </a:cubicBezTo>
                    <a:cubicBezTo>
                      <a:pt x="156" y="223"/>
                      <a:pt x="156" y="223"/>
                      <a:pt x="155" y="223"/>
                    </a:cubicBezTo>
                    <a:cubicBezTo>
                      <a:pt x="155" y="223"/>
                      <a:pt x="155" y="222"/>
                      <a:pt x="154" y="222"/>
                    </a:cubicBezTo>
                    <a:cubicBezTo>
                      <a:pt x="154" y="222"/>
                      <a:pt x="154" y="222"/>
                      <a:pt x="153" y="221"/>
                    </a:cubicBezTo>
                    <a:cubicBezTo>
                      <a:pt x="153" y="221"/>
                      <a:pt x="153" y="221"/>
                      <a:pt x="153" y="221"/>
                    </a:cubicBezTo>
                    <a:cubicBezTo>
                      <a:pt x="153" y="220"/>
                      <a:pt x="153" y="220"/>
                      <a:pt x="153" y="220"/>
                    </a:cubicBezTo>
                    <a:cubicBezTo>
                      <a:pt x="152" y="220"/>
                      <a:pt x="152" y="220"/>
                      <a:pt x="152" y="220"/>
                    </a:cubicBezTo>
                    <a:cubicBezTo>
                      <a:pt x="152" y="219"/>
                      <a:pt x="152" y="219"/>
                      <a:pt x="152" y="219"/>
                    </a:cubicBezTo>
                    <a:cubicBezTo>
                      <a:pt x="151" y="218"/>
                      <a:pt x="150" y="217"/>
                      <a:pt x="149" y="217"/>
                    </a:cubicBezTo>
                    <a:cubicBezTo>
                      <a:pt x="148" y="216"/>
                      <a:pt x="148" y="216"/>
                      <a:pt x="148" y="216"/>
                    </a:cubicBezTo>
                    <a:cubicBezTo>
                      <a:pt x="147" y="216"/>
                      <a:pt x="147" y="216"/>
                      <a:pt x="147" y="215"/>
                    </a:cubicBezTo>
                    <a:cubicBezTo>
                      <a:pt x="146" y="215"/>
                      <a:pt x="145" y="215"/>
                      <a:pt x="144" y="214"/>
                    </a:cubicBezTo>
                    <a:cubicBezTo>
                      <a:pt x="144" y="214"/>
                      <a:pt x="144" y="214"/>
                      <a:pt x="144" y="214"/>
                    </a:cubicBezTo>
                    <a:cubicBezTo>
                      <a:pt x="144" y="214"/>
                      <a:pt x="144" y="213"/>
                      <a:pt x="144" y="213"/>
                    </a:cubicBezTo>
                    <a:cubicBezTo>
                      <a:pt x="143" y="213"/>
                      <a:pt x="143" y="212"/>
                      <a:pt x="143" y="212"/>
                    </a:cubicBezTo>
                    <a:cubicBezTo>
                      <a:pt x="143" y="212"/>
                      <a:pt x="143" y="212"/>
                      <a:pt x="143" y="212"/>
                    </a:cubicBezTo>
                    <a:cubicBezTo>
                      <a:pt x="144" y="211"/>
                      <a:pt x="144" y="211"/>
                      <a:pt x="144" y="211"/>
                    </a:cubicBezTo>
                    <a:cubicBezTo>
                      <a:pt x="144" y="211"/>
                      <a:pt x="144" y="210"/>
                      <a:pt x="144" y="210"/>
                    </a:cubicBezTo>
                    <a:cubicBezTo>
                      <a:pt x="143" y="210"/>
                      <a:pt x="143" y="210"/>
                      <a:pt x="143" y="209"/>
                    </a:cubicBezTo>
                    <a:cubicBezTo>
                      <a:pt x="143" y="209"/>
                      <a:pt x="143" y="209"/>
                      <a:pt x="143" y="209"/>
                    </a:cubicBezTo>
                    <a:cubicBezTo>
                      <a:pt x="144" y="209"/>
                      <a:pt x="144" y="209"/>
                      <a:pt x="145" y="209"/>
                    </a:cubicBezTo>
                    <a:cubicBezTo>
                      <a:pt x="145" y="209"/>
                      <a:pt x="145" y="208"/>
                      <a:pt x="146" y="208"/>
                    </a:cubicBezTo>
                    <a:cubicBezTo>
                      <a:pt x="146" y="208"/>
                      <a:pt x="146" y="208"/>
                      <a:pt x="147" y="208"/>
                    </a:cubicBezTo>
                    <a:cubicBezTo>
                      <a:pt x="147" y="208"/>
                      <a:pt x="147" y="208"/>
                      <a:pt x="148" y="208"/>
                    </a:cubicBezTo>
                    <a:cubicBezTo>
                      <a:pt x="148" y="207"/>
                      <a:pt x="148" y="207"/>
                      <a:pt x="148" y="207"/>
                    </a:cubicBezTo>
                    <a:cubicBezTo>
                      <a:pt x="149" y="207"/>
                      <a:pt x="149" y="207"/>
                      <a:pt x="150" y="208"/>
                    </a:cubicBezTo>
                    <a:cubicBezTo>
                      <a:pt x="150" y="208"/>
                      <a:pt x="150" y="208"/>
                      <a:pt x="150" y="208"/>
                    </a:cubicBezTo>
                    <a:cubicBezTo>
                      <a:pt x="150" y="208"/>
                      <a:pt x="150" y="208"/>
                      <a:pt x="151" y="208"/>
                    </a:cubicBezTo>
                    <a:cubicBezTo>
                      <a:pt x="151" y="208"/>
                      <a:pt x="151" y="208"/>
                      <a:pt x="151" y="208"/>
                    </a:cubicBezTo>
                    <a:cubicBezTo>
                      <a:pt x="150" y="208"/>
                      <a:pt x="150" y="209"/>
                      <a:pt x="150" y="209"/>
                    </a:cubicBezTo>
                    <a:cubicBezTo>
                      <a:pt x="150" y="209"/>
                      <a:pt x="150" y="209"/>
                      <a:pt x="150" y="209"/>
                    </a:cubicBezTo>
                    <a:cubicBezTo>
                      <a:pt x="150" y="209"/>
                      <a:pt x="150" y="209"/>
                      <a:pt x="150" y="209"/>
                    </a:cubicBezTo>
                    <a:cubicBezTo>
                      <a:pt x="150" y="210"/>
                      <a:pt x="150" y="210"/>
                      <a:pt x="150" y="211"/>
                    </a:cubicBezTo>
                    <a:cubicBezTo>
                      <a:pt x="150" y="211"/>
                      <a:pt x="151" y="211"/>
                      <a:pt x="151" y="212"/>
                    </a:cubicBezTo>
                    <a:cubicBezTo>
                      <a:pt x="151" y="212"/>
                      <a:pt x="151" y="212"/>
                      <a:pt x="151" y="212"/>
                    </a:cubicBezTo>
                    <a:cubicBezTo>
                      <a:pt x="151" y="212"/>
                      <a:pt x="151" y="212"/>
                      <a:pt x="152" y="212"/>
                    </a:cubicBezTo>
                    <a:cubicBezTo>
                      <a:pt x="152" y="212"/>
                      <a:pt x="153" y="211"/>
                      <a:pt x="153" y="211"/>
                    </a:cubicBezTo>
                    <a:cubicBezTo>
                      <a:pt x="153" y="210"/>
                      <a:pt x="153" y="210"/>
                      <a:pt x="153" y="210"/>
                    </a:cubicBezTo>
                    <a:cubicBezTo>
                      <a:pt x="153" y="210"/>
                      <a:pt x="154" y="210"/>
                      <a:pt x="154" y="209"/>
                    </a:cubicBezTo>
                    <a:cubicBezTo>
                      <a:pt x="154" y="209"/>
                      <a:pt x="155" y="209"/>
                      <a:pt x="155" y="209"/>
                    </a:cubicBezTo>
                    <a:cubicBezTo>
                      <a:pt x="155" y="210"/>
                      <a:pt x="156" y="210"/>
                      <a:pt x="156" y="210"/>
                    </a:cubicBezTo>
                    <a:cubicBezTo>
                      <a:pt x="156" y="210"/>
                      <a:pt x="156" y="210"/>
                      <a:pt x="157" y="211"/>
                    </a:cubicBezTo>
                    <a:cubicBezTo>
                      <a:pt x="157" y="211"/>
                      <a:pt x="157" y="211"/>
                      <a:pt x="157" y="212"/>
                    </a:cubicBezTo>
                    <a:cubicBezTo>
                      <a:pt x="157" y="212"/>
                      <a:pt x="157" y="212"/>
                      <a:pt x="158" y="213"/>
                    </a:cubicBezTo>
                    <a:cubicBezTo>
                      <a:pt x="158" y="213"/>
                      <a:pt x="159" y="213"/>
                      <a:pt x="159" y="214"/>
                    </a:cubicBezTo>
                    <a:cubicBezTo>
                      <a:pt x="159" y="214"/>
                      <a:pt x="160" y="214"/>
                      <a:pt x="160" y="214"/>
                    </a:cubicBezTo>
                    <a:cubicBezTo>
                      <a:pt x="160" y="214"/>
                      <a:pt x="160" y="214"/>
                      <a:pt x="161" y="215"/>
                    </a:cubicBezTo>
                    <a:cubicBezTo>
                      <a:pt x="160" y="215"/>
                      <a:pt x="160" y="214"/>
                      <a:pt x="160" y="214"/>
                    </a:cubicBezTo>
                    <a:cubicBezTo>
                      <a:pt x="160" y="214"/>
                      <a:pt x="159" y="214"/>
                      <a:pt x="159" y="214"/>
                    </a:cubicBezTo>
                    <a:cubicBezTo>
                      <a:pt x="159" y="215"/>
                      <a:pt x="159" y="215"/>
                      <a:pt x="159" y="215"/>
                    </a:cubicBezTo>
                    <a:cubicBezTo>
                      <a:pt x="159" y="215"/>
                      <a:pt x="159" y="216"/>
                      <a:pt x="159" y="216"/>
                    </a:cubicBezTo>
                    <a:cubicBezTo>
                      <a:pt x="159" y="216"/>
                      <a:pt x="160" y="216"/>
                      <a:pt x="160" y="216"/>
                    </a:cubicBezTo>
                    <a:cubicBezTo>
                      <a:pt x="161" y="216"/>
                      <a:pt x="161" y="216"/>
                      <a:pt x="161" y="217"/>
                    </a:cubicBezTo>
                    <a:cubicBezTo>
                      <a:pt x="162" y="217"/>
                      <a:pt x="162" y="217"/>
                      <a:pt x="163" y="217"/>
                    </a:cubicBezTo>
                    <a:cubicBezTo>
                      <a:pt x="163" y="217"/>
                      <a:pt x="163" y="217"/>
                      <a:pt x="163" y="218"/>
                    </a:cubicBezTo>
                    <a:cubicBezTo>
                      <a:pt x="163" y="218"/>
                      <a:pt x="163" y="218"/>
                      <a:pt x="163" y="218"/>
                    </a:cubicBezTo>
                    <a:cubicBezTo>
                      <a:pt x="164" y="218"/>
                      <a:pt x="164" y="218"/>
                      <a:pt x="165" y="218"/>
                    </a:cubicBezTo>
                    <a:cubicBezTo>
                      <a:pt x="165" y="218"/>
                      <a:pt x="166" y="218"/>
                      <a:pt x="167" y="218"/>
                    </a:cubicBezTo>
                    <a:cubicBezTo>
                      <a:pt x="167" y="218"/>
                      <a:pt x="168" y="218"/>
                      <a:pt x="168" y="219"/>
                    </a:cubicBezTo>
                    <a:cubicBezTo>
                      <a:pt x="169" y="219"/>
                      <a:pt x="170" y="220"/>
                      <a:pt x="171" y="220"/>
                    </a:cubicBezTo>
                    <a:cubicBezTo>
                      <a:pt x="171" y="220"/>
                      <a:pt x="170" y="220"/>
                      <a:pt x="170" y="220"/>
                    </a:cubicBezTo>
                    <a:cubicBezTo>
                      <a:pt x="170" y="220"/>
                      <a:pt x="169" y="220"/>
                      <a:pt x="169" y="220"/>
                    </a:cubicBezTo>
                    <a:cubicBezTo>
                      <a:pt x="169" y="220"/>
                      <a:pt x="169" y="220"/>
                      <a:pt x="170" y="221"/>
                    </a:cubicBezTo>
                    <a:cubicBezTo>
                      <a:pt x="170" y="221"/>
                      <a:pt x="170" y="221"/>
                      <a:pt x="171" y="221"/>
                    </a:cubicBezTo>
                    <a:cubicBezTo>
                      <a:pt x="171" y="221"/>
                      <a:pt x="171" y="221"/>
                      <a:pt x="171" y="221"/>
                    </a:cubicBezTo>
                    <a:cubicBezTo>
                      <a:pt x="172" y="221"/>
                      <a:pt x="173" y="221"/>
                      <a:pt x="173" y="221"/>
                    </a:cubicBezTo>
                    <a:cubicBezTo>
                      <a:pt x="174" y="221"/>
                      <a:pt x="174" y="221"/>
                      <a:pt x="174" y="221"/>
                    </a:cubicBezTo>
                    <a:cubicBezTo>
                      <a:pt x="174" y="221"/>
                      <a:pt x="175" y="222"/>
                      <a:pt x="175" y="222"/>
                    </a:cubicBezTo>
                    <a:cubicBezTo>
                      <a:pt x="175" y="222"/>
                      <a:pt x="175" y="222"/>
                      <a:pt x="175" y="222"/>
                    </a:cubicBezTo>
                    <a:cubicBezTo>
                      <a:pt x="176" y="223"/>
                      <a:pt x="176" y="223"/>
                      <a:pt x="176" y="223"/>
                    </a:cubicBezTo>
                    <a:cubicBezTo>
                      <a:pt x="177" y="223"/>
                      <a:pt x="178" y="224"/>
                      <a:pt x="178" y="225"/>
                    </a:cubicBezTo>
                    <a:cubicBezTo>
                      <a:pt x="178" y="225"/>
                      <a:pt x="179" y="225"/>
                      <a:pt x="179" y="225"/>
                    </a:cubicBezTo>
                    <a:cubicBezTo>
                      <a:pt x="179" y="225"/>
                      <a:pt x="179" y="225"/>
                      <a:pt x="180" y="226"/>
                    </a:cubicBezTo>
                    <a:cubicBezTo>
                      <a:pt x="180" y="226"/>
                      <a:pt x="181" y="226"/>
                      <a:pt x="181" y="226"/>
                    </a:cubicBezTo>
                    <a:cubicBezTo>
                      <a:pt x="181" y="226"/>
                      <a:pt x="181" y="227"/>
                      <a:pt x="181" y="227"/>
                    </a:cubicBezTo>
                    <a:cubicBezTo>
                      <a:pt x="181" y="227"/>
                      <a:pt x="181" y="227"/>
                      <a:pt x="181" y="227"/>
                    </a:cubicBezTo>
                    <a:cubicBezTo>
                      <a:pt x="180" y="227"/>
                      <a:pt x="180" y="228"/>
                      <a:pt x="180" y="228"/>
                    </a:cubicBezTo>
                    <a:cubicBezTo>
                      <a:pt x="180" y="229"/>
                      <a:pt x="181" y="229"/>
                      <a:pt x="181" y="230"/>
                    </a:cubicBezTo>
                    <a:cubicBezTo>
                      <a:pt x="181" y="230"/>
                      <a:pt x="180" y="230"/>
                      <a:pt x="180" y="230"/>
                    </a:cubicBezTo>
                    <a:cubicBezTo>
                      <a:pt x="180" y="231"/>
                      <a:pt x="180" y="231"/>
                      <a:pt x="180" y="231"/>
                    </a:cubicBezTo>
                    <a:cubicBezTo>
                      <a:pt x="180" y="232"/>
                      <a:pt x="181" y="232"/>
                      <a:pt x="181" y="232"/>
                    </a:cubicBezTo>
                    <a:cubicBezTo>
                      <a:pt x="181" y="232"/>
                      <a:pt x="180" y="233"/>
                      <a:pt x="180" y="233"/>
                    </a:cubicBezTo>
                    <a:cubicBezTo>
                      <a:pt x="180" y="233"/>
                      <a:pt x="181" y="233"/>
                      <a:pt x="181" y="233"/>
                    </a:cubicBezTo>
                    <a:cubicBezTo>
                      <a:pt x="181" y="233"/>
                      <a:pt x="182" y="233"/>
                      <a:pt x="183" y="233"/>
                    </a:cubicBezTo>
                    <a:cubicBezTo>
                      <a:pt x="183" y="234"/>
                      <a:pt x="183" y="235"/>
                      <a:pt x="184" y="235"/>
                    </a:cubicBezTo>
                    <a:cubicBezTo>
                      <a:pt x="184" y="235"/>
                      <a:pt x="184" y="236"/>
                      <a:pt x="185" y="236"/>
                    </a:cubicBezTo>
                    <a:cubicBezTo>
                      <a:pt x="185" y="236"/>
                      <a:pt x="185" y="236"/>
                      <a:pt x="185" y="236"/>
                    </a:cubicBezTo>
                    <a:cubicBezTo>
                      <a:pt x="185" y="236"/>
                      <a:pt x="185" y="236"/>
                      <a:pt x="185" y="237"/>
                    </a:cubicBezTo>
                    <a:cubicBezTo>
                      <a:pt x="185" y="237"/>
                      <a:pt x="186" y="238"/>
                      <a:pt x="187" y="238"/>
                    </a:cubicBezTo>
                    <a:cubicBezTo>
                      <a:pt x="187" y="238"/>
                      <a:pt x="187" y="239"/>
                      <a:pt x="188" y="239"/>
                    </a:cubicBezTo>
                    <a:cubicBezTo>
                      <a:pt x="188" y="239"/>
                      <a:pt x="188" y="239"/>
                      <a:pt x="188" y="239"/>
                    </a:cubicBezTo>
                    <a:cubicBezTo>
                      <a:pt x="188" y="239"/>
                      <a:pt x="188" y="239"/>
                      <a:pt x="188" y="239"/>
                    </a:cubicBezTo>
                    <a:cubicBezTo>
                      <a:pt x="189" y="240"/>
                      <a:pt x="189" y="240"/>
                      <a:pt x="190" y="241"/>
                    </a:cubicBezTo>
                    <a:cubicBezTo>
                      <a:pt x="190" y="241"/>
                      <a:pt x="190" y="242"/>
                      <a:pt x="190" y="242"/>
                    </a:cubicBezTo>
                    <a:cubicBezTo>
                      <a:pt x="190" y="242"/>
                      <a:pt x="190" y="242"/>
                      <a:pt x="191" y="242"/>
                    </a:cubicBezTo>
                    <a:cubicBezTo>
                      <a:pt x="191" y="242"/>
                      <a:pt x="191" y="242"/>
                      <a:pt x="191" y="241"/>
                    </a:cubicBezTo>
                    <a:cubicBezTo>
                      <a:pt x="192" y="242"/>
                      <a:pt x="192" y="242"/>
                      <a:pt x="192" y="242"/>
                    </a:cubicBezTo>
                    <a:cubicBezTo>
                      <a:pt x="193" y="242"/>
                      <a:pt x="193" y="242"/>
                      <a:pt x="193" y="242"/>
                    </a:cubicBezTo>
                    <a:cubicBezTo>
                      <a:pt x="194" y="242"/>
                      <a:pt x="194" y="242"/>
                      <a:pt x="194" y="242"/>
                    </a:cubicBezTo>
                    <a:cubicBezTo>
                      <a:pt x="194" y="242"/>
                      <a:pt x="195" y="242"/>
                      <a:pt x="195" y="242"/>
                    </a:cubicBezTo>
                    <a:cubicBezTo>
                      <a:pt x="195" y="242"/>
                      <a:pt x="196" y="242"/>
                      <a:pt x="196" y="243"/>
                    </a:cubicBezTo>
                    <a:cubicBezTo>
                      <a:pt x="197" y="242"/>
                      <a:pt x="197" y="242"/>
                      <a:pt x="197" y="242"/>
                    </a:cubicBezTo>
                    <a:cubicBezTo>
                      <a:pt x="197" y="242"/>
                      <a:pt x="197" y="243"/>
                      <a:pt x="197" y="243"/>
                    </a:cubicBezTo>
                    <a:cubicBezTo>
                      <a:pt x="197" y="243"/>
                      <a:pt x="198" y="243"/>
                      <a:pt x="198" y="243"/>
                    </a:cubicBezTo>
                    <a:cubicBezTo>
                      <a:pt x="198" y="243"/>
                      <a:pt x="198" y="243"/>
                      <a:pt x="198" y="243"/>
                    </a:cubicBezTo>
                    <a:cubicBezTo>
                      <a:pt x="199" y="243"/>
                      <a:pt x="199" y="243"/>
                      <a:pt x="200" y="243"/>
                    </a:cubicBezTo>
                    <a:cubicBezTo>
                      <a:pt x="199" y="243"/>
                      <a:pt x="199" y="244"/>
                      <a:pt x="199" y="244"/>
                    </a:cubicBezTo>
                    <a:cubicBezTo>
                      <a:pt x="199" y="244"/>
                      <a:pt x="198" y="244"/>
                      <a:pt x="198" y="244"/>
                    </a:cubicBezTo>
                    <a:cubicBezTo>
                      <a:pt x="198" y="244"/>
                      <a:pt x="198" y="244"/>
                      <a:pt x="197" y="244"/>
                    </a:cubicBezTo>
                    <a:cubicBezTo>
                      <a:pt x="197" y="244"/>
                      <a:pt x="197" y="244"/>
                      <a:pt x="196" y="243"/>
                    </a:cubicBezTo>
                    <a:cubicBezTo>
                      <a:pt x="196" y="243"/>
                      <a:pt x="195" y="243"/>
                      <a:pt x="194" y="242"/>
                    </a:cubicBezTo>
                    <a:cubicBezTo>
                      <a:pt x="194" y="242"/>
                      <a:pt x="194" y="243"/>
                      <a:pt x="193" y="243"/>
                    </a:cubicBezTo>
                    <a:cubicBezTo>
                      <a:pt x="193" y="243"/>
                      <a:pt x="193" y="243"/>
                      <a:pt x="193" y="243"/>
                    </a:cubicBezTo>
                    <a:cubicBezTo>
                      <a:pt x="192" y="243"/>
                      <a:pt x="192" y="243"/>
                      <a:pt x="192" y="243"/>
                    </a:cubicBezTo>
                    <a:cubicBezTo>
                      <a:pt x="191" y="243"/>
                      <a:pt x="191" y="243"/>
                      <a:pt x="191" y="243"/>
                    </a:cubicBezTo>
                    <a:cubicBezTo>
                      <a:pt x="191" y="243"/>
                      <a:pt x="190" y="243"/>
                      <a:pt x="190" y="243"/>
                    </a:cubicBezTo>
                    <a:cubicBezTo>
                      <a:pt x="190" y="244"/>
                      <a:pt x="190" y="244"/>
                      <a:pt x="190" y="244"/>
                    </a:cubicBezTo>
                    <a:cubicBezTo>
                      <a:pt x="190" y="244"/>
                      <a:pt x="191" y="245"/>
                      <a:pt x="191" y="245"/>
                    </a:cubicBezTo>
                    <a:cubicBezTo>
                      <a:pt x="191" y="245"/>
                      <a:pt x="192" y="245"/>
                      <a:pt x="192" y="245"/>
                    </a:cubicBezTo>
                    <a:cubicBezTo>
                      <a:pt x="192" y="246"/>
                      <a:pt x="193" y="246"/>
                      <a:pt x="193" y="246"/>
                    </a:cubicBezTo>
                    <a:cubicBezTo>
                      <a:pt x="193" y="246"/>
                      <a:pt x="193" y="246"/>
                      <a:pt x="193" y="247"/>
                    </a:cubicBezTo>
                    <a:cubicBezTo>
                      <a:pt x="193" y="247"/>
                      <a:pt x="193" y="247"/>
                      <a:pt x="193" y="247"/>
                    </a:cubicBezTo>
                    <a:cubicBezTo>
                      <a:pt x="193" y="247"/>
                      <a:pt x="193" y="247"/>
                      <a:pt x="193" y="248"/>
                    </a:cubicBezTo>
                    <a:cubicBezTo>
                      <a:pt x="193" y="248"/>
                      <a:pt x="193" y="248"/>
                      <a:pt x="194" y="249"/>
                    </a:cubicBezTo>
                    <a:cubicBezTo>
                      <a:pt x="194" y="249"/>
                      <a:pt x="194" y="249"/>
                      <a:pt x="194" y="249"/>
                    </a:cubicBezTo>
                    <a:cubicBezTo>
                      <a:pt x="195" y="249"/>
                      <a:pt x="195" y="249"/>
                      <a:pt x="195" y="249"/>
                    </a:cubicBezTo>
                    <a:cubicBezTo>
                      <a:pt x="195" y="249"/>
                      <a:pt x="195" y="248"/>
                      <a:pt x="194" y="248"/>
                    </a:cubicBezTo>
                    <a:cubicBezTo>
                      <a:pt x="195" y="248"/>
                      <a:pt x="195" y="248"/>
                      <a:pt x="195" y="248"/>
                    </a:cubicBezTo>
                    <a:cubicBezTo>
                      <a:pt x="195" y="248"/>
                      <a:pt x="195" y="248"/>
                      <a:pt x="195" y="248"/>
                    </a:cubicBezTo>
                    <a:cubicBezTo>
                      <a:pt x="196" y="249"/>
                      <a:pt x="196" y="249"/>
                      <a:pt x="197" y="249"/>
                    </a:cubicBezTo>
                    <a:cubicBezTo>
                      <a:pt x="197" y="249"/>
                      <a:pt x="197" y="249"/>
                      <a:pt x="197" y="250"/>
                    </a:cubicBezTo>
                    <a:cubicBezTo>
                      <a:pt x="197" y="250"/>
                      <a:pt x="197" y="250"/>
                      <a:pt x="197" y="250"/>
                    </a:cubicBezTo>
                    <a:cubicBezTo>
                      <a:pt x="197" y="250"/>
                      <a:pt x="197" y="250"/>
                      <a:pt x="197" y="251"/>
                    </a:cubicBezTo>
                    <a:cubicBezTo>
                      <a:pt x="197" y="250"/>
                      <a:pt x="197" y="250"/>
                      <a:pt x="197" y="250"/>
                    </a:cubicBezTo>
                    <a:cubicBezTo>
                      <a:pt x="198" y="249"/>
                      <a:pt x="198" y="249"/>
                      <a:pt x="198" y="249"/>
                    </a:cubicBezTo>
                    <a:cubicBezTo>
                      <a:pt x="198" y="249"/>
                      <a:pt x="198" y="249"/>
                      <a:pt x="199" y="249"/>
                    </a:cubicBezTo>
                    <a:cubicBezTo>
                      <a:pt x="199" y="249"/>
                      <a:pt x="199" y="249"/>
                      <a:pt x="199" y="250"/>
                    </a:cubicBezTo>
                    <a:cubicBezTo>
                      <a:pt x="200" y="250"/>
                      <a:pt x="200" y="250"/>
                      <a:pt x="201" y="250"/>
                    </a:cubicBezTo>
                    <a:cubicBezTo>
                      <a:pt x="200" y="250"/>
                      <a:pt x="200" y="250"/>
                      <a:pt x="200" y="250"/>
                    </a:cubicBezTo>
                    <a:cubicBezTo>
                      <a:pt x="200" y="249"/>
                      <a:pt x="200" y="249"/>
                      <a:pt x="200" y="249"/>
                    </a:cubicBezTo>
                    <a:cubicBezTo>
                      <a:pt x="200" y="249"/>
                      <a:pt x="200" y="249"/>
                      <a:pt x="200" y="248"/>
                    </a:cubicBezTo>
                    <a:cubicBezTo>
                      <a:pt x="199" y="248"/>
                      <a:pt x="199" y="247"/>
                      <a:pt x="199" y="247"/>
                    </a:cubicBezTo>
                    <a:cubicBezTo>
                      <a:pt x="199" y="247"/>
                      <a:pt x="199" y="247"/>
                      <a:pt x="198" y="246"/>
                    </a:cubicBezTo>
                    <a:cubicBezTo>
                      <a:pt x="198" y="246"/>
                      <a:pt x="198" y="246"/>
                      <a:pt x="198" y="246"/>
                    </a:cubicBezTo>
                    <a:cubicBezTo>
                      <a:pt x="199" y="246"/>
                      <a:pt x="199" y="246"/>
                      <a:pt x="199" y="246"/>
                    </a:cubicBezTo>
                    <a:cubicBezTo>
                      <a:pt x="200" y="246"/>
                      <a:pt x="200" y="246"/>
                      <a:pt x="200" y="246"/>
                    </a:cubicBezTo>
                    <a:cubicBezTo>
                      <a:pt x="200" y="247"/>
                      <a:pt x="200" y="247"/>
                      <a:pt x="200" y="247"/>
                    </a:cubicBezTo>
                    <a:cubicBezTo>
                      <a:pt x="200" y="247"/>
                      <a:pt x="200" y="247"/>
                      <a:pt x="200" y="247"/>
                    </a:cubicBezTo>
                    <a:cubicBezTo>
                      <a:pt x="200" y="247"/>
                      <a:pt x="201" y="247"/>
                      <a:pt x="201" y="247"/>
                    </a:cubicBezTo>
                    <a:cubicBezTo>
                      <a:pt x="201" y="247"/>
                      <a:pt x="202" y="247"/>
                      <a:pt x="202" y="247"/>
                    </a:cubicBezTo>
                    <a:cubicBezTo>
                      <a:pt x="202" y="247"/>
                      <a:pt x="202" y="247"/>
                      <a:pt x="202" y="247"/>
                    </a:cubicBezTo>
                    <a:cubicBezTo>
                      <a:pt x="202" y="247"/>
                      <a:pt x="202" y="247"/>
                      <a:pt x="202" y="246"/>
                    </a:cubicBezTo>
                    <a:cubicBezTo>
                      <a:pt x="202" y="246"/>
                      <a:pt x="202" y="246"/>
                      <a:pt x="202" y="246"/>
                    </a:cubicBezTo>
                    <a:cubicBezTo>
                      <a:pt x="201" y="246"/>
                      <a:pt x="201" y="246"/>
                      <a:pt x="201" y="246"/>
                    </a:cubicBezTo>
                    <a:cubicBezTo>
                      <a:pt x="201" y="246"/>
                      <a:pt x="201" y="246"/>
                      <a:pt x="200" y="246"/>
                    </a:cubicBezTo>
                    <a:cubicBezTo>
                      <a:pt x="200" y="245"/>
                      <a:pt x="200" y="245"/>
                      <a:pt x="200" y="245"/>
                    </a:cubicBezTo>
                    <a:cubicBezTo>
                      <a:pt x="200" y="245"/>
                      <a:pt x="200" y="245"/>
                      <a:pt x="199" y="245"/>
                    </a:cubicBezTo>
                    <a:cubicBezTo>
                      <a:pt x="200" y="245"/>
                      <a:pt x="200" y="244"/>
                      <a:pt x="200" y="244"/>
                    </a:cubicBezTo>
                    <a:cubicBezTo>
                      <a:pt x="201" y="244"/>
                      <a:pt x="201" y="244"/>
                      <a:pt x="201" y="244"/>
                    </a:cubicBezTo>
                    <a:cubicBezTo>
                      <a:pt x="201" y="244"/>
                      <a:pt x="202" y="244"/>
                      <a:pt x="202" y="244"/>
                    </a:cubicBezTo>
                    <a:cubicBezTo>
                      <a:pt x="202" y="244"/>
                      <a:pt x="203" y="245"/>
                      <a:pt x="203" y="245"/>
                    </a:cubicBezTo>
                    <a:cubicBezTo>
                      <a:pt x="203" y="245"/>
                      <a:pt x="203" y="245"/>
                      <a:pt x="203" y="245"/>
                    </a:cubicBezTo>
                    <a:cubicBezTo>
                      <a:pt x="204" y="245"/>
                      <a:pt x="204" y="245"/>
                      <a:pt x="204" y="245"/>
                    </a:cubicBezTo>
                    <a:cubicBezTo>
                      <a:pt x="205" y="245"/>
                      <a:pt x="205" y="245"/>
                      <a:pt x="205" y="245"/>
                    </a:cubicBezTo>
                    <a:cubicBezTo>
                      <a:pt x="204" y="245"/>
                      <a:pt x="204" y="244"/>
                      <a:pt x="204" y="244"/>
                    </a:cubicBezTo>
                    <a:cubicBezTo>
                      <a:pt x="204" y="244"/>
                      <a:pt x="204" y="243"/>
                      <a:pt x="204" y="243"/>
                    </a:cubicBezTo>
                    <a:cubicBezTo>
                      <a:pt x="204" y="243"/>
                      <a:pt x="204" y="243"/>
                      <a:pt x="204" y="243"/>
                    </a:cubicBezTo>
                    <a:cubicBezTo>
                      <a:pt x="203" y="242"/>
                      <a:pt x="202" y="242"/>
                      <a:pt x="201" y="241"/>
                    </a:cubicBezTo>
                    <a:cubicBezTo>
                      <a:pt x="201" y="241"/>
                      <a:pt x="201" y="241"/>
                      <a:pt x="201" y="241"/>
                    </a:cubicBezTo>
                    <a:cubicBezTo>
                      <a:pt x="201" y="241"/>
                      <a:pt x="200" y="241"/>
                      <a:pt x="200" y="241"/>
                    </a:cubicBezTo>
                    <a:cubicBezTo>
                      <a:pt x="200" y="241"/>
                      <a:pt x="200" y="241"/>
                      <a:pt x="200" y="241"/>
                    </a:cubicBezTo>
                    <a:cubicBezTo>
                      <a:pt x="199" y="241"/>
                      <a:pt x="199" y="241"/>
                      <a:pt x="199" y="240"/>
                    </a:cubicBezTo>
                    <a:cubicBezTo>
                      <a:pt x="199" y="240"/>
                      <a:pt x="199" y="240"/>
                      <a:pt x="198" y="240"/>
                    </a:cubicBezTo>
                    <a:cubicBezTo>
                      <a:pt x="198" y="240"/>
                      <a:pt x="197" y="240"/>
                      <a:pt x="197" y="240"/>
                    </a:cubicBezTo>
                    <a:cubicBezTo>
                      <a:pt x="198" y="240"/>
                      <a:pt x="198" y="240"/>
                      <a:pt x="198" y="240"/>
                    </a:cubicBezTo>
                    <a:cubicBezTo>
                      <a:pt x="199" y="239"/>
                      <a:pt x="199" y="239"/>
                      <a:pt x="199" y="239"/>
                    </a:cubicBezTo>
                    <a:cubicBezTo>
                      <a:pt x="199" y="239"/>
                      <a:pt x="199" y="239"/>
                      <a:pt x="199" y="239"/>
                    </a:cubicBezTo>
                    <a:cubicBezTo>
                      <a:pt x="199" y="239"/>
                      <a:pt x="198" y="239"/>
                      <a:pt x="198" y="238"/>
                    </a:cubicBezTo>
                    <a:cubicBezTo>
                      <a:pt x="198" y="238"/>
                      <a:pt x="198" y="238"/>
                      <a:pt x="198" y="238"/>
                    </a:cubicBezTo>
                    <a:cubicBezTo>
                      <a:pt x="198" y="238"/>
                      <a:pt x="198" y="238"/>
                      <a:pt x="198" y="238"/>
                    </a:cubicBezTo>
                    <a:cubicBezTo>
                      <a:pt x="199" y="238"/>
                      <a:pt x="199" y="238"/>
                      <a:pt x="199" y="238"/>
                    </a:cubicBezTo>
                    <a:cubicBezTo>
                      <a:pt x="199" y="238"/>
                      <a:pt x="200" y="238"/>
                      <a:pt x="200" y="238"/>
                    </a:cubicBezTo>
                    <a:cubicBezTo>
                      <a:pt x="200" y="238"/>
                      <a:pt x="200" y="238"/>
                      <a:pt x="200" y="239"/>
                    </a:cubicBezTo>
                    <a:cubicBezTo>
                      <a:pt x="200" y="239"/>
                      <a:pt x="200" y="239"/>
                      <a:pt x="200" y="239"/>
                    </a:cubicBezTo>
                    <a:cubicBezTo>
                      <a:pt x="200" y="239"/>
                      <a:pt x="200" y="239"/>
                      <a:pt x="200" y="239"/>
                    </a:cubicBezTo>
                    <a:cubicBezTo>
                      <a:pt x="200" y="239"/>
                      <a:pt x="201" y="238"/>
                      <a:pt x="201" y="238"/>
                    </a:cubicBezTo>
                    <a:cubicBezTo>
                      <a:pt x="200" y="238"/>
                      <a:pt x="200" y="238"/>
                      <a:pt x="200" y="237"/>
                    </a:cubicBezTo>
                    <a:cubicBezTo>
                      <a:pt x="199" y="237"/>
                      <a:pt x="199" y="236"/>
                      <a:pt x="198" y="236"/>
                    </a:cubicBezTo>
                    <a:cubicBezTo>
                      <a:pt x="198" y="236"/>
                      <a:pt x="198" y="236"/>
                      <a:pt x="198" y="236"/>
                    </a:cubicBezTo>
                    <a:cubicBezTo>
                      <a:pt x="198" y="235"/>
                      <a:pt x="198" y="235"/>
                      <a:pt x="198" y="235"/>
                    </a:cubicBezTo>
                    <a:cubicBezTo>
                      <a:pt x="197" y="235"/>
                      <a:pt x="197" y="235"/>
                      <a:pt x="196" y="234"/>
                    </a:cubicBezTo>
                    <a:cubicBezTo>
                      <a:pt x="197" y="234"/>
                      <a:pt x="197" y="234"/>
                      <a:pt x="197" y="234"/>
                    </a:cubicBezTo>
                    <a:cubicBezTo>
                      <a:pt x="197" y="233"/>
                      <a:pt x="197" y="233"/>
                      <a:pt x="197" y="232"/>
                    </a:cubicBezTo>
                    <a:cubicBezTo>
                      <a:pt x="197" y="232"/>
                      <a:pt x="197" y="232"/>
                      <a:pt x="197" y="232"/>
                    </a:cubicBezTo>
                    <a:cubicBezTo>
                      <a:pt x="198" y="232"/>
                      <a:pt x="198" y="232"/>
                      <a:pt x="199" y="232"/>
                    </a:cubicBezTo>
                    <a:cubicBezTo>
                      <a:pt x="199" y="232"/>
                      <a:pt x="199" y="232"/>
                      <a:pt x="199" y="232"/>
                    </a:cubicBezTo>
                    <a:cubicBezTo>
                      <a:pt x="199" y="232"/>
                      <a:pt x="198" y="232"/>
                      <a:pt x="198" y="232"/>
                    </a:cubicBezTo>
                    <a:cubicBezTo>
                      <a:pt x="198" y="232"/>
                      <a:pt x="198" y="233"/>
                      <a:pt x="198" y="233"/>
                    </a:cubicBezTo>
                    <a:cubicBezTo>
                      <a:pt x="199" y="233"/>
                      <a:pt x="199" y="233"/>
                      <a:pt x="200" y="233"/>
                    </a:cubicBezTo>
                    <a:cubicBezTo>
                      <a:pt x="200" y="234"/>
                      <a:pt x="200" y="234"/>
                      <a:pt x="200" y="234"/>
                    </a:cubicBezTo>
                    <a:cubicBezTo>
                      <a:pt x="200" y="234"/>
                      <a:pt x="201" y="235"/>
                      <a:pt x="201" y="235"/>
                    </a:cubicBezTo>
                    <a:cubicBezTo>
                      <a:pt x="202" y="235"/>
                      <a:pt x="202" y="235"/>
                      <a:pt x="202" y="235"/>
                    </a:cubicBezTo>
                    <a:cubicBezTo>
                      <a:pt x="202" y="235"/>
                      <a:pt x="202" y="235"/>
                      <a:pt x="202" y="234"/>
                    </a:cubicBezTo>
                    <a:cubicBezTo>
                      <a:pt x="201" y="234"/>
                      <a:pt x="201" y="234"/>
                      <a:pt x="201" y="234"/>
                    </a:cubicBezTo>
                    <a:cubicBezTo>
                      <a:pt x="201" y="234"/>
                      <a:pt x="201" y="234"/>
                      <a:pt x="201" y="233"/>
                    </a:cubicBezTo>
                    <a:cubicBezTo>
                      <a:pt x="202" y="233"/>
                      <a:pt x="202" y="234"/>
                      <a:pt x="202" y="234"/>
                    </a:cubicBezTo>
                    <a:cubicBezTo>
                      <a:pt x="203" y="234"/>
                      <a:pt x="203" y="234"/>
                      <a:pt x="203" y="235"/>
                    </a:cubicBezTo>
                    <a:cubicBezTo>
                      <a:pt x="203" y="235"/>
                      <a:pt x="204" y="235"/>
                      <a:pt x="204" y="235"/>
                    </a:cubicBezTo>
                    <a:cubicBezTo>
                      <a:pt x="204" y="235"/>
                      <a:pt x="204" y="234"/>
                      <a:pt x="204" y="234"/>
                    </a:cubicBezTo>
                    <a:cubicBezTo>
                      <a:pt x="204" y="234"/>
                      <a:pt x="204" y="234"/>
                      <a:pt x="204" y="234"/>
                    </a:cubicBezTo>
                    <a:cubicBezTo>
                      <a:pt x="203" y="234"/>
                      <a:pt x="203" y="234"/>
                      <a:pt x="203" y="234"/>
                    </a:cubicBezTo>
                    <a:cubicBezTo>
                      <a:pt x="203" y="233"/>
                      <a:pt x="203" y="233"/>
                      <a:pt x="203" y="233"/>
                    </a:cubicBezTo>
                    <a:cubicBezTo>
                      <a:pt x="204" y="233"/>
                      <a:pt x="204" y="233"/>
                      <a:pt x="205" y="233"/>
                    </a:cubicBezTo>
                    <a:cubicBezTo>
                      <a:pt x="205" y="234"/>
                      <a:pt x="205" y="234"/>
                      <a:pt x="206" y="234"/>
                    </a:cubicBezTo>
                    <a:cubicBezTo>
                      <a:pt x="206" y="234"/>
                      <a:pt x="206" y="234"/>
                      <a:pt x="206" y="234"/>
                    </a:cubicBezTo>
                    <a:cubicBezTo>
                      <a:pt x="206" y="233"/>
                      <a:pt x="205" y="233"/>
                      <a:pt x="205" y="233"/>
                    </a:cubicBezTo>
                    <a:cubicBezTo>
                      <a:pt x="204" y="233"/>
                      <a:pt x="204" y="233"/>
                      <a:pt x="204" y="233"/>
                    </a:cubicBezTo>
                    <a:cubicBezTo>
                      <a:pt x="203" y="232"/>
                      <a:pt x="203" y="232"/>
                      <a:pt x="203" y="232"/>
                    </a:cubicBezTo>
                    <a:cubicBezTo>
                      <a:pt x="203" y="232"/>
                      <a:pt x="203" y="232"/>
                      <a:pt x="203" y="231"/>
                    </a:cubicBezTo>
                    <a:cubicBezTo>
                      <a:pt x="204" y="232"/>
                      <a:pt x="204" y="232"/>
                      <a:pt x="204" y="232"/>
                    </a:cubicBezTo>
                    <a:cubicBezTo>
                      <a:pt x="205" y="232"/>
                      <a:pt x="205" y="232"/>
                      <a:pt x="205" y="231"/>
                    </a:cubicBezTo>
                    <a:cubicBezTo>
                      <a:pt x="205" y="231"/>
                      <a:pt x="205" y="231"/>
                      <a:pt x="206" y="230"/>
                    </a:cubicBezTo>
                    <a:cubicBezTo>
                      <a:pt x="206" y="230"/>
                      <a:pt x="206" y="230"/>
                      <a:pt x="206" y="230"/>
                    </a:cubicBezTo>
                    <a:cubicBezTo>
                      <a:pt x="207" y="231"/>
                      <a:pt x="207" y="231"/>
                      <a:pt x="208" y="231"/>
                    </a:cubicBezTo>
                    <a:cubicBezTo>
                      <a:pt x="208" y="231"/>
                      <a:pt x="208" y="231"/>
                      <a:pt x="208" y="231"/>
                    </a:cubicBezTo>
                    <a:cubicBezTo>
                      <a:pt x="209" y="231"/>
                      <a:pt x="209" y="231"/>
                      <a:pt x="209" y="230"/>
                    </a:cubicBezTo>
                    <a:cubicBezTo>
                      <a:pt x="209" y="230"/>
                      <a:pt x="209" y="230"/>
                      <a:pt x="209" y="230"/>
                    </a:cubicBezTo>
                    <a:cubicBezTo>
                      <a:pt x="210" y="230"/>
                      <a:pt x="210" y="230"/>
                      <a:pt x="210" y="230"/>
                    </a:cubicBezTo>
                    <a:cubicBezTo>
                      <a:pt x="210" y="230"/>
                      <a:pt x="210" y="230"/>
                      <a:pt x="211" y="231"/>
                    </a:cubicBezTo>
                    <a:cubicBezTo>
                      <a:pt x="211" y="231"/>
                      <a:pt x="212" y="231"/>
                      <a:pt x="213" y="231"/>
                    </a:cubicBezTo>
                    <a:cubicBezTo>
                      <a:pt x="213" y="231"/>
                      <a:pt x="214" y="231"/>
                      <a:pt x="214" y="231"/>
                    </a:cubicBezTo>
                    <a:cubicBezTo>
                      <a:pt x="214" y="231"/>
                      <a:pt x="214" y="231"/>
                      <a:pt x="215" y="231"/>
                    </a:cubicBezTo>
                    <a:cubicBezTo>
                      <a:pt x="215" y="231"/>
                      <a:pt x="215" y="232"/>
                      <a:pt x="215" y="232"/>
                    </a:cubicBezTo>
                    <a:cubicBezTo>
                      <a:pt x="215" y="232"/>
                      <a:pt x="215" y="232"/>
                      <a:pt x="216" y="232"/>
                    </a:cubicBezTo>
                    <a:cubicBezTo>
                      <a:pt x="216" y="232"/>
                      <a:pt x="216" y="232"/>
                      <a:pt x="216" y="232"/>
                    </a:cubicBezTo>
                    <a:cubicBezTo>
                      <a:pt x="217" y="232"/>
                      <a:pt x="217" y="232"/>
                      <a:pt x="217" y="232"/>
                    </a:cubicBezTo>
                    <a:cubicBezTo>
                      <a:pt x="217" y="232"/>
                      <a:pt x="218" y="232"/>
                      <a:pt x="218" y="232"/>
                    </a:cubicBezTo>
                    <a:cubicBezTo>
                      <a:pt x="218" y="232"/>
                      <a:pt x="217" y="233"/>
                      <a:pt x="217" y="233"/>
                    </a:cubicBezTo>
                    <a:cubicBezTo>
                      <a:pt x="217" y="233"/>
                      <a:pt x="217" y="233"/>
                      <a:pt x="216" y="233"/>
                    </a:cubicBezTo>
                    <a:cubicBezTo>
                      <a:pt x="216" y="233"/>
                      <a:pt x="216" y="233"/>
                      <a:pt x="216" y="234"/>
                    </a:cubicBezTo>
                    <a:cubicBezTo>
                      <a:pt x="216" y="234"/>
                      <a:pt x="216" y="234"/>
                      <a:pt x="216" y="234"/>
                    </a:cubicBezTo>
                    <a:cubicBezTo>
                      <a:pt x="217" y="234"/>
                      <a:pt x="217" y="234"/>
                      <a:pt x="218" y="233"/>
                    </a:cubicBezTo>
                    <a:cubicBezTo>
                      <a:pt x="219" y="233"/>
                      <a:pt x="220" y="233"/>
                      <a:pt x="221" y="232"/>
                    </a:cubicBezTo>
                    <a:cubicBezTo>
                      <a:pt x="221" y="232"/>
                      <a:pt x="221" y="232"/>
                      <a:pt x="222" y="231"/>
                    </a:cubicBezTo>
                    <a:cubicBezTo>
                      <a:pt x="222" y="231"/>
                      <a:pt x="222" y="231"/>
                      <a:pt x="223" y="231"/>
                    </a:cubicBezTo>
                    <a:cubicBezTo>
                      <a:pt x="223" y="231"/>
                      <a:pt x="224" y="231"/>
                      <a:pt x="224" y="231"/>
                    </a:cubicBezTo>
                    <a:cubicBezTo>
                      <a:pt x="225" y="231"/>
                      <a:pt x="225" y="231"/>
                      <a:pt x="225" y="231"/>
                    </a:cubicBezTo>
                    <a:cubicBezTo>
                      <a:pt x="225" y="231"/>
                      <a:pt x="226" y="231"/>
                      <a:pt x="226" y="231"/>
                    </a:cubicBezTo>
                    <a:cubicBezTo>
                      <a:pt x="226" y="231"/>
                      <a:pt x="227" y="231"/>
                      <a:pt x="227" y="231"/>
                    </a:cubicBezTo>
                    <a:cubicBezTo>
                      <a:pt x="227" y="231"/>
                      <a:pt x="228" y="231"/>
                      <a:pt x="228" y="231"/>
                    </a:cubicBezTo>
                    <a:cubicBezTo>
                      <a:pt x="229" y="231"/>
                      <a:pt x="229" y="231"/>
                      <a:pt x="229" y="231"/>
                    </a:cubicBezTo>
                    <a:cubicBezTo>
                      <a:pt x="229" y="231"/>
                      <a:pt x="229" y="231"/>
                      <a:pt x="229" y="230"/>
                    </a:cubicBezTo>
                    <a:cubicBezTo>
                      <a:pt x="229" y="230"/>
                      <a:pt x="229" y="230"/>
                      <a:pt x="228" y="230"/>
                    </a:cubicBezTo>
                    <a:cubicBezTo>
                      <a:pt x="228" y="230"/>
                      <a:pt x="227" y="229"/>
                      <a:pt x="227" y="229"/>
                    </a:cubicBezTo>
                    <a:cubicBezTo>
                      <a:pt x="227" y="229"/>
                      <a:pt x="226" y="229"/>
                      <a:pt x="226" y="229"/>
                    </a:cubicBezTo>
                    <a:cubicBezTo>
                      <a:pt x="225" y="228"/>
                      <a:pt x="225" y="228"/>
                      <a:pt x="224" y="228"/>
                    </a:cubicBezTo>
                    <a:cubicBezTo>
                      <a:pt x="224" y="227"/>
                      <a:pt x="224" y="227"/>
                      <a:pt x="224" y="226"/>
                    </a:cubicBezTo>
                    <a:cubicBezTo>
                      <a:pt x="224" y="226"/>
                      <a:pt x="224" y="226"/>
                      <a:pt x="224" y="226"/>
                    </a:cubicBezTo>
                    <a:cubicBezTo>
                      <a:pt x="224" y="226"/>
                      <a:pt x="224" y="226"/>
                      <a:pt x="223" y="225"/>
                    </a:cubicBezTo>
                    <a:cubicBezTo>
                      <a:pt x="223" y="225"/>
                      <a:pt x="223" y="225"/>
                      <a:pt x="222" y="224"/>
                    </a:cubicBezTo>
                    <a:cubicBezTo>
                      <a:pt x="222" y="224"/>
                      <a:pt x="222" y="224"/>
                      <a:pt x="222" y="224"/>
                    </a:cubicBezTo>
                    <a:cubicBezTo>
                      <a:pt x="221" y="224"/>
                      <a:pt x="221" y="224"/>
                      <a:pt x="221" y="224"/>
                    </a:cubicBezTo>
                    <a:cubicBezTo>
                      <a:pt x="222" y="224"/>
                      <a:pt x="222" y="223"/>
                      <a:pt x="223" y="223"/>
                    </a:cubicBezTo>
                    <a:cubicBezTo>
                      <a:pt x="223" y="223"/>
                      <a:pt x="223" y="223"/>
                      <a:pt x="223" y="222"/>
                    </a:cubicBezTo>
                    <a:cubicBezTo>
                      <a:pt x="223" y="222"/>
                      <a:pt x="223" y="221"/>
                      <a:pt x="223" y="221"/>
                    </a:cubicBezTo>
                    <a:cubicBezTo>
                      <a:pt x="224" y="220"/>
                      <a:pt x="224" y="220"/>
                      <a:pt x="225" y="220"/>
                    </a:cubicBezTo>
                    <a:cubicBezTo>
                      <a:pt x="225" y="220"/>
                      <a:pt x="225" y="220"/>
                      <a:pt x="226" y="220"/>
                    </a:cubicBezTo>
                    <a:cubicBezTo>
                      <a:pt x="226" y="220"/>
                      <a:pt x="226" y="220"/>
                      <a:pt x="226" y="220"/>
                    </a:cubicBezTo>
                    <a:cubicBezTo>
                      <a:pt x="226" y="219"/>
                      <a:pt x="227" y="219"/>
                      <a:pt x="227" y="218"/>
                    </a:cubicBezTo>
                    <a:cubicBezTo>
                      <a:pt x="227" y="218"/>
                      <a:pt x="227" y="218"/>
                      <a:pt x="227" y="218"/>
                    </a:cubicBezTo>
                    <a:cubicBezTo>
                      <a:pt x="227" y="218"/>
                      <a:pt x="226" y="217"/>
                      <a:pt x="226" y="217"/>
                    </a:cubicBezTo>
                    <a:cubicBezTo>
                      <a:pt x="226" y="217"/>
                      <a:pt x="227" y="217"/>
                      <a:pt x="227" y="217"/>
                    </a:cubicBezTo>
                    <a:cubicBezTo>
                      <a:pt x="227" y="216"/>
                      <a:pt x="227" y="216"/>
                      <a:pt x="227" y="215"/>
                    </a:cubicBezTo>
                    <a:cubicBezTo>
                      <a:pt x="227" y="215"/>
                      <a:pt x="227" y="215"/>
                      <a:pt x="227" y="215"/>
                    </a:cubicBezTo>
                    <a:cubicBezTo>
                      <a:pt x="227" y="215"/>
                      <a:pt x="227" y="215"/>
                      <a:pt x="227" y="214"/>
                    </a:cubicBezTo>
                    <a:cubicBezTo>
                      <a:pt x="227" y="214"/>
                      <a:pt x="228" y="214"/>
                      <a:pt x="228" y="214"/>
                    </a:cubicBezTo>
                    <a:cubicBezTo>
                      <a:pt x="228" y="214"/>
                      <a:pt x="229" y="214"/>
                      <a:pt x="230" y="214"/>
                    </a:cubicBezTo>
                    <a:cubicBezTo>
                      <a:pt x="230" y="214"/>
                      <a:pt x="230" y="214"/>
                      <a:pt x="231" y="214"/>
                    </a:cubicBezTo>
                    <a:cubicBezTo>
                      <a:pt x="231" y="213"/>
                      <a:pt x="231" y="213"/>
                      <a:pt x="232" y="213"/>
                    </a:cubicBezTo>
                    <a:cubicBezTo>
                      <a:pt x="232" y="212"/>
                      <a:pt x="232" y="212"/>
                      <a:pt x="232" y="212"/>
                    </a:cubicBezTo>
                    <a:cubicBezTo>
                      <a:pt x="231" y="212"/>
                      <a:pt x="231" y="212"/>
                      <a:pt x="231" y="212"/>
                    </a:cubicBezTo>
                    <a:cubicBezTo>
                      <a:pt x="231" y="212"/>
                      <a:pt x="231" y="212"/>
                      <a:pt x="232" y="211"/>
                    </a:cubicBezTo>
                    <a:cubicBezTo>
                      <a:pt x="232" y="211"/>
                      <a:pt x="232" y="211"/>
                      <a:pt x="232" y="211"/>
                    </a:cubicBezTo>
                    <a:cubicBezTo>
                      <a:pt x="232" y="211"/>
                      <a:pt x="232" y="211"/>
                      <a:pt x="232" y="211"/>
                    </a:cubicBezTo>
                    <a:cubicBezTo>
                      <a:pt x="232" y="211"/>
                      <a:pt x="232" y="210"/>
                      <a:pt x="231" y="210"/>
                    </a:cubicBezTo>
                    <a:cubicBezTo>
                      <a:pt x="231" y="210"/>
                      <a:pt x="231" y="210"/>
                      <a:pt x="232" y="210"/>
                    </a:cubicBezTo>
                    <a:cubicBezTo>
                      <a:pt x="232" y="210"/>
                      <a:pt x="232" y="210"/>
                      <a:pt x="232" y="209"/>
                    </a:cubicBezTo>
                    <a:cubicBezTo>
                      <a:pt x="232" y="210"/>
                      <a:pt x="232" y="210"/>
                      <a:pt x="232" y="210"/>
                    </a:cubicBezTo>
                    <a:cubicBezTo>
                      <a:pt x="232" y="210"/>
                      <a:pt x="232" y="210"/>
                      <a:pt x="233" y="210"/>
                    </a:cubicBezTo>
                    <a:cubicBezTo>
                      <a:pt x="233" y="209"/>
                      <a:pt x="234" y="209"/>
                      <a:pt x="235" y="208"/>
                    </a:cubicBezTo>
                    <a:cubicBezTo>
                      <a:pt x="235" y="208"/>
                      <a:pt x="235" y="208"/>
                      <a:pt x="235" y="208"/>
                    </a:cubicBezTo>
                    <a:cubicBezTo>
                      <a:pt x="235" y="208"/>
                      <a:pt x="235" y="208"/>
                      <a:pt x="235" y="208"/>
                    </a:cubicBezTo>
                    <a:cubicBezTo>
                      <a:pt x="236" y="208"/>
                      <a:pt x="236" y="207"/>
                      <a:pt x="236" y="207"/>
                    </a:cubicBezTo>
                    <a:cubicBezTo>
                      <a:pt x="236" y="207"/>
                      <a:pt x="236" y="206"/>
                      <a:pt x="236" y="206"/>
                    </a:cubicBezTo>
                    <a:cubicBezTo>
                      <a:pt x="237" y="206"/>
                      <a:pt x="237" y="206"/>
                      <a:pt x="237" y="206"/>
                    </a:cubicBezTo>
                    <a:cubicBezTo>
                      <a:pt x="238" y="206"/>
                      <a:pt x="238" y="206"/>
                      <a:pt x="238" y="206"/>
                    </a:cubicBezTo>
                    <a:cubicBezTo>
                      <a:pt x="239" y="205"/>
                      <a:pt x="239" y="205"/>
                      <a:pt x="240" y="205"/>
                    </a:cubicBezTo>
                    <a:cubicBezTo>
                      <a:pt x="240" y="205"/>
                      <a:pt x="240" y="205"/>
                      <a:pt x="240" y="205"/>
                    </a:cubicBezTo>
                    <a:cubicBezTo>
                      <a:pt x="240" y="205"/>
                      <a:pt x="240" y="205"/>
                      <a:pt x="240" y="205"/>
                    </a:cubicBezTo>
                    <a:cubicBezTo>
                      <a:pt x="240" y="205"/>
                      <a:pt x="241" y="205"/>
                      <a:pt x="241" y="206"/>
                    </a:cubicBezTo>
                    <a:cubicBezTo>
                      <a:pt x="241" y="205"/>
                      <a:pt x="241" y="205"/>
                      <a:pt x="242" y="205"/>
                    </a:cubicBezTo>
                    <a:cubicBezTo>
                      <a:pt x="242" y="205"/>
                      <a:pt x="242" y="205"/>
                      <a:pt x="242" y="205"/>
                    </a:cubicBezTo>
                    <a:cubicBezTo>
                      <a:pt x="242" y="205"/>
                      <a:pt x="242" y="205"/>
                      <a:pt x="242" y="205"/>
                    </a:cubicBezTo>
                    <a:cubicBezTo>
                      <a:pt x="243" y="205"/>
                      <a:pt x="243" y="205"/>
                      <a:pt x="243" y="205"/>
                    </a:cubicBezTo>
                    <a:cubicBezTo>
                      <a:pt x="243" y="206"/>
                      <a:pt x="244" y="206"/>
                      <a:pt x="244" y="206"/>
                    </a:cubicBezTo>
                    <a:cubicBezTo>
                      <a:pt x="244" y="206"/>
                      <a:pt x="245" y="206"/>
                      <a:pt x="246" y="206"/>
                    </a:cubicBezTo>
                    <a:cubicBezTo>
                      <a:pt x="245" y="206"/>
                      <a:pt x="245" y="206"/>
                      <a:pt x="244" y="206"/>
                    </a:cubicBezTo>
                    <a:cubicBezTo>
                      <a:pt x="244" y="206"/>
                      <a:pt x="244" y="206"/>
                      <a:pt x="244" y="206"/>
                    </a:cubicBezTo>
                    <a:cubicBezTo>
                      <a:pt x="243" y="206"/>
                      <a:pt x="243" y="206"/>
                      <a:pt x="243" y="206"/>
                    </a:cubicBezTo>
                    <a:cubicBezTo>
                      <a:pt x="242" y="206"/>
                      <a:pt x="241" y="206"/>
                      <a:pt x="241" y="206"/>
                    </a:cubicBezTo>
                    <a:cubicBezTo>
                      <a:pt x="240" y="206"/>
                      <a:pt x="240" y="206"/>
                      <a:pt x="240" y="206"/>
                    </a:cubicBezTo>
                    <a:cubicBezTo>
                      <a:pt x="240" y="206"/>
                      <a:pt x="240" y="206"/>
                      <a:pt x="240" y="206"/>
                    </a:cubicBezTo>
                    <a:cubicBezTo>
                      <a:pt x="241" y="206"/>
                      <a:pt x="241" y="206"/>
                      <a:pt x="242" y="206"/>
                    </a:cubicBezTo>
                    <a:cubicBezTo>
                      <a:pt x="243" y="207"/>
                      <a:pt x="243" y="207"/>
                      <a:pt x="244" y="207"/>
                    </a:cubicBezTo>
                    <a:cubicBezTo>
                      <a:pt x="243" y="207"/>
                      <a:pt x="243" y="207"/>
                      <a:pt x="243" y="207"/>
                    </a:cubicBezTo>
                    <a:cubicBezTo>
                      <a:pt x="243" y="207"/>
                      <a:pt x="243" y="207"/>
                      <a:pt x="243" y="207"/>
                    </a:cubicBezTo>
                    <a:cubicBezTo>
                      <a:pt x="243" y="208"/>
                      <a:pt x="243" y="208"/>
                      <a:pt x="243" y="208"/>
                    </a:cubicBezTo>
                    <a:cubicBezTo>
                      <a:pt x="244" y="208"/>
                      <a:pt x="244" y="208"/>
                      <a:pt x="244" y="208"/>
                    </a:cubicBezTo>
                    <a:cubicBezTo>
                      <a:pt x="245" y="208"/>
                      <a:pt x="245" y="208"/>
                      <a:pt x="245" y="208"/>
                    </a:cubicBezTo>
                    <a:cubicBezTo>
                      <a:pt x="246" y="208"/>
                      <a:pt x="246" y="208"/>
                      <a:pt x="246" y="208"/>
                    </a:cubicBezTo>
                    <a:cubicBezTo>
                      <a:pt x="247" y="208"/>
                      <a:pt x="247" y="208"/>
                      <a:pt x="248" y="208"/>
                    </a:cubicBezTo>
                    <a:cubicBezTo>
                      <a:pt x="248" y="208"/>
                      <a:pt x="248" y="208"/>
                      <a:pt x="249" y="209"/>
                    </a:cubicBezTo>
                    <a:cubicBezTo>
                      <a:pt x="249" y="209"/>
                      <a:pt x="249" y="209"/>
                      <a:pt x="250" y="209"/>
                    </a:cubicBezTo>
                    <a:cubicBezTo>
                      <a:pt x="250" y="209"/>
                      <a:pt x="250" y="209"/>
                      <a:pt x="250" y="208"/>
                    </a:cubicBezTo>
                    <a:cubicBezTo>
                      <a:pt x="250" y="208"/>
                      <a:pt x="250" y="209"/>
                      <a:pt x="251" y="209"/>
                    </a:cubicBezTo>
                    <a:cubicBezTo>
                      <a:pt x="251" y="209"/>
                      <a:pt x="251" y="209"/>
                      <a:pt x="251" y="210"/>
                    </a:cubicBezTo>
                    <a:cubicBezTo>
                      <a:pt x="251" y="210"/>
                      <a:pt x="251" y="210"/>
                      <a:pt x="251" y="210"/>
                    </a:cubicBezTo>
                    <a:cubicBezTo>
                      <a:pt x="251" y="210"/>
                      <a:pt x="251" y="210"/>
                      <a:pt x="251" y="210"/>
                    </a:cubicBezTo>
                    <a:cubicBezTo>
                      <a:pt x="250" y="210"/>
                      <a:pt x="250" y="210"/>
                      <a:pt x="249" y="210"/>
                    </a:cubicBezTo>
                    <a:cubicBezTo>
                      <a:pt x="249" y="211"/>
                      <a:pt x="248" y="211"/>
                      <a:pt x="247" y="211"/>
                    </a:cubicBezTo>
                    <a:cubicBezTo>
                      <a:pt x="247" y="211"/>
                      <a:pt x="247" y="212"/>
                      <a:pt x="246" y="212"/>
                    </a:cubicBezTo>
                    <a:cubicBezTo>
                      <a:pt x="246" y="212"/>
                      <a:pt x="247" y="212"/>
                      <a:pt x="247" y="212"/>
                    </a:cubicBezTo>
                    <a:cubicBezTo>
                      <a:pt x="247" y="212"/>
                      <a:pt x="248" y="212"/>
                      <a:pt x="248" y="212"/>
                    </a:cubicBezTo>
                    <a:cubicBezTo>
                      <a:pt x="248" y="212"/>
                      <a:pt x="249" y="212"/>
                      <a:pt x="249" y="213"/>
                    </a:cubicBezTo>
                    <a:cubicBezTo>
                      <a:pt x="249" y="213"/>
                      <a:pt x="249" y="213"/>
                      <a:pt x="250" y="212"/>
                    </a:cubicBezTo>
                    <a:cubicBezTo>
                      <a:pt x="250" y="213"/>
                      <a:pt x="251" y="213"/>
                      <a:pt x="251" y="214"/>
                    </a:cubicBezTo>
                    <a:cubicBezTo>
                      <a:pt x="251" y="214"/>
                      <a:pt x="251" y="214"/>
                      <a:pt x="251" y="214"/>
                    </a:cubicBezTo>
                    <a:cubicBezTo>
                      <a:pt x="251" y="215"/>
                      <a:pt x="251" y="215"/>
                      <a:pt x="251" y="215"/>
                    </a:cubicBezTo>
                    <a:cubicBezTo>
                      <a:pt x="250" y="215"/>
                      <a:pt x="250" y="216"/>
                      <a:pt x="250" y="216"/>
                    </a:cubicBezTo>
                    <a:cubicBezTo>
                      <a:pt x="251" y="216"/>
                      <a:pt x="251" y="216"/>
                      <a:pt x="251" y="216"/>
                    </a:cubicBezTo>
                    <a:cubicBezTo>
                      <a:pt x="252" y="216"/>
                      <a:pt x="252" y="216"/>
                      <a:pt x="253" y="216"/>
                    </a:cubicBezTo>
                    <a:cubicBezTo>
                      <a:pt x="254" y="216"/>
                      <a:pt x="254" y="216"/>
                      <a:pt x="255" y="216"/>
                    </a:cubicBezTo>
                    <a:cubicBezTo>
                      <a:pt x="256" y="216"/>
                      <a:pt x="257" y="215"/>
                      <a:pt x="258" y="215"/>
                    </a:cubicBezTo>
                    <a:cubicBezTo>
                      <a:pt x="258" y="215"/>
                      <a:pt x="259" y="215"/>
                      <a:pt x="259" y="215"/>
                    </a:cubicBezTo>
                    <a:cubicBezTo>
                      <a:pt x="260" y="215"/>
                      <a:pt x="260" y="214"/>
                      <a:pt x="260" y="214"/>
                    </a:cubicBezTo>
                    <a:cubicBezTo>
                      <a:pt x="261" y="214"/>
                      <a:pt x="261" y="214"/>
                      <a:pt x="262" y="214"/>
                    </a:cubicBezTo>
                    <a:cubicBezTo>
                      <a:pt x="262" y="214"/>
                      <a:pt x="263" y="214"/>
                      <a:pt x="264" y="214"/>
                    </a:cubicBezTo>
                    <a:cubicBezTo>
                      <a:pt x="264" y="214"/>
                      <a:pt x="265" y="214"/>
                      <a:pt x="266" y="214"/>
                    </a:cubicBezTo>
                    <a:cubicBezTo>
                      <a:pt x="266" y="214"/>
                      <a:pt x="266" y="214"/>
                      <a:pt x="266" y="214"/>
                    </a:cubicBezTo>
                    <a:cubicBezTo>
                      <a:pt x="266" y="214"/>
                      <a:pt x="266" y="213"/>
                      <a:pt x="266" y="213"/>
                    </a:cubicBezTo>
                    <a:cubicBezTo>
                      <a:pt x="266" y="213"/>
                      <a:pt x="266" y="213"/>
                      <a:pt x="266" y="213"/>
                    </a:cubicBezTo>
                    <a:cubicBezTo>
                      <a:pt x="267" y="213"/>
                      <a:pt x="267" y="212"/>
                      <a:pt x="267" y="212"/>
                    </a:cubicBezTo>
                    <a:cubicBezTo>
                      <a:pt x="266" y="212"/>
                      <a:pt x="266" y="212"/>
                      <a:pt x="265" y="212"/>
                    </a:cubicBezTo>
                    <a:cubicBezTo>
                      <a:pt x="265" y="212"/>
                      <a:pt x="264" y="212"/>
                      <a:pt x="264" y="212"/>
                    </a:cubicBezTo>
                    <a:cubicBezTo>
                      <a:pt x="264" y="212"/>
                      <a:pt x="263" y="213"/>
                      <a:pt x="263" y="213"/>
                    </a:cubicBezTo>
                    <a:cubicBezTo>
                      <a:pt x="263" y="213"/>
                      <a:pt x="263" y="213"/>
                      <a:pt x="262" y="212"/>
                    </a:cubicBezTo>
                    <a:cubicBezTo>
                      <a:pt x="262" y="212"/>
                      <a:pt x="262" y="212"/>
                      <a:pt x="262" y="212"/>
                    </a:cubicBezTo>
                    <a:cubicBezTo>
                      <a:pt x="261" y="213"/>
                      <a:pt x="261" y="213"/>
                      <a:pt x="261" y="213"/>
                    </a:cubicBezTo>
                    <a:cubicBezTo>
                      <a:pt x="260" y="213"/>
                      <a:pt x="260" y="213"/>
                      <a:pt x="260" y="213"/>
                    </a:cubicBezTo>
                    <a:cubicBezTo>
                      <a:pt x="259" y="212"/>
                      <a:pt x="258" y="211"/>
                      <a:pt x="258" y="211"/>
                    </a:cubicBezTo>
                    <a:cubicBezTo>
                      <a:pt x="258" y="210"/>
                      <a:pt x="257" y="210"/>
                      <a:pt x="257" y="210"/>
                    </a:cubicBezTo>
                    <a:cubicBezTo>
                      <a:pt x="257" y="209"/>
                      <a:pt x="257" y="209"/>
                      <a:pt x="257" y="209"/>
                    </a:cubicBezTo>
                    <a:cubicBezTo>
                      <a:pt x="256" y="209"/>
                      <a:pt x="256" y="209"/>
                      <a:pt x="256" y="209"/>
                    </a:cubicBezTo>
                    <a:cubicBezTo>
                      <a:pt x="256" y="209"/>
                      <a:pt x="256" y="210"/>
                      <a:pt x="257" y="210"/>
                    </a:cubicBezTo>
                    <a:cubicBezTo>
                      <a:pt x="257" y="210"/>
                      <a:pt x="258" y="211"/>
                      <a:pt x="258" y="212"/>
                    </a:cubicBezTo>
                    <a:cubicBezTo>
                      <a:pt x="259" y="212"/>
                      <a:pt x="259" y="212"/>
                      <a:pt x="260" y="213"/>
                    </a:cubicBezTo>
                    <a:cubicBezTo>
                      <a:pt x="260" y="213"/>
                      <a:pt x="260" y="213"/>
                      <a:pt x="259" y="213"/>
                    </a:cubicBezTo>
                    <a:cubicBezTo>
                      <a:pt x="259" y="213"/>
                      <a:pt x="259" y="213"/>
                      <a:pt x="258" y="213"/>
                    </a:cubicBezTo>
                    <a:cubicBezTo>
                      <a:pt x="258" y="213"/>
                      <a:pt x="258" y="212"/>
                      <a:pt x="258" y="212"/>
                    </a:cubicBezTo>
                    <a:cubicBezTo>
                      <a:pt x="258" y="212"/>
                      <a:pt x="258" y="212"/>
                      <a:pt x="257" y="211"/>
                    </a:cubicBezTo>
                    <a:cubicBezTo>
                      <a:pt x="257" y="211"/>
                      <a:pt x="257" y="211"/>
                      <a:pt x="257" y="211"/>
                    </a:cubicBezTo>
                    <a:cubicBezTo>
                      <a:pt x="257" y="211"/>
                      <a:pt x="256" y="211"/>
                      <a:pt x="256" y="211"/>
                    </a:cubicBezTo>
                    <a:cubicBezTo>
                      <a:pt x="256" y="211"/>
                      <a:pt x="256" y="211"/>
                      <a:pt x="256" y="211"/>
                    </a:cubicBezTo>
                    <a:cubicBezTo>
                      <a:pt x="256" y="211"/>
                      <a:pt x="256" y="211"/>
                      <a:pt x="256" y="211"/>
                    </a:cubicBezTo>
                    <a:cubicBezTo>
                      <a:pt x="256" y="211"/>
                      <a:pt x="256" y="211"/>
                      <a:pt x="255" y="211"/>
                    </a:cubicBezTo>
                    <a:cubicBezTo>
                      <a:pt x="255" y="211"/>
                      <a:pt x="255" y="211"/>
                      <a:pt x="255" y="211"/>
                    </a:cubicBezTo>
                    <a:cubicBezTo>
                      <a:pt x="256" y="211"/>
                      <a:pt x="256" y="210"/>
                      <a:pt x="256" y="210"/>
                    </a:cubicBezTo>
                    <a:cubicBezTo>
                      <a:pt x="256" y="210"/>
                      <a:pt x="256" y="210"/>
                      <a:pt x="256" y="210"/>
                    </a:cubicBezTo>
                    <a:cubicBezTo>
                      <a:pt x="255" y="210"/>
                      <a:pt x="255" y="210"/>
                      <a:pt x="255" y="210"/>
                    </a:cubicBezTo>
                    <a:cubicBezTo>
                      <a:pt x="255" y="210"/>
                      <a:pt x="255" y="210"/>
                      <a:pt x="254" y="210"/>
                    </a:cubicBezTo>
                    <a:cubicBezTo>
                      <a:pt x="254" y="209"/>
                      <a:pt x="254" y="209"/>
                      <a:pt x="254" y="209"/>
                    </a:cubicBezTo>
                    <a:cubicBezTo>
                      <a:pt x="253" y="209"/>
                      <a:pt x="253" y="209"/>
                      <a:pt x="252" y="209"/>
                    </a:cubicBezTo>
                    <a:cubicBezTo>
                      <a:pt x="252" y="209"/>
                      <a:pt x="252" y="209"/>
                      <a:pt x="251" y="209"/>
                    </a:cubicBezTo>
                    <a:cubicBezTo>
                      <a:pt x="251" y="209"/>
                      <a:pt x="252" y="208"/>
                      <a:pt x="252" y="208"/>
                    </a:cubicBezTo>
                    <a:cubicBezTo>
                      <a:pt x="252" y="208"/>
                      <a:pt x="252" y="209"/>
                      <a:pt x="253" y="209"/>
                    </a:cubicBezTo>
                    <a:cubicBezTo>
                      <a:pt x="253" y="208"/>
                      <a:pt x="253" y="208"/>
                      <a:pt x="253" y="208"/>
                    </a:cubicBezTo>
                    <a:cubicBezTo>
                      <a:pt x="254" y="208"/>
                      <a:pt x="254" y="209"/>
                      <a:pt x="254" y="209"/>
                    </a:cubicBezTo>
                    <a:cubicBezTo>
                      <a:pt x="255" y="209"/>
                      <a:pt x="255" y="209"/>
                      <a:pt x="255" y="209"/>
                    </a:cubicBezTo>
                    <a:cubicBezTo>
                      <a:pt x="255" y="209"/>
                      <a:pt x="255" y="208"/>
                      <a:pt x="256" y="208"/>
                    </a:cubicBezTo>
                    <a:cubicBezTo>
                      <a:pt x="256" y="208"/>
                      <a:pt x="256" y="208"/>
                      <a:pt x="257" y="208"/>
                    </a:cubicBezTo>
                    <a:cubicBezTo>
                      <a:pt x="257" y="208"/>
                      <a:pt x="258" y="208"/>
                      <a:pt x="258" y="207"/>
                    </a:cubicBezTo>
                    <a:cubicBezTo>
                      <a:pt x="258" y="207"/>
                      <a:pt x="258" y="207"/>
                      <a:pt x="258" y="207"/>
                    </a:cubicBezTo>
                    <a:cubicBezTo>
                      <a:pt x="259" y="207"/>
                      <a:pt x="259" y="207"/>
                      <a:pt x="259" y="207"/>
                    </a:cubicBezTo>
                    <a:cubicBezTo>
                      <a:pt x="259" y="207"/>
                      <a:pt x="259" y="207"/>
                      <a:pt x="259" y="207"/>
                    </a:cubicBezTo>
                    <a:cubicBezTo>
                      <a:pt x="259" y="208"/>
                      <a:pt x="258" y="208"/>
                      <a:pt x="258" y="208"/>
                    </a:cubicBezTo>
                    <a:cubicBezTo>
                      <a:pt x="258" y="208"/>
                      <a:pt x="258" y="208"/>
                      <a:pt x="258" y="208"/>
                    </a:cubicBezTo>
                    <a:cubicBezTo>
                      <a:pt x="258" y="208"/>
                      <a:pt x="258" y="209"/>
                      <a:pt x="258" y="209"/>
                    </a:cubicBezTo>
                    <a:cubicBezTo>
                      <a:pt x="258" y="209"/>
                      <a:pt x="258" y="209"/>
                      <a:pt x="259" y="209"/>
                    </a:cubicBezTo>
                    <a:cubicBezTo>
                      <a:pt x="259" y="208"/>
                      <a:pt x="259" y="208"/>
                      <a:pt x="260" y="207"/>
                    </a:cubicBezTo>
                    <a:cubicBezTo>
                      <a:pt x="260" y="207"/>
                      <a:pt x="260" y="207"/>
                      <a:pt x="260" y="207"/>
                    </a:cubicBezTo>
                    <a:cubicBezTo>
                      <a:pt x="260" y="207"/>
                      <a:pt x="260" y="207"/>
                      <a:pt x="259" y="206"/>
                    </a:cubicBezTo>
                    <a:cubicBezTo>
                      <a:pt x="259" y="206"/>
                      <a:pt x="259" y="206"/>
                      <a:pt x="259" y="206"/>
                    </a:cubicBezTo>
                    <a:cubicBezTo>
                      <a:pt x="259" y="206"/>
                      <a:pt x="259" y="206"/>
                      <a:pt x="260" y="206"/>
                    </a:cubicBezTo>
                    <a:cubicBezTo>
                      <a:pt x="260" y="206"/>
                      <a:pt x="260" y="207"/>
                      <a:pt x="260" y="207"/>
                    </a:cubicBezTo>
                    <a:cubicBezTo>
                      <a:pt x="261" y="207"/>
                      <a:pt x="261" y="207"/>
                      <a:pt x="261" y="207"/>
                    </a:cubicBezTo>
                    <a:cubicBezTo>
                      <a:pt x="261" y="207"/>
                      <a:pt x="262" y="207"/>
                      <a:pt x="262" y="207"/>
                    </a:cubicBezTo>
                    <a:cubicBezTo>
                      <a:pt x="263" y="207"/>
                      <a:pt x="263" y="207"/>
                      <a:pt x="264" y="207"/>
                    </a:cubicBezTo>
                    <a:cubicBezTo>
                      <a:pt x="264" y="207"/>
                      <a:pt x="264" y="207"/>
                      <a:pt x="264" y="207"/>
                    </a:cubicBezTo>
                    <a:cubicBezTo>
                      <a:pt x="265" y="207"/>
                      <a:pt x="265" y="207"/>
                      <a:pt x="266" y="207"/>
                    </a:cubicBezTo>
                    <a:cubicBezTo>
                      <a:pt x="266" y="207"/>
                      <a:pt x="266" y="207"/>
                      <a:pt x="266" y="207"/>
                    </a:cubicBezTo>
                    <a:cubicBezTo>
                      <a:pt x="266" y="206"/>
                      <a:pt x="267" y="206"/>
                      <a:pt x="267" y="206"/>
                    </a:cubicBezTo>
                    <a:cubicBezTo>
                      <a:pt x="267" y="206"/>
                      <a:pt x="268" y="206"/>
                      <a:pt x="268" y="205"/>
                    </a:cubicBezTo>
                    <a:cubicBezTo>
                      <a:pt x="268" y="205"/>
                      <a:pt x="269" y="205"/>
                      <a:pt x="269" y="205"/>
                    </a:cubicBezTo>
                    <a:cubicBezTo>
                      <a:pt x="269" y="205"/>
                      <a:pt x="269" y="205"/>
                      <a:pt x="270" y="205"/>
                    </a:cubicBezTo>
                    <a:cubicBezTo>
                      <a:pt x="270" y="205"/>
                      <a:pt x="270" y="205"/>
                      <a:pt x="270" y="205"/>
                    </a:cubicBezTo>
                    <a:cubicBezTo>
                      <a:pt x="271" y="205"/>
                      <a:pt x="271" y="205"/>
                      <a:pt x="272" y="205"/>
                    </a:cubicBezTo>
                    <a:cubicBezTo>
                      <a:pt x="272" y="205"/>
                      <a:pt x="273" y="205"/>
                      <a:pt x="273" y="204"/>
                    </a:cubicBezTo>
                    <a:cubicBezTo>
                      <a:pt x="273" y="204"/>
                      <a:pt x="273" y="204"/>
                      <a:pt x="274" y="205"/>
                    </a:cubicBezTo>
                    <a:cubicBezTo>
                      <a:pt x="274" y="205"/>
                      <a:pt x="274" y="205"/>
                      <a:pt x="274" y="205"/>
                    </a:cubicBezTo>
                    <a:cubicBezTo>
                      <a:pt x="274" y="205"/>
                      <a:pt x="274" y="205"/>
                      <a:pt x="275" y="205"/>
                    </a:cubicBezTo>
                    <a:cubicBezTo>
                      <a:pt x="275" y="205"/>
                      <a:pt x="275" y="205"/>
                      <a:pt x="275" y="205"/>
                    </a:cubicBezTo>
                    <a:cubicBezTo>
                      <a:pt x="275" y="205"/>
                      <a:pt x="275" y="205"/>
                      <a:pt x="275" y="205"/>
                    </a:cubicBezTo>
                    <a:cubicBezTo>
                      <a:pt x="275" y="205"/>
                      <a:pt x="275" y="205"/>
                      <a:pt x="275" y="205"/>
                    </a:cubicBezTo>
                    <a:cubicBezTo>
                      <a:pt x="275" y="205"/>
                      <a:pt x="276" y="205"/>
                      <a:pt x="276" y="205"/>
                    </a:cubicBezTo>
                    <a:cubicBezTo>
                      <a:pt x="276" y="205"/>
                      <a:pt x="277" y="205"/>
                      <a:pt x="277" y="204"/>
                    </a:cubicBezTo>
                    <a:cubicBezTo>
                      <a:pt x="278" y="204"/>
                      <a:pt x="278" y="204"/>
                      <a:pt x="279" y="204"/>
                    </a:cubicBezTo>
                    <a:cubicBezTo>
                      <a:pt x="279" y="205"/>
                      <a:pt x="279" y="205"/>
                      <a:pt x="279" y="205"/>
                    </a:cubicBezTo>
                    <a:cubicBezTo>
                      <a:pt x="279" y="205"/>
                      <a:pt x="279" y="205"/>
                      <a:pt x="279" y="205"/>
                    </a:cubicBezTo>
                    <a:cubicBezTo>
                      <a:pt x="278" y="206"/>
                      <a:pt x="277" y="206"/>
                      <a:pt x="276" y="206"/>
                    </a:cubicBezTo>
                    <a:cubicBezTo>
                      <a:pt x="275" y="206"/>
                      <a:pt x="275" y="207"/>
                      <a:pt x="275" y="207"/>
                    </a:cubicBezTo>
                    <a:cubicBezTo>
                      <a:pt x="275" y="207"/>
                      <a:pt x="275" y="207"/>
                      <a:pt x="275" y="207"/>
                    </a:cubicBezTo>
                    <a:cubicBezTo>
                      <a:pt x="275" y="207"/>
                      <a:pt x="276" y="207"/>
                      <a:pt x="276" y="207"/>
                    </a:cubicBezTo>
                    <a:cubicBezTo>
                      <a:pt x="276" y="207"/>
                      <a:pt x="275" y="207"/>
                      <a:pt x="275" y="208"/>
                    </a:cubicBezTo>
                    <a:cubicBezTo>
                      <a:pt x="275" y="208"/>
                      <a:pt x="274" y="207"/>
                      <a:pt x="274" y="207"/>
                    </a:cubicBezTo>
                    <a:cubicBezTo>
                      <a:pt x="273" y="207"/>
                      <a:pt x="272" y="207"/>
                      <a:pt x="272" y="207"/>
                    </a:cubicBezTo>
                    <a:cubicBezTo>
                      <a:pt x="272" y="208"/>
                      <a:pt x="272" y="208"/>
                      <a:pt x="272" y="208"/>
                    </a:cubicBezTo>
                    <a:cubicBezTo>
                      <a:pt x="273" y="209"/>
                      <a:pt x="273" y="209"/>
                      <a:pt x="273" y="209"/>
                    </a:cubicBezTo>
                    <a:cubicBezTo>
                      <a:pt x="273" y="209"/>
                      <a:pt x="274" y="209"/>
                      <a:pt x="274" y="209"/>
                    </a:cubicBezTo>
                    <a:cubicBezTo>
                      <a:pt x="274" y="209"/>
                      <a:pt x="274" y="209"/>
                      <a:pt x="274" y="209"/>
                    </a:cubicBezTo>
                    <a:cubicBezTo>
                      <a:pt x="274" y="209"/>
                      <a:pt x="275" y="209"/>
                      <a:pt x="275" y="210"/>
                    </a:cubicBezTo>
                    <a:cubicBezTo>
                      <a:pt x="275" y="210"/>
                      <a:pt x="275" y="210"/>
                      <a:pt x="275" y="210"/>
                    </a:cubicBezTo>
                    <a:cubicBezTo>
                      <a:pt x="275" y="210"/>
                      <a:pt x="275" y="210"/>
                      <a:pt x="274" y="210"/>
                    </a:cubicBezTo>
                    <a:cubicBezTo>
                      <a:pt x="274" y="210"/>
                      <a:pt x="274" y="210"/>
                      <a:pt x="274" y="210"/>
                    </a:cubicBezTo>
                    <a:cubicBezTo>
                      <a:pt x="274" y="210"/>
                      <a:pt x="273" y="210"/>
                      <a:pt x="273" y="210"/>
                    </a:cubicBezTo>
                    <a:cubicBezTo>
                      <a:pt x="273" y="210"/>
                      <a:pt x="273" y="210"/>
                      <a:pt x="273" y="210"/>
                    </a:cubicBezTo>
                    <a:cubicBezTo>
                      <a:pt x="273" y="210"/>
                      <a:pt x="273" y="211"/>
                      <a:pt x="273" y="211"/>
                    </a:cubicBezTo>
                    <a:cubicBezTo>
                      <a:pt x="272" y="211"/>
                      <a:pt x="272" y="211"/>
                      <a:pt x="272" y="211"/>
                    </a:cubicBezTo>
                    <a:cubicBezTo>
                      <a:pt x="271" y="212"/>
                      <a:pt x="271" y="212"/>
                      <a:pt x="271" y="212"/>
                    </a:cubicBezTo>
                    <a:cubicBezTo>
                      <a:pt x="272" y="212"/>
                      <a:pt x="272" y="212"/>
                      <a:pt x="272" y="212"/>
                    </a:cubicBezTo>
                    <a:cubicBezTo>
                      <a:pt x="272" y="213"/>
                      <a:pt x="272" y="213"/>
                      <a:pt x="272" y="213"/>
                    </a:cubicBezTo>
                    <a:cubicBezTo>
                      <a:pt x="271" y="213"/>
                      <a:pt x="271" y="213"/>
                      <a:pt x="271" y="213"/>
                    </a:cubicBezTo>
                    <a:cubicBezTo>
                      <a:pt x="270" y="213"/>
                      <a:pt x="270" y="213"/>
                      <a:pt x="270" y="213"/>
                    </a:cubicBezTo>
                    <a:cubicBezTo>
                      <a:pt x="270" y="213"/>
                      <a:pt x="270" y="213"/>
                      <a:pt x="269" y="213"/>
                    </a:cubicBezTo>
                    <a:cubicBezTo>
                      <a:pt x="269" y="213"/>
                      <a:pt x="269" y="213"/>
                      <a:pt x="268" y="213"/>
                    </a:cubicBezTo>
                    <a:cubicBezTo>
                      <a:pt x="268" y="213"/>
                      <a:pt x="268" y="213"/>
                      <a:pt x="268" y="213"/>
                    </a:cubicBezTo>
                    <a:cubicBezTo>
                      <a:pt x="268" y="213"/>
                      <a:pt x="268" y="213"/>
                      <a:pt x="269" y="213"/>
                    </a:cubicBezTo>
                    <a:cubicBezTo>
                      <a:pt x="268" y="213"/>
                      <a:pt x="268" y="214"/>
                      <a:pt x="268" y="214"/>
                    </a:cubicBezTo>
                    <a:cubicBezTo>
                      <a:pt x="268" y="214"/>
                      <a:pt x="267" y="214"/>
                      <a:pt x="267" y="214"/>
                    </a:cubicBezTo>
                    <a:cubicBezTo>
                      <a:pt x="267" y="214"/>
                      <a:pt x="268" y="214"/>
                      <a:pt x="268" y="214"/>
                    </a:cubicBezTo>
                    <a:cubicBezTo>
                      <a:pt x="268" y="214"/>
                      <a:pt x="269" y="214"/>
                      <a:pt x="269" y="214"/>
                    </a:cubicBezTo>
                    <a:cubicBezTo>
                      <a:pt x="269" y="215"/>
                      <a:pt x="270" y="215"/>
                      <a:pt x="270" y="215"/>
                    </a:cubicBezTo>
                    <a:cubicBezTo>
                      <a:pt x="270" y="215"/>
                      <a:pt x="270" y="216"/>
                      <a:pt x="270" y="216"/>
                    </a:cubicBezTo>
                    <a:cubicBezTo>
                      <a:pt x="271" y="216"/>
                      <a:pt x="271" y="216"/>
                      <a:pt x="271" y="217"/>
                    </a:cubicBezTo>
                    <a:cubicBezTo>
                      <a:pt x="272" y="217"/>
                      <a:pt x="273" y="217"/>
                      <a:pt x="273" y="217"/>
                    </a:cubicBezTo>
                    <a:cubicBezTo>
                      <a:pt x="274" y="217"/>
                      <a:pt x="275" y="217"/>
                      <a:pt x="275" y="218"/>
                    </a:cubicBezTo>
                    <a:cubicBezTo>
                      <a:pt x="276" y="218"/>
                      <a:pt x="276" y="218"/>
                      <a:pt x="277" y="218"/>
                    </a:cubicBezTo>
                    <a:cubicBezTo>
                      <a:pt x="278" y="219"/>
                      <a:pt x="279" y="219"/>
                      <a:pt x="280" y="220"/>
                    </a:cubicBezTo>
                    <a:cubicBezTo>
                      <a:pt x="280" y="220"/>
                      <a:pt x="281" y="221"/>
                      <a:pt x="281" y="221"/>
                    </a:cubicBezTo>
                    <a:cubicBezTo>
                      <a:pt x="281" y="221"/>
                      <a:pt x="281" y="221"/>
                      <a:pt x="282" y="221"/>
                    </a:cubicBezTo>
                    <a:cubicBezTo>
                      <a:pt x="282" y="222"/>
                      <a:pt x="282" y="222"/>
                      <a:pt x="282" y="222"/>
                    </a:cubicBezTo>
                    <a:cubicBezTo>
                      <a:pt x="282" y="222"/>
                      <a:pt x="283" y="222"/>
                      <a:pt x="283" y="222"/>
                    </a:cubicBezTo>
                    <a:cubicBezTo>
                      <a:pt x="283" y="222"/>
                      <a:pt x="283" y="223"/>
                      <a:pt x="284" y="223"/>
                    </a:cubicBezTo>
                    <a:cubicBezTo>
                      <a:pt x="284" y="223"/>
                      <a:pt x="284" y="223"/>
                      <a:pt x="284" y="223"/>
                    </a:cubicBezTo>
                    <a:cubicBezTo>
                      <a:pt x="284" y="223"/>
                      <a:pt x="285" y="223"/>
                      <a:pt x="285" y="223"/>
                    </a:cubicBezTo>
                    <a:cubicBezTo>
                      <a:pt x="285" y="223"/>
                      <a:pt x="285" y="223"/>
                      <a:pt x="285" y="223"/>
                    </a:cubicBezTo>
                    <a:cubicBezTo>
                      <a:pt x="286" y="224"/>
                      <a:pt x="286" y="224"/>
                      <a:pt x="286" y="224"/>
                    </a:cubicBezTo>
                    <a:cubicBezTo>
                      <a:pt x="287" y="224"/>
                      <a:pt x="287" y="225"/>
                      <a:pt x="287" y="225"/>
                    </a:cubicBezTo>
                    <a:cubicBezTo>
                      <a:pt x="287" y="225"/>
                      <a:pt x="288" y="225"/>
                      <a:pt x="288" y="225"/>
                    </a:cubicBezTo>
                    <a:cubicBezTo>
                      <a:pt x="288" y="225"/>
                      <a:pt x="288" y="225"/>
                      <a:pt x="288" y="225"/>
                    </a:cubicBezTo>
                    <a:cubicBezTo>
                      <a:pt x="289" y="225"/>
                      <a:pt x="289" y="225"/>
                      <a:pt x="290" y="226"/>
                    </a:cubicBezTo>
                    <a:cubicBezTo>
                      <a:pt x="290" y="226"/>
                      <a:pt x="290" y="226"/>
                      <a:pt x="290" y="226"/>
                    </a:cubicBezTo>
                    <a:cubicBezTo>
                      <a:pt x="290" y="226"/>
                      <a:pt x="291" y="226"/>
                      <a:pt x="291" y="226"/>
                    </a:cubicBezTo>
                    <a:cubicBezTo>
                      <a:pt x="291" y="227"/>
                      <a:pt x="292" y="227"/>
                      <a:pt x="292" y="228"/>
                    </a:cubicBezTo>
                    <a:cubicBezTo>
                      <a:pt x="292" y="228"/>
                      <a:pt x="292" y="228"/>
                      <a:pt x="293" y="228"/>
                    </a:cubicBezTo>
                    <a:cubicBezTo>
                      <a:pt x="293" y="229"/>
                      <a:pt x="293" y="229"/>
                      <a:pt x="293" y="230"/>
                    </a:cubicBezTo>
                    <a:cubicBezTo>
                      <a:pt x="293" y="230"/>
                      <a:pt x="293" y="231"/>
                      <a:pt x="294" y="231"/>
                    </a:cubicBezTo>
                    <a:cubicBezTo>
                      <a:pt x="293" y="231"/>
                      <a:pt x="293" y="231"/>
                      <a:pt x="293" y="231"/>
                    </a:cubicBezTo>
                    <a:cubicBezTo>
                      <a:pt x="293" y="232"/>
                      <a:pt x="293" y="232"/>
                      <a:pt x="293" y="232"/>
                    </a:cubicBezTo>
                    <a:cubicBezTo>
                      <a:pt x="293" y="232"/>
                      <a:pt x="293" y="232"/>
                      <a:pt x="293" y="232"/>
                    </a:cubicBezTo>
                    <a:cubicBezTo>
                      <a:pt x="293" y="232"/>
                      <a:pt x="293" y="232"/>
                      <a:pt x="293" y="232"/>
                    </a:cubicBezTo>
                    <a:cubicBezTo>
                      <a:pt x="293" y="232"/>
                      <a:pt x="293" y="232"/>
                      <a:pt x="293" y="232"/>
                    </a:cubicBezTo>
                    <a:cubicBezTo>
                      <a:pt x="293" y="232"/>
                      <a:pt x="294" y="232"/>
                      <a:pt x="294" y="232"/>
                    </a:cubicBezTo>
                    <a:cubicBezTo>
                      <a:pt x="294" y="232"/>
                      <a:pt x="293" y="232"/>
                      <a:pt x="293" y="232"/>
                    </a:cubicBezTo>
                    <a:cubicBezTo>
                      <a:pt x="293" y="232"/>
                      <a:pt x="293" y="232"/>
                      <a:pt x="293" y="232"/>
                    </a:cubicBezTo>
                    <a:cubicBezTo>
                      <a:pt x="293" y="233"/>
                      <a:pt x="292" y="233"/>
                      <a:pt x="292" y="233"/>
                    </a:cubicBezTo>
                    <a:cubicBezTo>
                      <a:pt x="292" y="234"/>
                      <a:pt x="291" y="234"/>
                      <a:pt x="291" y="234"/>
                    </a:cubicBezTo>
                    <a:cubicBezTo>
                      <a:pt x="290" y="234"/>
                      <a:pt x="290" y="234"/>
                      <a:pt x="289" y="234"/>
                    </a:cubicBezTo>
                    <a:cubicBezTo>
                      <a:pt x="289" y="234"/>
                      <a:pt x="289" y="235"/>
                      <a:pt x="289" y="235"/>
                    </a:cubicBezTo>
                    <a:cubicBezTo>
                      <a:pt x="288" y="235"/>
                      <a:pt x="287" y="235"/>
                      <a:pt x="287" y="235"/>
                    </a:cubicBezTo>
                    <a:cubicBezTo>
                      <a:pt x="287" y="235"/>
                      <a:pt x="286" y="235"/>
                      <a:pt x="286" y="235"/>
                    </a:cubicBezTo>
                    <a:cubicBezTo>
                      <a:pt x="286" y="235"/>
                      <a:pt x="285" y="235"/>
                      <a:pt x="284" y="235"/>
                    </a:cubicBezTo>
                    <a:cubicBezTo>
                      <a:pt x="284" y="234"/>
                      <a:pt x="284" y="234"/>
                      <a:pt x="283" y="234"/>
                    </a:cubicBezTo>
                    <a:cubicBezTo>
                      <a:pt x="283" y="234"/>
                      <a:pt x="283" y="234"/>
                      <a:pt x="283" y="234"/>
                    </a:cubicBezTo>
                    <a:cubicBezTo>
                      <a:pt x="283" y="234"/>
                      <a:pt x="282" y="234"/>
                      <a:pt x="282" y="234"/>
                    </a:cubicBezTo>
                    <a:cubicBezTo>
                      <a:pt x="282" y="234"/>
                      <a:pt x="282" y="234"/>
                      <a:pt x="281" y="234"/>
                    </a:cubicBezTo>
                    <a:cubicBezTo>
                      <a:pt x="281" y="234"/>
                      <a:pt x="280" y="234"/>
                      <a:pt x="279" y="234"/>
                    </a:cubicBezTo>
                    <a:cubicBezTo>
                      <a:pt x="279" y="234"/>
                      <a:pt x="278" y="234"/>
                      <a:pt x="277" y="234"/>
                    </a:cubicBezTo>
                    <a:cubicBezTo>
                      <a:pt x="276" y="234"/>
                      <a:pt x="276" y="234"/>
                      <a:pt x="275" y="234"/>
                    </a:cubicBezTo>
                    <a:cubicBezTo>
                      <a:pt x="275" y="234"/>
                      <a:pt x="274" y="234"/>
                      <a:pt x="274" y="233"/>
                    </a:cubicBezTo>
                    <a:cubicBezTo>
                      <a:pt x="274" y="233"/>
                      <a:pt x="274" y="234"/>
                      <a:pt x="273" y="234"/>
                    </a:cubicBezTo>
                    <a:cubicBezTo>
                      <a:pt x="273" y="233"/>
                      <a:pt x="272" y="233"/>
                      <a:pt x="271" y="233"/>
                    </a:cubicBezTo>
                    <a:cubicBezTo>
                      <a:pt x="271" y="233"/>
                      <a:pt x="271" y="233"/>
                      <a:pt x="270" y="233"/>
                    </a:cubicBezTo>
                    <a:cubicBezTo>
                      <a:pt x="270" y="232"/>
                      <a:pt x="269" y="232"/>
                      <a:pt x="269" y="232"/>
                    </a:cubicBezTo>
                    <a:cubicBezTo>
                      <a:pt x="268" y="232"/>
                      <a:pt x="268" y="231"/>
                      <a:pt x="268" y="231"/>
                    </a:cubicBezTo>
                    <a:cubicBezTo>
                      <a:pt x="268" y="232"/>
                      <a:pt x="268" y="232"/>
                      <a:pt x="268" y="232"/>
                    </a:cubicBezTo>
                    <a:cubicBezTo>
                      <a:pt x="267" y="232"/>
                      <a:pt x="267" y="232"/>
                      <a:pt x="267" y="232"/>
                    </a:cubicBezTo>
                    <a:cubicBezTo>
                      <a:pt x="266" y="231"/>
                      <a:pt x="266" y="231"/>
                      <a:pt x="266" y="231"/>
                    </a:cubicBezTo>
                    <a:cubicBezTo>
                      <a:pt x="266" y="230"/>
                      <a:pt x="266" y="230"/>
                      <a:pt x="266" y="230"/>
                    </a:cubicBezTo>
                    <a:cubicBezTo>
                      <a:pt x="265" y="230"/>
                      <a:pt x="265" y="229"/>
                      <a:pt x="265" y="229"/>
                    </a:cubicBezTo>
                    <a:cubicBezTo>
                      <a:pt x="265" y="229"/>
                      <a:pt x="264" y="229"/>
                      <a:pt x="264" y="229"/>
                    </a:cubicBezTo>
                    <a:cubicBezTo>
                      <a:pt x="264" y="230"/>
                      <a:pt x="263" y="230"/>
                      <a:pt x="263" y="230"/>
                    </a:cubicBezTo>
                    <a:cubicBezTo>
                      <a:pt x="263" y="230"/>
                      <a:pt x="263" y="230"/>
                      <a:pt x="262" y="230"/>
                    </a:cubicBezTo>
                    <a:cubicBezTo>
                      <a:pt x="262" y="230"/>
                      <a:pt x="262" y="230"/>
                      <a:pt x="262" y="230"/>
                    </a:cubicBezTo>
                    <a:cubicBezTo>
                      <a:pt x="261" y="230"/>
                      <a:pt x="261" y="229"/>
                      <a:pt x="260" y="229"/>
                    </a:cubicBezTo>
                    <a:cubicBezTo>
                      <a:pt x="260" y="229"/>
                      <a:pt x="260" y="228"/>
                      <a:pt x="260" y="228"/>
                    </a:cubicBezTo>
                    <a:cubicBezTo>
                      <a:pt x="260" y="228"/>
                      <a:pt x="260" y="228"/>
                      <a:pt x="260" y="228"/>
                    </a:cubicBezTo>
                    <a:cubicBezTo>
                      <a:pt x="259" y="228"/>
                      <a:pt x="259" y="228"/>
                      <a:pt x="258" y="228"/>
                    </a:cubicBezTo>
                    <a:cubicBezTo>
                      <a:pt x="258" y="228"/>
                      <a:pt x="257" y="228"/>
                      <a:pt x="257" y="228"/>
                    </a:cubicBezTo>
                    <a:cubicBezTo>
                      <a:pt x="256" y="228"/>
                      <a:pt x="256" y="228"/>
                      <a:pt x="256" y="228"/>
                    </a:cubicBezTo>
                    <a:cubicBezTo>
                      <a:pt x="255" y="228"/>
                      <a:pt x="255" y="228"/>
                      <a:pt x="255" y="228"/>
                    </a:cubicBezTo>
                    <a:cubicBezTo>
                      <a:pt x="254" y="228"/>
                      <a:pt x="253" y="228"/>
                      <a:pt x="252" y="228"/>
                    </a:cubicBezTo>
                    <a:cubicBezTo>
                      <a:pt x="252" y="228"/>
                      <a:pt x="251" y="228"/>
                      <a:pt x="251" y="228"/>
                    </a:cubicBezTo>
                    <a:cubicBezTo>
                      <a:pt x="250" y="228"/>
                      <a:pt x="249" y="228"/>
                      <a:pt x="248" y="228"/>
                    </a:cubicBezTo>
                    <a:cubicBezTo>
                      <a:pt x="248" y="228"/>
                      <a:pt x="247" y="228"/>
                      <a:pt x="247" y="228"/>
                    </a:cubicBezTo>
                    <a:cubicBezTo>
                      <a:pt x="246" y="228"/>
                      <a:pt x="246" y="229"/>
                      <a:pt x="245" y="229"/>
                    </a:cubicBezTo>
                    <a:cubicBezTo>
                      <a:pt x="245" y="229"/>
                      <a:pt x="245" y="229"/>
                      <a:pt x="244" y="229"/>
                    </a:cubicBezTo>
                    <a:cubicBezTo>
                      <a:pt x="244" y="229"/>
                      <a:pt x="244" y="229"/>
                      <a:pt x="244" y="229"/>
                    </a:cubicBezTo>
                    <a:cubicBezTo>
                      <a:pt x="243" y="229"/>
                      <a:pt x="243" y="230"/>
                      <a:pt x="243" y="230"/>
                    </a:cubicBezTo>
                    <a:cubicBezTo>
                      <a:pt x="242" y="230"/>
                      <a:pt x="242" y="230"/>
                      <a:pt x="242" y="230"/>
                    </a:cubicBezTo>
                    <a:cubicBezTo>
                      <a:pt x="242" y="230"/>
                      <a:pt x="242" y="230"/>
                      <a:pt x="242" y="231"/>
                    </a:cubicBezTo>
                    <a:cubicBezTo>
                      <a:pt x="241" y="231"/>
                      <a:pt x="241" y="231"/>
                      <a:pt x="241" y="231"/>
                    </a:cubicBezTo>
                    <a:cubicBezTo>
                      <a:pt x="241" y="231"/>
                      <a:pt x="241" y="231"/>
                      <a:pt x="241" y="231"/>
                    </a:cubicBezTo>
                    <a:cubicBezTo>
                      <a:pt x="240" y="231"/>
                      <a:pt x="240" y="231"/>
                      <a:pt x="239" y="231"/>
                    </a:cubicBezTo>
                    <a:cubicBezTo>
                      <a:pt x="238" y="231"/>
                      <a:pt x="237" y="231"/>
                      <a:pt x="236" y="230"/>
                    </a:cubicBezTo>
                    <a:cubicBezTo>
                      <a:pt x="236" y="230"/>
                      <a:pt x="236" y="230"/>
                      <a:pt x="235" y="230"/>
                    </a:cubicBezTo>
                    <a:cubicBezTo>
                      <a:pt x="235" y="230"/>
                      <a:pt x="235" y="231"/>
                      <a:pt x="235" y="231"/>
                    </a:cubicBezTo>
                    <a:cubicBezTo>
                      <a:pt x="234" y="231"/>
                      <a:pt x="234" y="230"/>
                      <a:pt x="234" y="230"/>
                    </a:cubicBezTo>
                    <a:cubicBezTo>
                      <a:pt x="233" y="230"/>
                      <a:pt x="233" y="231"/>
                      <a:pt x="232" y="231"/>
                    </a:cubicBezTo>
                    <a:cubicBezTo>
                      <a:pt x="232" y="231"/>
                      <a:pt x="231" y="230"/>
                      <a:pt x="231" y="230"/>
                    </a:cubicBezTo>
                    <a:cubicBezTo>
                      <a:pt x="231" y="230"/>
                      <a:pt x="230" y="230"/>
                      <a:pt x="230" y="231"/>
                    </a:cubicBezTo>
                    <a:cubicBezTo>
                      <a:pt x="230" y="231"/>
                      <a:pt x="230" y="231"/>
                      <a:pt x="230" y="231"/>
                    </a:cubicBezTo>
                    <a:cubicBezTo>
                      <a:pt x="230" y="231"/>
                      <a:pt x="230" y="232"/>
                      <a:pt x="231" y="232"/>
                    </a:cubicBezTo>
                    <a:cubicBezTo>
                      <a:pt x="231" y="232"/>
                      <a:pt x="232" y="232"/>
                      <a:pt x="232" y="232"/>
                    </a:cubicBezTo>
                    <a:cubicBezTo>
                      <a:pt x="232" y="232"/>
                      <a:pt x="233" y="232"/>
                      <a:pt x="233" y="233"/>
                    </a:cubicBezTo>
                    <a:cubicBezTo>
                      <a:pt x="233" y="233"/>
                      <a:pt x="233" y="233"/>
                      <a:pt x="233" y="233"/>
                    </a:cubicBezTo>
                    <a:cubicBezTo>
                      <a:pt x="232" y="233"/>
                      <a:pt x="232" y="233"/>
                      <a:pt x="231" y="233"/>
                    </a:cubicBezTo>
                    <a:cubicBezTo>
                      <a:pt x="230" y="233"/>
                      <a:pt x="230" y="233"/>
                      <a:pt x="229" y="233"/>
                    </a:cubicBezTo>
                    <a:cubicBezTo>
                      <a:pt x="229" y="233"/>
                      <a:pt x="228" y="233"/>
                      <a:pt x="228" y="234"/>
                    </a:cubicBezTo>
                    <a:cubicBezTo>
                      <a:pt x="228" y="234"/>
                      <a:pt x="228" y="234"/>
                      <a:pt x="229" y="234"/>
                    </a:cubicBezTo>
                    <a:cubicBezTo>
                      <a:pt x="229" y="234"/>
                      <a:pt x="229" y="234"/>
                      <a:pt x="230" y="234"/>
                    </a:cubicBezTo>
                    <a:cubicBezTo>
                      <a:pt x="230" y="234"/>
                      <a:pt x="230" y="234"/>
                      <a:pt x="230" y="234"/>
                    </a:cubicBezTo>
                    <a:cubicBezTo>
                      <a:pt x="230" y="234"/>
                      <a:pt x="229" y="234"/>
                      <a:pt x="229" y="234"/>
                    </a:cubicBezTo>
                    <a:cubicBezTo>
                      <a:pt x="228" y="234"/>
                      <a:pt x="227" y="234"/>
                      <a:pt x="227" y="234"/>
                    </a:cubicBezTo>
                    <a:cubicBezTo>
                      <a:pt x="226" y="234"/>
                      <a:pt x="226" y="234"/>
                      <a:pt x="226" y="234"/>
                    </a:cubicBezTo>
                    <a:cubicBezTo>
                      <a:pt x="225" y="234"/>
                      <a:pt x="225" y="234"/>
                      <a:pt x="224" y="234"/>
                    </a:cubicBezTo>
                    <a:cubicBezTo>
                      <a:pt x="224" y="234"/>
                      <a:pt x="224" y="234"/>
                      <a:pt x="224" y="234"/>
                    </a:cubicBezTo>
                    <a:cubicBezTo>
                      <a:pt x="224" y="234"/>
                      <a:pt x="223" y="234"/>
                      <a:pt x="223" y="234"/>
                    </a:cubicBezTo>
                    <a:cubicBezTo>
                      <a:pt x="223" y="234"/>
                      <a:pt x="222" y="234"/>
                      <a:pt x="222" y="234"/>
                    </a:cubicBezTo>
                    <a:cubicBezTo>
                      <a:pt x="222" y="234"/>
                      <a:pt x="222" y="234"/>
                      <a:pt x="221" y="234"/>
                    </a:cubicBezTo>
                    <a:cubicBezTo>
                      <a:pt x="221" y="234"/>
                      <a:pt x="220" y="234"/>
                      <a:pt x="220" y="233"/>
                    </a:cubicBezTo>
                    <a:cubicBezTo>
                      <a:pt x="220" y="233"/>
                      <a:pt x="219" y="233"/>
                      <a:pt x="219" y="233"/>
                    </a:cubicBezTo>
                    <a:cubicBezTo>
                      <a:pt x="218" y="234"/>
                      <a:pt x="217" y="234"/>
                      <a:pt x="216" y="234"/>
                    </a:cubicBezTo>
                    <a:cubicBezTo>
                      <a:pt x="216" y="235"/>
                      <a:pt x="216" y="235"/>
                      <a:pt x="216" y="235"/>
                    </a:cubicBezTo>
                    <a:cubicBezTo>
                      <a:pt x="216" y="235"/>
                      <a:pt x="216" y="236"/>
                      <a:pt x="215" y="236"/>
                    </a:cubicBezTo>
                    <a:cubicBezTo>
                      <a:pt x="216" y="236"/>
                      <a:pt x="216" y="236"/>
                      <a:pt x="216" y="236"/>
                    </a:cubicBezTo>
                    <a:cubicBezTo>
                      <a:pt x="216" y="236"/>
                      <a:pt x="216" y="237"/>
                      <a:pt x="216" y="237"/>
                    </a:cubicBezTo>
                    <a:cubicBezTo>
                      <a:pt x="216" y="237"/>
                      <a:pt x="215" y="237"/>
                      <a:pt x="215" y="237"/>
                    </a:cubicBezTo>
                    <a:cubicBezTo>
                      <a:pt x="215" y="237"/>
                      <a:pt x="216" y="238"/>
                      <a:pt x="216" y="238"/>
                    </a:cubicBezTo>
                    <a:cubicBezTo>
                      <a:pt x="216" y="238"/>
                      <a:pt x="217" y="238"/>
                      <a:pt x="217" y="237"/>
                    </a:cubicBezTo>
                    <a:cubicBezTo>
                      <a:pt x="217" y="238"/>
                      <a:pt x="217" y="238"/>
                      <a:pt x="217" y="238"/>
                    </a:cubicBezTo>
                    <a:cubicBezTo>
                      <a:pt x="218" y="238"/>
                      <a:pt x="218" y="238"/>
                      <a:pt x="219" y="238"/>
                    </a:cubicBezTo>
                    <a:cubicBezTo>
                      <a:pt x="219" y="238"/>
                      <a:pt x="219" y="238"/>
                      <a:pt x="220" y="238"/>
                    </a:cubicBezTo>
                    <a:cubicBezTo>
                      <a:pt x="219" y="238"/>
                      <a:pt x="219" y="238"/>
                      <a:pt x="219" y="238"/>
                    </a:cubicBezTo>
                    <a:cubicBezTo>
                      <a:pt x="219" y="239"/>
                      <a:pt x="219" y="239"/>
                      <a:pt x="219" y="239"/>
                    </a:cubicBezTo>
                    <a:cubicBezTo>
                      <a:pt x="219" y="239"/>
                      <a:pt x="219" y="239"/>
                      <a:pt x="219" y="240"/>
                    </a:cubicBezTo>
                    <a:cubicBezTo>
                      <a:pt x="219" y="240"/>
                      <a:pt x="219" y="240"/>
                      <a:pt x="219" y="240"/>
                    </a:cubicBezTo>
                    <a:cubicBezTo>
                      <a:pt x="219" y="240"/>
                      <a:pt x="219" y="240"/>
                      <a:pt x="219" y="240"/>
                    </a:cubicBezTo>
                    <a:cubicBezTo>
                      <a:pt x="219" y="240"/>
                      <a:pt x="219" y="240"/>
                      <a:pt x="219" y="240"/>
                    </a:cubicBezTo>
                    <a:cubicBezTo>
                      <a:pt x="220" y="240"/>
                      <a:pt x="220" y="240"/>
                      <a:pt x="220" y="240"/>
                    </a:cubicBezTo>
                    <a:cubicBezTo>
                      <a:pt x="220" y="240"/>
                      <a:pt x="220" y="240"/>
                      <a:pt x="220" y="240"/>
                    </a:cubicBezTo>
                    <a:cubicBezTo>
                      <a:pt x="220" y="241"/>
                      <a:pt x="220" y="241"/>
                      <a:pt x="220" y="241"/>
                    </a:cubicBezTo>
                    <a:cubicBezTo>
                      <a:pt x="219" y="241"/>
                      <a:pt x="219" y="241"/>
                      <a:pt x="218" y="241"/>
                    </a:cubicBezTo>
                    <a:cubicBezTo>
                      <a:pt x="218" y="241"/>
                      <a:pt x="219" y="242"/>
                      <a:pt x="219" y="242"/>
                    </a:cubicBezTo>
                    <a:cubicBezTo>
                      <a:pt x="219" y="242"/>
                      <a:pt x="219" y="242"/>
                      <a:pt x="220" y="242"/>
                    </a:cubicBezTo>
                    <a:cubicBezTo>
                      <a:pt x="219" y="242"/>
                      <a:pt x="219" y="242"/>
                      <a:pt x="219" y="242"/>
                    </a:cubicBezTo>
                    <a:cubicBezTo>
                      <a:pt x="219" y="242"/>
                      <a:pt x="218" y="242"/>
                      <a:pt x="218" y="243"/>
                    </a:cubicBezTo>
                    <a:cubicBezTo>
                      <a:pt x="218" y="243"/>
                      <a:pt x="218" y="243"/>
                      <a:pt x="218" y="243"/>
                    </a:cubicBezTo>
                    <a:cubicBezTo>
                      <a:pt x="218" y="242"/>
                      <a:pt x="217" y="242"/>
                      <a:pt x="217" y="242"/>
                    </a:cubicBezTo>
                    <a:cubicBezTo>
                      <a:pt x="217" y="242"/>
                      <a:pt x="217" y="242"/>
                      <a:pt x="217" y="241"/>
                    </a:cubicBezTo>
                    <a:cubicBezTo>
                      <a:pt x="217" y="242"/>
                      <a:pt x="217" y="242"/>
                      <a:pt x="217" y="242"/>
                    </a:cubicBezTo>
                    <a:cubicBezTo>
                      <a:pt x="217" y="242"/>
                      <a:pt x="217" y="243"/>
                      <a:pt x="217" y="243"/>
                    </a:cubicBezTo>
                    <a:cubicBezTo>
                      <a:pt x="217" y="243"/>
                      <a:pt x="217" y="243"/>
                      <a:pt x="216" y="243"/>
                    </a:cubicBezTo>
                    <a:cubicBezTo>
                      <a:pt x="216" y="243"/>
                      <a:pt x="216" y="243"/>
                      <a:pt x="217" y="244"/>
                    </a:cubicBezTo>
                    <a:cubicBezTo>
                      <a:pt x="217" y="244"/>
                      <a:pt x="217" y="244"/>
                      <a:pt x="217" y="244"/>
                    </a:cubicBezTo>
                    <a:cubicBezTo>
                      <a:pt x="217" y="244"/>
                      <a:pt x="218" y="244"/>
                      <a:pt x="218" y="244"/>
                    </a:cubicBezTo>
                    <a:cubicBezTo>
                      <a:pt x="218" y="244"/>
                      <a:pt x="218" y="244"/>
                      <a:pt x="219" y="244"/>
                    </a:cubicBezTo>
                    <a:cubicBezTo>
                      <a:pt x="219" y="244"/>
                      <a:pt x="219" y="244"/>
                      <a:pt x="219" y="244"/>
                    </a:cubicBezTo>
                    <a:cubicBezTo>
                      <a:pt x="220" y="245"/>
                      <a:pt x="220" y="245"/>
                      <a:pt x="221" y="245"/>
                    </a:cubicBezTo>
                    <a:cubicBezTo>
                      <a:pt x="221" y="245"/>
                      <a:pt x="221" y="246"/>
                      <a:pt x="221" y="246"/>
                    </a:cubicBezTo>
                    <a:cubicBezTo>
                      <a:pt x="221" y="246"/>
                      <a:pt x="220" y="246"/>
                      <a:pt x="220" y="246"/>
                    </a:cubicBezTo>
                    <a:cubicBezTo>
                      <a:pt x="220" y="247"/>
                      <a:pt x="220" y="247"/>
                      <a:pt x="221" y="247"/>
                    </a:cubicBezTo>
                    <a:cubicBezTo>
                      <a:pt x="221" y="247"/>
                      <a:pt x="221" y="247"/>
                      <a:pt x="221" y="247"/>
                    </a:cubicBezTo>
                    <a:cubicBezTo>
                      <a:pt x="221" y="247"/>
                      <a:pt x="221" y="247"/>
                      <a:pt x="221" y="247"/>
                    </a:cubicBezTo>
                    <a:cubicBezTo>
                      <a:pt x="222" y="248"/>
                      <a:pt x="222" y="248"/>
                      <a:pt x="223" y="248"/>
                    </a:cubicBezTo>
                    <a:cubicBezTo>
                      <a:pt x="222" y="249"/>
                      <a:pt x="222" y="249"/>
                      <a:pt x="222" y="249"/>
                    </a:cubicBezTo>
                    <a:cubicBezTo>
                      <a:pt x="222" y="249"/>
                      <a:pt x="222" y="249"/>
                      <a:pt x="221" y="249"/>
                    </a:cubicBezTo>
                    <a:cubicBezTo>
                      <a:pt x="221" y="249"/>
                      <a:pt x="221" y="249"/>
                      <a:pt x="221" y="249"/>
                    </a:cubicBezTo>
                    <a:cubicBezTo>
                      <a:pt x="221" y="249"/>
                      <a:pt x="221" y="249"/>
                      <a:pt x="222" y="249"/>
                    </a:cubicBezTo>
                    <a:cubicBezTo>
                      <a:pt x="222" y="249"/>
                      <a:pt x="223" y="249"/>
                      <a:pt x="223" y="249"/>
                    </a:cubicBezTo>
                    <a:cubicBezTo>
                      <a:pt x="224" y="249"/>
                      <a:pt x="225" y="249"/>
                      <a:pt x="226" y="249"/>
                    </a:cubicBezTo>
                    <a:cubicBezTo>
                      <a:pt x="226" y="249"/>
                      <a:pt x="225" y="249"/>
                      <a:pt x="225" y="250"/>
                    </a:cubicBezTo>
                    <a:cubicBezTo>
                      <a:pt x="225" y="250"/>
                      <a:pt x="225" y="250"/>
                      <a:pt x="225" y="250"/>
                    </a:cubicBezTo>
                    <a:cubicBezTo>
                      <a:pt x="224" y="250"/>
                      <a:pt x="224" y="250"/>
                      <a:pt x="224" y="250"/>
                    </a:cubicBezTo>
                    <a:cubicBezTo>
                      <a:pt x="223" y="250"/>
                      <a:pt x="223" y="250"/>
                      <a:pt x="222" y="250"/>
                    </a:cubicBezTo>
                    <a:cubicBezTo>
                      <a:pt x="222" y="250"/>
                      <a:pt x="222" y="250"/>
                      <a:pt x="222" y="250"/>
                    </a:cubicBezTo>
                    <a:cubicBezTo>
                      <a:pt x="222" y="251"/>
                      <a:pt x="222" y="251"/>
                      <a:pt x="222" y="251"/>
                    </a:cubicBezTo>
                    <a:cubicBezTo>
                      <a:pt x="222" y="251"/>
                      <a:pt x="223" y="251"/>
                      <a:pt x="223" y="250"/>
                    </a:cubicBezTo>
                    <a:cubicBezTo>
                      <a:pt x="223" y="250"/>
                      <a:pt x="224" y="250"/>
                      <a:pt x="224" y="251"/>
                    </a:cubicBezTo>
                    <a:cubicBezTo>
                      <a:pt x="224" y="250"/>
                      <a:pt x="225" y="250"/>
                      <a:pt x="225" y="250"/>
                    </a:cubicBezTo>
                    <a:cubicBezTo>
                      <a:pt x="225" y="251"/>
                      <a:pt x="225" y="251"/>
                      <a:pt x="225" y="251"/>
                    </a:cubicBezTo>
                    <a:cubicBezTo>
                      <a:pt x="225" y="251"/>
                      <a:pt x="225" y="251"/>
                      <a:pt x="225" y="251"/>
                    </a:cubicBezTo>
                    <a:cubicBezTo>
                      <a:pt x="225" y="251"/>
                      <a:pt x="226" y="251"/>
                      <a:pt x="226" y="251"/>
                    </a:cubicBezTo>
                    <a:cubicBezTo>
                      <a:pt x="226" y="250"/>
                      <a:pt x="226" y="250"/>
                      <a:pt x="226" y="250"/>
                    </a:cubicBezTo>
                    <a:cubicBezTo>
                      <a:pt x="227" y="250"/>
                      <a:pt x="227" y="250"/>
                      <a:pt x="227" y="250"/>
                    </a:cubicBezTo>
                    <a:cubicBezTo>
                      <a:pt x="227" y="250"/>
                      <a:pt x="228" y="250"/>
                      <a:pt x="228" y="251"/>
                    </a:cubicBezTo>
                    <a:cubicBezTo>
                      <a:pt x="228" y="251"/>
                      <a:pt x="228" y="251"/>
                      <a:pt x="228" y="251"/>
                    </a:cubicBezTo>
                    <a:cubicBezTo>
                      <a:pt x="229" y="251"/>
                      <a:pt x="229" y="251"/>
                      <a:pt x="229" y="251"/>
                    </a:cubicBezTo>
                    <a:cubicBezTo>
                      <a:pt x="230" y="251"/>
                      <a:pt x="230" y="251"/>
                      <a:pt x="230" y="251"/>
                    </a:cubicBezTo>
                    <a:cubicBezTo>
                      <a:pt x="230" y="251"/>
                      <a:pt x="230" y="251"/>
                      <a:pt x="231" y="251"/>
                    </a:cubicBezTo>
                    <a:cubicBezTo>
                      <a:pt x="231" y="251"/>
                      <a:pt x="231" y="251"/>
                      <a:pt x="231" y="251"/>
                    </a:cubicBezTo>
                    <a:cubicBezTo>
                      <a:pt x="230" y="251"/>
                      <a:pt x="230" y="251"/>
                      <a:pt x="230" y="251"/>
                    </a:cubicBezTo>
                    <a:cubicBezTo>
                      <a:pt x="230" y="251"/>
                      <a:pt x="230" y="252"/>
                      <a:pt x="231" y="252"/>
                    </a:cubicBezTo>
                    <a:cubicBezTo>
                      <a:pt x="231" y="252"/>
                      <a:pt x="231" y="252"/>
                      <a:pt x="231" y="252"/>
                    </a:cubicBezTo>
                    <a:cubicBezTo>
                      <a:pt x="231" y="252"/>
                      <a:pt x="231" y="253"/>
                      <a:pt x="232" y="253"/>
                    </a:cubicBezTo>
                    <a:cubicBezTo>
                      <a:pt x="232" y="253"/>
                      <a:pt x="232" y="253"/>
                      <a:pt x="232" y="253"/>
                    </a:cubicBezTo>
                    <a:cubicBezTo>
                      <a:pt x="233" y="253"/>
                      <a:pt x="233" y="253"/>
                      <a:pt x="233" y="253"/>
                    </a:cubicBezTo>
                    <a:cubicBezTo>
                      <a:pt x="234" y="253"/>
                      <a:pt x="234" y="253"/>
                      <a:pt x="235" y="253"/>
                    </a:cubicBezTo>
                    <a:cubicBezTo>
                      <a:pt x="235" y="253"/>
                      <a:pt x="235" y="253"/>
                      <a:pt x="235" y="253"/>
                    </a:cubicBezTo>
                    <a:cubicBezTo>
                      <a:pt x="236" y="253"/>
                      <a:pt x="236" y="253"/>
                      <a:pt x="236" y="253"/>
                    </a:cubicBezTo>
                    <a:cubicBezTo>
                      <a:pt x="236" y="253"/>
                      <a:pt x="237" y="253"/>
                      <a:pt x="237" y="253"/>
                    </a:cubicBezTo>
                    <a:cubicBezTo>
                      <a:pt x="237" y="253"/>
                      <a:pt x="238" y="253"/>
                      <a:pt x="238" y="253"/>
                    </a:cubicBezTo>
                    <a:cubicBezTo>
                      <a:pt x="238" y="253"/>
                      <a:pt x="238" y="253"/>
                      <a:pt x="238" y="253"/>
                    </a:cubicBezTo>
                    <a:cubicBezTo>
                      <a:pt x="238" y="253"/>
                      <a:pt x="238" y="252"/>
                      <a:pt x="238" y="252"/>
                    </a:cubicBezTo>
                    <a:cubicBezTo>
                      <a:pt x="238" y="252"/>
                      <a:pt x="239" y="252"/>
                      <a:pt x="239" y="252"/>
                    </a:cubicBezTo>
                    <a:cubicBezTo>
                      <a:pt x="239" y="251"/>
                      <a:pt x="239" y="251"/>
                      <a:pt x="238" y="251"/>
                    </a:cubicBezTo>
                    <a:cubicBezTo>
                      <a:pt x="239" y="251"/>
                      <a:pt x="240" y="251"/>
                      <a:pt x="241" y="251"/>
                    </a:cubicBezTo>
                    <a:cubicBezTo>
                      <a:pt x="241" y="251"/>
                      <a:pt x="242" y="251"/>
                      <a:pt x="243" y="251"/>
                    </a:cubicBezTo>
                    <a:cubicBezTo>
                      <a:pt x="243" y="251"/>
                      <a:pt x="244" y="252"/>
                      <a:pt x="245" y="252"/>
                    </a:cubicBezTo>
                    <a:cubicBezTo>
                      <a:pt x="245" y="252"/>
                      <a:pt x="246" y="252"/>
                      <a:pt x="246" y="252"/>
                    </a:cubicBezTo>
                    <a:cubicBezTo>
                      <a:pt x="247" y="253"/>
                      <a:pt x="247" y="253"/>
                      <a:pt x="248" y="254"/>
                    </a:cubicBezTo>
                    <a:cubicBezTo>
                      <a:pt x="248" y="254"/>
                      <a:pt x="249" y="254"/>
                      <a:pt x="249" y="255"/>
                    </a:cubicBezTo>
                    <a:cubicBezTo>
                      <a:pt x="251" y="254"/>
                      <a:pt x="252" y="254"/>
                      <a:pt x="254" y="254"/>
                    </a:cubicBezTo>
                    <a:cubicBezTo>
                      <a:pt x="254" y="254"/>
                      <a:pt x="255" y="254"/>
                      <a:pt x="255" y="254"/>
                    </a:cubicBezTo>
                    <a:cubicBezTo>
                      <a:pt x="255" y="254"/>
                      <a:pt x="256" y="254"/>
                      <a:pt x="256" y="254"/>
                    </a:cubicBezTo>
                    <a:cubicBezTo>
                      <a:pt x="256" y="254"/>
                      <a:pt x="256" y="254"/>
                      <a:pt x="256" y="254"/>
                    </a:cubicBezTo>
                    <a:cubicBezTo>
                      <a:pt x="256" y="254"/>
                      <a:pt x="256" y="254"/>
                      <a:pt x="257" y="254"/>
                    </a:cubicBezTo>
                    <a:cubicBezTo>
                      <a:pt x="257" y="254"/>
                      <a:pt x="257" y="254"/>
                      <a:pt x="257" y="253"/>
                    </a:cubicBezTo>
                    <a:cubicBezTo>
                      <a:pt x="258" y="253"/>
                      <a:pt x="259" y="252"/>
                      <a:pt x="259" y="252"/>
                    </a:cubicBezTo>
                    <a:cubicBezTo>
                      <a:pt x="260" y="252"/>
                      <a:pt x="260" y="252"/>
                      <a:pt x="260" y="252"/>
                    </a:cubicBezTo>
                    <a:cubicBezTo>
                      <a:pt x="261" y="252"/>
                      <a:pt x="261" y="252"/>
                      <a:pt x="262" y="252"/>
                    </a:cubicBezTo>
                    <a:cubicBezTo>
                      <a:pt x="263" y="253"/>
                      <a:pt x="263" y="253"/>
                      <a:pt x="263" y="253"/>
                    </a:cubicBezTo>
                    <a:cubicBezTo>
                      <a:pt x="264" y="253"/>
                      <a:pt x="264" y="253"/>
                      <a:pt x="265" y="253"/>
                    </a:cubicBezTo>
                    <a:cubicBezTo>
                      <a:pt x="265" y="253"/>
                      <a:pt x="265" y="253"/>
                      <a:pt x="265" y="253"/>
                    </a:cubicBezTo>
                    <a:cubicBezTo>
                      <a:pt x="266" y="252"/>
                      <a:pt x="266" y="252"/>
                      <a:pt x="266" y="252"/>
                    </a:cubicBezTo>
                    <a:cubicBezTo>
                      <a:pt x="267" y="252"/>
                      <a:pt x="267" y="252"/>
                      <a:pt x="267" y="252"/>
                    </a:cubicBezTo>
                    <a:cubicBezTo>
                      <a:pt x="267" y="253"/>
                      <a:pt x="267" y="253"/>
                      <a:pt x="267" y="253"/>
                    </a:cubicBezTo>
                    <a:cubicBezTo>
                      <a:pt x="267" y="253"/>
                      <a:pt x="267" y="253"/>
                      <a:pt x="266" y="254"/>
                    </a:cubicBezTo>
                    <a:cubicBezTo>
                      <a:pt x="266" y="254"/>
                      <a:pt x="266" y="254"/>
                      <a:pt x="265" y="254"/>
                    </a:cubicBezTo>
                    <a:cubicBezTo>
                      <a:pt x="265" y="254"/>
                      <a:pt x="265" y="254"/>
                      <a:pt x="265" y="255"/>
                    </a:cubicBezTo>
                    <a:cubicBezTo>
                      <a:pt x="266" y="255"/>
                      <a:pt x="266" y="255"/>
                      <a:pt x="266" y="255"/>
                    </a:cubicBezTo>
                    <a:cubicBezTo>
                      <a:pt x="266" y="256"/>
                      <a:pt x="266" y="256"/>
                      <a:pt x="266" y="256"/>
                    </a:cubicBezTo>
                    <a:cubicBezTo>
                      <a:pt x="266" y="256"/>
                      <a:pt x="266" y="256"/>
                      <a:pt x="266" y="256"/>
                    </a:cubicBezTo>
                    <a:cubicBezTo>
                      <a:pt x="266" y="256"/>
                      <a:pt x="265" y="256"/>
                      <a:pt x="265" y="256"/>
                    </a:cubicBezTo>
                    <a:cubicBezTo>
                      <a:pt x="265" y="257"/>
                      <a:pt x="265" y="257"/>
                      <a:pt x="265" y="257"/>
                    </a:cubicBezTo>
                    <a:cubicBezTo>
                      <a:pt x="266" y="258"/>
                      <a:pt x="266" y="258"/>
                      <a:pt x="266" y="259"/>
                    </a:cubicBezTo>
                    <a:cubicBezTo>
                      <a:pt x="266" y="259"/>
                      <a:pt x="266" y="259"/>
                      <a:pt x="266" y="260"/>
                    </a:cubicBezTo>
                    <a:cubicBezTo>
                      <a:pt x="266" y="260"/>
                      <a:pt x="266" y="260"/>
                      <a:pt x="266" y="260"/>
                    </a:cubicBezTo>
                    <a:cubicBezTo>
                      <a:pt x="266" y="261"/>
                      <a:pt x="266" y="261"/>
                      <a:pt x="266" y="262"/>
                    </a:cubicBezTo>
                    <a:cubicBezTo>
                      <a:pt x="266" y="262"/>
                      <a:pt x="266" y="262"/>
                      <a:pt x="266" y="262"/>
                    </a:cubicBezTo>
                    <a:cubicBezTo>
                      <a:pt x="266" y="262"/>
                      <a:pt x="265" y="262"/>
                      <a:pt x="265" y="262"/>
                    </a:cubicBezTo>
                    <a:cubicBezTo>
                      <a:pt x="265" y="263"/>
                      <a:pt x="265" y="264"/>
                      <a:pt x="265" y="265"/>
                    </a:cubicBezTo>
                    <a:cubicBezTo>
                      <a:pt x="264" y="265"/>
                      <a:pt x="264" y="265"/>
                      <a:pt x="264" y="265"/>
                    </a:cubicBezTo>
                    <a:cubicBezTo>
                      <a:pt x="263" y="266"/>
                      <a:pt x="263" y="266"/>
                      <a:pt x="263" y="266"/>
                    </a:cubicBezTo>
                    <a:cubicBezTo>
                      <a:pt x="263" y="267"/>
                      <a:pt x="263" y="267"/>
                      <a:pt x="263" y="267"/>
                    </a:cubicBezTo>
                    <a:cubicBezTo>
                      <a:pt x="262" y="267"/>
                      <a:pt x="262" y="267"/>
                      <a:pt x="262" y="267"/>
                    </a:cubicBezTo>
                    <a:cubicBezTo>
                      <a:pt x="262" y="268"/>
                      <a:pt x="262" y="268"/>
                      <a:pt x="261" y="268"/>
                    </a:cubicBezTo>
                    <a:cubicBezTo>
                      <a:pt x="261" y="269"/>
                      <a:pt x="261" y="270"/>
                      <a:pt x="261" y="271"/>
                    </a:cubicBezTo>
                    <a:cubicBezTo>
                      <a:pt x="260" y="272"/>
                      <a:pt x="259" y="272"/>
                      <a:pt x="259" y="273"/>
                    </a:cubicBezTo>
                    <a:cubicBezTo>
                      <a:pt x="258" y="273"/>
                      <a:pt x="258" y="274"/>
                      <a:pt x="257" y="274"/>
                    </a:cubicBezTo>
                    <a:cubicBezTo>
                      <a:pt x="257" y="275"/>
                      <a:pt x="257" y="275"/>
                      <a:pt x="256" y="275"/>
                    </a:cubicBezTo>
                    <a:cubicBezTo>
                      <a:pt x="256" y="275"/>
                      <a:pt x="255" y="275"/>
                      <a:pt x="255" y="275"/>
                    </a:cubicBezTo>
                    <a:cubicBezTo>
                      <a:pt x="254" y="275"/>
                      <a:pt x="253" y="275"/>
                      <a:pt x="252" y="275"/>
                    </a:cubicBezTo>
                    <a:cubicBezTo>
                      <a:pt x="251" y="275"/>
                      <a:pt x="250" y="275"/>
                      <a:pt x="249" y="275"/>
                    </a:cubicBezTo>
                    <a:cubicBezTo>
                      <a:pt x="248" y="275"/>
                      <a:pt x="248" y="274"/>
                      <a:pt x="247" y="274"/>
                    </a:cubicBezTo>
                    <a:cubicBezTo>
                      <a:pt x="247" y="274"/>
                      <a:pt x="247" y="274"/>
                      <a:pt x="247" y="274"/>
                    </a:cubicBezTo>
                    <a:cubicBezTo>
                      <a:pt x="247" y="275"/>
                      <a:pt x="247" y="275"/>
                      <a:pt x="248" y="275"/>
                    </a:cubicBezTo>
                    <a:cubicBezTo>
                      <a:pt x="248" y="275"/>
                      <a:pt x="248" y="276"/>
                      <a:pt x="248" y="276"/>
                    </a:cubicBezTo>
                    <a:cubicBezTo>
                      <a:pt x="247" y="275"/>
                      <a:pt x="247" y="275"/>
                      <a:pt x="247" y="275"/>
                    </a:cubicBezTo>
                    <a:cubicBezTo>
                      <a:pt x="247" y="275"/>
                      <a:pt x="246" y="275"/>
                      <a:pt x="246" y="274"/>
                    </a:cubicBezTo>
                    <a:cubicBezTo>
                      <a:pt x="246" y="274"/>
                      <a:pt x="246" y="274"/>
                      <a:pt x="246" y="274"/>
                    </a:cubicBezTo>
                    <a:cubicBezTo>
                      <a:pt x="246" y="274"/>
                      <a:pt x="246" y="274"/>
                      <a:pt x="246" y="274"/>
                    </a:cubicBezTo>
                    <a:cubicBezTo>
                      <a:pt x="246" y="273"/>
                      <a:pt x="246" y="273"/>
                      <a:pt x="246" y="273"/>
                    </a:cubicBezTo>
                    <a:cubicBezTo>
                      <a:pt x="245" y="273"/>
                      <a:pt x="245" y="273"/>
                      <a:pt x="245" y="273"/>
                    </a:cubicBezTo>
                    <a:cubicBezTo>
                      <a:pt x="245" y="273"/>
                      <a:pt x="244" y="273"/>
                      <a:pt x="244" y="273"/>
                    </a:cubicBezTo>
                    <a:cubicBezTo>
                      <a:pt x="243" y="273"/>
                      <a:pt x="243" y="273"/>
                      <a:pt x="242" y="273"/>
                    </a:cubicBezTo>
                    <a:cubicBezTo>
                      <a:pt x="242" y="273"/>
                      <a:pt x="242" y="273"/>
                      <a:pt x="242" y="273"/>
                    </a:cubicBezTo>
                    <a:cubicBezTo>
                      <a:pt x="242" y="273"/>
                      <a:pt x="242" y="273"/>
                      <a:pt x="243" y="273"/>
                    </a:cubicBezTo>
                    <a:cubicBezTo>
                      <a:pt x="243" y="273"/>
                      <a:pt x="243" y="273"/>
                      <a:pt x="243" y="273"/>
                    </a:cubicBezTo>
                    <a:cubicBezTo>
                      <a:pt x="242" y="273"/>
                      <a:pt x="242" y="273"/>
                      <a:pt x="242" y="273"/>
                    </a:cubicBezTo>
                    <a:cubicBezTo>
                      <a:pt x="241" y="273"/>
                      <a:pt x="241" y="273"/>
                      <a:pt x="241" y="273"/>
                    </a:cubicBezTo>
                    <a:cubicBezTo>
                      <a:pt x="240" y="273"/>
                      <a:pt x="240" y="273"/>
                      <a:pt x="240" y="273"/>
                    </a:cubicBezTo>
                    <a:cubicBezTo>
                      <a:pt x="239" y="273"/>
                      <a:pt x="239" y="273"/>
                      <a:pt x="239" y="273"/>
                    </a:cubicBezTo>
                    <a:cubicBezTo>
                      <a:pt x="239" y="273"/>
                      <a:pt x="239" y="273"/>
                      <a:pt x="239" y="273"/>
                    </a:cubicBezTo>
                    <a:cubicBezTo>
                      <a:pt x="240" y="273"/>
                      <a:pt x="240" y="273"/>
                      <a:pt x="240" y="273"/>
                    </a:cubicBezTo>
                    <a:cubicBezTo>
                      <a:pt x="241" y="273"/>
                      <a:pt x="241" y="273"/>
                      <a:pt x="241" y="273"/>
                    </a:cubicBezTo>
                    <a:cubicBezTo>
                      <a:pt x="241" y="273"/>
                      <a:pt x="240" y="273"/>
                      <a:pt x="240" y="273"/>
                    </a:cubicBezTo>
                    <a:cubicBezTo>
                      <a:pt x="240" y="273"/>
                      <a:pt x="239" y="273"/>
                      <a:pt x="239" y="273"/>
                    </a:cubicBezTo>
                    <a:cubicBezTo>
                      <a:pt x="238" y="273"/>
                      <a:pt x="238" y="273"/>
                      <a:pt x="238" y="273"/>
                    </a:cubicBezTo>
                    <a:cubicBezTo>
                      <a:pt x="237" y="273"/>
                      <a:pt x="237" y="273"/>
                      <a:pt x="237" y="273"/>
                    </a:cubicBezTo>
                    <a:cubicBezTo>
                      <a:pt x="236" y="273"/>
                      <a:pt x="236" y="273"/>
                      <a:pt x="236" y="274"/>
                    </a:cubicBezTo>
                    <a:cubicBezTo>
                      <a:pt x="235" y="274"/>
                      <a:pt x="235" y="274"/>
                      <a:pt x="234" y="274"/>
                    </a:cubicBezTo>
                    <a:cubicBezTo>
                      <a:pt x="234" y="274"/>
                      <a:pt x="234" y="274"/>
                      <a:pt x="233" y="274"/>
                    </a:cubicBezTo>
                    <a:cubicBezTo>
                      <a:pt x="233" y="275"/>
                      <a:pt x="233" y="275"/>
                      <a:pt x="233" y="275"/>
                    </a:cubicBezTo>
                    <a:cubicBezTo>
                      <a:pt x="232" y="275"/>
                      <a:pt x="232" y="275"/>
                      <a:pt x="231" y="275"/>
                    </a:cubicBezTo>
                    <a:cubicBezTo>
                      <a:pt x="231" y="274"/>
                      <a:pt x="230" y="274"/>
                      <a:pt x="230" y="274"/>
                    </a:cubicBezTo>
                    <a:cubicBezTo>
                      <a:pt x="229" y="274"/>
                      <a:pt x="229" y="274"/>
                      <a:pt x="228" y="274"/>
                    </a:cubicBezTo>
                    <a:cubicBezTo>
                      <a:pt x="228" y="274"/>
                      <a:pt x="227" y="274"/>
                      <a:pt x="227" y="274"/>
                    </a:cubicBezTo>
                    <a:cubicBezTo>
                      <a:pt x="226" y="273"/>
                      <a:pt x="226" y="273"/>
                      <a:pt x="225" y="273"/>
                    </a:cubicBezTo>
                    <a:cubicBezTo>
                      <a:pt x="225" y="273"/>
                      <a:pt x="225" y="273"/>
                      <a:pt x="224" y="273"/>
                    </a:cubicBezTo>
                    <a:cubicBezTo>
                      <a:pt x="224" y="273"/>
                      <a:pt x="224" y="273"/>
                      <a:pt x="224" y="273"/>
                    </a:cubicBezTo>
                    <a:cubicBezTo>
                      <a:pt x="223" y="273"/>
                      <a:pt x="223" y="272"/>
                      <a:pt x="222" y="272"/>
                    </a:cubicBezTo>
                    <a:cubicBezTo>
                      <a:pt x="222" y="272"/>
                      <a:pt x="221" y="272"/>
                      <a:pt x="221" y="272"/>
                    </a:cubicBezTo>
                    <a:cubicBezTo>
                      <a:pt x="219" y="272"/>
                      <a:pt x="218" y="272"/>
                      <a:pt x="217" y="271"/>
                    </a:cubicBezTo>
                    <a:cubicBezTo>
                      <a:pt x="216" y="271"/>
                      <a:pt x="215" y="271"/>
                      <a:pt x="215" y="271"/>
                    </a:cubicBezTo>
                    <a:cubicBezTo>
                      <a:pt x="214" y="271"/>
                      <a:pt x="213" y="271"/>
                      <a:pt x="212" y="271"/>
                    </a:cubicBezTo>
                    <a:cubicBezTo>
                      <a:pt x="212" y="271"/>
                      <a:pt x="212" y="271"/>
                      <a:pt x="212" y="271"/>
                    </a:cubicBezTo>
                    <a:cubicBezTo>
                      <a:pt x="212" y="271"/>
                      <a:pt x="212" y="271"/>
                      <a:pt x="212" y="271"/>
                    </a:cubicBezTo>
                    <a:cubicBezTo>
                      <a:pt x="211" y="270"/>
                      <a:pt x="211" y="270"/>
                      <a:pt x="211" y="270"/>
                    </a:cubicBezTo>
                    <a:cubicBezTo>
                      <a:pt x="211" y="270"/>
                      <a:pt x="211" y="269"/>
                      <a:pt x="210" y="269"/>
                    </a:cubicBezTo>
                    <a:cubicBezTo>
                      <a:pt x="210" y="269"/>
                      <a:pt x="210" y="269"/>
                      <a:pt x="209" y="269"/>
                    </a:cubicBezTo>
                    <a:cubicBezTo>
                      <a:pt x="209" y="269"/>
                      <a:pt x="209" y="269"/>
                      <a:pt x="209" y="269"/>
                    </a:cubicBezTo>
                    <a:cubicBezTo>
                      <a:pt x="207" y="269"/>
                      <a:pt x="206" y="269"/>
                      <a:pt x="205" y="269"/>
                    </a:cubicBezTo>
                    <a:cubicBezTo>
                      <a:pt x="205" y="268"/>
                      <a:pt x="205" y="268"/>
                      <a:pt x="204" y="268"/>
                    </a:cubicBezTo>
                    <a:cubicBezTo>
                      <a:pt x="204" y="268"/>
                      <a:pt x="203" y="268"/>
                      <a:pt x="203" y="268"/>
                    </a:cubicBezTo>
                    <a:cubicBezTo>
                      <a:pt x="202" y="268"/>
                      <a:pt x="202" y="268"/>
                      <a:pt x="201" y="268"/>
                    </a:cubicBezTo>
                    <a:cubicBezTo>
                      <a:pt x="201" y="267"/>
                      <a:pt x="201" y="267"/>
                      <a:pt x="201" y="267"/>
                    </a:cubicBezTo>
                    <a:cubicBezTo>
                      <a:pt x="201" y="267"/>
                      <a:pt x="201" y="267"/>
                      <a:pt x="201" y="267"/>
                    </a:cubicBezTo>
                    <a:cubicBezTo>
                      <a:pt x="201" y="267"/>
                      <a:pt x="201" y="267"/>
                      <a:pt x="201" y="267"/>
                    </a:cubicBezTo>
                    <a:cubicBezTo>
                      <a:pt x="200" y="266"/>
                      <a:pt x="200" y="266"/>
                      <a:pt x="199" y="266"/>
                    </a:cubicBezTo>
                    <a:cubicBezTo>
                      <a:pt x="199" y="266"/>
                      <a:pt x="198" y="266"/>
                      <a:pt x="198" y="266"/>
                    </a:cubicBezTo>
                    <a:cubicBezTo>
                      <a:pt x="197" y="265"/>
                      <a:pt x="197" y="265"/>
                      <a:pt x="196" y="265"/>
                    </a:cubicBezTo>
                    <a:cubicBezTo>
                      <a:pt x="196" y="265"/>
                      <a:pt x="196" y="265"/>
                      <a:pt x="196" y="265"/>
                    </a:cubicBezTo>
                    <a:cubicBezTo>
                      <a:pt x="195" y="265"/>
                      <a:pt x="195" y="265"/>
                      <a:pt x="195" y="265"/>
                    </a:cubicBezTo>
                    <a:cubicBezTo>
                      <a:pt x="195" y="265"/>
                      <a:pt x="194" y="265"/>
                      <a:pt x="194" y="265"/>
                    </a:cubicBezTo>
                    <a:cubicBezTo>
                      <a:pt x="194" y="265"/>
                      <a:pt x="194" y="265"/>
                      <a:pt x="193" y="265"/>
                    </a:cubicBezTo>
                    <a:cubicBezTo>
                      <a:pt x="193" y="265"/>
                      <a:pt x="192" y="265"/>
                      <a:pt x="192" y="265"/>
                    </a:cubicBezTo>
                    <a:cubicBezTo>
                      <a:pt x="191" y="265"/>
                      <a:pt x="190" y="265"/>
                      <a:pt x="189" y="265"/>
                    </a:cubicBezTo>
                    <a:cubicBezTo>
                      <a:pt x="189" y="266"/>
                      <a:pt x="188" y="266"/>
                      <a:pt x="187" y="266"/>
                    </a:cubicBezTo>
                    <a:cubicBezTo>
                      <a:pt x="187" y="266"/>
                      <a:pt x="186" y="267"/>
                      <a:pt x="186" y="267"/>
                    </a:cubicBezTo>
                    <a:cubicBezTo>
                      <a:pt x="186" y="267"/>
                      <a:pt x="185" y="268"/>
                      <a:pt x="185" y="268"/>
                    </a:cubicBezTo>
                    <a:cubicBezTo>
                      <a:pt x="185" y="268"/>
                      <a:pt x="185" y="268"/>
                      <a:pt x="185" y="268"/>
                    </a:cubicBezTo>
                    <a:cubicBezTo>
                      <a:pt x="185" y="269"/>
                      <a:pt x="185" y="269"/>
                      <a:pt x="184" y="270"/>
                    </a:cubicBezTo>
                    <a:cubicBezTo>
                      <a:pt x="185" y="270"/>
                      <a:pt x="185" y="271"/>
                      <a:pt x="185" y="271"/>
                    </a:cubicBezTo>
                    <a:cubicBezTo>
                      <a:pt x="186" y="272"/>
                      <a:pt x="186" y="272"/>
                      <a:pt x="186" y="273"/>
                    </a:cubicBezTo>
                    <a:cubicBezTo>
                      <a:pt x="186" y="273"/>
                      <a:pt x="186" y="273"/>
                      <a:pt x="185" y="274"/>
                    </a:cubicBezTo>
                    <a:cubicBezTo>
                      <a:pt x="185" y="274"/>
                      <a:pt x="185" y="274"/>
                      <a:pt x="184" y="274"/>
                    </a:cubicBezTo>
                    <a:cubicBezTo>
                      <a:pt x="184" y="275"/>
                      <a:pt x="184" y="275"/>
                      <a:pt x="184" y="275"/>
                    </a:cubicBezTo>
                    <a:cubicBezTo>
                      <a:pt x="183" y="275"/>
                      <a:pt x="183" y="275"/>
                      <a:pt x="182" y="276"/>
                    </a:cubicBezTo>
                    <a:cubicBezTo>
                      <a:pt x="182" y="276"/>
                      <a:pt x="181" y="276"/>
                      <a:pt x="181" y="276"/>
                    </a:cubicBezTo>
                    <a:cubicBezTo>
                      <a:pt x="180" y="276"/>
                      <a:pt x="179" y="276"/>
                      <a:pt x="179" y="275"/>
                    </a:cubicBezTo>
                    <a:cubicBezTo>
                      <a:pt x="178" y="275"/>
                      <a:pt x="177" y="275"/>
                      <a:pt x="177" y="274"/>
                    </a:cubicBezTo>
                    <a:cubicBezTo>
                      <a:pt x="176" y="274"/>
                      <a:pt x="176" y="273"/>
                      <a:pt x="175" y="273"/>
                    </a:cubicBezTo>
                    <a:cubicBezTo>
                      <a:pt x="174" y="273"/>
                      <a:pt x="174" y="273"/>
                      <a:pt x="173" y="272"/>
                    </a:cubicBezTo>
                    <a:cubicBezTo>
                      <a:pt x="172" y="272"/>
                      <a:pt x="170" y="271"/>
                      <a:pt x="169" y="271"/>
                    </a:cubicBezTo>
                    <a:cubicBezTo>
                      <a:pt x="168" y="271"/>
                      <a:pt x="168" y="271"/>
                      <a:pt x="167" y="271"/>
                    </a:cubicBezTo>
                    <a:cubicBezTo>
                      <a:pt x="167" y="271"/>
                      <a:pt x="167" y="271"/>
                      <a:pt x="167" y="271"/>
                    </a:cubicBezTo>
                    <a:cubicBezTo>
                      <a:pt x="166" y="271"/>
                      <a:pt x="165" y="271"/>
                      <a:pt x="165" y="271"/>
                    </a:cubicBezTo>
                    <a:cubicBezTo>
                      <a:pt x="164" y="271"/>
                      <a:pt x="164" y="271"/>
                      <a:pt x="163" y="270"/>
                    </a:cubicBezTo>
                    <a:cubicBezTo>
                      <a:pt x="162" y="270"/>
                      <a:pt x="162" y="269"/>
                      <a:pt x="161" y="268"/>
                    </a:cubicBezTo>
                    <a:cubicBezTo>
                      <a:pt x="161" y="268"/>
                      <a:pt x="161" y="267"/>
                      <a:pt x="162" y="267"/>
                    </a:cubicBezTo>
                    <a:cubicBezTo>
                      <a:pt x="161" y="266"/>
                      <a:pt x="161" y="266"/>
                      <a:pt x="160" y="266"/>
                    </a:cubicBezTo>
                    <a:cubicBezTo>
                      <a:pt x="159" y="266"/>
                      <a:pt x="158" y="265"/>
                      <a:pt x="157" y="265"/>
                    </a:cubicBezTo>
                    <a:cubicBezTo>
                      <a:pt x="156" y="265"/>
                      <a:pt x="156" y="265"/>
                      <a:pt x="155" y="264"/>
                    </a:cubicBezTo>
                    <a:cubicBezTo>
                      <a:pt x="154" y="264"/>
                      <a:pt x="153" y="264"/>
                      <a:pt x="152" y="264"/>
                    </a:cubicBezTo>
                    <a:cubicBezTo>
                      <a:pt x="152" y="264"/>
                      <a:pt x="151" y="264"/>
                      <a:pt x="151" y="264"/>
                    </a:cubicBezTo>
                    <a:cubicBezTo>
                      <a:pt x="149" y="264"/>
                      <a:pt x="148" y="264"/>
                      <a:pt x="147" y="264"/>
                    </a:cubicBezTo>
                    <a:cubicBezTo>
                      <a:pt x="146" y="264"/>
                      <a:pt x="145" y="264"/>
                      <a:pt x="144" y="264"/>
                    </a:cubicBezTo>
                    <a:cubicBezTo>
                      <a:pt x="144" y="264"/>
                      <a:pt x="144" y="263"/>
                      <a:pt x="143" y="263"/>
                    </a:cubicBezTo>
                    <a:cubicBezTo>
                      <a:pt x="143" y="263"/>
                      <a:pt x="143" y="263"/>
                      <a:pt x="142" y="263"/>
                    </a:cubicBezTo>
                    <a:cubicBezTo>
                      <a:pt x="142" y="263"/>
                      <a:pt x="142" y="263"/>
                      <a:pt x="142" y="263"/>
                    </a:cubicBezTo>
                    <a:cubicBezTo>
                      <a:pt x="141" y="263"/>
                      <a:pt x="140" y="262"/>
                      <a:pt x="140" y="262"/>
                    </a:cubicBezTo>
                    <a:cubicBezTo>
                      <a:pt x="140" y="262"/>
                      <a:pt x="140" y="262"/>
                      <a:pt x="140" y="262"/>
                    </a:cubicBezTo>
                    <a:cubicBezTo>
                      <a:pt x="140" y="262"/>
                      <a:pt x="140" y="261"/>
                      <a:pt x="140" y="261"/>
                    </a:cubicBezTo>
                    <a:cubicBezTo>
                      <a:pt x="140" y="261"/>
                      <a:pt x="139" y="261"/>
                      <a:pt x="139" y="261"/>
                    </a:cubicBezTo>
                    <a:cubicBezTo>
                      <a:pt x="139" y="261"/>
                      <a:pt x="139" y="261"/>
                      <a:pt x="139" y="261"/>
                    </a:cubicBezTo>
                    <a:cubicBezTo>
                      <a:pt x="139" y="261"/>
                      <a:pt x="139" y="261"/>
                      <a:pt x="139" y="261"/>
                    </a:cubicBezTo>
                    <a:cubicBezTo>
                      <a:pt x="139" y="261"/>
                      <a:pt x="138" y="262"/>
                      <a:pt x="138" y="262"/>
                    </a:cubicBezTo>
                    <a:cubicBezTo>
                      <a:pt x="138" y="262"/>
                      <a:pt x="138" y="261"/>
                      <a:pt x="138" y="261"/>
                    </a:cubicBezTo>
                    <a:cubicBezTo>
                      <a:pt x="138" y="261"/>
                      <a:pt x="137" y="261"/>
                      <a:pt x="137" y="261"/>
                    </a:cubicBezTo>
                    <a:cubicBezTo>
                      <a:pt x="137" y="261"/>
                      <a:pt x="137" y="261"/>
                      <a:pt x="137" y="261"/>
                    </a:cubicBezTo>
                    <a:cubicBezTo>
                      <a:pt x="136" y="261"/>
                      <a:pt x="136" y="260"/>
                      <a:pt x="135" y="260"/>
                    </a:cubicBezTo>
                    <a:cubicBezTo>
                      <a:pt x="135" y="260"/>
                      <a:pt x="134" y="259"/>
                      <a:pt x="134" y="259"/>
                    </a:cubicBezTo>
                    <a:cubicBezTo>
                      <a:pt x="134" y="259"/>
                      <a:pt x="135" y="258"/>
                      <a:pt x="135" y="258"/>
                    </a:cubicBezTo>
                    <a:cubicBezTo>
                      <a:pt x="136" y="258"/>
                      <a:pt x="136" y="257"/>
                      <a:pt x="137" y="257"/>
                    </a:cubicBezTo>
                    <a:cubicBezTo>
                      <a:pt x="138" y="256"/>
                      <a:pt x="138" y="256"/>
                      <a:pt x="139" y="256"/>
                    </a:cubicBezTo>
                    <a:cubicBezTo>
                      <a:pt x="139" y="256"/>
                      <a:pt x="139" y="255"/>
                      <a:pt x="139" y="255"/>
                    </a:cubicBezTo>
                    <a:cubicBezTo>
                      <a:pt x="139" y="255"/>
                      <a:pt x="139" y="255"/>
                      <a:pt x="139" y="255"/>
                    </a:cubicBezTo>
                    <a:cubicBezTo>
                      <a:pt x="139" y="255"/>
                      <a:pt x="139" y="255"/>
                      <a:pt x="139" y="254"/>
                    </a:cubicBezTo>
                    <a:cubicBezTo>
                      <a:pt x="139" y="254"/>
                      <a:pt x="139" y="254"/>
                      <a:pt x="139" y="254"/>
                    </a:cubicBezTo>
                    <a:cubicBezTo>
                      <a:pt x="139" y="254"/>
                      <a:pt x="139" y="254"/>
                      <a:pt x="139" y="254"/>
                    </a:cubicBezTo>
                    <a:cubicBezTo>
                      <a:pt x="139" y="253"/>
                      <a:pt x="139" y="253"/>
                      <a:pt x="139" y="253"/>
                    </a:cubicBezTo>
                    <a:cubicBezTo>
                      <a:pt x="138" y="252"/>
                      <a:pt x="138" y="252"/>
                      <a:pt x="137" y="252"/>
                    </a:cubicBezTo>
                    <a:cubicBezTo>
                      <a:pt x="137" y="252"/>
                      <a:pt x="136" y="251"/>
                      <a:pt x="136" y="251"/>
                    </a:cubicBezTo>
                    <a:cubicBezTo>
                      <a:pt x="136" y="251"/>
                      <a:pt x="136" y="250"/>
                      <a:pt x="136" y="250"/>
                    </a:cubicBezTo>
                    <a:cubicBezTo>
                      <a:pt x="137" y="250"/>
                      <a:pt x="137" y="249"/>
                      <a:pt x="138" y="249"/>
                    </a:cubicBezTo>
                    <a:cubicBezTo>
                      <a:pt x="138" y="249"/>
                      <a:pt x="138" y="249"/>
                      <a:pt x="138" y="249"/>
                    </a:cubicBezTo>
                    <a:cubicBezTo>
                      <a:pt x="138" y="248"/>
                      <a:pt x="138" y="248"/>
                      <a:pt x="139" y="248"/>
                    </a:cubicBezTo>
                    <a:cubicBezTo>
                      <a:pt x="139" y="247"/>
                      <a:pt x="139" y="247"/>
                      <a:pt x="139" y="247"/>
                    </a:cubicBezTo>
                    <a:cubicBezTo>
                      <a:pt x="139" y="247"/>
                      <a:pt x="138" y="247"/>
                      <a:pt x="138" y="247"/>
                    </a:cubicBezTo>
                    <a:cubicBezTo>
                      <a:pt x="138" y="247"/>
                      <a:pt x="137" y="247"/>
                      <a:pt x="136" y="248"/>
                    </a:cubicBezTo>
                    <a:cubicBezTo>
                      <a:pt x="136" y="248"/>
                      <a:pt x="136" y="248"/>
                      <a:pt x="136" y="248"/>
                    </a:cubicBezTo>
                    <a:cubicBezTo>
                      <a:pt x="135" y="248"/>
                      <a:pt x="135" y="248"/>
                      <a:pt x="135" y="248"/>
                    </a:cubicBezTo>
                    <a:cubicBezTo>
                      <a:pt x="135" y="248"/>
                      <a:pt x="135" y="247"/>
                      <a:pt x="134" y="247"/>
                    </a:cubicBezTo>
                    <a:cubicBezTo>
                      <a:pt x="134" y="247"/>
                      <a:pt x="134" y="247"/>
                      <a:pt x="134" y="247"/>
                    </a:cubicBezTo>
                    <a:cubicBezTo>
                      <a:pt x="134" y="246"/>
                      <a:pt x="134" y="246"/>
                      <a:pt x="134" y="246"/>
                    </a:cubicBezTo>
                    <a:cubicBezTo>
                      <a:pt x="134" y="246"/>
                      <a:pt x="134" y="246"/>
                      <a:pt x="133" y="246"/>
                    </a:cubicBezTo>
                    <a:cubicBezTo>
                      <a:pt x="133" y="246"/>
                      <a:pt x="133" y="246"/>
                      <a:pt x="132" y="246"/>
                    </a:cubicBezTo>
                    <a:cubicBezTo>
                      <a:pt x="132" y="246"/>
                      <a:pt x="132" y="246"/>
                      <a:pt x="132" y="246"/>
                    </a:cubicBezTo>
                    <a:cubicBezTo>
                      <a:pt x="132" y="246"/>
                      <a:pt x="132" y="246"/>
                      <a:pt x="132" y="246"/>
                    </a:cubicBezTo>
                    <a:cubicBezTo>
                      <a:pt x="131" y="246"/>
                      <a:pt x="131" y="246"/>
                      <a:pt x="130" y="246"/>
                    </a:cubicBezTo>
                    <a:cubicBezTo>
                      <a:pt x="129" y="246"/>
                      <a:pt x="129" y="246"/>
                      <a:pt x="128" y="246"/>
                    </a:cubicBezTo>
                    <a:cubicBezTo>
                      <a:pt x="128" y="247"/>
                      <a:pt x="127" y="247"/>
                      <a:pt x="127" y="247"/>
                    </a:cubicBezTo>
                    <a:cubicBezTo>
                      <a:pt x="127" y="247"/>
                      <a:pt x="127" y="247"/>
                      <a:pt x="127" y="247"/>
                    </a:cubicBezTo>
                    <a:cubicBezTo>
                      <a:pt x="127" y="247"/>
                      <a:pt x="127" y="247"/>
                      <a:pt x="127" y="247"/>
                    </a:cubicBezTo>
                    <a:cubicBezTo>
                      <a:pt x="126" y="247"/>
                      <a:pt x="126" y="247"/>
                      <a:pt x="125" y="247"/>
                    </a:cubicBezTo>
                    <a:cubicBezTo>
                      <a:pt x="125" y="247"/>
                      <a:pt x="125" y="247"/>
                      <a:pt x="124" y="247"/>
                    </a:cubicBezTo>
                    <a:cubicBezTo>
                      <a:pt x="124" y="247"/>
                      <a:pt x="123" y="247"/>
                      <a:pt x="122" y="248"/>
                    </a:cubicBezTo>
                    <a:cubicBezTo>
                      <a:pt x="122" y="247"/>
                      <a:pt x="121" y="247"/>
                      <a:pt x="121" y="247"/>
                    </a:cubicBezTo>
                    <a:cubicBezTo>
                      <a:pt x="120" y="247"/>
                      <a:pt x="120" y="247"/>
                      <a:pt x="119" y="247"/>
                    </a:cubicBezTo>
                    <a:cubicBezTo>
                      <a:pt x="119" y="247"/>
                      <a:pt x="119" y="247"/>
                      <a:pt x="119" y="247"/>
                    </a:cubicBezTo>
                    <a:cubicBezTo>
                      <a:pt x="119" y="247"/>
                      <a:pt x="119" y="247"/>
                      <a:pt x="118" y="248"/>
                    </a:cubicBezTo>
                    <a:cubicBezTo>
                      <a:pt x="118" y="248"/>
                      <a:pt x="117" y="247"/>
                      <a:pt x="117" y="247"/>
                    </a:cubicBezTo>
                    <a:cubicBezTo>
                      <a:pt x="117" y="247"/>
                      <a:pt x="117" y="247"/>
                      <a:pt x="117" y="247"/>
                    </a:cubicBezTo>
                    <a:cubicBezTo>
                      <a:pt x="116" y="247"/>
                      <a:pt x="116" y="247"/>
                      <a:pt x="116" y="246"/>
                    </a:cubicBezTo>
                    <a:cubicBezTo>
                      <a:pt x="115" y="247"/>
                      <a:pt x="115" y="247"/>
                      <a:pt x="115" y="247"/>
                    </a:cubicBezTo>
                    <a:cubicBezTo>
                      <a:pt x="115" y="247"/>
                      <a:pt x="114" y="247"/>
                      <a:pt x="114" y="247"/>
                    </a:cubicBezTo>
                    <a:cubicBezTo>
                      <a:pt x="114" y="247"/>
                      <a:pt x="114" y="247"/>
                      <a:pt x="113" y="247"/>
                    </a:cubicBezTo>
                    <a:cubicBezTo>
                      <a:pt x="113" y="248"/>
                      <a:pt x="113" y="248"/>
                      <a:pt x="113" y="248"/>
                    </a:cubicBezTo>
                    <a:cubicBezTo>
                      <a:pt x="113" y="248"/>
                      <a:pt x="112" y="248"/>
                      <a:pt x="112" y="248"/>
                    </a:cubicBezTo>
                    <a:cubicBezTo>
                      <a:pt x="112" y="248"/>
                      <a:pt x="112" y="248"/>
                      <a:pt x="111" y="248"/>
                    </a:cubicBezTo>
                    <a:cubicBezTo>
                      <a:pt x="111" y="248"/>
                      <a:pt x="111" y="248"/>
                      <a:pt x="110" y="248"/>
                    </a:cubicBezTo>
                    <a:cubicBezTo>
                      <a:pt x="110" y="248"/>
                      <a:pt x="109" y="248"/>
                      <a:pt x="109" y="248"/>
                    </a:cubicBezTo>
                    <a:cubicBezTo>
                      <a:pt x="109" y="248"/>
                      <a:pt x="109" y="248"/>
                      <a:pt x="108" y="248"/>
                    </a:cubicBezTo>
                    <a:cubicBezTo>
                      <a:pt x="108" y="248"/>
                      <a:pt x="107" y="248"/>
                      <a:pt x="107" y="248"/>
                    </a:cubicBezTo>
                    <a:cubicBezTo>
                      <a:pt x="107" y="247"/>
                      <a:pt x="107" y="247"/>
                      <a:pt x="106" y="247"/>
                    </a:cubicBezTo>
                    <a:cubicBezTo>
                      <a:pt x="106" y="247"/>
                      <a:pt x="105" y="247"/>
                      <a:pt x="105" y="248"/>
                    </a:cubicBezTo>
                    <a:cubicBezTo>
                      <a:pt x="105" y="248"/>
                      <a:pt x="104" y="247"/>
                      <a:pt x="104" y="247"/>
                    </a:cubicBezTo>
                    <a:cubicBezTo>
                      <a:pt x="104" y="247"/>
                      <a:pt x="103" y="248"/>
                      <a:pt x="103" y="248"/>
                    </a:cubicBezTo>
                    <a:cubicBezTo>
                      <a:pt x="103" y="247"/>
                      <a:pt x="103" y="247"/>
                      <a:pt x="102" y="247"/>
                    </a:cubicBezTo>
                    <a:cubicBezTo>
                      <a:pt x="102" y="247"/>
                      <a:pt x="102" y="247"/>
                      <a:pt x="102" y="247"/>
                    </a:cubicBezTo>
                    <a:cubicBezTo>
                      <a:pt x="101" y="248"/>
                      <a:pt x="101" y="248"/>
                      <a:pt x="101" y="248"/>
                    </a:cubicBezTo>
                    <a:cubicBezTo>
                      <a:pt x="101" y="248"/>
                      <a:pt x="100" y="248"/>
                      <a:pt x="100" y="248"/>
                    </a:cubicBezTo>
                    <a:cubicBezTo>
                      <a:pt x="100" y="248"/>
                      <a:pt x="99" y="248"/>
                      <a:pt x="99" y="248"/>
                    </a:cubicBezTo>
                    <a:cubicBezTo>
                      <a:pt x="99" y="248"/>
                      <a:pt x="98" y="249"/>
                      <a:pt x="98" y="249"/>
                    </a:cubicBezTo>
                    <a:cubicBezTo>
                      <a:pt x="97" y="249"/>
                      <a:pt x="97" y="249"/>
                      <a:pt x="97" y="249"/>
                    </a:cubicBezTo>
                    <a:cubicBezTo>
                      <a:pt x="96" y="249"/>
                      <a:pt x="96" y="249"/>
                      <a:pt x="96" y="248"/>
                    </a:cubicBezTo>
                    <a:cubicBezTo>
                      <a:pt x="95" y="249"/>
                      <a:pt x="95" y="249"/>
                      <a:pt x="94" y="249"/>
                    </a:cubicBezTo>
                    <a:cubicBezTo>
                      <a:pt x="94" y="249"/>
                      <a:pt x="93" y="249"/>
                      <a:pt x="92" y="249"/>
                    </a:cubicBezTo>
                    <a:cubicBezTo>
                      <a:pt x="92" y="249"/>
                      <a:pt x="92" y="249"/>
                      <a:pt x="91" y="249"/>
                    </a:cubicBezTo>
                    <a:cubicBezTo>
                      <a:pt x="90" y="249"/>
                      <a:pt x="90" y="250"/>
                      <a:pt x="89" y="250"/>
                    </a:cubicBezTo>
                    <a:cubicBezTo>
                      <a:pt x="88" y="250"/>
                      <a:pt x="88" y="250"/>
                      <a:pt x="87" y="250"/>
                    </a:cubicBezTo>
                    <a:cubicBezTo>
                      <a:pt x="87" y="250"/>
                      <a:pt x="87" y="250"/>
                      <a:pt x="87" y="250"/>
                    </a:cubicBezTo>
                    <a:cubicBezTo>
                      <a:pt x="86" y="251"/>
                      <a:pt x="86" y="251"/>
                      <a:pt x="85" y="251"/>
                    </a:cubicBezTo>
                    <a:cubicBezTo>
                      <a:pt x="85" y="251"/>
                      <a:pt x="85" y="251"/>
                      <a:pt x="85" y="252"/>
                    </a:cubicBezTo>
                    <a:cubicBezTo>
                      <a:pt x="85" y="252"/>
                      <a:pt x="85" y="252"/>
                      <a:pt x="85" y="252"/>
                    </a:cubicBezTo>
                    <a:cubicBezTo>
                      <a:pt x="84" y="252"/>
                      <a:pt x="84" y="252"/>
                      <a:pt x="84" y="252"/>
                    </a:cubicBezTo>
                    <a:cubicBezTo>
                      <a:pt x="84" y="252"/>
                      <a:pt x="84" y="252"/>
                      <a:pt x="84" y="252"/>
                    </a:cubicBezTo>
                    <a:cubicBezTo>
                      <a:pt x="83" y="252"/>
                      <a:pt x="83" y="252"/>
                      <a:pt x="83" y="252"/>
                    </a:cubicBezTo>
                    <a:cubicBezTo>
                      <a:pt x="83" y="252"/>
                      <a:pt x="83" y="252"/>
                      <a:pt x="82" y="252"/>
                    </a:cubicBezTo>
                    <a:cubicBezTo>
                      <a:pt x="82" y="252"/>
                      <a:pt x="82" y="252"/>
                      <a:pt x="82" y="253"/>
                    </a:cubicBezTo>
                    <a:cubicBezTo>
                      <a:pt x="82" y="253"/>
                      <a:pt x="81" y="253"/>
                      <a:pt x="81" y="253"/>
                    </a:cubicBezTo>
                    <a:cubicBezTo>
                      <a:pt x="80" y="253"/>
                      <a:pt x="80" y="253"/>
                      <a:pt x="79" y="253"/>
                    </a:cubicBezTo>
                    <a:cubicBezTo>
                      <a:pt x="79" y="253"/>
                      <a:pt x="79" y="253"/>
                      <a:pt x="79" y="254"/>
                    </a:cubicBezTo>
                    <a:cubicBezTo>
                      <a:pt x="79" y="254"/>
                      <a:pt x="79" y="254"/>
                      <a:pt x="79" y="254"/>
                    </a:cubicBezTo>
                    <a:cubicBezTo>
                      <a:pt x="78" y="254"/>
                      <a:pt x="78" y="255"/>
                      <a:pt x="78" y="255"/>
                    </a:cubicBezTo>
                    <a:cubicBezTo>
                      <a:pt x="77" y="255"/>
                      <a:pt x="76" y="255"/>
                      <a:pt x="76" y="255"/>
                    </a:cubicBezTo>
                    <a:cubicBezTo>
                      <a:pt x="75" y="255"/>
                      <a:pt x="75" y="255"/>
                      <a:pt x="75" y="255"/>
                    </a:cubicBezTo>
                    <a:cubicBezTo>
                      <a:pt x="74" y="255"/>
                      <a:pt x="74" y="255"/>
                      <a:pt x="74" y="255"/>
                    </a:cubicBezTo>
                    <a:cubicBezTo>
                      <a:pt x="73" y="255"/>
                      <a:pt x="72" y="255"/>
                      <a:pt x="71" y="255"/>
                    </a:cubicBezTo>
                    <a:cubicBezTo>
                      <a:pt x="71" y="255"/>
                      <a:pt x="70" y="255"/>
                      <a:pt x="70" y="255"/>
                    </a:cubicBezTo>
                    <a:cubicBezTo>
                      <a:pt x="70" y="255"/>
                      <a:pt x="70" y="254"/>
                      <a:pt x="70" y="254"/>
                    </a:cubicBezTo>
                    <a:cubicBezTo>
                      <a:pt x="70" y="254"/>
                      <a:pt x="70" y="254"/>
                      <a:pt x="69" y="254"/>
                    </a:cubicBezTo>
                    <a:cubicBezTo>
                      <a:pt x="69" y="254"/>
                      <a:pt x="69" y="254"/>
                      <a:pt x="69" y="254"/>
                    </a:cubicBezTo>
                    <a:cubicBezTo>
                      <a:pt x="69" y="254"/>
                      <a:pt x="69" y="255"/>
                      <a:pt x="69" y="255"/>
                    </a:cubicBezTo>
                    <a:cubicBezTo>
                      <a:pt x="68" y="255"/>
                      <a:pt x="67" y="255"/>
                      <a:pt x="67" y="255"/>
                    </a:cubicBezTo>
                    <a:cubicBezTo>
                      <a:pt x="66" y="255"/>
                      <a:pt x="66" y="255"/>
                      <a:pt x="65" y="255"/>
                    </a:cubicBezTo>
                    <a:cubicBezTo>
                      <a:pt x="65" y="255"/>
                      <a:pt x="65" y="255"/>
                      <a:pt x="64" y="255"/>
                    </a:cubicBezTo>
                    <a:cubicBezTo>
                      <a:pt x="64" y="255"/>
                      <a:pt x="64" y="255"/>
                      <a:pt x="63" y="255"/>
                    </a:cubicBezTo>
                    <a:cubicBezTo>
                      <a:pt x="63" y="255"/>
                      <a:pt x="62" y="255"/>
                      <a:pt x="62" y="255"/>
                    </a:cubicBezTo>
                    <a:cubicBezTo>
                      <a:pt x="61" y="255"/>
                      <a:pt x="61" y="255"/>
                      <a:pt x="60" y="255"/>
                    </a:cubicBezTo>
                    <a:cubicBezTo>
                      <a:pt x="60" y="255"/>
                      <a:pt x="59" y="255"/>
                      <a:pt x="59" y="254"/>
                    </a:cubicBezTo>
                    <a:cubicBezTo>
                      <a:pt x="59" y="254"/>
                      <a:pt x="59" y="254"/>
                      <a:pt x="58" y="254"/>
                    </a:cubicBezTo>
                    <a:cubicBezTo>
                      <a:pt x="58" y="254"/>
                      <a:pt x="58" y="254"/>
                      <a:pt x="58" y="253"/>
                    </a:cubicBezTo>
                    <a:cubicBezTo>
                      <a:pt x="58" y="253"/>
                      <a:pt x="58" y="253"/>
                      <a:pt x="58" y="253"/>
                    </a:cubicBezTo>
                    <a:cubicBezTo>
                      <a:pt x="58" y="253"/>
                      <a:pt x="58" y="253"/>
                      <a:pt x="58" y="253"/>
                    </a:cubicBezTo>
                    <a:cubicBezTo>
                      <a:pt x="58" y="253"/>
                      <a:pt x="58" y="253"/>
                      <a:pt x="58" y="253"/>
                    </a:cubicBezTo>
                    <a:cubicBezTo>
                      <a:pt x="58" y="253"/>
                      <a:pt x="57" y="253"/>
                      <a:pt x="57" y="253"/>
                    </a:cubicBezTo>
                    <a:cubicBezTo>
                      <a:pt x="57" y="253"/>
                      <a:pt x="57" y="253"/>
                      <a:pt x="56" y="253"/>
                    </a:cubicBezTo>
                    <a:cubicBezTo>
                      <a:pt x="56" y="253"/>
                      <a:pt x="56" y="253"/>
                      <a:pt x="56" y="253"/>
                    </a:cubicBezTo>
                    <a:cubicBezTo>
                      <a:pt x="55" y="253"/>
                      <a:pt x="55" y="254"/>
                      <a:pt x="55" y="254"/>
                    </a:cubicBezTo>
                    <a:cubicBezTo>
                      <a:pt x="55" y="255"/>
                      <a:pt x="55" y="255"/>
                      <a:pt x="55" y="256"/>
                    </a:cubicBezTo>
                    <a:cubicBezTo>
                      <a:pt x="54" y="256"/>
                      <a:pt x="54" y="257"/>
                      <a:pt x="53" y="257"/>
                    </a:cubicBezTo>
                    <a:cubicBezTo>
                      <a:pt x="53" y="258"/>
                      <a:pt x="53" y="258"/>
                      <a:pt x="53" y="259"/>
                    </a:cubicBezTo>
                    <a:cubicBezTo>
                      <a:pt x="53" y="259"/>
                      <a:pt x="53" y="259"/>
                      <a:pt x="53" y="260"/>
                    </a:cubicBezTo>
                    <a:cubicBezTo>
                      <a:pt x="52" y="260"/>
                      <a:pt x="51" y="261"/>
                      <a:pt x="50" y="261"/>
                    </a:cubicBezTo>
                    <a:cubicBezTo>
                      <a:pt x="50" y="261"/>
                      <a:pt x="50" y="261"/>
                      <a:pt x="50" y="261"/>
                    </a:cubicBezTo>
                    <a:cubicBezTo>
                      <a:pt x="49" y="261"/>
                      <a:pt x="49" y="262"/>
                      <a:pt x="49" y="262"/>
                    </a:cubicBezTo>
                    <a:cubicBezTo>
                      <a:pt x="48" y="262"/>
                      <a:pt x="47" y="262"/>
                      <a:pt x="47" y="262"/>
                    </a:cubicBezTo>
                    <a:cubicBezTo>
                      <a:pt x="46" y="263"/>
                      <a:pt x="46" y="263"/>
                      <a:pt x="45" y="264"/>
                    </a:cubicBezTo>
                    <a:cubicBezTo>
                      <a:pt x="45" y="264"/>
                      <a:pt x="45" y="264"/>
                      <a:pt x="45" y="264"/>
                    </a:cubicBezTo>
                    <a:cubicBezTo>
                      <a:pt x="44" y="264"/>
                      <a:pt x="43" y="264"/>
                      <a:pt x="43" y="265"/>
                    </a:cubicBezTo>
                    <a:cubicBezTo>
                      <a:pt x="42" y="265"/>
                      <a:pt x="42" y="265"/>
                      <a:pt x="41" y="265"/>
                    </a:cubicBezTo>
                    <a:cubicBezTo>
                      <a:pt x="41" y="265"/>
                      <a:pt x="41" y="266"/>
                      <a:pt x="41" y="266"/>
                    </a:cubicBezTo>
                    <a:cubicBezTo>
                      <a:pt x="40" y="266"/>
                      <a:pt x="39" y="267"/>
                      <a:pt x="38" y="267"/>
                    </a:cubicBezTo>
                    <a:cubicBezTo>
                      <a:pt x="39" y="268"/>
                      <a:pt x="39" y="268"/>
                      <a:pt x="39" y="268"/>
                    </a:cubicBezTo>
                    <a:cubicBezTo>
                      <a:pt x="39" y="269"/>
                      <a:pt x="39" y="269"/>
                      <a:pt x="39" y="269"/>
                    </a:cubicBezTo>
                    <a:cubicBezTo>
                      <a:pt x="39" y="270"/>
                      <a:pt x="38" y="270"/>
                      <a:pt x="37" y="271"/>
                    </a:cubicBezTo>
                    <a:cubicBezTo>
                      <a:pt x="37" y="271"/>
                      <a:pt x="36" y="272"/>
                      <a:pt x="36" y="273"/>
                    </a:cubicBezTo>
                    <a:cubicBezTo>
                      <a:pt x="36" y="273"/>
                      <a:pt x="36" y="273"/>
                      <a:pt x="36" y="274"/>
                    </a:cubicBezTo>
                    <a:cubicBezTo>
                      <a:pt x="36" y="274"/>
                      <a:pt x="37" y="274"/>
                      <a:pt x="37" y="275"/>
                    </a:cubicBezTo>
                    <a:cubicBezTo>
                      <a:pt x="37" y="275"/>
                      <a:pt x="36" y="276"/>
                      <a:pt x="36" y="276"/>
                    </a:cubicBezTo>
                    <a:cubicBezTo>
                      <a:pt x="36" y="276"/>
                      <a:pt x="37" y="276"/>
                      <a:pt x="37" y="276"/>
                    </a:cubicBezTo>
                    <a:cubicBezTo>
                      <a:pt x="37" y="277"/>
                      <a:pt x="37" y="277"/>
                      <a:pt x="37" y="277"/>
                    </a:cubicBezTo>
                    <a:cubicBezTo>
                      <a:pt x="37" y="277"/>
                      <a:pt x="37" y="278"/>
                      <a:pt x="37" y="278"/>
                    </a:cubicBezTo>
                    <a:cubicBezTo>
                      <a:pt x="36" y="279"/>
                      <a:pt x="35" y="280"/>
                      <a:pt x="34" y="281"/>
                    </a:cubicBezTo>
                    <a:cubicBezTo>
                      <a:pt x="34" y="281"/>
                      <a:pt x="34" y="282"/>
                      <a:pt x="34" y="282"/>
                    </a:cubicBezTo>
                    <a:cubicBezTo>
                      <a:pt x="33" y="282"/>
                      <a:pt x="33" y="283"/>
                      <a:pt x="32" y="283"/>
                    </a:cubicBezTo>
                    <a:cubicBezTo>
                      <a:pt x="32" y="283"/>
                      <a:pt x="31" y="283"/>
                      <a:pt x="31" y="283"/>
                    </a:cubicBezTo>
                    <a:cubicBezTo>
                      <a:pt x="29" y="284"/>
                      <a:pt x="28" y="285"/>
                      <a:pt x="27" y="286"/>
                    </a:cubicBezTo>
                    <a:cubicBezTo>
                      <a:pt x="25" y="286"/>
                      <a:pt x="24" y="286"/>
                      <a:pt x="22" y="287"/>
                    </a:cubicBezTo>
                    <a:cubicBezTo>
                      <a:pt x="22" y="287"/>
                      <a:pt x="21" y="288"/>
                      <a:pt x="21" y="288"/>
                    </a:cubicBezTo>
                    <a:cubicBezTo>
                      <a:pt x="20" y="289"/>
                      <a:pt x="20" y="290"/>
                      <a:pt x="19" y="290"/>
                    </a:cubicBezTo>
                    <a:cubicBezTo>
                      <a:pt x="19" y="291"/>
                      <a:pt x="19" y="291"/>
                      <a:pt x="19" y="292"/>
                    </a:cubicBezTo>
                    <a:cubicBezTo>
                      <a:pt x="19" y="292"/>
                      <a:pt x="19" y="292"/>
                      <a:pt x="18" y="292"/>
                    </a:cubicBezTo>
                    <a:cubicBezTo>
                      <a:pt x="17" y="292"/>
                      <a:pt x="16" y="293"/>
                      <a:pt x="15" y="293"/>
                    </a:cubicBezTo>
                    <a:cubicBezTo>
                      <a:pt x="15" y="294"/>
                      <a:pt x="15" y="294"/>
                      <a:pt x="14" y="294"/>
                    </a:cubicBezTo>
                    <a:cubicBezTo>
                      <a:pt x="14" y="294"/>
                      <a:pt x="14" y="295"/>
                      <a:pt x="13" y="295"/>
                    </a:cubicBezTo>
                    <a:cubicBezTo>
                      <a:pt x="13" y="295"/>
                      <a:pt x="13" y="295"/>
                      <a:pt x="14" y="296"/>
                    </a:cubicBezTo>
                    <a:cubicBezTo>
                      <a:pt x="13" y="297"/>
                      <a:pt x="12" y="298"/>
                      <a:pt x="11" y="299"/>
                    </a:cubicBezTo>
                    <a:cubicBezTo>
                      <a:pt x="11" y="300"/>
                      <a:pt x="11" y="300"/>
                      <a:pt x="11" y="300"/>
                    </a:cubicBezTo>
                    <a:cubicBezTo>
                      <a:pt x="10" y="301"/>
                      <a:pt x="9" y="301"/>
                      <a:pt x="8" y="302"/>
                    </a:cubicBezTo>
                    <a:cubicBezTo>
                      <a:pt x="8" y="302"/>
                      <a:pt x="8" y="302"/>
                      <a:pt x="8" y="302"/>
                    </a:cubicBezTo>
                    <a:cubicBezTo>
                      <a:pt x="7" y="303"/>
                      <a:pt x="7" y="304"/>
                      <a:pt x="6" y="304"/>
                    </a:cubicBezTo>
                    <a:cubicBezTo>
                      <a:pt x="6" y="305"/>
                      <a:pt x="7" y="305"/>
                      <a:pt x="7" y="305"/>
                    </a:cubicBezTo>
                    <a:cubicBezTo>
                      <a:pt x="6" y="306"/>
                      <a:pt x="5" y="306"/>
                      <a:pt x="5" y="307"/>
                    </a:cubicBezTo>
                    <a:cubicBezTo>
                      <a:pt x="5" y="307"/>
                      <a:pt x="5" y="307"/>
                      <a:pt x="5" y="307"/>
                    </a:cubicBezTo>
                    <a:cubicBezTo>
                      <a:pt x="5" y="308"/>
                      <a:pt x="5" y="308"/>
                      <a:pt x="5" y="308"/>
                    </a:cubicBezTo>
                    <a:cubicBezTo>
                      <a:pt x="5" y="308"/>
                      <a:pt x="5" y="308"/>
                      <a:pt x="4" y="308"/>
                    </a:cubicBezTo>
                    <a:cubicBezTo>
                      <a:pt x="4" y="309"/>
                      <a:pt x="3" y="310"/>
                      <a:pt x="3" y="310"/>
                    </a:cubicBezTo>
                    <a:cubicBezTo>
                      <a:pt x="3" y="310"/>
                      <a:pt x="3" y="310"/>
                      <a:pt x="2" y="310"/>
                    </a:cubicBezTo>
                    <a:cubicBezTo>
                      <a:pt x="2" y="311"/>
                      <a:pt x="2" y="311"/>
                      <a:pt x="2" y="311"/>
                    </a:cubicBezTo>
                    <a:cubicBezTo>
                      <a:pt x="2" y="311"/>
                      <a:pt x="2" y="312"/>
                      <a:pt x="2" y="312"/>
                    </a:cubicBezTo>
                    <a:cubicBezTo>
                      <a:pt x="2" y="312"/>
                      <a:pt x="1" y="313"/>
                      <a:pt x="1" y="313"/>
                    </a:cubicBezTo>
                    <a:cubicBezTo>
                      <a:pt x="1" y="313"/>
                      <a:pt x="1" y="314"/>
                      <a:pt x="1" y="314"/>
                    </a:cubicBezTo>
                    <a:cubicBezTo>
                      <a:pt x="1" y="314"/>
                      <a:pt x="2" y="314"/>
                      <a:pt x="2" y="314"/>
                    </a:cubicBezTo>
                    <a:cubicBezTo>
                      <a:pt x="1" y="314"/>
                      <a:pt x="1" y="315"/>
                      <a:pt x="1" y="315"/>
                    </a:cubicBezTo>
                    <a:cubicBezTo>
                      <a:pt x="1" y="316"/>
                      <a:pt x="1" y="316"/>
                      <a:pt x="1" y="316"/>
                    </a:cubicBezTo>
                    <a:cubicBezTo>
                      <a:pt x="2" y="316"/>
                      <a:pt x="2" y="316"/>
                      <a:pt x="2" y="315"/>
                    </a:cubicBezTo>
                    <a:cubicBezTo>
                      <a:pt x="2" y="316"/>
                      <a:pt x="3" y="316"/>
                      <a:pt x="3" y="316"/>
                    </a:cubicBezTo>
                    <a:cubicBezTo>
                      <a:pt x="3" y="316"/>
                      <a:pt x="3" y="316"/>
                      <a:pt x="3" y="316"/>
                    </a:cubicBezTo>
                    <a:cubicBezTo>
                      <a:pt x="3" y="316"/>
                      <a:pt x="4" y="316"/>
                      <a:pt x="4" y="316"/>
                    </a:cubicBezTo>
                    <a:cubicBezTo>
                      <a:pt x="4" y="317"/>
                      <a:pt x="5" y="317"/>
                      <a:pt x="5" y="318"/>
                    </a:cubicBezTo>
                    <a:cubicBezTo>
                      <a:pt x="5" y="318"/>
                      <a:pt x="5" y="318"/>
                      <a:pt x="5" y="318"/>
                    </a:cubicBezTo>
                    <a:cubicBezTo>
                      <a:pt x="5" y="318"/>
                      <a:pt x="5" y="319"/>
                      <a:pt x="5" y="319"/>
                    </a:cubicBezTo>
                    <a:cubicBezTo>
                      <a:pt x="5" y="319"/>
                      <a:pt x="5" y="320"/>
                      <a:pt x="5" y="320"/>
                    </a:cubicBezTo>
                    <a:cubicBezTo>
                      <a:pt x="5" y="320"/>
                      <a:pt x="5" y="320"/>
                      <a:pt x="4" y="320"/>
                    </a:cubicBezTo>
                    <a:cubicBezTo>
                      <a:pt x="4" y="320"/>
                      <a:pt x="4" y="320"/>
                      <a:pt x="4" y="320"/>
                    </a:cubicBezTo>
                    <a:cubicBezTo>
                      <a:pt x="4" y="321"/>
                      <a:pt x="5" y="321"/>
                      <a:pt x="5" y="322"/>
                    </a:cubicBezTo>
                    <a:cubicBezTo>
                      <a:pt x="6" y="323"/>
                      <a:pt x="6" y="325"/>
                      <a:pt x="7" y="326"/>
                    </a:cubicBezTo>
                    <a:cubicBezTo>
                      <a:pt x="7" y="327"/>
                      <a:pt x="6" y="328"/>
                      <a:pt x="6" y="328"/>
                    </a:cubicBezTo>
                    <a:cubicBezTo>
                      <a:pt x="6" y="329"/>
                      <a:pt x="6" y="329"/>
                      <a:pt x="5" y="330"/>
                    </a:cubicBezTo>
                    <a:cubicBezTo>
                      <a:pt x="5" y="331"/>
                      <a:pt x="5" y="331"/>
                      <a:pt x="5" y="332"/>
                    </a:cubicBezTo>
                    <a:cubicBezTo>
                      <a:pt x="5" y="333"/>
                      <a:pt x="5" y="333"/>
                      <a:pt x="5" y="334"/>
                    </a:cubicBezTo>
                    <a:cubicBezTo>
                      <a:pt x="4" y="334"/>
                      <a:pt x="4" y="334"/>
                      <a:pt x="4" y="335"/>
                    </a:cubicBezTo>
                    <a:cubicBezTo>
                      <a:pt x="4" y="335"/>
                      <a:pt x="4" y="336"/>
                      <a:pt x="3" y="337"/>
                    </a:cubicBezTo>
                    <a:cubicBezTo>
                      <a:pt x="2" y="337"/>
                      <a:pt x="1" y="338"/>
                      <a:pt x="0" y="339"/>
                    </a:cubicBezTo>
                    <a:cubicBezTo>
                      <a:pt x="1" y="339"/>
                      <a:pt x="1" y="340"/>
                      <a:pt x="2" y="340"/>
                    </a:cubicBezTo>
                    <a:cubicBezTo>
                      <a:pt x="2" y="340"/>
                      <a:pt x="3" y="341"/>
                      <a:pt x="3" y="341"/>
                    </a:cubicBezTo>
                    <a:cubicBezTo>
                      <a:pt x="4" y="341"/>
                      <a:pt x="4" y="341"/>
                      <a:pt x="4" y="341"/>
                    </a:cubicBezTo>
                    <a:cubicBezTo>
                      <a:pt x="4" y="342"/>
                      <a:pt x="4" y="342"/>
                      <a:pt x="4" y="342"/>
                    </a:cubicBezTo>
                    <a:cubicBezTo>
                      <a:pt x="4" y="342"/>
                      <a:pt x="4" y="342"/>
                      <a:pt x="4" y="342"/>
                    </a:cubicBezTo>
                    <a:cubicBezTo>
                      <a:pt x="4" y="342"/>
                      <a:pt x="5" y="342"/>
                      <a:pt x="5" y="343"/>
                    </a:cubicBezTo>
                    <a:cubicBezTo>
                      <a:pt x="5" y="343"/>
                      <a:pt x="5" y="343"/>
                      <a:pt x="4" y="343"/>
                    </a:cubicBezTo>
                    <a:cubicBezTo>
                      <a:pt x="5" y="343"/>
                      <a:pt x="5" y="343"/>
                      <a:pt x="5" y="343"/>
                    </a:cubicBezTo>
                    <a:cubicBezTo>
                      <a:pt x="5" y="344"/>
                      <a:pt x="5" y="344"/>
                      <a:pt x="5" y="344"/>
                    </a:cubicBezTo>
                    <a:cubicBezTo>
                      <a:pt x="5" y="344"/>
                      <a:pt x="6" y="344"/>
                      <a:pt x="6" y="344"/>
                    </a:cubicBezTo>
                    <a:cubicBezTo>
                      <a:pt x="7" y="344"/>
                      <a:pt x="7" y="344"/>
                      <a:pt x="7" y="344"/>
                    </a:cubicBezTo>
                    <a:cubicBezTo>
                      <a:pt x="7" y="344"/>
                      <a:pt x="7" y="344"/>
                      <a:pt x="7" y="345"/>
                    </a:cubicBezTo>
                    <a:cubicBezTo>
                      <a:pt x="6" y="345"/>
                      <a:pt x="6" y="345"/>
                      <a:pt x="5" y="345"/>
                    </a:cubicBezTo>
                    <a:cubicBezTo>
                      <a:pt x="5" y="344"/>
                      <a:pt x="5" y="344"/>
                      <a:pt x="4" y="344"/>
                    </a:cubicBezTo>
                    <a:cubicBezTo>
                      <a:pt x="4" y="344"/>
                      <a:pt x="4" y="344"/>
                      <a:pt x="3" y="344"/>
                    </a:cubicBezTo>
                    <a:cubicBezTo>
                      <a:pt x="4" y="345"/>
                      <a:pt x="4" y="345"/>
                      <a:pt x="4" y="345"/>
                    </a:cubicBezTo>
                    <a:cubicBezTo>
                      <a:pt x="4" y="345"/>
                      <a:pt x="4" y="345"/>
                      <a:pt x="4" y="345"/>
                    </a:cubicBezTo>
                    <a:cubicBezTo>
                      <a:pt x="4" y="346"/>
                      <a:pt x="4" y="346"/>
                      <a:pt x="4" y="346"/>
                    </a:cubicBezTo>
                    <a:cubicBezTo>
                      <a:pt x="4" y="346"/>
                      <a:pt x="4" y="346"/>
                      <a:pt x="4" y="347"/>
                    </a:cubicBezTo>
                    <a:cubicBezTo>
                      <a:pt x="4" y="347"/>
                      <a:pt x="4" y="347"/>
                      <a:pt x="4" y="347"/>
                    </a:cubicBezTo>
                    <a:cubicBezTo>
                      <a:pt x="4" y="347"/>
                      <a:pt x="5" y="346"/>
                      <a:pt x="5" y="346"/>
                    </a:cubicBezTo>
                    <a:cubicBezTo>
                      <a:pt x="6" y="346"/>
                      <a:pt x="6" y="346"/>
                      <a:pt x="7" y="347"/>
                    </a:cubicBezTo>
                    <a:cubicBezTo>
                      <a:pt x="6" y="347"/>
                      <a:pt x="6" y="347"/>
                      <a:pt x="6" y="347"/>
                    </a:cubicBezTo>
                    <a:cubicBezTo>
                      <a:pt x="5" y="347"/>
                      <a:pt x="5" y="347"/>
                      <a:pt x="5" y="347"/>
                    </a:cubicBezTo>
                    <a:cubicBezTo>
                      <a:pt x="5" y="347"/>
                      <a:pt x="5" y="347"/>
                      <a:pt x="4" y="347"/>
                    </a:cubicBezTo>
                    <a:cubicBezTo>
                      <a:pt x="4" y="347"/>
                      <a:pt x="5" y="347"/>
                      <a:pt x="5" y="347"/>
                    </a:cubicBezTo>
                    <a:cubicBezTo>
                      <a:pt x="5" y="347"/>
                      <a:pt x="5" y="348"/>
                      <a:pt x="5" y="348"/>
                    </a:cubicBezTo>
                    <a:cubicBezTo>
                      <a:pt x="5" y="348"/>
                      <a:pt x="5" y="348"/>
                      <a:pt x="5" y="348"/>
                    </a:cubicBezTo>
                    <a:cubicBezTo>
                      <a:pt x="5" y="348"/>
                      <a:pt x="5" y="348"/>
                      <a:pt x="5" y="348"/>
                    </a:cubicBezTo>
                    <a:cubicBezTo>
                      <a:pt x="6" y="348"/>
                      <a:pt x="6" y="348"/>
                      <a:pt x="7" y="348"/>
                    </a:cubicBezTo>
                    <a:cubicBezTo>
                      <a:pt x="7" y="348"/>
                      <a:pt x="7" y="348"/>
                      <a:pt x="8" y="348"/>
                    </a:cubicBezTo>
                    <a:cubicBezTo>
                      <a:pt x="7" y="349"/>
                      <a:pt x="7" y="349"/>
                      <a:pt x="7" y="349"/>
                    </a:cubicBezTo>
                    <a:cubicBezTo>
                      <a:pt x="7" y="349"/>
                      <a:pt x="7" y="349"/>
                      <a:pt x="8" y="350"/>
                    </a:cubicBezTo>
                    <a:cubicBezTo>
                      <a:pt x="8" y="350"/>
                      <a:pt x="8" y="350"/>
                      <a:pt x="9" y="350"/>
                    </a:cubicBezTo>
                    <a:cubicBezTo>
                      <a:pt x="9" y="350"/>
                      <a:pt x="9" y="350"/>
                      <a:pt x="9" y="350"/>
                    </a:cubicBezTo>
                    <a:cubicBezTo>
                      <a:pt x="9" y="350"/>
                      <a:pt x="9" y="350"/>
                      <a:pt x="9" y="350"/>
                    </a:cubicBezTo>
                    <a:cubicBezTo>
                      <a:pt x="10" y="350"/>
                      <a:pt x="10" y="350"/>
                      <a:pt x="11" y="350"/>
                    </a:cubicBezTo>
                    <a:cubicBezTo>
                      <a:pt x="11" y="349"/>
                      <a:pt x="12" y="349"/>
                      <a:pt x="12" y="349"/>
                    </a:cubicBezTo>
                    <a:cubicBezTo>
                      <a:pt x="12" y="349"/>
                      <a:pt x="13" y="350"/>
                      <a:pt x="13" y="350"/>
                    </a:cubicBezTo>
                    <a:cubicBezTo>
                      <a:pt x="13" y="350"/>
                      <a:pt x="13" y="350"/>
                      <a:pt x="13" y="350"/>
                    </a:cubicBezTo>
                    <a:cubicBezTo>
                      <a:pt x="12" y="350"/>
                      <a:pt x="11" y="350"/>
                      <a:pt x="10" y="350"/>
                    </a:cubicBezTo>
                    <a:cubicBezTo>
                      <a:pt x="11" y="350"/>
                      <a:pt x="11" y="350"/>
                      <a:pt x="11" y="350"/>
                    </a:cubicBezTo>
                    <a:cubicBezTo>
                      <a:pt x="11" y="350"/>
                      <a:pt x="11" y="350"/>
                      <a:pt x="12" y="350"/>
                    </a:cubicBezTo>
                    <a:cubicBezTo>
                      <a:pt x="12" y="351"/>
                      <a:pt x="12" y="351"/>
                      <a:pt x="12" y="351"/>
                    </a:cubicBezTo>
                    <a:cubicBezTo>
                      <a:pt x="12" y="351"/>
                      <a:pt x="12" y="351"/>
                      <a:pt x="12" y="351"/>
                    </a:cubicBezTo>
                    <a:cubicBezTo>
                      <a:pt x="12" y="351"/>
                      <a:pt x="12" y="351"/>
                      <a:pt x="12" y="351"/>
                    </a:cubicBezTo>
                    <a:cubicBezTo>
                      <a:pt x="12" y="352"/>
                      <a:pt x="12" y="352"/>
                      <a:pt x="11" y="352"/>
                    </a:cubicBezTo>
                    <a:cubicBezTo>
                      <a:pt x="12" y="352"/>
                      <a:pt x="13" y="352"/>
                      <a:pt x="13" y="352"/>
                    </a:cubicBezTo>
                    <a:cubicBezTo>
                      <a:pt x="13" y="352"/>
                      <a:pt x="13" y="352"/>
                      <a:pt x="13" y="353"/>
                    </a:cubicBezTo>
                    <a:cubicBezTo>
                      <a:pt x="13" y="353"/>
                      <a:pt x="13" y="353"/>
                      <a:pt x="14" y="353"/>
                    </a:cubicBezTo>
                    <a:cubicBezTo>
                      <a:pt x="14" y="353"/>
                      <a:pt x="14" y="352"/>
                      <a:pt x="15" y="352"/>
                    </a:cubicBezTo>
                    <a:cubicBezTo>
                      <a:pt x="15" y="352"/>
                      <a:pt x="15" y="352"/>
                      <a:pt x="15" y="352"/>
                    </a:cubicBezTo>
                    <a:cubicBezTo>
                      <a:pt x="15" y="353"/>
                      <a:pt x="15" y="353"/>
                      <a:pt x="16" y="353"/>
                    </a:cubicBezTo>
                    <a:cubicBezTo>
                      <a:pt x="16" y="353"/>
                      <a:pt x="15" y="354"/>
                      <a:pt x="15" y="354"/>
                    </a:cubicBezTo>
                    <a:cubicBezTo>
                      <a:pt x="16" y="355"/>
                      <a:pt x="16" y="355"/>
                      <a:pt x="16" y="355"/>
                    </a:cubicBezTo>
                    <a:cubicBezTo>
                      <a:pt x="17" y="355"/>
                      <a:pt x="17" y="355"/>
                      <a:pt x="18" y="355"/>
                    </a:cubicBezTo>
                    <a:cubicBezTo>
                      <a:pt x="18" y="355"/>
                      <a:pt x="18" y="356"/>
                      <a:pt x="18" y="356"/>
                    </a:cubicBezTo>
                    <a:cubicBezTo>
                      <a:pt x="19" y="355"/>
                      <a:pt x="19" y="355"/>
                      <a:pt x="19" y="355"/>
                    </a:cubicBezTo>
                    <a:cubicBezTo>
                      <a:pt x="19" y="355"/>
                      <a:pt x="19" y="355"/>
                      <a:pt x="20" y="355"/>
                    </a:cubicBezTo>
                    <a:cubicBezTo>
                      <a:pt x="20" y="355"/>
                      <a:pt x="19" y="356"/>
                      <a:pt x="19" y="356"/>
                    </a:cubicBezTo>
                    <a:cubicBezTo>
                      <a:pt x="19" y="356"/>
                      <a:pt x="19" y="356"/>
                      <a:pt x="19" y="356"/>
                    </a:cubicBezTo>
                    <a:cubicBezTo>
                      <a:pt x="19" y="356"/>
                      <a:pt x="20" y="356"/>
                      <a:pt x="20" y="356"/>
                    </a:cubicBezTo>
                    <a:cubicBezTo>
                      <a:pt x="20" y="356"/>
                      <a:pt x="20" y="356"/>
                      <a:pt x="21" y="356"/>
                    </a:cubicBezTo>
                    <a:cubicBezTo>
                      <a:pt x="21" y="357"/>
                      <a:pt x="21" y="357"/>
                      <a:pt x="21" y="358"/>
                    </a:cubicBezTo>
                    <a:cubicBezTo>
                      <a:pt x="22" y="358"/>
                      <a:pt x="22" y="358"/>
                      <a:pt x="23" y="358"/>
                    </a:cubicBezTo>
                    <a:cubicBezTo>
                      <a:pt x="23" y="358"/>
                      <a:pt x="23" y="358"/>
                      <a:pt x="23" y="358"/>
                    </a:cubicBezTo>
                    <a:cubicBezTo>
                      <a:pt x="23" y="358"/>
                      <a:pt x="23" y="358"/>
                      <a:pt x="23" y="358"/>
                    </a:cubicBezTo>
                    <a:cubicBezTo>
                      <a:pt x="23" y="359"/>
                      <a:pt x="23" y="359"/>
                      <a:pt x="23" y="359"/>
                    </a:cubicBezTo>
                    <a:cubicBezTo>
                      <a:pt x="23" y="359"/>
                      <a:pt x="23" y="360"/>
                      <a:pt x="23" y="360"/>
                    </a:cubicBezTo>
                    <a:cubicBezTo>
                      <a:pt x="23" y="360"/>
                      <a:pt x="23" y="360"/>
                      <a:pt x="24" y="360"/>
                    </a:cubicBezTo>
                    <a:cubicBezTo>
                      <a:pt x="23" y="360"/>
                      <a:pt x="23" y="361"/>
                      <a:pt x="23" y="361"/>
                    </a:cubicBezTo>
                    <a:cubicBezTo>
                      <a:pt x="23" y="361"/>
                      <a:pt x="23" y="361"/>
                      <a:pt x="23" y="362"/>
                    </a:cubicBezTo>
                    <a:cubicBezTo>
                      <a:pt x="24" y="362"/>
                      <a:pt x="24" y="362"/>
                      <a:pt x="24" y="362"/>
                    </a:cubicBezTo>
                    <a:cubicBezTo>
                      <a:pt x="25" y="362"/>
                      <a:pt x="25" y="362"/>
                      <a:pt x="25" y="363"/>
                    </a:cubicBezTo>
                    <a:cubicBezTo>
                      <a:pt x="25" y="363"/>
                      <a:pt x="25" y="363"/>
                      <a:pt x="25" y="364"/>
                    </a:cubicBezTo>
                    <a:cubicBezTo>
                      <a:pt x="25" y="364"/>
                      <a:pt x="26" y="364"/>
                      <a:pt x="26" y="364"/>
                    </a:cubicBezTo>
                    <a:cubicBezTo>
                      <a:pt x="27" y="364"/>
                      <a:pt x="27" y="364"/>
                      <a:pt x="27" y="364"/>
                    </a:cubicBezTo>
                    <a:cubicBezTo>
                      <a:pt x="27" y="364"/>
                      <a:pt x="27" y="364"/>
                      <a:pt x="27" y="364"/>
                    </a:cubicBezTo>
                    <a:cubicBezTo>
                      <a:pt x="27" y="364"/>
                      <a:pt x="27" y="365"/>
                      <a:pt x="27" y="365"/>
                    </a:cubicBezTo>
                    <a:cubicBezTo>
                      <a:pt x="27" y="365"/>
                      <a:pt x="27" y="365"/>
                      <a:pt x="27" y="365"/>
                    </a:cubicBezTo>
                    <a:cubicBezTo>
                      <a:pt x="28" y="365"/>
                      <a:pt x="28" y="366"/>
                      <a:pt x="28" y="366"/>
                    </a:cubicBezTo>
                    <a:cubicBezTo>
                      <a:pt x="28" y="366"/>
                      <a:pt x="28" y="366"/>
                      <a:pt x="28" y="366"/>
                    </a:cubicBezTo>
                    <a:cubicBezTo>
                      <a:pt x="28" y="366"/>
                      <a:pt x="29" y="366"/>
                      <a:pt x="29" y="366"/>
                    </a:cubicBezTo>
                    <a:cubicBezTo>
                      <a:pt x="30" y="367"/>
                      <a:pt x="31" y="367"/>
                      <a:pt x="32" y="367"/>
                    </a:cubicBezTo>
                    <a:cubicBezTo>
                      <a:pt x="32" y="367"/>
                      <a:pt x="32" y="367"/>
                      <a:pt x="32" y="367"/>
                    </a:cubicBezTo>
                    <a:cubicBezTo>
                      <a:pt x="33" y="367"/>
                      <a:pt x="33" y="367"/>
                      <a:pt x="34" y="367"/>
                    </a:cubicBezTo>
                    <a:cubicBezTo>
                      <a:pt x="34" y="367"/>
                      <a:pt x="34" y="367"/>
                      <a:pt x="34" y="367"/>
                    </a:cubicBezTo>
                    <a:cubicBezTo>
                      <a:pt x="34" y="367"/>
                      <a:pt x="34" y="367"/>
                      <a:pt x="34" y="367"/>
                    </a:cubicBezTo>
                    <a:cubicBezTo>
                      <a:pt x="34" y="368"/>
                      <a:pt x="34" y="368"/>
                      <a:pt x="34" y="368"/>
                    </a:cubicBezTo>
                    <a:cubicBezTo>
                      <a:pt x="34" y="368"/>
                      <a:pt x="35" y="368"/>
                      <a:pt x="35" y="368"/>
                    </a:cubicBezTo>
                    <a:cubicBezTo>
                      <a:pt x="35" y="369"/>
                      <a:pt x="36" y="369"/>
                      <a:pt x="36" y="370"/>
                    </a:cubicBezTo>
                    <a:cubicBezTo>
                      <a:pt x="37" y="370"/>
                      <a:pt x="37" y="370"/>
                      <a:pt x="37" y="370"/>
                    </a:cubicBezTo>
                    <a:cubicBezTo>
                      <a:pt x="38" y="370"/>
                      <a:pt x="38" y="370"/>
                      <a:pt x="39" y="370"/>
                    </a:cubicBezTo>
                    <a:cubicBezTo>
                      <a:pt x="39" y="370"/>
                      <a:pt x="39" y="370"/>
                      <a:pt x="39" y="370"/>
                    </a:cubicBezTo>
                    <a:cubicBezTo>
                      <a:pt x="40" y="371"/>
                      <a:pt x="41" y="372"/>
                      <a:pt x="42" y="373"/>
                    </a:cubicBezTo>
                    <a:cubicBezTo>
                      <a:pt x="43" y="373"/>
                      <a:pt x="43" y="373"/>
                      <a:pt x="43" y="373"/>
                    </a:cubicBezTo>
                    <a:cubicBezTo>
                      <a:pt x="45" y="373"/>
                      <a:pt x="46" y="374"/>
                      <a:pt x="47" y="375"/>
                    </a:cubicBezTo>
                    <a:cubicBezTo>
                      <a:pt x="49" y="375"/>
                      <a:pt x="50" y="375"/>
                      <a:pt x="52" y="376"/>
                    </a:cubicBezTo>
                    <a:cubicBezTo>
                      <a:pt x="52" y="376"/>
                      <a:pt x="52" y="376"/>
                      <a:pt x="53" y="376"/>
                    </a:cubicBezTo>
                    <a:cubicBezTo>
                      <a:pt x="53" y="375"/>
                      <a:pt x="54" y="375"/>
                      <a:pt x="54" y="375"/>
                    </a:cubicBezTo>
                    <a:cubicBezTo>
                      <a:pt x="55" y="375"/>
                      <a:pt x="55" y="375"/>
                      <a:pt x="55" y="375"/>
                    </a:cubicBezTo>
                    <a:cubicBezTo>
                      <a:pt x="55" y="374"/>
                      <a:pt x="55" y="374"/>
                      <a:pt x="56" y="374"/>
                    </a:cubicBezTo>
                    <a:cubicBezTo>
                      <a:pt x="57" y="374"/>
                      <a:pt x="58" y="373"/>
                      <a:pt x="59" y="373"/>
                    </a:cubicBezTo>
                    <a:cubicBezTo>
                      <a:pt x="59" y="373"/>
                      <a:pt x="59" y="373"/>
                      <a:pt x="59" y="373"/>
                    </a:cubicBezTo>
                    <a:cubicBezTo>
                      <a:pt x="60" y="373"/>
                      <a:pt x="60" y="373"/>
                      <a:pt x="61" y="372"/>
                    </a:cubicBezTo>
                    <a:cubicBezTo>
                      <a:pt x="63" y="372"/>
                      <a:pt x="65" y="372"/>
                      <a:pt x="67" y="372"/>
                    </a:cubicBezTo>
                    <a:cubicBezTo>
                      <a:pt x="68" y="372"/>
                      <a:pt x="69" y="372"/>
                      <a:pt x="70" y="371"/>
                    </a:cubicBezTo>
                    <a:cubicBezTo>
                      <a:pt x="70" y="372"/>
                      <a:pt x="71" y="372"/>
                      <a:pt x="72" y="372"/>
                    </a:cubicBezTo>
                    <a:cubicBezTo>
                      <a:pt x="72" y="372"/>
                      <a:pt x="72" y="372"/>
                      <a:pt x="72" y="371"/>
                    </a:cubicBezTo>
                    <a:cubicBezTo>
                      <a:pt x="72" y="371"/>
                      <a:pt x="73" y="371"/>
                      <a:pt x="73" y="371"/>
                    </a:cubicBezTo>
                    <a:cubicBezTo>
                      <a:pt x="73" y="371"/>
                      <a:pt x="74" y="372"/>
                      <a:pt x="74" y="372"/>
                    </a:cubicBezTo>
                    <a:cubicBezTo>
                      <a:pt x="74" y="372"/>
                      <a:pt x="74" y="372"/>
                      <a:pt x="74" y="372"/>
                    </a:cubicBezTo>
                    <a:cubicBezTo>
                      <a:pt x="75" y="372"/>
                      <a:pt x="76" y="373"/>
                      <a:pt x="77" y="373"/>
                    </a:cubicBezTo>
                    <a:cubicBezTo>
                      <a:pt x="77" y="373"/>
                      <a:pt x="78" y="373"/>
                      <a:pt x="79" y="373"/>
                    </a:cubicBezTo>
                    <a:cubicBezTo>
                      <a:pt x="80" y="373"/>
                      <a:pt x="81" y="372"/>
                      <a:pt x="83" y="372"/>
                    </a:cubicBezTo>
                    <a:cubicBezTo>
                      <a:pt x="84" y="371"/>
                      <a:pt x="85" y="371"/>
                      <a:pt x="86" y="371"/>
                    </a:cubicBezTo>
                    <a:cubicBezTo>
                      <a:pt x="87" y="371"/>
                      <a:pt x="87" y="370"/>
                      <a:pt x="88" y="370"/>
                    </a:cubicBezTo>
                    <a:cubicBezTo>
                      <a:pt x="89" y="369"/>
                      <a:pt x="90" y="369"/>
                      <a:pt x="91" y="369"/>
                    </a:cubicBezTo>
                    <a:cubicBezTo>
                      <a:pt x="92" y="369"/>
                      <a:pt x="92" y="368"/>
                      <a:pt x="93" y="368"/>
                    </a:cubicBezTo>
                    <a:cubicBezTo>
                      <a:pt x="93" y="368"/>
                      <a:pt x="94" y="368"/>
                      <a:pt x="94" y="368"/>
                    </a:cubicBezTo>
                    <a:cubicBezTo>
                      <a:pt x="95" y="368"/>
                      <a:pt x="95" y="367"/>
                      <a:pt x="96" y="367"/>
                    </a:cubicBezTo>
                    <a:cubicBezTo>
                      <a:pt x="96" y="367"/>
                      <a:pt x="97" y="367"/>
                      <a:pt x="97" y="367"/>
                    </a:cubicBezTo>
                    <a:cubicBezTo>
                      <a:pt x="97" y="367"/>
                      <a:pt x="98" y="367"/>
                      <a:pt x="99" y="367"/>
                    </a:cubicBezTo>
                    <a:cubicBezTo>
                      <a:pt x="100" y="367"/>
                      <a:pt x="101" y="367"/>
                      <a:pt x="102" y="366"/>
                    </a:cubicBezTo>
                    <a:cubicBezTo>
                      <a:pt x="102" y="366"/>
                      <a:pt x="102" y="366"/>
                      <a:pt x="102" y="366"/>
                    </a:cubicBezTo>
                    <a:cubicBezTo>
                      <a:pt x="103" y="366"/>
                      <a:pt x="103" y="367"/>
                      <a:pt x="104" y="367"/>
                    </a:cubicBezTo>
                    <a:cubicBezTo>
                      <a:pt x="105" y="366"/>
                      <a:pt x="105" y="366"/>
                      <a:pt x="106" y="366"/>
                    </a:cubicBezTo>
                    <a:cubicBezTo>
                      <a:pt x="107" y="367"/>
                      <a:pt x="108" y="367"/>
                      <a:pt x="109" y="368"/>
                    </a:cubicBezTo>
                    <a:cubicBezTo>
                      <a:pt x="110" y="368"/>
                      <a:pt x="111" y="368"/>
                      <a:pt x="111" y="369"/>
                    </a:cubicBezTo>
                    <a:cubicBezTo>
                      <a:pt x="112" y="370"/>
                      <a:pt x="112" y="370"/>
                      <a:pt x="113" y="371"/>
                    </a:cubicBezTo>
                    <a:cubicBezTo>
                      <a:pt x="113" y="371"/>
                      <a:pt x="113" y="372"/>
                      <a:pt x="112" y="372"/>
                    </a:cubicBezTo>
                    <a:cubicBezTo>
                      <a:pt x="113" y="372"/>
                      <a:pt x="113" y="372"/>
                      <a:pt x="113" y="372"/>
                    </a:cubicBezTo>
                    <a:cubicBezTo>
                      <a:pt x="113" y="373"/>
                      <a:pt x="114" y="373"/>
                      <a:pt x="114" y="373"/>
                    </a:cubicBezTo>
                    <a:cubicBezTo>
                      <a:pt x="114" y="374"/>
                      <a:pt x="115" y="374"/>
                      <a:pt x="115" y="374"/>
                    </a:cubicBezTo>
                    <a:cubicBezTo>
                      <a:pt x="116" y="374"/>
                      <a:pt x="116" y="375"/>
                      <a:pt x="117" y="375"/>
                    </a:cubicBezTo>
                    <a:cubicBezTo>
                      <a:pt x="118" y="375"/>
                      <a:pt x="120" y="375"/>
                      <a:pt x="121" y="374"/>
                    </a:cubicBezTo>
                    <a:cubicBezTo>
                      <a:pt x="122" y="374"/>
                      <a:pt x="122" y="374"/>
                      <a:pt x="122" y="374"/>
                    </a:cubicBezTo>
                    <a:cubicBezTo>
                      <a:pt x="123" y="374"/>
                      <a:pt x="123" y="374"/>
                      <a:pt x="123" y="374"/>
                    </a:cubicBezTo>
                    <a:cubicBezTo>
                      <a:pt x="124" y="374"/>
                      <a:pt x="125" y="374"/>
                      <a:pt x="125" y="374"/>
                    </a:cubicBezTo>
                    <a:cubicBezTo>
                      <a:pt x="126" y="374"/>
                      <a:pt x="126" y="374"/>
                      <a:pt x="126" y="374"/>
                    </a:cubicBezTo>
                    <a:cubicBezTo>
                      <a:pt x="127" y="374"/>
                      <a:pt x="127" y="374"/>
                      <a:pt x="127" y="374"/>
                    </a:cubicBezTo>
                    <a:cubicBezTo>
                      <a:pt x="128" y="373"/>
                      <a:pt x="128" y="373"/>
                      <a:pt x="128" y="373"/>
                    </a:cubicBezTo>
                    <a:cubicBezTo>
                      <a:pt x="128" y="373"/>
                      <a:pt x="128" y="373"/>
                      <a:pt x="129" y="373"/>
                    </a:cubicBezTo>
                    <a:cubicBezTo>
                      <a:pt x="129" y="373"/>
                      <a:pt x="129" y="373"/>
                      <a:pt x="129" y="373"/>
                    </a:cubicBezTo>
                    <a:cubicBezTo>
                      <a:pt x="129" y="373"/>
                      <a:pt x="129" y="373"/>
                      <a:pt x="129" y="373"/>
                    </a:cubicBezTo>
                    <a:cubicBezTo>
                      <a:pt x="129" y="373"/>
                      <a:pt x="130" y="373"/>
                      <a:pt x="130" y="373"/>
                    </a:cubicBezTo>
                    <a:cubicBezTo>
                      <a:pt x="130" y="373"/>
                      <a:pt x="130" y="373"/>
                      <a:pt x="131" y="373"/>
                    </a:cubicBezTo>
                    <a:cubicBezTo>
                      <a:pt x="131" y="374"/>
                      <a:pt x="131" y="375"/>
                      <a:pt x="131" y="375"/>
                    </a:cubicBezTo>
                    <a:cubicBezTo>
                      <a:pt x="132" y="375"/>
                      <a:pt x="132" y="375"/>
                      <a:pt x="132" y="375"/>
                    </a:cubicBezTo>
                    <a:cubicBezTo>
                      <a:pt x="132" y="376"/>
                      <a:pt x="132" y="376"/>
                      <a:pt x="133" y="376"/>
                    </a:cubicBezTo>
                    <a:cubicBezTo>
                      <a:pt x="133" y="376"/>
                      <a:pt x="133" y="376"/>
                      <a:pt x="134" y="375"/>
                    </a:cubicBezTo>
                    <a:cubicBezTo>
                      <a:pt x="134" y="376"/>
                      <a:pt x="134" y="376"/>
                      <a:pt x="135" y="376"/>
                    </a:cubicBezTo>
                    <a:cubicBezTo>
                      <a:pt x="135" y="376"/>
                      <a:pt x="134" y="377"/>
                      <a:pt x="134" y="377"/>
                    </a:cubicBezTo>
                    <a:cubicBezTo>
                      <a:pt x="134" y="377"/>
                      <a:pt x="134" y="377"/>
                      <a:pt x="134" y="378"/>
                    </a:cubicBezTo>
                    <a:cubicBezTo>
                      <a:pt x="135" y="378"/>
                      <a:pt x="135" y="378"/>
                      <a:pt x="135" y="379"/>
                    </a:cubicBezTo>
                    <a:cubicBezTo>
                      <a:pt x="135" y="379"/>
                      <a:pt x="135" y="380"/>
                      <a:pt x="135" y="380"/>
                    </a:cubicBezTo>
                    <a:cubicBezTo>
                      <a:pt x="135" y="381"/>
                      <a:pt x="135" y="381"/>
                      <a:pt x="135" y="381"/>
                    </a:cubicBezTo>
                    <a:cubicBezTo>
                      <a:pt x="135" y="382"/>
                      <a:pt x="135" y="382"/>
                      <a:pt x="135" y="382"/>
                    </a:cubicBezTo>
                    <a:cubicBezTo>
                      <a:pt x="135" y="382"/>
                      <a:pt x="135" y="382"/>
                      <a:pt x="135" y="383"/>
                    </a:cubicBezTo>
                    <a:cubicBezTo>
                      <a:pt x="135" y="383"/>
                      <a:pt x="135" y="383"/>
                      <a:pt x="134" y="383"/>
                    </a:cubicBezTo>
                    <a:cubicBezTo>
                      <a:pt x="135" y="383"/>
                      <a:pt x="135" y="383"/>
                      <a:pt x="135" y="383"/>
                    </a:cubicBezTo>
                    <a:cubicBezTo>
                      <a:pt x="134" y="384"/>
                      <a:pt x="134" y="384"/>
                      <a:pt x="133" y="385"/>
                    </a:cubicBezTo>
                    <a:cubicBezTo>
                      <a:pt x="133" y="385"/>
                      <a:pt x="132" y="386"/>
                      <a:pt x="132" y="386"/>
                    </a:cubicBezTo>
                    <a:cubicBezTo>
                      <a:pt x="132" y="387"/>
                      <a:pt x="133" y="387"/>
                      <a:pt x="133" y="387"/>
                    </a:cubicBezTo>
                    <a:cubicBezTo>
                      <a:pt x="133" y="387"/>
                      <a:pt x="133" y="387"/>
                      <a:pt x="133" y="387"/>
                    </a:cubicBezTo>
                    <a:cubicBezTo>
                      <a:pt x="133" y="387"/>
                      <a:pt x="133" y="388"/>
                      <a:pt x="133" y="388"/>
                    </a:cubicBezTo>
                    <a:cubicBezTo>
                      <a:pt x="133" y="388"/>
                      <a:pt x="133" y="388"/>
                      <a:pt x="132" y="388"/>
                    </a:cubicBezTo>
                    <a:cubicBezTo>
                      <a:pt x="132" y="389"/>
                      <a:pt x="133" y="389"/>
                      <a:pt x="133" y="389"/>
                    </a:cubicBezTo>
                    <a:cubicBezTo>
                      <a:pt x="134" y="389"/>
                      <a:pt x="134" y="390"/>
                      <a:pt x="135" y="390"/>
                    </a:cubicBezTo>
                    <a:cubicBezTo>
                      <a:pt x="134" y="390"/>
                      <a:pt x="133" y="390"/>
                      <a:pt x="132" y="390"/>
                    </a:cubicBezTo>
                    <a:cubicBezTo>
                      <a:pt x="132" y="390"/>
                      <a:pt x="132" y="390"/>
                      <a:pt x="132" y="390"/>
                    </a:cubicBezTo>
                    <a:cubicBezTo>
                      <a:pt x="132" y="390"/>
                      <a:pt x="132" y="390"/>
                      <a:pt x="132" y="391"/>
                    </a:cubicBezTo>
                    <a:cubicBezTo>
                      <a:pt x="132" y="391"/>
                      <a:pt x="132" y="392"/>
                      <a:pt x="132" y="393"/>
                    </a:cubicBezTo>
                    <a:cubicBezTo>
                      <a:pt x="131" y="393"/>
                      <a:pt x="131" y="393"/>
                      <a:pt x="131" y="393"/>
                    </a:cubicBezTo>
                    <a:cubicBezTo>
                      <a:pt x="130" y="393"/>
                      <a:pt x="130" y="393"/>
                      <a:pt x="129" y="393"/>
                    </a:cubicBezTo>
                    <a:cubicBezTo>
                      <a:pt x="129" y="393"/>
                      <a:pt x="129" y="393"/>
                      <a:pt x="129" y="393"/>
                    </a:cubicBezTo>
                    <a:cubicBezTo>
                      <a:pt x="130" y="394"/>
                      <a:pt x="130" y="394"/>
                      <a:pt x="130" y="395"/>
                    </a:cubicBezTo>
                    <a:cubicBezTo>
                      <a:pt x="131" y="395"/>
                      <a:pt x="131" y="395"/>
                      <a:pt x="131" y="395"/>
                    </a:cubicBezTo>
                    <a:cubicBezTo>
                      <a:pt x="131" y="395"/>
                      <a:pt x="131" y="396"/>
                      <a:pt x="131" y="396"/>
                    </a:cubicBezTo>
                    <a:cubicBezTo>
                      <a:pt x="131" y="396"/>
                      <a:pt x="132" y="396"/>
                      <a:pt x="132" y="397"/>
                    </a:cubicBezTo>
                    <a:cubicBezTo>
                      <a:pt x="132" y="397"/>
                      <a:pt x="132" y="398"/>
                      <a:pt x="132" y="398"/>
                    </a:cubicBezTo>
                    <a:cubicBezTo>
                      <a:pt x="132" y="398"/>
                      <a:pt x="132" y="398"/>
                      <a:pt x="133" y="398"/>
                    </a:cubicBezTo>
                    <a:cubicBezTo>
                      <a:pt x="133" y="399"/>
                      <a:pt x="133" y="399"/>
                      <a:pt x="133" y="399"/>
                    </a:cubicBezTo>
                    <a:cubicBezTo>
                      <a:pt x="133" y="400"/>
                      <a:pt x="134" y="400"/>
                      <a:pt x="134" y="400"/>
                    </a:cubicBezTo>
                    <a:cubicBezTo>
                      <a:pt x="134" y="400"/>
                      <a:pt x="134" y="400"/>
                      <a:pt x="134" y="400"/>
                    </a:cubicBezTo>
                    <a:cubicBezTo>
                      <a:pt x="134" y="401"/>
                      <a:pt x="135" y="401"/>
                      <a:pt x="135" y="401"/>
                    </a:cubicBezTo>
                    <a:cubicBezTo>
                      <a:pt x="136" y="402"/>
                      <a:pt x="137" y="402"/>
                      <a:pt x="137" y="403"/>
                    </a:cubicBezTo>
                    <a:cubicBezTo>
                      <a:pt x="138" y="403"/>
                      <a:pt x="138" y="403"/>
                      <a:pt x="138" y="404"/>
                    </a:cubicBezTo>
                    <a:cubicBezTo>
                      <a:pt x="138" y="404"/>
                      <a:pt x="139" y="404"/>
                      <a:pt x="140" y="404"/>
                    </a:cubicBezTo>
                    <a:cubicBezTo>
                      <a:pt x="140" y="404"/>
                      <a:pt x="140" y="405"/>
                      <a:pt x="140" y="405"/>
                    </a:cubicBezTo>
                    <a:cubicBezTo>
                      <a:pt x="140" y="405"/>
                      <a:pt x="140" y="405"/>
                      <a:pt x="141" y="405"/>
                    </a:cubicBezTo>
                    <a:cubicBezTo>
                      <a:pt x="141" y="405"/>
                      <a:pt x="141" y="405"/>
                      <a:pt x="141" y="405"/>
                    </a:cubicBezTo>
                    <a:cubicBezTo>
                      <a:pt x="141" y="405"/>
                      <a:pt x="141" y="406"/>
                      <a:pt x="142" y="406"/>
                    </a:cubicBezTo>
                    <a:cubicBezTo>
                      <a:pt x="142" y="406"/>
                      <a:pt x="142" y="406"/>
                      <a:pt x="142" y="406"/>
                    </a:cubicBezTo>
                    <a:cubicBezTo>
                      <a:pt x="142" y="407"/>
                      <a:pt x="143" y="407"/>
                      <a:pt x="143" y="407"/>
                    </a:cubicBezTo>
                    <a:cubicBezTo>
                      <a:pt x="143" y="407"/>
                      <a:pt x="143" y="408"/>
                      <a:pt x="143" y="408"/>
                    </a:cubicBezTo>
                    <a:cubicBezTo>
                      <a:pt x="144" y="408"/>
                      <a:pt x="144" y="408"/>
                      <a:pt x="144" y="408"/>
                    </a:cubicBezTo>
                    <a:cubicBezTo>
                      <a:pt x="144" y="409"/>
                      <a:pt x="144" y="409"/>
                      <a:pt x="144" y="409"/>
                    </a:cubicBezTo>
                    <a:cubicBezTo>
                      <a:pt x="144" y="409"/>
                      <a:pt x="145" y="410"/>
                      <a:pt x="145" y="410"/>
                    </a:cubicBezTo>
                    <a:cubicBezTo>
                      <a:pt x="145" y="410"/>
                      <a:pt x="145" y="410"/>
                      <a:pt x="145" y="410"/>
                    </a:cubicBezTo>
                    <a:cubicBezTo>
                      <a:pt x="145" y="411"/>
                      <a:pt x="145" y="411"/>
                      <a:pt x="146" y="411"/>
                    </a:cubicBezTo>
                    <a:cubicBezTo>
                      <a:pt x="145" y="411"/>
                      <a:pt x="145" y="412"/>
                      <a:pt x="145" y="412"/>
                    </a:cubicBezTo>
                    <a:cubicBezTo>
                      <a:pt x="145" y="412"/>
                      <a:pt x="145" y="412"/>
                      <a:pt x="145" y="412"/>
                    </a:cubicBezTo>
                    <a:cubicBezTo>
                      <a:pt x="145" y="413"/>
                      <a:pt x="145" y="413"/>
                      <a:pt x="146" y="413"/>
                    </a:cubicBezTo>
                    <a:cubicBezTo>
                      <a:pt x="146" y="413"/>
                      <a:pt x="146" y="413"/>
                      <a:pt x="147" y="413"/>
                    </a:cubicBezTo>
                    <a:cubicBezTo>
                      <a:pt x="147" y="413"/>
                      <a:pt x="147" y="413"/>
                      <a:pt x="147" y="413"/>
                    </a:cubicBezTo>
                    <a:cubicBezTo>
                      <a:pt x="147" y="413"/>
                      <a:pt x="147" y="414"/>
                      <a:pt x="146" y="414"/>
                    </a:cubicBezTo>
                    <a:cubicBezTo>
                      <a:pt x="146" y="414"/>
                      <a:pt x="146" y="414"/>
                      <a:pt x="147" y="414"/>
                    </a:cubicBezTo>
                    <a:cubicBezTo>
                      <a:pt x="147" y="414"/>
                      <a:pt x="147" y="415"/>
                      <a:pt x="147" y="415"/>
                    </a:cubicBezTo>
                    <a:cubicBezTo>
                      <a:pt x="147" y="416"/>
                      <a:pt x="148" y="416"/>
                      <a:pt x="149" y="417"/>
                    </a:cubicBezTo>
                    <a:cubicBezTo>
                      <a:pt x="149" y="418"/>
                      <a:pt x="149" y="419"/>
                      <a:pt x="149" y="420"/>
                    </a:cubicBezTo>
                    <a:cubicBezTo>
                      <a:pt x="150" y="421"/>
                      <a:pt x="150" y="421"/>
                      <a:pt x="151" y="422"/>
                    </a:cubicBezTo>
                    <a:cubicBezTo>
                      <a:pt x="151" y="422"/>
                      <a:pt x="150" y="423"/>
                      <a:pt x="150" y="423"/>
                    </a:cubicBezTo>
                    <a:cubicBezTo>
                      <a:pt x="150" y="424"/>
                      <a:pt x="149" y="424"/>
                      <a:pt x="149" y="425"/>
                    </a:cubicBezTo>
                    <a:cubicBezTo>
                      <a:pt x="149" y="425"/>
                      <a:pt x="149" y="425"/>
                      <a:pt x="150" y="425"/>
                    </a:cubicBezTo>
                    <a:cubicBezTo>
                      <a:pt x="150" y="425"/>
                      <a:pt x="150" y="426"/>
                      <a:pt x="150" y="426"/>
                    </a:cubicBezTo>
                    <a:cubicBezTo>
                      <a:pt x="150" y="427"/>
                      <a:pt x="150" y="427"/>
                      <a:pt x="150" y="427"/>
                    </a:cubicBezTo>
                    <a:cubicBezTo>
                      <a:pt x="150" y="428"/>
                      <a:pt x="150" y="428"/>
                      <a:pt x="150" y="428"/>
                    </a:cubicBezTo>
                    <a:cubicBezTo>
                      <a:pt x="151" y="429"/>
                      <a:pt x="152" y="430"/>
                      <a:pt x="152" y="430"/>
                    </a:cubicBezTo>
                    <a:cubicBezTo>
                      <a:pt x="152" y="431"/>
                      <a:pt x="152" y="431"/>
                      <a:pt x="152" y="431"/>
                    </a:cubicBezTo>
                    <a:cubicBezTo>
                      <a:pt x="152" y="431"/>
                      <a:pt x="152" y="431"/>
                      <a:pt x="153" y="432"/>
                    </a:cubicBezTo>
                    <a:cubicBezTo>
                      <a:pt x="153" y="433"/>
                      <a:pt x="153" y="434"/>
                      <a:pt x="153" y="435"/>
                    </a:cubicBezTo>
                    <a:cubicBezTo>
                      <a:pt x="152" y="436"/>
                      <a:pt x="151" y="437"/>
                      <a:pt x="151" y="438"/>
                    </a:cubicBezTo>
                    <a:cubicBezTo>
                      <a:pt x="150" y="438"/>
                      <a:pt x="150" y="438"/>
                      <a:pt x="150" y="438"/>
                    </a:cubicBezTo>
                    <a:cubicBezTo>
                      <a:pt x="149" y="438"/>
                      <a:pt x="149" y="438"/>
                      <a:pt x="148" y="439"/>
                    </a:cubicBezTo>
                    <a:cubicBezTo>
                      <a:pt x="148" y="439"/>
                      <a:pt x="148" y="439"/>
                      <a:pt x="148" y="440"/>
                    </a:cubicBezTo>
                    <a:cubicBezTo>
                      <a:pt x="147" y="440"/>
                      <a:pt x="146" y="441"/>
                      <a:pt x="145" y="441"/>
                    </a:cubicBezTo>
                    <a:cubicBezTo>
                      <a:pt x="145" y="442"/>
                      <a:pt x="145" y="442"/>
                      <a:pt x="145" y="443"/>
                    </a:cubicBezTo>
                    <a:cubicBezTo>
                      <a:pt x="145" y="443"/>
                      <a:pt x="145" y="443"/>
                      <a:pt x="145" y="443"/>
                    </a:cubicBezTo>
                    <a:cubicBezTo>
                      <a:pt x="145" y="444"/>
                      <a:pt x="145" y="445"/>
                      <a:pt x="145" y="446"/>
                    </a:cubicBezTo>
                    <a:cubicBezTo>
                      <a:pt x="144" y="446"/>
                      <a:pt x="144" y="447"/>
                      <a:pt x="144" y="447"/>
                    </a:cubicBezTo>
                    <a:cubicBezTo>
                      <a:pt x="144" y="448"/>
                      <a:pt x="143" y="448"/>
                      <a:pt x="143" y="449"/>
                    </a:cubicBezTo>
                    <a:cubicBezTo>
                      <a:pt x="143" y="449"/>
                      <a:pt x="142" y="449"/>
                      <a:pt x="142" y="450"/>
                    </a:cubicBezTo>
                    <a:cubicBezTo>
                      <a:pt x="142" y="450"/>
                      <a:pt x="142" y="451"/>
                      <a:pt x="142" y="451"/>
                    </a:cubicBezTo>
                    <a:cubicBezTo>
                      <a:pt x="142" y="451"/>
                      <a:pt x="142" y="452"/>
                      <a:pt x="142" y="452"/>
                    </a:cubicBezTo>
                    <a:cubicBezTo>
                      <a:pt x="142" y="453"/>
                      <a:pt x="142" y="453"/>
                      <a:pt x="142" y="454"/>
                    </a:cubicBezTo>
                    <a:cubicBezTo>
                      <a:pt x="142" y="454"/>
                      <a:pt x="142" y="455"/>
                      <a:pt x="142" y="455"/>
                    </a:cubicBezTo>
                    <a:cubicBezTo>
                      <a:pt x="142" y="455"/>
                      <a:pt x="142" y="455"/>
                      <a:pt x="142" y="456"/>
                    </a:cubicBezTo>
                    <a:cubicBezTo>
                      <a:pt x="142" y="457"/>
                      <a:pt x="142" y="458"/>
                      <a:pt x="142" y="459"/>
                    </a:cubicBezTo>
                    <a:cubicBezTo>
                      <a:pt x="143" y="460"/>
                      <a:pt x="144" y="460"/>
                      <a:pt x="145" y="461"/>
                    </a:cubicBezTo>
                    <a:cubicBezTo>
                      <a:pt x="145" y="462"/>
                      <a:pt x="146" y="462"/>
                      <a:pt x="146" y="463"/>
                    </a:cubicBezTo>
                    <a:cubicBezTo>
                      <a:pt x="147" y="464"/>
                      <a:pt x="147" y="466"/>
                      <a:pt x="148" y="467"/>
                    </a:cubicBezTo>
                    <a:cubicBezTo>
                      <a:pt x="148" y="468"/>
                      <a:pt x="148" y="468"/>
                      <a:pt x="149" y="469"/>
                    </a:cubicBezTo>
                    <a:cubicBezTo>
                      <a:pt x="149" y="470"/>
                      <a:pt x="150" y="471"/>
                      <a:pt x="151" y="472"/>
                    </a:cubicBezTo>
                    <a:cubicBezTo>
                      <a:pt x="151" y="472"/>
                      <a:pt x="151" y="472"/>
                      <a:pt x="151" y="473"/>
                    </a:cubicBezTo>
                    <a:cubicBezTo>
                      <a:pt x="152" y="474"/>
                      <a:pt x="152" y="474"/>
                      <a:pt x="153" y="475"/>
                    </a:cubicBezTo>
                    <a:cubicBezTo>
                      <a:pt x="153" y="476"/>
                      <a:pt x="153" y="476"/>
                      <a:pt x="153" y="477"/>
                    </a:cubicBezTo>
                    <a:cubicBezTo>
                      <a:pt x="153" y="477"/>
                      <a:pt x="153" y="477"/>
                      <a:pt x="152" y="477"/>
                    </a:cubicBezTo>
                    <a:cubicBezTo>
                      <a:pt x="153" y="478"/>
                      <a:pt x="153" y="478"/>
                      <a:pt x="153" y="479"/>
                    </a:cubicBezTo>
                    <a:cubicBezTo>
                      <a:pt x="153" y="480"/>
                      <a:pt x="153" y="481"/>
                      <a:pt x="153" y="482"/>
                    </a:cubicBezTo>
                    <a:cubicBezTo>
                      <a:pt x="154" y="483"/>
                      <a:pt x="154" y="484"/>
                      <a:pt x="154" y="485"/>
                    </a:cubicBezTo>
                    <a:cubicBezTo>
                      <a:pt x="154" y="485"/>
                      <a:pt x="154" y="486"/>
                      <a:pt x="154" y="486"/>
                    </a:cubicBezTo>
                    <a:cubicBezTo>
                      <a:pt x="154" y="487"/>
                      <a:pt x="155" y="487"/>
                      <a:pt x="155" y="487"/>
                    </a:cubicBezTo>
                    <a:cubicBezTo>
                      <a:pt x="154" y="488"/>
                      <a:pt x="154" y="488"/>
                      <a:pt x="154" y="488"/>
                    </a:cubicBezTo>
                    <a:cubicBezTo>
                      <a:pt x="154" y="488"/>
                      <a:pt x="154" y="488"/>
                      <a:pt x="155" y="488"/>
                    </a:cubicBezTo>
                    <a:cubicBezTo>
                      <a:pt x="155" y="489"/>
                      <a:pt x="155" y="490"/>
                      <a:pt x="155" y="490"/>
                    </a:cubicBezTo>
                    <a:cubicBezTo>
                      <a:pt x="155" y="490"/>
                      <a:pt x="155" y="491"/>
                      <a:pt x="155" y="491"/>
                    </a:cubicBezTo>
                    <a:cubicBezTo>
                      <a:pt x="156" y="491"/>
                      <a:pt x="156" y="491"/>
                      <a:pt x="156" y="491"/>
                    </a:cubicBezTo>
                    <a:cubicBezTo>
                      <a:pt x="156" y="491"/>
                      <a:pt x="156" y="491"/>
                      <a:pt x="155" y="492"/>
                    </a:cubicBezTo>
                    <a:cubicBezTo>
                      <a:pt x="155" y="492"/>
                      <a:pt x="155" y="492"/>
                      <a:pt x="155" y="492"/>
                    </a:cubicBezTo>
                    <a:cubicBezTo>
                      <a:pt x="156" y="493"/>
                      <a:pt x="156" y="493"/>
                      <a:pt x="156" y="493"/>
                    </a:cubicBezTo>
                    <a:cubicBezTo>
                      <a:pt x="156" y="493"/>
                      <a:pt x="156" y="494"/>
                      <a:pt x="156" y="494"/>
                    </a:cubicBezTo>
                    <a:cubicBezTo>
                      <a:pt x="156" y="495"/>
                      <a:pt x="157" y="495"/>
                      <a:pt x="157" y="495"/>
                    </a:cubicBezTo>
                    <a:cubicBezTo>
                      <a:pt x="157" y="496"/>
                      <a:pt x="158" y="497"/>
                      <a:pt x="158" y="497"/>
                    </a:cubicBezTo>
                    <a:cubicBezTo>
                      <a:pt x="158" y="497"/>
                      <a:pt x="159" y="498"/>
                      <a:pt x="159" y="498"/>
                    </a:cubicBezTo>
                    <a:cubicBezTo>
                      <a:pt x="159" y="498"/>
                      <a:pt x="159" y="498"/>
                      <a:pt x="159" y="499"/>
                    </a:cubicBezTo>
                    <a:cubicBezTo>
                      <a:pt x="160" y="499"/>
                      <a:pt x="160" y="499"/>
                      <a:pt x="161" y="499"/>
                    </a:cubicBezTo>
                    <a:cubicBezTo>
                      <a:pt x="161" y="500"/>
                      <a:pt x="161" y="500"/>
                      <a:pt x="161" y="500"/>
                    </a:cubicBezTo>
                    <a:cubicBezTo>
                      <a:pt x="161" y="500"/>
                      <a:pt x="161" y="500"/>
                      <a:pt x="161" y="501"/>
                    </a:cubicBezTo>
                    <a:cubicBezTo>
                      <a:pt x="161" y="501"/>
                      <a:pt x="162" y="501"/>
                      <a:pt x="162" y="502"/>
                    </a:cubicBezTo>
                    <a:cubicBezTo>
                      <a:pt x="163" y="502"/>
                      <a:pt x="163" y="503"/>
                      <a:pt x="163" y="504"/>
                    </a:cubicBezTo>
                    <a:cubicBezTo>
                      <a:pt x="163" y="504"/>
                      <a:pt x="163" y="505"/>
                      <a:pt x="163" y="505"/>
                    </a:cubicBezTo>
                    <a:cubicBezTo>
                      <a:pt x="164" y="506"/>
                      <a:pt x="164" y="506"/>
                      <a:pt x="164" y="507"/>
                    </a:cubicBezTo>
                    <a:cubicBezTo>
                      <a:pt x="164" y="508"/>
                      <a:pt x="164" y="508"/>
                      <a:pt x="165" y="509"/>
                    </a:cubicBezTo>
                    <a:cubicBezTo>
                      <a:pt x="165" y="510"/>
                      <a:pt x="165" y="510"/>
                      <a:pt x="166" y="511"/>
                    </a:cubicBezTo>
                    <a:cubicBezTo>
                      <a:pt x="166" y="511"/>
                      <a:pt x="166" y="511"/>
                      <a:pt x="166" y="511"/>
                    </a:cubicBezTo>
                    <a:cubicBezTo>
                      <a:pt x="166" y="512"/>
                      <a:pt x="167" y="513"/>
                      <a:pt x="167" y="513"/>
                    </a:cubicBezTo>
                    <a:cubicBezTo>
                      <a:pt x="167" y="513"/>
                      <a:pt x="167" y="514"/>
                      <a:pt x="167" y="514"/>
                    </a:cubicBezTo>
                    <a:cubicBezTo>
                      <a:pt x="167" y="514"/>
                      <a:pt x="167" y="515"/>
                      <a:pt x="167" y="515"/>
                    </a:cubicBezTo>
                    <a:cubicBezTo>
                      <a:pt x="167" y="515"/>
                      <a:pt x="167" y="516"/>
                      <a:pt x="167" y="516"/>
                    </a:cubicBezTo>
                    <a:cubicBezTo>
                      <a:pt x="167" y="516"/>
                      <a:pt x="167" y="516"/>
                      <a:pt x="167" y="517"/>
                    </a:cubicBezTo>
                    <a:cubicBezTo>
                      <a:pt x="166" y="517"/>
                      <a:pt x="166" y="517"/>
                      <a:pt x="166" y="517"/>
                    </a:cubicBezTo>
                    <a:cubicBezTo>
                      <a:pt x="166" y="516"/>
                      <a:pt x="166" y="516"/>
                      <a:pt x="166" y="516"/>
                    </a:cubicBezTo>
                    <a:cubicBezTo>
                      <a:pt x="166" y="516"/>
                      <a:pt x="165" y="516"/>
                      <a:pt x="165" y="517"/>
                    </a:cubicBezTo>
                    <a:cubicBezTo>
                      <a:pt x="165" y="517"/>
                      <a:pt x="165" y="517"/>
                      <a:pt x="165" y="517"/>
                    </a:cubicBezTo>
                    <a:cubicBezTo>
                      <a:pt x="166" y="518"/>
                      <a:pt x="166" y="518"/>
                      <a:pt x="166" y="518"/>
                    </a:cubicBezTo>
                    <a:cubicBezTo>
                      <a:pt x="166" y="519"/>
                      <a:pt x="166" y="519"/>
                      <a:pt x="167" y="519"/>
                    </a:cubicBezTo>
                    <a:cubicBezTo>
                      <a:pt x="167" y="519"/>
                      <a:pt x="167" y="520"/>
                      <a:pt x="167" y="520"/>
                    </a:cubicBezTo>
                    <a:cubicBezTo>
                      <a:pt x="167" y="521"/>
                      <a:pt x="167" y="521"/>
                      <a:pt x="167" y="521"/>
                    </a:cubicBezTo>
                    <a:cubicBezTo>
                      <a:pt x="167" y="521"/>
                      <a:pt x="167" y="522"/>
                      <a:pt x="167" y="522"/>
                    </a:cubicBezTo>
                    <a:cubicBezTo>
                      <a:pt x="167" y="522"/>
                      <a:pt x="167" y="522"/>
                      <a:pt x="167" y="523"/>
                    </a:cubicBezTo>
                    <a:cubicBezTo>
                      <a:pt x="167" y="523"/>
                      <a:pt x="167" y="523"/>
                      <a:pt x="167" y="523"/>
                    </a:cubicBezTo>
                    <a:cubicBezTo>
                      <a:pt x="167" y="524"/>
                      <a:pt x="167" y="524"/>
                      <a:pt x="167" y="524"/>
                    </a:cubicBezTo>
                    <a:cubicBezTo>
                      <a:pt x="167" y="524"/>
                      <a:pt x="167" y="523"/>
                      <a:pt x="167" y="523"/>
                    </a:cubicBezTo>
                    <a:cubicBezTo>
                      <a:pt x="167" y="523"/>
                      <a:pt x="168" y="523"/>
                      <a:pt x="168" y="523"/>
                    </a:cubicBezTo>
                    <a:cubicBezTo>
                      <a:pt x="168" y="523"/>
                      <a:pt x="169" y="523"/>
                      <a:pt x="169" y="523"/>
                    </a:cubicBezTo>
                    <a:cubicBezTo>
                      <a:pt x="169" y="523"/>
                      <a:pt x="169" y="523"/>
                      <a:pt x="169" y="524"/>
                    </a:cubicBezTo>
                    <a:cubicBezTo>
                      <a:pt x="169" y="524"/>
                      <a:pt x="169" y="524"/>
                      <a:pt x="169" y="524"/>
                    </a:cubicBezTo>
                    <a:cubicBezTo>
                      <a:pt x="169" y="524"/>
                      <a:pt x="169" y="524"/>
                      <a:pt x="169" y="524"/>
                    </a:cubicBezTo>
                    <a:cubicBezTo>
                      <a:pt x="169" y="524"/>
                      <a:pt x="170" y="524"/>
                      <a:pt x="170" y="524"/>
                    </a:cubicBezTo>
                    <a:cubicBezTo>
                      <a:pt x="170" y="524"/>
                      <a:pt x="170" y="524"/>
                      <a:pt x="171" y="524"/>
                    </a:cubicBezTo>
                    <a:cubicBezTo>
                      <a:pt x="171" y="524"/>
                      <a:pt x="171" y="525"/>
                      <a:pt x="171" y="525"/>
                    </a:cubicBezTo>
                    <a:cubicBezTo>
                      <a:pt x="171" y="525"/>
                      <a:pt x="171" y="525"/>
                      <a:pt x="171" y="525"/>
                    </a:cubicBezTo>
                    <a:cubicBezTo>
                      <a:pt x="172" y="525"/>
                      <a:pt x="173" y="525"/>
                      <a:pt x="173" y="526"/>
                    </a:cubicBezTo>
                    <a:cubicBezTo>
                      <a:pt x="173" y="526"/>
                      <a:pt x="174" y="526"/>
                      <a:pt x="174" y="526"/>
                    </a:cubicBezTo>
                    <a:cubicBezTo>
                      <a:pt x="174" y="526"/>
                      <a:pt x="174" y="526"/>
                      <a:pt x="174" y="526"/>
                    </a:cubicBezTo>
                    <a:cubicBezTo>
                      <a:pt x="174" y="525"/>
                      <a:pt x="174" y="525"/>
                      <a:pt x="175" y="525"/>
                    </a:cubicBezTo>
                    <a:cubicBezTo>
                      <a:pt x="175" y="525"/>
                      <a:pt x="175" y="525"/>
                      <a:pt x="175" y="525"/>
                    </a:cubicBezTo>
                    <a:cubicBezTo>
                      <a:pt x="176" y="525"/>
                      <a:pt x="176" y="524"/>
                      <a:pt x="176" y="524"/>
                    </a:cubicBezTo>
                    <a:cubicBezTo>
                      <a:pt x="177" y="524"/>
                      <a:pt x="177" y="524"/>
                      <a:pt x="177" y="524"/>
                    </a:cubicBezTo>
                    <a:cubicBezTo>
                      <a:pt x="177" y="524"/>
                      <a:pt x="178" y="524"/>
                      <a:pt x="178" y="524"/>
                    </a:cubicBezTo>
                    <a:cubicBezTo>
                      <a:pt x="178" y="524"/>
                      <a:pt x="178" y="524"/>
                      <a:pt x="179" y="524"/>
                    </a:cubicBezTo>
                    <a:cubicBezTo>
                      <a:pt x="179" y="524"/>
                      <a:pt x="180" y="524"/>
                      <a:pt x="180" y="525"/>
                    </a:cubicBezTo>
                    <a:cubicBezTo>
                      <a:pt x="180" y="524"/>
                      <a:pt x="180" y="524"/>
                      <a:pt x="181" y="524"/>
                    </a:cubicBezTo>
                    <a:cubicBezTo>
                      <a:pt x="181" y="524"/>
                      <a:pt x="181" y="524"/>
                      <a:pt x="182" y="524"/>
                    </a:cubicBezTo>
                    <a:cubicBezTo>
                      <a:pt x="182" y="524"/>
                      <a:pt x="182" y="524"/>
                      <a:pt x="182" y="524"/>
                    </a:cubicBezTo>
                    <a:cubicBezTo>
                      <a:pt x="182" y="524"/>
                      <a:pt x="182" y="524"/>
                      <a:pt x="182" y="524"/>
                    </a:cubicBezTo>
                    <a:cubicBezTo>
                      <a:pt x="183" y="524"/>
                      <a:pt x="183" y="524"/>
                      <a:pt x="183" y="524"/>
                    </a:cubicBezTo>
                    <a:cubicBezTo>
                      <a:pt x="183" y="524"/>
                      <a:pt x="183" y="524"/>
                      <a:pt x="184" y="524"/>
                    </a:cubicBezTo>
                    <a:cubicBezTo>
                      <a:pt x="184" y="524"/>
                      <a:pt x="184" y="523"/>
                      <a:pt x="184" y="523"/>
                    </a:cubicBezTo>
                    <a:cubicBezTo>
                      <a:pt x="184" y="523"/>
                      <a:pt x="184" y="523"/>
                      <a:pt x="184" y="523"/>
                    </a:cubicBezTo>
                    <a:cubicBezTo>
                      <a:pt x="185" y="523"/>
                      <a:pt x="186" y="523"/>
                      <a:pt x="187" y="523"/>
                    </a:cubicBezTo>
                    <a:cubicBezTo>
                      <a:pt x="187" y="523"/>
                      <a:pt x="188" y="523"/>
                      <a:pt x="188" y="524"/>
                    </a:cubicBezTo>
                    <a:cubicBezTo>
                      <a:pt x="188" y="524"/>
                      <a:pt x="188" y="523"/>
                      <a:pt x="189" y="523"/>
                    </a:cubicBezTo>
                    <a:cubicBezTo>
                      <a:pt x="189" y="523"/>
                      <a:pt x="189" y="523"/>
                      <a:pt x="189" y="523"/>
                    </a:cubicBezTo>
                    <a:cubicBezTo>
                      <a:pt x="189" y="523"/>
                      <a:pt x="189" y="523"/>
                      <a:pt x="190" y="523"/>
                    </a:cubicBezTo>
                    <a:cubicBezTo>
                      <a:pt x="191" y="523"/>
                      <a:pt x="191" y="523"/>
                      <a:pt x="192" y="524"/>
                    </a:cubicBezTo>
                    <a:cubicBezTo>
                      <a:pt x="192" y="524"/>
                      <a:pt x="192" y="524"/>
                      <a:pt x="193" y="524"/>
                    </a:cubicBezTo>
                    <a:cubicBezTo>
                      <a:pt x="193" y="524"/>
                      <a:pt x="194" y="524"/>
                      <a:pt x="195" y="524"/>
                    </a:cubicBezTo>
                    <a:cubicBezTo>
                      <a:pt x="195" y="524"/>
                      <a:pt x="195" y="524"/>
                      <a:pt x="195" y="524"/>
                    </a:cubicBezTo>
                    <a:cubicBezTo>
                      <a:pt x="195" y="524"/>
                      <a:pt x="195" y="524"/>
                      <a:pt x="195" y="524"/>
                    </a:cubicBezTo>
                    <a:cubicBezTo>
                      <a:pt x="195" y="524"/>
                      <a:pt x="195" y="523"/>
                      <a:pt x="195" y="523"/>
                    </a:cubicBezTo>
                    <a:cubicBezTo>
                      <a:pt x="196" y="523"/>
                      <a:pt x="196" y="523"/>
                      <a:pt x="196" y="523"/>
                    </a:cubicBezTo>
                    <a:cubicBezTo>
                      <a:pt x="196" y="523"/>
                      <a:pt x="197" y="524"/>
                      <a:pt x="197" y="524"/>
                    </a:cubicBezTo>
                    <a:cubicBezTo>
                      <a:pt x="197" y="524"/>
                      <a:pt x="198" y="524"/>
                      <a:pt x="198" y="524"/>
                    </a:cubicBezTo>
                    <a:cubicBezTo>
                      <a:pt x="198" y="524"/>
                      <a:pt x="199" y="524"/>
                      <a:pt x="199" y="524"/>
                    </a:cubicBezTo>
                    <a:cubicBezTo>
                      <a:pt x="198" y="523"/>
                      <a:pt x="198" y="523"/>
                      <a:pt x="198" y="523"/>
                    </a:cubicBezTo>
                    <a:cubicBezTo>
                      <a:pt x="198" y="523"/>
                      <a:pt x="198" y="523"/>
                      <a:pt x="198" y="522"/>
                    </a:cubicBezTo>
                    <a:cubicBezTo>
                      <a:pt x="199" y="522"/>
                      <a:pt x="199" y="522"/>
                      <a:pt x="200" y="522"/>
                    </a:cubicBezTo>
                    <a:cubicBezTo>
                      <a:pt x="200" y="522"/>
                      <a:pt x="200" y="522"/>
                      <a:pt x="201" y="522"/>
                    </a:cubicBezTo>
                    <a:cubicBezTo>
                      <a:pt x="201" y="522"/>
                      <a:pt x="201" y="522"/>
                      <a:pt x="201" y="523"/>
                    </a:cubicBezTo>
                    <a:cubicBezTo>
                      <a:pt x="202" y="523"/>
                      <a:pt x="202" y="523"/>
                      <a:pt x="202" y="523"/>
                    </a:cubicBezTo>
                    <a:cubicBezTo>
                      <a:pt x="203" y="522"/>
                      <a:pt x="203" y="522"/>
                      <a:pt x="203" y="522"/>
                    </a:cubicBezTo>
                    <a:cubicBezTo>
                      <a:pt x="204" y="522"/>
                      <a:pt x="204" y="522"/>
                      <a:pt x="205" y="522"/>
                    </a:cubicBezTo>
                    <a:cubicBezTo>
                      <a:pt x="205" y="522"/>
                      <a:pt x="205" y="522"/>
                      <a:pt x="205" y="522"/>
                    </a:cubicBezTo>
                    <a:cubicBezTo>
                      <a:pt x="205" y="522"/>
                      <a:pt x="206" y="521"/>
                      <a:pt x="206" y="521"/>
                    </a:cubicBezTo>
                    <a:cubicBezTo>
                      <a:pt x="206" y="521"/>
                      <a:pt x="207" y="521"/>
                      <a:pt x="207" y="521"/>
                    </a:cubicBezTo>
                    <a:cubicBezTo>
                      <a:pt x="208" y="520"/>
                      <a:pt x="209" y="520"/>
                      <a:pt x="210" y="519"/>
                    </a:cubicBezTo>
                    <a:cubicBezTo>
                      <a:pt x="210" y="519"/>
                      <a:pt x="211" y="519"/>
                      <a:pt x="211" y="519"/>
                    </a:cubicBezTo>
                    <a:cubicBezTo>
                      <a:pt x="211" y="519"/>
                      <a:pt x="211" y="519"/>
                      <a:pt x="211" y="519"/>
                    </a:cubicBezTo>
                    <a:cubicBezTo>
                      <a:pt x="211" y="518"/>
                      <a:pt x="211" y="518"/>
                      <a:pt x="211" y="518"/>
                    </a:cubicBezTo>
                    <a:cubicBezTo>
                      <a:pt x="213" y="517"/>
                      <a:pt x="215" y="516"/>
                      <a:pt x="216" y="515"/>
                    </a:cubicBezTo>
                    <a:cubicBezTo>
                      <a:pt x="216" y="515"/>
                      <a:pt x="216" y="515"/>
                      <a:pt x="216" y="515"/>
                    </a:cubicBezTo>
                    <a:cubicBezTo>
                      <a:pt x="217" y="515"/>
                      <a:pt x="217" y="515"/>
                      <a:pt x="217" y="515"/>
                    </a:cubicBezTo>
                    <a:cubicBezTo>
                      <a:pt x="217" y="514"/>
                      <a:pt x="217" y="514"/>
                      <a:pt x="218" y="514"/>
                    </a:cubicBezTo>
                    <a:cubicBezTo>
                      <a:pt x="218" y="514"/>
                      <a:pt x="218" y="514"/>
                      <a:pt x="219" y="514"/>
                    </a:cubicBezTo>
                    <a:cubicBezTo>
                      <a:pt x="219" y="513"/>
                      <a:pt x="219" y="513"/>
                      <a:pt x="219" y="513"/>
                    </a:cubicBezTo>
                    <a:cubicBezTo>
                      <a:pt x="219" y="512"/>
                      <a:pt x="220" y="512"/>
                      <a:pt x="220" y="512"/>
                    </a:cubicBezTo>
                    <a:cubicBezTo>
                      <a:pt x="221" y="511"/>
                      <a:pt x="222" y="510"/>
                      <a:pt x="222" y="509"/>
                    </a:cubicBezTo>
                    <a:cubicBezTo>
                      <a:pt x="223" y="509"/>
                      <a:pt x="223" y="508"/>
                      <a:pt x="223" y="508"/>
                    </a:cubicBezTo>
                    <a:cubicBezTo>
                      <a:pt x="223" y="508"/>
                      <a:pt x="224" y="508"/>
                      <a:pt x="224" y="508"/>
                    </a:cubicBezTo>
                    <a:cubicBezTo>
                      <a:pt x="224" y="508"/>
                      <a:pt x="224" y="508"/>
                      <a:pt x="225" y="507"/>
                    </a:cubicBezTo>
                    <a:cubicBezTo>
                      <a:pt x="225" y="507"/>
                      <a:pt x="225" y="507"/>
                      <a:pt x="225" y="507"/>
                    </a:cubicBezTo>
                    <a:cubicBezTo>
                      <a:pt x="225" y="507"/>
                      <a:pt x="225" y="507"/>
                      <a:pt x="226" y="506"/>
                    </a:cubicBezTo>
                    <a:cubicBezTo>
                      <a:pt x="226" y="506"/>
                      <a:pt x="226" y="506"/>
                      <a:pt x="226" y="505"/>
                    </a:cubicBezTo>
                    <a:cubicBezTo>
                      <a:pt x="227" y="505"/>
                      <a:pt x="227" y="505"/>
                      <a:pt x="227" y="505"/>
                    </a:cubicBezTo>
                    <a:cubicBezTo>
                      <a:pt x="227" y="505"/>
                      <a:pt x="228" y="505"/>
                      <a:pt x="228" y="505"/>
                    </a:cubicBezTo>
                    <a:cubicBezTo>
                      <a:pt x="228" y="504"/>
                      <a:pt x="228" y="504"/>
                      <a:pt x="229" y="504"/>
                    </a:cubicBezTo>
                    <a:cubicBezTo>
                      <a:pt x="229" y="504"/>
                      <a:pt x="229" y="504"/>
                      <a:pt x="229" y="504"/>
                    </a:cubicBezTo>
                    <a:cubicBezTo>
                      <a:pt x="229" y="504"/>
                      <a:pt x="229" y="504"/>
                      <a:pt x="229" y="504"/>
                    </a:cubicBezTo>
                    <a:cubicBezTo>
                      <a:pt x="230" y="504"/>
                      <a:pt x="230" y="503"/>
                      <a:pt x="231" y="503"/>
                    </a:cubicBezTo>
                    <a:cubicBezTo>
                      <a:pt x="231" y="503"/>
                      <a:pt x="231" y="502"/>
                      <a:pt x="231" y="502"/>
                    </a:cubicBezTo>
                    <a:cubicBezTo>
                      <a:pt x="231" y="502"/>
                      <a:pt x="231" y="502"/>
                      <a:pt x="232" y="502"/>
                    </a:cubicBezTo>
                    <a:cubicBezTo>
                      <a:pt x="232" y="501"/>
                      <a:pt x="232" y="501"/>
                      <a:pt x="232" y="500"/>
                    </a:cubicBezTo>
                    <a:cubicBezTo>
                      <a:pt x="232" y="500"/>
                      <a:pt x="233" y="500"/>
                      <a:pt x="233" y="499"/>
                    </a:cubicBezTo>
                    <a:cubicBezTo>
                      <a:pt x="233" y="499"/>
                      <a:pt x="233" y="498"/>
                      <a:pt x="233" y="498"/>
                    </a:cubicBezTo>
                    <a:cubicBezTo>
                      <a:pt x="233" y="498"/>
                      <a:pt x="234" y="497"/>
                      <a:pt x="234" y="497"/>
                    </a:cubicBezTo>
                    <a:cubicBezTo>
                      <a:pt x="234" y="497"/>
                      <a:pt x="234" y="497"/>
                      <a:pt x="234" y="497"/>
                    </a:cubicBezTo>
                    <a:cubicBezTo>
                      <a:pt x="234" y="496"/>
                      <a:pt x="234" y="496"/>
                      <a:pt x="234" y="496"/>
                    </a:cubicBezTo>
                    <a:cubicBezTo>
                      <a:pt x="234" y="496"/>
                      <a:pt x="234" y="496"/>
                      <a:pt x="234" y="496"/>
                    </a:cubicBezTo>
                    <a:cubicBezTo>
                      <a:pt x="234" y="496"/>
                      <a:pt x="234" y="496"/>
                      <a:pt x="234" y="495"/>
                    </a:cubicBezTo>
                    <a:cubicBezTo>
                      <a:pt x="234" y="495"/>
                      <a:pt x="235" y="495"/>
                      <a:pt x="235" y="495"/>
                    </a:cubicBezTo>
                    <a:cubicBezTo>
                      <a:pt x="235" y="494"/>
                      <a:pt x="235" y="494"/>
                      <a:pt x="235" y="494"/>
                    </a:cubicBezTo>
                    <a:cubicBezTo>
                      <a:pt x="235" y="494"/>
                      <a:pt x="235" y="494"/>
                      <a:pt x="235" y="493"/>
                    </a:cubicBezTo>
                    <a:cubicBezTo>
                      <a:pt x="235" y="493"/>
                      <a:pt x="235" y="493"/>
                      <a:pt x="235" y="493"/>
                    </a:cubicBezTo>
                    <a:cubicBezTo>
                      <a:pt x="235" y="494"/>
                      <a:pt x="235" y="494"/>
                      <a:pt x="234" y="494"/>
                    </a:cubicBezTo>
                    <a:cubicBezTo>
                      <a:pt x="234" y="494"/>
                      <a:pt x="234" y="494"/>
                      <a:pt x="234" y="494"/>
                    </a:cubicBezTo>
                    <a:cubicBezTo>
                      <a:pt x="234" y="494"/>
                      <a:pt x="233" y="494"/>
                      <a:pt x="233" y="494"/>
                    </a:cubicBezTo>
                    <a:cubicBezTo>
                      <a:pt x="233" y="494"/>
                      <a:pt x="233" y="494"/>
                      <a:pt x="233" y="494"/>
                    </a:cubicBezTo>
                    <a:cubicBezTo>
                      <a:pt x="233" y="493"/>
                      <a:pt x="233" y="493"/>
                      <a:pt x="233" y="493"/>
                    </a:cubicBezTo>
                    <a:cubicBezTo>
                      <a:pt x="233" y="493"/>
                      <a:pt x="233" y="493"/>
                      <a:pt x="233" y="493"/>
                    </a:cubicBezTo>
                    <a:cubicBezTo>
                      <a:pt x="233" y="493"/>
                      <a:pt x="233" y="493"/>
                      <a:pt x="233" y="492"/>
                    </a:cubicBezTo>
                    <a:cubicBezTo>
                      <a:pt x="233" y="492"/>
                      <a:pt x="234" y="492"/>
                      <a:pt x="234" y="492"/>
                    </a:cubicBezTo>
                    <a:cubicBezTo>
                      <a:pt x="234" y="492"/>
                      <a:pt x="234" y="492"/>
                      <a:pt x="234" y="492"/>
                    </a:cubicBezTo>
                    <a:cubicBezTo>
                      <a:pt x="234" y="491"/>
                      <a:pt x="235" y="491"/>
                      <a:pt x="235" y="491"/>
                    </a:cubicBezTo>
                    <a:cubicBezTo>
                      <a:pt x="235" y="491"/>
                      <a:pt x="235" y="491"/>
                      <a:pt x="235" y="491"/>
                    </a:cubicBezTo>
                    <a:cubicBezTo>
                      <a:pt x="236" y="491"/>
                      <a:pt x="236" y="491"/>
                      <a:pt x="236" y="491"/>
                    </a:cubicBezTo>
                    <a:cubicBezTo>
                      <a:pt x="237" y="490"/>
                      <a:pt x="237" y="490"/>
                      <a:pt x="238" y="490"/>
                    </a:cubicBezTo>
                    <a:cubicBezTo>
                      <a:pt x="239" y="490"/>
                      <a:pt x="241" y="489"/>
                      <a:pt x="242" y="489"/>
                    </a:cubicBezTo>
                    <a:cubicBezTo>
                      <a:pt x="243" y="489"/>
                      <a:pt x="244" y="489"/>
                      <a:pt x="245" y="488"/>
                    </a:cubicBezTo>
                    <a:cubicBezTo>
                      <a:pt x="246" y="488"/>
                      <a:pt x="246" y="488"/>
                      <a:pt x="247" y="487"/>
                    </a:cubicBezTo>
                    <a:cubicBezTo>
                      <a:pt x="247" y="487"/>
                      <a:pt x="247" y="487"/>
                      <a:pt x="247" y="486"/>
                    </a:cubicBezTo>
                    <a:cubicBezTo>
                      <a:pt x="247" y="486"/>
                      <a:pt x="248" y="486"/>
                      <a:pt x="248" y="486"/>
                    </a:cubicBezTo>
                    <a:cubicBezTo>
                      <a:pt x="248" y="485"/>
                      <a:pt x="248" y="485"/>
                      <a:pt x="248" y="485"/>
                    </a:cubicBezTo>
                    <a:cubicBezTo>
                      <a:pt x="247" y="485"/>
                      <a:pt x="247" y="485"/>
                      <a:pt x="247" y="485"/>
                    </a:cubicBezTo>
                    <a:cubicBezTo>
                      <a:pt x="247" y="485"/>
                      <a:pt x="247" y="485"/>
                      <a:pt x="247" y="485"/>
                    </a:cubicBezTo>
                    <a:cubicBezTo>
                      <a:pt x="247" y="485"/>
                      <a:pt x="247" y="485"/>
                      <a:pt x="247" y="485"/>
                    </a:cubicBezTo>
                    <a:cubicBezTo>
                      <a:pt x="247" y="485"/>
                      <a:pt x="247" y="484"/>
                      <a:pt x="247" y="484"/>
                    </a:cubicBezTo>
                    <a:cubicBezTo>
                      <a:pt x="247" y="484"/>
                      <a:pt x="247" y="484"/>
                      <a:pt x="248" y="484"/>
                    </a:cubicBezTo>
                    <a:cubicBezTo>
                      <a:pt x="248" y="483"/>
                      <a:pt x="248" y="483"/>
                      <a:pt x="248" y="483"/>
                    </a:cubicBezTo>
                    <a:cubicBezTo>
                      <a:pt x="248" y="483"/>
                      <a:pt x="248" y="482"/>
                      <a:pt x="248" y="482"/>
                    </a:cubicBezTo>
                    <a:cubicBezTo>
                      <a:pt x="248" y="482"/>
                      <a:pt x="248" y="482"/>
                      <a:pt x="248" y="482"/>
                    </a:cubicBezTo>
                    <a:cubicBezTo>
                      <a:pt x="248" y="481"/>
                      <a:pt x="248" y="481"/>
                      <a:pt x="248" y="481"/>
                    </a:cubicBezTo>
                    <a:cubicBezTo>
                      <a:pt x="248" y="481"/>
                      <a:pt x="249" y="480"/>
                      <a:pt x="249" y="480"/>
                    </a:cubicBezTo>
                    <a:cubicBezTo>
                      <a:pt x="249" y="480"/>
                      <a:pt x="249" y="480"/>
                      <a:pt x="249" y="479"/>
                    </a:cubicBezTo>
                    <a:cubicBezTo>
                      <a:pt x="249" y="479"/>
                      <a:pt x="249" y="479"/>
                      <a:pt x="249" y="479"/>
                    </a:cubicBezTo>
                    <a:cubicBezTo>
                      <a:pt x="249" y="479"/>
                      <a:pt x="249" y="479"/>
                      <a:pt x="249" y="479"/>
                    </a:cubicBezTo>
                    <a:cubicBezTo>
                      <a:pt x="248" y="479"/>
                      <a:pt x="248" y="479"/>
                      <a:pt x="248" y="479"/>
                    </a:cubicBezTo>
                    <a:cubicBezTo>
                      <a:pt x="248" y="480"/>
                      <a:pt x="248" y="480"/>
                      <a:pt x="248" y="480"/>
                    </a:cubicBezTo>
                    <a:cubicBezTo>
                      <a:pt x="248" y="480"/>
                      <a:pt x="248" y="480"/>
                      <a:pt x="248" y="480"/>
                    </a:cubicBezTo>
                    <a:cubicBezTo>
                      <a:pt x="248" y="480"/>
                      <a:pt x="248" y="480"/>
                      <a:pt x="247" y="479"/>
                    </a:cubicBezTo>
                    <a:cubicBezTo>
                      <a:pt x="248" y="479"/>
                      <a:pt x="248" y="478"/>
                      <a:pt x="248" y="477"/>
                    </a:cubicBezTo>
                    <a:cubicBezTo>
                      <a:pt x="248" y="477"/>
                      <a:pt x="248" y="476"/>
                      <a:pt x="247" y="476"/>
                    </a:cubicBezTo>
                    <a:cubicBezTo>
                      <a:pt x="247" y="476"/>
                      <a:pt x="247" y="476"/>
                      <a:pt x="247" y="475"/>
                    </a:cubicBezTo>
                    <a:cubicBezTo>
                      <a:pt x="247" y="475"/>
                      <a:pt x="247" y="475"/>
                      <a:pt x="247" y="475"/>
                    </a:cubicBezTo>
                    <a:cubicBezTo>
                      <a:pt x="247" y="475"/>
                      <a:pt x="247" y="474"/>
                      <a:pt x="247" y="474"/>
                    </a:cubicBezTo>
                    <a:cubicBezTo>
                      <a:pt x="247" y="474"/>
                      <a:pt x="247" y="474"/>
                      <a:pt x="247" y="474"/>
                    </a:cubicBezTo>
                    <a:cubicBezTo>
                      <a:pt x="247" y="474"/>
                      <a:pt x="247" y="474"/>
                      <a:pt x="247" y="474"/>
                    </a:cubicBezTo>
                    <a:cubicBezTo>
                      <a:pt x="247" y="473"/>
                      <a:pt x="246" y="473"/>
                      <a:pt x="246" y="472"/>
                    </a:cubicBezTo>
                    <a:cubicBezTo>
                      <a:pt x="246" y="472"/>
                      <a:pt x="246" y="472"/>
                      <a:pt x="247" y="471"/>
                    </a:cubicBezTo>
                    <a:cubicBezTo>
                      <a:pt x="247" y="471"/>
                      <a:pt x="247" y="471"/>
                      <a:pt x="246" y="471"/>
                    </a:cubicBezTo>
                    <a:cubicBezTo>
                      <a:pt x="247" y="471"/>
                      <a:pt x="247" y="471"/>
                      <a:pt x="247" y="471"/>
                    </a:cubicBezTo>
                    <a:cubicBezTo>
                      <a:pt x="247" y="470"/>
                      <a:pt x="247" y="470"/>
                      <a:pt x="247" y="470"/>
                    </a:cubicBezTo>
                    <a:cubicBezTo>
                      <a:pt x="247" y="470"/>
                      <a:pt x="247" y="470"/>
                      <a:pt x="247" y="470"/>
                    </a:cubicBezTo>
                    <a:cubicBezTo>
                      <a:pt x="247" y="469"/>
                      <a:pt x="247" y="469"/>
                      <a:pt x="247" y="469"/>
                    </a:cubicBezTo>
                    <a:cubicBezTo>
                      <a:pt x="247" y="469"/>
                      <a:pt x="247" y="469"/>
                      <a:pt x="247" y="469"/>
                    </a:cubicBezTo>
                    <a:cubicBezTo>
                      <a:pt x="247" y="469"/>
                      <a:pt x="248" y="470"/>
                      <a:pt x="248" y="470"/>
                    </a:cubicBezTo>
                    <a:cubicBezTo>
                      <a:pt x="248" y="470"/>
                      <a:pt x="248" y="469"/>
                      <a:pt x="248" y="469"/>
                    </a:cubicBezTo>
                    <a:cubicBezTo>
                      <a:pt x="249" y="469"/>
                      <a:pt x="249" y="469"/>
                      <a:pt x="249" y="469"/>
                    </a:cubicBezTo>
                    <a:cubicBezTo>
                      <a:pt x="250" y="469"/>
                      <a:pt x="250" y="469"/>
                      <a:pt x="250" y="469"/>
                    </a:cubicBezTo>
                    <a:cubicBezTo>
                      <a:pt x="250" y="469"/>
                      <a:pt x="250" y="468"/>
                      <a:pt x="250" y="468"/>
                    </a:cubicBezTo>
                    <a:cubicBezTo>
                      <a:pt x="251" y="468"/>
                      <a:pt x="252" y="467"/>
                      <a:pt x="253" y="467"/>
                    </a:cubicBezTo>
                    <a:cubicBezTo>
                      <a:pt x="253" y="467"/>
                      <a:pt x="254" y="467"/>
                      <a:pt x="254" y="467"/>
                    </a:cubicBezTo>
                    <a:cubicBezTo>
                      <a:pt x="254" y="467"/>
                      <a:pt x="254" y="467"/>
                      <a:pt x="254" y="467"/>
                    </a:cubicBezTo>
                    <a:cubicBezTo>
                      <a:pt x="254" y="467"/>
                      <a:pt x="254" y="466"/>
                      <a:pt x="254" y="466"/>
                    </a:cubicBezTo>
                    <a:cubicBezTo>
                      <a:pt x="255" y="466"/>
                      <a:pt x="255" y="466"/>
                      <a:pt x="255" y="466"/>
                    </a:cubicBezTo>
                    <a:cubicBezTo>
                      <a:pt x="255" y="466"/>
                      <a:pt x="255" y="466"/>
                      <a:pt x="255" y="466"/>
                    </a:cubicBezTo>
                    <a:cubicBezTo>
                      <a:pt x="256" y="466"/>
                      <a:pt x="256" y="465"/>
                      <a:pt x="257" y="465"/>
                    </a:cubicBezTo>
                    <a:cubicBezTo>
                      <a:pt x="257" y="465"/>
                      <a:pt x="257" y="465"/>
                      <a:pt x="257" y="465"/>
                    </a:cubicBezTo>
                    <a:cubicBezTo>
                      <a:pt x="257" y="465"/>
                      <a:pt x="257" y="464"/>
                      <a:pt x="258" y="464"/>
                    </a:cubicBezTo>
                    <a:cubicBezTo>
                      <a:pt x="258" y="464"/>
                      <a:pt x="258" y="464"/>
                      <a:pt x="258" y="464"/>
                    </a:cubicBezTo>
                    <a:cubicBezTo>
                      <a:pt x="258" y="464"/>
                      <a:pt x="258" y="464"/>
                      <a:pt x="258" y="464"/>
                    </a:cubicBezTo>
                    <a:cubicBezTo>
                      <a:pt x="258" y="464"/>
                      <a:pt x="259" y="464"/>
                      <a:pt x="259" y="464"/>
                    </a:cubicBezTo>
                    <a:cubicBezTo>
                      <a:pt x="259" y="464"/>
                      <a:pt x="260" y="463"/>
                      <a:pt x="260" y="463"/>
                    </a:cubicBezTo>
                    <a:cubicBezTo>
                      <a:pt x="260" y="463"/>
                      <a:pt x="260" y="463"/>
                      <a:pt x="260" y="463"/>
                    </a:cubicBezTo>
                    <a:cubicBezTo>
                      <a:pt x="260" y="463"/>
                      <a:pt x="260" y="463"/>
                      <a:pt x="260" y="463"/>
                    </a:cubicBezTo>
                    <a:cubicBezTo>
                      <a:pt x="261" y="463"/>
                      <a:pt x="262" y="462"/>
                      <a:pt x="262" y="462"/>
                    </a:cubicBezTo>
                    <a:cubicBezTo>
                      <a:pt x="263" y="462"/>
                      <a:pt x="263" y="462"/>
                      <a:pt x="264" y="462"/>
                    </a:cubicBezTo>
                    <a:cubicBezTo>
                      <a:pt x="264" y="462"/>
                      <a:pt x="264" y="461"/>
                      <a:pt x="264" y="461"/>
                    </a:cubicBezTo>
                    <a:cubicBezTo>
                      <a:pt x="264" y="462"/>
                      <a:pt x="265" y="462"/>
                      <a:pt x="265" y="462"/>
                    </a:cubicBezTo>
                    <a:cubicBezTo>
                      <a:pt x="266" y="461"/>
                      <a:pt x="267" y="461"/>
                      <a:pt x="268" y="461"/>
                    </a:cubicBezTo>
                    <a:cubicBezTo>
                      <a:pt x="268" y="460"/>
                      <a:pt x="268" y="460"/>
                      <a:pt x="268" y="460"/>
                    </a:cubicBezTo>
                    <a:cubicBezTo>
                      <a:pt x="269" y="460"/>
                      <a:pt x="269" y="460"/>
                      <a:pt x="269" y="460"/>
                    </a:cubicBezTo>
                    <a:cubicBezTo>
                      <a:pt x="270" y="460"/>
                      <a:pt x="271" y="459"/>
                      <a:pt x="272" y="459"/>
                    </a:cubicBezTo>
                    <a:cubicBezTo>
                      <a:pt x="272" y="459"/>
                      <a:pt x="272" y="459"/>
                      <a:pt x="272" y="458"/>
                    </a:cubicBezTo>
                    <a:cubicBezTo>
                      <a:pt x="272" y="458"/>
                      <a:pt x="273" y="458"/>
                      <a:pt x="273" y="458"/>
                    </a:cubicBezTo>
                    <a:cubicBezTo>
                      <a:pt x="273" y="458"/>
                      <a:pt x="273" y="458"/>
                      <a:pt x="274" y="457"/>
                    </a:cubicBezTo>
                    <a:cubicBezTo>
                      <a:pt x="274" y="457"/>
                      <a:pt x="274" y="457"/>
                      <a:pt x="274" y="457"/>
                    </a:cubicBezTo>
                    <a:cubicBezTo>
                      <a:pt x="274" y="457"/>
                      <a:pt x="275" y="456"/>
                      <a:pt x="275" y="456"/>
                    </a:cubicBezTo>
                    <a:cubicBezTo>
                      <a:pt x="275" y="456"/>
                      <a:pt x="275" y="456"/>
                      <a:pt x="276" y="456"/>
                    </a:cubicBezTo>
                    <a:cubicBezTo>
                      <a:pt x="276" y="456"/>
                      <a:pt x="276" y="456"/>
                      <a:pt x="276" y="455"/>
                    </a:cubicBezTo>
                    <a:cubicBezTo>
                      <a:pt x="276" y="455"/>
                      <a:pt x="276" y="455"/>
                      <a:pt x="276" y="455"/>
                    </a:cubicBezTo>
                    <a:cubicBezTo>
                      <a:pt x="276" y="455"/>
                      <a:pt x="276" y="455"/>
                      <a:pt x="276" y="455"/>
                    </a:cubicBezTo>
                    <a:cubicBezTo>
                      <a:pt x="276" y="455"/>
                      <a:pt x="276" y="455"/>
                      <a:pt x="275" y="455"/>
                    </a:cubicBezTo>
                    <a:cubicBezTo>
                      <a:pt x="275" y="455"/>
                      <a:pt x="275" y="455"/>
                      <a:pt x="275" y="455"/>
                    </a:cubicBezTo>
                    <a:cubicBezTo>
                      <a:pt x="276" y="455"/>
                      <a:pt x="276" y="454"/>
                      <a:pt x="276" y="454"/>
                    </a:cubicBezTo>
                    <a:cubicBezTo>
                      <a:pt x="276" y="454"/>
                      <a:pt x="276" y="454"/>
                      <a:pt x="277" y="454"/>
                    </a:cubicBezTo>
                    <a:cubicBezTo>
                      <a:pt x="277" y="454"/>
                      <a:pt x="277" y="454"/>
                      <a:pt x="277" y="454"/>
                    </a:cubicBezTo>
                    <a:cubicBezTo>
                      <a:pt x="277" y="454"/>
                      <a:pt x="277" y="454"/>
                      <a:pt x="277" y="454"/>
                    </a:cubicBezTo>
                    <a:cubicBezTo>
                      <a:pt x="277" y="454"/>
                      <a:pt x="277" y="453"/>
                      <a:pt x="277" y="453"/>
                    </a:cubicBezTo>
                    <a:cubicBezTo>
                      <a:pt x="277" y="453"/>
                      <a:pt x="277" y="453"/>
                      <a:pt x="278" y="453"/>
                    </a:cubicBezTo>
                    <a:cubicBezTo>
                      <a:pt x="278" y="452"/>
                      <a:pt x="278" y="452"/>
                      <a:pt x="278" y="452"/>
                    </a:cubicBezTo>
                    <a:cubicBezTo>
                      <a:pt x="277" y="451"/>
                      <a:pt x="277" y="451"/>
                      <a:pt x="277" y="451"/>
                    </a:cubicBezTo>
                    <a:cubicBezTo>
                      <a:pt x="277" y="451"/>
                      <a:pt x="277" y="451"/>
                      <a:pt x="276" y="451"/>
                    </a:cubicBezTo>
                    <a:cubicBezTo>
                      <a:pt x="276" y="451"/>
                      <a:pt x="276" y="451"/>
                      <a:pt x="276" y="451"/>
                    </a:cubicBezTo>
                    <a:cubicBezTo>
                      <a:pt x="276" y="451"/>
                      <a:pt x="276" y="451"/>
                      <a:pt x="276" y="451"/>
                    </a:cubicBezTo>
                    <a:cubicBezTo>
                      <a:pt x="276" y="451"/>
                      <a:pt x="277" y="451"/>
                      <a:pt x="277" y="451"/>
                    </a:cubicBezTo>
                    <a:cubicBezTo>
                      <a:pt x="277" y="450"/>
                      <a:pt x="277" y="450"/>
                      <a:pt x="277" y="449"/>
                    </a:cubicBezTo>
                    <a:cubicBezTo>
                      <a:pt x="277" y="449"/>
                      <a:pt x="277" y="449"/>
                      <a:pt x="277" y="449"/>
                    </a:cubicBezTo>
                    <a:cubicBezTo>
                      <a:pt x="277" y="449"/>
                      <a:pt x="277" y="449"/>
                      <a:pt x="277" y="449"/>
                    </a:cubicBezTo>
                    <a:cubicBezTo>
                      <a:pt x="277" y="448"/>
                      <a:pt x="277" y="448"/>
                      <a:pt x="278" y="447"/>
                    </a:cubicBezTo>
                    <a:cubicBezTo>
                      <a:pt x="278" y="447"/>
                      <a:pt x="277" y="446"/>
                      <a:pt x="277" y="446"/>
                    </a:cubicBezTo>
                    <a:cubicBezTo>
                      <a:pt x="278" y="446"/>
                      <a:pt x="278" y="446"/>
                      <a:pt x="278" y="446"/>
                    </a:cubicBezTo>
                    <a:cubicBezTo>
                      <a:pt x="278" y="445"/>
                      <a:pt x="278" y="445"/>
                      <a:pt x="278" y="445"/>
                    </a:cubicBezTo>
                    <a:cubicBezTo>
                      <a:pt x="278" y="445"/>
                      <a:pt x="278" y="445"/>
                      <a:pt x="278" y="444"/>
                    </a:cubicBezTo>
                    <a:cubicBezTo>
                      <a:pt x="278" y="444"/>
                      <a:pt x="278" y="444"/>
                      <a:pt x="278" y="443"/>
                    </a:cubicBezTo>
                    <a:cubicBezTo>
                      <a:pt x="278" y="443"/>
                      <a:pt x="278" y="443"/>
                      <a:pt x="278" y="443"/>
                    </a:cubicBezTo>
                    <a:cubicBezTo>
                      <a:pt x="278" y="443"/>
                      <a:pt x="278" y="443"/>
                      <a:pt x="278" y="442"/>
                    </a:cubicBezTo>
                    <a:cubicBezTo>
                      <a:pt x="278" y="442"/>
                      <a:pt x="278" y="442"/>
                      <a:pt x="278" y="441"/>
                    </a:cubicBezTo>
                    <a:cubicBezTo>
                      <a:pt x="278" y="441"/>
                      <a:pt x="278" y="441"/>
                      <a:pt x="278" y="441"/>
                    </a:cubicBezTo>
                    <a:cubicBezTo>
                      <a:pt x="278" y="441"/>
                      <a:pt x="278" y="441"/>
                      <a:pt x="278" y="441"/>
                    </a:cubicBezTo>
                    <a:cubicBezTo>
                      <a:pt x="278" y="441"/>
                      <a:pt x="278" y="440"/>
                      <a:pt x="278" y="440"/>
                    </a:cubicBezTo>
                    <a:cubicBezTo>
                      <a:pt x="278" y="440"/>
                      <a:pt x="278" y="440"/>
                      <a:pt x="278" y="440"/>
                    </a:cubicBezTo>
                    <a:cubicBezTo>
                      <a:pt x="278" y="440"/>
                      <a:pt x="279" y="439"/>
                      <a:pt x="279" y="439"/>
                    </a:cubicBezTo>
                    <a:cubicBezTo>
                      <a:pt x="279" y="439"/>
                      <a:pt x="279" y="439"/>
                      <a:pt x="279" y="439"/>
                    </a:cubicBezTo>
                    <a:cubicBezTo>
                      <a:pt x="279" y="439"/>
                      <a:pt x="279" y="439"/>
                      <a:pt x="279" y="438"/>
                    </a:cubicBezTo>
                    <a:cubicBezTo>
                      <a:pt x="279" y="438"/>
                      <a:pt x="279" y="438"/>
                      <a:pt x="279" y="438"/>
                    </a:cubicBezTo>
                    <a:cubicBezTo>
                      <a:pt x="279" y="437"/>
                      <a:pt x="279" y="437"/>
                      <a:pt x="279" y="437"/>
                    </a:cubicBezTo>
                    <a:cubicBezTo>
                      <a:pt x="279" y="437"/>
                      <a:pt x="279" y="437"/>
                      <a:pt x="279" y="437"/>
                    </a:cubicBezTo>
                    <a:cubicBezTo>
                      <a:pt x="279" y="437"/>
                      <a:pt x="279" y="437"/>
                      <a:pt x="279" y="437"/>
                    </a:cubicBezTo>
                    <a:cubicBezTo>
                      <a:pt x="279" y="437"/>
                      <a:pt x="278" y="436"/>
                      <a:pt x="278" y="436"/>
                    </a:cubicBezTo>
                    <a:cubicBezTo>
                      <a:pt x="278" y="436"/>
                      <a:pt x="277" y="436"/>
                      <a:pt x="277" y="436"/>
                    </a:cubicBezTo>
                    <a:cubicBezTo>
                      <a:pt x="276" y="435"/>
                      <a:pt x="276" y="435"/>
                      <a:pt x="275" y="434"/>
                    </a:cubicBezTo>
                    <a:cubicBezTo>
                      <a:pt x="275" y="434"/>
                      <a:pt x="275" y="434"/>
                      <a:pt x="276" y="434"/>
                    </a:cubicBezTo>
                    <a:cubicBezTo>
                      <a:pt x="275" y="434"/>
                      <a:pt x="275" y="433"/>
                      <a:pt x="275" y="433"/>
                    </a:cubicBezTo>
                    <a:cubicBezTo>
                      <a:pt x="275" y="433"/>
                      <a:pt x="275" y="432"/>
                      <a:pt x="275" y="432"/>
                    </a:cubicBezTo>
                    <a:cubicBezTo>
                      <a:pt x="275" y="432"/>
                      <a:pt x="275" y="432"/>
                      <a:pt x="275" y="432"/>
                    </a:cubicBezTo>
                    <a:cubicBezTo>
                      <a:pt x="275" y="432"/>
                      <a:pt x="275" y="431"/>
                      <a:pt x="275" y="431"/>
                    </a:cubicBezTo>
                    <a:cubicBezTo>
                      <a:pt x="275" y="431"/>
                      <a:pt x="275" y="431"/>
                      <a:pt x="275" y="431"/>
                    </a:cubicBezTo>
                    <a:cubicBezTo>
                      <a:pt x="275" y="430"/>
                      <a:pt x="275" y="430"/>
                      <a:pt x="274" y="430"/>
                    </a:cubicBezTo>
                    <a:cubicBezTo>
                      <a:pt x="275" y="430"/>
                      <a:pt x="275" y="430"/>
                      <a:pt x="275" y="430"/>
                    </a:cubicBezTo>
                    <a:cubicBezTo>
                      <a:pt x="275" y="430"/>
                      <a:pt x="274" y="429"/>
                      <a:pt x="274" y="429"/>
                    </a:cubicBezTo>
                    <a:cubicBezTo>
                      <a:pt x="274" y="429"/>
                      <a:pt x="274" y="429"/>
                      <a:pt x="274" y="428"/>
                    </a:cubicBezTo>
                    <a:cubicBezTo>
                      <a:pt x="274" y="428"/>
                      <a:pt x="275" y="428"/>
                      <a:pt x="275" y="428"/>
                    </a:cubicBezTo>
                    <a:cubicBezTo>
                      <a:pt x="275" y="428"/>
                      <a:pt x="275" y="427"/>
                      <a:pt x="275" y="427"/>
                    </a:cubicBezTo>
                    <a:cubicBezTo>
                      <a:pt x="275" y="427"/>
                      <a:pt x="275" y="427"/>
                      <a:pt x="274" y="426"/>
                    </a:cubicBezTo>
                    <a:cubicBezTo>
                      <a:pt x="274" y="426"/>
                      <a:pt x="274" y="426"/>
                      <a:pt x="275" y="425"/>
                    </a:cubicBezTo>
                    <a:cubicBezTo>
                      <a:pt x="275" y="425"/>
                      <a:pt x="275" y="424"/>
                      <a:pt x="275" y="424"/>
                    </a:cubicBezTo>
                    <a:cubicBezTo>
                      <a:pt x="275" y="424"/>
                      <a:pt x="275" y="424"/>
                      <a:pt x="275" y="424"/>
                    </a:cubicBezTo>
                    <a:cubicBezTo>
                      <a:pt x="276" y="424"/>
                      <a:pt x="276" y="424"/>
                      <a:pt x="276" y="424"/>
                    </a:cubicBezTo>
                    <a:cubicBezTo>
                      <a:pt x="276" y="424"/>
                      <a:pt x="276" y="424"/>
                      <a:pt x="276" y="424"/>
                    </a:cubicBezTo>
                    <a:cubicBezTo>
                      <a:pt x="276" y="423"/>
                      <a:pt x="276" y="423"/>
                      <a:pt x="276" y="422"/>
                    </a:cubicBezTo>
                    <a:cubicBezTo>
                      <a:pt x="275" y="422"/>
                      <a:pt x="275" y="422"/>
                      <a:pt x="275" y="422"/>
                    </a:cubicBezTo>
                    <a:cubicBezTo>
                      <a:pt x="275" y="422"/>
                      <a:pt x="274" y="422"/>
                      <a:pt x="274" y="421"/>
                    </a:cubicBezTo>
                    <a:cubicBezTo>
                      <a:pt x="274" y="421"/>
                      <a:pt x="273" y="421"/>
                      <a:pt x="273" y="420"/>
                    </a:cubicBezTo>
                    <a:cubicBezTo>
                      <a:pt x="273" y="420"/>
                      <a:pt x="273" y="420"/>
                      <a:pt x="273" y="419"/>
                    </a:cubicBezTo>
                    <a:cubicBezTo>
                      <a:pt x="273" y="419"/>
                      <a:pt x="274" y="418"/>
                      <a:pt x="274" y="418"/>
                    </a:cubicBezTo>
                    <a:cubicBezTo>
                      <a:pt x="274" y="417"/>
                      <a:pt x="275" y="416"/>
                      <a:pt x="275" y="416"/>
                    </a:cubicBezTo>
                    <a:cubicBezTo>
                      <a:pt x="275" y="415"/>
                      <a:pt x="275" y="415"/>
                      <a:pt x="275" y="415"/>
                    </a:cubicBezTo>
                    <a:cubicBezTo>
                      <a:pt x="275" y="415"/>
                      <a:pt x="275" y="415"/>
                      <a:pt x="275" y="415"/>
                    </a:cubicBezTo>
                    <a:cubicBezTo>
                      <a:pt x="275" y="415"/>
                      <a:pt x="275" y="415"/>
                      <a:pt x="275" y="414"/>
                    </a:cubicBezTo>
                    <a:cubicBezTo>
                      <a:pt x="275" y="414"/>
                      <a:pt x="275" y="414"/>
                      <a:pt x="275" y="414"/>
                    </a:cubicBezTo>
                    <a:cubicBezTo>
                      <a:pt x="276" y="415"/>
                      <a:pt x="276" y="415"/>
                      <a:pt x="276" y="415"/>
                    </a:cubicBezTo>
                    <a:cubicBezTo>
                      <a:pt x="276" y="414"/>
                      <a:pt x="277" y="414"/>
                      <a:pt x="277" y="414"/>
                    </a:cubicBezTo>
                    <a:cubicBezTo>
                      <a:pt x="278" y="414"/>
                      <a:pt x="278" y="413"/>
                      <a:pt x="279" y="413"/>
                    </a:cubicBezTo>
                    <a:cubicBezTo>
                      <a:pt x="279" y="412"/>
                      <a:pt x="279" y="412"/>
                      <a:pt x="280" y="411"/>
                    </a:cubicBezTo>
                    <a:cubicBezTo>
                      <a:pt x="280" y="411"/>
                      <a:pt x="280" y="411"/>
                      <a:pt x="280" y="411"/>
                    </a:cubicBezTo>
                    <a:cubicBezTo>
                      <a:pt x="280" y="410"/>
                      <a:pt x="280" y="410"/>
                      <a:pt x="281" y="410"/>
                    </a:cubicBezTo>
                    <a:cubicBezTo>
                      <a:pt x="281" y="410"/>
                      <a:pt x="281" y="409"/>
                      <a:pt x="281" y="409"/>
                    </a:cubicBezTo>
                    <a:cubicBezTo>
                      <a:pt x="281" y="409"/>
                      <a:pt x="281" y="409"/>
                      <a:pt x="281" y="409"/>
                    </a:cubicBezTo>
                    <a:cubicBezTo>
                      <a:pt x="281" y="409"/>
                      <a:pt x="281" y="409"/>
                      <a:pt x="281" y="408"/>
                    </a:cubicBezTo>
                    <a:cubicBezTo>
                      <a:pt x="281" y="408"/>
                      <a:pt x="282" y="408"/>
                      <a:pt x="282" y="408"/>
                    </a:cubicBezTo>
                    <a:cubicBezTo>
                      <a:pt x="282" y="408"/>
                      <a:pt x="282" y="408"/>
                      <a:pt x="282" y="408"/>
                    </a:cubicBezTo>
                    <a:cubicBezTo>
                      <a:pt x="282" y="408"/>
                      <a:pt x="283" y="408"/>
                      <a:pt x="283" y="408"/>
                    </a:cubicBezTo>
                    <a:cubicBezTo>
                      <a:pt x="283" y="408"/>
                      <a:pt x="284" y="408"/>
                      <a:pt x="284" y="408"/>
                    </a:cubicBezTo>
                    <a:cubicBezTo>
                      <a:pt x="284" y="407"/>
                      <a:pt x="285" y="407"/>
                      <a:pt x="285" y="407"/>
                    </a:cubicBezTo>
                    <a:cubicBezTo>
                      <a:pt x="286" y="407"/>
                      <a:pt x="286" y="407"/>
                      <a:pt x="287" y="407"/>
                    </a:cubicBezTo>
                    <a:cubicBezTo>
                      <a:pt x="287" y="406"/>
                      <a:pt x="287" y="406"/>
                      <a:pt x="287" y="406"/>
                    </a:cubicBezTo>
                    <a:cubicBezTo>
                      <a:pt x="287" y="406"/>
                      <a:pt x="287" y="406"/>
                      <a:pt x="287" y="406"/>
                    </a:cubicBezTo>
                    <a:cubicBezTo>
                      <a:pt x="287" y="406"/>
                      <a:pt x="287" y="406"/>
                      <a:pt x="288" y="406"/>
                    </a:cubicBezTo>
                    <a:cubicBezTo>
                      <a:pt x="288" y="405"/>
                      <a:pt x="289" y="405"/>
                      <a:pt x="289" y="404"/>
                    </a:cubicBezTo>
                    <a:cubicBezTo>
                      <a:pt x="289" y="404"/>
                      <a:pt x="289" y="404"/>
                      <a:pt x="289" y="404"/>
                    </a:cubicBezTo>
                    <a:cubicBezTo>
                      <a:pt x="289" y="404"/>
                      <a:pt x="289" y="404"/>
                      <a:pt x="289" y="404"/>
                    </a:cubicBezTo>
                    <a:cubicBezTo>
                      <a:pt x="291" y="403"/>
                      <a:pt x="292" y="402"/>
                      <a:pt x="294" y="401"/>
                    </a:cubicBezTo>
                    <a:cubicBezTo>
                      <a:pt x="294" y="401"/>
                      <a:pt x="294" y="401"/>
                      <a:pt x="294" y="400"/>
                    </a:cubicBezTo>
                    <a:cubicBezTo>
                      <a:pt x="295" y="400"/>
                      <a:pt x="295" y="400"/>
                      <a:pt x="295" y="400"/>
                    </a:cubicBezTo>
                    <a:cubicBezTo>
                      <a:pt x="296" y="400"/>
                      <a:pt x="296" y="400"/>
                      <a:pt x="296" y="400"/>
                    </a:cubicBezTo>
                    <a:cubicBezTo>
                      <a:pt x="297" y="399"/>
                      <a:pt x="297" y="399"/>
                      <a:pt x="297" y="399"/>
                    </a:cubicBezTo>
                    <a:cubicBezTo>
                      <a:pt x="297" y="399"/>
                      <a:pt x="297" y="399"/>
                      <a:pt x="297" y="399"/>
                    </a:cubicBezTo>
                    <a:cubicBezTo>
                      <a:pt x="298" y="398"/>
                      <a:pt x="299" y="398"/>
                      <a:pt x="300" y="397"/>
                    </a:cubicBezTo>
                    <a:cubicBezTo>
                      <a:pt x="301" y="397"/>
                      <a:pt x="301" y="397"/>
                      <a:pt x="301" y="397"/>
                    </a:cubicBezTo>
                    <a:cubicBezTo>
                      <a:pt x="302" y="396"/>
                      <a:pt x="303" y="395"/>
                      <a:pt x="305" y="395"/>
                    </a:cubicBezTo>
                    <a:cubicBezTo>
                      <a:pt x="305" y="394"/>
                      <a:pt x="306" y="394"/>
                      <a:pt x="307" y="394"/>
                    </a:cubicBezTo>
                    <a:cubicBezTo>
                      <a:pt x="307" y="394"/>
                      <a:pt x="307" y="393"/>
                      <a:pt x="308" y="393"/>
                    </a:cubicBezTo>
                    <a:cubicBezTo>
                      <a:pt x="309" y="393"/>
                      <a:pt x="309" y="393"/>
                      <a:pt x="310" y="393"/>
                    </a:cubicBezTo>
                    <a:cubicBezTo>
                      <a:pt x="310" y="393"/>
                      <a:pt x="311" y="392"/>
                      <a:pt x="312" y="392"/>
                    </a:cubicBezTo>
                    <a:cubicBezTo>
                      <a:pt x="314" y="391"/>
                      <a:pt x="316" y="390"/>
                      <a:pt x="318" y="389"/>
                    </a:cubicBezTo>
                    <a:cubicBezTo>
                      <a:pt x="319" y="388"/>
                      <a:pt x="320" y="388"/>
                      <a:pt x="321" y="387"/>
                    </a:cubicBezTo>
                    <a:cubicBezTo>
                      <a:pt x="321" y="387"/>
                      <a:pt x="322" y="386"/>
                      <a:pt x="322" y="386"/>
                    </a:cubicBezTo>
                    <a:cubicBezTo>
                      <a:pt x="323" y="386"/>
                      <a:pt x="323" y="385"/>
                      <a:pt x="323" y="385"/>
                    </a:cubicBezTo>
                    <a:cubicBezTo>
                      <a:pt x="324" y="384"/>
                      <a:pt x="325" y="383"/>
                      <a:pt x="327" y="382"/>
                    </a:cubicBezTo>
                    <a:cubicBezTo>
                      <a:pt x="327" y="382"/>
                      <a:pt x="327" y="382"/>
                      <a:pt x="327" y="382"/>
                    </a:cubicBezTo>
                    <a:cubicBezTo>
                      <a:pt x="327" y="381"/>
                      <a:pt x="328" y="380"/>
                      <a:pt x="329" y="380"/>
                    </a:cubicBezTo>
                    <a:cubicBezTo>
                      <a:pt x="329" y="380"/>
                      <a:pt x="329" y="379"/>
                      <a:pt x="329" y="379"/>
                    </a:cubicBezTo>
                    <a:cubicBezTo>
                      <a:pt x="330" y="378"/>
                      <a:pt x="331" y="376"/>
                      <a:pt x="332" y="375"/>
                    </a:cubicBezTo>
                    <a:cubicBezTo>
                      <a:pt x="333" y="375"/>
                      <a:pt x="333" y="375"/>
                      <a:pt x="333" y="375"/>
                    </a:cubicBezTo>
                    <a:cubicBezTo>
                      <a:pt x="333" y="375"/>
                      <a:pt x="333" y="374"/>
                      <a:pt x="333" y="374"/>
                    </a:cubicBezTo>
                    <a:cubicBezTo>
                      <a:pt x="333" y="374"/>
                      <a:pt x="333" y="374"/>
                      <a:pt x="333" y="374"/>
                    </a:cubicBezTo>
                    <a:cubicBezTo>
                      <a:pt x="333" y="374"/>
                      <a:pt x="334" y="373"/>
                      <a:pt x="334" y="373"/>
                    </a:cubicBezTo>
                    <a:cubicBezTo>
                      <a:pt x="334" y="373"/>
                      <a:pt x="334" y="373"/>
                      <a:pt x="334" y="373"/>
                    </a:cubicBezTo>
                    <a:cubicBezTo>
                      <a:pt x="335" y="373"/>
                      <a:pt x="335" y="373"/>
                      <a:pt x="335" y="373"/>
                    </a:cubicBezTo>
                    <a:cubicBezTo>
                      <a:pt x="336" y="372"/>
                      <a:pt x="336" y="372"/>
                      <a:pt x="337" y="371"/>
                    </a:cubicBezTo>
                    <a:cubicBezTo>
                      <a:pt x="337" y="370"/>
                      <a:pt x="338" y="370"/>
                      <a:pt x="338" y="369"/>
                    </a:cubicBezTo>
                    <a:cubicBezTo>
                      <a:pt x="339" y="369"/>
                      <a:pt x="339" y="369"/>
                      <a:pt x="339" y="368"/>
                    </a:cubicBezTo>
                    <a:cubicBezTo>
                      <a:pt x="339" y="368"/>
                      <a:pt x="339" y="368"/>
                      <a:pt x="339" y="368"/>
                    </a:cubicBezTo>
                    <a:cubicBezTo>
                      <a:pt x="339" y="368"/>
                      <a:pt x="339" y="368"/>
                      <a:pt x="339" y="367"/>
                    </a:cubicBezTo>
                    <a:cubicBezTo>
                      <a:pt x="339" y="367"/>
                      <a:pt x="339" y="367"/>
                      <a:pt x="339" y="367"/>
                    </a:cubicBezTo>
                    <a:cubicBezTo>
                      <a:pt x="339" y="366"/>
                      <a:pt x="339" y="366"/>
                      <a:pt x="340" y="366"/>
                    </a:cubicBezTo>
                    <a:cubicBezTo>
                      <a:pt x="340" y="366"/>
                      <a:pt x="340" y="366"/>
                      <a:pt x="340" y="366"/>
                    </a:cubicBezTo>
                    <a:cubicBezTo>
                      <a:pt x="340" y="366"/>
                      <a:pt x="341" y="366"/>
                      <a:pt x="341" y="366"/>
                    </a:cubicBezTo>
                    <a:cubicBezTo>
                      <a:pt x="341" y="366"/>
                      <a:pt x="341" y="366"/>
                      <a:pt x="341" y="366"/>
                    </a:cubicBezTo>
                    <a:cubicBezTo>
                      <a:pt x="341" y="366"/>
                      <a:pt x="341" y="366"/>
                      <a:pt x="341" y="366"/>
                    </a:cubicBezTo>
                    <a:cubicBezTo>
                      <a:pt x="341" y="366"/>
                      <a:pt x="341" y="366"/>
                      <a:pt x="341" y="366"/>
                    </a:cubicBezTo>
                    <a:cubicBezTo>
                      <a:pt x="341" y="366"/>
                      <a:pt x="341" y="365"/>
                      <a:pt x="341" y="365"/>
                    </a:cubicBezTo>
                    <a:cubicBezTo>
                      <a:pt x="341" y="365"/>
                      <a:pt x="341" y="366"/>
                      <a:pt x="341" y="366"/>
                    </a:cubicBezTo>
                    <a:cubicBezTo>
                      <a:pt x="341" y="366"/>
                      <a:pt x="340" y="366"/>
                      <a:pt x="340" y="366"/>
                    </a:cubicBezTo>
                    <a:cubicBezTo>
                      <a:pt x="340" y="365"/>
                      <a:pt x="340" y="365"/>
                      <a:pt x="341" y="365"/>
                    </a:cubicBezTo>
                    <a:cubicBezTo>
                      <a:pt x="340" y="365"/>
                      <a:pt x="340" y="365"/>
                      <a:pt x="340" y="364"/>
                    </a:cubicBezTo>
                    <a:cubicBezTo>
                      <a:pt x="340" y="364"/>
                      <a:pt x="340" y="364"/>
                      <a:pt x="340" y="364"/>
                    </a:cubicBezTo>
                    <a:cubicBezTo>
                      <a:pt x="340" y="364"/>
                      <a:pt x="340" y="363"/>
                      <a:pt x="341" y="363"/>
                    </a:cubicBezTo>
                    <a:cubicBezTo>
                      <a:pt x="341" y="363"/>
                      <a:pt x="341" y="363"/>
                      <a:pt x="341" y="363"/>
                    </a:cubicBezTo>
                    <a:cubicBezTo>
                      <a:pt x="341" y="363"/>
                      <a:pt x="341" y="363"/>
                      <a:pt x="341" y="363"/>
                    </a:cubicBezTo>
                    <a:cubicBezTo>
                      <a:pt x="341" y="363"/>
                      <a:pt x="341" y="363"/>
                      <a:pt x="341" y="363"/>
                    </a:cubicBezTo>
                    <a:cubicBezTo>
                      <a:pt x="340" y="363"/>
                      <a:pt x="340" y="362"/>
                      <a:pt x="340" y="362"/>
                    </a:cubicBezTo>
                    <a:cubicBezTo>
                      <a:pt x="340" y="362"/>
                      <a:pt x="341" y="362"/>
                      <a:pt x="341" y="362"/>
                    </a:cubicBezTo>
                    <a:cubicBezTo>
                      <a:pt x="341" y="362"/>
                      <a:pt x="341" y="362"/>
                      <a:pt x="341" y="361"/>
                    </a:cubicBezTo>
                    <a:cubicBezTo>
                      <a:pt x="341" y="361"/>
                      <a:pt x="341" y="361"/>
                      <a:pt x="341" y="361"/>
                    </a:cubicBezTo>
                    <a:cubicBezTo>
                      <a:pt x="341" y="361"/>
                      <a:pt x="342" y="361"/>
                      <a:pt x="342" y="360"/>
                    </a:cubicBezTo>
                    <a:cubicBezTo>
                      <a:pt x="342" y="360"/>
                      <a:pt x="342" y="360"/>
                      <a:pt x="342" y="360"/>
                    </a:cubicBezTo>
                    <a:cubicBezTo>
                      <a:pt x="341" y="360"/>
                      <a:pt x="341" y="360"/>
                      <a:pt x="341" y="360"/>
                    </a:cubicBezTo>
                    <a:cubicBezTo>
                      <a:pt x="341" y="360"/>
                      <a:pt x="340" y="360"/>
                      <a:pt x="340" y="360"/>
                    </a:cubicBezTo>
                    <a:cubicBezTo>
                      <a:pt x="340" y="360"/>
                      <a:pt x="339" y="359"/>
                      <a:pt x="339" y="359"/>
                    </a:cubicBezTo>
                    <a:cubicBezTo>
                      <a:pt x="339" y="359"/>
                      <a:pt x="339" y="359"/>
                      <a:pt x="339" y="359"/>
                    </a:cubicBezTo>
                    <a:cubicBezTo>
                      <a:pt x="339" y="359"/>
                      <a:pt x="339" y="359"/>
                      <a:pt x="339" y="359"/>
                    </a:cubicBezTo>
                    <a:cubicBezTo>
                      <a:pt x="339" y="359"/>
                      <a:pt x="338" y="360"/>
                      <a:pt x="338" y="360"/>
                    </a:cubicBezTo>
                    <a:cubicBezTo>
                      <a:pt x="338" y="360"/>
                      <a:pt x="338" y="360"/>
                      <a:pt x="338" y="360"/>
                    </a:cubicBezTo>
                    <a:cubicBezTo>
                      <a:pt x="338" y="360"/>
                      <a:pt x="338" y="360"/>
                      <a:pt x="338" y="360"/>
                    </a:cubicBezTo>
                    <a:cubicBezTo>
                      <a:pt x="338" y="360"/>
                      <a:pt x="338" y="360"/>
                      <a:pt x="338" y="360"/>
                    </a:cubicBezTo>
                    <a:cubicBezTo>
                      <a:pt x="337" y="360"/>
                      <a:pt x="337" y="361"/>
                      <a:pt x="337" y="361"/>
                    </a:cubicBezTo>
                    <a:cubicBezTo>
                      <a:pt x="336" y="361"/>
                      <a:pt x="336" y="361"/>
                      <a:pt x="335" y="361"/>
                    </a:cubicBezTo>
                    <a:cubicBezTo>
                      <a:pt x="335" y="361"/>
                      <a:pt x="335" y="361"/>
                      <a:pt x="335" y="361"/>
                    </a:cubicBezTo>
                    <a:cubicBezTo>
                      <a:pt x="335" y="361"/>
                      <a:pt x="335" y="361"/>
                      <a:pt x="335" y="361"/>
                    </a:cubicBezTo>
                    <a:cubicBezTo>
                      <a:pt x="334" y="361"/>
                      <a:pt x="334" y="361"/>
                      <a:pt x="333" y="361"/>
                    </a:cubicBezTo>
                    <a:cubicBezTo>
                      <a:pt x="333" y="361"/>
                      <a:pt x="333" y="361"/>
                      <a:pt x="332" y="361"/>
                    </a:cubicBezTo>
                    <a:cubicBezTo>
                      <a:pt x="331" y="361"/>
                      <a:pt x="331" y="361"/>
                      <a:pt x="330" y="361"/>
                    </a:cubicBezTo>
                    <a:cubicBezTo>
                      <a:pt x="330" y="361"/>
                      <a:pt x="329" y="361"/>
                      <a:pt x="329" y="361"/>
                    </a:cubicBezTo>
                    <a:cubicBezTo>
                      <a:pt x="329" y="361"/>
                      <a:pt x="329" y="361"/>
                      <a:pt x="329" y="361"/>
                    </a:cubicBezTo>
                    <a:cubicBezTo>
                      <a:pt x="328" y="361"/>
                      <a:pt x="328" y="361"/>
                      <a:pt x="327" y="361"/>
                    </a:cubicBezTo>
                    <a:cubicBezTo>
                      <a:pt x="327" y="361"/>
                      <a:pt x="326" y="361"/>
                      <a:pt x="326" y="361"/>
                    </a:cubicBezTo>
                    <a:cubicBezTo>
                      <a:pt x="325" y="361"/>
                      <a:pt x="325" y="361"/>
                      <a:pt x="324" y="361"/>
                    </a:cubicBezTo>
                    <a:cubicBezTo>
                      <a:pt x="324" y="361"/>
                      <a:pt x="324" y="361"/>
                      <a:pt x="324" y="361"/>
                    </a:cubicBezTo>
                    <a:cubicBezTo>
                      <a:pt x="323" y="361"/>
                      <a:pt x="323" y="361"/>
                      <a:pt x="323" y="360"/>
                    </a:cubicBezTo>
                    <a:cubicBezTo>
                      <a:pt x="322" y="360"/>
                      <a:pt x="322" y="360"/>
                      <a:pt x="322" y="360"/>
                    </a:cubicBezTo>
                    <a:cubicBezTo>
                      <a:pt x="321" y="361"/>
                      <a:pt x="320" y="361"/>
                      <a:pt x="319" y="361"/>
                    </a:cubicBezTo>
                    <a:cubicBezTo>
                      <a:pt x="318" y="361"/>
                      <a:pt x="318" y="361"/>
                      <a:pt x="317" y="361"/>
                    </a:cubicBezTo>
                    <a:cubicBezTo>
                      <a:pt x="317" y="361"/>
                      <a:pt x="316" y="361"/>
                      <a:pt x="316" y="361"/>
                    </a:cubicBezTo>
                    <a:cubicBezTo>
                      <a:pt x="316" y="361"/>
                      <a:pt x="316" y="361"/>
                      <a:pt x="316" y="361"/>
                    </a:cubicBezTo>
                    <a:cubicBezTo>
                      <a:pt x="315" y="361"/>
                      <a:pt x="315" y="361"/>
                      <a:pt x="314" y="361"/>
                    </a:cubicBezTo>
                    <a:cubicBezTo>
                      <a:pt x="314" y="361"/>
                      <a:pt x="314" y="361"/>
                      <a:pt x="314" y="361"/>
                    </a:cubicBezTo>
                    <a:cubicBezTo>
                      <a:pt x="314" y="361"/>
                      <a:pt x="314" y="361"/>
                      <a:pt x="314" y="361"/>
                    </a:cubicBezTo>
                    <a:cubicBezTo>
                      <a:pt x="313" y="361"/>
                      <a:pt x="312" y="361"/>
                      <a:pt x="312" y="361"/>
                    </a:cubicBezTo>
                    <a:cubicBezTo>
                      <a:pt x="312" y="361"/>
                      <a:pt x="311" y="361"/>
                      <a:pt x="311" y="361"/>
                    </a:cubicBezTo>
                    <a:cubicBezTo>
                      <a:pt x="311" y="362"/>
                      <a:pt x="310" y="362"/>
                      <a:pt x="310" y="362"/>
                    </a:cubicBezTo>
                    <a:cubicBezTo>
                      <a:pt x="309" y="362"/>
                      <a:pt x="309" y="362"/>
                      <a:pt x="309" y="362"/>
                    </a:cubicBezTo>
                    <a:cubicBezTo>
                      <a:pt x="309" y="362"/>
                      <a:pt x="308" y="362"/>
                      <a:pt x="308" y="362"/>
                    </a:cubicBezTo>
                    <a:cubicBezTo>
                      <a:pt x="307" y="362"/>
                      <a:pt x="307" y="362"/>
                      <a:pt x="307" y="362"/>
                    </a:cubicBezTo>
                    <a:cubicBezTo>
                      <a:pt x="306" y="361"/>
                      <a:pt x="306" y="361"/>
                      <a:pt x="305" y="361"/>
                    </a:cubicBezTo>
                    <a:cubicBezTo>
                      <a:pt x="305" y="361"/>
                      <a:pt x="305" y="361"/>
                      <a:pt x="305" y="361"/>
                    </a:cubicBezTo>
                    <a:cubicBezTo>
                      <a:pt x="305" y="361"/>
                      <a:pt x="305" y="360"/>
                      <a:pt x="305" y="360"/>
                    </a:cubicBezTo>
                    <a:cubicBezTo>
                      <a:pt x="304" y="359"/>
                      <a:pt x="303" y="358"/>
                      <a:pt x="302" y="357"/>
                    </a:cubicBezTo>
                    <a:cubicBezTo>
                      <a:pt x="302" y="357"/>
                      <a:pt x="302" y="357"/>
                      <a:pt x="302" y="357"/>
                    </a:cubicBezTo>
                    <a:cubicBezTo>
                      <a:pt x="302" y="357"/>
                      <a:pt x="301" y="357"/>
                      <a:pt x="301" y="357"/>
                    </a:cubicBezTo>
                    <a:cubicBezTo>
                      <a:pt x="301" y="357"/>
                      <a:pt x="301" y="357"/>
                      <a:pt x="301" y="356"/>
                    </a:cubicBezTo>
                    <a:cubicBezTo>
                      <a:pt x="301" y="356"/>
                      <a:pt x="300" y="356"/>
                      <a:pt x="300" y="356"/>
                    </a:cubicBezTo>
                    <a:cubicBezTo>
                      <a:pt x="300" y="356"/>
                      <a:pt x="299" y="356"/>
                      <a:pt x="299" y="357"/>
                    </a:cubicBezTo>
                    <a:cubicBezTo>
                      <a:pt x="299" y="356"/>
                      <a:pt x="299" y="356"/>
                      <a:pt x="299" y="356"/>
                    </a:cubicBezTo>
                    <a:cubicBezTo>
                      <a:pt x="299" y="356"/>
                      <a:pt x="298" y="356"/>
                      <a:pt x="298" y="356"/>
                    </a:cubicBezTo>
                    <a:cubicBezTo>
                      <a:pt x="299" y="356"/>
                      <a:pt x="299" y="356"/>
                      <a:pt x="299" y="356"/>
                    </a:cubicBezTo>
                    <a:cubicBezTo>
                      <a:pt x="300" y="356"/>
                      <a:pt x="300" y="356"/>
                      <a:pt x="300" y="355"/>
                    </a:cubicBezTo>
                    <a:cubicBezTo>
                      <a:pt x="300" y="356"/>
                      <a:pt x="300" y="356"/>
                      <a:pt x="301" y="356"/>
                    </a:cubicBezTo>
                    <a:cubicBezTo>
                      <a:pt x="301" y="355"/>
                      <a:pt x="301" y="355"/>
                      <a:pt x="302" y="355"/>
                    </a:cubicBezTo>
                    <a:cubicBezTo>
                      <a:pt x="302" y="355"/>
                      <a:pt x="302" y="355"/>
                      <a:pt x="302" y="355"/>
                    </a:cubicBezTo>
                    <a:cubicBezTo>
                      <a:pt x="302" y="354"/>
                      <a:pt x="302" y="354"/>
                      <a:pt x="302" y="354"/>
                    </a:cubicBezTo>
                    <a:cubicBezTo>
                      <a:pt x="302" y="354"/>
                      <a:pt x="302" y="353"/>
                      <a:pt x="302" y="353"/>
                    </a:cubicBezTo>
                    <a:cubicBezTo>
                      <a:pt x="302" y="353"/>
                      <a:pt x="302" y="353"/>
                      <a:pt x="302" y="353"/>
                    </a:cubicBezTo>
                    <a:cubicBezTo>
                      <a:pt x="302" y="353"/>
                      <a:pt x="301" y="353"/>
                      <a:pt x="301" y="352"/>
                    </a:cubicBezTo>
                    <a:cubicBezTo>
                      <a:pt x="301" y="352"/>
                      <a:pt x="301" y="352"/>
                      <a:pt x="301" y="352"/>
                    </a:cubicBezTo>
                    <a:cubicBezTo>
                      <a:pt x="301" y="352"/>
                      <a:pt x="301" y="352"/>
                      <a:pt x="301" y="352"/>
                    </a:cubicBezTo>
                    <a:cubicBezTo>
                      <a:pt x="301" y="352"/>
                      <a:pt x="301" y="352"/>
                      <a:pt x="301" y="352"/>
                    </a:cubicBezTo>
                    <a:cubicBezTo>
                      <a:pt x="301" y="352"/>
                      <a:pt x="301" y="352"/>
                      <a:pt x="301" y="352"/>
                    </a:cubicBezTo>
                    <a:cubicBezTo>
                      <a:pt x="300" y="352"/>
                      <a:pt x="300" y="352"/>
                      <a:pt x="300" y="352"/>
                    </a:cubicBezTo>
                    <a:cubicBezTo>
                      <a:pt x="300" y="352"/>
                      <a:pt x="300" y="352"/>
                      <a:pt x="300" y="352"/>
                    </a:cubicBezTo>
                    <a:cubicBezTo>
                      <a:pt x="299" y="352"/>
                      <a:pt x="299" y="352"/>
                      <a:pt x="299" y="352"/>
                    </a:cubicBezTo>
                    <a:cubicBezTo>
                      <a:pt x="299" y="351"/>
                      <a:pt x="299" y="351"/>
                      <a:pt x="299" y="351"/>
                    </a:cubicBezTo>
                    <a:cubicBezTo>
                      <a:pt x="299" y="351"/>
                      <a:pt x="299" y="351"/>
                      <a:pt x="299" y="351"/>
                    </a:cubicBezTo>
                    <a:cubicBezTo>
                      <a:pt x="299" y="350"/>
                      <a:pt x="299" y="350"/>
                      <a:pt x="298" y="350"/>
                    </a:cubicBezTo>
                    <a:cubicBezTo>
                      <a:pt x="298" y="350"/>
                      <a:pt x="298" y="350"/>
                      <a:pt x="298" y="350"/>
                    </a:cubicBezTo>
                    <a:cubicBezTo>
                      <a:pt x="298" y="349"/>
                      <a:pt x="297" y="349"/>
                      <a:pt x="297" y="348"/>
                    </a:cubicBezTo>
                    <a:cubicBezTo>
                      <a:pt x="297" y="348"/>
                      <a:pt x="297" y="348"/>
                      <a:pt x="297" y="348"/>
                    </a:cubicBezTo>
                    <a:cubicBezTo>
                      <a:pt x="297" y="348"/>
                      <a:pt x="297" y="348"/>
                      <a:pt x="297" y="348"/>
                    </a:cubicBezTo>
                    <a:cubicBezTo>
                      <a:pt x="297" y="348"/>
                      <a:pt x="296" y="348"/>
                      <a:pt x="296" y="348"/>
                    </a:cubicBezTo>
                    <a:cubicBezTo>
                      <a:pt x="296" y="348"/>
                      <a:pt x="296" y="347"/>
                      <a:pt x="296" y="347"/>
                    </a:cubicBezTo>
                    <a:cubicBezTo>
                      <a:pt x="295" y="347"/>
                      <a:pt x="295" y="347"/>
                      <a:pt x="295" y="347"/>
                    </a:cubicBezTo>
                    <a:cubicBezTo>
                      <a:pt x="294" y="346"/>
                      <a:pt x="294" y="346"/>
                      <a:pt x="294" y="346"/>
                    </a:cubicBezTo>
                    <a:cubicBezTo>
                      <a:pt x="294" y="345"/>
                      <a:pt x="293" y="345"/>
                      <a:pt x="292" y="344"/>
                    </a:cubicBezTo>
                    <a:cubicBezTo>
                      <a:pt x="292" y="344"/>
                      <a:pt x="292" y="344"/>
                      <a:pt x="292" y="344"/>
                    </a:cubicBezTo>
                    <a:cubicBezTo>
                      <a:pt x="292" y="344"/>
                      <a:pt x="291" y="343"/>
                      <a:pt x="291" y="343"/>
                    </a:cubicBezTo>
                    <a:cubicBezTo>
                      <a:pt x="291" y="343"/>
                      <a:pt x="291" y="343"/>
                      <a:pt x="290" y="343"/>
                    </a:cubicBezTo>
                    <a:cubicBezTo>
                      <a:pt x="290" y="343"/>
                      <a:pt x="290" y="342"/>
                      <a:pt x="290" y="342"/>
                    </a:cubicBezTo>
                    <a:cubicBezTo>
                      <a:pt x="289" y="342"/>
                      <a:pt x="289" y="342"/>
                      <a:pt x="289" y="342"/>
                    </a:cubicBezTo>
                    <a:cubicBezTo>
                      <a:pt x="289" y="342"/>
                      <a:pt x="289" y="342"/>
                      <a:pt x="289" y="342"/>
                    </a:cubicBezTo>
                    <a:cubicBezTo>
                      <a:pt x="288" y="342"/>
                      <a:pt x="288" y="342"/>
                      <a:pt x="288" y="342"/>
                    </a:cubicBezTo>
                    <a:cubicBezTo>
                      <a:pt x="288" y="342"/>
                      <a:pt x="288" y="342"/>
                      <a:pt x="287" y="342"/>
                    </a:cubicBezTo>
                    <a:cubicBezTo>
                      <a:pt x="287" y="342"/>
                      <a:pt x="287" y="342"/>
                      <a:pt x="287" y="342"/>
                    </a:cubicBezTo>
                    <a:cubicBezTo>
                      <a:pt x="287" y="341"/>
                      <a:pt x="286" y="341"/>
                      <a:pt x="286" y="341"/>
                    </a:cubicBezTo>
                    <a:cubicBezTo>
                      <a:pt x="286" y="341"/>
                      <a:pt x="286" y="340"/>
                      <a:pt x="286" y="340"/>
                    </a:cubicBezTo>
                    <a:cubicBezTo>
                      <a:pt x="286" y="340"/>
                      <a:pt x="286" y="340"/>
                      <a:pt x="286" y="339"/>
                    </a:cubicBezTo>
                    <a:cubicBezTo>
                      <a:pt x="286" y="339"/>
                      <a:pt x="285" y="339"/>
                      <a:pt x="285" y="339"/>
                    </a:cubicBezTo>
                    <a:cubicBezTo>
                      <a:pt x="285" y="340"/>
                      <a:pt x="285" y="340"/>
                      <a:pt x="285" y="340"/>
                    </a:cubicBezTo>
                    <a:cubicBezTo>
                      <a:pt x="285" y="340"/>
                      <a:pt x="285" y="340"/>
                      <a:pt x="285" y="340"/>
                    </a:cubicBezTo>
                    <a:cubicBezTo>
                      <a:pt x="285" y="341"/>
                      <a:pt x="285" y="341"/>
                      <a:pt x="285" y="341"/>
                    </a:cubicBezTo>
                    <a:cubicBezTo>
                      <a:pt x="285" y="341"/>
                      <a:pt x="285" y="341"/>
                      <a:pt x="284" y="341"/>
                    </a:cubicBezTo>
                    <a:cubicBezTo>
                      <a:pt x="284" y="341"/>
                      <a:pt x="284" y="340"/>
                      <a:pt x="284" y="340"/>
                    </a:cubicBezTo>
                    <a:cubicBezTo>
                      <a:pt x="284" y="340"/>
                      <a:pt x="284" y="339"/>
                      <a:pt x="284" y="339"/>
                    </a:cubicBezTo>
                    <a:cubicBezTo>
                      <a:pt x="284" y="339"/>
                      <a:pt x="284" y="339"/>
                      <a:pt x="283" y="339"/>
                    </a:cubicBezTo>
                    <a:cubicBezTo>
                      <a:pt x="283" y="339"/>
                      <a:pt x="283" y="339"/>
                      <a:pt x="283" y="338"/>
                    </a:cubicBezTo>
                    <a:cubicBezTo>
                      <a:pt x="283" y="338"/>
                      <a:pt x="283" y="338"/>
                      <a:pt x="283" y="337"/>
                    </a:cubicBezTo>
                    <a:cubicBezTo>
                      <a:pt x="283" y="337"/>
                      <a:pt x="283" y="337"/>
                      <a:pt x="283" y="337"/>
                    </a:cubicBezTo>
                    <a:cubicBezTo>
                      <a:pt x="283" y="336"/>
                      <a:pt x="283" y="336"/>
                      <a:pt x="282" y="335"/>
                    </a:cubicBezTo>
                    <a:cubicBezTo>
                      <a:pt x="282" y="333"/>
                      <a:pt x="281" y="332"/>
                      <a:pt x="281" y="330"/>
                    </a:cubicBezTo>
                    <a:cubicBezTo>
                      <a:pt x="280" y="330"/>
                      <a:pt x="280" y="330"/>
                      <a:pt x="280" y="329"/>
                    </a:cubicBezTo>
                    <a:cubicBezTo>
                      <a:pt x="280" y="329"/>
                      <a:pt x="280" y="329"/>
                      <a:pt x="280" y="329"/>
                    </a:cubicBezTo>
                    <a:cubicBezTo>
                      <a:pt x="279" y="329"/>
                      <a:pt x="279" y="329"/>
                      <a:pt x="279" y="329"/>
                    </a:cubicBezTo>
                    <a:cubicBezTo>
                      <a:pt x="279" y="329"/>
                      <a:pt x="279" y="329"/>
                      <a:pt x="279" y="329"/>
                    </a:cubicBezTo>
                    <a:cubicBezTo>
                      <a:pt x="279" y="329"/>
                      <a:pt x="279" y="328"/>
                      <a:pt x="278" y="328"/>
                    </a:cubicBezTo>
                    <a:cubicBezTo>
                      <a:pt x="278" y="328"/>
                      <a:pt x="278" y="328"/>
                      <a:pt x="277" y="328"/>
                    </a:cubicBezTo>
                    <a:cubicBezTo>
                      <a:pt x="277" y="328"/>
                      <a:pt x="277" y="328"/>
                      <a:pt x="277" y="327"/>
                    </a:cubicBezTo>
                    <a:cubicBezTo>
                      <a:pt x="277" y="327"/>
                      <a:pt x="276" y="327"/>
                      <a:pt x="275" y="326"/>
                    </a:cubicBezTo>
                    <a:cubicBezTo>
                      <a:pt x="275" y="326"/>
                      <a:pt x="275" y="326"/>
                      <a:pt x="274" y="326"/>
                    </a:cubicBezTo>
                    <a:cubicBezTo>
                      <a:pt x="274" y="326"/>
                      <a:pt x="274" y="325"/>
                      <a:pt x="274" y="325"/>
                    </a:cubicBezTo>
                    <a:cubicBezTo>
                      <a:pt x="273" y="324"/>
                      <a:pt x="273" y="324"/>
                      <a:pt x="273" y="323"/>
                    </a:cubicBezTo>
                    <a:cubicBezTo>
                      <a:pt x="273" y="323"/>
                      <a:pt x="273" y="322"/>
                      <a:pt x="273" y="322"/>
                    </a:cubicBezTo>
                    <a:cubicBezTo>
                      <a:pt x="273" y="321"/>
                      <a:pt x="273" y="321"/>
                      <a:pt x="273" y="320"/>
                    </a:cubicBezTo>
                    <a:cubicBezTo>
                      <a:pt x="273" y="319"/>
                      <a:pt x="273" y="318"/>
                      <a:pt x="272" y="317"/>
                    </a:cubicBezTo>
                    <a:cubicBezTo>
                      <a:pt x="272" y="317"/>
                      <a:pt x="272" y="317"/>
                      <a:pt x="272" y="317"/>
                    </a:cubicBezTo>
                    <a:cubicBezTo>
                      <a:pt x="272" y="317"/>
                      <a:pt x="272" y="317"/>
                      <a:pt x="272" y="317"/>
                    </a:cubicBezTo>
                    <a:cubicBezTo>
                      <a:pt x="273" y="317"/>
                      <a:pt x="273" y="317"/>
                      <a:pt x="273" y="317"/>
                    </a:cubicBezTo>
                    <a:cubicBezTo>
                      <a:pt x="273" y="317"/>
                      <a:pt x="273" y="317"/>
                      <a:pt x="273" y="317"/>
                    </a:cubicBezTo>
                    <a:cubicBezTo>
                      <a:pt x="273" y="317"/>
                      <a:pt x="273" y="317"/>
                      <a:pt x="273" y="317"/>
                    </a:cubicBezTo>
                    <a:cubicBezTo>
                      <a:pt x="273" y="317"/>
                      <a:pt x="273" y="317"/>
                      <a:pt x="273" y="317"/>
                    </a:cubicBezTo>
                    <a:cubicBezTo>
                      <a:pt x="273" y="317"/>
                      <a:pt x="273" y="316"/>
                      <a:pt x="272" y="316"/>
                    </a:cubicBezTo>
                    <a:cubicBezTo>
                      <a:pt x="272" y="316"/>
                      <a:pt x="272" y="315"/>
                      <a:pt x="272" y="315"/>
                    </a:cubicBezTo>
                    <a:cubicBezTo>
                      <a:pt x="272" y="315"/>
                      <a:pt x="272" y="315"/>
                      <a:pt x="272" y="315"/>
                    </a:cubicBezTo>
                    <a:cubicBezTo>
                      <a:pt x="272" y="315"/>
                      <a:pt x="272" y="315"/>
                      <a:pt x="272" y="315"/>
                    </a:cubicBezTo>
                    <a:cubicBezTo>
                      <a:pt x="272" y="315"/>
                      <a:pt x="272" y="314"/>
                      <a:pt x="272" y="314"/>
                    </a:cubicBezTo>
                    <a:cubicBezTo>
                      <a:pt x="272" y="314"/>
                      <a:pt x="272" y="314"/>
                      <a:pt x="272" y="314"/>
                    </a:cubicBezTo>
                    <a:cubicBezTo>
                      <a:pt x="272" y="314"/>
                      <a:pt x="272" y="314"/>
                      <a:pt x="272" y="314"/>
                    </a:cubicBezTo>
                    <a:cubicBezTo>
                      <a:pt x="272" y="314"/>
                      <a:pt x="272" y="314"/>
                      <a:pt x="272" y="314"/>
                    </a:cubicBezTo>
                    <a:cubicBezTo>
                      <a:pt x="272" y="313"/>
                      <a:pt x="272" y="313"/>
                      <a:pt x="272" y="313"/>
                    </a:cubicBezTo>
                    <a:cubicBezTo>
                      <a:pt x="272" y="313"/>
                      <a:pt x="272" y="313"/>
                      <a:pt x="272" y="313"/>
                    </a:cubicBezTo>
                    <a:cubicBezTo>
                      <a:pt x="272" y="313"/>
                      <a:pt x="271" y="313"/>
                      <a:pt x="271" y="313"/>
                    </a:cubicBezTo>
                    <a:cubicBezTo>
                      <a:pt x="271" y="313"/>
                      <a:pt x="270" y="312"/>
                      <a:pt x="270" y="312"/>
                    </a:cubicBezTo>
                    <a:cubicBezTo>
                      <a:pt x="270" y="312"/>
                      <a:pt x="270" y="312"/>
                      <a:pt x="270" y="311"/>
                    </a:cubicBezTo>
                    <a:cubicBezTo>
                      <a:pt x="269" y="311"/>
                      <a:pt x="269" y="311"/>
                      <a:pt x="269" y="311"/>
                    </a:cubicBezTo>
                    <a:cubicBezTo>
                      <a:pt x="268" y="311"/>
                      <a:pt x="268" y="310"/>
                      <a:pt x="268" y="310"/>
                    </a:cubicBezTo>
                    <a:cubicBezTo>
                      <a:pt x="268" y="310"/>
                      <a:pt x="268" y="310"/>
                      <a:pt x="267" y="310"/>
                    </a:cubicBezTo>
                    <a:cubicBezTo>
                      <a:pt x="267" y="310"/>
                      <a:pt x="267" y="310"/>
                      <a:pt x="266" y="310"/>
                    </a:cubicBezTo>
                    <a:cubicBezTo>
                      <a:pt x="266" y="310"/>
                      <a:pt x="265" y="310"/>
                      <a:pt x="265" y="309"/>
                    </a:cubicBezTo>
                    <a:cubicBezTo>
                      <a:pt x="265" y="309"/>
                      <a:pt x="264" y="308"/>
                      <a:pt x="264" y="307"/>
                    </a:cubicBezTo>
                    <a:cubicBezTo>
                      <a:pt x="264" y="307"/>
                      <a:pt x="264" y="307"/>
                      <a:pt x="265" y="307"/>
                    </a:cubicBezTo>
                    <a:cubicBezTo>
                      <a:pt x="265" y="306"/>
                      <a:pt x="265" y="306"/>
                      <a:pt x="265" y="306"/>
                    </a:cubicBezTo>
                    <a:cubicBezTo>
                      <a:pt x="264" y="306"/>
                      <a:pt x="264" y="306"/>
                      <a:pt x="264" y="305"/>
                    </a:cubicBezTo>
                    <a:cubicBezTo>
                      <a:pt x="264" y="305"/>
                      <a:pt x="264" y="305"/>
                      <a:pt x="264" y="305"/>
                    </a:cubicBezTo>
                    <a:cubicBezTo>
                      <a:pt x="264" y="305"/>
                      <a:pt x="265" y="305"/>
                      <a:pt x="265" y="305"/>
                    </a:cubicBezTo>
                    <a:cubicBezTo>
                      <a:pt x="265" y="305"/>
                      <a:pt x="266" y="305"/>
                      <a:pt x="266" y="305"/>
                    </a:cubicBezTo>
                    <a:cubicBezTo>
                      <a:pt x="266" y="305"/>
                      <a:pt x="266" y="305"/>
                      <a:pt x="266" y="305"/>
                    </a:cubicBezTo>
                    <a:cubicBezTo>
                      <a:pt x="266" y="305"/>
                      <a:pt x="265" y="305"/>
                      <a:pt x="265" y="305"/>
                    </a:cubicBezTo>
                    <a:cubicBezTo>
                      <a:pt x="265" y="305"/>
                      <a:pt x="265" y="304"/>
                      <a:pt x="264" y="304"/>
                    </a:cubicBezTo>
                    <a:cubicBezTo>
                      <a:pt x="264" y="304"/>
                      <a:pt x="264" y="304"/>
                      <a:pt x="264" y="304"/>
                    </a:cubicBezTo>
                    <a:cubicBezTo>
                      <a:pt x="264" y="304"/>
                      <a:pt x="264" y="304"/>
                      <a:pt x="264" y="304"/>
                    </a:cubicBezTo>
                    <a:cubicBezTo>
                      <a:pt x="264" y="304"/>
                      <a:pt x="264" y="304"/>
                      <a:pt x="264" y="303"/>
                    </a:cubicBezTo>
                    <a:cubicBezTo>
                      <a:pt x="263" y="303"/>
                      <a:pt x="263" y="303"/>
                      <a:pt x="263" y="302"/>
                    </a:cubicBezTo>
                    <a:cubicBezTo>
                      <a:pt x="263" y="302"/>
                      <a:pt x="262" y="301"/>
                      <a:pt x="261" y="300"/>
                    </a:cubicBezTo>
                    <a:cubicBezTo>
                      <a:pt x="261" y="300"/>
                      <a:pt x="261" y="300"/>
                      <a:pt x="260" y="300"/>
                    </a:cubicBezTo>
                    <a:cubicBezTo>
                      <a:pt x="260" y="299"/>
                      <a:pt x="260" y="299"/>
                      <a:pt x="260" y="299"/>
                    </a:cubicBezTo>
                    <a:cubicBezTo>
                      <a:pt x="259" y="297"/>
                      <a:pt x="258" y="296"/>
                      <a:pt x="257" y="295"/>
                    </a:cubicBezTo>
                    <a:cubicBezTo>
                      <a:pt x="257" y="295"/>
                      <a:pt x="257" y="294"/>
                      <a:pt x="258" y="294"/>
                    </a:cubicBezTo>
                    <a:cubicBezTo>
                      <a:pt x="257" y="294"/>
                      <a:pt x="257" y="294"/>
                      <a:pt x="257" y="293"/>
                    </a:cubicBezTo>
                    <a:cubicBezTo>
                      <a:pt x="257" y="293"/>
                      <a:pt x="257" y="292"/>
                      <a:pt x="257" y="292"/>
                    </a:cubicBezTo>
                    <a:cubicBezTo>
                      <a:pt x="257" y="292"/>
                      <a:pt x="257" y="292"/>
                      <a:pt x="256" y="292"/>
                    </a:cubicBezTo>
                    <a:cubicBezTo>
                      <a:pt x="256" y="291"/>
                      <a:pt x="256" y="291"/>
                      <a:pt x="256" y="291"/>
                    </a:cubicBezTo>
                    <a:cubicBezTo>
                      <a:pt x="256" y="291"/>
                      <a:pt x="255" y="290"/>
                      <a:pt x="255" y="290"/>
                    </a:cubicBezTo>
                    <a:cubicBezTo>
                      <a:pt x="255" y="289"/>
                      <a:pt x="255" y="289"/>
                      <a:pt x="255" y="289"/>
                    </a:cubicBezTo>
                    <a:cubicBezTo>
                      <a:pt x="255" y="289"/>
                      <a:pt x="255" y="289"/>
                      <a:pt x="255" y="288"/>
                    </a:cubicBezTo>
                    <a:cubicBezTo>
                      <a:pt x="255" y="288"/>
                      <a:pt x="255" y="288"/>
                      <a:pt x="255" y="288"/>
                    </a:cubicBezTo>
                    <a:cubicBezTo>
                      <a:pt x="254" y="287"/>
                      <a:pt x="253" y="287"/>
                      <a:pt x="252" y="286"/>
                    </a:cubicBezTo>
                    <a:cubicBezTo>
                      <a:pt x="252" y="286"/>
                      <a:pt x="252" y="285"/>
                      <a:pt x="252" y="285"/>
                    </a:cubicBezTo>
                    <a:cubicBezTo>
                      <a:pt x="251" y="285"/>
                      <a:pt x="250" y="284"/>
                      <a:pt x="250" y="283"/>
                    </a:cubicBezTo>
                    <a:cubicBezTo>
                      <a:pt x="250" y="283"/>
                      <a:pt x="250" y="283"/>
                      <a:pt x="250" y="283"/>
                    </a:cubicBezTo>
                    <a:cubicBezTo>
                      <a:pt x="250" y="282"/>
                      <a:pt x="249" y="282"/>
                      <a:pt x="249" y="282"/>
                    </a:cubicBezTo>
                    <a:cubicBezTo>
                      <a:pt x="249" y="281"/>
                      <a:pt x="249" y="281"/>
                      <a:pt x="249" y="281"/>
                    </a:cubicBezTo>
                    <a:cubicBezTo>
                      <a:pt x="249" y="281"/>
                      <a:pt x="249" y="281"/>
                      <a:pt x="249" y="281"/>
                    </a:cubicBezTo>
                    <a:cubicBezTo>
                      <a:pt x="249" y="280"/>
                      <a:pt x="249" y="280"/>
                      <a:pt x="249" y="280"/>
                    </a:cubicBezTo>
                    <a:cubicBezTo>
                      <a:pt x="249" y="280"/>
                      <a:pt x="249" y="280"/>
                      <a:pt x="249" y="281"/>
                    </a:cubicBezTo>
                    <a:cubicBezTo>
                      <a:pt x="250" y="281"/>
                      <a:pt x="250" y="281"/>
                      <a:pt x="250" y="281"/>
                    </a:cubicBezTo>
                    <a:cubicBezTo>
                      <a:pt x="250" y="281"/>
                      <a:pt x="250" y="281"/>
                      <a:pt x="250" y="282"/>
                    </a:cubicBezTo>
                    <a:cubicBezTo>
                      <a:pt x="250" y="282"/>
                      <a:pt x="250" y="282"/>
                      <a:pt x="251" y="282"/>
                    </a:cubicBezTo>
                    <a:cubicBezTo>
                      <a:pt x="251" y="282"/>
                      <a:pt x="251" y="282"/>
                      <a:pt x="251" y="282"/>
                    </a:cubicBezTo>
                    <a:cubicBezTo>
                      <a:pt x="251" y="283"/>
                      <a:pt x="252" y="283"/>
                      <a:pt x="253" y="284"/>
                    </a:cubicBezTo>
                    <a:cubicBezTo>
                      <a:pt x="253" y="284"/>
                      <a:pt x="253" y="284"/>
                      <a:pt x="253" y="285"/>
                    </a:cubicBezTo>
                    <a:cubicBezTo>
                      <a:pt x="253" y="285"/>
                      <a:pt x="253" y="285"/>
                      <a:pt x="253" y="285"/>
                    </a:cubicBezTo>
                    <a:cubicBezTo>
                      <a:pt x="253" y="285"/>
                      <a:pt x="254" y="286"/>
                      <a:pt x="254" y="286"/>
                    </a:cubicBezTo>
                    <a:cubicBezTo>
                      <a:pt x="254" y="286"/>
                      <a:pt x="254" y="286"/>
                      <a:pt x="255" y="287"/>
                    </a:cubicBezTo>
                    <a:cubicBezTo>
                      <a:pt x="255" y="287"/>
                      <a:pt x="256" y="288"/>
                      <a:pt x="257" y="289"/>
                    </a:cubicBezTo>
                    <a:cubicBezTo>
                      <a:pt x="257" y="289"/>
                      <a:pt x="258" y="289"/>
                      <a:pt x="258" y="289"/>
                    </a:cubicBezTo>
                    <a:cubicBezTo>
                      <a:pt x="258" y="289"/>
                      <a:pt x="258" y="289"/>
                      <a:pt x="258" y="289"/>
                    </a:cubicBezTo>
                    <a:cubicBezTo>
                      <a:pt x="258" y="289"/>
                      <a:pt x="259" y="289"/>
                      <a:pt x="259" y="289"/>
                    </a:cubicBezTo>
                    <a:cubicBezTo>
                      <a:pt x="259" y="289"/>
                      <a:pt x="259" y="289"/>
                      <a:pt x="259" y="289"/>
                    </a:cubicBezTo>
                    <a:cubicBezTo>
                      <a:pt x="259" y="288"/>
                      <a:pt x="260" y="288"/>
                      <a:pt x="260" y="287"/>
                    </a:cubicBezTo>
                    <a:cubicBezTo>
                      <a:pt x="260" y="287"/>
                      <a:pt x="260" y="287"/>
                      <a:pt x="259" y="287"/>
                    </a:cubicBezTo>
                    <a:cubicBezTo>
                      <a:pt x="260" y="287"/>
                      <a:pt x="260" y="286"/>
                      <a:pt x="260" y="286"/>
                    </a:cubicBezTo>
                    <a:cubicBezTo>
                      <a:pt x="260" y="286"/>
                      <a:pt x="260" y="285"/>
                      <a:pt x="260" y="285"/>
                    </a:cubicBezTo>
                    <a:cubicBezTo>
                      <a:pt x="261" y="284"/>
                      <a:pt x="261" y="284"/>
                      <a:pt x="261" y="283"/>
                    </a:cubicBezTo>
                    <a:cubicBezTo>
                      <a:pt x="261" y="283"/>
                      <a:pt x="261" y="283"/>
                      <a:pt x="261" y="283"/>
                    </a:cubicBezTo>
                    <a:cubicBezTo>
                      <a:pt x="262" y="283"/>
                      <a:pt x="262" y="283"/>
                      <a:pt x="262" y="282"/>
                    </a:cubicBezTo>
                    <a:cubicBezTo>
                      <a:pt x="262" y="282"/>
                      <a:pt x="262" y="282"/>
                      <a:pt x="262" y="282"/>
                    </a:cubicBezTo>
                    <a:cubicBezTo>
                      <a:pt x="262" y="282"/>
                      <a:pt x="262" y="283"/>
                      <a:pt x="262" y="283"/>
                    </a:cubicBezTo>
                    <a:cubicBezTo>
                      <a:pt x="262" y="283"/>
                      <a:pt x="262" y="283"/>
                      <a:pt x="262" y="284"/>
                    </a:cubicBezTo>
                    <a:cubicBezTo>
                      <a:pt x="262" y="284"/>
                      <a:pt x="262" y="284"/>
                      <a:pt x="262" y="284"/>
                    </a:cubicBezTo>
                    <a:cubicBezTo>
                      <a:pt x="262" y="284"/>
                      <a:pt x="261" y="285"/>
                      <a:pt x="261" y="285"/>
                    </a:cubicBezTo>
                    <a:cubicBezTo>
                      <a:pt x="261" y="286"/>
                      <a:pt x="261" y="286"/>
                      <a:pt x="261" y="287"/>
                    </a:cubicBezTo>
                    <a:cubicBezTo>
                      <a:pt x="261" y="287"/>
                      <a:pt x="261" y="287"/>
                      <a:pt x="261" y="288"/>
                    </a:cubicBezTo>
                    <a:cubicBezTo>
                      <a:pt x="261" y="288"/>
                      <a:pt x="261" y="288"/>
                      <a:pt x="261" y="288"/>
                    </a:cubicBezTo>
                    <a:cubicBezTo>
                      <a:pt x="261" y="288"/>
                      <a:pt x="261" y="288"/>
                      <a:pt x="262" y="288"/>
                    </a:cubicBezTo>
                    <a:cubicBezTo>
                      <a:pt x="262" y="288"/>
                      <a:pt x="262" y="288"/>
                      <a:pt x="262" y="288"/>
                    </a:cubicBezTo>
                    <a:cubicBezTo>
                      <a:pt x="262" y="288"/>
                      <a:pt x="262" y="288"/>
                      <a:pt x="262" y="288"/>
                    </a:cubicBezTo>
                    <a:cubicBezTo>
                      <a:pt x="263" y="288"/>
                      <a:pt x="263" y="288"/>
                      <a:pt x="264" y="288"/>
                    </a:cubicBezTo>
                    <a:cubicBezTo>
                      <a:pt x="263" y="289"/>
                      <a:pt x="263" y="289"/>
                      <a:pt x="263" y="289"/>
                    </a:cubicBezTo>
                    <a:cubicBezTo>
                      <a:pt x="264" y="289"/>
                      <a:pt x="265" y="290"/>
                      <a:pt x="265" y="291"/>
                    </a:cubicBezTo>
                    <a:cubicBezTo>
                      <a:pt x="265" y="291"/>
                      <a:pt x="265" y="291"/>
                      <a:pt x="266" y="291"/>
                    </a:cubicBezTo>
                    <a:cubicBezTo>
                      <a:pt x="266" y="291"/>
                      <a:pt x="266" y="292"/>
                      <a:pt x="266" y="292"/>
                    </a:cubicBezTo>
                    <a:cubicBezTo>
                      <a:pt x="266" y="292"/>
                      <a:pt x="266" y="292"/>
                      <a:pt x="266" y="292"/>
                    </a:cubicBezTo>
                    <a:cubicBezTo>
                      <a:pt x="266" y="293"/>
                      <a:pt x="267" y="293"/>
                      <a:pt x="267" y="293"/>
                    </a:cubicBezTo>
                    <a:cubicBezTo>
                      <a:pt x="267" y="293"/>
                      <a:pt x="268" y="293"/>
                      <a:pt x="268" y="293"/>
                    </a:cubicBezTo>
                    <a:cubicBezTo>
                      <a:pt x="268" y="294"/>
                      <a:pt x="269" y="295"/>
                      <a:pt x="269" y="295"/>
                    </a:cubicBezTo>
                    <a:cubicBezTo>
                      <a:pt x="269" y="295"/>
                      <a:pt x="269" y="296"/>
                      <a:pt x="269" y="296"/>
                    </a:cubicBezTo>
                    <a:cubicBezTo>
                      <a:pt x="269" y="296"/>
                      <a:pt x="269" y="296"/>
                      <a:pt x="269" y="296"/>
                    </a:cubicBezTo>
                    <a:cubicBezTo>
                      <a:pt x="270" y="296"/>
                      <a:pt x="270" y="297"/>
                      <a:pt x="270" y="297"/>
                    </a:cubicBezTo>
                    <a:cubicBezTo>
                      <a:pt x="270" y="297"/>
                      <a:pt x="270" y="297"/>
                      <a:pt x="270" y="298"/>
                    </a:cubicBezTo>
                    <a:cubicBezTo>
                      <a:pt x="270" y="298"/>
                      <a:pt x="271" y="298"/>
                      <a:pt x="271" y="298"/>
                    </a:cubicBezTo>
                    <a:cubicBezTo>
                      <a:pt x="271" y="298"/>
                      <a:pt x="272" y="298"/>
                      <a:pt x="272" y="299"/>
                    </a:cubicBezTo>
                    <a:cubicBezTo>
                      <a:pt x="272" y="299"/>
                      <a:pt x="272" y="300"/>
                      <a:pt x="273" y="300"/>
                    </a:cubicBezTo>
                    <a:cubicBezTo>
                      <a:pt x="273" y="301"/>
                      <a:pt x="273" y="301"/>
                      <a:pt x="273" y="301"/>
                    </a:cubicBezTo>
                    <a:cubicBezTo>
                      <a:pt x="273" y="301"/>
                      <a:pt x="274" y="302"/>
                      <a:pt x="274" y="302"/>
                    </a:cubicBezTo>
                    <a:cubicBezTo>
                      <a:pt x="273" y="302"/>
                      <a:pt x="273" y="302"/>
                      <a:pt x="273" y="302"/>
                    </a:cubicBezTo>
                    <a:cubicBezTo>
                      <a:pt x="273" y="303"/>
                      <a:pt x="273" y="303"/>
                      <a:pt x="273" y="303"/>
                    </a:cubicBezTo>
                    <a:cubicBezTo>
                      <a:pt x="274" y="303"/>
                      <a:pt x="274" y="303"/>
                      <a:pt x="274" y="304"/>
                    </a:cubicBezTo>
                    <a:cubicBezTo>
                      <a:pt x="274" y="304"/>
                      <a:pt x="274" y="304"/>
                      <a:pt x="274" y="304"/>
                    </a:cubicBezTo>
                    <a:cubicBezTo>
                      <a:pt x="274" y="304"/>
                      <a:pt x="275" y="304"/>
                      <a:pt x="275" y="305"/>
                    </a:cubicBezTo>
                    <a:cubicBezTo>
                      <a:pt x="275" y="304"/>
                      <a:pt x="275" y="304"/>
                      <a:pt x="276" y="304"/>
                    </a:cubicBezTo>
                    <a:cubicBezTo>
                      <a:pt x="276" y="304"/>
                      <a:pt x="276" y="305"/>
                      <a:pt x="277" y="305"/>
                    </a:cubicBezTo>
                    <a:cubicBezTo>
                      <a:pt x="277" y="305"/>
                      <a:pt x="278" y="305"/>
                      <a:pt x="278" y="305"/>
                    </a:cubicBezTo>
                    <a:cubicBezTo>
                      <a:pt x="279" y="306"/>
                      <a:pt x="279" y="306"/>
                      <a:pt x="279" y="307"/>
                    </a:cubicBezTo>
                    <a:cubicBezTo>
                      <a:pt x="280" y="307"/>
                      <a:pt x="280" y="307"/>
                      <a:pt x="280" y="307"/>
                    </a:cubicBezTo>
                    <a:cubicBezTo>
                      <a:pt x="280" y="307"/>
                      <a:pt x="280" y="307"/>
                      <a:pt x="280" y="307"/>
                    </a:cubicBezTo>
                    <a:cubicBezTo>
                      <a:pt x="280" y="308"/>
                      <a:pt x="280" y="308"/>
                      <a:pt x="280" y="308"/>
                    </a:cubicBezTo>
                    <a:cubicBezTo>
                      <a:pt x="280" y="309"/>
                      <a:pt x="281" y="309"/>
                      <a:pt x="281" y="309"/>
                    </a:cubicBezTo>
                    <a:cubicBezTo>
                      <a:pt x="281" y="309"/>
                      <a:pt x="281" y="310"/>
                      <a:pt x="281" y="310"/>
                    </a:cubicBezTo>
                    <a:cubicBezTo>
                      <a:pt x="281" y="310"/>
                      <a:pt x="282" y="311"/>
                      <a:pt x="282" y="311"/>
                    </a:cubicBezTo>
                    <a:cubicBezTo>
                      <a:pt x="282" y="311"/>
                      <a:pt x="282" y="312"/>
                      <a:pt x="282" y="312"/>
                    </a:cubicBezTo>
                    <a:cubicBezTo>
                      <a:pt x="282" y="312"/>
                      <a:pt x="282" y="312"/>
                      <a:pt x="282" y="313"/>
                    </a:cubicBezTo>
                    <a:cubicBezTo>
                      <a:pt x="282" y="313"/>
                      <a:pt x="282" y="313"/>
                      <a:pt x="282" y="314"/>
                    </a:cubicBezTo>
                    <a:cubicBezTo>
                      <a:pt x="282" y="314"/>
                      <a:pt x="282" y="314"/>
                      <a:pt x="282" y="314"/>
                    </a:cubicBezTo>
                    <a:cubicBezTo>
                      <a:pt x="282" y="314"/>
                      <a:pt x="282" y="314"/>
                      <a:pt x="282" y="315"/>
                    </a:cubicBezTo>
                    <a:cubicBezTo>
                      <a:pt x="282" y="315"/>
                      <a:pt x="282" y="315"/>
                      <a:pt x="282" y="316"/>
                    </a:cubicBezTo>
                    <a:cubicBezTo>
                      <a:pt x="282" y="316"/>
                      <a:pt x="282" y="317"/>
                      <a:pt x="282" y="317"/>
                    </a:cubicBezTo>
                    <a:cubicBezTo>
                      <a:pt x="283" y="318"/>
                      <a:pt x="283" y="318"/>
                      <a:pt x="283" y="318"/>
                    </a:cubicBezTo>
                    <a:cubicBezTo>
                      <a:pt x="283" y="318"/>
                      <a:pt x="283" y="318"/>
                      <a:pt x="283" y="319"/>
                    </a:cubicBezTo>
                    <a:cubicBezTo>
                      <a:pt x="284" y="319"/>
                      <a:pt x="285" y="320"/>
                      <a:pt x="286" y="321"/>
                    </a:cubicBezTo>
                    <a:cubicBezTo>
                      <a:pt x="286" y="321"/>
                      <a:pt x="286" y="321"/>
                      <a:pt x="286" y="321"/>
                    </a:cubicBezTo>
                    <a:cubicBezTo>
                      <a:pt x="287" y="321"/>
                      <a:pt x="287" y="321"/>
                      <a:pt x="287" y="321"/>
                    </a:cubicBezTo>
                    <a:cubicBezTo>
                      <a:pt x="288" y="322"/>
                      <a:pt x="288" y="322"/>
                      <a:pt x="288" y="322"/>
                    </a:cubicBezTo>
                    <a:cubicBezTo>
                      <a:pt x="288" y="322"/>
                      <a:pt x="288" y="322"/>
                      <a:pt x="289" y="322"/>
                    </a:cubicBezTo>
                    <a:cubicBezTo>
                      <a:pt x="289" y="322"/>
                      <a:pt x="290" y="323"/>
                      <a:pt x="290" y="323"/>
                    </a:cubicBezTo>
                    <a:cubicBezTo>
                      <a:pt x="290" y="323"/>
                      <a:pt x="290" y="324"/>
                      <a:pt x="290" y="324"/>
                    </a:cubicBezTo>
                    <a:cubicBezTo>
                      <a:pt x="290" y="324"/>
                      <a:pt x="291" y="324"/>
                      <a:pt x="291" y="324"/>
                    </a:cubicBezTo>
                    <a:cubicBezTo>
                      <a:pt x="291" y="324"/>
                      <a:pt x="291" y="324"/>
                      <a:pt x="291" y="325"/>
                    </a:cubicBezTo>
                    <a:cubicBezTo>
                      <a:pt x="291" y="325"/>
                      <a:pt x="291" y="325"/>
                      <a:pt x="292" y="325"/>
                    </a:cubicBezTo>
                    <a:cubicBezTo>
                      <a:pt x="292" y="326"/>
                      <a:pt x="292" y="327"/>
                      <a:pt x="292" y="328"/>
                    </a:cubicBezTo>
                    <a:cubicBezTo>
                      <a:pt x="293" y="328"/>
                      <a:pt x="293" y="328"/>
                      <a:pt x="293" y="329"/>
                    </a:cubicBezTo>
                    <a:cubicBezTo>
                      <a:pt x="293" y="329"/>
                      <a:pt x="293" y="329"/>
                      <a:pt x="293" y="330"/>
                    </a:cubicBezTo>
                    <a:cubicBezTo>
                      <a:pt x="295" y="331"/>
                      <a:pt x="296" y="332"/>
                      <a:pt x="297" y="333"/>
                    </a:cubicBezTo>
                    <a:cubicBezTo>
                      <a:pt x="297" y="333"/>
                      <a:pt x="297" y="333"/>
                      <a:pt x="298" y="333"/>
                    </a:cubicBezTo>
                    <a:cubicBezTo>
                      <a:pt x="298" y="333"/>
                      <a:pt x="298" y="334"/>
                      <a:pt x="298" y="334"/>
                    </a:cubicBezTo>
                    <a:cubicBezTo>
                      <a:pt x="298" y="335"/>
                      <a:pt x="299" y="335"/>
                      <a:pt x="299" y="335"/>
                    </a:cubicBezTo>
                    <a:cubicBezTo>
                      <a:pt x="299" y="336"/>
                      <a:pt x="300" y="336"/>
                      <a:pt x="300" y="337"/>
                    </a:cubicBezTo>
                    <a:cubicBezTo>
                      <a:pt x="300" y="337"/>
                      <a:pt x="300" y="337"/>
                      <a:pt x="300" y="338"/>
                    </a:cubicBezTo>
                    <a:cubicBezTo>
                      <a:pt x="300" y="338"/>
                      <a:pt x="300" y="339"/>
                      <a:pt x="300" y="340"/>
                    </a:cubicBezTo>
                    <a:cubicBezTo>
                      <a:pt x="300" y="340"/>
                      <a:pt x="300" y="340"/>
                      <a:pt x="300" y="341"/>
                    </a:cubicBezTo>
                    <a:cubicBezTo>
                      <a:pt x="300" y="341"/>
                      <a:pt x="300" y="341"/>
                      <a:pt x="300" y="341"/>
                    </a:cubicBezTo>
                    <a:cubicBezTo>
                      <a:pt x="300" y="341"/>
                      <a:pt x="300" y="341"/>
                      <a:pt x="300" y="341"/>
                    </a:cubicBezTo>
                    <a:cubicBezTo>
                      <a:pt x="299" y="341"/>
                      <a:pt x="299" y="341"/>
                      <a:pt x="299" y="341"/>
                    </a:cubicBezTo>
                    <a:cubicBezTo>
                      <a:pt x="299" y="341"/>
                      <a:pt x="299" y="341"/>
                      <a:pt x="299" y="341"/>
                    </a:cubicBezTo>
                    <a:cubicBezTo>
                      <a:pt x="299" y="341"/>
                      <a:pt x="299" y="341"/>
                      <a:pt x="300" y="341"/>
                    </a:cubicBezTo>
                    <a:cubicBezTo>
                      <a:pt x="300" y="342"/>
                      <a:pt x="300" y="342"/>
                      <a:pt x="300" y="342"/>
                    </a:cubicBezTo>
                    <a:cubicBezTo>
                      <a:pt x="300" y="342"/>
                      <a:pt x="300" y="343"/>
                      <a:pt x="301" y="343"/>
                    </a:cubicBezTo>
                    <a:cubicBezTo>
                      <a:pt x="301" y="344"/>
                      <a:pt x="301" y="346"/>
                      <a:pt x="301" y="347"/>
                    </a:cubicBezTo>
                    <a:cubicBezTo>
                      <a:pt x="301" y="347"/>
                      <a:pt x="302" y="347"/>
                      <a:pt x="302" y="348"/>
                    </a:cubicBezTo>
                    <a:cubicBezTo>
                      <a:pt x="302" y="348"/>
                      <a:pt x="302" y="348"/>
                      <a:pt x="302" y="349"/>
                    </a:cubicBezTo>
                    <a:cubicBezTo>
                      <a:pt x="302" y="349"/>
                      <a:pt x="302" y="349"/>
                      <a:pt x="302" y="349"/>
                    </a:cubicBezTo>
                    <a:cubicBezTo>
                      <a:pt x="302" y="349"/>
                      <a:pt x="302" y="350"/>
                      <a:pt x="302" y="350"/>
                    </a:cubicBezTo>
                    <a:cubicBezTo>
                      <a:pt x="302" y="350"/>
                      <a:pt x="303" y="351"/>
                      <a:pt x="303" y="351"/>
                    </a:cubicBezTo>
                    <a:cubicBezTo>
                      <a:pt x="303" y="351"/>
                      <a:pt x="303" y="352"/>
                      <a:pt x="303" y="352"/>
                    </a:cubicBezTo>
                    <a:cubicBezTo>
                      <a:pt x="303" y="352"/>
                      <a:pt x="303" y="352"/>
                      <a:pt x="303" y="353"/>
                    </a:cubicBezTo>
                    <a:cubicBezTo>
                      <a:pt x="304" y="353"/>
                      <a:pt x="304" y="353"/>
                      <a:pt x="304" y="353"/>
                    </a:cubicBezTo>
                    <a:cubicBezTo>
                      <a:pt x="304" y="352"/>
                      <a:pt x="305" y="352"/>
                      <a:pt x="305" y="352"/>
                    </a:cubicBezTo>
                    <a:cubicBezTo>
                      <a:pt x="305" y="352"/>
                      <a:pt x="306" y="353"/>
                      <a:pt x="306" y="353"/>
                    </a:cubicBezTo>
                    <a:cubicBezTo>
                      <a:pt x="306" y="353"/>
                      <a:pt x="307" y="353"/>
                      <a:pt x="307" y="353"/>
                    </a:cubicBezTo>
                    <a:cubicBezTo>
                      <a:pt x="307" y="353"/>
                      <a:pt x="308" y="352"/>
                      <a:pt x="308" y="352"/>
                    </a:cubicBezTo>
                    <a:cubicBezTo>
                      <a:pt x="308" y="352"/>
                      <a:pt x="309" y="352"/>
                      <a:pt x="309" y="352"/>
                    </a:cubicBezTo>
                    <a:cubicBezTo>
                      <a:pt x="309" y="352"/>
                      <a:pt x="309" y="353"/>
                      <a:pt x="309" y="353"/>
                    </a:cubicBezTo>
                    <a:cubicBezTo>
                      <a:pt x="310" y="353"/>
                      <a:pt x="310" y="353"/>
                      <a:pt x="310" y="353"/>
                    </a:cubicBezTo>
                    <a:cubicBezTo>
                      <a:pt x="311" y="352"/>
                      <a:pt x="311" y="352"/>
                      <a:pt x="311" y="352"/>
                    </a:cubicBezTo>
                    <a:cubicBezTo>
                      <a:pt x="312" y="352"/>
                      <a:pt x="312" y="352"/>
                      <a:pt x="312" y="352"/>
                    </a:cubicBezTo>
                    <a:cubicBezTo>
                      <a:pt x="312" y="351"/>
                      <a:pt x="312" y="351"/>
                      <a:pt x="313" y="351"/>
                    </a:cubicBezTo>
                    <a:cubicBezTo>
                      <a:pt x="313" y="351"/>
                      <a:pt x="313" y="351"/>
                      <a:pt x="314" y="350"/>
                    </a:cubicBezTo>
                    <a:cubicBezTo>
                      <a:pt x="314" y="350"/>
                      <a:pt x="314" y="350"/>
                      <a:pt x="315" y="350"/>
                    </a:cubicBezTo>
                    <a:cubicBezTo>
                      <a:pt x="315" y="350"/>
                      <a:pt x="315" y="350"/>
                      <a:pt x="315" y="350"/>
                    </a:cubicBezTo>
                    <a:cubicBezTo>
                      <a:pt x="315" y="351"/>
                      <a:pt x="315" y="351"/>
                      <a:pt x="316" y="351"/>
                    </a:cubicBezTo>
                    <a:cubicBezTo>
                      <a:pt x="316" y="351"/>
                      <a:pt x="316" y="351"/>
                      <a:pt x="317" y="351"/>
                    </a:cubicBezTo>
                    <a:cubicBezTo>
                      <a:pt x="317" y="351"/>
                      <a:pt x="317" y="351"/>
                      <a:pt x="317" y="351"/>
                    </a:cubicBezTo>
                    <a:cubicBezTo>
                      <a:pt x="318" y="351"/>
                      <a:pt x="318" y="351"/>
                      <a:pt x="318" y="351"/>
                    </a:cubicBezTo>
                    <a:cubicBezTo>
                      <a:pt x="319" y="351"/>
                      <a:pt x="320" y="351"/>
                      <a:pt x="321" y="351"/>
                    </a:cubicBezTo>
                    <a:cubicBezTo>
                      <a:pt x="321" y="351"/>
                      <a:pt x="322" y="351"/>
                      <a:pt x="323" y="351"/>
                    </a:cubicBezTo>
                    <a:cubicBezTo>
                      <a:pt x="323" y="351"/>
                      <a:pt x="323" y="351"/>
                      <a:pt x="323" y="351"/>
                    </a:cubicBezTo>
                    <a:cubicBezTo>
                      <a:pt x="323" y="351"/>
                      <a:pt x="323" y="350"/>
                      <a:pt x="323" y="350"/>
                    </a:cubicBezTo>
                    <a:cubicBezTo>
                      <a:pt x="324" y="350"/>
                      <a:pt x="325" y="350"/>
                      <a:pt x="325" y="349"/>
                    </a:cubicBezTo>
                    <a:cubicBezTo>
                      <a:pt x="326" y="350"/>
                      <a:pt x="326" y="350"/>
                      <a:pt x="326" y="350"/>
                    </a:cubicBezTo>
                    <a:cubicBezTo>
                      <a:pt x="326" y="350"/>
                      <a:pt x="326" y="350"/>
                      <a:pt x="327" y="350"/>
                    </a:cubicBezTo>
                    <a:cubicBezTo>
                      <a:pt x="327" y="350"/>
                      <a:pt x="327" y="350"/>
                      <a:pt x="327" y="350"/>
                    </a:cubicBezTo>
                    <a:cubicBezTo>
                      <a:pt x="328" y="350"/>
                      <a:pt x="328" y="350"/>
                      <a:pt x="328" y="350"/>
                    </a:cubicBezTo>
                    <a:cubicBezTo>
                      <a:pt x="328" y="350"/>
                      <a:pt x="328" y="350"/>
                      <a:pt x="328" y="350"/>
                    </a:cubicBezTo>
                    <a:cubicBezTo>
                      <a:pt x="328" y="350"/>
                      <a:pt x="329" y="350"/>
                      <a:pt x="329" y="350"/>
                    </a:cubicBezTo>
                    <a:cubicBezTo>
                      <a:pt x="329" y="350"/>
                      <a:pt x="330" y="350"/>
                      <a:pt x="330" y="349"/>
                    </a:cubicBezTo>
                    <a:cubicBezTo>
                      <a:pt x="331" y="349"/>
                      <a:pt x="331" y="349"/>
                      <a:pt x="332" y="348"/>
                    </a:cubicBezTo>
                    <a:cubicBezTo>
                      <a:pt x="332" y="348"/>
                      <a:pt x="332" y="348"/>
                      <a:pt x="333" y="348"/>
                    </a:cubicBezTo>
                    <a:cubicBezTo>
                      <a:pt x="333" y="348"/>
                      <a:pt x="333" y="348"/>
                      <a:pt x="333" y="348"/>
                    </a:cubicBezTo>
                    <a:cubicBezTo>
                      <a:pt x="335" y="348"/>
                      <a:pt x="337" y="348"/>
                      <a:pt x="339" y="348"/>
                    </a:cubicBezTo>
                    <a:cubicBezTo>
                      <a:pt x="339" y="348"/>
                      <a:pt x="339" y="347"/>
                      <a:pt x="339" y="347"/>
                    </a:cubicBezTo>
                    <a:cubicBezTo>
                      <a:pt x="340" y="347"/>
                      <a:pt x="341" y="347"/>
                      <a:pt x="342" y="347"/>
                    </a:cubicBezTo>
                    <a:cubicBezTo>
                      <a:pt x="343" y="347"/>
                      <a:pt x="344" y="347"/>
                      <a:pt x="344" y="347"/>
                    </a:cubicBezTo>
                    <a:cubicBezTo>
                      <a:pt x="345" y="347"/>
                      <a:pt x="345" y="346"/>
                      <a:pt x="346" y="346"/>
                    </a:cubicBezTo>
                    <a:cubicBezTo>
                      <a:pt x="346" y="346"/>
                      <a:pt x="347" y="346"/>
                      <a:pt x="348" y="346"/>
                    </a:cubicBezTo>
                    <a:cubicBezTo>
                      <a:pt x="348" y="346"/>
                      <a:pt x="348" y="346"/>
                      <a:pt x="348" y="346"/>
                    </a:cubicBezTo>
                    <a:cubicBezTo>
                      <a:pt x="348" y="346"/>
                      <a:pt x="348" y="346"/>
                      <a:pt x="348" y="346"/>
                    </a:cubicBezTo>
                    <a:cubicBezTo>
                      <a:pt x="348" y="345"/>
                      <a:pt x="348" y="345"/>
                      <a:pt x="347" y="345"/>
                    </a:cubicBezTo>
                    <a:cubicBezTo>
                      <a:pt x="348" y="345"/>
                      <a:pt x="348" y="345"/>
                      <a:pt x="348" y="344"/>
                    </a:cubicBezTo>
                    <a:cubicBezTo>
                      <a:pt x="348" y="344"/>
                      <a:pt x="349" y="343"/>
                      <a:pt x="350" y="343"/>
                    </a:cubicBezTo>
                    <a:cubicBezTo>
                      <a:pt x="350" y="343"/>
                      <a:pt x="351" y="343"/>
                      <a:pt x="352" y="343"/>
                    </a:cubicBezTo>
                    <a:cubicBezTo>
                      <a:pt x="352" y="343"/>
                      <a:pt x="352" y="343"/>
                      <a:pt x="353" y="343"/>
                    </a:cubicBezTo>
                    <a:cubicBezTo>
                      <a:pt x="353" y="343"/>
                      <a:pt x="353" y="343"/>
                      <a:pt x="353" y="343"/>
                    </a:cubicBezTo>
                    <a:cubicBezTo>
                      <a:pt x="354" y="343"/>
                      <a:pt x="354" y="343"/>
                      <a:pt x="354" y="343"/>
                    </a:cubicBezTo>
                    <a:cubicBezTo>
                      <a:pt x="354" y="343"/>
                      <a:pt x="354" y="343"/>
                      <a:pt x="355" y="343"/>
                    </a:cubicBezTo>
                    <a:cubicBezTo>
                      <a:pt x="355" y="343"/>
                      <a:pt x="355" y="343"/>
                      <a:pt x="355" y="342"/>
                    </a:cubicBezTo>
                    <a:cubicBezTo>
                      <a:pt x="356" y="343"/>
                      <a:pt x="356" y="343"/>
                      <a:pt x="357" y="343"/>
                    </a:cubicBezTo>
                    <a:cubicBezTo>
                      <a:pt x="357" y="343"/>
                      <a:pt x="358" y="342"/>
                      <a:pt x="358" y="342"/>
                    </a:cubicBezTo>
                    <a:cubicBezTo>
                      <a:pt x="359" y="342"/>
                      <a:pt x="359" y="342"/>
                      <a:pt x="359" y="342"/>
                    </a:cubicBezTo>
                    <a:cubicBezTo>
                      <a:pt x="360" y="342"/>
                      <a:pt x="360" y="342"/>
                      <a:pt x="360" y="342"/>
                    </a:cubicBezTo>
                    <a:cubicBezTo>
                      <a:pt x="360" y="343"/>
                      <a:pt x="361" y="343"/>
                      <a:pt x="361" y="343"/>
                    </a:cubicBezTo>
                    <a:cubicBezTo>
                      <a:pt x="361" y="343"/>
                      <a:pt x="361" y="343"/>
                      <a:pt x="362" y="343"/>
                    </a:cubicBezTo>
                    <a:cubicBezTo>
                      <a:pt x="362" y="343"/>
                      <a:pt x="363" y="342"/>
                      <a:pt x="363" y="342"/>
                    </a:cubicBezTo>
                    <a:cubicBezTo>
                      <a:pt x="363" y="342"/>
                      <a:pt x="363" y="342"/>
                      <a:pt x="363" y="342"/>
                    </a:cubicBezTo>
                    <a:cubicBezTo>
                      <a:pt x="363" y="342"/>
                      <a:pt x="363" y="342"/>
                      <a:pt x="363" y="342"/>
                    </a:cubicBezTo>
                    <a:cubicBezTo>
                      <a:pt x="363" y="341"/>
                      <a:pt x="363" y="341"/>
                      <a:pt x="363" y="341"/>
                    </a:cubicBezTo>
                    <a:cubicBezTo>
                      <a:pt x="363" y="341"/>
                      <a:pt x="363" y="341"/>
                      <a:pt x="363" y="341"/>
                    </a:cubicBezTo>
                    <a:cubicBezTo>
                      <a:pt x="363" y="341"/>
                      <a:pt x="363" y="341"/>
                      <a:pt x="363" y="340"/>
                    </a:cubicBezTo>
                    <a:cubicBezTo>
                      <a:pt x="363" y="340"/>
                      <a:pt x="363" y="340"/>
                      <a:pt x="363" y="340"/>
                    </a:cubicBezTo>
                    <a:cubicBezTo>
                      <a:pt x="363" y="340"/>
                      <a:pt x="363" y="340"/>
                      <a:pt x="364" y="340"/>
                    </a:cubicBezTo>
                    <a:cubicBezTo>
                      <a:pt x="364" y="340"/>
                      <a:pt x="364" y="340"/>
                      <a:pt x="364" y="339"/>
                    </a:cubicBezTo>
                    <a:cubicBezTo>
                      <a:pt x="365" y="340"/>
                      <a:pt x="365" y="340"/>
                      <a:pt x="366" y="340"/>
                    </a:cubicBezTo>
                    <a:cubicBezTo>
                      <a:pt x="366" y="340"/>
                      <a:pt x="367" y="340"/>
                      <a:pt x="367" y="340"/>
                    </a:cubicBezTo>
                    <a:cubicBezTo>
                      <a:pt x="367" y="340"/>
                      <a:pt x="368" y="340"/>
                      <a:pt x="368" y="340"/>
                    </a:cubicBezTo>
                    <a:cubicBezTo>
                      <a:pt x="368" y="340"/>
                      <a:pt x="369" y="340"/>
                      <a:pt x="369" y="339"/>
                    </a:cubicBezTo>
                    <a:cubicBezTo>
                      <a:pt x="369" y="339"/>
                      <a:pt x="369" y="339"/>
                      <a:pt x="369" y="339"/>
                    </a:cubicBezTo>
                    <a:cubicBezTo>
                      <a:pt x="369" y="339"/>
                      <a:pt x="370" y="338"/>
                      <a:pt x="370" y="338"/>
                    </a:cubicBezTo>
                    <a:cubicBezTo>
                      <a:pt x="370" y="338"/>
                      <a:pt x="371" y="337"/>
                      <a:pt x="372" y="337"/>
                    </a:cubicBezTo>
                    <a:cubicBezTo>
                      <a:pt x="372" y="337"/>
                      <a:pt x="372" y="337"/>
                      <a:pt x="373" y="337"/>
                    </a:cubicBezTo>
                    <a:cubicBezTo>
                      <a:pt x="373" y="337"/>
                      <a:pt x="373" y="337"/>
                      <a:pt x="374" y="337"/>
                    </a:cubicBezTo>
                    <a:cubicBezTo>
                      <a:pt x="374" y="337"/>
                      <a:pt x="374" y="337"/>
                      <a:pt x="374" y="337"/>
                    </a:cubicBezTo>
                    <a:cubicBezTo>
                      <a:pt x="375" y="337"/>
                      <a:pt x="376" y="337"/>
                      <a:pt x="377" y="337"/>
                    </a:cubicBezTo>
                    <a:cubicBezTo>
                      <a:pt x="377" y="337"/>
                      <a:pt x="377" y="337"/>
                      <a:pt x="377" y="337"/>
                    </a:cubicBezTo>
                    <a:cubicBezTo>
                      <a:pt x="377" y="337"/>
                      <a:pt x="377" y="336"/>
                      <a:pt x="376" y="336"/>
                    </a:cubicBezTo>
                    <a:cubicBezTo>
                      <a:pt x="376" y="336"/>
                      <a:pt x="376" y="335"/>
                      <a:pt x="376" y="335"/>
                    </a:cubicBezTo>
                    <a:cubicBezTo>
                      <a:pt x="376" y="335"/>
                      <a:pt x="376" y="335"/>
                      <a:pt x="376" y="335"/>
                    </a:cubicBezTo>
                    <a:cubicBezTo>
                      <a:pt x="376" y="335"/>
                      <a:pt x="376" y="334"/>
                      <a:pt x="376" y="334"/>
                    </a:cubicBezTo>
                    <a:cubicBezTo>
                      <a:pt x="376" y="334"/>
                      <a:pt x="376" y="334"/>
                      <a:pt x="376" y="334"/>
                    </a:cubicBezTo>
                    <a:cubicBezTo>
                      <a:pt x="376" y="334"/>
                      <a:pt x="376" y="334"/>
                      <a:pt x="376" y="334"/>
                    </a:cubicBezTo>
                    <a:cubicBezTo>
                      <a:pt x="376" y="333"/>
                      <a:pt x="376" y="333"/>
                      <a:pt x="376" y="333"/>
                    </a:cubicBezTo>
                    <a:cubicBezTo>
                      <a:pt x="377" y="333"/>
                      <a:pt x="377" y="332"/>
                      <a:pt x="377" y="332"/>
                    </a:cubicBezTo>
                    <a:cubicBezTo>
                      <a:pt x="378" y="332"/>
                      <a:pt x="378" y="332"/>
                      <a:pt x="378" y="332"/>
                    </a:cubicBezTo>
                    <a:cubicBezTo>
                      <a:pt x="378" y="332"/>
                      <a:pt x="378" y="332"/>
                      <a:pt x="378" y="331"/>
                    </a:cubicBezTo>
                    <a:cubicBezTo>
                      <a:pt x="378" y="331"/>
                      <a:pt x="378" y="331"/>
                      <a:pt x="378" y="331"/>
                    </a:cubicBezTo>
                    <a:cubicBezTo>
                      <a:pt x="378" y="331"/>
                      <a:pt x="378" y="331"/>
                      <a:pt x="379" y="331"/>
                    </a:cubicBezTo>
                    <a:cubicBezTo>
                      <a:pt x="379" y="331"/>
                      <a:pt x="379" y="331"/>
                      <a:pt x="379" y="330"/>
                    </a:cubicBezTo>
                    <a:cubicBezTo>
                      <a:pt x="379" y="330"/>
                      <a:pt x="379" y="331"/>
                      <a:pt x="380" y="331"/>
                    </a:cubicBezTo>
                    <a:cubicBezTo>
                      <a:pt x="379" y="331"/>
                      <a:pt x="379" y="331"/>
                      <a:pt x="379" y="331"/>
                    </a:cubicBezTo>
                    <a:cubicBezTo>
                      <a:pt x="379" y="331"/>
                      <a:pt x="379" y="331"/>
                      <a:pt x="379" y="331"/>
                    </a:cubicBezTo>
                    <a:cubicBezTo>
                      <a:pt x="379" y="331"/>
                      <a:pt x="379" y="332"/>
                      <a:pt x="380" y="332"/>
                    </a:cubicBezTo>
                    <a:cubicBezTo>
                      <a:pt x="380" y="332"/>
                      <a:pt x="380" y="332"/>
                      <a:pt x="380" y="332"/>
                    </a:cubicBezTo>
                    <a:cubicBezTo>
                      <a:pt x="380" y="331"/>
                      <a:pt x="381" y="331"/>
                      <a:pt x="381" y="330"/>
                    </a:cubicBezTo>
                    <a:cubicBezTo>
                      <a:pt x="381" y="330"/>
                      <a:pt x="381" y="330"/>
                      <a:pt x="382" y="330"/>
                    </a:cubicBezTo>
                    <a:cubicBezTo>
                      <a:pt x="382" y="330"/>
                      <a:pt x="382" y="330"/>
                      <a:pt x="382" y="329"/>
                    </a:cubicBezTo>
                    <a:cubicBezTo>
                      <a:pt x="383" y="329"/>
                      <a:pt x="383" y="329"/>
                      <a:pt x="384" y="329"/>
                    </a:cubicBezTo>
                    <a:cubicBezTo>
                      <a:pt x="384" y="328"/>
                      <a:pt x="385" y="328"/>
                      <a:pt x="386" y="327"/>
                    </a:cubicBezTo>
                    <a:cubicBezTo>
                      <a:pt x="386" y="327"/>
                      <a:pt x="386" y="327"/>
                      <a:pt x="386" y="326"/>
                    </a:cubicBezTo>
                    <a:cubicBezTo>
                      <a:pt x="386" y="326"/>
                      <a:pt x="386" y="326"/>
                      <a:pt x="386" y="326"/>
                    </a:cubicBezTo>
                    <a:cubicBezTo>
                      <a:pt x="386" y="326"/>
                      <a:pt x="387" y="325"/>
                      <a:pt x="387" y="325"/>
                    </a:cubicBezTo>
                    <a:cubicBezTo>
                      <a:pt x="387" y="325"/>
                      <a:pt x="387" y="325"/>
                      <a:pt x="387" y="325"/>
                    </a:cubicBezTo>
                    <a:cubicBezTo>
                      <a:pt x="387" y="324"/>
                      <a:pt x="387" y="324"/>
                      <a:pt x="387" y="324"/>
                    </a:cubicBezTo>
                    <a:cubicBezTo>
                      <a:pt x="387" y="324"/>
                      <a:pt x="386" y="324"/>
                      <a:pt x="386" y="324"/>
                    </a:cubicBezTo>
                    <a:cubicBezTo>
                      <a:pt x="385" y="323"/>
                      <a:pt x="385" y="323"/>
                      <a:pt x="384" y="323"/>
                    </a:cubicBezTo>
                    <a:cubicBezTo>
                      <a:pt x="384" y="322"/>
                      <a:pt x="384" y="322"/>
                      <a:pt x="384" y="322"/>
                    </a:cubicBezTo>
                    <a:cubicBezTo>
                      <a:pt x="384" y="322"/>
                      <a:pt x="383" y="321"/>
                      <a:pt x="383" y="321"/>
                    </a:cubicBezTo>
                    <a:cubicBezTo>
                      <a:pt x="383" y="321"/>
                      <a:pt x="383" y="320"/>
                      <a:pt x="383" y="320"/>
                    </a:cubicBezTo>
                    <a:cubicBezTo>
                      <a:pt x="382" y="320"/>
                      <a:pt x="382" y="319"/>
                      <a:pt x="382" y="319"/>
                    </a:cubicBezTo>
                    <a:cubicBezTo>
                      <a:pt x="381" y="318"/>
                      <a:pt x="381" y="318"/>
                      <a:pt x="381" y="318"/>
                    </a:cubicBezTo>
                    <a:cubicBezTo>
                      <a:pt x="381" y="318"/>
                      <a:pt x="380" y="318"/>
                      <a:pt x="380" y="318"/>
                    </a:cubicBezTo>
                    <a:cubicBezTo>
                      <a:pt x="379" y="318"/>
                      <a:pt x="378" y="318"/>
                      <a:pt x="377" y="318"/>
                    </a:cubicBezTo>
                    <a:cubicBezTo>
                      <a:pt x="377" y="318"/>
                      <a:pt x="377" y="318"/>
                      <a:pt x="376" y="318"/>
                    </a:cubicBezTo>
                    <a:cubicBezTo>
                      <a:pt x="376" y="318"/>
                      <a:pt x="376" y="318"/>
                      <a:pt x="376" y="318"/>
                    </a:cubicBezTo>
                    <a:cubicBezTo>
                      <a:pt x="375" y="318"/>
                      <a:pt x="375" y="317"/>
                      <a:pt x="375" y="317"/>
                    </a:cubicBezTo>
                    <a:cubicBezTo>
                      <a:pt x="374" y="317"/>
                      <a:pt x="373" y="316"/>
                      <a:pt x="372" y="315"/>
                    </a:cubicBezTo>
                    <a:cubicBezTo>
                      <a:pt x="372" y="315"/>
                      <a:pt x="372" y="315"/>
                      <a:pt x="372" y="315"/>
                    </a:cubicBezTo>
                    <a:cubicBezTo>
                      <a:pt x="371" y="314"/>
                      <a:pt x="371" y="314"/>
                      <a:pt x="370" y="313"/>
                    </a:cubicBezTo>
                    <a:cubicBezTo>
                      <a:pt x="370" y="312"/>
                      <a:pt x="370" y="311"/>
                      <a:pt x="370" y="311"/>
                    </a:cubicBezTo>
                    <a:cubicBezTo>
                      <a:pt x="370" y="310"/>
                      <a:pt x="371" y="310"/>
                      <a:pt x="371" y="310"/>
                    </a:cubicBezTo>
                    <a:cubicBezTo>
                      <a:pt x="370" y="310"/>
                      <a:pt x="370" y="309"/>
                      <a:pt x="370" y="309"/>
                    </a:cubicBezTo>
                    <a:cubicBezTo>
                      <a:pt x="370" y="309"/>
                      <a:pt x="370" y="309"/>
                      <a:pt x="370" y="309"/>
                    </a:cubicBezTo>
                    <a:cubicBezTo>
                      <a:pt x="370" y="309"/>
                      <a:pt x="370" y="309"/>
                      <a:pt x="370" y="309"/>
                    </a:cubicBezTo>
                    <a:cubicBezTo>
                      <a:pt x="370" y="309"/>
                      <a:pt x="370" y="309"/>
                      <a:pt x="370" y="309"/>
                    </a:cubicBezTo>
                    <a:cubicBezTo>
                      <a:pt x="370" y="309"/>
                      <a:pt x="370" y="309"/>
                      <a:pt x="370" y="309"/>
                    </a:cubicBezTo>
                    <a:cubicBezTo>
                      <a:pt x="370" y="308"/>
                      <a:pt x="370" y="308"/>
                      <a:pt x="370" y="308"/>
                    </a:cubicBezTo>
                    <a:cubicBezTo>
                      <a:pt x="370" y="308"/>
                      <a:pt x="371" y="307"/>
                      <a:pt x="371" y="307"/>
                    </a:cubicBezTo>
                    <a:cubicBezTo>
                      <a:pt x="371" y="307"/>
                      <a:pt x="370" y="307"/>
                      <a:pt x="370" y="307"/>
                    </a:cubicBezTo>
                    <a:cubicBezTo>
                      <a:pt x="370" y="307"/>
                      <a:pt x="371" y="307"/>
                      <a:pt x="371" y="307"/>
                    </a:cubicBezTo>
                    <a:cubicBezTo>
                      <a:pt x="371" y="306"/>
                      <a:pt x="371" y="306"/>
                      <a:pt x="370" y="306"/>
                    </a:cubicBezTo>
                    <a:cubicBezTo>
                      <a:pt x="371" y="306"/>
                      <a:pt x="371" y="306"/>
                      <a:pt x="371" y="306"/>
                    </a:cubicBezTo>
                    <a:cubicBezTo>
                      <a:pt x="371" y="306"/>
                      <a:pt x="371" y="306"/>
                      <a:pt x="371" y="306"/>
                    </a:cubicBezTo>
                    <a:cubicBezTo>
                      <a:pt x="371" y="306"/>
                      <a:pt x="371" y="306"/>
                      <a:pt x="371" y="306"/>
                    </a:cubicBezTo>
                    <a:cubicBezTo>
                      <a:pt x="371" y="306"/>
                      <a:pt x="370" y="306"/>
                      <a:pt x="370" y="306"/>
                    </a:cubicBezTo>
                    <a:cubicBezTo>
                      <a:pt x="370" y="306"/>
                      <a:pt x="370" y="306"/>
                      <a:pt x="370" y="306"/>
                    </a:cubicBezTo>
                    <a:cubicBezTo>
                      <a:pt x="370" y="306"/>
                      <a:pt x="370" y="306"/>
                      <a:pt x="370" y="307"/>
                    </a:cubicBezTo>
                    <a:cubicBezTo>
                      <a:pt x="369" y="307"/>
                      <a:pt x="369" y="307"/>
                      <a:pt x="369" y="307"/>
                    </a:cubicBezTo>
                    <a:cubicBezTo>
                      <a:pt x="369" y="307"/>
                      <a:pt x="369" y="307"/>
                      <a:pt x="369" y="307"/>
                    </a:cubicBezTo>
                    <a:cubicBezTo>
                      <a:pt x="369" y="307"/>
                      <a:pt x="369" y="307"/>
                      <a:pt x="369" y="307"/>
                    </a:cubicBezTo>
                    <a:cubicBezTo>
                      <a:pt x="369" y="307"/>
                      <a:pt x="369" y="307"/>
                      <a:pt x="369" y="307"/>
                    </a:cubicBezTo>
                    <a:cubicBezTo>
                      <a:pt x="369" y="308"/>
                      <a:pt x="369" y="308"/>
                      <a:pt x="369" y="308"/>
                    </a:cubicBezTo>
                    <a:cubicBezTo>
                      <a:pt x="368" y="308"/>
                      <a:pt x="368" y="308"/>
                      <a:pt x="368" y="308"/>
                    </a:cubicBezTo>
                    <a:cubicBezTo>
                      <a:pt x="367" y="309"/>
                      <a:pt x="366" y="309"/>
                      <a:pt x="365" y="309"/>
                    </a:cubicBezTo>
                    <a:cubicBezTo>
                      <a:pt x="365" y="309"/>
                      <a:pt x="365" y="310"/>
                      <a:pt x="365" y="310"/>
                    </a:cubicBezTo>
                    <a:cubicBezTo>
                      <a:pt x="364" y="311"/>
                      <a:pt x="363" y="311"/>
                      <a:pt x="362" y="312"/>
                    </a:cubicBezTo>
                    <a:cubicBezTo>
                      <a:pt x="361" y="312"/>
                      <a:pt x="361" y="312"/>
                      <a:pt x="361" y="312"/>
                    </a:cubicBezTo>
                    <a:cubicBezTo>
                      <a:pt x="361" y="312"/>
                      <a:pt x="361" y="312"/>
                      <a:pt x="361" y="312"/>
                    </a:cubicBezTo>
                    <a:cubicBezTo>
                      <a:pt x="361" y="312"/>
                      <a:pt x="362" y="312"/>
                      <a:pt x="362" y="313"/>
                    </a:cubicBezTo>
                    <a:cubicBezTo>
                      <a:pt x="361" y="313"/>
                      <a:pt x="361" y="313"/>
                      <a:pt x="360" y="313"/>
                    </a:cubicBezTo>
                    <a:cubicBezTo>
                      <a:pt x="360" y="313"/>
                      <a:pt x="360" y="313"/>
                      <a:pt x="360" y="313"/>
                    </a:cubicBezTo>
                    <a:cubicBezTo>
                      <a:pt x="360" y="313"/>
                      <a:pt x="359" y="313"/>
                      <a:pt x="359" y="313"/>
                    </a:cubicBezTo>
                    <a:cubicBezTo>
                      <a:pt x="359" y="313"/>
                      <a:pt x="359" y="313"/>
                      <a:pt x="359" y="313"/>
                    </a:cubicBezTo>
                    <a:cubicBezTo>
                      <a:pt x="359" y="313"/>
                      <a:pt x="359" y="313"/>
                      <a:pt x="359" y="314"/>
                    </a:cubicBezTo>
                    <a:cubicBezTo>
                      <a:pt x="359" y="314"/>
                      <a:pt x="358" y="314"/>
                      <a:pt x="358" y="314"/>
                    </a:cubicBezTo>
                    <a:cubicBezTo>
                      <a:pt x="358" y="314"/>
                      <a:pt x="358" y="314"/>
                      <a:pt x="358" y="314"/>
                    </a:cubicBezTo>
                    <a:cubicBezTo>
                      <a:pt x="358" y="314"/>
                      <a:pt x="357" y="314"/>
                      <a:pt x="357" y="314"/>
                    </a:cubicBezTo>
                    <a:cubicBezTo>
                      <a:pt x="356" y="314"/>
                      <a:pt x="356" y="314"/>
                      <a:pt x="355" y="314"/>
                    </a:cubicBezTo>
                    <a:cubicBezTo>
                      <a:pt x="355" y="314"/>
                      <a:pt x="355" y="314"/>
                      <a:pt x="355" y="313"/>
                    </a:cubicBezTo>
                    <a:cubicBezTo>
                      <a:pt x="355" y="313"/>
                      <a:pt x="354" y="313"/>
                      <a:pt x="354" y="313"/>
                    </a:cubicBezTo>
                    <a:cubicBezTo>
                      <a:pt x="354" y="313"/>
                      <a:pt x="354" y="313"/>
                      <a:pt x="354" y="313"/>
                    </a:cubicBezTo>
                    <a:cubicBezTo>
                      <a:pt x="353" y="313"/>
                      <a:pt x="353" y="313"/>
                      <a:pt x="353" y="313"/>
                    </a:cubicBezTo>
                    <a:cubicBezTo>
                      <a:pt x="352" y="313"/>
                      <a:pt x="352" y="313"/>
                      <a:pt x="351" y="313"/>
                    </a:cubicBezTo>
                    <a:cubicBezTo>
                      <a:pt x="350" y="313"/>
                      <a:pt x="350" y="313"/>
                      <a:pt x="349" y="313"/>
                    </a:cubicBezTo>
                    <a:cubicBezTo>
                      <a:pt x="349" y="313"/>
                      <a:pt x="348" y="313"/>
                      <a:pt x="348" y="313"/>
                    </a:cubicBezTo>
                    <a:cubicBezTo>
                      <a:pt x="348" y="313"/>
                      <a:pt x="348" y="313"/>
                      <a:pt x="347" y="313"/>
                    </a:cubicBezTo>
                    <a:cubicBezTo>
                      <a:pt x="347" y="313"/>
                      <a:pt x="347" y="313"/>
                      <a:pt x="347" y="313"/>
                    </a:cubicBezTo>
                    <a:cubicBezTo>
                      <a:pt x="347" y="313"/>
                      <a:pt x="346" y="312"/>
                      <a:pt x="346" y="311"/>
                    </a:cubicBezTo>
                    <a:cubicBezTo>
                      <a:pt x="346" y="312"/>
                      <a:pt x="346" y="312"/>
                      <a:pt x="346" y="312"/>
                    </a:cubicBezTo>
                    <a:cubicBezTo>
                      <a:pt x="346" y="312"/>
                      <a:pt x="346" y="312"/>
                      <a:pt x="346" y="312"/>
                    </a:cubicBezTo>
                    <a:cubicBezTo>
                      <a:pt x="346" y="312"/>
                      <a:pt x="346" y="312"/>
                      <a:pt x="346" y="312"/>
                    </a:cubicBezTo>
                    <a:cubicBezTo>
                      <a:pt x="345" y="312"/>
                      <a:pt x="345" y="312"/>
                      <a:pt x="345" y="312"/>
                    </a:cubicBezTo>
                    <a:cubicBezTo>
                      <a:pt x="345" y="311"/>
                      <a:pt x="345" y="311"/>
                      <a:pt x="345" y="311"/>
                    </a:cubicBezTo>
                    <a:cubicBezTo>
                      <a:pt x="345" y="311"/>
                      <a:pt x="345" y="311"/>
                      <a:pt x="345" y="311"/>
                    </a:cubicBezTo>
                    <a:cubicBezTo>
                      <a:pt x="345" y="310"/>
                      <a:pt x="345" y="310"/>
                      <a:pt x="346" y="310"/>
                    </a:cubicBezTo>
                    <a:cubicBezTo>
                      <a:pt x="345" y="310"/>
                      <a:pt x="345" y="310"/>
                      <a:pt x="345" y="310"/>
                    </a:cubicBezTo>
                    <a:cubicBezTo>
                      <a:pt x="345" y="310"/>
                      <a:pt x="345" y="310"/>
                      <a:pt x="345" y="310"/>
                    </a:cubicBezTo>
                    <a:cubicBezTo>
                      <a:pt x="345" y="310"/>
                      <a:pt x="345" y="310"/>
                      <a:pt x="345" y="310"/>
                    </a:cubicBezTo>
                    <a:cubicBezTo>
                      <a:pt x="345" y="310"/>
                      <a:pt x="345" y="310"/>
                      <a:pt x="345" y="310"/>
                    </a:cubicBezTo>
                    <a:cubicBezTo>
                      <a:pt x="345" y="309"/>
                      <a:pt x="346" y="309"/>
                      <a:pt x="346" y="308"/>
                    </a:cubicBezTo>
                    <a:cubicBezTo>
                      <a:pt x="346" y="308"/>
                      <a:pt x="345" y="308"/>
                      <a:pt x="345" y="307"/>
                    </a:cubicBezTo>
                    <a:cubicBezTo>
                      <a:pt x="345" y="307"/>
                      <a:pt x="345" y="307"/>
                      <a:pt x="345" y="307"/>
                    </a:cubicBezTo>
                    <a:cubicBezTo>
                      <a:pt x="345" y="307"/>
                      <a:pt x="345" y="306"/>
                      <a:pt x="345" y="306"/>
                    </a:cubicBezTo>
                    <a:cubicBezTo>
                      <a:pt x="345" y="306"/>
                      <a:pt x="345" y="306"/>
                      <a:pt x="345" y="306"/>
                    </a:cubicBezTo>
                    <a:cubicBezTo>
                      <a:pt x="345" y="306"/>
                      <a:pt x="346" y="305"/>
                      <a:pt x="346" y="305"/>
                    </a:cubicBezTo>
                    <a:cubicBezTo>
                      <a:pt x="346" y="305"/>
                      <a:pt x="346" y="305"/>
                      <a:pt x="346" y="305"/>
                    </a:cubicBezTo>
                    <a:cubicBezTo>
                      <a:pt x="345" y="305"/>
                      <a:pt x="345" y="305"/>
                      <a:pt x="345" y="305"/>
                    </a:cubicBezTo>
                    <a:cubicBezTo>
                      <a:pt x="345" y="304"/>
                      <a:pt x="345" y="304"/>
                      <a:pt x="345" y="304"/>
                    </a:cubicBezTo>
                    <a:cubicBezTo>
                      <a:pt x="345" y="304"/>
                      <a:pt x="345" y="304"/>
                      <a:pt x="344" y="304"/>
                    </a:cubicBezTo>
                    <a:cubicBezTo>
                      <a:pt x="344" y="304"/>
                      <a:pt x="344" y="304"/>
                      <a:pt x="344" y="304"/>
                    </a:cubicBezTo>
                    <a:cubicBezTo>
                      <a:pt x="344" y="304"/>
                      <a:pt x="344" y="304"/>
                      <a:pt x="344" y="304"/>
                    </a:cubicBezTo>
                    <a:cubicBezTo>
                      <a:pt x="344" y="304"/>
                      <a:pt x="343" y="304"/>
                      <a:pt x="343" y="304"/>
                    </a:cubicBezTo>
                    <a:cubicBezTo>
                      <a:pt x="343" y="304"/>
                      <a:pt x="343" y="304"/>
                      <a:pt x="343" y="304"/>
                    </a:cubicBezTo>
                    <a:cubicBezTo>
                      <a:pt x="343" y="304"/>
                      <a:pt x="343" y="304"/>
                      <a:pt x="343" y="304"/>
                    </a:cubicBezTo>
                    <a:cubicBezTo>
                      <a:pt x="343" y="305"/>
                      <a:pt x="343" y="305"/>
                      <a:pt x="343" y="305"/>
                    </a:cubicBezTo>
                    <a:cubicBezTo>
                      <a:pt x="343" y="305"/>
                      <a:pt x="343" y="305"/>
                      <a:pt x="343" y="305"/>
                    </a:cubicBezTo>
                    <a:cubicBezTo>
                      <a:pt x="343" y="305"/>
                      <a:pt x="343" y="306"/>
                      <a:pt x="343" y="306"/>
                    </a:cubicBezTo>
                    <a:cubicBezTo>
                      <a:pt x="343" y="306"/>
                      <a:pt x="343" y="306"/>
                      <a:pt x="343" y="306"/>
                    </a:cubicBezTo>
                    <a:cubicBezTo>
                      <a:pt x="342" y="306"/>
                      <a:pt x="342" y="306"/>
                      <a:pt x="342" y="306"/>
                    </a:cubicBezTo>
                    <a:cubicBezTo>
                      <a:pt x="342" y="306"/>
                      <a:pt x="342" y="307"/>
                      <a:pt x="342" y="307"/>
                    </a:cubicBezTo>
                    <a:cubicBezTo>
                      <a:pt x="342" y="307"/>
                      <a:pt x="342" y="307"/>
                      <a:pt x="342" y="307"/>
                    </a:cubicBezTo>
                    <a:cubicBezTo>
                      <a:pt x="342" y="308"/>
                      <a:pt x="342" y="308"/>
                      <a:pt x="342" y="308"/>
                    </a:cubicBezTo>
                    <a:cubicBezTo>
                      <a:pt x="342" y="308"/>
                      <a:pt x="342" y="308"/>
                      <a:pt x="342" y="309"/>
                    </a:cubicBezTo>
                    <a:cubicBezTo>
                      <a:pt x="342" y="309"/>
                      <a:pt x="342" y="309"/>
                      <a:pt x="342" y="309"/>
                    </a:cubicBezTo>
                    <a:cubicBezTo>
                      <a:pt x="342" y="309"/>
                      <a:pt x="342" y="309"/>
                      <a:pt x="342" y="309"/>
                    </a:cubicBezTo>
                    <a:cubicBezTo>
                      <a:pt x="341" y="308"/>
                      <a:pt x="341" y="308"/>
                      <a:pt x="341" y="308"/>
                    </a:cubicBezTo>
                    <a:cubicBezTo>
                      <a:pt x="341" y="307"/>
                      <a:pt x="341" y="307"/>
                      <a:pt x="341" y="307"/>
                    </a:cubicBezTo>
                    <a:cubicBezTo>
                      <a:pt x="340" y="306"/>
                      <a:pt x="339" y="305"/>
                      <a:pt x="339" y="304"/>
                    </a:cubicBezTo>
                    <a:cubicBezTo>
                      <a:pt x="338" y="304"/>
                      <a:pt x="338" y="303"/>
                      <a:pt x="338" y="303"/>
                    </a:cubicBezTo>
                    <a:cubicBezTo>
                      <a:pt x="338" y="303"/>
                      <a:pt x="338" y="303"/>
                      <a:pt x="339" y="303"/>
                    </a:cubicBezTo>
                    <a:cubicBezTo>
                      <a:pt x="339" y="303"/>
                      <a:pt x="339" y="303"/>
                      <a:pt x="339" y="303"/>
                    </a:cubicBezTo>
                    <a:cubicBezTo>
                      <a:pt x="338" y="302"/>
                      <a:pt x="338" y="302"/>
                      <a:pt x="338" y="301"/>
                    </a:cubicBezTo>
                    <a:cubicBezTo>
                      <a:pt x="338" y="301"/>
                      <a:pt x="338" y="301"/>
                      <a:pt x="338" y="301"/>
                    </a:cubicBezTo>
                    <a:cubicBezTo>
                      <a:pt x="338" y="300"/>
                      <a:pt x="338" y="300"/>
                      <a:pt x="337" y="300"/>
                    </a:cubicBezTo>
                    <a:cubicBezTo>
                      <a:pt x="337" y="300"/>
                      <a:pt x="337" y="300"/>
                      <a:pt x="337" y="300"/>
                    </a:cubicBezTo>
                    <a:cubicBezTo>
                      <a:pt x="336" y="299"/>
                      <a:pt x="336" y="298"/>
                      <a:pt x="336" y="298"/>
                    </a:cubicBezTo>
                    <a:cubicBezTo>
                      <a:pt x="335" y="298"/>
                      <a:pt x="335" y="298"/>
                      <a:pt x="335" y="298"/>
                    </a:cubicBezTo>
                    <a:cubicBezTo>
                      <a:pt x="335" y="298"/>
                      <a:pt x="334" y="297"/>
                      <a:pt x="334" y="297"/>
                    </a:cubicBezTo>
                    <a:cubicBezTo>
                      <a:pt x="334" y="297"/>
                      <a:pt x="334" y="297"/>
                      <a:pt x="334" y="297"/>
                    </a:cubicBezTo>
                    <a:cubicBezTo>
                      <a:pt x="334" y="297"/>
                      <a:pt x="335" y="297"/>
                      <a:pt x="335" y="297"/>
                    </a:cubicBezTo>
                    <a:cubicBezTo>
                      <a:pt x="335" y="297"/>
                      <a:pt x="335" y="297"/>
                      <a:pt x="335" y="297"/>
                    </a:cubicBezTo>
                    <a:cubicBezTo>
                      <a:pt x="335" y="297"/>
                      <a:pt x="335" y="297"/>
                      <a:pt x="335" y="297"/>
                    </a:cubicBezTo>
                    <a:cubicBezTo>
                      <a:pt x="334" y="296"/>
                      <a:pt x="334" y="296"/>
                      <a:pt x="334" y="296"/>
                    </a:cubicBezTo>
                    <a:cubicBezTo>
                      <a:pt x="333" y="296"/>
                      <a:pt x="333" y="296"/>
                      <a:pt x="332" y="296"/>
                    </a:cubicBezTo>
                    <a:cubicBezTo>
                      <a:pt x="332" y="295"/>
                      <a:pt x="332" y="295"/>
                      <a:pt x="331" y="294"/>
                    </a:cubicBezTo>
                    <a:cubicBezTo>
                      <a:pt x="331" y="294"/>
                      <a:pt x="331" y="293"/>
                      <a:pt x="331" y="293"/>
                    </a:cubicBezTo>
                    <a:cubicBezTo>
                      <a:pt x="331" y="293"/>
                      <a:pt x="331" y="293"/>
                      <a:pt x="330" y="293"/>
                    </a:cubicBezTo>
                    <a:cubicBezTo>
                      <a:pt x="330" y="292"/>
                      <a:pt x="330" y="292"/>
                      <a:pt x="330" y="292"/>
                    </a:cubicBezTo>
                    <a:cubicBezTo>
                      <a:pt x="330" y="292"/>
                      <a:pt x="330" y="292"/>
                      <a:pt x="330" y="292"/>
                    </a:cubicBezTo>
                    <a:cubicBezTo>
                      <a:pt x="330" y="292"/>
                      <a:pt x="330" y="292"/>
                      <a:pt x="330" y="292"/>
                    </a:cubicBezTo>
                    <a:cubicBezTo>
                      <a:pt x="330" y="291"/>
                      <a:pt x="329" y="291"/>
                      <a:pt x="329" y="291"/>
                    </a:cubicBezTo>
                    <a:cubicBezTo>
                      <a:pt x="329" y="291"/>
                      <a:pt x="329" y="291"/>
                      <a:pt x="329" y="291"/>
                    </a:cubicBezTo>
                    <a:cubicBezTo>
                      <a:pt x="329" y="291"/>
                      <a:pt x="330" y="291"/>
                      <a:pt x="330" y="291"/>
                    </a:cubicBezTo>
                    <a:cubicBezTo>
                      <a:pt x="329" y="291"/>
                      <a:pt x="329" y="291"/>
                      <a:pt x="329" y="291"/>
                    </a:cubicBezTo>
                    <a:cubicBezTo>
                      <a:pt x="329" y="290"/>
                      <a:pt x="329" y="290"/>
                      <a:pt x="329" y="290"/>
                    </a:cubicBezTo>
                    <a:cubicBezTo>
                      <a:pt x="329" y="290"/>
                      <a:pt x="329" y="290"/>
                      <a:pt x="329" y="289"/>
                    </a:cubicBezTo>
                    <a:cubicBezTo>
                      <a:pt x="329" y="289"/>
                      <a:pt x="329" y="290"/>
                      <a:pt x="329" y="290"/>
                    </a:cubicBezTo>
                    <a:cubicBezTo>
                      <a:pt x="328" y="289"/>
                      <a:pt x="327" y="289"/>
                      <a:pt x="327" y="288"/>
                    </a:cubicBezTo>
                    <a:cubicBezTo>
                      <a:pt x="328" y="288"/>
                      <a:pt x="329" y="288"/>
                      <a:pt x="330" y="288"/>
                    </a:cubicBezTo>
                    <a:cubicBezTo>
                      <a:pt x="330" y="288"/>
                      <a:pt x="329" y="287"/>
                      <a:pt x="329" y="287"/>
                    </a:cubicBezTo>
                    <a:cubicBezTo>
                      <a:pt x="329" y="287"/>
                      <a:pt x="329" y="287"/>
                      <a:pt x="330" y="287"/>
                    </a:cubicBezTo>
                    <a:cubicBezTo>
                      <a:pt x="330" y="286"/>
                      <a:pt x="330" y="286"/>
                      <a:pt x="330" y="286"/>
                    </a:cubicBezTo>
                    <a:cubicBezTo>
                      <a:pt x="330" y="286"/>
                      <a:pt x="331" y="286"/>
                      <a:pt x="331" y="286"/>
                    </a:cubicBezTo>
                    <a:cubicBezTo>
                      <a:pt x="331" y="286"/>
                      <a:pt x="331" y="286"/>
                      <a:pt x="331" y="286"/>
                    </a:cubicBezTo>
                    <a:cubicBezTo>
                      <a:pt x="331" y="286"/>
                      <a:pt x="331" y="286"/>
                      <a:pt x="331" y="286"/>
                    </a:cubicBezTo>
                    <a:cubicBezTo>
                      <a:pt x="331" y="286"/>
                      <a:pt x="332" y="286"/>
                      <a:pt x="332" y="287"/>
                    </a:cubicBezTo>
                    <a:cubicBezTo>
                      <a:pt x="332" y="287"/>
                      <a:pt x="332" y="287"/>
                      <a:pt x="332" y="287"/>
                    </a:cubicBezTo>
                    <a:cubicBezTo>
                      <a:pt x="333" y="287"/>
                      <a:pt x="333" y="286"/>
                      <a:pt x="333" y="286"/>
                    </a:cubicBezTo>
                    <a:cubicBezTo>
                      <a:pt x="333" y="286"/>
                      <a:pt x="333" y="286"/>
                      <a:pt x="333" y="286"/>
                    </a:cubicBezTo>
                    <a:cubicBezTo>
                      <a:pt x="333" y="285"/>
                      <a:pt x="333" y="285"/>
                      <a:pt x="333" y="285"/>
                    </a:cubicBezTo>
                    <a:cubicBezTo>
                      <a:pt x="333" y="285"/>
                      <a:pt x="333" y="285"/>
                      <a:pt x="333" y="285"/>
                    </a:cubicBezTo>
                    <a:cubicBezTo>
                      <a:pt x="333" y="285"/>
                      <a:pt x="334" y="285"/>
                      <a:pt x="334" y="285"/>
                    </a:cubicBezTo>
                    <a:cubicBezTo>
                      <a:pt x="334" y="285"/>
                      <a:pt x="334" y="285"/>
                      <a:pt x="334" y="285"/>
                    </a:cubicBezTo>
                    <a:cubicBezTo>
                      <a:pt x="334" y="285"/>
                      <a:pt x="334" y="285"/>
                      <a:pt x="334" y="285"/>
                    </a:cubicBezTo>
                    <a:cubicBezTo>
                      <a:pt x="334" y="286"/>
                      <a:pt x="334" y="286"/>
                      <a:pt x="334" y="286"/>
                    </a:cubicBezTo>
                    <a:cubicBezTo>
                      <a:pt x="334" y="286"/>
                      <a:pt x="334" y="286"/>
                      <a:pt x="335" y="286"/>
                    </a:cubicBezTo>
                    <a:cubicBezTo>
                      <a:pt x="335" y="286"/>
                      <a:pt x="335" y="286"/>
                      <a:pt x="335" y="286"/>
                    </a:cubicBezTo>
                    <a:cubicBezTo>
                      <a:pt x="335" y="287"/>
                      <a:pt x="336" y="287"/>
                      <a:pt x="336" y="287"/>
                    </a:cubicBezTo>
                    <a:cubicBezTo>
                      <a:pt x="336" y="287"/>
                      <a:pt x="336" y="287"/>
                      <a:pt x="336" y="287"/>
                    </a:cubicBezTo>
                    <a:cubicBezTo>
                      <a:pt x="337" y="287"/>
                      <a:pt x="337" y="287"/>
                      <a:pt x="338" y="286"/>
                    </a:cubicBezTo>
                    <a:cubicBezTo>
                      <a:pt x="338" y="286"/>
                      <a:pt x="338" y="287"/>
                      <a:pt x="339" y="287"/>
                    </a:cubicBezTo>
                    <a:cubicBezTo>
                      <a:pt x="339" y="287"/>
                      <a:pt x="339" y="287"/>
                      <a:pt x="339" y="288"/>
                    </a:cubicBezTo>
                    <a:cubicBezTo>
                      <a:pt x="339" y="288"/>
                      <a:pt x="339" y="288"/>
                      <a:pt x="339" y="289"/>
                    </a:cubicBezTo>
                    <a:cubicBezTo>
                      <a:pt x="340" y="289"/>
                      <a:pt x="341" y="290"/>
                      <a:pt x="341" y="290"/>
                    </a:cubicBezTo>
                    <a:cubicBezTo>
                      <a:pt x="341" y="291"/>
                      <a:pt x="341" y="291"/>
                      <a:pt x="341" y="292"/>
                    </a:cubicBezTo>
                    <a:cubicBezTo>
                      <a:pt x="341" y="292"/>
                      <a:pt x="341" y="292"/>
                      <a:pt x="342" y="292"/>
                    </a:cubicBezTo>
                    <a:cubicBezTo>
                      <a:pt x="342" y="292"/>
                      <a:pt x="342" y="292"/>
                      <a:pt x="342" y="292"/>
                    </a:cubicBezTo>
                    <a:cubicBezTo>
                      <a:pt x="343" y="292"/>
                      <a:pt x="343" y="292"/>
                      <a:pt x="343" y="293"/>
                    </a:cubicBezTo>
                    <a:cubicBezTo>
                      <a:pt x="343" y="293"/>
                      <a:pt x="343" y="293"/>
                      <a:pt x="343" y="293"/>
                    </a:cubicBezTo>
                    <a:cubicBezTo>
                      <a:pt x="342" y="292"/>
                      <a:pt x="342" y="292"/>
                      <a:pt x="342" y="292"/>
                    </a:cubicBezTo>
                    <a:cubicBezTo>
                      <a:pt x="342" y="292"/>
                      <a:pt x="342" y="292"/>
                      <a:pt x="342" y="292"/>
                    </a:cubicBezTo>
                    <a:cubicBezTo>
                      <a:pt x="342" y="293"/>
                      <a:pt x="343" y="293"/>
                      <a:pt x="343" y="293"/>
                    </a:cubicBezTo>
                    <a:cubicBezTo>
                      <a:pt x="343" y="293"/>
                      <a:pt x="343" y="293"/>
                      <a:pt x="343" y="293"/>
                    </a:cubicBezTo>
                    <a:cubicBezTo>
                      <a:pt x="343" y="293"/>
                      <a:pt x="343" y="294"/>
                      <a:pt x="343" y="294"/>
                    </a:cubicBezTo>
                    <a:cubicBezTo>
                      <a:pt x="344" y="295"/>
                      <a:pt x="344" y="295"/>
                      <a:pt x="345" y="296"/>
                    </a:cubicBezTo>
                    <a:cubicBezTo>
                      <a:pt x="345" y="297"/>
                      <a:pt x="345" y="297"/>
                      <a:pt x="346" y="297"/>
                    </a:cubicBezTo>
                    <a:cubicBezTo>
                      <a:pt x="346" y="297"/>
                      <a:pt x="347" y="297"/>
                      <a:pt x="347" y="297"/>
                    </a:cubicBezTo>
                    <a:cubicBezTo>
                      <a:pt x="348" y="297"/>
                      <a:pt x="348" y="297"/>
                      <a:pt x="349" y="298"/>
                    </a:cubicBezTo>
                    <a:cubicBezTo>
                      <a:pt x="349" y="298"/>
                      <a:pt x="349" y="298"/>
                      <a:pt x="349" y="298"/>
                    </a:cubicBezTo>
                    <a:cubicBezTo>
                      <a:pt x="350" y="298"/>
                      <a:pt x="350" y="298"/>
                      <a:pt x="351" y="298"/>
                    </a:cubicBezTo>
                    <a:cubicBezTo>
                      <a:pt x="351" y="298"/>
                      <a:pt x="351" y="298"/>
                      <a:pt x="351" y="299"/>
                    </a:cubicBezTo>
                    <a:cubicBezTo>
                      <a:pt x="351" y="299"/>
                      <a:pt x="352" y="299"/>
                      <a:pt x="352" y="299"/>
                    </a:cubicBezTo>
                    <a:cubicBezTo>
                      <a:pt x="352" y="299"/>
                      <a:pt x="352" y="299"/>
                      <a:pt x="352" y="299"/>
                    </a:cubicBezTo>
                    <a:cubicBezTo>
                      <a:pt x="352" y="299"/>
                      <a:pt x="352" y="299"/>
                      <a:pt x="351" y="299"/>
                    </a:cubicBezTo>
                    <a:cubicBezTo>
                      <a:pt x="352" y="300"/>
                      <a:pt x="352" y="300"/>
                      <a:pt x="353" y="301"/>
                    </a:cubicBezTo>
                    <a:cubicBezTo>
                      <a:pt x="353" y="301"/>
                      <a:pt x="354" y="301"/>
                      <a:pt x="354" y="301"/>
                    </a:cubicBezTo>
                    <a:cubicBezTo>
                      <a:pt x="354" y="301"/>
                      <a:pt x="355" y="301"/>
                      <a:pt x="355" y="302"/>
                    </a:cubicBezTo>
                    <a:cubicBezTo>
                      <a:pt x="355" y="302"/>
                      <a:pt x="355" y="302"/>
                      <a:pt x="356" y="302"/>
                    </a:cubicBezTo>
                    <a:cubicBezTo>
                      <a:pt x="356" y="302"/>
                      <a:pt x="357" y="303"/>
                      <a:pt x="357" y="303"/>
                    </a:cubicBezTo>
                    <a:cubicBezTo>
                      <a:pt x="357" y="303"/>
                      <a:pt x="358" y="303"/>
                      <a:pt x="358" y="303"/>
                    </a:cubicBezTo>
                    <a:cubicBezTo>
                      <a:pt x="358" y="303"/>
                      <a:pt x="359" y="303"/>
                      <a:pt x="359" y="303"/>
                    </a:cubicBezTo>
                    <a:cubicBezTo>
                      <a:pt x="360" y="303"/>
                      <a:pt x="360" y="303"/>
                      <a:pt x="361" y="304"/>
                    </a:cubicBezTo>
                    <a:cubicBezTo>
                      <a:pt x="361" y="304"/>
                      <a:pt x="362" y="304"/>
                      <a:pt x="363" y="305"/>
                    </a:cubicBezTo>
                    <a:cubicBezTo>
                      <a:pt x="363" y="305"/>
                      <a:pt x="364" y="304"/>
                      <a:pt x="365" y="304"/>
                    </a:cubicBezTo>
                    <a:cubicBezTo>
                      <a:pt x="365" y="304"/>
                      <a:pt x="366" y="304"/>
                      <a:pt x="367" y="303"/>
                    </a:cubicBezTo>
                    <a:cubicBezTo>
                      <a:pt x="367" y="303"/>
                      <a:pt x="367" y="303"/>
                      <a:pt x="367" y="303"/>
                    </a:cubicBezTo>
                    <a:cubicBezTo>
                      <a:pt x="367" y="303"/>
                      <a:pt x="367" y="303"/>
                      <a:pt x="367" y="303"/>
                    </a:cubicBezTo>
                    <a:cubicBezTo>
                      <a:pt x="367" y="303"/>
                      <a:pt x="368" y="303"/>
                      <a:pt x="368" y="303"/>
                    </a:cubicBezTo>
                    <a:cubicBezTo>
                      <a:pt x="368" y="303"/>
                      <a:pt x="369" y="303"/>
                      <a:pt x="369" y="303"/>
                    </a:cubicBezTo>
                    <a:cubicBezTo>
                      <a:pt x="370" y="303"/>
                      <a:pt x="370" y="303"/>
                      <a:pt x="371" y="303"/>
                    </a:cubicBezTo>
                    <a:cubicBezTo>
                      <a:pt x="371" y="303"/>
                      <a:pt x="372" y="303"/>
                      <a:pt x="372" y="303"/>
                    </a:cubicBezTo>
                    <a:cubicBezTo>
                      <a:pt x="372" y="303"/>
                      <a:pt x="372" y="303"/>
                      <a:pt x="372" y="304"/>
                    </a:cubicBezTo>
                    <a:cubicBezTo>
                      <a:pt x="372" y="304"/>
                      <a:pt x="373" y="304"/>
                      <a:pt x="373" y="304"/>
                    </a:cubicBezTo>
                    <a:cubicBezTo>
                      <a:pt x="373" y="304"/>
                      <a:pt x="373" y="304"/>
                      <a:pt x="373" y="304"/>
                    </a:cubicBezTo>
                    <a:cubicBezTo>
                      <a:pt x="373" y="304"/>
                      <a:pt x="373" y="305"/>
                      <a:pt x="374" y="305"/>
                    </a:cubicBezTo>
                    <a:cubicBezTo>
                      <a:pt x="374" y="306"/>
                      <a:pt x="374" y="306"/>
                      <a:pt x="374" y="306"/>
                    </a:cubicBezTo>
                    <a:cubicBezTo>
                      <a:pt x="374" y="307"/>
                      <a:pt x="374" y="307"/>
                      <a:pt x="375" y="308"/>
                    </a:cubicBezTo>
                    <a:cubicBezTo>
                      <a:pt x="375" y="308"/>
                      <a:pt x="375" y="309"/>
                      <a:pt x="375" y="309"/>
                    </a:cubicBezTo>
                    <a:cubicBezTo>
                      <a:pt x="375" y="309"/>
                      <a:pt x="375" y="309"/>
                      <a:pt x="375" y="309"/>
                    </a:cubicBezTo>
                    <a:cubicBezTo>
                      <a:pt x="375" y="309"/>
                      <a:pt x="375" y="310"/>
                      <a:pt x="375" y="310"/>
                    </a:cubicBezTo>
                    <a:cubicBezTo>
                      <a:pt x="376" y="310"/>
                      <a:pt x="377" y="310"/>
                      <a:pt x="378" y="310"/>
                    </a:cubicBezTo>
                    <a:cubicBezTo>
                      <a:pt x="378" y="310"/>
                      <a:pt x="379" y="310"/>
                      <a:pt x="379" y="310"/>
                    </a:cubicBezTo>
                    <a:cubicBezTo>
                      <a:pt x="379" y="310"/>
                      <a:pt x="380" y="311"/>
                      <a:pt x="380" y="311"/>
                    </a:cubicBezTo>
                    <a:cubicBezTo>
                      <a:pt x="380" y="311"/>
                      <a:pt x="381" y="311"/>
                      <a:pt x="381" y="310"/>
                    </a:cubicBezTo>
                    <a:cubicBezTo>
                      <a:pt x="381" y="310"/>
                      <a:pt x="382" y="310"/>
                      <a:pt x="382" y="310"/>
                    </a:cubicBezTo>
                    <a:cubicBezTo>
                      <a:pt x="382" y="311"/>
                      <a:pt x="383" y="311"/>
                      <a:pt x="383" y="312"/>
                    </a:cubicBezTo>
                    <a:cubicBezTo>
                      <a:pt x="384" y="312"/>
                      <a:pt x="385" y="312"/>
                      <a:pt x="386" y="312"/>
                    </a:cubicBezTo>
                    <a:cubicBezTo>
                      <a:pt x="386" y="312"/>
                      <a:pt x="387" y="312"/>
                      <a:pt x="387" y="313"/>
                    </a:cubicBezTo>
                    <a:cubicBezTo>
                      <a:pt x="388" y="313"/>
                      <a:pt x="389" y="313"/>
                      <a:pt x="389" y="313"/>
                    </a:cubicBezTo>
                    <a:cubicBezTo>
                      <a:pt x="390" y="313"/>
                      <a:pt x="390" y="313"/>
                      <a:pt x="390" y="313"/>
                    </a:cubicBezTo>
                    <a:cubicBezTo>
                      <a:pt x="390" y="313"/>
                      <a:pt x="391" y="313"/>
                      <a:pt x="391" y="313"/>
                    </a:cubicBezTo>
                    <a:cubicBezTo>
                      <a:pt x="391" y="313"/>
                      <a:pt x="391" y="314"/>
                      <a:pt x="391" y="314"/>
                    </a:cubicBezTo>
                    <a:cubicBezTo>
                      <a:pt x="392" y="314"/>
                      <a:pt x="392" y="314"/>
                      <a:pt x="392" y="314"/>
                    </a:cubicBezTo>
                    <a:cubicBezTo>
                      <a:pt x="392" y="314"/>
                      <a:pt x="392" y="313"/>
                      <a:pt x="392" y="313"/>
                    </a:cubicBezTo>
                    <a:cubicBezTo>
                      <a:pt x="392" y="313"/>
                      <a:pt x="393" y="313"/>
                      <a:pt x="393" y="313"/>
                    </a:cubicBezTo>
                    <a:cubicBezTo>
                      <a:pt x="393" y="314"/>
                      <a:pt x="393" y="314"/>
                      <a:pt x="393" y="314"/>
                    </a:cubicBezTo>
                    <a:cubicBezTo>
                      <a:pt x="394" y="314"/>
                      <a:pt x="394" y="314"/>
                      <a:pt x="394" y="315"/>
                    </a:cubicBezTo>
                    <a:cubicBezTo>
                      <a:pt x="395" y="315"/>
                      <a:pt x="395" y="315"/>
                      <a:pt x="396" y="315"/>
                    </a:cubicBezTo>
                    <a:cubicBezTo>
                      <a:pt x="396" y="315"/>
                      <a:pt x="397" y="315"/>
                      <a:pt x="397" y="315"/>
                    </a:cubicBezTo>
                    <a:cubicBezTo>
                      <a:pt x="397" y="315"/>
                      <a:pt x="397" y="315"/>
                      <a:pt x="397" y="315"/>
                    </a:cubicBezTo>
                    <a:cubicBezTo>
                      <a:pt x="397" y="315"/>
                      <a:pt x="397" y="315"/>
                      <a:pt x="397" y="315"/>
                    </a:cubicBezTo>
                    <a:cubicBezTo>
                      <a:pt x="398" y="315"/>
                      <a:pt x="398" y="315"/>
                      <a:pt x="398" y="315"/>
                    </a:cubicBezTo>
                    <a:cubicBezTo>
                      <a:pt x="398" y="315"/>
                      <a:pt x="398" y="315"/>
                      <a:pt x="398" y="315"/>
                    </a:cubicBezTo>
                    <a:cubicBezTo>
                      <a:pt x="398" y="316"/>
                      <a:pt x="398" y="316"/>
                      <a:pt x="398" y="316"/>
                    </a:cubicBezTo>
                    <a:cubicBezTo>
                      <a:pt x="399" y="316"/>
                      <a:pt x="399" y="315"/>
                      <a:pt x="400" y="315"/>
                    </a:cubicBezTo>
                    <a:cubicBezTo>
                      <a:pt x="400" y="315"/>
                      <a:pt x="401" y="315"/>
                      <a:pt x="401" y="315"/>
                    </a:cubicBezTo>
                    <a:cubicBezTo>
                      <a:pt x="401" y="316"/>
                      <a:pt x="401" y="316"/>
                      <a:pt x="401" y="316"/>
                    </a:cubicBezTo>
                    <a:cubicBezTo>
                      <a:pt x="401" y="316"/>
                      <a:pt x="401" y="316"/>
                      <a:pt x="402" y="316"/>
                    </a:cubicBezTo>
                    <a:cubicBezTo>
                      <a:pt x="402" y="316"/>
                      <a:pt x="402" y="315"/>
                      <a:pt x="402" y="315"/>
                    </a:cubicBezTo>
                    <a:cubicBezTo>
                      <a:pt x="403" y="315"/>
                      <a:pt x="403" y="316"/>
                      <a:pt x="403" y="316"/>
                    </a:cubicBezTo>
                    <a:cubicBezTo>
                      <a:pt x="404" y="316"/>
                      <a:pt x="404" y="316"/>
                      <a:pt x="404" y="316"/>
                    </a:cubicBezTo>
                    <a:cubicBezTo>
                      <a:pt x="404" y="316"/>
                      <a:pt x="405" y="316"/>
                      <a:pt x="405" y="316"/>
                    </a:cubicBezTo>
                    <a:cubicBezTo>
                      <a:pt x="405" y="316"/>
                      <a:pt x="405" y="316"/>
                      <a:pt x="405" y="316"/>
                    </a:cubicBezTo>
                    <a:cubicBezTo>
                      <a:pt x="406" y="316"/>
                      <a:pt x="406" y="316"/>
                      <a:pt x="406" y="316"/>
                    </a:cubicBezTo>
                    <a:cubicBezTo>
                      <a:pt x="406" y="316"/>
                      <a:pt x="406" y="316"/>
                      <a:pt x="406" y="316"/>
                    </a:cubicBezTo>
                    <a:cubicBezTo>
                      <a:pt x="406" y="316"/>
                      <a:pt x="406" y="315"/>
                      <a:pt x="407" y="315"/>
                    </a:cubicBezTo>
                    <a:cubicBezTo>
                      <a:pt x="407" y="316"/>
                      <a:pt x="407" y="316"/>
                      <a:pt x="408" y="316"/>
                    </a:cubicBezTo>
                    <a:cubicBezTo>
                      <a:pt x="408" y="316"/>
                      <a:pt x="408" y="316"/>
                      <a:pt x="408" y="316"/>
                    </a:cubicBezTo>
                    <a:cubicBezTo>
                      <a:pt x="408" y="316"/>
                      <a:pt x="408" y="316"/>
                      <a:pt x="408" y="316"/>
                    </a:cubicBezTo>
                    <a:cubicBezTo>
                      <a:pt x="409" y="316"/>
                      <a:pt x="409" y="316"/>
                      <a:pt x="409" y="316"/>
                    </a:cubicBezTo>
                    <a:cubicBezTo>
                      <a:pt x="409" y="316"/>
                      <a:pt x="409" y="316"/>
                      <a:pt x="409" y="316"/>
                    </a:cubicBezTo>
                    <a:cubicBezTo>
                      <a:pt x="409" y="316"/>
                      <a:pt x="410" y="317"/>
                      <a:pt x="410" y="317"/>
                    </a:cubicBezTo>
                    <a:cubicBezTo>
                      <a:pt x="410" y="317"/>
                      <a:pt x="410" y="317"/>
                      <a:pt x="411" y="317"/>
                    </a:cubicBezTo>
                    <a:cubicBezTo>
                      <a:pt x="411" y="317"/>
                      <a:pt x="411" y="317"/>
                      <a:pt x="411" y="317"/>
                    </a:cubicBezTo>
                    <a:cubicBezTo>
                      <a:pt x="412" y="317"/>
                      <a:pt x="412" y="317"/>
                      <a:pt x="413" y="317"/>
                    </a:cubicBezTo>
                    <a:cubicBezTo>
                      <a:pt x="413" y="317"/>
                      <a:pt x="414" y="317"/>
                      <a:pt x="414" y="317"/>
                    </a:cubicBezTo>
                    <a:cubicBezTo>
                      <a:pt x="414" y="317"/>
                      <a:pt x="415" y="317"/>
                      <a:pt x="415" y="317"/>
                    </a:cubicBezTo>
                    <a:cubicBezTo>
                      <a:pt x="415" y="317"/>
                      <a:pt x="415" y="317"/>
                      <a:pt x="416" y="317"/>
                    </a:cubicBezTo>
                    <a:cubicBezTo>
                      <a:pt x="416" y="317"/>
                      <a:pt x="416" y="317"/>
                      <a:pt x="417" y="317"/>
                    </a:cubicBezTo>
                    <a:cubicBezTo>
                      <a:pt x="417" y="317"/>
                      <a:pt x="417" y="317"/>
                      <a:pt x="417" y="317"/>
                    </a:cubicBezTo>
                    <a:cubicBezTo>
                      <a:pt x="417" y="317"/>
                      <a:pt x="417" y="317"/>
                      <a:pt x="417" y="317"/>
                    </a:cubicBezTo>
                    <a:cubicBezTo>
                      <a:pt x="418" y="317"/>
                      <a:pt x="418" y="317"/>
                      <a:pt x="419" y="317"/>
                    </a:cubicBezTo>
                    <a:cubicBezTo>
                      <a:pt x="419" y="317"/>
                      <a:pt x="419" y="317"/>
                      <a:pt x="420" y="317"/>
                    </a:cubicBezTo>
                    <a:cubicBezTo>
                      <a:pt x="420" y="317"/>
                      <a:pt x="421" y="317"/>
                      <a:pt x="421" y="318"/>
                    </a:cubicBezTo>
                    <a:cubicBezTo>
                      <a:pt x="422" y="318"/>
                      <a:pt x="422" y="318"/>
                      <a:pt x="422" y="318"/>
                    </a:cubicBezTo>
                    <a:cubicBezTo>
                      <a:pt x="422" y="319"/>
                      <a:pt x="422" y="319"/>
                      <a:pt x="423" y="319"/>
                    </a:cubicBezTo>
                    <a:cubicBezTo>
                      <a:pt x="422" y="319"/>
                      <a:pt x="422" y="320"/>
                      <a:pt x="422" y="320"/>
                    </a:cubicBezTo>
                    <a:cubicBezTo>
                      <a:pt x="422" y="320"/>
                      <a:pt x="422" y="320"/>
                      <a:pt x="422" y="320"/>
                    </a:cubicBezTo>
                    <a:cubicBezTo>
                      <a:pt x="422" y="320"/>
                      <a:pt x="422" y="320"/>
                      <a:pt x="422" y="320"/>
                    </a:cubicBezTo>
                    <a:cubicBezTo>
                      <a:pt x="422" y="320"/>
                      <a:pt x="422" y="320"/>
                      <a:pt x="422" y="320"/>
                    </a:cubicBezTo>
                    <a:cubicBezTo>
                      <a:pt x="422" y="320"/>
                      <a:pt x="423" y="320"/>
                      <a:pt x="423" y="320"/>
                    </a:cubicBezTo>
                    <a:cubicBezTo>
                      <a:pt x="423" y="320"/>
                      <a:pt x="424" y="320"/>
                      <a:pt x="425" y="320"/>
                    </a:cubicBezTo>
                    <a:cubicBezTo>
                      <a:pt x="424" y="320"/>
                      <a:pt x="424" y="321"/>
                      <a:pt x="424" y="321"/>
                    </a:cubicBezTo>
                    <a:cubicBezTo>
                      <a:pt x="425" y="321"/>
                      <a:pt x="425" y="322"/>
                      <a:pt x="425" y="322"/>
                    </a:cubicBezTo>
                    <a:cubicBezTo>
                      <a:pt x="425" y="322"/>
                      <a:pt x="425" y="323"/>
                      <a:pt x="425" y="323"/>
                    </a:cubicBezTo>
                    <a:cubicBezTo>
                      <a:pt x="425" y="323"/>
                      <a:pt x="425" y="323"/>
                      <a:pt x="426" y="324"/>
                    </a:cubicBezTo>
                    <a:cubicBezTo>
                      <a:pt x="425" y="324"/>
                      <a:pt x="425" y="324"/>
                      <a:pt x="425" y="324"/>
                    </a:cubicBezTo>
                    <a:cubicBezTo>
                      <a:pt x="425" y="324"/>
                      <a:pt x="425" y="324"/>
                      <a:pt x="425" y="324"/>
                    </a:cubicBezTo>
                    <a:cubicBezTo>
                      <a:pt x="425" y="324"/>
                      <a:pt x="425" y="324"/>
                      <a:pt x="425" y="324"/>
                    </a:cubicBezTo>
                    <a:cubicBezTo>
                      <a:pt x="425" y="324"/>
                      <a:pt x="426" y="324"/>
                      <a:pt x="426" y="324"/>
                    </a:cubicBezTo>
                    <a:cubicBezTo>
                      <a:pt x="426" y="325"/>
                      <a:pt x="426" y="325"/>
                      <a:pt x="426" y="325"/>
                    </a:cubicBezTo>
                    <a:cubicBezTo>
                      <a:pt x="426" y="325"/>
                      <a:pt x="427" y="325"/>
                      <a:pt x="427" y="325"/>
                    </a:cubicBezTo>
                    <a:cubicBezTo>
                      <a:pt x="427" y="325"/>
                      <a:pt x="428" y="325"/>
                      <a:pt x="428" y="326"/>
                    </a:cubicBezTo>
                    <a:cubicBezTo>
                      <a:pt x="429" y="326"/>
                      <a:pt x="429" y="326"/>
                      <a:pt x="430" y="326"/>
                    </a:cubicBezTo>
                    <a:cubicBezTo>
                      <a:pt x="430" y="327"/>
                      <a:pt x="430" y="327"/>
                      <a:pt x="430" y="327"/>
                    </a:cubicBezTo>
                    <a:cubicBezTo>
                      <a:pt x="430" y="327"/>
                      <a:pt x="430" y="327"/>
                      <a:pt x="431" y="327"/>
                    </a:cubicBezTo>
                    <a:cubicBezTo>
                      <a:pt x="431" y="327"/>
                      <a:pt x="432" y="326"/>
                      <a:pt x="432" y="326"/>
                    </a:cubicBezTo>
                    <a:cubicBezTo>
                      <a:pt x="433" y="326"/>
                      <a:pt x="433" y="326"/>
                      <a:pt x="434" y="326"/>
                    </a:cubicBezTo>
                    <a:cubicBezTo>
                      <a:pt x="433" y="326"/>
                      <a:pt x="433" y="327"/>
                      <a:pt x="432" y="327"/>
                    </a:cubicBezTo>
                    <a:cubicBezTo>
                      <a:pt x="432" y="327"/>
                      <a:pt x="432" y="327"/>
                      <a:pt x="431" y="327"/>
                    </a:cubicBezTo>
                    <a:cubicBezTo>
                      <a:pt x="431" y="328"/>
                      <a:pt x="431" y="328"/>
                      <a:pt x="431" y="328"/>
                    </a:cubicBezTo>
                    <a:cubicBezTo>
                      <a:pt x="431" y="328"/>
                      <a:pt x="431" y="328"/>
                      <a:pt x="432" y="328"/>
                    </a:cubicBezTo>
                    <a:cubicBezTo>
                      <a:pt x="432" y="329"/>
                      <a:pt x="433" y="329"/>
                      <a:pt x="433" y="330"/>
                    </a:cubicBezTo>
                    <a:cubicBezTo>
                      <a:pt x="434" y="330"/>
                      <a:pt x="435" y="331"/>
                      <a:pt x="436" y="331"/>
                    </a:cubicBezTo>
                    <a:cubicBezTo>
                      <a:pt x="436" y="331"/>
                      <a:pt x="437" y="331"/>
                      <a:pt x="437" y="331"/>
                    </a:cubicBezTo>
                    <a:cubicBezTo>
                      <a:pt x="437" y="331"/>
                      <a:pt x="438" y="331"/>
                      <a:pt x="438" y="331"/>
                    </a:cubicBezTo>
                    <a:cubicBezTo>
                      <a:pt x="439" y="331"/>
                      <a:pt x="440" y="331"/>
                      <a:pt x="441" y="331"/>
                    </a:cubicBezTo>
                    <a:cubicBezTo>
                      <a:pt x="441" y="331"/>
                      <a:pt x="441" y="331"/>
                      <a:pt x="441" y="331"/>
                    </a:cubicBezTo>
                    <a:cubicBezTo>
                      <a:pt x="441" y="331"/>
                      <a:pt x="441" y="331"/>
                      <a:pt x="441" y="331"/>
                    </a:cubicBezTo>
                    <a:cubicBezTo>
                      <a:pt x="441" y="331"/>
                      <a:pt x="441" y="331"/>
                      <a:pt x="441" y="331"/>
                    </a:cubicBezTo>
                    <a:cubicBezTo>
                      <a:pt x="441" y="331"/>
                      <a:pt x="442" y="331"/>
                      <a:pt x="442" y="331"/>
                    </a:cubicBezTo>
                    <a:cubicBezTo>
                      <a:pt x="442" y="331"/>
                      <a:pt x="442" y="332"/>
                      <a:pt x="441" y="332"/>
                    </a:cubicBezTo>
                    <a:cubicBezTo>
                      <a:pt x="441" y="332"/>
                      <a:pt x="441" y="332"/>
                      <a:pt x="441" y="332"/>
                    </a:cubicBezTo>
                    <a:cubicBezTo>
                      <a:pt x="441" y="332"/>
                      <a:pt x="440" y="332"/>
                      <a:pt x="440" y="333"/>
                    </a:cubicBezTo>
                    <a:cubicBezTo>
                      <a:pt x="440" y="332"/>
                      <a:pt x="439" y="332"/>
                      <a:pt x="439" y="332"/>
                    </a:cubicBezTo>
                    <a:cubicBezTo>
                      <a:pt x="438" y="333"/>
                      <a:pt x="438" y="333"/>
                      <a:pt x="437" y="333"/>
                    </a:cubicBezTo>
                    <a:cubicBezTo>
                      <a:pt x="437" y="333"/>
                      <a:pt x="437" y="333"/>
                      <a:pt x="437" y="333"/>
                    </a:cubicBezTo>
                    <a:cubicBezTo>
                      <a:pt x="437" y="333"/>
                      <a:pt x="436" y="333"/>
                      <a:pt x="436" y="333"/>
                    </a:cubicBezTo>
                    <a:cubicBezTo>
                      <a:pt x="436" y="333"/>
                      <a:pt x="436" y="333"/>
                      <a:pt x="436" y="333"/>
                    </a:cubicBezTo>
                    <a:cubicBezTo>
                      <a:pt x="436" y="333"/>
                      <a:pt x="436" y="333"/>
                      <a:pt x="435" y="333"/>
                    </a:cubicBezTo>
                    <a:cubicBezTo>
                      <a:pt x="435" y="333"/>
                      <a:pt x="435" y="333"/>
                      <a:pt x="434" y="333"/>
                    </a:cubicBezTo>
                    <a:cubicBezTo>
                      <a:pt x="435" y="333"/>
                      <a:pt x="435" y="333"/>
                      <a:pt x="435" y="332"/>
                    </a:cubicBezTo>
                    <a:cubicBezTo>
                      <a:pt x="434" y="332"/>
                      <a:pt x="434" y="332"/>
                      <a:pt x="434" y="332"/>
                    </a:cubicBezTo>
                    <a:cubicBezTo>
                      <a:pt x="434" y="332"/>
                      <a:pt x="434" y="332"/>
                      <a:pt x="434" y="332"/>
                    </a:cubicBezTo>
                    <a:cubicBezTo>
                      <a:pt x="434" y="332"/>
                      <a:pt x="433" y="332"/>
                      <a:pt x="433" y="332"/>
                    </a:cubicBezTo>
                    <a:cubicBezTo>
                      <a:pt x="433" y="332"/>
                      <a:pt x="433" y="332"/>
                      <a:pt x="433" y="332"/>
                    </a:cubicBezTo>
                    <a:cubicBezTo>
                      <a:pt x="433" y="333"/>
                      <a:pt x="433" y="333"/>
                      <a:pt x="433" y="333"/>
                    </a:cubicBezTo>
                    <a:cubicBezTo>
                      <a:pt x="434" y="334"/>
                      <a:pt x="434" y="334"/>
                      <a:pt x="435" y="335"/>
                    </a:cubicBezTo>
                    <a:cubicBezTo>
                      <a:pt x="435" y="335"/>
                      <a:pt x="435" y="335"/>
                      <a:pt x="436" y="335"/>
                    </a:cubicBezTo>
                    <a:cubicBezTo>
                      <a:pt x="436" y="335"/>
                      <a:pt x="436" y="335"/>
                      <a:pt x="436" y="335"/>
                    </a:cubicBezTo>
                    <a:cubicBezTo>
                      <a:pt x="436" y="335"/>
                      <a:pt x="436" y="336"/>
                      <a:pt x="436" y="336"/>
                    </a:cubicBezTo>
                    <a:cubicBezTo>
                      <a:pt x="436" y="336"/>
                      <a:pt x="437" y="337"/>
                      <a:pt x="437" y="337"/>
                    </a:cubicBezTo>
                    <a:cubicBezTo>
                      <a:pt x="438" y="338"/>
                      <a:pt x="440" y="339"/>
                      <a:pt x="441" y="340"/>
                    </a:cubicBezTo>
                    <a:cubicBezTo>
                      <a:pt x="441" y="341"/>
                      <a:pt x="442" y="341"/>
                      <a:pt x="443" y="341"/>
                    </a:cubicBezTo>
                    <a:cubicBezTo>
                      <a:pt x="443" y="341"/>
                      <a:pt x="443" y="341"/>
                      <a:pt x="444" y="341"/>
                    </a:cubicBezTo>
                    <a:cubicBezTo>
                      <a:pt x="445" y="341"/>
                      <a:pt x="446" y="340"/>
                      <a:pt x="447" y="340"/>
                    </a:cubicBezTo>
                    <a:cubicBezTo>
                      <a:pt x="447" y="340"/>
                      <a:pt x="448" y="340"/>
                      <a:pt x="448" y="340"/>
                    </a:cubicBezTo>
                    <a:cubicBezTo>
                      <a:pt x="448" y="340"/>
                      <a:pt x="449" y="340"/>
                      <a:pt x="449" y="340"/>
                    </a:cubicBezTo>
                    <a:cubicBezTo>
                      <a:pt x="449" y="339"/>
                      <a:pt x="449" y="339"/>
                      <a:pt x="449" y="339"/>
                    </a:cubicBezTo>
                    <a:cubicBezTo>
                      <a:pt x="450" y="339"/>
                      <a:pt x="450" y="338"/>
                      <a:pt x="450" y="338"/>
                    </a:cubicBezTo>
                    <a:cubicBezTo>
                      <a:pt x="450" y="338"/>
                      <a:pt x="450" y="337"/>
                      <a:pt x="449" y="337"/>
                    </a:cubicBezTo>
                    <a:cubicBezTo>
                      <a:pt x="450" y="337"/>
                      <a:pt x="450" y="336"/>
                      <a:pt x="450" y="336"/>
                    </a:cubicBezTo>
                    <a:cubicBezTo>
                      <a:pt x="450" y="336"/>
                      <a:pt x="450" y="335"/>
                      <a:pt x="451" y="335"/>
                    </a:cubicBezTo>
                    <a:cubicBezTo>
                      <a:pt x="451" y="335"/>
                      <a:pt x="451" y="335"/>
                      <a:pt x="451" y="335"/>
                    </a:cubicBezTo>
                    <a:cubicBezTo>
                      <a:pt x="451" y="335"/>
                      <a:pt x="451" y="335"/>
                      <a:pt x="451" y="335"/>
                    </a:cubicBezTo>
                    <a:cubicBezTo>
                      <a:pt x="451" y="335"/>
                      <a:pt x="452" y="335"/>
                      <a:pt x="452" y="335"/>
                    </a:cubicBezTo>
                    <a:cubicBezTo>
                      <a:pt x="452" y="336"/>
                      <a:pt x="453" y="336"/>
                      <a:pt x="453" y="336"/>
                    </a:cubicBezTo>
                    <a:cubicBezTo>
                      <a:pt x="453" y="336"/>
                      <a:pt x="453" y="336"/>
                      <a:pt x="454" y="336"/>
                    </a:cubicBezTo>
                    <a:cubicBezTo>
                      <a:pt x="454" y="336"/>
                      <a:pt x="453" y="336"/>
                      <a:pt x="453" y="336"/>
                    </a:cubicBezTo>
                    <a:cubicBezTo>
                      <a:pt x="453" y="336"/>
                      <a:pt x="453" y="336"/>
                      <a:pt x="452" y="336"/>
                    </a:cubicBezTo>
                    <a:cubicBezTo>
                      <a:pt x="452" y="336"/>
                      <a:pt x="452" y="336"/>
                      <a:pt x="452" y="336"/>
                    </a:cubicBezTo>
                    <a:cubicBezTo>
                      <a:pt x="452" y="336"/>
                      <a:pt x="451" y="336"/>
                      <a:pt x="451" y="336"/>
                    </a:cubicBezTo>
                    <a:cubicBezTo>
                      <a:pt x="451" y="336"/>
                      <a:pt x="451" y="337"/>
                      <a:pt x="451" y="337"/>
                    </a:cubicBezTo>
                    <a:cubicBezTo>
                      <a:pt x="451" y="337"/>
                      <a:pt x="451" y="337"/>
                      <a:pt x="451" y="338"/>
                    </a:cubicBezTo>
                    <a:cubicBezTo>
                      <a:pt x="451" y="338"/>
                      <a:pt x="451" y="338"/>
                      <a:pt x="451" y="338"/>
                    </a:cubicBezTo>
                    <a:cubicBezTo>
                      <a:pt x="451" y="338"/>
                      <a:pt x="452" y="338"/>
                      <a:pt x="452" y="338"/>
                    </a:cubicBezTo>
                    <a:cubicBezTo>
                      <a:pt x="452" y="338"/>
                      <a:pt x="453" y="339"/>
                      <a:pt x="453" y="339"/>
                    </a:cubicBezTo>
                    <a:cubicBezTo>
                      <a:pt x="453" y="339"/>
                      <a:pt x="454" y="339"/>
                      <a:pt x="454" y="339"/>
                    </a:cubicBezTo>
                    <a:cubicBezTo>
                      <a:pt x="454" y="339"/>
                      <a:pt x="453" y="339"/>
                      <a:pt x="453" y="339"/>
                    </a:cubicBezTo>
                    <a:cubicBezTo>
                      <a:pt x="453" y="339"/>
                      <a:pt x="453" y="339"/>
                      <a:pt x="453" y="339"/>
                    </a:cubicBezTo>
                    <a:cubicBezTo>
                      <a:pt x="452" y="339"/>
                      <a:pt x="452" y="339"/>
                      <a:pt x="451" y="339"/>
                    </a:cubicBezTo>
                    <a:cubicBezTo>
                      <a:pt x="451" y="340"/>
                      <a:pt x="451" y="340"/>
                      <a:pt x="451" y="341"/>
                    </a:cubicBezTo>
                    <a:cubicBezTo>
                      <a:pt x="452" y="341"/>
                      <a:pt x="452" y="341"/>
                      <a:pt x="452" y="341"/>
                    </a:cubicBezTo>
                    <a:cubicBezTo>
                      <a:pt x="452" y="342"/>
                      <a:pt x="452" y="342"/>
                      <a:pt x="452" y="343"/>
                    </a:cubicBezTo>
                    <a:cubicBezTo>
                      <a:pt x="452" y="343"/>
                      <a:pt x="452" y="343"/>
                      <a:pt x="452" y="344"/>
                    </a:cubicBezTo>
                    <a:cubicBezTo>
                      <a:pt x="452" y="344"/>
                      <a:pt x="452" y="344"/>
                      <a:pt x="451" y="344"/>
                    </a:cubicBezTo>
                    <a:cubicBezTo>
                      <a:pt x="451" y="345"/>
                      <a:pt x="451" y="345"/>
                      <a:pt x="451" y="345"/>
                    </a:cubicBezTo>
                    <a:cubicBezTo>
                      <a:pt x="452" y="345"/>
                      <a:pt x="452" y="345"/>
                      <a:pt x="452" y="346"/>
                    </a:cubicBezTo>
                    <a:cubicBezTo>
                      <a:pt x="452" y="346"/>
                      <a:pt x="451" y="346"/>
                      <a:pt x="451" y="346"/>
                    </a:cubicBezTo>
                    <a:cubicBezTo>
                      <a:pt x="451" y="346"/>
                      <a:pt x="451" y="347"/>
                      <a:pt x="451" y="347"/>
                    </a:cubicBezTo>
                    <a:cubicBezTo>
                      <a:pt x="451" y="348"/>
                      <a:pt x="452" y="348"/>
                      <a:pt x="452" y="349"/>
                    </a:cubicBezTo>
                    <a:cubicBezTo>
                      <a:pt x="452" y="349"/>
                      <a:pt x="452" y="350"/>
                      <a:pt x="452" y="350"/>
                    </a:cubicBezTo>
                    <a:cubicBezTo>
                      <a:pt x="452" y="350"/>
                      <a:pt x="452" y="350"/>
                      <a:pt x="452" y="351"/>
                    </a:cubicBezTo>
                    <a:cubicBezTo>
                      <a:pt x="452" y="351"/>
                      <a:pt x="452" y="350"/>
                      <a:pt x="452" y="350"/>
                    </a:cubicBezTo>
                    <a:cubicBezTo>
                      <a:pt x="452" y="351"/>
                      <a:pt x="452" y="351"/>
                      <a:pt x="452" y="351"/>
                    </a:cubicBezTo>
                    <a:cubicBezTo>
                      <a:pt x="452" y="352"/>
                      <a:pt x="452" y="352"/>
                      <a:pt x="453" y="353"/>
                    </a:cubicBezTo>
                    <a:cubicBezTo>
                      <a:pt x="452" y="353"/>
                      <a:pt x="452" y="353"/>
                      <a:pt x="452" y="353"/>
                    </a:cubicBezTo>
                    <a:cubicBezTo>
                      <a:pt x="452" y="353"/>
                      <a:pt x="452" y="354"/>
                      <a:pt x="452" y="354"/>
                    </a:cubicBezTo>
                    <a:cubicBezTo>
                      <a:pt x="452" y="354"/>
                      <a:pt x="452" y="355"/>
                      <a:pt x="452" y="355"/>
                    </a:cubicBezTo>
                    <a:cubicBezTo>
                      <a:pt x="453" y="356"/>
                      <a:pt x="453" y="357"/>
                      <a:pt x="454" y="358"/>
                    </a:cubicBezTo>
                    <a:cubicBezTo>
                      <a:pt x="454" y="359"/>
                      <a:pt x="453" y="360"/>
                      <a:pt x="453" y="360"/>
                    </a:cubicBezTo>
                    <a:cubicBezTo>
                      <a:pt x="453" y="361"/>
                      <a:pt x="454" y="362"/>
                      <a:pt x="454" y="362"/>
                    </a:cubicBezTo>
                    <a:cubicBezTo>
                      <a:pt x="454" y="362"/>
                      <a:pt x="454" y="362"/>
                      <a:pt x="454" y="363"/>
                    </a:cubicBezTo>
                    <a:cubicBezTo>
                      <a:pt x="455" y="363"/>
                      <a:pt x="455" y="363"/>
                      <a:pt x="455" y="364"/>
                    </a:cubicBezTo>
                    <a:cubicBezTo>
                      <a:pt x="455" y="364"/>
                      <a:pt x="455" y="364"/>
                      <a:pt x="455" y="364"/>
                    </a:cubicBezTo>
                    <a:cubicBezTo>
                      <a:pt x="455" y="364"/>
                      <a:pt x="455" y="365"/>
                      <a:pt x="455" y="365"/>
                    </a:cubicBezTo>
                    <a:cubicBezTo>
                      <a:pt x="455" y="365"/>
                      <a:pt x="456" y="366"/>
                      <a:pt x="456" y="366"/>
                    </a:cubicBezTo>
                    <a:cubicBezTo>
                      <a:pt x="456" y="366"/>
                      <a:pt x="456" y="367"/>
                      <a:pt x="456" y="367"/>
                    </a:cubicBezTo>
                    <a:cubicBezTo>
                      <a:pt x="456" y="367"/>
                      <a:pt x="456" y="367"/>
                      <a:pt x="456" y="367"/>
                    </a:cubicBezTo>
                    <a:cubicBezTo>
                      <a:pt x="457" y="367"/>
                      <a:pt x="457" y="368"/>
                      <a:pt x="457" y="368"/>
                    </a:cubicBezTo>
                    <a:cubicBezTo>
                      <a:pt x="457" y="368"/>
                      <a:pt x="457" y="368"/>
                      <a:pt x="458" y="368"/>
                    </a:cubicBezTo>
                    <a:cubicBezTo>
                      <a:pt x="457" y="369"/>
                      <a:pt x="457" y="369"/>
                      <a:pt x="457" y="370"/>
                    </a:cubicBezTo>
                    <a:cubicBezTo>
                      <a:pt x="457" y="370"/>
                      <a:pt x="458" y="370"/>
                      <a:pt x="458" y="370"/>
                    </a:cubicBezTo>
                    <a:cubicBezTo>
                      <a:pt x="458" y="371"/>
                      <a:pt x="458" y="371"/>
                      <a:pt x="458" y="371"/>
                    </a:cubicBezTo>
                    <a:cubicBezTo>
                      <a:pt x="458" y="372"/>
                      <a:pt x="458" y="372"/>
                      <a:pt x="458" y="373"/>
                    </a:cubicBezTo>
                    <a:cubicBezTo>
                      <a:pt x="458" y="373"/>
                      <a:pt x="458" y="374"/>
                      <a:pt x="459" y="374"/>
                    </a:cubicBezTo>
                    <a:cubicBezTo>
                      <a:pt x="459" y="375"/>
                      <a:pt x="459" y="375"/>
                      <a:pt x="459" y="375"/>
                    </a:cubicBezTo>
                    <a:cubicBezTo>
                      <a:pt x="459" y="376"/>
                      <a:pt x="459" y="376"/>
                      <a:pt x="459" y="377"/>
                    </a:cubicBezTo>
                    <a:cubicBezTo>
                      <a:pt x="459" y="377"/>
                      <a:pt x="459" y="377"/>
                      <a:pt x="459" y="377"/>
                    </a:cubicBezTo>
                    <a:cubicBezTo>
                      <a:pt x="459" y="377"/>
                      <a:pt x="459" y="378"/>
                      <a:pt x="460" y="378"/>
                    </a:cubicBezTo>
                    <a:cubicBezTo>
                      <a:pt x="460" y="378"/>
                      <a:pt x="460" y="379"/>
                      <a:pt x="461" y="379"/>
                    </a:cubicBezTo>
                    <a:cubicBezTo>
                      <a:pt x="461" y="379"/>
                      <a:pt x="461" y="379"/>
                      <a:pt x="461" y="379"/>
                    </a:cubicBezTo>
                    <a:cubicBezTo>
                      <a:pt x="461" y="380"/>
                      <a:pt x="462" y="380"/>
                      <a:pt x="462" y="381"/>
                    </a:cubicBezTo>
                    <a:cubicBezTo>
                      <a:pt x="462" y="381"/>
                      <a:pt x="462" y="382"/>
                      <a:pt x="463" y="382"/>
                    </a:cubicBezTo>
                    <a:cubicBezTo>
                      <a:pt x="463" y="383"/>
                      <a:pt x="463" y="383"/>
                      <a:pt x="463" y="383"/>
                    </a:cubicBezTo>
                    <a:cubicBezTo>
                      <a:pt x="463" y="384"/>
                      <a:pt x="463" y="384"/>
                      <a:pt x="463" y="385"/>
                    </a:cubicBezTo>
                    <a:cubicBezTo>
                      <a:pt x="463" y="385"/>
                      <a:pt x="464" y="385"/>
                      <a:pt x="464" y="385"/>
                    </a:cubicBezTo>
                    <a:cubicBezTo>
                      <a:pt x="464" y="385"/>
                      <a:pt x="464" y="385"/>
                      <a:pt x="464" y="385"/>
                    </a:cubicBezTo>
                    <a:cubicBezTo>
                      <a:pt x="464" y="386"/>
                      <a:pt x="464" y="387"/>
                      <a:pt x="464" y="387"/>
                    </a:cubicBezTo>
                    <a:cubicBezTo>
                      <a:pt x="464" y="388"/>
                      <a:pt x="464" y="388"/>
                      <a:pt x="465" y="389"/>
                    </a:cubicBezTo>
                    <a:cubicBezTo>
                      <a:pt x="464" y="389"/>
                      <a:pt x="464" y="390"/>
                      <a:pt x="464" y="390"/>
                    </a:cubicBezTo>
                    <a:cubicBezTo>
                      <a:pt x="465" y="391"/>
                      <a:pt x="465" y="392"/>
                      <a:pt x="465" y="393"/>
                    </a:cubicBezTo>
                    <a:cubicBezTo>
                      <a:pt x="466" y="394"/>
                      <a:pt x="466" y="394"/>
                      <a:pt x="467" y="395"/>
                    </a:cubicBezTo>
                    <a:cubicBezTo>
                      <a:pt x="467" y="395"/>
                      <a:pt x="467" y="395"/>
                      <a:pt x="468" y="396"/>
                    </a:cubicBezTo>
                    <a:cubicBezTo>
                      <a:pt x="468" y="396"/>
                      <a:pt x="469" y="396"/>
                      <a:pt x="469" y="396"/>
                    </a:cubicBezTo>
                    <a:cubicBezTo>
                      <a:pt x="470" y="396"/>
                      <a:pt x="471" y="396"/>
                      <a:pt x="472" y="396"/>
                    </a:cubicBezTo>
                    <a:cubicBezTo>
                      <a:pt x="472" y="395"/>
                      <a:pt x="472" y="395"/>
                      <a:pt x="472" y="395"/>
                    </a:cubicBezTo>
                    <a:cubicBezTo>
                      <a:pt x="472" y="395"/>
                      <a:pt x="472" y="395"/>
                      <a:pt x="472" y="395"/>
                    </a:cubicBezTo>
                    <a:cubicBezTo>
                      <a:pt x="472" y="395"/>
                      <a:pt x="472" y="395"/>
                      <a:pt x="472" y="394"/>
                    </a:cubicBezTo>
                    <a:cubicBezTo>
                      <a:pt x="472" y="394"/>
                      <a:pt x="472" y="394"/>
                      <a:pt x="472" y="394"/>
                    </a:cubicBezTo>
                    <a:cubicBezTo>
                      <a:pt x="473" y="394"/>
                      <a:pt x="473" y="394"/>
                      <a:pt x="473" y="394"/>
                    </a:cubicBezTo>
                    <a:cubicBezTo>
                      <a:pt x="474" y="394"/>
                      <a:pt x="474" y="393"/>
                      <a:pt x="475" y="393"/>
                    </a:cubicBezTo>
                    <a:cubicBezTo>
                      <a:pt x="475" y="393"/>
                      <a:pt x="475" y="393"/>
                      <a:pt x="475" y="393"/>
                    </a:cubicBezTo>
                    <a:cubicBezTo>
                      <a:pt x="476" y="393"/>
                      <a:pt x="477" y="393"/>
                      <a:pt x="478" y="393"/>
                    </a:cubicBezTo>
                    <a:cubicBezTo>
                      <a:pt x="478" y="394"/>
                      <a:pt x="478" y="394"/>
                      <a:pt x="478" y="394"/>
                    </a:cubicBezTo>
                    <a:cubicBezTo>
                      <a:pt x="478" y="394"/>
                      <a:pt x="478" y="394"/>
                      <a:pt x="478" y="394"/>
                    </a:cubicBezTo>
                    <a:cubicBezTo>
                      <a:pt x="478" y="394"/>
                      <a:pt x="478" y="394"/>
                      <a:pt x="478" y="394"/>
                    </a:cubicBezTo>
                    <a:cubicBezTo>
                      <a:pt x="478" y="394"/>
                      <a:pt x="478" y="394"/>
                      <a:pt x="478" y="394"/>
                    </a:cubicBezTo>
                    <a:cubicBezTo>
                      <a:pt x="478" y="393"/>
                      <a:pt x="477" y="393"/>
                      <a:pt x="477" y="393"/>
                    </a:cubicBezTo>
                    <a:cubicBezTo>
                      <a:pt x="477" y="393"/>
                      <a:pt x="477" y="392"/>
                      <a:pt x="477" y="392"/>
                    </a:cubicBezTo>
                    <a:cubicBezTo>
                      <a:pt x="477" y="392"/>
                      <a:pt x="477" y="392"/>
                      <a:pt x="477" y="392"/>
                    </a:cubicBezTo>
                    <a:cubicBezTo>
                      <a:pt x="478" y="392"/>
                      <a:pt x="478" y="391"/>
                      <a:pt x="479" y="391"/>
                    </a:cubicBezTo>
                    <a:cubicBezTo>
                      <a:pt x="479" y="391"/>
                      <a:pt x="479" y="391"/>
                      <a:pt x="479" y="391"/>
                    </a:cubicBezTo>
                    <a:cubicBezTo>
                      <a:pt x="479" y="390"/>
                      <a:pt x="479" y="390"/>
                      <a:pt x="479" y="390"/>
                    </a:cubicBezTo>
                    <a:cubicBezTo>
                      <a:pt x="480" y="390"/>
                      <a:pt x="480" y="390"/>
                      <a:pt x="481" y="390"/>
                    </a:cubicBezTo>
                    <a:cubicBezTo>
                      <a:pt x="481" y="390"/>
                      <a:pt x="481" y="390"/>
                      <a:pt x="481" y="390"/>
                    </a:cubicBezTo>
                    <a:cubicBezTo>
                      <a:pt x="481" y="390"/>
                      <a:pt x="482" y="390"/>
                      <a:pt x="482" y="390"/>
                    </a:cubicBezTo>
                    <a:cubicBezTo>
                      <a:pt x="482" y="390"/>
                      <a:pt x="482" y="390"/>
                      <a:pt x="482" y="389"/>
                    </a:cubicBezTo>
                    <a:cubicBezTo>
                      <a:pt x="482" y="388"/>
                      <a:pt x="483" y="387"/>
                      <a:pt x="483" y="386"/>
                    </a:cubicBezTo>
                    <a:cubicBezTo>
                      <a:pt x="483" y="386"/>
                      <a:pt x="482" y="386"/>
                      <a:pt x="482" y="386"/>
                    </a:cubicBezTo>
                    <a:cubicBezTo>
                      <a:pt x="482" y="385"/>
                      <a:pt x="483" y="385"/>
                      <a:pt x="483" y="384"/>
                    </a:cubicBezTo>
                    <a:cubicBezTo>
                      <a:pt x="483" y="384"/>
                      <a:pt x="484" y="383"/>
                      <a:pt x="484" y="383"/>
                    </a:cubicBezTo>
                    <a:cubicBezTo>
                      <a:pt x="485" y="382"/>
                      <a:pt x="485" y="382"/>
                      <a:pt x="486" y="381"/>
                    </a:cubicBezTo>
                    <a:cubicBezTo>
                      <a:pt x="486" y="380"/>
                      <a:pt x="486" y="380"/>
                      <a:pt x="486" y="379"/>
                    </a:cubicBezTo>
                    <a:cubicBezTo>
                      <a:pt x="486" y="379"/>
                      <a:pt x="485" y="379"/>
                      <a:pt x="485" y="378"/>
                    </a:cubicBezTo>
                    <a:cubicBezTo>
                      <a:pt x="485" y="378"/>
                      <a:pt x="485" y="377"/>
                      <a:pt x="486" y="376"/>
                    </a:cubicBezTo>
                    <a:cubicBezTo>
                      <a:pt x="486" y="375"/>
                      <a:pt x="486" y="375"/>
                      <a:pt x="486" y="375"/>
                    </a:cubicBezTo>
                    <a:cubicBezTo>
                      <a:pt x="486" y="375"/>
                      <a:pt x="486" y="374"/>
                      <a:pt x="487" y="374"/>
                    </a:cubicBezTo>
                    <a:cubicBezTo>
                      <a:pt x="487" y="374"/>
                      <a:pt x="486" y="373"/>
                      <a:pt x="486" y="372"/>
                    </a:cubicBezTo>
                    <a:cubicBezTo>
                      <a:pt x="486" y="372"/>
                      <a:pt x="486" y="371"/>
                      <a:pt x="487" y="371"/>
                    </a:cubicBezTo>
                    <a:cubicBezTo>
                      <a:pt x="487" y="371"/>
                      <a:pt x="487" y="371"/>
                      <a:pt x="487" y="370"/>
                    </a:cubicBezTo>
                    <a:cubicBezTo>
                      <a:pt x="488" y="370"/>
                      <a:pt x="489" y="370"/>
                      <a:pt x="489" y="370"/>
                    </a:cubicBezTo>
                    <a:cubicBezTo>
                      <a:pt x="489" y="370"/>
                      <a:pt x="489" y="370"/>
                      <a:pt x="490" y="370"/>
                    </a:cubicBezTo>
                    <a:cubicBezTo>
                      <a:pt x="490" y="370"/>
                      <a:pt x="490" y="370"/>
                      <a:pt x="490" y="370"/>
                    </a:cubicBezTo>
                    <a:cubicBezTo>
                      <a:pt x="490" y="370"/>
                      <a:pt x="490" y="370"/>
                      <a:pt x="491" y="371"/>
                    </a:cubicBezTo>
                    <a:cubicBezTo>
                      <a:pt x="491" y="370"/>
                      <a:pt x="492" y="370"/>
                      <a:pt x="492" y="370"/>
                    </a:cubicBezTo>
                    <a:cubicBezTo>
                      <a:pt x="492" y="369"/>
                      <a:pt x="492" y="369"/>
                      <a:pt x="493" y="369"/>
                    </a:cubicBezTo>
                    <a:cubicBezTo>
                      <a:pt x="493" y="369"/>
                      <a:pt x="493" y="369"/>
                      <a:pt x="494" y="368"/>
                    </a:cubicBezTo>
                    <a:cubicBezTo>
                      <a:pt x="494" y="369"/>
                      <a:pt x="495" y="369"/>
                      <a:pt x="496" y="369"/>
                    </a:cubicBezTo>
                    <a:cubicBezTo>
                      <a:pt x="496" y="369"/>
                      <a:pt x="497" y="369"/>
                      <a:pt x="497" y="369"/>
                    </a:cubicBezTo>
                    <a:cubicBezTo>
                      <a:pt x="497" y="369"/>
                      <a:pt x="498" y="368"/>
                      <a:pt x="498" y="368"/>
                    </a:cubicBezTo>
                    <a:cubicBezTo>
                      <a:pt x="498" y="368"/>
                      <a:pt x="498" y="368"/>
                      <a:pt x="498" y="367"/>
                    </a:cubicBezTo>
                    <a:cubicBezTo>
                      <a:pt x="498" y="367"/>
                      <a:pt x="498" y="367"/>
                      <a:pt x="498" y="367"/>
                    </a:cubicBezTo>
                    <a:cubicBezTo>
                      <a:pt x="499" y="366"/>
                      <a:pt x="499" y="366"/>
                      <a:pt x="500" y="366"/>
                    </a:cubicBezTo>
                    <a:cubicBezTo>
                      <a:pt x="501" y="366"/>
                      <a:pt x="501" y="366"/>
                      <a:pt x="502" y="366"/>
                    </a:cubicBezTo>
                    <a:cubicBezTo>
                      <a:pt x="502" y="366"/>
                      <a:pt x="503" y="366"/>
                      <a:pt x="503" y="365"/>
                    </a:cubicBezTo>
                    <a:cubicBezTo>
                      <a:pt x="503" y="365"/>
                      <a:pt x="504" y="365"/>
                      <a:pt x="504" y="365"/>
                    </a:cubicBezTo>
                    <a:cubicBezTo>
                      <a:pt x="506" y="364"/>
                      <a:pt x="507" y="364"/>
                      <a:pt x="509" y="363"/>
                    </a:cubicBezTo>
                    <a:cubicBezTo>
                      <a:pt x="510" y="363"/>
                      <a:pt x="510" y="362"/>
                      <a:pt x="510" y="362"/>
                    </a:cubicBezTo>
                    <a:cubicBezTo>
                      <a:pt x="512" y="361"/>
                      <a:pt x="513" y="361"/>
                      <a:pt x="514" y="360"/>
                    </a:cubicBezTo>
                    <a:cubicBezTo>
                      <a:pt x="514" y="360"/>
                      <a:pt x="514" y="360"/>
                      <a:pt x="514" y="360"/>
                    </a:cubicBezTo>
                    <a:cubicBezTo>
                      <a:pt x="514" y="360"/>
                      <a:pt x="514" y="360"/>
                      <a:pt x="514" y="360"/>
                    </a:cubicBezTo>
                    <a:cubicBezTo>
                      <a:pt x="513" y="360"/>
                      <a:pt x="513" y="360"/>
                      <a:pt x="513" y="360"/>
                    </a:cubicBezTo>
                    <a:cubicBezTo>
                      <a:pt x="513" y="360"/>
                      <a:pt x="513" y="360"/>
                      <a:pt x="513" y="359"/>
                    </a:cubicBezTo>
                    <a:cubicBezTo>
                      <a:pt x="513" y="359"/>
                      <a:pt x="514" y="359"/>
                      <a:pt x="514" y="359"/>
                    </a:cubicBezTo>
                    <a:cubicBezTo>
                      <a:pt x="514" y="359"/>
                      <a:pt x="514" y="359"/>
                      <a:pt x="515" y="359"/>
                    </a:cubicBezTo>
                    <a:cubicBezTo>
                      <a:pt x="515" y="359"/>
                      <a:pt x="515" y="359"/>
                      <a:pt x="515" y="359"/>
                    </a:cubicBezTo>
                    <a:cubicBezTo>
                      <a:pt x="515" y="359"/>
                      <a:pt x="515" y="359"/>
                      <a:pt x="515" y="359"/>
                    </a:cubicBezTo>
                    <a:cubicBezTo>
                      <a:pt x="515" y="360"/>
                      <a:pt x="515" y="360"/>
                      <a:pt x="515" y="360"/>
                    </a:cubicBezTo>
                    <a:cubicBezTo>
                      <a:pt x="515" y="360"/>
                      <a:pt x="515" y="360"/>
                      <a:pt x="515" y="360"/>
                    </a:cubicBezTo>
                    <a:cubicBezTo>
                      <a:pt x="516" y="360"/>
                      <a:pt x="517" y="360"/>
                      <a:pt x="518" y="360"/>
                    </a:cubicBezTo>
                    <a:cubicBezTo>
                      <a:pt x="518" y="360"/>
                      <a:pt x="519" y="359"/>
                      <a:pt x="519" y="359"/>
                    </a:cubicBezTo>
                    <a:cubicBezTo>
                      <a:pt x="519" y="359"/>
                      <a:pt x="520" y="359"/>
                      <a:pt x="521" y="359"/>
                    </a:cubicBezTo>
                    <a:cubicBezTo>
                      <a:pt x="521" y="359"/>
                      <a:pt x="521" y="358"/>
                      <a:pt x="521" y="358"/>
                    </a:cubicBezTo>
                    <a:cubicBezTo>
                      <a:pt x="521" y="358"/>
                      <a:pt x="521" y="358"/>
                      <a:pt x="521" y="358"/>
                    </a:cubicBezTo>
                    <a:cubicBezTo>
                      <a:pt x="521" y="358"/>
                      <a:pt x="521" y="358"/>
                      <a:pt x="522" y="358"/>
                    </a:cubicBezTo>
                    <a:cubicBezTo>
                      <a:pt x="522" y="358"/>
                      <a:pt x="522" y="357"/>
                      <a:pt x="523" y="357"/>
                    </a:cubicBezTo>
                    <a:cubicBezTo>
                      <a:pt x="523" y="357"/>
                      <a:pt x="523" y="357"/>
                      <a:pt x="523" y="357"/>
                    </a:cubicBezTo>
                    <a:cubicBezTo>
                      <a:pt x="523" y="357"/>
                      <a:pt x="523" y="357"/>
                      <a:pt x="523" y="357"/>
                    </a:cubicBezTo>
                    <a:cubicBezTo>
                      <a:pt x="523" y="357"/>
                      <a:pt x="522" y="356"/>
                      <a:pt x="522" y="356"/>
                    </a:cubicBezTo>
                    <a:cubicBezTo>
                      <a:pt x="522" y="356"/>
                      <a:pt x="522" y="356"/>
                      <a:pt x="522" y="356"/>
                    </a:cubicBezTo>
                    <a:cubicBezTo>
                      <a:pt x="522" y="355"/>
                      <a:pt x="523" y="355"/>
                      <a:pt x="523" y="355"/>
                    </a:cubicBezTo>
                    <a:cubicBezTo>
                      <a:pt x="523" y="355"/>
                      <a:pt x="523" y="355"/>
                      <a:pt x="523" y="355"/>
                    </a:cubicBezTo>
                    <a:cubicBezTo>
                      <a:pt x="523" y="354"/>
                      <a:pt x="524" y="354"/>
                      <a:pt x="524" y="354"/>
                    </a:cubicBezTo>
                    <a:cubicBezTo>
                      <a:pt x="525" y="354"/>
                      <a:pt x="526" y="354"/>
                      <a:pt x="527" y="354"/>
                    </a:cubicBezTo>
                    <a:cubicBezTo>
                      <a:pt x="527" y="354"/>
                      <a:pt x="528" y="354"/>
                      <a:pt x="528" y="354"/>
                    </a:cubicBezTo>
                    <a:cubicBezTo>
                      <a:pt x="528" y="354"/>
                      <a:pt x="528" y="353"/>
                      <a:pt x="528" y="353"/>
                    </a:cubicBezTo>
                    <a:cubicBezTo>
                      <a:pt x="528" y="353"/>
                      <a:pt x="529" y="353"/>
                      <a:pt x="529" y="353"/>
                    </a:cubicBezTo>
                    <a:cubicBezTo>
                      <a:pt x="529" y="353"/>
                      <a:pt x="529" y="353"/>
                      <a:pt x="529" y="353"/>
                    </a:cubicBezTo>
                    <a:cubicBezTo>
                      <a:pt x="529" y="353"/>
                      <a:pt x="529" y="352"/>
                      <a:pt x="529" y="352"/>
                    </a:cubicBezTo>
                    <a:cubicBezTo>
                      <a:pt x="529" y="352"/>
                      <a:pt x="528" y="352"/>
                      <a:pt x="528" y="352"/>
                    </a:cubicBezTo>
                    <a:cubicBezTo>
                      <a:pt x="528" y="352"/>
                      <a:pt x="528" y="352"/>
                      <a:pt x="528" y="352"/>
                    </a:cubicBezTo>
                    <a:cubicBezTo>
                      <a:pt x="528" y="352"/>
                      <a:pt x="529" y="352"/>
                      <a:pt x="529" y="352"/>
                    </a:cubicBezTo>
                    <a:cubicBezTo>
                      <a:pt x="529" y="352"/>
                      <a:pt x="529" y="353"/>
                      <a:pt x="530" y="353"/>
                    </a:cubicBezTo>
                    <a:cubicBezTo>
                      <a:pt x="530" y="353"/>
                      <a:pt x="529" y="353"/>
                      <a:pt x="529" y="353"/>
                    </a:cubicBezTo>
                    <a:cubicBezTo>
                      <a:pt x="529" y="354"/>
                      <a:pt x="529" y="354"/>
                      <a:pt x="529" y="354"/>
                    </a:cubicBezTo>
                    <a:cubicBezTo>
                      <a:pt x="530" y="354"/>
                      <a:pt x="530" y="354"/>
                      <a:pt x="530" y="355"/>
                    </a:cubicBezTo>
                    <a:cubicBezTo>
                      <a:pt x="530" y="355"/>
                      <a:pt x="530" y="355"/>
                      <a:pt x="530" y="354"/>
                    </a:cubicBezTo>
                    <a:cubicBezTo>
                      <a:pt x="531" y="355"/>
                      <a:pt x="531" y="355"/>
                      <a:pt x="531" y="355"/>
                    </a:cubicBezTo>
                    <a:cubicBezTo>
                      <a:pt x="531" y="355"/>
                      <a:pt x="531" y="355"/>
                      <a:pt x="531" y="354"/>
                    </a:cubicBezTo>
                    <a:cubicBezTo>
                      <a:pt x="531" y="355"/>
                      <a:pt x="531" y="355"/>
                      <a:pt x="531" y="355"/>
                    </a:cubicBezTo>
                    <a:cubicBezTo>
                      <a:pt x="531" y="355"/>
                      <a:pt x="532" y="354"/>
                      <a:pt x="532" y="354"/>
                    </a:cubicBezTo>
                    <a:cubicBezTo>
                      <a:pt x="532" y="354"/>
                      <a:pt x="532" y="354"/>
                      <a:pt x="532" y="354"/>
                    </a:cubicBezTo>
                    <a:cubicBezTo>
                      <a:pt x="532" y="354"/>
                      <a:pt x="532" y="354"/>
                      <a:pt x="532" y="354"/>
                    </a:cubicBezTo>
                    <a:cubicBezTo>
                      <a:pt x="532" y="355"/>
                      <a:pt x="532" y="355"/>
                      <a:pt x="532" y="355"/>
                    </a:cubicBezTo>
                    <a:cubicBezTo>
                      <a:pt x="532" y="356"/>
                      <a:pt x="532" y="356"/>
                      <a:pt x="533" y="356"/>
                    </a:cubicBezTo>
                    <a:cubicBezTo>
                      <a:pt x="533" y="356"/>
                      <a:pt x="533" y="355"/>
                      <a:pt x="533" y="355"/>
                    </a:cubicBezTo>
                    <a:cubicBezTo>
                      <a:pt x="533" y="356"/>
                      <a:pt x="533" y="356"/>
                      <a:pt x="533" y="356"/>
                    </a:cubicBezTo>
                    <a:cubicBezTo>
                      <a:pt x="533" y="356"/>
                      <a:pt x="534" y="356"/>
                      <a:pt x="534" y="356"/>
                    </a:cubicBezTo>
                    <a:cubicBezTo>
                      <a:pt x="534" y="355"/>
                      <a:pt x="534" y="355"/>
                      <a:pt x="534" y="355"/>
                    </a:cubicBezTo>
                    <a:cubicBezTo>
                      <a:pt x="534" y="355"/>
                      <a:pt x="534" y="355"/>
                      <a:pt x="534" y="355"/>
                    </a:cubicBezTo>
                    <a:cubicBezTo>
                      <a:pt x="534" y="355"/>
                      <a:pt x="534" y="355"/>
                      <a:pt x="534" y="355"/>
                    </a:cubicBezTo>
                    <a:cubicBezTo>
                      <a:pt x="534" y="355"/>
                      <a:pt x="535" y="355"/>
                      <a:pt x="535" y="355"/>
                    </a:cubicBezTo>
                    <a:cubicBezTo>
                      <a:pt x="535" y="356"/>
                      <a:pt x="535" y="356"/>
                      <a:pt x="535" y="356"/>
                    </a:cubicBezTo>
                    <a:cubicBezTo>
                      <a:pt x="535" y="356"/>
                      <a:pt x="535" y="356"/>
                      <a:pt x="535" y="356"/>
                    </a:cubicBezTo>
                    <a:cubicBezTo>
                      <a:pt x="535" y="356"/>
                      <a:pt x="536" y="356"/>
                      <a:pt x="536" y="356"/>
                    </a:cubicBezTo>
                    <a:cubicBezTo>
                      <a:pt x="536" y="355"/>
                      <a:pt x="536" y="355"/>
                      <a:pt x="536" y="355"/>
                    </a:cubicBezTo>
                    <a:cubicBezTo>
                      <a:pt x="536" y="356"/>
                      <a:pt x="536" y="356"/>
                      <a:pt x="537" y="356"/>
                    </a:cubicBezTo>
                    <a:cubicBezTo>
                      <a:pt x="537" y="356"/>
                      <a:pt x="537" y="356"/>
                      <a:pt x="537" y="356"/>
                    </a:cubicBezTo>
                    <a:cubicBezTo>
                      <a:pt x="537" y="356"/>
                      <a:pt x="537" y="356"/>
                      <a:pt x="537" y="356"/>
                    </a:cubicBezTo>
                    <a:cubicBezTo>
                      <a:pt x="537" y="356"/>
                      <a:pt x="537" y="356"/>
                      <a:pt x="538" y="355"/>
                    </a:cubicBezTo>
                    <a:cubicBezTo>
                      <a:pt x="537" y="355"/>
                      <a:pt x="537" y="355"/>
                      <a:pt x="537" y="354"/>
                    </a:cubicBezTo>
                    <a:cubicBezTo>
                      <a:pt x="537" y="354"/>
                      <a:pt x="537" y="354"/>
                      <a:pt x="537" y="354"/>
                    </a:cubicBezTo>
                    <a:cubicBezTo>
                      <a:pt x="538" y="354"/>
                      <a:pt x="538" y="354"/>
                      <a:pt x="538" y="354"/>
                    </a:cubicBezTo>
                    <a:cubicBezTo>
                      <a:pt x="538" y="354"/>
                      <a:pt x="538" y="354"/>
                      <a:pt x="538" y="353"/>
                    </a:cubicBezTo>
                    <a:cubicBezTo>
                      <a:pt x="538" y="353"/>
                      <a:pt x="538" y="353"/>
                      <a:pt x="538" y="353"/>
                    </a:cubicBezTo>
                    <a:cubicBezTo>
                      <a:pt x="538" y="353"/>
                      <a:pt x="538" y="353"/>
                      <a:pt x="538" y="353"/>
                    </a:cubicBezTo>
                    <a:cubicBezTo>
                      <a:pt x="538" y="353"/>
                      <a:pt x="538" y="354"/>
                      <a:pt x="538" y="354"/>
                    </a:cubicBezTo>
                    <a:cubicBezTo>
                      <a:pt x="538" y="354"/>
                      <a:pt x="538" y="354"/>
                      <a:pt x="538" y="355"/>
                    </a:cubicBezTo>
                    <a:cubicBezTo>
                      <a:pt x="538" y="355"/>
                      <a:pt x="538" y="355"/>
                      <a:pt x="538" y="356"/>
                    </a:cubicBezTo>
                    <a:cubicBezTo>
                      <a:pt x="538" y="355"/>
                      <a:pt x="539" y="355"/>
                      <a:pt x="539" y="355"/>
                    </a:cubicBezTo>
                    <a:cubicBezTo>
                      <a:pt x="539" y="355"/>
                      <a:pt x="539" y="355"/>
                      <a:pt x="540" y="355"/>
                    </a:cubicBezTo>
                    <a:cubicBezTo>
                      <a:pt x="540" y="355"/>
                      <a:pt x="539" y="355"/>
                      <a:pt x="539" y="355"/>
                    </a:cubicBezTo>
                    <a:cubicBezTo>
                      <a:pt x="539" y="355"/>
                      <a:pt x="539" y="355"/>
                      <a:pt x="539" y="355"/>
                    </a:cubicBezTo>
                    <a:cubicBezTo>
                      <a:pt x="539" y="355"/>
                      <a:pt x="538" y="356"/>
                      <a:pt x="538" y="356"/>
                    </a:cubicBezTo>
                    <a:cubicBezTo>
                      <a:pt x="538" y="356"/>
                      <a:pt x="539" y="356"/>
                      <a:pt x="539" y="356"/>
                    </a:cubicBezTo>
                    <a:cubicBezTo>
                      <a:pt x="539" y="356"/>
                      <a:pt x="540" y="356"/>
                      <a:pt x="540" y="355"/>
                    </a:cubicBezTo>
                    <a:cubicBezTo>
                      <a:pt x="540" y="355"/>
                      <a:pt x="541" y="355"/>
                      <a:pt x="541" y="355"/>
                    </a:cubicBezTo>
                    <a:cubicBezTo>
                      <a:pt x="541" y="355"/>
                      <a:pt x="541" y="355"/>
                      <a:pt x="541" y="354"/>
                    </a:cubicBezTo>
                    <a:cubicBezTo>
                      <a:pt x="541" y="354"/>
                      <a:pt x="541" y="354"/>
                      <a:pt x="541" y="353"/>
                    </a:cubicBezTo>
                    <a:cubicBezTo>
                      <a:pt x="541" y="353"/>
                      <a:pt x="541" y="353"/>
                      <a:pt x="540" y="353"/>
                    </a:cubicBezTo>
                    <a:cubicBezTo>
                      <a:pt x="541" y="353"/>
                      <a:pt x="541" y="353"/>
                      <a:pt x="541" y="353"/>
                    </a:cubicBezTo>
                    <a:cubicBezTo>
                      <a:pt x="542" y="353"/>
                      <a:pt x="542" y="353"/>
                      <a:pt x="542" y="353"/>
                    </a:cubicBezTo>
                    <a:cubicBezTo>
                      <a:pt x="542" y="352"/>
                      <a:pt x="541" y="352"/>
                      <a:pt x="541" y="352"/>
                    </a:cubicBezTo>
                    <a:cubicBezTo>
                      <a:pt x="541" y="351"/>
                      <a:pt x="541" y="351"/>
                      <a:pt x="541" y="351"/>
                    </a:cubicBezTo>
                    <a:cubicBezTo>
                      <a:pt x="541" y="351"/>
                      <a:pt x="541" y="351"/>
                      <a:pt x="541" y="352"/>
                    </a:cubicBezTo>
                    <a:cubicBezTo>
                      <a:pt x="542" y="352"/>
                      <a:pt x="542" y="352"/>
                      <a:pt x="542" y="353"/>
                    </a:cubicBezTo>
                    <a:cubicBezTo>
                      <a:pt x="542" y="353"/>
                      <a:pt x="543" y="353"/>
                      <a:pt x="543" y="353"/>
                    </a:cubicBezTo>
                    <a:cubicBezTo>
                      <a:pt x="543" y="353"/>
                      <a:pt x="543" y="353"/>
                      <a:pt x="543" y="353"/>
                    </a:cubicBezTo>
                    <a:cubicBezTo>
                      <a:pt x="543" y="353"/>
                      <a:pt x="544" y="354"/>
                      <a:pt x="545" y="354"/>
                    </a:cubicBezTo>
                    <a:cubicBezTo>
                      <a:pt x="545" y="354"/>
                      <a:pt x="545" y="354"/>
                      <a:pt x="546" y="354"/>
                    </a:cubicBezTo>
                    <a:cubicBezTo>
                      <a:pt x="546" y="354"/>
                      <a:pt x="546" y="354"/>
                      <a:pt x="546" y="354"/>
                    </a:cubicBezTo>
                    <a:cubicBezTo>
                      <a:pt x="546" y="354"/>
                      <a:pt x="546" y="354"/>
                      <a:pt x="546" y="354"/>
                    </a:cubicBezTo>
                    <a:cubicBezTo>
                      <a:pt x="546" y="354"/>
                      <a:pt x="546" y="354"/>
                      <a:pt x="546" y="354"/>
                    </a:cubicBezTo>
                    <a:cubicBezTo>
                      <a:pt x="547" y="355"/>
                      <a:pt x="547" y="356"/>
                      <a:pt x="547" y="357"/>
                    </a:cubicBezTo>
                    <a:cubicBezTo>
                      <a:pt x="547" y="357"/>
                      <a:pt x="548" y="357"/>
                      <a:pt x="548" y="357"/>
                    </a:cubicBezTo>
                    <a:cubicBezTo>
                      <a:pt x="548" y="357"/>
                      <a:pt x="548" y="358"/>
                      <a:pt x="548" y="358"/>
                    </a:cubicBezTo>
                    <a:cubicBezTo>
                      <a:pt x="547" y="358"/>
                      <a:pt x="547" y="358"/>
                      <a:pt x="547" y="358"/>
                    </a:cubicBezTo>
                    <a:cubicBezTo>
                      <a:pt x="547" y="359"/>
                      <a:pt x="547" y="359"/>
                      <a:pt x="547" y="359"/>
                    </a:cubicBezTo>
                    <a:cubicBezTo>
                      <a:pt x="547" y="359"/>
                      <a:pt x="547" y="359"/>
                      <a:pt x="547" y="360"/>
                    </a:cubicBezTo>
                    <a:cubicBezTo>
                      <a:pt x="547" y="360"/>
                      <a:pt x="547" y="360"/>
                      <a:pt x="547" y="360"/>
                    </a:cubicBezTo>
                    <a:cubicBezTo>
                      <a:pt x="547" y="360"/>
                      <a:pt x="547" y="360"/>
                      <a:pt x="548" y="360"/>
                    </a:cubicBezTo>
                    <a:cubicBezTo>
                      <a:pt x="548" y="360"/>
                      <a:pt x="548" y="360"/>
                      <a:pt x="548" y="359"/>
                    </a:cubicBezTo>
                    <a:cubicBezTo>
                      <a:pt x="548" y="360"/>
                      <a:pt x="548" y="360"/>
                      <a:pt x="548" y="360"/>
                    </a:cubicBezTo>
                    <a:cubicBezTo>
                      <a:pt x="548" y="360"/>
                      <a:pt x="548" y="360"/>
                      <a:pt x="547" y="360"/>
                    </a:cubicBezTo>
                    <a:cubicBezTo>
                      <a:pt x="547" y="361"/>
                      <a:pt x="548" y="361"/>
                      <a:pt x="548" y="361"/>
                    </a:cubicBezTo>
                    <a:cubicBezTo>
                      <a:pt x="548" y="361"/>
                      <a:pt x="548" y="362"/>
                      <a:pt x="548" y="362"/>
                    </a:cubicBezTo>
                    <a:cubicBezTo>
                      <a:pt x="548" y="363"/>
                      <a:pt x="549" y="363"/>
                      <a:pt x="549" y="363"/>
                    </a:cubicBezTo>
                    <a:cubicBezTo>
                      <a:pt x="549" y="363"/>
                      <a:pt x="549" y="363"/>
                      <a:pt x="549" y="363"/>
                    </a:cubicBezTo>
                    <a:cubicBezTo>
                      <a:pt x="549" y="363"/>
                      <a:pt x="549" y="363"/>
                      <a:pt x="549" y="363"/>
                    </a:cubicBezTo>
                    <a:cubicBezTo>
                      <a:pt x="549" y="362"/>
                      <a:pt x="549" y="362"/>
                      <a:pt x="549" y="362"/>
                    </a:cubicBezTo>
                    <a:cubicBezTo>
                      <a:pt x="549" y="362"/>
                      <a:pt x="549" y="362"/>
                      <a:pt x="549" y="362"/>
                    </a:cubicBezTo>
                    <a:cubicBezTo>
                      <a:pt x="549" y="363"/>
                      <a:pt x="549" y="363"/>
                      <a:pt x="549" y="363"/>
                    </a:cubicBezTo>
                    <a:cubicBezTo>
                      <a:pt x="549" y="364"/>
                      <a:pt x="549" y="364"/>
                      <a:pt x="549" y="364"/>
                    </a:cubicBezTo>
                    <a:cubicBezTo>
                      <a:pt x="550" y="365"/>
                      <a:pt x="551" y="366"/>
                      <a:pt x="551" y="366"/>
                    </a:cubicBezTo>
                    <a:cubicBezTo>
                      <a:pt x="551" y="366"/>
                      <a:pt x="551" y="366"/>
                      <a:pt x="551" y="366"/>
                    </a:cubicBezTo>
                    <a:cubicBezTo>
                      <a:pt x="551" y="365"/>
                      <a:pt x="551" y="365"/>
                      <a:pt x="551" y="365"/>
                    </a:cubicBezTo>
                    <a:cubicBezTo>
                      <a:pt x="551" y="365"/>
                      <a:pt x="551" y="366"/>
                      <a:pt x="552" y="366"/>
                    </a:cubicBezTo>
                    <a:cubicBezTo>
                      <a:pt x="552" y="366"/>
                      <a:pt x="552" y="366"/>
                      <a:pt x="553" y="366"/>
                    </a:cubicBezTo>
                    <a:cubicBezTo>
                      <a:pt x="552" y="366"/>
                      <a:pt x="552" y="366"/>
                      <a:pt x="552" y="367"/>
                    </a:cubicBezTo>
                    <a:cubicBezTo>
                      <a:pt x="552" y="367"/>
                      <a:pt x="552" y="367"/>
                      <a:pt x="552" y="367"/>
                    </a:cubicBezTo>
                    <a:cubicBezTo>
                      <a:pt x="552" y="367"/>
                      <a:pt x="552" y="367"/>
                      <a:pt x="553" y="367"/>
                    </a:cubicBezTo>
                    <a:cubicBezTo>
                      <a:pt x="553" y="367"/>
                      <a:pt x="553" y="367"/>
                      <a:pt x="553" y="367"/>
                    </a:cubicBezTo>
                    <a:cubicBezTo>
                      <a:pt x="553" y="367"/>
                      <a:pt x="553" y="367"/>
                      <a:pt x="553" y="367"/>
                    </a:cubicBezTo>
                    <a:cubicBezTo>
                      <a:pt x="553" y="367"/>
                      <a:pt x="554" y="367"/>
                      <a:pt x="554" y="367"/>
                    </a:cubicBezTo>
                    <a:cubicBezTo>
                      <a:pt x="554" y="368"/>
                      <a:pt x="554" y="368"/>
                      <a:pt x="554" y="368"/>
                    </a:cubicBezTo>
                    <a:cubicBezTo>
                      <a:pt x="555" y="368"/>
                      <a:pt x="555" y="368"/>
                      <a:pt x="556" y="369"/>
                    </a:cubicBezTo>
                    <a:cubicBezTo>
                      <a:pt x="556" y="369"/>
                      <a:pt x="556" y="369"/>
                      <a:pt x="556" y="370"/>
                    </a:cubicBezTo>
                    <a:cubicBezTo>
                      <a:pt x="556" y="370"/>
                      <a:pt x="556" y="370"/>
                      <a:pt x="556" y="370"/>
                    </a:cubicBezTo>
                    <a:cubicBezTo>
                      <a:pt x="556" y="370"/>
                      <a:pt x="556" y="370"/>
                      <a:pt x="555" y="370"/>
                    </a:cubicBezTo>
                    <a:cubicBezTo>
                      <a:pt x="555" y="370"/>
                      <a:pt x="555" y="370"/>
                      <a:pt x="555" y="370"/>
                    </a:cubicBezTo>
                    <a:cubicBezTo>
                      <a:pt x="555" y="370"/>
                      <a:pt x="554" y="370"/>
                      <a:pt x="554" y="370"/>
                    </a:cubicBezTo>
                    <a:cubicBezTo>
                      <a:pt x="554" y="370"/>
                      <a:pt x="555" y="371"/>
                      <a:pt x="555" y="371"/>
                    </a:cubicBezTo>
                    <a:cubicBezTo>
                      <a:pt x="555" y="371"/>
                      <a:pt x="555" y="371"/>
                      <a:pt x="555" y="371"/>
                    </a:cubicBezTo>
                    <a:cubicBezTo>
                      <a:pt x="555" y="371"/>
                      <a:pt x="555" y="371"/>
                      <a:pt x="555" y="371"/>
                    </a:cubicBezTo>
                    <a:cubicBezTo>
                      <a:pt x="554" y="371"/>
                      <a:pt x="554" y="371"/>
                      <a:pt x="554" y="371"/>
                    </a:cubicBezTo>
                    <a:cubicBezTo>
                      <a:pt x="554" y="370"/>
                      <a:pt x="554" y="370"/>
                      <a:pt x="554" y="370"/>
                    </a:cubicBezTo>
                    <a:cubicBezTo>
                      <a:pt x="554" y="370"/>
                      <a:pt x="553" y="370"/>
                      <a:pt x="553" y="370"/>
                    </a:cubicBezTo>
                    <a:cubicBezTo>
                      <a:pt x="553" y="370"/>
                      <a:pt x="553" y="370"/>
                      <a:pt x="553" y="370"/>
                    </a:cubicBezTo>
                    <a:cubicBezTo>
                      <a:pt x="553" y="370"/>
                      <a:pt x="553" y="371"/>
                      <a:pt x="554" y="371"/>
                    </a:cubicBezTo>
                    <a:cubicBezTo>
                      <a:pt x="554" y="371"/>
                      <a:pt x="554" y="371"/>
                      <a:pt x="554" y="371"/>
                    </a:cubicBezTo>
                    <a:cubicBezTo>
                      <a:pt x="554" y="372"/>
                      <a:pt x="554" y="372"/>
                      <a:pt x="554" y="372"/>
                    </a:cubicBezTo>
                    <a:cubicBezTo>
                      <a:pt x="555" y="373"/>
                      <a:pt x="555" y="373"/>
                      <a:pt x="556" y="373"/>
                    </a:cubicBezTo>
                    <a:cubicBezTo>
                      <a:pt x="556" y="373"/>
                      <a:pt x="556" y="372"/>
                      <a:pt x="556" y="372"/>
                    </a:cubicBezTo>
                    <a:cubicBezTo>
                      <a:pt x="556" y="372"/>
                      <a:pt x="556" y="371"/>
                      <a:pt x="556" y="371"/>
                    </a:cubicBezTo>
                    <a:cubicBezTo>
                      <a:pt x="556" y="372"/>
                      <a:pt x="557" y="372"/>
                      <a:pt x="557" y="372"/>
                    </a:cubicBezTo>
                    <a:cubicBezTo>
                      <a:pt x="557" y="372"/>
                      <a:pt x="557" y="372"/>
                      <a:pt x="557" y="373"/>
                    </a:cubicBezTo>
                    <a:cubicBezTo>
                      <a:pt x="557" y="373"/>
                      <a:pt x="557" y="373"/>
                      <a:pt x="557" y="373"/>
                    </a:cubicBezTo>
                    <a:cubicBezTo>
                      <a:pt x="557" y="374"/>
                      <a:pt x="557" y="374"/>
                      <a:pt x="557" y="374"/>
                    </a:cubicBezTo>
                    <a:cubicBezTo>
                      <a:pt x="557" y="374"/>
                      <a:pt x="557" y="375"/>
                      <a:pt x="557" y="375"/>
                    </a:cubicBezTo>
                    <a:cubicBezTo>
                      <a:pt x="558" y="375"/>
                      <a:pt x="558" y="376"/>
                      <a:pt x="558" y="376"/>
                    </a:cubicBezTo>
                    <a:cubicBezTo>
                      <a:pt x="558" y="376"/>
                      <a:pt x="558" y="376"/>
                      <a:pt x="558" y="376"/>
                    </a:cubicBezTo>
                    <a:cubicBezTo>
                      <a:pt x="558" y="376"/>
                      <a:pt x="558" y="376"/>
                      <a:pt x="558" y="376"/>
                    </a:cubicBezTo>
                    <a:cubicBezTo>
                      <a:pt x="558" y="376"/>
                      <a:pt x="558" y="376"/>
                      <a:pt x="558" y="377"/>
                    </a:cubicBezTo>
                    <a:cubicBezTo>
                      <a:pt x="558" y="377"/>
                      <a:pt x="558" y="378"/>
                      <a:pt x="558" y="378"/>
                    </a:cubicBezTo>
                    <a:cubicBezTo>
                      <a:pt x="558" y="379"/>
                      <a:pt x="558" y="379"/>
                      <a:pt x="559" y="380"/>
                    </a:cubicBezTo>
                    <a:cubicBezTo>
                      <a:pt x="559" y="380"/>
                      <a:pt x="559" y="380"/>
                      <a:pt x="559" y="380"/>
                    </a:cubicBezTo>
                    <a:cubicBezTo>
                      <a:pt x="558" y="380"/>
                      <a:pt x="558" y="380"/>
                      <a:pt x="558" y="380"/>
                    </a:cubicBezTo>
                    <a:cubicBezTo>
                      <a:pt x="557" y="382"/>
                      <a:pt x="556" y="383"/>
                      <a:pt x="556" y="384"/>
                    </a:cubicBezTo>
                    <a:cubicBezTo>
                      <a:pt x="556" y="384"/>
                      <a:pt x="556" y="384"/>
                      <a:pt x="556" y="385"/>
                    </a:cubicBezTo>
                    <a:cubicBezTo>
                      <a:pt x="556" y="385"/>
                      <a:pt x="556" y="385"/>
                      <a:pt x="556" y="385"/>
                    </a:cubicBezTo>
                    <a:cubicBezTo>
                      <a:pt x="556" y="385"/>
                      <a:pt x="556" y="385"/>
                      <a:pt x="556" y="385"/>
                    </a:cubicBezTo>
                    <a:cubicBezTo>
                      <a:pt x="556" y="385"/>
                      <a:pt x="556" y="385"/>
                      <a:pt x="557" y="385"/>
                    </a:cubicBezTo>
                    <a:cubicBezTo>
                      <a:pt x="557" y="384"/>
                      <a:pt x="557" y="384"/>
                      <a:pt x="558" y="384"/>
                    </a:cubicBezTo>
                    <a:cubicBezTo>
                      <a:pt x="558" y="384"/>
                      <a:pt x="558" y="384"/>
                      <a:pt x="559" y="383"/>
                    </a:cubicBezTo>
                    <a:cubicBezTo>
                      <a:pt x="559" y="384"/>
                      <a:pt x="559" y="384"/>
                      <a:pt x="558" y="384"/>
                    </a:cubicBezTo>
                    <a:cubicBezTo>
                      <a:pt x="558" y="385"/>
                      <a:pt x="557" y="385"/>
                      <a:pt x="557" y="385"/>
                    </a:cubicBezTo>
                    <a:cubicBezTo>
                      <a:pt x="557" y="385"/>
                      <a:pt x="557" y="386"/>
                      <a:pt x="557" y="386"/>
                    </a:cubicBezTo>
                    <a:cubicBezTo>
                      <a:pt x="557" y="386"/>
                      <a:pt x="557" y="386"/>
                      <a:pt x="557" y="386"/>
                    </a:cubicBezTo>
                    <a:cubicBezTo>
                      <a:pt x="557" y="386"/>
                      <a:pt x="557" y="386"/>
                      <a:pt x="557" y="386"/>
                    </a:cubicBezTo>
                    <a:cubicBezTo>
                      <a:pt x="558" y="386"/>
                      <a:pt x="558" y="385"/>
                      <a:pt x="559" y="385"/>
                    </a:cubicBezTo>
                    <a:cubicBezTo>
                      <a:pt x="559" y="386"/>
                      <a:pt x="559" y="386"/>
                      <a:pt x="559" y="386"/>
                    </a:cubicBezTo>
                    <a:cubicBezTo>
                      <a:pt x="559" y="386"/>
                      <a:pt x="560" y="386"/>
                      <a:pt x="560" y="386"/>
                    </a:cubicBezTo>
                    <a:cubicBezTo>
                      <a:pt x="560" y="386"/>
                      <a:pt x="560" y="386"/>
                      <a:pt x="560" y="386"/>
                    </a:cubicBezTo>
                    <a:cubicBezTo>
                      <a:pt x="560" y="386"/>
                      <a:pt x="560" y="386"/>
                      <a:pt x="560" y="386"/>
                    </a:cubicBezTo>
                    <a:cubicBezTo>
                      <a:pt x="560" y="386"/>
                      <a:pt x="560" y="386"/>
                      <a:pt x="561" y="386"/>
                    </a:cubicBezTo>
                    <a:cubicBezTo>
                      <a:pt x="561" y="386"/>
                      <a:pt x="561" y="386"/>
                      <a:pt x="561" y="386"/>
                    </a:cubicBezTo>
                    <a:cubicBezTo>
                      <a:pt x="561" y="386"/>
                      <a:pt x="561" y="386"/>
                      <a:pt x="562" y="386"/>
                    </a:cubicBezTo>
                    <a:cubicBezTo>
                      <a:pt x="562" y="386"/>
                      <a:pt x="563" y="386"/>
                      <a:pt x="564" y="386"/>
                    </a:cubicBezTo>
                    <a:cubicBezTo>
                      <a:pt x="564" y="386"/>
                      <a:pt x="564" y="386"/>
                      <a:pt x="564" y="385"/>
                    </a:cubicBezTo>
                    <a:cubicBezTo>
                      <a:pt x="564" y="385"/>
                      <a:pt x="565" y="386"/>
                      <a:pt x="565" y="386"/>
                    </a:cubicBezTo>
                    <a:close/>
                    <a:moveTo>
                      <a:pt x="310" y="235"/>
                    </a:moveTo>
                    <a:cubicBezTo>
                      <a:pt x="310" y="236"/>
                      <a:pt x="311" y="236"/>
                      <a:pt x="311" y="236"/>
                    </a:cubicBezTo>
                    <a:cubicBezTo>
                      <a:pt x="311" y="236"/>
                      <a:pt x="310" y="235"/>
                      <a:pt x="310" y="235"/>
                    </a:cubicBezTo>
                    <a:cubicBezTo>
                      <a:pt x="310" y="235"/>
                      <a:pt x="310" y="235"/>
                      <a:pt x="310" y="2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820" name="Freeform 558"/>
              <p:cNvSpPr>
                <a:spLocks/>
              </p:cNvSpPr>
              <p:nvPr/>
            </p:nvSpPr>
            <p:spPr bwMode="auto">
              <a:xfrm>
                <a:off x="3540" y="2713"/>
                <a:ext cx="2" cy="2"/>
              </a:xfrm>
              <a:custGeom>
                <a:avLst/>
                <a:gdLst>
                  <a:gd name="T0" fmla="*/ 0 w 1"/>
                  <a:gd name="T1" fmla="*/ 0 h 1"/>
                  <a:gd name="T2" fmla="*/ 0 w 1"/>
                  <a:gd name="T3" fmla="*/ 0 h 1"/>
                  <a:gd name="T4" fmla="*/ 1 w 1"/>
                  <a:gd name="T5" fmla="*/ 1 h 1"/>
                  <a:gd name="T6" fmla="*/ 1 w 1"/>
                  <a:gd name="T7" fmla="*/ 0 h 1"/>
                  <a:gd name="T8" fmla="*/ 1 w 1"/>
                  <a:gd name="T9" fmla="*/ 0 h 1"/>
                  <a:gd name="T10" fmla="*/ 0 w 1"/>
                  <a:gd name="T11" fmla="*/ 0 h 1"/>
                </a:gdLst>
                <a:ahLst/>
                <a:cxnLst>
                  <a:cxn ang="0">
                    <a:pos x="T0" y="T1"/>
                  </a:cxn>
                  <a:cxn ang="0">
                    <a:pos x="T2" y="T3"/>
                  </a:cxn>
                  <a:cxn ang="0">
                    <a:pos x="T4" y="T5"/>
                  </a:cxn>
                  <a:cxn ang="0">
                    <a:pos x="T6" y="T7"/>
                  </a:cxn>
                  <a:cxn ang="0">
                    <a:pos x="T8" y="T9"/>
                  </a:cxn>
                  <a:cxn ang="0">
                    <a:pos x="T10" y="T11"/>
                  </a:cxn>
                </a:cxnLst>
                <a:rect l="0" t="0" r="r" b="b"/>
                <a:pathLst>
                  <a:path w="1" h="1">
                    <a:moveTo>
                      <a:pt x="0" y="0"/>
                    </a:moveTo>
                    <a:cubicBezTo>
                      <a:pt x="0" y="0"/>
                      <a:pt x="0" y="0"/>
                      <a:pt x="0" y="0"/>
                    </a:cubicBezTo>
                    <a:cubicBezTo>
                      <a:pt x="0" y="1"/>
                      <a:pt x="1" y="1"/>
                      <a:pt x="1" y="1"/>
                    </a:cubicBezTo>
                    <a:cubicBezTo>
                      <a:pt x="1" y="1"/>
                      <a:pt x="1" y="1"/>
                      <a:pt x="1" y="0"/>
                    </a:cubicBezTo>
                    <a:cubicBezTo>
                      <a:pt x="1" y="0"/>
                      <a:pt x="1" y="0"/>
                      <a:pt x="1" y="0"/>
                    </a:cubicBezTo>
                    <a:cubicBezTo>
                      <a:pt x="1"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821" name="Freeform 559"/>
              <p:cNvSpPr>
                <a:spLocks/>
              </p:cNvSpPr>
              <p:nvPr/>
            </p:nvSpPr>
            <p:spPr bwMode="auto">
              <a:xfrm>
                <a:off x="3365" y="2772"/>
                <a:ext cx="2" cy="3"/>
              </a:xfrm>
              <a:custGeom>
                <a:avLst/>
                <a:gdLst>
                  <a:gd name="T0" fmla="*/ 1 w 1"/>
                  <a:gd name="T1" fmla="*/ 0 h 1"/>
                  <a:gd name="T2" fmla="*/ 1 w 1"/>
                  <a:gd name="T3" fmla="*/ 0 h 1"/>
                  <a:gd name="T4" fmla="*/ 1 w 1"/>
                  <a:gd name="T5" fmla="*/ 0 h 1"/>
                  <a:gd name="T6" fmla="*/ 1 w 1"/>
                  <a:gd name="T7" fmla="*/ 0 h 1"/>
                  <a:gd name="T8" fmla="*/ 1 w 1"/>
                  <a:gd name="T9" fmla="*/ 0 h 1"/>
                  <a:gd name="T10" fmla="*/ 1 w 1"/>
                  <a:gd name="T11" fmla="*/ 0 h 1"/>
                  <a:gd name="T12" fmla="*/ 0 w 1"/>
                  <a:gd name="T13" fmla="*/ 1 h 1"/>
                  <a:gd name="T14" fmla="*/ 1 w 1"/>
                  <a:gd name="T15" fmla="*/ 0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1">
                    <a:moveTo>
                      <a:pt x="1" y="0"/>
                    </a:move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0" y="0"/>
                      <a:pt x="0" y="1"/>
                      <a:pt x="0" y="1"/>
                    </a:cubicBezTo>
                    <a:cubicBezTo>
                      <a:pt x="0" y="1"/>
                      <a:pt x="1"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822" name="Freeform 560"/>
              <p:cNvSpPr>
                <a:spLocks/>
              </p:cNvSpPr>
              <p:nvPr/>
            </p:nvSpPr>
            <p:spPr bwMode="auto">
              <a:xfrm>
                <a:off x="3365" y="2763"/>
                <a:ext cx="24" cy="33"/>
              </a:xfrm>
              <a:custGeom>
                <a:avLst/>
                <a:gdLst>
                  <a:gd name="T0" fmla="*/ 10 w 10"/>
                  <a:gd name="T1" fmla="*/ 10 h 14"/>
                  <a:gd name="T2" fmla="*/ 10 w 10"/>
                  <a:gd name="T3" fmla="*/ 9 h 14"/>
                  <a:gd name="T4" fmla="*/ 10 w 10"/>
                  <a:gd name="T5" fmla="*/ 9 h 14"/>
                  <a:gd name="T6" fmla="*/ 10 w 10"/>
                  <a:gd name="T7" fmla="*/ 8 h 14"/>
                  <a:gd name="T8" fmla="*/ 9 w 10"/>
                  <a:gd name="T9" fmla="*/ 6 h 14"/>
                  <a:gd name="T10" fmla="*/ 9 w 10"/>
                  <a:gd name="T11" fmla="*/ 5 h 14"/>
                  <a:gd name="T12" fmla="*/ 8 w 10"/>
                  <a:gd name="T13" fmla="*/ 5 h 14"/>
                  <a:gd name="T14" fmla="*/ 8 w 10"/>
                  <a:gd name="T15" fmla="*/ 5 h 14"/>
                  <a:gd name="T16" fmla="*/ 7 w 10"/>
                  <a:gd name="T17" fmla="*/ 4 h 14"/>
                  <a:gd name="T18" fmla="*/ 8 w 10"/>
                  <a:gd name="T19" fmla="*/ 4 h 14"/>
                  <a:gd name="T20" fmla="*/ 8 w 10"/>
                  <a:gd name="T21" fmla="*/ 4 h 14"/>
                  <a:gd name="T22" fmla="*/ 8 w 10"/>
                  <a:gd name="T23" fmla="*/ 4 h 14"/>
                  <a:gd name="T24" fmla="*/ 8 w 10"/>
                  <a:gd name="T25" fmla="*/ 3 h 14"/>
                  <a:gd name="T26" fmla="*/ 7 w 10"/>
                  <a:gd name="T27" fmla="*/ 3 h 14"/>
                  <a:gd name="T28" fmla="*/ 7 w 10"/>
                  <a:gd name="T29" fmla="*/ 2 h 14"/>
                  <a:gd name="T30" fmla="*/ 7 w 10"/>
                  <a:gd name="T31" fmla="*/ 2 h 14"/>
                  <a:gd name="T32" fmla="*/ 7 w 10"/>
                  <a:gd name="T33" fmla="*/ 1 h 14"/>
                  <a:gd name="T34" fmla="*/ 6 w 10"/>
                  <a:gd name="T35" fmla="*/ 0 h 14"/>
                  <a:gd name="T36" fmla="*/ 5 w 10"/>
                  <a:gd name="T37" fmla="*/ 1 h 14"/>
                  <a:gd name="T38" fmla="*/ 5 w 10"/>
                  <a:gd name="T39" fmla="*/ 0 h 14"/>
                  <a:gd name="T40" fmla="*/ 5 w 10"/>
                  <a:gd name="T41" fmla="*/ 0 h 14"/>
                  <a:gd name="T42" fmla="*/ 4 w 10"/>
                  <a:gd name="T43" fmla="*/ 0 h 14"/>
                  <a:gd name="T44" fmla="*/ 4 w 10"/>
                  <a:gd name="T45" fmla="*/ 0 h 14"/>
                  <a:gd name="T46" fmla="*/ 4 w 10"/>
                  <a:gd name="T47" fmla="*/ 0 h 14"/>
                  <a:gd name="T48" fmla="*/ 4 w 10"/>
                  <a:gd name="T49" fmla="*/ 0 h 14"/>
                  <a:gd name="T50" fmla="*/ 3 w 10"/>
                  <a:gd name="T51" fmla="*/ 0 h 14"/>
                  <a:gd name="T52" fmla="*/ 3 w 10"/>
                  <a:gd name="T53" fmla="*/ 0 h 14"/>
                  <a:gd name="T54" fmla="*/ 3 w 10"/>
                  <a:gd name="T55" fmla="*/ 1 h 14"/>
                  <a:gd name="T56" fmla="*/ 3 w 10"/>
                  <a:gd name="T57" fmla="*/ 1 h 14"/>
                  <a:gd name="T58" fmla="*/ 2 w 10"/>
                  <a:gd name="T59" fmla="*/ 1 h 14"/>
                  <a:gd name="T60" fmla="*/ 2 w 10"/>
                  <a:gd name="T61" fmla="*/ 1 h 14"/>
                  <a:gd name="T62" fmla="*/ 1 w 10"/>
                  <a:gd name="T63" fmla="*/ 1 h 14"/>
                  <a:gd name="T64" fmla="*/ 1 w 10"/>
                  <a:gd name="T65" fmla="*/ 1 h 14"/>
                  <a:gd name="T66" fmla="*/ 2 w 10"/>
                  <a:gd name="T67" fmla="*/ 1 h 14"/>
                  <a:gd name="T68" fmla="*/ 2 w 10"/>
                  <a:gd name="T69" fmla="*/ 2 h 14"/>
                  <a:gd name="T70" fmla="*/ 2 w 10"/>
                  <a:gd name="T71" fmla="*/ 2 h 14"/>
                  <a:gd name="T72" fmla="*/ 2 w 10"/>
                  <a:gd name="T73" fmla="*/ 2 h 14"/>
                  <a:gd name="T74" fmla="*/ 2 w 10"/>
                  <a:gd name="T75" fmla="*/ 3 h 14"/>
                  <a:gd name="T76" fmla="*/ 1 w 10"/>
                  <a:gd name="T77" fmla="*/ 4 h 14"/>
                  <a:gd name="T78" fmla="*/ 1 w 10"/>
                  <a:gd name="T79" fmla="*/ 5 h 14"/>
                  <a:gd name="T80" fmla="*/ 1 w 10"/>
                  <a:gd name="T81" fmla="*/ 6 h 14"/>
                  <a:gd name="T82" fmla="*/ 0 w 10"/>
                  <a:gd name="T83" fmla="*/ 6 h 14"/>
                  <a:gd name="T84" fmla="*/ 0 w 10"/>
                  <a:gd name="T85" fmla="*/ 7 h 14"/>
                  <a:gd name="T86" fmla="*/ 0 w 10"/>
                  <a:gd name="T87" fmla="*/ 8 h 14"/>
                  <a:gd name="T88" fmla="*/ 0 w 10"/>
                  <a:gd name="T89" fmla="*/ 10 h 14"/>
                  <a:gd name="T90" fmla="*/ 1 w 10"/>
                  <a:gd name="T91" fmla="*/ 12 h 14"/>
                  <a:gd name="T92" fmla="*/ 1 w 10"/>
                  <a:gd name="T93" fmla="*/ 13 h 14"/>
                  <a:gd name="T94" fmla="*/ 2 w 10"/>
                  <a:gd name="T95" fmla="*/ 13 h 14"/>
                  <a:gd name="T96" fmla="*/ 3 w 10"/>
                  <a:gd name="T97" fmla="*/ 13 h 14"/>
                  <a:gd name="T98" fmla="*/ 5 w 10"/>
                  <a:gd name="T99" fmla="*/ 14 h 14"/>
                  <a:gd name="T100" fmla="*/ 7 w 10"/>
                  <a:gd name="T101" fmla="*/ 14 h 14"/>
                  <a:gd name="T102" fmla="*/ 8 w 10"/>
                  <a:gd name="T103" fmla="*/ 13 h 14"/>
                  <a:gd name="T104" fmla="*/ 9 w 10"/>
                  <a:gd name="T105" fmla="*/ 12 h 14"/>
                  <a:gd name="T106" fmla="*/ 10 w 10"/>
                  <a:gd name="T107" fmla="*/ 11 h 14"/>
                  <a:gd name="T108" fmla="*/ 10 w 10"/>
                  <a:gd name="T109" fmla="*/ 11 h 14"/>
                  <a:gd name="T110" fmla="*/ 10 w 10"/>
                  <a:gd name="T111" fmla="*/ 11 h 14"/>
                  <a:gd name="T112" fmla="*/ 10 w 10"/>
                  <a:gd name="T113" fmla="*/ 1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 h="14">
                    <a:moveTo>
                      <a:pt x="10" y="10"/>
                    </a:moveTo>
                    <a:cubicBezTo>
                      <a:pt x="10" y="9"/>
                      <a:pt x="10" y="9"/>
                      <a:pt x="10" y="9"/>
                    </a:cubicBezTo>
                    <a:cubicBezTo>
                      <a:pt x="10" y="9"/>
                      <a:pt x="10" y="9"/>
                      <a:pt x="10" y="9"/>
                    </a:cubicBezTo>
                    <a:cubicBezTo>
                      <a:pt x="10" y="8"/>
                      <a:pt x="10" y="8"/>
                      <a:pt x="10" y="8"/>
                    </a:cubicBezTo>
                    <a:cubicBezTo>
                      <a:pt x="10" y="7"/>
                      <a:pt x="10" y="7"/>
                      <a:pt x="9" y="6"/>
                    </a:cubicBezTo>
                    <a:cubicBezTo>
                      <a:pt x="9" y="6"/>
                      <a:pt x="9" y="5"/>
                      <a:pt x="9" y="5"/>
                    </a:cubicBezTo>
                    <a:cubicBezTo>
                      <a:pt x="9" y="5"/>
                      <a:pt x="8" y="5"/>
                      <a:pt x="8" y="5"/>
                    </a:cubicBezTo>
                    <a:cubicBezTo>
                      <a:pt x="8" y="5"/>
                      <a:pt x="8" y="5"/>
                      <a:pt x="8" y="5"/>
                    </a:cubicBezTo>
                    <a:cubicBezTo>
                      <a:pt x="8" y="5"/>
                      <a:pt x="8" y="5"/>
                      <a:pt x="7" y="4"/>
                    </a:cubicBezTo>
                    <a:cubicBezTo>
                      <a:pt x="8" y="4"/>
                      <a:pt x="8" y="4"/>
                      <a:pt x="8" y="4"/>
                    </a:cubicBezTo>
                    <a:cubicBezTo>
                      <a:pt x="8" y="4"/>
                      <a:pt x="8" y="4"/>
                      <a:pt x="8" y="4"/>
                    </a:cubicBezTo>
                    <a:cubicBezTo>
                      <a:pt x="8" y="4"/>
                      <a:pt x="8" y="4"/>
                      <a:pt x="8" y="4"/>
                    </a:cubicBezTo>
                    <a:cubicBezTo>
                      <a:pt x="8" y="3"/>
                      <a:pt x="8" y="3"/>
                      <a:pt x="8" y="3"/>
                    </a:cubicBezTo>
                    <a:cubicBezTo>
                      <a:pt x="7" y="3"/>
                      <a:pt x="7" y="3"/>
                      <a:pt x="7" y="3"/>
                    </a:cubicBezTo>
                    <a:cubicBezTo>
                      <a:pt x="7" y="2"/>
                      <a:pt x="7" y="2"/>
                      <a:pt x="7" y="2"/>
                    </a:cubicBezTo>
                    <a:cubicBezTo>
                      <a:pt x="7" y="2"/>
                      <a:pt x="7" y="2"/>
                      <a:pt x="7" y="2"/>
                    </a:cubicBezTo>
                    <a:cubicBezTo>
                      <a:pt x="7" y="1"/>
                      <a:pt x="7" y="1"/>
                      <a:pt x="7" y="1"/>
                    </a:cubicBezTo>
                    <a:cubicBezTo>
                      <a:pt x="6" y="1"/>
                      <a:pt x="6" y="1"/>
                      <a:pt x="6" y="0"/>
                    </a:cubicBezTo>
                    <a:cubicBezTo>
                      <a:pt x="5" y="0"/>
                      <a:pt x="5" y="1"/>
                      <a:pt x="5" y="1"/>
                    </a:cubicBezTo>
                    <a:cubicBezTo>
                      <a:pt x="5" y="1"/>
                      <a:pt x="5" y="0"/>
                      <a:pt x="5" y="0"/>
                    </a:cubicBezTo>
                    <a:cubicBezTo>
                      <a:pt x="5" y="0"/>
                      <a:pt x="5" y="0"/>
                      <a:pt x="5" y="0"/>
                    </a:cubicBezTo>
                    <a:cubicBezTo>
                      <a:pt x="4" y="0"/>
                      <a:pt x="4" y="0"/>
                      <a:pt x="4" y="0"/>
                    </a:cubicBezTo>
                    <a:cubicBezTo>
                      <a:pt x="4" y="0"/>
                      <a:pt x="4" y="0"/>
                      <a:pt x="4" y="0"/>
                    </a:cubicBezTo>
                    <a:cubicBezTo>
                      <a:pt x="4" y="0"/>
                      <a:pt x="4" y="0"/>
                      <a:pt x="4" y="0"/>
                    </a:cubicBezTo>
                    <a:cubicBezTo>
                      <a:pt x="4" y="0"/>
                      <a:pt x="4" y="0"/>
                      <a:pt x="4" y="0"/>
                    </a:cubicBezTo>
                    <a:cubicBezTo>
                      <a:pt x="4" y="0"/>
                      <a:pt x="3" y="0"/>
                      <a:pt x="3" y="0"/>
                    </a:cubicBezTo>
                    <a:cubicBezTo>
                      <a:pt x="3" y="0"/>
                      <a:pt x="3" y="0"/>
                      <a:pt x="3" y="0"/>
                    </a:cubicBezTo>
                    <a:cubicBezTo>
                      <a:pt x="3" y="1"/>
                      <a:pt x="3" y="1"/>
                      <a:pt x="3" y="1"/>
                    </a:cubicBezTo>
                    <a:cubicBezTo>
                      <a:pt x="3" y="1"/>
                      <a:pt x="3" y="1"/>
                      <a:pt x="3" y="1"/>
                    </a:cubicBezTo>
                    <a:cubicBezTo>
                      <a:pt x="3" y="1"/>
                      <a:pt x="2" y="1"/>
                      <a:pt x="2" y="1"/>
                    </a:cubicBezTo>
                    <a:cubicBezTo>
                      <a:pt x="2" y="1"/>
                      <a:pt x="2" y="1"/>
                      <a:pt x="2" y="1"/>
                    </a:cubicBezTo>
                    <a:cubicBezTo>
                      <a:pt x="2" y="1"/>
                      <a:pt x="2" y="1"/>
                      <a:pt x="1" y="1"/>
                    </a:cubicBezTo>
                    <a:cubicBezTo>
                      <a:pt x="1" y="1"/>
                      <a:pt x="1" y="1"/>
                      <a:pt x="1" y="1"/>
                    </a:cubicBezTo>
                    <a:cubicBezTo>
                      <a:pt x="1" y="1"/>
                      <a:pt x="2" y="1"/>
                      <a:pt x="2" y="1"/>
                    </a:cubicBezTo>
                    <a:cubicBezTo>
                      <a:pt x="2" y="1"/>
                      <a:pt x="2" y="1"/>
                      <a:pt x="2" y="2"/>
                    </a:cubicBezTo>
                    <a:cubicBezTo>
                      <a:pt x="2" y="2"/>
                      <a:pt x="2" y="2"/>
                      <a:pt x="2" y="2"/>
                    </a:cubicBezTo>
                    <a:cubicBezTo>
                      <a:pt x="2" y="2"/>
                      <a:pt x="2" y="2"/>
                      <a:pt x="2" y="2"/>
                    </a:cubicBezTo>
                    <a:cubicBezTo>
                      <a:pt x="2" y="3"/>
                      <a:pt x="2" y="3"/>
                      <a:pt x="2" y="3"/>
                    </a:cubicBezTo>
                    <a:cubicBezTo>
                      <a:pt x="2" y="3"/>
                      <a:pt x="1" y="4"/>
                      <a:pt x="1" y="4"/>
                    </a:cubicBezTo>
                    <a:cubicBezTo>
                      <a:pt x="1" y="4"/>
                      <a:pt x="1" y="5"/>
                      <a:pt x="1" y="5"/>
                    </a:cubicBezTo>
                    <a:cubicBezTo>
                      <a:pt x="1" y="5"/>
                      <a:pt x="1" y="6"/>
                      <a:pt x="1" y="6"/>
                    </a:cubicBezTo>
                    <a:cubicBezTo>
                      <a:pt x="1" y="6"/>
                      <a:pt x="0" y="6"/>
                      <a:pt x="0" y="6"/>
                    </a:cubicBezTo>
                    <a:cubicBezTo>
                      <a:pt x="0" y="6"/>
                      <a:pt x="0" y="7"/>
                      <a:pt x="0" y="7"/>
                    </a:cubicBezTo>
                    <a:cubicBezTo>
                      <a:pt x="0" y="7"/>
                      <a:pt x="0" y="8"/>
                      <a:pt x="0" y="8"/>
                    </a:cubicBezTo>
                    <a:cubicBezTo>
                      <a:pt x="0" y="8"/>
                      <a:pt x="0" y="9"/>
                      <a:pt x="0" y="10"/>
                    </a:cubicBezTo>
                    <a:cubicBezTo>
                      <a:pt x="1" y="10"/>
                      <a:pt x="1" y="11"/>
                      <a:pt x="1" y="12"/>
                    </a:cubicBezTo>
                    <a:cubicBezTo>
                      <a:pt x="1" y="12"/>
                      <a:pt x="1" y="12"/>
                      <a:pt x="1" y="13"/>
                    </a:cubicBezTo>
                    <a:cubicBezTo>
                      <a:pt x="2" y="13"/>
                      <a:pt x="2" y="13"/>
                      <a:pt x="2" y="13"/>
                    </a:cubicBezTo>
                    <a:cubicBezTo>
                      <a:pt x="3" y="13"/>
                      <a:pt x="3" y="13"/>
                      <a:pt x="3" y="13"/>
                    </a:cubicBezTo>
                    <a:cubicBezTo>
                      <a:pt x="4" y="14"/>
                      <a:pt x="4" y="14"/>
                      <a:pt x="5" y="14"/>
                    </a:cubicBezTo>
                    <a:cubicBezTo>
                      <a:pt x="5" y="14"/>
                      <a:pt x="6" y="14"/>
                      <a:pt x="7" y="14"/>
                    </a:cubicBezTo>
                    <a:cubicBezTo>
                      <a:pt x="7" y="13"/>
                      <a:pt x="8" y="13"/>
                      <a:pt x="8" y="13"/>
                    </a:cubicBezTo>
                    <a:cubicBezTo>
                      <a:pt x="9" y="13"/>
                      <a:pt x="9" y="12"/>
                      <a:pt x="9" y="12"/>
                    </a:cubicBezTo>
                    <a:cubicBezTo>
                      <a:pt x="9" y="12"/>
                      <a:pt x="10" y="12"/>
                      <a:pt x="10" y="11"/>
                    </a:cubicBezTo>
                    <a:cubicBezTo>
                      <a:pt x="10" y="11"/>
                      <a:pt x="10" y="11"/>
                      <a:pt x="10" y="11"/>
                    </a:cubicBezTo>
                    <a:cubicBezTo>
                      <a:pt x="10" y="11"/>
                      <a:pt x="10" y="11"/>
                      <a:pt x="10" y="11"/>
                    </a:cubicBezTo>
                    <a:cubicBezTo>
                      <a:pt x="10" y="10"/>
                      <a:pt x="10" y="10"/>
                      <a:pt x="1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823" name="Freeform 561"/>
              <p:cNvSpPr>
                <a:spLocks/>
              </p:cNvSpPr>
              <p:nvPr/>
            </p:nvSpPr>
            <p:spPr bwMode="auto">
              <a:xfrm>
                <a:off x="3370" y="2758"/>
                <a:ext cx="4" cy="2"/>
              </a:xfrm>
              <a:custGeom>
                <a:avLst/>
                <a:gdLst>
                  <a:gd name="T0" fmla="*/ 2 w 2"/>
                  <a:gd name="T1" fmla="*/ 0 h 1"/>
                  <a:gd name="T2" fmla="*/ 2 w 2"/>
                  <a:gd name="T3" fmla="*/ 0 h 1"/>
                  <a:gd name="T4" fmla="*/ 1 w 2"/>
                  <a:gd name="T5" fmla="*/ 0 h 1"/>
                  <a:gd name="T6" fmla="*/ 0 w 2"/>
                  <a:gd name="T7" fmla="*/ 0 h 1"/>
                  <a:gd name="T8" fmla="*/ 2 w 2"/>
                  <a:gd name="T9" fmla="*/ 1 h 1"/>
                  <a:gd name="T10" fmla="*/ 2 w 2"/>
                  <a:gd name="T11" fmla="*/ 1 h 1"/>
                  <a:gd name="T12" fmla="*/ 2 w 2"/>
                  <a:gd name="T13" fmla="*/ 1 h 1"/>
                  <a:gd name="T14" fmla="*/ 2 w 2"/>
                  <a:gd name="T15" fmla="*/ 0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1">
                    <a:moveTo>
                      <a:pt x="2" y="0"/>
                    </a:moveTo>
                    <a:cubicBezTo>
                      <a:pt x="2" y="0"/>
                      <a:pt x="2" y="0"/>
                      <a:pt x="2" y="0"/>
                    </a:cubicBezTo>
                    <a:cubicBezTo>
                      <a:pt x="2" y="0"/>
                      <a:pt x="1" y="0"/>
                      <a:pt x="1" y="0"/>
                    </a:cubicBezTo>
                    <a:cubicBezTo>
                      <a:pt x="0" y="0"/>
                      <a:pt x="0" y="0"/>
                      <a:pt x="0" y="0"/>
                    </a:cubicBezTo>
                    <a:cubicBezTo>
                      <a:pt x="1" y="1"/>
                      <a:pt x="1" y="1"/>
                      <a:pt x="2" y="1"/>
                    </a:cubicBezTo>
                    <a:cubicBezTo>
                      <a:pt x="2" y="1"/>
                      <a:pt x="2" y="1"/>
                      <a:pt x="2" y="1"/>
                    </a:cubicBezTo>
                    <a:cubicBezTo>
                      <a:pt x="2" y="1"/>
                      <a:pt x="2" y="1"/>
                      <a:pt x="2" y="1"/>
                    </a:cubicBezTo>
                    <a:cubicBezTo>
                      <a:pt x="2" y="1"/>
                      <a:pt x="2" y="1"/>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824" name="Freeform 562"/>
              <p:cNvSpPr>
                <a:spLocks/>
              </p:cNvSpPr>
              <p:nvPr/>
            </p:nvSpPr>
            <p:spPr bwMode="auto">
              <a:xfrm>
                <a:off x="3374" y="2760"/>
                <a:ext cx="8" cy="5"/>
              </a:xfrm>
              <a:custGeom>
                <a:avLst/>
                <a:gdLst>
                  <a:gd name="T0" fmla="*/ 0 w 3"/>
                  <a:gd name="T1" fmla="*/ 0 h 2"/>
                  <a:gd name="T2" fmla="*/ 1 w 3"/>
                  <a:gd name="T3" fmla="*/ 1 h 2"/>
                  <a:gd name="T4" fmla="*/ 1 w 3"/>
                  <a:gd name="T5" fmla="*/ 1 h 2"/>
                  <a:gd name="T6" fmla="*/ 2 w 3"/>
                  <a:gd name="T7" fmla="*/ 1 h 2"/>
                  <a:gd name="T8" fmla="*/ 3 w 3"/>
                  <a:gd name="T9" fmla="*/ 2 h 2"/>
                  <a:gd name="T10" fmla="*/ 3 w 3"/>
                  <a:gd name="T11" fmla="*/ 1 h 2"/>
                  <a:gd name="T12" fmla="*/ 2 w 3"/>
                  <a:gd name="T13" fmla="*/ 1 h 2"/>
                  <a:gd name="T14" fmla="*/ 2 w 3"/>
                  <a:gd name="T15" fmla="*/ 0 h 2"/>
                  <a:gd name="T16" fmla="*/ 1 w 3"/>
                  <a:gd name="T17" fmla="*/ 0 h 2"/>
                  <a:gd name="T18" fmla="*/ 1 w 3"/>
                  <a:gd name="T19" fmla="*/ 0 h 2"/>
                  <a:gd name="T20" fmla="*/ 1 w 3"/>
                  <a:gd name="T21" fmla="*/ 0 h 2"/>
                  <a:gd name="T22" fmla="*/ 0 w 3"/>
                  <a:gd name="T23" fmla="*/ 0 h 2"/>
                  <a:gd name="T24" fmla="*/ 0 w 3"/>
                  <a:gd name="T25"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 h="2">
                    <a:moveTo>
                      <a:pt x="0" y="0"/>
                    </a:moveTo>
                    <a:cubicBezTo>
                      <a:pt x="0" y="0"/>
                      <a:pt x="1" y="1"/>
                      <a:pt x="1" y="1"/>
                    </a:cubicBezTo>
                    <a:cubicBezTo>
                      <a:pt x="1" y="1"/>
                      <a:pt x="1" y="1"/>
                      <a:pt x="1" y="1"/>
                    </a:cubicBezTo>
                    <a:cubicBezTo>
                      <a:pt x="2" y="1"/>
                      <a:pt x="2" y="1"/>
                      <a:pt x="2" y="1"/>
                    </a:cubicBezTo>
                    <a:cubicBezTo>
                      <a:pt x="2" y="1"/>
                      <a:pt x="3" y="2"/>
                      <a:pt x="3" y="2"/>
                    </a:cubicBezTo>
                    <a:cubicBezTo>
                      <a:pt x="3" y="2"/>
                      <a:pt x="3" y="1"/>
                      <a:pt x="3" y="1"/>
                    </a:cubicBezTo>
                    <a:cubicBezTo>
                      <a:pt x="2" y="1"/>
                      <a:pt x="2" y="1"/>
                      <a:pt x="2" y="1"/>
                    </a:cubicBezTo>
                    <a:cubicBezTo>
                      <a:pt x="2" y="0"/>
                      <a:pt x="2" y="0"/>
                      <a:pt x="2" y="0"/>
                    </a:cubicBezTo>
                    <a:cubicBezTo>
                      <a:pt x="1" y="0"/>
                      <a:pt x="1" y="0"/>
                      <a:pt x="1" y="0"/>
                    </a:cubicBezTo>
                    <a:cubicBezTo>
                      <a:pt x="1" y="0"/>
                      <a:pt x="1" y="0"/>
                      <a:pt x="1" y="0"/>
                    </a:cubicBezTo>
                    <a:cubicBezTo>
                      <a:pt x="1" y="0"/>
                      <a:pt x="1" y="0"/>
                      <a:pt x="1" y="0"/>
                    </a:cubicBezTo>
                    <a:cubicBezTo>
                      <a:pt x="1"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825" name="Freeform 563"/>
              <p:cNvSpPr>
                <a:spLocks/>
              </p:cNvSpPr>
              <p:nvPr/>
            </p:nvSpPr>
            <p:spPr bwMode="auto">
              <a:xfrm>
                <a:off x="3488" y="2670"/>
                <a:ext cx="2" cy="3"/>
              </a:xfrm>
              <a:custGeom>
                <a:avLst/>
                <a:gdLst>
                  <a:gd name="T0" fmla="*/ 0 w 1"/>
                  <a:gd name="T1" fmla="*/ 1 h 1"/>
                  <a:gd name="T2" fmla="*/ 1 w 1"/>
                  <a:gd name="T3" fmla="*/ 1 h 1"/>
                  <a:gd name="T4" fmla="*/ 0 w 1"/>
                  <a:gd name="T5" fmla="*/ 0 h 1"/>
                  <a:gd name="T6" fmla="*/ 0 w 1"/>
                  <a:gd name="T7" fmla="*/ 1 h 1"/>
                </a:gdLst>
                <a:ahLst/>
                <a:cxnLst>
                  <a:cxn ang="0">
                    <a:pos x="T0" y="T1"/>
                  </a:cxn>
                  <a:cxn ang="0">
                    <a:pos x="T2" y="T3"/>
                  </a:cxn>
                  <a:cxn ang="0">
                    <a:pos x="T4" y="T5"/>
                  </a:cxn>
                  <a:cxn ang="0">
                    <a:pos x="T6" y="T7"/>
                  </a:cxn>
                </a:cxnLst>
                <a:rect l="0" t="0" r="r" b="b"/>
                <a:pathLst>
                  <a:path w="1" h="1">
                    <a:moveTo>
                      <a:pt x="0" y="1"/>
                    </a:moveTo>
                    <a:cubicBezTo>
                      <a:pt x="0" y="1"/>
                      <a:pt x="0" y="1"/>
                      <a:pt x="1" y="1"/>
                    </a:cubicBezTo>
                    <a:cubicBezTo>
                      <a:pt x="1" y="1"/>
                      <a:pt x="0" y="0"/>
                      <a:pt x="0" y="0"/>
                    </a:cubicBezTo>
                    <a:cubicBezTo>
                      <a:pt x="0" y="0"/>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826" name="Freeform 564"/>
              <p:cNvSpPr>
                <a:spLocks/>
              </p:cNvSpPr>
              <p:nvPr/>
            </p:nvSpPr>
            <p:spPr bwMode="auto">
              <a:xfrm>
                <a:off x="3483" y="2670"/>
                <a:ext cx="3" cy="3"/>
              </a:xfrm>
              <a:custGeom>
                <a:avLst/>
                <a:gdLst>
                  <a:gd name="T0" fmla="*/ 1 w 1"/>
                  <a:gd name="T1" fmla="*/ 0 h 1"/>
                  <a:gd name="T2" fmla="*/ 0 w 1"/>
                  <a:gd name="T3" fmla="*/ 0 h 1"/>
                  <a:gd name="T4" fmla="*/ 1 w 1"/>
                  <a:gd name="T5" fmla="*/ 1 h 1"/>
                  <a:gd name="T6" fmla="*/ 1 w 1"/>
                  <a:gd name="T7" fmla="*/ 0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0" y="0"/>
                      <a:pt x="0" y="0"/>
                      <a:pt x="0" y="0"/>
                    </a:cubicBezTo>
                    <a:cubicBezTo>
                      <a:pt x="1" y="1"/>
                      <a:pt x="1" y="1"/>
                      <a:pt x="1" y="1"/>
                    </a:cubicBezTo>
                    <a:cubicBezTo>
                      <a:pt x="1" y="1"/>
                      <a:pt x="1" y="0"/>
                      <a:pt x="1"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827" name="Freeform 565"/>
              <p:cNvSpPr>
                <a:spLocks/>
              </p:cNvSpPr>
              <p:nvPr/>
            </p:nvSpPr>
            <p:spPr bwMode="auto">
              <a:xfrm>
                <a:off x="3486" y="2670"/>
                <a:ext cx="2" cy="3"/>
              </a:xfrm>
              <a:custGeom>
                <a:avLst/>
                <a:gdLst>
                  <a:gd name="T0" fmla="*/ 0 w 1"/>
                  <a:gd name="T1" fmla="*/ 0 h 1"/>
                  <a:gd name="T2" fmla="*/ 0 w 1"/>
                  <a:gd name="T3" fmla="*/ 0 h 1"/>
                  <a:gd name="T4" fmla="*/ 1 w 1"/>
                  <a:gd name="T5" fmla="*/ 1 h 1"/>
                  <a:gd name="T6" fmla="*/ 1 w 1"/>
                  <a:gd name="T7" fmla="*/ 0 h 1"/>
                  <a:gd name="T8" fmla="*/ 1 w 1"/>
                  <a:gd name="T9" fmla="*/ 0 h 1"/>
                  <a:gd name="T10" fmla="*/ 0 w 1"/>
                  <a:gd name="T11" fmla="*/ 0 h 1"/>
                </a:gdLst>
                <a:ahLst/>
                <a:cxnLst>
                  <a:cxn ang="0">
                    <a:pos x="T0" y="T1"/>
                  </a:cxn>
                  <a:cxn ang="0">
                    <a:pos x="T2" y="T3"/>
                  </a:cxn>
                  <a:cxn ang="0">
                    <a:pos x="T4" y="T5"/>
                  </a:cxn>
                  <a:cxn ang="0">
                    <a:pos x="T6" y="T7"/>
                  </a:cxn>
                  <a:cxn ang="0">
                    <a:pos x="T8" y="T9"/>
                  </a:cxn>
                  <a:cxn ang="0">
                    <a:pos x="T10" y="T11"/>
                  </a:cxn>
                </a:cxnLst>
                <a:rect l="0" t="0" r="r" b="b"/>
                <a:pathLst>
                  <a:path w="1" h="1">
                    <a:moveTo>
                      <a:pt x="0" y="0"/>
                    </a:moveTo>
                    <a:cubicBezTo>
                      <a:pt x="0" y="0"/>
                      <a:pt x="0" y="0"/>
                      <a:pt x="0" y="0"/>
                    </a:cubicBezTo>
                    <a:cubicBezTo>
                      <a:pt x="0" y="1"/>
                      <a:pt x="1" y="1"/>
                      <a:pt x="1" y="1"/>
                    </a:cubicBezTo>
                    <a:cubicBezTo>
                      <a:pt x="1" y="1"/>
                      <a:pt x="1" y="0"/>
                      <a:pt x="1" y="0"/>
                    </a:cubicBezTo>
                    <a:cubicBezTo>
                      <a:pt x="1" y="0"/>
                      <a:pt x="1" y="0"/>
                      <a:pt x="1" y="0"/>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828" name="Freeform 566"/>
              <p:cNvSpPr>
                <a:spLocks/>
              </p:cNvSpPr>
              <p:nvPr/>
            </p:nvSpPr>
            <p:spPr bwMode="auto">
              <a:xfrm>
                <a:off x="3481" y="2668"/>
                <a:ext cx="2" cy="2"/>
              </a:xfrm>
              <a:custGeom>
                <a:avLst/>
                <a:gdLst>
                  <a:gd name="T0" fmla="*/ 0 w 1"/>
                  <a:gd name="T1" fmla="*/ 1 h 1"/>
                  <a:gd name="T2" fmla="*/ 0 w 1"/>
                  <a:gd name="T3" fmla="*/ 1 h 1"/>
                  <a:gd name="T4" fmla="*/ 0 w 1"/>
                  <a:gd name="T5" fmla="*/ 1 h 1"/>
                  <a:gd name="T6" fmla="*/ 1 w 1"/>
                  <a:gd name="T7" fmla="*/ 0 h 1"/>
                  <a:gd name="T8" fmla="*/ 1 w 1"/>
                  <a:gd name="T9" fmla="*/ 0 h 1"/>
                  <a:gd name="T10" fmla="*/ 0 w 1"/>
                  <a:gd name="T11" fmla="*/ 1 h 1"/>
                </a:gdLst>
                <a:ahLst/>
                <a:cxnLst>
                  <a:cxn ang="0">
                    <a:pos x="T0" y="T1"/>
                  </a:cxn>
                  <a:cxn ang="0">
                    <a:pos x="T2" y="T3"/>
                  </a:cxn>
                  <a:cxn ang="0">
                    <a:pos x="T4" y="T5"/>
                  </a:cxn>
                  <a:cxn ang="0">
                    <a:pos x="T6" y="T7"/>
                  </a:cxn>
                  <a:cxn ang="0">
                    <a:pos x="T8" y="T9"/>
                  </a:cxn>
                  <a:cxn ang="0">
                    <a:pos x="T10" y="T11"/>
                  </a:cxn>
                </a:cxnLst>
                <a:rect l="0" t="0" r="r" b="b"/>
                <a:pathLst>
                  <a:path w="1" h="1">
                    <a:moveTo>
                      <a:pt x="0" y="1"/>
                    </a:moveTo>
                    <a:cubicBezTo>
                      <a:pt x="0" y="1"/>
                      <a:pt x="0" y="1"/>
                      <a:pt x="0" y="1"/>
                    </a:cubicBezTo>
                    <a:cubicBezTo>
                      <a:pt x="0" y="1"/>
                      <a:pt x="0" y="1"/>
                      <a:pt x="0" y="1"/>
                    </a:cubicBezTo>
                    <a:cubicBezTo>
                      <a:pt x="1" y="1"/>
                      <a:pt x="1" y="0"/>
                      <a:pt x="1" y="0"/>
                    </a:cubicBezTo>
                    <a:cubicBezTo>
                      <a:pt x="1" y="0"/>
                      <a:pt x="1" y="0"/>
                      <a:pt x="1" y="0"/>
                    </a:cubicBezTo>
                    <a:cubicBezTo>
                      <a:pt x="1" y="0"/>
                      <a:pt x="0"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829" name="Freeform 567"/>
              <p:cNvSpPr>
                <a:spLocks/>
              </p:cNvSpPr>
              <p:nvPr/>
            </p:nvSpPr>
            <p:spPr bwMode="auto">
              <a:xfrm>
                <a:off x="3521" y="2670"/>
                <a:ext cx="3" cy="3"/>
              </a:xfrm>
              <a:custGeom>
                <a:avLst/>
                <a:gdLst>
                  <a:gd name="T0" fmla="*/ 0 w 1"/>
                  <a:gd name="T1" fmla="*/ 0 h 1"/>
                  <a:gd name="T2" fmla="*/ 0 w 1"/>
                  <a:gd name="T3" fmla="*/ 1 h 1"/>
                  <a:gd name="T4" fmla="*/ 1 w 1"/>
                  <a:gd name="T5" fmla="*/ 1 h 1"/>
                  <a:gd name="T6" fmla="*/ 1 w 1"/>
                  <a:gd name="T7" fmla="*/ 0 h 1"/>
                  <a:gd name="T8" fmla="*/ 1 w 1"/>
                  <a:gd name="T9" fmla="*/ 0 h 1"/>
                  <a:gd name="T10" fmla="*/ 0 w 1"/>
                  <a:gd name="T11" fmla="*/ 0 h 1"/>
                </a:gdLst>
                <a:ahLst/>
                <a:cxnLst>
                  <a:cxn ang="0">
                    <a:pos x="T0" y="T1"/>
                  </a:cxn>
                  <a:cxn ang="0">
                    <a:pos x="T2" y="T3"/>
                  </a:cxn>
                  <a:cxn ang="0">
                    <a:pos x="T4" y="T5"/>
                  </a:cxn>
                  <a:cxn ang="0">
                    <a:pos x="T6" y="T7"/>
                  </a:cxn>
                  <a:cxn ang="0">
                    <a:pos x="T8" y="T9"/>
                  </a:cxn>
                  <a:cxn ang="0">
                    <a:pos x="T10" y="T11"/>
                  </a:cxn>
                </a:cxnLst>
                <a:rect l="0" t="0" r="r" b="b"/>
                <a:pathLst>
                  <a:path w="1" h="1">
                    <a:moveTo>
                      <a:pt x="0" y="0"/>
                    </a:moveTo>
                    <a:cubicBezTo>
                      <a:pt x="0" y="0"/>
                      <a:pt x="0" y="0"/>
                      <a:pt x="0" y="1"/>
                    </a:cubicBezTo>
                    <a:cubicBezTo>
                      <a:pt x="0" y="1"/>
                      <a:pt x="0" y="1"/>
                      <a:pt x="1" y="1"/>
                    </a:cubicBezTo>
                    <a:cubicBezTo>
                      <a:pt x="1" y="0"/>
                      <a:pt x="1" y="0"/>
                      <a:pt x="1" y="0"/>
                    </a:cubicBezTo>
                    <a:cubicBezTo>
                      <a:pt x="1" y="0"/>
                      <a:pt x="1" y="0"/>
                      <a:pt x="1" y="0"/>
                    </a:cubicBezTo>
                    <a:cubicBezTo>
                      <a:pt x="1"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830" name="Freeform 568"/>
              <p:cNvSpPr>
                <a:spLocks/>
              </p:cNvSpPr>
              <p:nvPr/>
            </p:nvSpPr>
            <p:spPr bwMode="auto">
              <a:xfrm>
                <a:off x="3516" y="2668"/>
                <a:ext cx="5" cy="5"/>
              </a:xfrm>
              <a:custGeom>
                <a:avLst/>
                <a:gdLst>
                  <a:gd name="T0" fmla="*/ 0 w 2"/>
                  <a:gd name="T1" fmla="*/ 0 h 2"/>
                  <a:gd name="T2" fmla="*/ 0 w 2"/>
                  <a:gd name="T3" fmla="*/ 0 h 2"/>
                  <a:gd name="T4" fmla="*/ 1 w 2"/>
                  <a:gd name="T5" fmla="*/ 1 h 2"/>
                  <a:gd name="T6" fmla="*/ 0 w 2"/>
                  <a:gd name="T7" fmla="*/ 2 h 2"/>
                  <a:gd name="T8" fmla="*/ 1 w 2"/>
                  <a:gd name="T9" fmla="*/ 2 h 2"/>
                  <a:gd name="T10" fmla="*/ 2 w 2"/>
                  <a:gd name="T11" fmla="*/ 1 h 2"/>
                  <a:gd name="T12" fmla="*/ 2 w 2"/>
                  <a:gd name="T13" fmla="*/ 1 h 2"/>
                  <a:gd name="T14" fmla="*/ 0 w 2"/>
                  <a:gd name="T15" fmla="*/ 0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2">
                    <a:moveTo>
                      <a:pt x="0" y="0"/>
                    </a:moveTo>
                    <a:cubicBezTo>
                      <a:pt x="0" y="0"/>
                      <a:pt x="0" y="0"/>
                      <a:pt x="0" y="0"/>
                    </a:cubicBezTo>
                    <a:cubicBezTo>
                      <a:pt x="0" y="1"/>
                      <a:pt x="1" y="1"/>
                      <a:pt x="1" y="1"/>
                    </a:cubicBezTo>
                    <a:cubicBezTo>
                      <a:pt x="1" y="1"/>
                      <a:pt x="1" y="1"/>
                      <a:pt x="0" y="2"/>
                    </a:cubicBezTo>
                    <a:cubicBezTo>
                      <a:pt x="1" y="2"/>
                      <a:pt x="1" y="2"/>
                      <a:pt x="1" y="2"/>
                    </a:cubicBezTo>
                    <a:cubicBezTo>
                      <a:pt x="1" y="2"/>
                      <a:pt x="1" y="2"/>
                      <a:pt x="2" y="1"/>
                    </a:cubicBezTo>
                    <a:cubicBezTo>
                      <a:pt x="2" y="1"/>
                      <a:pt x="2" y="1"/>
                      <a:pt x="2" y="1"/>
                    </a:cubicBezTo>
                    <a:cubicBezTo>
                      <a:pt x="1" y="1"/>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831" name="Freeform 569"/>
              <p:cNvSpPr>
                <a:spLocks/>
              </p:cNvSpPr>
              <p:nvPr/>
            </p:nvSpPr>
            <p:spPr bwMode="auto">
              <a:xfrm>
                <a:off x="3512" y="2666"/>
                <a:ext cx="4" cy="4"/>
              </a:xfrm>
              <a:custGeom>
                <a:avLst/>
                <a:gdLst>
                  <a:gd name="T0" fmla="*/ 2 w 2"/>
                  <a:gd name="T1" fmla="*/ 0 h 2"/>
                  <a:gd name="T2" fmla="*/ 1 w 2"/>
                  <a:gd name="T3" fmla="*/ 1 h 2"/>
                  <a:gd name="T4" fmla="*/ 0 w 2"/>
                  <a:gd name="T5" fmla="*/ 1 h 2"/>
                  <a:gd name="T6" fmla="*/ 1 w 2"/>
                  <a:gd name="T7" fmla="*/ 2 h 2"/>
                  <a:gd name="T8" fmla="*/ 2 w 2"/>
                  <a:gd name="T9" fmla="*/ 2 h 2"/>
                  <a:gd name="T10" fmla="*/ 2 w 2"/>
                  <a:gd name="T11" fmla="*/ 1 h 2"/>
                  <a:gd name="T12" fmla="*/ 2 w 2"/>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2" h="2">
                    <a:moveTo>
                      <a:pt x="2" y="0"/>
                    </a:moveTo>
                    <a:cubicBezTo>
                      <a:pt x="1" y="0"/>
                      <a:pt x="1" y="1"/>
                      <a:pt x="1" y="1"/>
                    </a:cubicBezTo>
                    <a:cubicBezTo>
                      <a:pt x="1" y="1"/>
                      <a:pt x="1" y="1"/>
                      <a:pt x="0" y="1"/>
                    </a:cubicBezTo>
                    <a:cubicBezTo>
                      <a:pt x="1" y="1"/>
                      <a:pt x="1" y="2"/>
                      <a:pt x="1" y="2"/>
                    </a:cubicBezTo>
                    <a:cubicBezTo>
                      <a:pt x="1" y="2"/>
                      <a:pt x="1" y="2"/>
                      <a:pt x="2" y="2"/>
                    </a:cubicBezTo>
                    <a:cubicBezTo>
                      <a:pt x="2" y="2"/>
                      <a:pt x="2" y="2"/>
                      <a:pt x="2" y="1"/>
                    </a:cubicBezTo>
                    <a:cubicBezTo>
                      <a:pt x="2" y="1"/>
                      <a:pt x="2" y="1"/>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832" name="Freeform 570"/>
              <p:cNvSpPr>
                <a:spLocks/>
              </p:cNvSpPr>
              <p:nvPr/>
            </p:nvSpPr>
            <p:spPr bwMode="auto">
              <a:xfrm>
                <a:off x="2560" y="2213"/>
                <a:ext cx="5" cy="3"/>
              </a:xfrm>
              <a:custGeom>
                <a:avLst/>
                <a:gdLst>
                  <a:gd name="T0" fmla="*/ 0 w 2"/>
                  <a:gd name="T1" fmla="*/ 0 h 1"/>
                  <a:gd name="T2" fmla="*/ 1 w 2"/>
                  <a:gd name="T3" fmla="*/ 1 h 1"/>
                  <a:gd name="T4" fmla="*/ 1 w 2"/>
                  <a:gd name="T5" fmla="*/ 0 h 1"/>
                  <a:gd name="T6" fmla="*/ 2 w 2"/>
                  <a:gd name="T7" fmla="*/ 0 h 1"/>
                  <a:gd name="T8" fmla="*/ 2 w 2"/>
                  <a:gd name="T9" fmla="*/ 0 h 1"/>
                  <a:gd name="T10" fmla="*/ 1 w 2"/>
                  <a:gd name="T11" fmla="*/ 0 h 1"/>
                  <a:gd name="T12" fmla="*/ 0 w 2"/>
                  <a:gd name="T13" fmla="*/ 0 h 1"/>
                </a:gdLst>
                <a:ahLst/>
                <a:cxnLst>
                  <a:cxn ang="0">
                    <a:pos x="T0" y="T1"/>
                  </a:cxn>
                  <a:cxn ang="0">
                    <a:pos x="T2" y="T3"/>
                  </a:cxn>
                  <a:cxn ang="0">
                    <a:pos x="T4" y="T5"/>
                  </a:cxn>
                  <a:cxn ang="0">
                    <a:pos x="T6" y="T7"/>
                  </a:cxn>
                  <a:cxn ang="0">
                    <a:pos x="T8" y="T9"/>
                  </a:cxn>
                  <a:cxn ang="0">
                    <a:pos x="T10" y="T11"/>
                  </a:cxn>
                  <a:cxn ang="0">
                    <a:pos x="T12" y="T13"/>
                  </a:cxn>
                </a:cxnLst>
                <a:rect l="0" t="0" r="r" b="b"/>
                <a:pathLst>
                  <a:path w="2" h="1">
                    <a:moveTo>
                      <a:pt x="0" y="0"/>
                    </a:moveTo>
                    <a:cubicBezTo>
                      <a:pt x="0" y="1"/>
                      <a:pt x="0" y="1"/>
                      <a:pt x="1" y="1"/>
                    </a:cubicBezTo>
                    <a:cubicBezTo>
                      <a:pt x="1" y="1"/>
                      <a:pt x="1" y="0"/>
                      <a:pt x="1" y="0"/>
                    </a:cubicBezTo>
                    <a:cubicBezTo>
                      <a:pt x="1" y="0"/>
                      <a:pt x="2" y="0"/>
                      <a:pt x="2" y="0"/>
                    </a:cubicBezTo>
                    <a:cubicBezTo>
                      <a:pt x="2" y="0"/>
                      <a:pt x="2" y="0"/>
                      <a:pt x="2" y="0"/>
                    </a:cubicBezTo>
                    <a:cubicBezTo>
                      <a:pt x="1" y="0"/>
                      <a:pt x="1" y="0"/>
                      <a:pt x="1" y="0"/>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833" name="Freeform 571"/>
              <p:cNvSpPr>
                <a:spLocks/>
              </p:cNvSpPr>
              <p:nvPr/>
            </p:nvSpPr>
            <p:spPr bwMode="auto">
              <a:xfrm>
                <a:off x="2551" y="2201"/>
                <a:ext cx="14" cy="12"/>
              </a:xfrm>
              <a:custGeom>
                <a:avLst/>
                <a:gdLst>
                  <a:gd name="T0" fmla="*/ 0 w 6"/>
                  <a:gd name="T1" fmla="*/ 2 h 5"/>
                  <a:gd name="T2" fmla="*/ 0 w 6"/>
                  <a:gd name="T3" fmla="*/ 3 h 5"/>
                  <a:gd name="T4" fmla="*/ 0 w 6"/>
                  <a:gd name="T5" fmla="*/ 3 h 5"/>
                  <a:gd name="T6" fmla="*/ 1 w 6"/>
                  <a:gd name="T7" fmla="*/ 4 h 5"/>
                  <a:gd name="T8" fmla="*/ 1 w 6"/>
                  <a:gd name="T9" fmla="*/ 4 h 5"/>
                  <a:gd name="T10" fmla="*/ 3 w 6"/>
                  <a:gd name="T11" fmla="*/ 4 h 5"/>
                  <a:gd name="T12" fmla="*/ 3 w 6"/>
                  <a:gd name="T13" fmla="*/ 4 h 5"/>
                  <a:gd name="T14" fmla="*/ 2 w 6"/>
                  <a:gd name="T15" fmla="*/ 5 h 5"/>
                  <a:gd name="T16" fmla="*/ 3 w 6"/>
                  <a:gd name="T17" fmla="*/ 5 h 5"/>
                  <a:gd name="T18" fmla="*/ 4 w 6"/>
                  <a:gd name="T19" fmla="*/ 5 h 5"/>
                  <a:gd name="T20" fmla="*/ 4 w 6"/>
                  <a:gd name="T21" fmla="*/ 5 h 5"/>
                  <a:gd name="T22" fmla="*/ 4 w 6"/>
                  <a:gd name="T23" fmla="*/ 4 h 5"/>
                  <a:gd name="T24" fmla="*/ 5 w 6"/>
                  <a:gd name="T25" fmla="*/ 4 h 5"/>
                  <a:gd name="T26" fmla="*/ 6 w 6"/>
                  <a:gd name="T27" fmla="*/ 4 h 5"/>
                  <a:gd name="T28" fmla="*/ 6 w 6"/>
                  <a:gd name="T29" fmla="*/ 3 h 5"/>
                  <a:gd name="T30" fmla="*/ 5 w 6"/>
                  <a:gd name="T31" fmla="*/ 3 h 5"/>
                  <a:gd name="T32" fmla="*/ 5 w 6"/>
                  <a:gd name="T33" fmla="*/ 3 h 5"/>
                  <a:gd name="T34" fmla="*/ 6 w 6"/>
                  <a:gd name="T35" fmla="*/ 2 h 5"/>
                  <a:gd name="T36" fmla="*/ 6 w 6"/>
                  <a:gd name="T37" fmla="*/ 1 h 5"/>
                  <a:gd name="T38" fmla="*/ 6 w 6"/>
                  <a:gd name="T39" fmla="*/ 0 h 5"/>
                  <a:gd name="T40" fmla="*/ 6 w 6"/>
                  <a:gd name="T41" fmla="*/ 0 h 5"/>
                  <a:gd name="T42" fmla="*/ 4 w 6"/>
                  <a:gd name="T43" fmla="*/ 0 h 5"/>
                  <a:gd name="T44" fmla="*/ 3 w 6"/>
                  <a:gd name="T45" fmla="*/ 0 h 5"/>
                  <a:gd name="T46" fmla="*/ 2 w 6"/>
                  <a:gd name="T47" fmla="*/ 1 h 5"/>
                  <a:gd name="T48" fmla="*/ 3 w 6"/>
                  <a:gd name="T49" fmla="*/ 1 h 5"/>
                  <a:gd name="T50" fmla="*/ 4 w 6"/>
                  <a:gd name="T51" fmla="*/ 1 h 5"/>
                  <a:gd name="T52" fmla="*/ 4 w 6"/>
                  <a:gd name="T53" fmla="*/ 2 h 5"/>
                  <a:gd name="T54" fmla="*/ 3 w 6"/>
                  <a:gd name="T55" fmla="*/ 2 h 5"/>
                  <a:gd name="T56" fmla="*/ 3 w 6"/>
                  <a:gd name="T57" fmla="*/ 2 h 5"/>
                  <a:gd name="T58" fmla="*/ 2 w 6"/>
                  <a:gd name="T59" fmla="*/ 1 h 5"/>
                  <a:gd name="T60" fmla="*/ 2 w 6"/>
                  <a:gd name="T61" fmla="*/ 1 h 5"/>
                  <a:gd name="T62" fmla="*/ 1 w 6"/>
                  <a:gd name="T63" fmla="*/ 1 h 5"/>
                  <a:gd name="T64" fmla="*/ 1 w 6"/>
                  <a:gd name="T65" fmla="*/ 1 h 5"/>
                  <a:gd name="T66" fmla="*/ 0 w 6"/>
                  <a:gd name="T67" fmla="*/ 1 h 5"/>
                  <a:gd name="T68" fmla="*/ 0 w 6"/>
                  <a:gd name="T69" fmla="*/ 2 h 5"/>
                  <a:gd name="T70" fmla="*/ 0 w 6"/>
                  <a:gd name="T71"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 h="5">
                    <a:moveTo>
                      <a:pt x="0" y="2"/>
                    </a:moveTo>
                    <a:cubicBezTo>
                      <a:pt x="0" y="2"/>
                      <a:pt x="0" y="2"/>
                      <a:pt x="0" y="3"/>
                    </a:cubicBezTo>
                    <a:cubicBezTo>
                      <a:pt x="0" y="3"/>
                      <a:pt x="0" y="3"/>
                      <a:pt x="0" y="3"/>
                    </a:cubicBezTo>
                    <a:cubicBezTo>
                      <a:pt x="0" y="4"/>
                      <a:pt x="1" y="4"/>
                      <a:pt x="1" y="4"/>
                    </a:cubicBezTo>
                    <a:cubicBezTo>
                      <a:pt x="1" y="4"/>
                      <a:pt x="1" y="4"/>
                      <a:pt x="1" y="4"/>
                    </a:cubicBezTo>
                    <a:cubicBezTo>
                      <a:pt x="2" y="4"/>
                      <a:pt x="2" y="4"/>
                      <a:pt x="3" y="4"/>
                    </a:cubicBezTo>
                    <a:cubicBezTo>
                      <a:pt x="3" y="4"/>
                      <a:pt x="3" y="4"/>
                      <a:pt x="3" y="4"/>
                    </a:cubicBezTo>
                    <a:cubicBezTo>
                      <a:pt x="3" y="5"/>
                      <a:pt x="3" y="5"/>
                      <a:pt x="2" y="5"/>
                    </a:cubicBezTo>
                    <a:cubicBezTo>
                      <a:pt x="3" y="5"/>
                      <a:pt x="3" y="5"/>
                      <a:pt x="3" y="5"/>
                    </a:cubicBezTo>
                    <a:cubicBezTo>
                      <a:pt x="3" y="5"/>
                      <a:pt x="3" y="5"/>
                      <a:pt x="4" y="5"/>
                    </a:cubicBezTo>
                    <a:cubicBezTo>
                      <a:pt x="4" y="5"/>
                      <a:pt x="4" y="5"/>
                      <a:pt x="4" y="5"/>
                    </a:cubicBezTo>
                    <a:cubicBezTo>
                      <a:pt x="4" y="5"/>
                      <a:pt x="4" y="5"/>
                      <a:pt x="4" y="4"/>
                    </a:cubicBezTo>
                    <a:cubicBezTo>
                      <a:pt x="4" y="4"/>
                      <a:pt x="5" y="4"/>
                      <a:pt x="5" y="4"/>
                    </a:cubicBezTo>
                    <a:cubicBezTo>
                      <a:pt x="5" y="4"/>
                      <a:pt x="6" y="4"/>
                      <a:pt x="6" y="4"/>
                    </a:cubicBezTo>
                    <a:cubicBezTo>
                      <a:pt x="6" y="4"/>
                      <a:pt x="6" y="3"/>
                      <a:pt x="6" y="3"/>
                    </a:cubicBezTo>
                    <a:cubicBezTo>
                      <a:pt x="5" y="3"/>
                      <a:pt x="5" y="3"/>
                      <a:pt x="5" y="3"/>
                    </a:cubicBezTo>
                    <a:cubicBezTo>
                      <a:pt x="5" y="3"/>
                      <a:pt x="5" y="3"/>
                      <a:pt x="5" y="3"/>
                    </a:cubicBezTo>
                    <a:cubicBezTo>
                      <a:pt x="5" y="2"/>
                      <a:pt x="5" y="2"/>
                      <a:pt x="6" y="2"/>
                    </a:cubicBezTo>
                    <a:cubicBezTo>
                      <a:pt x="6" y="2"/>
                      <a:pt x="6" y="2"/>
                      <a:pt x="6" y="1"/>
                    </a:cubicBezTo>
                    <a:cubicBezTo>
                      <a:pt x="6" y="1"/>
                      <a:pt x="6" y="1"/>
                      <a:pt x="6" y="0"/>
                    </a:cubicBezTo>
                    <a:cubicBezTo>
                      <a:pt x="6" y="0"/>
                      <a:pt x="6" y="0"/>
                      <a:pt x="6" y="0"/>
                    </a:cubicBezTo>
                    <a:cubicBezTo>
                      <a:pt x="5" y="0"/>
                      <a:pt x="5" y="0"/>
                      <a:pt x="4" y="0"/>
                    </a:cubicBezTo>
                    <a:cubicBezTo>
                      <a:pt x="4" y="0"/>
                      <a:pt x="3" y="0"/>
                      <a:pt x="3" y="0"/>
                    </a:cubicBezTo>
                    <a:cubicBezTo>
                      <a:pt x="3" y="0"/>
                      <a:pt x="3" y="1"/>
                      <a:pt x="2" y="1"/>
                    </a:cubicBezTo>
                    <a:cubicBezTo>
                      <a:pt x="3" y="1"/>
                      <a:pt x="3" y="1"/>
                      <a:pt x="3" y="1"/>
                    </a:cubicBezTo>
                    <a:cubicBezTo>
                      <a:pt x="3" y="1"/>
                      <a:pt x="3" y="1"/>
                      <a:pt x="4" y="1"/>
                    </a:cubicBezTo>
                    <a:cubicBezTo>
                      <a:pt x="4" y="2"/>
                      <a:pt x="4" y="2"/>
                      <a:pt x="4" y="2"/>
                    </a:cubicBezTo>
                    <a:cubicBezTo>
                      <a:pt x="3" y="2"/>
                      <a:pt x="3" y="2"/>
                      <a:pt x="3" y="2"/>
                    </a:cubicBezTo>
                    <a:cubicBezTo>
                      <a:pt x="3" y="2"/>
                      <a:pt x="3" y="2"/>
                      <a:pt x="3" y="2"/>
                    </a:cubicBezTo>
                    <a:cubicBezTo>
                      <a:pt x="2" y="2"/>
                      <a:pt x="2" y="2"/>
                      <a:pt x="2" y="1"/>
                    </a:cubicBezTo>
                    <a:cubicBezTo>
                      <a:pt x="2" y="1"/>
                      <a:pt x="2" y="1"/>
                      <a:pt x="2" y="1"/>
                    </a:cubicBezTo>
                    <a:cubicBezTo>
                      <a:pt x="2" y="1"/>
                      <a:pt x="1" y="1"/>
                      <a:pt x="1" y="1"/>
                    </a:cubicBezTo>
                    <a:cubicBezTo>
                      <a:pt x="1" y="1"/>
                      <a:pt x="1" y="1"/>
                      <a:pt x="1" y="1"/>
                    </a:cubicBezTo>
                    <a:cubicBezTo>
                      <a:pt x="1" y="1"/>
                      <a:pt x="0" y="1"/>
                      <a:pt x="0" y="1"/>
                    </a:cubicBezTo>
                    <a:cubicBezTo>
                      <a:pt x="0" y="2"/>
                      <a:pt x="0" y="2"/>
                      <a:pt x="0" y="2"/>
                    </a:cubicBezTo>
                    <a:cubicBezTo>
                      <a:pt x="0" y="2"/>
                      <a:pt x="0" y="2"/>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834" name="Freeform 572"/>
              <p:cNvSpPr>
                <a:spLocks/>
              </p:cNvSpPr>
              <p:nvPr/>
            </p:nvSpPr>
            <p:spPr bwMode="auto">
              <a:xfrm>
                <a:off x="2565" y="2206"/>
                <a:ext cx="3" cy="2"/>
              </a:xfrm>
              <a:custGeom>
                <a:avLst/>
                <a:gdLst>
                  <a:gd name="T0" fmla="*/ 0 w 1"/>
                  <a:gd name="T1" fmla="*/ 0 h 1"/>
                  <a:gd name="T2" fmla="*/ 0 w 1"/>
                  <a:gd name="T3" fmla="*/ 0 h 1"/>
                  <a:gd name="T4" fmla="*/ 1 w 1"/>
                  <a:gd name="T5" fmla="*/ 1 h 1"/>
                  <a:gd name="T6" fmla="*/ 0 w 1"/>
                  <a:gd name="T7" fmla="*/ 0 h 1"/>
                </a:gdLst>
                <a:ahLst/>
                <a:cxnLst>
                  <a:cxn ang="0">
                    <a:pos x="T0" y="T1"/>
                  </a:cxn>
                  <a:cxn ang="0">
                    <a:pos x="T2" y="T3"/>
                  </a:cxn>
                  <a:cxn ang="0">
                    <a:pos x="T4" y="T5"/>
                  </a:cxn>
                  <a:cxn ang="0">
                    <a:pos x="T6" y="T7"/>
                  </a:cxn>
                </a:cxnLst>
                <a:rect l="0" t="0" r="r" b="b"/>
                <a:pathLst>
                  <a:path w="1" h="1">
                    <a:moveTo>
                      <a:pt x="0" y="0"/>
                    </a:moveTo>
                    <a:cubicBezTo>
                      <a:pt x="0" y="0"/>
                      <a:pt x="0" y="0"/>
                      <a:pt x="0" y="0"/>
                    </a:cubicBezTo>
                    <a:cubicBezTo>
                      <a:pt x="0" y="0"/>
                      <a:pt x="1" y="0"/>
                      <a:pt x="1" y="1"/>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835" name="Freeform 573"/>
              <p:cNvSpPr>
                <a:spLocks/>
              </p:cNvSpPr>
              <p:nvPr/>
            </p:nvSpPr>
            <p:spPr bwMode="auto">
              <a:xfrm>
                <a:off x="2591" y="2208"/>
                <a:ext cx="5" cy="8"/>
              </a:xfrm>
              <a:custGeom>
                <a:avLst/>
                <a:gdLst>
                  <a:gd name="T0" fmla="*/ 2 w 2"/>
                  <a:gd name="T1" fmla="*/ 2 h 3"/>
                  <a:gd name="T2" fmla="*/ 1 w 2"/>
                  <a:gd name="T3" fmla="*/ 1 h 3"/>
                  <a:gd name="T4" fmla="*/ 0 w 2"/>
                  <a:gd name="T5" fmla="*/ 0 h 3"/>
                  <a:gd name="T6" fmla="*/ 0 w 2"/>
                  <a:gd name="T7" fmla="*/ 1 h 3"/>
                  <a:gd name="T8" fmla="*/ 0 w 2"/>
                  <a:gd name="T9" fmla="*/ 2 h 3"/>
                  <a:gd name="T10" fmla="*/ 2 w 2"/>
                  <a:gd name="T11" fmla="*/ 3 h 3"/>
                  <a:gd name="T12" fmla="*/ 2 w 2"/>
                  <a:gd name="T13" fmla="*/ 2 h 3"/>
                </a:gdLst>
                <a:ahLst/>
                <a:cxnLst>
                  <a:cxn ang="0">
                    <a:pos x="T0" y="T1"/>
                  </a:cxn>
                  <a:cxn ang="0">
                    <a:pos x="T2" y="T3"/>
                  </a:cxn>
                  <a:cxn ang="0">
                    <a:pos x="T4" y="T5"/>
                  </a:cxn>
                  <a:cxn ang="0">
                    <a:pos x="T6" y="T7"/>
                  </a:cxn>
                  <a:cxn ang="0">
                    <a:pos x="T8" y="T9"/>
                  </a:cxn>
                  <a:cxn ang="0">
                    <a:pos x="T10" y="T11"/>
                  </a:cxn>
                  <a:cxn ang="0">
                    <a:pos x="T12" y="T13"/>
                  </a:cxn>
                </a:cxnLst>
                <a:rect l="0" t="0" r="r" b="b"/>
                <a:pathLst>
                  <a:path w="2" h="3">
                    <a:moveTo>
                      <a:pt x="2" y="2"/>
                    </a:moveTo>
                    <a:cubicBezTo>
                      <a:pt x="2" y="2"/>
                      <a:pt x="2" y="1"/>
                      <a:pt x="1" y="1"/>
                    </a:cubicBezTo>
                    <a:cubicBezTo>
                      <a:pt x="1" y="1"/>
                      <a:pt x="1" y="1"/>
                      <a:pt x="0" y="0"/>
                    </a:cubicBezTo>
                    <a:cubicBezTo>
                      <a:pt x="0" y="1"/>
                      <a:pt x="0" y="1"/>
                      <a:pt x="0" y="1"/>
                    </a:cubicBezTo>
                    <a:cubicBezTo>
                      <a:pt x="0" y="2"/>
                      <a:pt x="0" y="2"/>
                      <a:pt x="0" y="2"/>
                    </a:cubicBezTo>
                    <a:cubicBezTo>
                      <a:pt x="1" y="2"/>
                      <a:pt x="2" y="2"/>
                      <a:pt x="2" y="3"/>
                    </a:cubicBezTo>
                    <a:cubicBezTo>
                      <a:pt x="2" y="2"/>
                      <a:pt x="2" y="2"/>
                      <a:pt x="2"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836" name="Freeform 574"/>
              <p:cNvSpPr>
                <a:spLocks/>
              </p:cNvSpPr>
              <p:nvPr/>
            </p:nvSpPr>
            <p:spPr bwMode="auto">
              <a:xfrm>
                <a:off x="2534" y="2206"/>
                <a:ext cx="12" cy="7"/>
              </a:xfrm>
              <a:custGeom>
                <a:avLst/>
                <a:gdLst>
                  <a:gd name="T0" fmla="*/ 5 w 5"/>
                  <a:gd name="T1" fmla="*/ 2 h 3"/>
                  <a:gd name="T2" fmla="*/ 4 w 5"/>
                  <a:gd name="T3" fmla="*/ 2 h 3"/>
                  <a:gd name="T4" fmla="*/ 4 w 5"/>
                  <a:gd name="T5" fmla="*/ 1 h 3"/>
                  <a:gd name="T6" fmla="*/ 3 w 5"/>
                  <a:gd name="T7" fmla="*/ 1 h 3"/>
                  <a:gd name="T8" fmla="*/ 2 w 5"/>
                  <a:gd name="T9" fmla="*/ 0 h 3"/>
                  <a:gd name="T10" fmla="*/ 0 w 5"/>
                  <a:gd name="T11" fmla="*/ 0 h 3"/>
                  <a:gd name="T12" fmla="*/ 0 w 5"/>
                  <a:gd name="T13" fmla="*/ 1 h 3"/>
                  <a:gd name="T14" fmla="*/ 0 w 5"/>
                  <a:gd name="T15" fmla="*/ 2 h 3"/>
                  <a:gd name="T16" fmla="*/ 1 w 5"/>
                  <a:gd name="T17" fmla="*/ 3 h 3"/>
                  <a:gd name="T18" fmla="*/ 2 w 5"/>
                  <a:gd name="T19" fmla="*/ 3 h 3"/>
                  <a:gd name="T20" fmla="*/ 3 w 5"/>
                  <a:gd name="T21" fmla="*/ 3 h 3"/>
                  <a:gd name="T22" fmla="*/ 4 w 5"/>
                  <a:gd name="T23" fmla="*/ 3 h 3"/>
                  <a:gd name="T24" fmla="*/ 5 w 5"/>
                  <a:gd name="T25" fmla="*/ 2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 h="3">
                    <a:moveTo>
                      <a:pt x="5" y="2"/>
                    </a:moveTo>
                    <a:cubicBezTo>
                      <a:pt x="5" y="2"/>
                      <a:pt x="5" y="2"/>
                      <a:pt x="4" y="2"/>
                    </a:cubicBezTo>
                    <a:cubicBezTo>
                      <a:pt x="4" y="1"/>
                      <a:pt x="4" y="1"/>
                      <a:pt x="4" y="1"/>
                    </a:cubicBezTo>
                    <a:cubicBezTo>
                      <a:pt x="4" y="1"/>
                      <a:pt x="3" y="1"/>
                      <a:pt x="3" y="1"/>
                    </a:cubicBezTo>
                    <a:cubicBezTo>
                      <a:pt x="3" y="1"/>
                      <a:pt x="2" y="0"/>
                      <a:pt x="2" y="0"/>
                    </a:cubicBezTo>
                    <a:cubicBezTo>
                      <a:pt x="1" y="0"/>
                      <a:pt x="1" y="0"/>
                      <a:pt x="0" y="0"/>
                    </a:cubicBezTo>
                    <a:cubicBezTo>
                      <a:pt x="0" y="1"/>
                      <a:pt x="0" y="1"/>
                      <a:pt x="0" y="1"/>
                    </a:cubicBezTo>
                    <a:cubicBezTo>
                      <a:pt x="0" y="2"/>
                      <a:pt x="0" y="2"/>
                      <a:pt x="0" y="2"/>
                    </a:cubicBezTo>
                    <a:cubicBezTo>
                      <a:pt x="1" y="2"/>
                      <a:pt x="1" y="3"/>
                      <a:pt x="1" y="3"/>
                    </a:cubicBezTo>
                    <a:cubicBezTo>
                      <a:pt x="2" y="3"/>
                      <a:pt x="2" y="3"/>
                      <a:pt x="2" y="3"/>
                    </a:cubicBezTo>
                    <a:cubicBezTo>
                      <a:pt x="3" y="3"/>
                      <a:pt x="3" y="3"/>
                      <a:pt x="3" y="3"/>
                    </a:cubicBezTo>
                    <a:cubicBezTo>
                      <a:pt x="3" y="3"/>
                      <a:pt x="4" y="3"/>
                      <a:pt x="4" y="3"/>
                    </a:cubicBezTo>
                    <a:cubicBezTo>
                      <a:pt x="4" y="3"/>
                      <a:pt x="5" y="3"/>
                      <a:pt x="5"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837" name="Freeform 575"/>
              <p:cNvSpPr>
                <a:spLocks/>
              </p:cNvSpPr>
              <p:nvPr/>
            </p:nvSpPr>
            <p:spPr bwMode="auto">
              <a:xfrm>
                <a:off x="2549" y="2213"/>
                <a:ext cx="11" cy="5"/>
              </a:xfrm>
              <a:custGeom>
                <a:avLst/>
                <a:gdLst>
                  <a:gd name="T0" fmla="*/ 1 w 5"/>
                  <a:gd name="T1" fmla="*/ 1 h 2"/>
                  <a:gd name="T2" fmla="*/ 0 w 5"/>
                  <a:gd name="T3" fmla="*/ 1 h 2"/>
                  <a:gd name="T4" fmla="*/ 0 w 5"/>
                  <a:gd name="T5" fmla="*/ 2 h 2"/>
                  <a:gd name="T6" fmla="*/ 2 w 5"/>
                  <a:gd name="T7" fmla="*/ 2 h 2"/>
                  <a:gd name="T8" fmla="*/ 4 w 5"/>
                  <a:gd name="T9" fmla="*/ 2 h 2"/>
                  <a:gd name="T10" fmla="*/ 4 w 5"/>
                  <a:gd name="T11" fmla="*/ 2 h 2"/>
                  <a:gd name="T12" fmla="*/ 4 w 5"/>
                  <a:gd name="T13" fmla="*/ 2 h 2"/>
                  <a:gd name="T14" fmla="*/ 5 w 5"/>
                  <a:gd name="T15" fmla="*/ 2 h 2"/>
                  <a:gd name="T16" fmla="*/ 5 w 5"/>
                  <a:gd name="T17" fmla="*/ 2 h 2"/>
                  <a:gd name="T18" fmla="*/ 5 w 5"/>
                  <a:gd name="T19" fmla="*/ 1 h 2"/>
                  <a:gd name="T20" fmla="*/ 5 w 5"/>
                  <a:gd name="T21" fmla="*/ 1 h 2"/>
                  <a:gd name="T22" fmla="*/ 5 w 5"/>
                  <a:gd name="T23" fmla="*/ 1 h 2"/>
                  <a:gd name="T24" fmla="*/ 4 w 5"/>
                  <a:gd name="T25" fmla="*/ 1 h 2"/>
                  <a:gd name="T26" fmla="*/ 3 w 5"/>
                  <a:gd name="T27" fmla="*/ 1 h 2"/>
                  <a:gd name="T28" fmla="*/ 3 w 5"/>
                  <a:gd name="T29" fmla="*/ 1 h 2"/>
                  <a:gd name="T30" fmla="*/ 2 w 5"/>
                  <a:gd name="T31" fmla="*/ 1 h 2"/>
                  <a:gd name="T32" fmla="*/ 1 w 5"/>
                  <a:gd name="T33" fmla="*/ 0 h 2"/>
                  <a:gd name="T34" fmla="*/ 1 w 5"/>
                  <a:gd name="T35" fmla="*/ 0 h 2"/>
                  <a:gd name="T36" fmla="*/ 0 w 5"/>
                  <a:gd name="T37" fmla="*/ 1 h 2"/>
                  <a:gd name="T38" fmla="*/ 1 w 5"/>
                  <a:gd name="T39"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 h="2">
                    <a:moveTo>
                      <a:pt x="1" y="1"/>
                    </a:moveTo>
                    <a:cubicBezTo>
                      <a:pt x="0" y="1"/>
                      <a:pt x="0" y="1"/>
                      <a:pt x="0" y="1"/>
                    </a:cubicBezTo>
                    <a:cubicBezTo>
                      <a:pt x="0" y="1"/>
                      <a:pt x="0" y="2"/>
                      <a:pt x="0" y="2"/>
                    </a:cubicBezTo>
                    <a:cubicBezTo>
                      <a:pt x="1" y="2"/>
                      <a:pt x="1" y="2"/>
                      <a:pt x="2" y="2"/>
                    </a:cubicBezTo>
                    <a:cubicBezTo>
                      <a:pt x="3" y="2"/>
                      <a:pt x="3" y="2"/>
                      <a:pt x="4" y="2"/>
                    </a:cubicBezTo>
                    <a:cubicBezTo>
                      <a:pt x="4" y="2"/>
                      <a:pt x="4" y="2"/>
                      <a:pt x="4" y="2"/>
                    </a:cubicBezTo>
                    <a:cubicBezTo>
                      <a:pt x="4" y="2"/>
                      <a:pt x="4" y="2"/>
                      <a:pt x="4" y="2"/>
                    </a:cubicBezTo>
                    <a:cubicBezTo>
                      <a:pt x="4" y="2"/>
                      <a:pt x="5" y="2"/>
                      <a:pt x="5" y="2"/>
                    </a:cubicBezTo>
                    <a:cubicBezTo>
                      <a:pt x="5" y="2"/>
                      <a:pt x="5" y="2"/>
                      <a:pt x="5" y="2"/>
                    </a:cubicBezTo>
                    <a:cubicBezTo>
                      <a:pt x="5" y="1"/>
                      <a:pt x="5" y="1"/>
                      <a:pt x="5" y="1"/>
                    </a:cubicBezTo>
                    <a:cubicBezTo>
                      <a:pt x="5" y="1"/>
                      <a:pt x="5" y="1"/>
                      <a:pt x="5" y="1"/>
                    </a:cubicBezTo>
                    <a:cubicBezTo>
                      <a:pt x="5" y="1"/>
                      <a:pt x="5" y="1"/>
                      <a:pt x="5" y="1"/>
                    </a:cubicBezTo>
                    <a:cubicBezTo>
                      <a:pt x="4" y="1"/>
                      <a:pt x="4" y="1"/>
                      <a:pt x="4" y="1"/>
                    </a:cubicBezTo>
                    <a:cubicBezTo>
                      <a:pt x="4" y="1"/>
                      <a:pt x="4" y="1"/>
                      <a:pt x="3" y="1"/>
                    </a:cubicBezTo>
                    <a:cubicBezTo>
                      <a:pt x="3" y="1"/>
                      <a:pt x="3" y="1"/>
                      <a:pt x="3" y="1"/>
                    </a:cubicBezTo>
                    <a:cubicBezTo>
                      <a:pt x="3" y="1"/>
                      <a:pt x="2" y="1"/>
                      <a:pt x="2" y="1"/>
                    </a:cubicBezTo>
                    <a:cubicBezTo>
                      <a:pt x="2" y="1"/>
                      <a:pt x="2" y="1"/>
                      <a:pt x="1" y="0"/>
                    </a:cubicBezTo>
                    <a:cubicBezTo>
                      <a:pt x="1" y="0"/>
                      <a:pt x="1" y="0"/>
                      <a:pt x="1" y="0"/>
                    </a:cubicBezTo>
                    <a:cubicBezTo>
                      <a:pt x="0" y="1"/>
                      <a:pt x="0" y="1"/>
                      <a:pt x="0" y="1"/>
                    </a:cubicBezTo>
                    <a:cubicBezTo>
                      <a:pt x="0" y="1"/>
                      <a:pt x="0"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838" name="Freeform 576"/>
              <p:cNvSpPr>
                <a:spLocks/>
              </p:cNvSpPr>
              <p:nvPr/>
            </p:nvSpPr>
            <p:spPr bwMode="auto">
              <a:xfrm>
                <a:off x="2572" y="2218"/>
                <a:ext cx="7" cy="5"/>
              </a:xfrm>
              <a:custGeom>
                <a:avLst/>
                <a:gdLst>
                  <a:gd name="T0" fmla="*/ 1 w 3"/>
                  <a:gd name="T1" fmla="*/ 1 h 2"/>
                  <a:gd name="T2" fmla="*/ 0 w 3"/>
                  <a:gd name="T3" fmla="*/ 1 h 2"/>
                  <a:gd name="T4" fmla="*/ 1 w 3"/>
                  <a:gd name="T5" fmla="*/ 2 h 2"/>
                  <a:gd name="T6" fmla="*/ 2 w 3"/>
                  <a:gd name="T7" fmla="*/ 2 h 2"/>
                  <a:gd name="T8" fmla="*/ 2 w 3"/>
                  <a:gd name="T9" fmla="*/ 1 h 2"/>
                  <a:gd name="T10" fmla="*/ 3 w 3"/>
                  <a:gd name="T11" fmla="*/ 1 h 2"/>
                  <a:gd name="T12" fmla="*/ 3 w 3"/>
                  <a:gd name="T13" fmla="*/ 1 h 2"/>
                  <a:gd name="T14" fmla="*/ 3 w 3"/>
                  <a:gd name="T15" fmla="*/ 1 h 2"/>
                  <a:gd name="T16" fmla="*/ 3 w 3"/>
                  <a:gd name="T17" fmla="*/ 0 h 2"/>
                  <a:gd name="T18" fmla="*/ 2 w 3"/>
                  <a:gd name="T19" fmla="*/ 0 h 2"/>
                  <a:gd name="T20" fmla="*/ 2 w 3"/>
                  <a:gd name="T21" fmla="*/ 0 h 2"/>
                  <a:gd name="T22" fmla="*/ 1 w 3"/>
                  <a:gd name="T23" fmla="*/ 0 h 2"/>
                  <a:gd name="T24" fmla="*/ 1 w 3"/>
                  <a:gd name="T25" fmla="*/ 0 h 2"/>
                  <a:gd name="T26" fmla="*/ 1 w 3"/>
                  <a:gd name="T27" fmla="*/ 0 h 2"/>
                  <a:gd name="T28" fmla="*/ 2 w 3"/>
                  <a:gd name="T29" fmla="*/ 0 h 2"/>
                  <a:gd name="T30" fmla="*/ 1 w 3"/>
                  <a:gd name="T31" fmla="*/ 1 h 2"/>
                  <a:gd name="T32" fmla="*/ 1 w 3"/>
                  <a:gd name="T33"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 h="2">
                    <a:moveTo>
                      <a:pt x="1" y="1"/>
                    </a:moveTo>
                    <a:cubicBezTo>
                      <a:pt x="0" y="1"/>
                      <a:pt x="0" y="1"/>
                      <a:pt x="0" y="1"/>
                    </a:cubicBezTo>
                    <a:cubicBezTo>
                      <a:pt x="0" y="2"/>
                      <a:pt x="1" y="2"/>
                      <a:pt x="1" y="2"/>
                    </a:cubicBezTo>
                    <a:cubicBezTo>
                      <a:pt x="1" y="2"/>
                      <a:pt x="1" y="2"/>
                      <a:pt x="2" y="2"/>
                    </a:cubicBezTo>
                    <a:cubicBezTo>
                      <a:pt x="2" y="2"/>
                      <a:pt x="2" y="2"/>
                      <a:pt x="2" y="1"/>
                    </a:cubicBezTo>
                    <a:cubicBezTo>
                      <a:pt x="3" y="1"/>
                      <a:pt x="3" y="1"/>
                      <a:pt x="3" y="1"/>
                    </a:cubicBezTo>
                    <a:cubicBezTo>
                      <a:pt x="3" y="1"/>
                      <a:pt x="3" y="1"/>
                      <a:pt x="3" y="1"/>
                    </a:cubicBezTo>
                    <a:cubicBezTo>
                      <a:pt x="3" y="1"/>
                      <a:pt x="3" y="1"/>
                      <a:pt x="3" y="1"/>
                    </a:cubicBezTo>
                    <a:cubicBezTo>
                      <a:pt x="3" y="0"/>
                      <a:pt x="3" y="0"/>
                      <a:pt x="3" y="0"/>
                    </a:cubicBezTo>
                    <a:cubicBezTo>
                      <a:pt x="3" y="0"/>
                      <a:pt x="2" y="0"/>
                      <a:pt x="2" y="0"/>
                    </a:cubicBezTo>
                    <a:cubicBezTo>
                      <a:pt x="2" y="0"/>
                      <a:pt x="2" y="0"/>
                      <a:pt x="2" y="0"/>
                    </a:cubicBezTo>
                    <a:cubicBezTo>
                      <a:pt x="2" y="0"/>
                      <a:pt x="2" y="0"/>
                      <a:pt x="1" y="0"/>
                    </a:cubicBezTo>
                    <a:cubicBezTo>
                      <a:pt x="1" y="0"/>
                      <a:pt x="1" y="0"/>
                      <a:pt x="1" y="0"/>
                    </a:cubicBezTo>
                    <a:cubicBezTo>
                      <a:pt x="1" y="0"/>
                      <a:pt x="1" y="0"/>
                      <a:pt x="1" y="0"/>
                    </a:cubicBezTo>
                    <a:cubicBezTo>
                      <a:pt x="1" y="0"/>
                      <a:pt x="1" y="0"/>
                      <a:pt x="2" y="0"/>
                    </a:cubicBezTo>
                    <a:cubicBezTo>
                      <a:pt x="1" y="1"/>
                      <a:pt x="1" y="1"/>
                      <a:pt x="1" y="1"/>
                    </a:cubicBezTo>
                    <a:cubicBezTo>
                      <a:pt x="1" y="1"/>
                      <a:pt x="1"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839" name="Oval 577"/>
              <p:cNvSpPr>
                <a:spLocks noChangeArrowheads="1"/>
              </p:cNvSpPr>
              <p:nvPr/>
            </p:nvSpPr>
            <p:spPr bwMode="auto">
              <a:xfrm>
                <a:off x="2546" y="2185"/>
                <a:ext cx="3" cy="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840" name="Freeform 578"/>
              <p:cNvSpPr>
                <a:spLocks/>
              </p:cNvSpPr>
              <p:nvPr/>
            </p:nvSpPr>
            <p:spPr bwMode="auto">
              <a:xfrm>
                <a:off x="2523" y="2190"/>
                <a:ext cx="2" cy="4"/>
              </a:xfrm>
              <a:custGeom>
                <a:avLst/>
                <a:gdLst>
                  <a:gd name="T0" fmla="*/ 0 w 1"/>
                  <a:gd name="T1" fmla="*/ 1 h 2"/>
                  <a:gd name="T2" fmla="*/ 0 w 1"/>
                  <a:gd name="T3" fmla="*/ 2 h 2"/>
                  <a:gd name="T4" fmla="*/ 0 w 1"/>
                  <a:gd name="T5" fmla="*/ 2 h 2"/>
                  <a:gd name="T6" fmla="*/ 1 w 1"/>
                  <a:gd name="T7" fmla="*/ 1 h 2"/>
                  <a:gd name="T8" fmla="*/ 1 w 1"/>
                  <a:gd name="T9" fmla="*/ 0 h 2"/>
                  <a:gd name="T10" fmla="*/ 0 w 1"/>
                  <a:gd name="T11" fmla="*/ 0 h 2"/>
                  <a:gd name="T12" fmla="*/ 0 w 1"/>
                  <a:gd name="T13" fmla="*/ 1 h 2"/>
                </a:gdLst>
                <a:ahLst/>
                <a:cxnLst>
                  <a:cxn ang="0">
                    <a:pos x="T0" y="T1"/>
                  </a:cxn>
                  <a:cxn ang="0">
                    <a:pos x="T2" y="T3"/>
                  </a:cxn>
                  <a:cxn ang="0">
                    <a:pos x="T4" y="T5"/>
                  </a:cxn>
                  <a:cxn ang="0">
                    <a:pos x="T6" y="T7"/>
                  </a:cxn>
                  <a:cxn ang="0">
                    <a:pos x="T8" y="T9"/>
                  </a:cxn>
                  <a:cxn ang="0">
                    <a:pos x="T10" y="T11"/>
                  </a:cxn>
                  <a:cxn ang="0">
                    <a:pos x="T12" y="T13"/>
                  </a:cxn>
                </a:cxnLst>
                <a:rect l="0" t="0" r="r" b="b"/>
                <a:pathLst>
                  <a:path w="1" h="2">
                    <a:moveTo>
                      <a:pt x="0" y="1"/>
                    </a:moveTo>
                    <a:cubicBezTo>
                      <a:pt x="0" y="1"/>
                      <a:pt x="0" y="1"/>
                      <a:pt x="0" y="2"/>
                    </a:cubicBezTo>
                    <a:cubicBezTo>
                      <a:pt x="0" y="2"/>
                      <a:pt x="0" y="2"/>
                      <a:pt x="0" y="2"/>
                    </a:cubicBezTo>
                    <a:cubicBezTo>
                      <a:pt x="0" y="1"/>
                      <a:pt x="1" y="1"/>
                      <a:pt x="1" y="1"/>
                    </a:cubicBezTo>
                    <a:cubicBezTo>
                      <a:pt x="1" y="1"/>
                      <a:pt x="1" y="1"/>
                      <a:pt x="1" y="0"/>
                    </a:cubicBezTo>
                    <a:cubicBezTo>
                      <a:pt x="1" y="0"/>
                      <a:pt x="1" y="0"/>
                      <a:pt x="0" y="0"/>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841" name="Freeform 579"/>
              <p:cNvSpPr>
                <a:spLocks/>
              </p:cNvSpPr>
              <p:nvPr/>
            </p:nvSpPr>
            <p:spPr bwMode="auto">
              <a:xfrm>
                <a:off x="2544" y="2211"/>
                <a:ext cx="5" cy="5"/>
              </a:xfrm>
              <a:custGeom>
                <a:avLst/>
                <a:gdLst>
                  <a:gd name="T0" fmla="*/ 1 w 2"/>
                  <a:gd name="T1" fmla="*/ 2 h 2"/>
                  <a:gd name="T2" fmla="*/ 2 w 2"/>
                  <a:gd name="T3" fmla="*/ 1 h 2"/>
                  <a:gd name="T4" fmla="*/ 1 w 2"/>
                  <a:gd name="T5" fmla="*/ 0 h 2"/>
                  <a:gd name="T6" fmla="*/ 1 w 2"/>
                  <a:gd name="T7" fmla="*/ 1 h 2"/>
                  <a:gd name="T8" fmla="*/ 0 w 2"/>
                  <a:gd name="T9" fmla="*/ 2 h 2"/>
                  <a:gd name="T10" fmla="*/ 1 w 2"/>
                  <a:gd name="T11" fmla="*/ 2 h 2"/>
                  <a:gd name="T12" fmla="*/ 1 w 2"/>
                  <a:gd name="T13" fmla="*/ 2 h 2"/>
                </a:gdLst>
                <a:ahLst/>
                <a:cxnLst>
                  <a:cxn ang="0">
                    <a:pos x="T0" y="T1"/>
                  </a:cxn>
                  <a:cxn ang="0">
                    <a:pos x="T2" y="T3"/>
                  </a:cxn>
                  <a:cxn ang="0">
                    <a:pos x="T4" y="T5"/>
                  </a:cxn>
                  <a:cxn ang="0">
                    <a:pos x="T6" y="T7"/>
                  </a:cxn>
                  <a:cxn ang="0">
                    <a:pos x="T8" y="T9"/>
                  </a:cxn>
                  <a:cxn ang="0">
                    <a:pos x="T10" y="T11"/>
                  </a:cxn>
                  <a:cxn ang="0">
                    <a:pos x="T12" y="T13"/>
                  </a:cxn>
                </a:cxnLst>
                <a:rect l="0" t="0" r="r" b="b"/>
                <a:pathLst>
                  <a:path w="2" h="2">
                    <a:moveTo>
                      <a:pt x="1" y="2"/>
                    </a:moveTo>
                    <a:cubicBezTo>
                      <a:pt x="1" y="1"/>
                      <a:pt x="2" y="1"/>
                      <a:pt x="2" y="1"/>
                    </a:cubicBezTo>
                    <a:cubicBezTo>
                      <a:pt x="2" y="1"/>
                      <a:pt x="1" y="0"/>
                      <a:pt x="1" y="0"/>
                    </a:cubicBezTo>
                    <a:cubicBezTo>
                      <a:pt x="1" y="1"/>
                      <a:pt x="1" y="1"/>
                      <a:pt x="1" y="1"/>
                    </a:cubicBezTo>
                    <a:cubicBezTo>
                      <a:pt x="1" y="2"/>
                      <a:pt x="1" y="2"/>
                      <a:pt x="0" y="2"/>
                    </a:cubicBezTo>
                    <a:cubicBezTo>
                      <a:pt x="1" y="2"/>
                      <a:pt x="1" y="2"/>
                      <a:pt x="1" y="2"/>
                    </a:cubicBezTo>
                    <a:cubicBezTo>
                      <a:pt x="1" y="2"/>
                      <a:pt x="1" y="2"/>
                      <a:pt x="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842" name="Freeform 580"/>
              <p:cNvSpPr>
                <a:spLocks/>
              </p:cNvSpPr>
              <p:nvPr/>
            </p:nvSpPr>
            <p:spPr bwMode="auto">
              <a:xfrm>
                <a:off x="2516" y="2180"/>
                <a:ext cx="28" cy="14"/>
              </a:xfrm>
              <a:custGeom>
                <a:avLst/>
                <a:gdLst>
                  <a:gd name="T0" fmla="*/ 11 w 12"/>
                  <a:gd name="T1" fmla="*/ 0 h 6"/>
                  <a:gd name="T2" fmla="*/ 10 w 12"/>
                  <a:gd name="T3" fmla="*/ 1 h 6"/>
                  <a:gd name="T4" fmla="*/ 8 w 12"/>
                  <a:gd name="T5" fmla="*/ 1 h 6"/>
                  <a:gd name="T6" fmla="*/ 7 w 12"/>
                  <a:gd name="T7" fmla="*/ 1 h 6"/>
                  <a:gd name="T8" fmla="*/ 7 w 12"/>
                  <a:gd name="T9" fmla="*/ 2 h 6"/>
                  <a:gd name="T10" fmla="*/ 6 w 12"/>
                  <a:gd name="T11" fmla="*/ 3 h 6"/>
                  <a:gd name="T12" fmla="*/ 5 w 12"/>
                  <a:gd name="T13" fmla="*/ 3 h 6"/>
                  <a:gd name="T14" fmla="*/ 4 w 12"/>
                  <a:gd name="T15" fmla="*/ 3 h 6"/>
                  <a:gd name="T16" fmla="*/ 3 w 12"/>
                  <a:gd name="T17" fmla="*/ 4 h 6"/>
                  <a:gd name="T18" fmla="*/ 2 w 12"/>
                  <a:gd name="T19" fmla="*/ 4 h 6"/>
                  <a:gd name="T20" fmla="*/ 1 w 12"/>
                  <a:gd name="T21" fmla="*/ 4 h 6"/>
                  <a:gd name="T22" fmla="*/ 1 w 12"/>
                  <a:gd name="T23" fmla="*/ 5 h 6"/>
                  <a:gd name="T24" fmla="*/ 0 w 12"/>
                  <a:gd name="T25" fmla="*/ 5 h 6"/>
                  <a:gd name="T26" fmla="*/ 1 w 12"/>
                  <a:gd name="T27" fmla="*/ 5 h 6"/>
                  <a:gd name="T28" fmla="*/ 1 w 12"/>
                  <a:gd name="T29" fmla="*/ 5 h 6"/>
                  <a:gd name="T30" fmla="*/ 2 w 12"/>
                  <a:gd name="T31" fmla="*/ 6 h 6"/>
                  <a:gd name="T32" fmla="*/ 2 w 12"/>
                  <a:gd name="T33" fmla="*/ 5 h 6"/>
                  <a:gd name="T34" fmla="*/ 2 w 12"/>
                  <a:gd name="T35" fmla="*/ 5 h 6"/>
                  <a:gd name="T36" fmla="*/ 4 w 12"/>
                  <a:gd name="T37" fmla="*/ 4 h 6"/>
                  <a:gd name="T38" fmla="*/ 4 w 12"/>
                  <a:gd name="T39" fmla="*/ 4 h 6"/>
                  <a:gd name="T40" fmla="*/ 5 w 12"/>
                  <a:gd name="T41" fmla="*/ 4 h 6"/>
                  <a:gd name="T42" fmla="*/ 7 w 12"/>
                  <a:gd name="T43" fmla="*/ 4 h 6"/>
                  <a:gd name="T44" fmla="*/ 7 w 12"/>
                  <a:gd name="T45" fmla="*/ 4 h 6"/>
                  <a:gd name="T46" fmla="*/ 8 w 12"/>
                  <a:gd name="T47" fmla="*/ 4 h 6"/>
                  <a:gd name="T48" fmla="*/ 9 w 12"/>
                  <a:gd name="T49" fmla="*/ 4 h 6"/>
                  <a:gd name="T50" fmla="*/ 10 w 12"/>
                  <a:gd name="T51" fmla="*/ 4 h 6"/>
                  <a:gd name="T52" fmla="*/ 11 w 12"/>
                  <a:gd name="T53" fmla="*/ 3 h 6"/>
                  <a:gd name="T54" fmla="*/ 11 w 12"/>
                  <a:gd name="T55" fmla="*/ 2 h 6"/>
                  <a:gd name="T56" fmla="*/ 11 w 12"/>
                  <a:gd name="T57" fmla="*/ 2 h 6"/>
                  <a:gd name="T58" fmla="*/ 11 w 12"/>
                  <a:gd name="T59" fmla="*/ 1 h 6"/>
                  <a:gd name="T60" fmla="*/ 12 w 12"/>
                  <a:gd name="T61" fmla="*/ 0 h 6"/>
                  <a:gd name="T62" fmla="*/ 11 w 12"/>
                  <a:gd name="T63"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 h="6">
                    <a:moveTo>
                      <a:pt x="11" y="0"/>
                    </a:moveTo>
                    <a:cubicBezTo>
                      <a:pt x="11" y="0"/>
                      <a:pt x="10" y="0"/>
                      <a:pt x="10" y="1"/>
                    </a:cubicBezTo>
                    <a:cubicBezTo>
                      <a:pt x="9" y="1"/>
                      <a:pt x="9" y="1"/>
                      <a:pt x="8" y="1"/>
                    </a:cubicBezTo>
                    <a:cubicBezTo>
                      <a:pt x="8" y="1"/>
                      <a:pt x="8" y="1"/>
                      <a:pt x="7" y="1"/>
                    </a:cubicBezTo>
                    <a:cubicBezTo>
                      <a:pt x="7" y="1"/>
                      <a:pt x="7" y="2"/>
                      <a:pt x="7" y="2"/>
                    </a:cubicBezTo>
                    <a:cubicBezTo>
                      <a:pt x="7" y="2"/>
                      <a:pt x="6" y="2"/>
                      <a:pt x="6" y="3"/>
                    </a:cubicBezTo>
                    <a:cubicBezTo>
                      <a:pt x="6" y="3"/>
                      <a:pt x="6" y="3"/>
                      <a:pt x="5" y="3"/>
                    </a:cubicBezTo>
                    <a:cubicBezTo>
                      <a:pt x="5" y="3"/>
                      <a:pt x="4" y="3"/>
                      <a:pt x="4" y="3"/>
                    </a:cubicBezTo>
                    <a:cubicBezTo>
                      <a:pt x="3" y="3"/>
                      <a:pt x="3" y="4"/>
                      <a:pt x="3" y="4"/>
                    </a:cubicBezTo>
                    <a:cubicBezTo>
                      <a:pt x="2" y="4"/>
                      <a:pt x="2" y="4"/>
                      <a:pt x="2" y="4"/>
                    </a:cubicBezTo>
                    <a:cubicBezTo>
                      <a:pt x="2" y="4"/>
                      <a:pt x="2" y="4"/>
                      <a:pt x="1" y="4"/>
                    </a:cubicBezTo>
                    <a:cubicBezTo>
                      <a:pt x="1" y="4"/>
                      <a:pt x="1" y="4"/>
                      <a:pt x="1" y="5"/>
                    </a:cubicBezTo>
                    <a:cubicBezTo>
                      <a:pt x="1" y="5"/>
                      <a:pt x="0" y="5"/>
                      <a:pt x="0" y="5"/>
                    </a:cubicBezTo>
                    <a:cubicBezTo>
                      <a:pt x="0" y="5"/>
                      <a:pt x="0" y="5"/>
                      <a:pt x="1" y="5"/>
                    </a:cubicBezTo>
                    <a:cubicBezTo>
                      <a:pt x="1" y="5"/>
                      <a:pt x="1" y="5"/>
                      <a:pt x="1" y="5"/>
                    </a:cubicBezTo>
                    <a:cubicBezTo>
                      <a:pt x="1" y="5"/>
                      <a:pt x="2" y="6"/>
                      <a:pt x="2" y="6"/>
                    </a:cubicBezTo>
                    <a:cubicBezTo>
                      <a:pt x="2" y="6"/>
                      <a:pt x="2" y="5"/>
                      <a:pt x="2" y="5"/>
                    </a:cubicBezTo>
                    <a:cubicBezTo>
                      <a:pt x="2" y="5"/>
                      <a:pt x="2" y="5"/>
                      <a:pt x="2" y="5"/>
                    </a:cubicBezTo>
                    <a:cubicBezTo>
                      <a:pt x="3" y="4"/>
                      <a:pt x="4" y="4"/>
                      <a:pt x="4" y="4"/>
                    </a:cubicBezTo>
                    <a:cubicBezTo>
                      <a:pt x="4" y="4"/>
                      <a:pt x="4" y="4"/>
                      <a:pt x="4" y="4"/>
                    </a:cubicBezTo>
                    <a:cubicBezTo>
                      <a:pt x="5" y="4"/>
                      <a:pt x="5" y="4"/>
                      <a:pt x="5" y="4"/>
                    </a:cubicBezTo>
                    <a:cubicBezTo>
                      <a:pt x="6" y="4"/>
                      <a:pt x="6" y="4"/>
                      <a:pt x="7" y="4"/>
                    </a:cubicBezTo>
                    <a:cubicBezTo>
                      <a:pt x="7" y="4"/>
                      <a:pt x="7" y="4"/>
                      <a:pt x="7" y="4"/>
                    </a:cubicBezTo>
                    <a:cubicBezTo>
                      <a:pt x="8" y="4"/>
                      <a:pt x="8" y="4"/>
                      <a:pt x="8" y="4"/>
                    </a:cubicBezTo>
                    <a:cubicBezTo>
                      <a:pt x="9" y="4"/>
                      <a:pt x="9" y="4"/>
                      <a:pt x="9" y="4"/>
                    </a:cubicBezTo>
                    <a:cubicBezTo>
                      <a:pt x="10" y="4"/>
                      <a:pt x="10" y="4"/>
                      <a:pt x="10" y="4"/>
                    </a:cubicBezTo>
                    <a:cubicBezTo>
                      <a:pt x="10" y="3"/>
                      <a:pt x="11" y="3"/>
                      <a:pt x="11" y="3"/>
                    </a:cubicBezTo>
                    <a:cubicBezTo>
                      <a:pt x="11" y="2"/>
                      <a:pt x="11" y="2"/>
                      <a:pt x="11" y="2"/>
                    </a:cubicBezTo>
                    <a:cubicBezTo>
                      <a:pt x="11" y="2"/>
                      <a:pt x="11" y="2"/>
                      <a:pt x="11" y="2"/>
                    </a:cubicBezTo>
                    <a:cubicBezTo>
                      <a:pt x="11" y="1"/>
                      <a:pt x="11" y="1"/>
                      <a:pt x="11" y="1"/>
                    </a:cubicBezTo>
                    <a:cubicBezTo>
                      <a:pt x="11" y="1"/>
                      <a:pt x="11" y="0"/>
                      <a:pt x="12" y="0"/>
                    </a:cubicBezTo>
                    <a:cubicBezTo>
                      <a:pt x="12" y="0"/>
                      <a:pt x="11" y="0"/>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843" name="Freeform 581"/>
              <p:cNvSpPr>
                <a:spLocks/>
              </p:cNvSpPr>
              <p:nvPr/>
            </p:nvSpPr>
            <p:spPr bwMode="auto">
              <a:xfrm>
                <a:off x="2542" y="2216"/>
                <a:ext cx="2" cy="0"/>
              </a:xfrm>
              <a:custGeom>
                <a:avLst/>
                <a:gdLst>
                  <a:gd name="T0" fmla="*/ 0 w 1"/>
                  <a:gd name="T1" fmla="*/ 1 w 1"/>
                  <a:gd name="T2" fmla="*/ 0 w 1"/>
                  <a:gd name="T3" fmla="*/ 0 w 1"/>
                </a:gdLst>
                <a:ahLst/>
                <a:cxnLst>
                  <a:cxn ang="0">
                    <a:pos x="T0" y="0"/>
                  </a:cxn>
                  <a:cxn ang="0">
                    <a:pos x="T1" y="0"/>
                  </a:cxn>
                  <a:cxn ang="0">
                    <a:pos x="T2" y="0"/>
                  </a:cxn>
                  <a:cxn ang="0">
                    <a:pos x="T3" y="0"/>
                  </a:cxn>
                </a:cxnLst>
                <a:rect l="0" t="0" r="r" b="b"/>
                <a:pathLst>
                  <a:path w="1">
                    <a:moveTo>
                      <a:pt x="0" y="0"/>
                    </a:moveTo>
                    <a:cubicBezTo>
                      <a:pt x="1" y="0"/>
                      <a:pt x="1" y="0"/>
                      <a:pt x="1"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844" name="Freeform 582"/>
              <p:cNvSpPr>
                <a:spLocks/>
              </p:cNvSpPr>
              <p:nvPr/>
            </p:nvSpPr>
            <p:spPr bwMode="auto">
              <a:xfrm>
                <a:off x="2542" y="2201"/>
                <a:ext cx="2" cy="5"/>
              </a:xfrm>
              <a:custGeom>
                <a:avLst/>
                <a:gdLst>
                  <a:gd name="T0" fmla="*/ 1 w 1"/>
                  <a:gd name="T1" fmla="*/ 1 h 2"/>
                  <a:gd name="T2" fmla="*/ 1 w 1"/>
                  <a:gd name="T3" fmla="*/ 0 h 2"/>
                  <a:gd name="T4" fmla="*/ 1 w 1"/>
                  <a:gd name="T5" fmla="*/ 1 h 2"/>
                  <a:gd name="T6" fmla="*/ 0 w 1"/>
                  <a:gd name="T7" fmla="*/ 2 h 2"/>
                  <a:gd name="T8" fmla="*/ 1 w 1"/>
                  <a:gd name="T9" fmla="*/ 1 h 2"/>
                  <a:gd name="T10" fmla="*/ 1 w 1"/>
                  <a:gd name="T11" fmla="*/ 1 h 2"/>
                </a:gdLst>
                <a:ahLst/>
                <a:cxnLst>
                  <a:cxn ang="0">
                    <a:pos x="T0" y="T1"/>
                  </a:cxn>
                  <a:cxn ang="0">
                    <a:pos x="T2" y="T3"/>
                  </a:cxn>
                  <a:cxn ang="0">
                    <a:pos x="T4" y="T5"/>
                  </a:cxn>
                  <a:cxn ang="0">
                    <a:pos x="T6" y="T7"/>
                  </a:cxn>
                  <a:cxn ang="0">
                    <a:pos x="T8" y="T9"/>
                  </a:cxn>
                  <a:cxn ang="0">
                    <a:pos x="T10" y="T11"/>
                  </a:cxn>
                </a:cxnLst>
                <a:rect l="0" t="0" r="r" b="b"/>
                <a:pathLst>
                  <a:path w="1" h="2">
                    <a:moveTo>
                      <a:pt x="1" y="1"/>
                    </a:moveTo>
                    <a:cubicBezTo>
                      <a:pt x="1" y="1"/>
                      <a:pt x="1" y="0"/>
                      <a:pt x="1" y="0"/>
                    </a:cubicBezTo>
                    <a:cubicBezTo>
                      <a:pt x="1" y="0"/>
                      <a:pt x="1" y="1"/>
                      <a:pt x="1" y="1"/>
                    </a:cubicBezTo>
                    <a:cubicBezTo>
                      <a:pt x="1" y="1"/>
                      <a:pt x="0" y="1"/>
                      <a:pt x="0" y="2"/>
                    </a:cubicBezTo>
                    <a:cubicBezTo>
                      <a:pt x="1" y="2"/>
                      <a:pt x="1" y="2"/>
                      <a:pt x="1" y="1"/>
                    </a:cubicBezTo>
                    <a:cubicBezTo>
                      <a:pt x="1" y="1"/>
                      <a:pt x="1"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845" name="Freeform 583"/>
              <p:cNvSpPr>
                <a:spLocks/>
              </p:cNvSpPr>
              <p:nvPr/>
            </p:nvSpPr>
            <p:spPr bwMode="auto">
              <a:xfrm>
                <a:off x="2577" y="2014"/>
                <a:ext cx="17" cy="10"/>
              </a:xfrm>
              <a:custGeom>
                <a:avLst/>
                <a:gdLst>
                  <a:gd name="T0" fmla="*/ 3 w 7"/>
                  <a:gd name="T1" fmla="*/ 4 h 4"/>
                  <a:gd name="T2" fmla="*/ 4 w 7"/>
                  <a:gd name="T3" fmla="*/ 3 h 4"/>
                  <a:gd name="T4" fmla="*/ 5 w 7"/>
                  <a:gd name="T5" fmla="*/ 3 h 4"/>
                  <a:gd name="T6" fmla="*/ 7 w 7"/>
                  <a:gd name="T7" fmla="*/ 2 h 4"/>
                  <a:gd name="T8" fmla="*/ 6 w 7"/>
                  <a:gd name="T9" fmla="*/ 1 h 4"/>
                  <a:gd name="T10" fmla="*/ 5 w 7"/>
                  <a:gd name="T11" fmla="*/ 0 h 4"/>
                  <a:gd name="T12" fmla="*/ 5 w 7"/>
                  <a:gd name="T13" fmla="*/ 1 h 4"/>
                  <a:gd name="T14" fmla="*/ 6 w 7"/>
                  <a:gd name="T15" fmla="*/ 1 h 4"/>
                  <a:gd name="T16" fmla="*/ 4 w 7"/>
                  <a:gd name="T17" fmla="*/ 1 h 4"/>
                  <a:gd name="T18" fmla="*/ 3 w 7"/>
                  <a:gd name="T19" fmla="*/ 2 h 4"/>
                  <a:gd name="T20" fmla="*/ 3 w 7"/>
                  <a:gd name="T21" fmla="*/ 2 h 4"/>
                  <a:gd name="T22" fmla="*/ 3 w 7"/>
                  <a:gd name="T23" fmla="*/ 0 h 4"/>
                  <a:gd name="T24" fmla="*/ 2 w 7"/>
                  <a:gd name="T25" fmla="*/ 1 h 4"/>
                  <a:gd name="T26" fmla="*/ 2 w 7"/>
                  <a:gd name="T27" fmla="*/ 2 h 4"/>
                  <a:gd name="T28" fmla="*/ 1 w 7"/>
                  <a:gd name="T29" fmla="*/ 2 h 4"/>
                  <a:gd name="T30" fmla="*/ 1 w 7"/>
                  <a:gd name="T31" fmla="*/ 3 h 4"/>
                  <a:gd name="T32" fmla="*/ 1 w 7"/>
                  <a:gd name="T33" fmla="*/ 3 h 4"/>
                  <a:gd name="T34" fmla="*/ 0 w 7"/>
                  <a:gd name="T35" fmla="*/ 4 h 4"/>
                  <a:gd name="T36" fmla="*/ 1 w 7"/>
                  <a:gd name="T37" fmla="*/ 4 h 4"/>
                  <a:gd name="T38" fmla="*/ 2 w 7"/>
                  <a:gd name="T39" fmla="*/ 3 h 4"/>
                  <a:gd name="T40" fmla="*/ 2 w 7"/>
                  <a:gd name="T41" fmla="*/ 4 h 4"/>
                  <a:gd name="T42" fmla="*/ 3 w 7"/>
                  <a:gd name="T43"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 h="4">
                    <a:moveTo>
                      <a:pt x="3" y="4"/>
                    </a:moveTo>
                    <a:cubicBezTo>
                      <a:pt x="3" y="4"/>
                      <a:pt x="4" y="4"/>
                      <a:pt x="4" y="3"/>
                    </a:cubicBezTo>
                    <a:cubicBezTo>
                      <a:pt x="4" y="3"/>
                      <a:pt x="5" y="3"/>
                      <a:pt x="5" y="3"/>
                    </a:cubicBezTo>
                    <a:cubicBezTo>
                      <a:pt x="6" y="2"/>
                      <a:pt x="6" y="2"/>
                      <a:pt x="7" y="2"/>
                    </a:cubicBezTo>
                    <a:cubicBezTo>
                      <a:pt x="7" y="1"/>
                      <a:pt x="6" y="1"/>
                      <a:pt x="6" y="1"/>
                    </a:cubicBezTo>
                    <a:cubicBezTo>
                      <a:pt x="5" y="1"/>
                      <a:pt x="5" y="0"/>
                      <a:pt x="5" y="0"/>
                    </a:cubicBezTo>
                    <a:cubicBezTo>
                      <a:pt x="5" y="0"/>
                      <a:pt x="5" y="1"/>
                      <a:pt x="5" y="1"/>
                    </a:cubicBezTo>
                    <a:cubicBezTo>
                      <a:pt x="5" y="1"/>
                      <a:pt x="5" y="1"/>
                      <a:pt x="6" y="1"/>
                    </a:cubicBezTo>
                    <a:cubicBezTo>
                      <a:pt x="5" y="1"/>
                      <a:pt x="4" y="1"/>
                      <a:pt x="4" y="1"/>
                    </a:cubicBezTo>
                    <a:cubicBezTo>
                      <a:pt x="3" y="2"/>
                      <a:pt x="3" y="2"/>
                      <a:pt x="3" y="2"/>
                    </a:cubicBezTo>
                    <a:cubicBezTo>
                      <a:pt x="3" y="2"/>
                      <a:pt x="3" y="2"/>
                      <a:pt x="3" y="2"/>
                    </a:cubicBezTo>
                    <a:cubicBezTo>
                      <a:pt x="3" y="1"/>
                      <a:pt x="3" y="0"/>
                      <a:pt x="3" y="0"/>
                    </a:cubicBezTo>
                    <a:cubicBezTo>
                      <a:pt x="3" y="0"/>
                      <a:pt x="2" y="1"/>
                      <a:pt x="2" y="1"/>
                    </a:cubicBezTo>
                    <a:cubicBezTo>
                      <a:pt x="2" y="1"/>
                      <a:pt x="2" y="2"/>
                      <a:pt x="2" y="2"/>
                    </a:cubicBezTo>
                    <a:cubicBezTo>
                      <a:pt x="2" y="2"/>
                      <a:pt x="1" y="2"/>
                      <a:pt x="1" y="2"/>
                    </a:cubicBezTo>
                    <a:cubicBezTo>
                      <a:pt x="1" y="3"/>
                      <a:pt x="1" y="3"/>
                      <a:pt x="1" y="3"/>
                    </a:cubicBezTo>
                    <a:cubicBezTo>
                      <a:pt x="1" y="3"/>
                      <a:pt x="1" y="3"/>
                      <a:pt x="1" y="3"/>
                    </a:cubicBezTo>
                    <a:cubicBezTo>
                      <a:pt x="1" y="4"/>
                      <a:pt x="1" y="4"/>
                      <a:pt x="0" y="4"/>
                    </a:cubicBezTo>
                    <a:cubicBezTo>
                      <a:pt x="1" y="4"/>
                      <a:pt x="1" y="4"/>
                      <a:pt x="1" y="4"/>
                    </a:cubicBezTo>
                    <a:cubicBezTo>
                      <a:pt x="2" y="4"/>
                      <a:pt x="2" y="3"/>
                      <a:pt x="2" y="3"/>
                    </a:cubicBezTo>
                    <a:cubicBezTo>
                      <a:pt x="2" y="3"/>
                      <a:pt x="2" y="4"/>
                      <a:pt x="2" y="4"/>
                    </a:cubicBezTo>
                    <a:cubicBezTo>
                      <a:pt x="3" y="4"/>
                      <a:pt x="3" y="4"/>
                      <a:pt x="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846" name="Freeform 584"/>
              <p:cNvSpPr>
                <a:spLocks/>
              </p:cNvSpPr>
              <p:nvPr/>
            </p:nvSpPr>
            <p:spPr bwMode="auto">
              <a:xfrm>
                <a:off x="2658" y="1986"/>
                <a:ext cx="7" cy="5"/>
              </a:xfrm>
              <a:custGeom>
                <a:avLst/>
                <a:gdLst>
                  <a:gd name="T0" fmla="*/ 1 w 3"/>
                  <a:gd name="T1" fmla="*/ 2 h 2"/>
                  <a:gd name="T2" fmla="*/ 2 w 3"/>
                  <a:gd name="T3" fmla="*/ 1 h 2"/>
                  <a:gd name="T4" fmla="*/ 3 w 3"/>
                  <a:gd name="T5" fmla="*/ 0 h 2"/>
                  <a:gd name="T6" fmla="*/ 2 w 3"/>
                  <a:gd name="T7" fmla="*/ 0 h 2"/>
                  <a:gd name="T8" fmla="*/ 0 w 3"/>
                  <a:gd name="T9" fmla="*/ 1 h 2"/>
                  <a:gd name="T10" fmla="*/ 1 w 3"/>
                  <a:gd name="T11" fmla="*/ 2 h 2"/>
                </a:gdLst>
                <a:ahLst/>
                <a:cxnLst>
                  <a:cxn ang="0">
                    <a:pos x="T0" y="T1"/>
                  </a:cxn>
                  <a:cxn ang="0">
                    <a:pos x="T2" y="T3"/>
                  </a:cxn>
                  <a:cxn ang="0">
                    <a:pos x="T4" y="T5"/>
                  </a:cxn>
                  <a:cxn ang="0">
                    <a:pos x="T6" y="T7"/>
                  </a:cxn>
                  <a:cxn ang="0">
                    <a:pos x="T8" y="T9"/>
                  </a:cxn>
                  <a:cxn ang="0">
                    <a:pos x="T10" y="T11"/>
                  </a:cxn>
                </a:cxnLst>
                <a:rect l="0" t="0" r="r" b="b"/>
                <a:pathLst>
                  <a:path w="3" h="2">
                    <a:moveTo>
                      <a:pt x="1" y="2"/>
                    </a:moveTo>
                    <a:cubicBezTo>
                      <a:pt x="1" y="2"/>
                      <a:pt x="1" y="1"/>
                      <a:pt x="2" y="1"/>
                    </a:cubicBezTo>
                    <a:cubicBezTo>
                      <a:pt x="2" y="1"/>
                      <a:pt x="2" y="1"/>
                      <a:pt x="3" y="0"/>
                    </a:cubicBezTo>
                    <a:cubicBezTo>
                      <a:pt x="2" y="0"/>
                      <a:pt x="2" y="0"/>
                      <a:pt x="2" y="0"/>
                    </a:cubicBezTo>
                    <a:cubicBezTo>
                      <a:pt x="1" y="0"/>
                      <a:pt x="1" y="0"/>
                      <a:pt x="0" y="1"/>
                    </a:cubicBezTo>
                    <a:cubicBezTo>
                      <a:pt x="1" y="1"/>
                      <a:pt x="1" y="1"/>
                      <a:pt x="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847" name="Freeform 585"/>
              <p:cNvSpPr>
                <a:spLocks/>
              </p:cNvSpPr>
              <p:nvPr/>
            </p:nvSpPr>
            <p:spPr bwMode="auto">
              <a:xfrm>
                <a:off x="2572" y="2019"/>
                <a:ext cx="5" cy="2"/>
              </a:xfrm>
              <a:custGeom>
                <a:avLst/>
                <a:gdLst>
                  <a:gd name="T0" fmla="*/ 1 w 2"/>
                  <a:gd name="T1" fmla="*/ 0 h 1"/>
                  <a:gd name="T2" fmla="*/ 0 w 2"/>
                  <a:gd name="T3" fmla="*/ 1 h 1"/>
                  <a:gd name="T4" fmla="*/ 2 w 2"/>
                  <a:gd name="T5" fmla="*/ 1 h 1"/>
                  <a:gd name="T6" fmla="*/ 1 w 2"/>
                  <a:gd name="T7" fmla="*/ 0 h 1"/>
                </a:gdLst>
                <a:ahLst/>
                <a:cxnLst>
                  <a:cxn ang="0">
                    <a:pos x="T0" y="T1"/>
                  </a:cxn>
                  <a:cxn ang="0">
                    <a:pos x="T2" y="T3"/>
                  </a:cxn>
                  <a:cxn ang="0">
                    <a:pos x="T4" y="T5"/>
                  </a:cxn>
                  <a:cxn ang="0">
                    <a:pos x="T6" y="T7"/>
                  </a:cxn>
                </a:cxnLst>
                <a:rect l="0" t="0" r="r" b="b"/>
                <a:pathLst>
                  <a:path w="2" h="1">
                    <a:moveTo>
                      <a:pt x="1" y="0"/>
                    </a:moveTo>
                    <a:cubicBezTo>
                      <a:pt x="1" y="1"/>
                      <a:pt x="0" y="1"/>
                      <a:pt x="0" y="1"/>
                    </a:cubicBezTo>
                    <a:cubicBezTo>
                      <a:pt x="1" y="1"/>
                      <a:pt x="1" y="1"/>
                      <a:pt x="2" y="1"/>
                    </a:cubicBezTo>
                    <a:cubicBezTo>
                      <a:pt x="1" y="1"/>
                      <a:pt x="1"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848" name="Freeform 586"/>
              <p:cNvSpPr>
                <a:spLocks/>
              </p:cNvSpPr>
              <p:nvPr/>
            </p:nvSpPr>
            <p:spPr bwMode="auto">
              <a:xfrm>
                <a:off x="2570" y="2043"/>
                <a:ext cx="2" cy="2"/>
              </a:xfrm>
              <a:custGeom>
                <a:avLst/>
                <a:gdLst>
                  <a:gd name="T0" fmla="*/ 1 w 1"/>
                  <a:gd name="T1" fmla="*/ 1 h 1"/>
                  <a:gd name="T2" fmla="*/ 1 w 1"/>
                  <a:gd name="T3" fmla="*/ 0 h 1"/>
                  <a:gd name="T4" fmla="*/ 0 w 1"/>
                  <a:gd name="T5" fmla="*/ 0 h 1"/>
                  <a:gd name="T6" fmla="*/ 0 w 1"/>
                  <a:gd name="T7" fmla="*/ 0 h 1"/>
                  <a:gd name="T8" fmla="*/ 1 w 1"/>
                  <a:gd name="T9" fmla="*/ 1 h 1"/>
                </a:gdLst>
                <a:ahLst/>
                <a:cxnLst>
                  <a:cxn ang="0">
                    <a:pos x="T0" y="T1"/>
                  </a:cxn>
                  <a:cxn ang="0">
                    <a:pos x="T2" y="T3"/>
                  </a:cxn>
                  <a:cxn ang="0">
                    <a:pos x="T4" y="T5"/>
                  </a:cxn>
                  <a:cxn ang="0">
                    <a:pos x="T6" y="T7"/>
                  </a:cxn>
                  <a:cxn ang="0">
                    <a:pos x="T8" y="T9"/>
                  </a:cxn>
                </a:cxnLst>
                <a:rect l="0" t="0" r="r" b="b"/>
                <a:pathLst>
                  <a:path w="1" h="1">
                    <a:moveTo>
                      <a:pt x="1" y="1"/>
                    </a:moveTo>
                    <a:cubicBezTo>
                      <a:pt x="1" y="1"/>
                      <a:pt x="1" y="0"/>
                      <a:pt x="1" y="0"/>
                    </a:cubicBezTo>
                    <a:cubicBezTo>
                      <a:pt x="1" y="0"/>
                      <a:pt x="1" y="0"/>
                      <a:pt x="0" y="0"/>
                    </a:cubicBezTo>
                    <a:cubicBezTo>
                      <a:pt x="0" y="0"/>
                      <a:pt x="0" y="0"/>
                      <a:pt x="0" y="0"/>
                    </a:cubicBezTo>
                    <a:cubicBezTo>
                      <a:pt x="0" y="1"/>
                      <a:pt x="0"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849" name="Freeform 587"/>
              <p:cNvSpPr>
                <a:spLocks/>
              </p:cNvSpPr>
              <p:nvPr/>
            </p:nvSpPr>
            <p:spPr bwMode="auto">
              <a:xfrm>
                <a:off x="2570" y="2021"/>
                <a:ext cx="7" cy="5"/>
              </a:xfrm>
              <a:custGeom>
                <a:avLst/>
                <a:gdLst>
                  <a:gd name="T0" fmla="*/ 3 w 3"/>
                  <a:gd name="T1" fmla="*/ 2 h 2"/>
                  <a:gd name="T2" fmla="*/ 3 w 3"/>
                  <a:gd name="T3" fmla="*/ 0 h 2"/>
                  <a:gd name="T4" fmla="*/ 0 w 3"/>
                  <a:gd name="T5" fmla="*/ 1 h 2"/>
                  <a:gd name="T6" fmla="*/ 0 w 3"/>
                  <a:gd name="T7" fmla="*/ 2 h 2"/>
                  <a:gd name="T8" fmla="*/ 1 w 3"/>
                  <a:gd name="T9" fmla="*/ 1 h 2"/>
                  <a:gd name="T10" fmla="*/ 3 w 3"/>
                  <a:gd name="T11" fmla="*/ 2 h 2"/>
                </a:gdLst>
                <a:ahLst/>
                <a:cxnLst>
                  <a:cxn ang="0">
                    <a:pos x="T0" y="T1"/>
                  </a:cxn>
                  <a:cxn ang="0">
                    <a:pos x="T2" y="T3"/>
                  </a:cxn>
                  <a:cxn ang="0">
                    <a:pos x="T4" y="T5"/>
                  </a:cxn>
                  <a:cxn ang="0">
                    <a:pos x="T6" y="T7"/>
                  </a:cxn>
                  <a:cxn ang="0">
                    <a:pos x="T8" y="T9"/>
                  </a:cxn>
                  <a:cxn ang="0">
                    <a:pos x="T10" y="T11"/>
                  </a:cxn>
                </a:cxnLst>
                <a:rect l="0" t="0" r="r" b="b"/>
                <a:pathLst>
                  <a:path w="3" h="2">
                    <a:moveTo>
                      <a:pt x="3" y="2"/>
                    </a:moveTo>
                    <a:cubicBezTo>
                      <a:pt x="3" y="1"/>
                      <a:pt x="3" y="1"/>
                      <a:pt x="3" y="0"/>
                    </a:cubicBezTo>
                    <a:cubicBezTo>
                      <a:pt x="2" y="1"/>
                      <a:pt x="1" y="1"/>
                      <a:pt x="0" y="1"/>
                    </a:cubicBezTo>
                    <a:cubicBezTo>
                      <a:pt x="0" y="2"/>
                      <a:pt x="0" y="2"/>
                      <a:pt x="0" y="2"/>
                    </a:cubicBezTo>
                    <a:cubicBezTo>
                      <a:pt x="0" y="2"/>
                      <a:pt x="1" y="2"/>
                      <a:pt x="1" y="1"/>
                    </a:cubicBezTo>
                    <a:cubicBezTo>
                      <a:pt x="2" y="2"/>
                      <a:pt x="2" y="2"/>
                      <a:pt x="3"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850" name="Freeform 588"/>
              <p:cNvSpPr>
                <a:spLocks/>
              </p:cNvSpPr>
              <p:nvPr/>
            </p:nvSpPr>
            <p:spPr bwMode="auto">
              <a:xfrm>
                <a:off x="2570" y="2014"/>
                <a:ext cx="9" cy="5"/>
              </a:xfrm>
              <a:custGeom>
                <a:avLst/>
                <a:gdLst>
                  <a:gd name="T0" fmla="*/ 4 w 4"/>
                  <a:gd name="T1" fmla="*/ 1 h 2"/>
                  <a:gd name="T2" fmla="*/ 3 w 4"/>
                  <a:gd name="T3" fmla="*/ 0 h 2"/>
                  <a:gd name="T4" fmla="*/ 3 w 4"/>
                  <a:gd name="T5" fmla="*/ 0 h 2"/>
                  <a:gd name="T6" fmla="*/ 3 w 4"/>
                  <a:gd name="T7" fmla="*/ 0 h 2"/>
                  <a:gd name="T8" fmla="*/ 2 w 4"/>
                  <a:gd name="T9" fmla="*/ 1 h 2"/>
                  <a:gd name="T10" fmla="*/ 1 w 4"/>
                  <a:gd name="T11" fmla="*/ 1 h 2"/>
                  <a:gd name="T12" fmla="*/ 0 w 4"/>
                  <a:gd name="T13" fmla="*/ 1 h 2"/>
                  <a:gd name="T14" fmla="*/ 1 w 4"/>
                  <a:gd name="T15" fmla="*/ 2 h 2"/>
                  <a:gd name="T16" fmla="*/ 2 w 4"/>
                  <a:gd name="T17" fmla="*/ 1 h 2"/>
                  <a:gd name="T18" fmla="*/ 3 w 4"/>
                  <a:gd name="T19" fmla="*/ 1 h 2"/>
                  <a:gd name="T20" fmla="*/ 2 w 4"/>
                  <a:gd name="T21" fmla="*/ 2 h 2"/>
                  <a:gd name="T22" fmla="*/ 2 w 4"/>
                  <a:gd name="T23" fmla="*/ 2 h 2"/>
                  <a:gd name="T24" fmla="*/ 4 w 4"/>
                  <a:gd name="T25" fmla="*/ 2 h 2"/>
                  <a:gd name="T26" fmla="*/ 4 w 4"/>
                  <a:gd name="T27"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 h="2">
                    <a:moveTo>
                      <a:pt x="4" y="1"/>
                    </a:moveTo>
                    <a:cubicBezTo>
                      <a:pt x="4" y="0"/>
                      <a:pt x="4" y="0"/>
                      <a:pt x="3" y="0"/>
                    </a:cubicBezTo>
                    <a:cubicBezTo>
                      <a:pt x="3" y="0"/>
                      <a:pt x="3" y="0"/>
                      <a:pt x="3" y="0"/>
                    </a:cubicBezTo>
                    <a:cubicBezTo>
                      <a:pt x="3" y="0"/>
                      <a:pt x="3" y="0"/>
                      <a:pt x="3" y="0"/>
                    </a:cubicBezTo>
                    <a:cubicBezTo>
                      <a:pt x="3" y="0"/>
                      <a:pt x="2" y="1"/>
                      <a:pt x="2" y="1"/>
                    </a:cubicBezTo>
                    <a:cubicBezTo>
                      <a:pt x="2" y="1"/>
                      <a:pt x="1" y="1"/>
                      <a:pt x="1" y="1"/>
                    </a:cubicBezTo>
                    <a:cubicBezTo>
                      <a:pt x="1" y="1"/>
                      <a:pt x="1" y="1"/>
                      <a:pt x="0" y="1"/>
                    </a:cubicBezTo>
                    <a:cubicBezTo>
                      <a:pt x="1" y="2"/>
                      <a:pt x="1" y="2"/>
                      <a:pt x="1" y="2"/>
                    </a:cubicBezTo>
                    <a:cubicBezTo>
                      <a:pt x="1" y="2"/>
                      <a:pt x="2" y="1"/>
                      <a:pt x="2" y="1"/>
                    </a:cubicBezTo>
                    <a:cubicBezTo>
                      <a:pt x="3" y="1"/>
                      <a:pt x="3" y="1"/>
                      <a:pt x="3" y="1"/>
                    </a:cubicBezTo>
                    <a:cubicBezTo>
                      <a:pt x="3" y="1"/>
                      <a:pt x="2" y="2"/>
                      <a:pt x="2" y="2"/>
                    </a:cubicBezTo>
                    <a:cubicBezTo>
                      <a:pt x="2" y="2"/>
                      <a:pt x="2" y="2"/>
                      <a:pt x="2" y="2"/>
                    </a:cubicBezTo>
                    <a:cubicBezTo>
                      <a:pt x="3" y="2"/>
                      <a:pt x="3" y="2"/>
                      <a:pt x="4" y="2"/>
                    </a:cubicBezTo>
                    <a:cubicBezTo>
                      <a:pt x="4" y="2"/>
                      <a:pt x="4" y="1"/>
                      <a:pt x="4"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851" name="Freeform 589"/>
              <p:cNvSpPr>
                <a:spLocks/>
              </p:cNvSpPr>
              <p:nvPr/>
            </p:nvSpPr>
            <p:spPr bwMode="auto">
              <a:xfrm>
                <a:off x="2589" y="2012"/>
                <a:ext cx="5" cy="2"/>
              </a:xfrm>
              <a:custGeom>
                <a:avLst/>
                <a:gdLst>
                  <a:gd name="T0" fmla="*/ 2 w 2"/>
                  <a:gd name="T1" fmla="*/ 1 h 1"/>
                  <a:gd name="T2" fmla="*/ 1 w 2"/>
                  <a:gd name="T3" fmla="*/ 0 h 1"/>
                  <a:gd name="T4" fmla="*/ 0 w 2"/>
                  <a:gd name="T5" fmla="*/ 1 h 1"/>
                  <a:gd name="T6" fmla="*/ 0 w 2"/>
                  <a:gd name="T7" fmla="*/ 1 h 1"/>
                  <a:gd name="T8" fmla="*/ 2 w 2"/>
                  <a:gd name="T9" fmla="*/ 1 h 1"/>
                  <a:gd name="T10" fmla="*/ 2 w 2"/>
                  <a:gd name="T11" fmla="*/ 1 h 1"/>
                </a:gdLst>
                <a:ahLst/>
                <a:cxnLst>
                  <a:cxn ang="0">
                    <a:pos x="T0" y="T1"/>
                  </a:cxn>
                  <a:cxn ang="0">
                    <a:pos x="T2" y="T3"/>
                  </a:cxn>
                  <a:cxn ang="0">
                    <a:pos x="T4" y="T5"/>
                  </a:cxn>
                  <a:cxn ang="0">
                    <a:pos x="T6" y="T7"/>
                  </a:cxn>
                  <a:cxn ang="0">
                    <a:pos x="T8" y="T9"/>
                  </a:cxn>
                  <a:cxn ang="0">
                    <a:pos x="T10" y="T11"/>
                  </a:cxn>
                </a:cxnLst>
                <a:rect l="0" t="0" r="r" b="b"/>
                <a:pathLst>
                  <a:path w="2" h="1">
                    <a:moveTo>
                      <a:pt x="2" y="1"/>
                    </a:moveTo>
                    <a:cubicBezTo>
                      <a:pt x="2" y="1"/>
                      <a:pt x="1" y="1"/>
                      <a:pt x="1" y="0"/>
                    </a:cubicBezTo>
                    <a:cubicBezTo>
                      <a:pt x="1" y="0"/>
                      <a:pt x="0" y="1"/>
                      <a:pt x="0" y="1"/>
                    </a:cubicBezTo>
                    <a:cubicBezTo>
                      <a:pt x="0" y="1"/>
                      <a:pt x="0" y="1"/>
                      <a:pt x="0" y="1"/>
                    </a:cubicBezTo>
                    <a:cubicBezTo>
                      <a:pt x="1" y="1"/>
                      <a:pt x="2" y="1"/>
                      <a:pt x="2" y="1"/>
                    </a:cubicBezTo>
                    <a:cubicBezTo>
                      <a:pt x="2" y="1"/>
                      <a:pt x="2" y="1"/>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852" name="Freeform 590"/>
              <p:cNvSpPr>
                <a:spLocks/>
              </p:cNvSpPr>
              <p:nvPr/>
            </p:nvSpPr>
            <p:spPr bwMode="auto">
              <a:xfrm>
                <a:off x="2553" y="2057"/>
                <a:ext cx="3" cy="5"/>
              </a:xfrm>
              <a:custGeom>
                <a:avLst/>
                <a:gdLst>
                  <a:gd name="T0" fmla="*/ 0 w 1"/>
                  <a:gd name="T1" fmla="*/ 1 h 2"/>
                  <a:gd name="T2" fmla="*/ 0 w 1"/>
                  <a:gd name="T3" fmla="*/ 2 h 2"/>
                  <a:gd name="T4" fmla="*/ 1 w 1"/>
                  <a:gd name="T5" fmla="*/ 1 h 2"/>
                  <a:gd name="T6" fmla="*/ 1 w 1"/>
                  <a:gd name="T7" fmla="*/ 0 h 2"/>
                  <a:gd name="T8" fmla="*/ 0 w 1"/>
                  <a:gd name="T9" fmla="*/ 1 h 2"/>
                </a:gdLst>
                <a:ahLst/>
                <a:cxnLst>
                  <a:cxn ang="0">
                    <a:pos x="T0" y="T1"/>
                  </a:cxn>
                  <a:cxn ang="0">
                    <a:pos x="T2" y="T3"/>
                  </a:cxn>
                  <a:cxn ang="0">
                    <a:pos x="T4" y="T5"/>
                  </a:cxn>
                  <a:cxn ang="0">
                    <a:pos x="T6" y="T7"/>
                  </a:cxn>
                  <a:cxn ang="0">
                    <a:pos x="T8" y="T9"/>
                  </a:cxn>
                </a:cxnLst>
                <a:rect l="0" t="0" r="r" b="b"/>
                <a:pathLst>
                  <a:path w="1" h="2">
                    <a:moveTo>
                      <a:pt x="0" y="1"/>
                    </a:moveTo>
                    <a:cubicBezTo>
                      <a:pt x="0" y="1"/>
                      <a:pt x="0" y="2"/>
                      <a:pt x="0" y="2"/>
                    </a:cubicBezTo>
                    <a:cubicBezTo>
                      <a:pt x="0" y="2"/>
                      <a:pt x="1" y="1"/>
                      <a:pt x="1" y="1"/>
                    </a:cubicBezTo>
                    <a:cubicBezTo>
                      <a:pt x="1" y="1"/>
                      <a:pt x="1" y="1"/>
                      <a:pt x="1" y="0"/>
                    </a:cubicBezTo>
                    <a:cubicBezTo>
                      <a:pt x="1" y="1"/>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853" name="Freeform 591"/>
              <p:cNvSpPr>
                <a:spLocks/>
              </p:cNvSpPr>
              <p:nvPr/>
            </p:nvSpPr>
            <p:spPr bwMode="auto">
              <a:xfrm>
                <a:off x="2556" y="2062"/>
                <a:ext cx="2" cy="2"/>
              </a:xfrm>
              <a:custGeom>
                <a:avLst/>
                <a:gdLst>
                  <a:gd name="T0" fmla="*/ 0 w 1"/>
                  <a:gd name="T1" fmla="*/ 1 h 1"/>
                  <a:gd name="T2" fmla="*/ 1 w 1"/>
                  <a:gd name="T3" fmla="*/ 0 h 1"/>
                  <a:gd name="T4" fmla="*/ 0 w 1"/>
                  <a:gd name="T5" fmla="*/ 0 h 1"/>
                  <a:gd name="T6" fmla="*/ 0 w 1"/>
                  <a:gd name="T7" fmla="*/ 0 h 1"/>
                  <a:gd name="T8" fmla="*/ 0 w 1"/>
                  <a:gd name="T9" fmla="*/ 1 h 1"/>
                </a:gdLst>
                <a:ahLst/>
                <a:cxnLst>
                  <a:cxn ang="0">
                    <a:pos x="T0" y="T1"/>
                  </a:cxn>
                  <a:cxn ang="0">
                    <a:pos x="T2" y="T3"/>
                  </a:cxn>
                  <a:cxn ang="0">
                    <a:pos x="T4" y="T5"/>
                  </a:cxn>
                  <a:cxn ang="0">
                    <a:pos x="T6" y="T7"/>
                  </a:cxn>
                  <a:cxn ang="0">
                    <a:pos x="T8" y="T9"/>
                  </a:cxn>
                </a:cxnLst>
                <a:rect l="0" t="0" r="r" b="b"/>
                <a:pathLst>
                  <a:path w="1" h="1">
                    <a:moveTo>
                      <a:pt x="0" y="1"/>
                    </a:moveTo>
                    <a:cubicBezTo>
                      <a:pt x="0" y="1"/>
                      <a:pt x="1" y="0"/>
                      <a:pt x="1" y="0"/>
                    </a:cubicBezTo>
                    <a:cubicBezTo>
                      <a:pt x="1" y="0"/>
                      <a:pt x="0" y="0"/>
                      <a:pt x="0" y="0"/>
                    </a:cubicBezTo>
                    <a:cubicBezTo>
                      <a:pt x="0" y="0"/>
                      <a:pt x="0" y="0"/>
                      <a:pt x="0" y="0"/>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854" name="Freeform 592"/>
              <p:cNvSpPr>
                <a:spLocks/>
              </p:cNvSpPr>
              <p:nvPr/>
            </p:nvSpPr>
            <p:spPr bwMode="auto">
              <a:xfrm>
                <a:off x="2558" y="2026"/>
                <a:ext cx="2" cy="3"/>
              </a:xfrm>
              <a:custGeom>
                <a:avLst/>
                <a:gdLst>
                  <a:gd name="T0" fmla="*/ 1 w 1"/>
                  <a:gd name="T1" fmla="*/ 1 h 1"/>
                  <a:gd name="T2" fmla="*/ 1 w 1"/>
                  <a:gd name="T3" fmla="*/ 1 h 1"/>
                  <a:gd name="T4" fmla="*/ 1 w 1"/>
                  <a:gd name="T5" fmla="*/ 0 h 1"/>
                  <a:gd name="T6" fmla="*/ 0 w 1"/>
                  <a:gd name="T7" fmla="*/ 1 h 1"/>
                  <a:gd name="T8" fmla="*/ 1 w 1"/>
                  <a:gd name="T9" fmla="*/ 1 h 1"/>
                </a:gdLst>
                <a:ahLst/>
                <a:cxnLst>
                  <a:cxn ang="0">
                    <a:pos x="T0" y="T1"/>
                  </a:cxn>
                  <a:cxn ang="0">
                    <a:pos x="T2" y="T3"/>
                  </a:cxn>
                  <a:cxn ang="0">
                    <a:pos x="T4" y="T5"/>
                  </a:cxn>
                  <a:cxn ang="0">
                    <a:pos x="T6" y="T7"/>
                  </a:cxn>
                  <a:cxn ang="0">
                    <a:pos x="T8" y="T9"/>
                  </a:cxn>
                </a:cxnLst>
                <a:rect l="0" t="0" r="r" b="b"/>
                <a:pathLst>
                  <a:path w="1" h="1">
                    <a:moveTo>
                      <a:pt x="1" y="1"/>
                    </a:moveTo>
                    <a:cubicBezTo>
                      <a:pt x="1" y="1"/>
                      <a:pt x="1" y="1"/>
                      <a:pt x="1" y="1"/>
                    </a:cubicBezTo>
                    <a:cubicBezTo>
                      <a:pt x="1" y="1"/>
                      <a:pt x="1" y="0"/>
                      <a:pt x="1" y="0"/>
                    </a:cubicBezTo>
                    <a:cubicBezTo>
                      <a:pt x="1" y="1"/>
                      <a:pt x="1" y="1"/>
                      <a:pt x="0" y="1"/>
                    </a:cubicBezTo>
                    <a:cubicBezTo>
                      <a:pt x="1" y="1"/>
                      <a:pt x="1"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855" name="Freeform 593"/>
              <p:cNvSpPr>
                <a:spLocks/>
              </p:cNvSpPr>
              <p:nvPr/>
            </p:nvSpPr>
            <p:spPr bwMode="auto">
              <a:xfrm>
                <a:off x="2553" y="2036"/>
                <a:ext cx="3" cy="0"/>
              </a:xfrm>
              <a:custGeom>
                <a:avLst/>
                <a:gdLst>
                  <a:gd name="T0" fmla="*/ 0 w 1"/>
                  <a:gd name="T1" fmla="*/ 0 w 1"/>
                  <a:gd name="T2" fmla="*/ 0 w 1"/>
                  <a:gd name="T3" fmla="*/ 1 w 1"/>
                  <a:gd name="T4" fmla="*/ 0 w 1"/>
                </a:gdLst>
                <a:ahLst/>
                <a:cxnLst>
                  <a:cxn ang="0">
                    <a:pos x="T0" y="0"/>
                  </a:cxn>
                  <a:cxn ang="0">
                    <a:pos x="T1" y="0"/>
                  </a:cxn>
                  <a:cxn ang="0">
                    <a:pos x="T2" y="0"/>
                  </a:cxn>
                  <a:cxn ang="0">
                    <a:pos x="T3" y="0"/>
                  </a:cxn>
                  <a:cxn ang="0">
                    <a:pos x="T4" y="0"/>
                  </a:cxn>
                </a:cxnLst>
                <a:rect l="0" t="0" r="r" b="b"/>
                <a:pathLst>
                  <a:path w="1">
                    <a:moveTo>
                      <a:pt x="0" y="0"/>
                    </a:moveTo>
                    <a:cubicBezTo>
                      <a:pt x="0" y="0"/>
                      <a:pt x="0" y="0"/>
                      <a:pt x="0" y="0"/>
                    </a:cubicBezTo>
                    <a:cubicBezTo>
                      <a:pt x="0" y="0"/>
                      <a:pt x="0" y="0"/>
                      <a:pt x="0" y="0"/>
                    </a:cubicBezTo>
                    <a:cubicBezTo>
                      <a:pt x="0" y="0"/>
                      <a:pt x="0" y="0"/>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856" name="Freeform 594"/>
              <p:cNvSpPr>
                <a:spLocks/>
              </p:cNvSpPr>
              <p:nvPr/>
            </p:nvSpPr>
            <p:spPr bwMode="auto">
              <a:xfrm>
                <a:off x="2563" y="2026"/>
                <a:ext cx="5" cy="3"/>
              </a:xfrm>
              <a:custGeom>
                <a:avLst/>
                <a:gdLst>
                  <a:gd name="T0" fmla="*/ 0 w 2"/>
                  <a:gd name="T1" fmla="*/ 1 h 1"/>
                  <a:gd name="T2" fmla="*/ 2 w 2"/>
                  <a:gd name="T3" fmla="*/ 0 h 1"/>
                  <a:gd name="T4" fmla="*/ 2 w 2"/>
                  <a:gd name="T5" fmla="*/ 0 h 1"/>
                  <a:gd name="T6" fmla="*/ 0 w 2"/>
                  <a:gd name="T7" fmla="*/ 0 h 1"/>
                  <a:gd name="T8" fmla="*/ 0 w 2"/>
                  <a:gd name="T9" fmla="*/ 1 h 1"/>
                </a:gdLst>
                <a:ahLst/>
                <a:cxnLst>
                  <a:cxn ang="0">
                    <a:pos x="T0" y="T1"/>
                  </a:cxn>
                  <a:cxn ang="0">
                    <a:pos x="T2" y="T3"/>
                  </a:cxn>
                  <a:cxn ang="0">
                    <a:pos x="T4" y="T5"/>
                  </a:cxn>
                  <a:cxn ang="0">
                    <a:pos x="T6" y="T7"/>
                  </a:cxn>
                  <a:cxn ang="0">
                    <a:pos x="T8" y="T9"/>
                  </a:cxn>
                </a:cxnLst>
                <a:rect l="0" t="0" r="r" b="b"/>
                <a:pathLst>
                  <a:path w="2" h="1">
                    <a:moveTo>
                      <a:pt x="0" y="1"/>
                    </a:moveTo>
                    <a:cubicBezTo>
                      <a:pt x="1" y="1"/>
                      <a:pt x="1" y="1"/>
                      <a:pt x="2" y="0"/>
                    </a:cubicBezTo>
                    <a:cubicBezTo>
                      <a:pt x="2" y="0"/>
                      <a:pt x="2" y="0"/>
                      <a:pt x="2" y="0"/>
                    </a:cubicBezTo>
                    <a:cubicBezTo>
                      <a:pt x="2" y="0"/>
                      <a:pt x="1" y="0"/>
                      <a:pt x="0" y="0"/>
                    </a:cubicBezTo>
                    <a:cubicBezTo>
                      <a:pt x="0" y="0"/>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857" name="Freeform 595"/>
              <p:cNvSpPr>
                <a:spLocks/>
              </p:cNvSpPr>
              <p:nvPr/>
            </p:nvSpPr>
            <p:spPr bwMode="auto">
              <a:xfrm>
                <a:off x="2622" y="1991"/>
                <a:ext cx="7" cy="4"/>
              </a:xfrm>
              <a:custGeom>
                <a:avLst/>
                <a:gdLst>
                  <a:gd name="T0" fmla="*/ 3 w 3"/>
                  <a:gd name="T1" fmla="*/ 2 h 2"/>
                  <a:gd name="T2" fmla="*/ 2 w 3"/>
                  <a:gd name="T3" fmla="*/ 1 h 2"/>
                  <a:gd name="T4" fmla="*/ 1 w 3"/>
                  <a:gd name="T5" fmla="*/ 1 h 2"/>
                  <a:gd name="T6" fmla="*/ 1 w 3"/>
                  <a:gd name="T7" fmla="*/ 0 h 2"/>
                  <a:gd name="T8" fmla="*/ 0 w 3"/>
                  <a:gd name="T9" fmla="*/ 0 h 2"/>
                  <a:gd name="T10" fmla="*/ 1 w 3"/>
                  <a:gd name="T11" fmla="*/ 1 h 2"/>
                  <a:gd name="T12" fmla="*/ 1 w 3"/>
                  <a:gd name="T13" fmla="*/ 2 h 2"/>
                  <a:gd name="T14" fmla="*/ 2 w 3"/>
                  <a:gd name="T15" fmla="*/ 2 h 2"/>
                  <a:gd name="T16" fmla="*/ 3 w 3"/>
                  <a:gd name="T17"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2">
                    <a:moveTo>
                      <a:pt x="3" y="2"/>
                    </a:moveTo>
                    <a:cubicBezTo>
                      <a:pt x="3" y="2"/>
                      <a:pt x="3" y="1"/>
                      <a:pt x="2" y="1"/>
                    </a:cubicBezTo>
                    <a:cubicBezTo>
                      <a:pt x="2" y="1"/>
                      <a:pt x="2" y="1"/>
                      <a:pt x="1" y="1"/>
                    </a:cubicBezTo>
                    <a:cubicBezTo>
                      <a:pt x="1" y="0"/>
                      <a:pt x="1" y="0"/>
                      <a:pt x="1" y="0"/>
                    </a:cubicBezTo>
                    <a:cubicBezTo>
                      <a:pt x="1" y="0"/>
                      <a:pt x="1" y="0"/>
                      <a:pt x="0" y="0"/>
                    </a:cubicBezTo>
                    <a:cubicBezTo>
                      <a:pt x="1" y="0"/>
                      <a:pt x="1" y="1"/>
                      <a:pt x="1" y="1"/>
                    </a:cubicBezTo>
                    <a:cubicBezTo>
                      <a:pt x="1" y="1"/>
                      <a:pt x="1" y="1"/>
                      <a:pt x="1" y="2"/>
                    </a:cubicBezTo>
                    <a:cubicBezTo>
                      <a:pt x="1" y="2"/>
                      <a:pt x="2" y="2"/>
                      <a:pt x="2" y="2"/>
                    </a:cubicBezTo>
                    <a:cubicBezTo>
                      <a:pt x="2" y="2"/>
                      <a:pt x="3" y="2"/>
                      <a:pt x="3"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858" name="Freeform 596"/>
              <p:cNvSpPr>
                <a:spLocks/>
              </p:cNvSpPr>
              <p:nvPr/>
            </p:nvSpPr>
            <p:spPr bwMode="auto">
              <a:xfrm>
                <a:off x="2615" y="1995"/>
                <a:ext cx="7" cy="5"/>
              </a:xfrm>
              <a:custGeom>
                <a:avLst/>
                <a:gdLst>
                  <a:gd name="T0" fmla="*/ 3 w 3"/>
                  <a:gd name="T1" fmla="*/ 0 h 2"/>
                  <a:gd name="T2" fmla="*/ 2 w 3"/>
                  <a:gd name="T3" fmla="*/ 0 h 2"/>
                  <a:gd name="T4" fmla="*/ 2 w 3"/>
                  <a:gd name="T5" fmla="*/ 0 h 2"/>
                  <a:gd name="T6" fmla="*/ 0 w 3"/>
                  <a:gd name="T7" fmla="*/ 1 h 2"/>
                  <a:gd name="T8" fmla="*/ 1 w 3"/>
                  <a:gd name="T9" fmla="*/ 2 h 2"/>
                  <a:gd name="T10" fmla="*/ 2 w 3"/>
                  <a:gd name="T11" fmla="*/ 2 h 2"/>
                  <a:gd name="T12" fmla="*/ 3 w 3"/>
                  <a:gd name="T13" fmla="*/ 1 h 2"/>
                  <a:gd name="T14" fmla="*/ 2 w 3"/>
                  <a:gd name="T15" fmla="*/ 1 h 2"/>
                  <a:gd name="T16" fmla="*/ 3 w 3"/>
                  <a:gd name="T17" fmla="*/ 0 h 2"/>
                  <a:gd name="T18" fmla="*/ 3 w 3"/>
                  <a:gd name="T19"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 h="2">
                    <a:moveTo>
                      <a:pt x="3" y="0"/>
                    </a:moveTo>
                    <a:cubicBezTo>
                      <a:pt x="3" y="0"/>
                      <a:pt x="3" y="0"/>
                      <a:pt x="2" y="0"/>
                    </a:cubicBezTo>
                    <a:cubicBezTo>
                      <a:pt x="2" y="0"/>
                      <a:pt x="2" y="0"/>
                      <a:pt x="2" y="0"/>
                    </a:cubicBezTo>
                    <a:cubicBezTo>
                      <a:pt x="1" y="0"/>
                      <a:pt x="1" y="0"/>
                      <a:pt x="0" y="1"/>
                    </a:cubicBezTo>
                    <a:cubicBezTo>
                      <a:pt x="0" y="1"/>
                      <a:pt x="1" y="1"/>
                      <a:pt x="1" y="2"/>
                    </a:cubicBezTo>
                    <a:cubicBezTo>
                      <a:pt x="2" y="2"/>
                      <a:pt x="2" y="2"/>
                      <a:pt x="2" y="2"/>
                    </a:cubicBezTo>
                    <a:cubicBezTo>
                      <a:pt x="2" y="2"/>
                      <a:pt x="2" y="2"/>
                      <a:pt x="3" y="1"/>
                    </a:cubicBezTo>
                    <a:cubicBezTo>
                      <a:pt x="3" y="1"/>
                      <a:pt x="3" y="1"/>
                      <a:pt x="2" y="1"/>
                    </a:cubicBezTo>
                    <a:cubicBezTo>
                      <a:pt x="3" y="1"/>
                      <a:pt x="3" y="1"/>
                      <a:pt x="3" y="0"/>
                    </a:cubicBezTo>
                    <a:cubicBezTo>
                      <a:pt x="3" y="0"/>
                      <a:pt x="3" y="0"/>
                      <a:pt x="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859" name="Freeform 597"/>
              <p:cNvSpPr>
                <a:spLocks/>
              </p:cNvSpPr>
              <p:nvPr/>
            </p:nvSpPr>
            <p:spPr bwMode="auto">
              <a:xfrm>
                <a:off x="2648" y="1981"/>
                <a:ext cx="14" cy="5"/>
              </a:xfrm>
              <a:custGeom>
                <a:avLst/>
                <a:gdLst>
                  <a:gd name="T0" fmla="*/ 3 w 6"/>
                  <a:gd name="T1" fmla="*/ 1 h 2"/>
                  <a:gd name="T2" fmla="*/ 3 w 6"/>
                  <a:gd name="T3" fmla="*/ 1 h 2"/>
                  <a:gd name="T4" fmla="*/ 2 w 6"/>
                  <a:gd name="T5" fmla="*/ 1 h 2"/>
                  <a:gd name="T6" fmla="*/ 1 w 6"/>
                  <a:gd name="T7" fmla="*/ 1 h 2"/>
                  <a:gd name="T8" fmla="*/ 0 w 6"/>
                  <a:gd name="T9" fmla="*/ 1 h 2"/>
                  <a:gd name="T10" fmla="*/ 0 w 6"/>
                  <a:gd name="T11" fmla="*/ 2 h 2"/>
                  <a:gd name="T12" fmla="*/ 2 w 6"/>
                  <a:gd name="T13" fmla="*/ 2 h 2"/>
                  <a:gd name="T14" fmla="*/ 3 w 6"/>
                  <a:gd name="T15" fmla="*/ 2 h 2"/>
                  <a:gd name="T16" fmla="*/ 6 w 6"/>
                  <a:gd name="T17" fmla="*/ 1 h 2"/>
                  <a:gd name="T18" fmla="*/ 6 w 6"/>
                  <a:gd name="T19" fmla="*/ 0 h 2"/>
                  <a:gd name="T20" fmla="*/ 4 w 6"/>
                  <a:gd name="T21" fmla="*/ 1 h 2"/>
                  <a:gd name="T22" fmla="*/ 3 w 6"/>
                  <a:gd name="T23"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 h="2">
                    <a:moveTo>
                      <a:pt x="3" y="1"/>
                    </a:moveTo>
                    <a:cubicBezTo>
                      <a:pt x="3" y="1"/>
                      <a:pt x="3" y="1"/>
                      <a:pt x="3" y="1"/>
                    </a:cubicBezTo>
                    <a:cubicBezTo>
                      <a:pt x="2" y="1"/>
                      <a:pt x="2" y="1"/>
                      <a:pt x="2" y="1"/>
                    </a:cubicBezTo>
                    <a:cubicBezTo>
                      <a:pt x="2" y="1"/>
                      <a:pt x="1" y="1"/>
                      <a:pt x="1" y="1"/>
                    </a:cubicBezTo>
                    <a:cubicBezTo>
                      <a:pt x="0" y="1"/>
                      <a:pt x="0" y="1"/>
                      <a:pt x="0" y="1"/>
                    </a:cubicBezTo>
                    <a:cubicBezTo>
                      <a:pt x="0" y="2"/>
                      <a:pt x="0" y="2"/>
                      <a:pt x="0" y="2"/>
                    </a:cubicBezTo>
                    <a:cubicBezTo>
                      <a:pt x="1" y="2"/>
                      <a:pt x="1" y="2"/>
                      <a:pt x="2" y="2"/>
                    </a:cubicBezTo>
                    <a:cubicBezTo>
                      <a:pt x="2" y="2"/>
                      <a:pt x="3" y="2"/>
                      <a:pt x="3" y="2"/>
                    </a:cubicBezTo>
                    <a:cubicBezTo>
                      <a:pt x="4" y="2"/>
                      <a:pt x="5" y="1"/>
                      <a:pt x="6" y="1"/>
                    </a:cubicBezTo>
                    <a:cubicBezTo>
                      <a:pt x="6" y="0"/>
                      <a:pt x="6" y="0"/>
                      <a:pt x="6" y="0"/>
                    </a:cubicBezTo>
                    <a:cubicBezTo>
                      <a:pt x="5" y="0"/>
                      <a:pt x="4" y="1"/>
                      <a:pt x="4" y="1"/>
                    </a:cubicBezTo>
                    <a:cubicBezTo>
                      <a:pt x="4" y="1"/>
                      <a:pt x="3" y="1"/>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860" name="Freeform 598"/>
              <p:cNvSpPr>
                <a:spLocks/>
              </p:cNvSpPr>
              <p:nvPr/>
            </p:nvSpPr>
            <p:spPr bwMode="auto">
              <a:xfrm>
                <a:off x="2650" y="1988"/>
                <a:ext cx="8" cy="3"/>
              </a:xfrm>
              <a:custGeom>
                <a:avLst/>
                <a:gdLst>
                  <a:gd name="T0" fmla="*/ 1 w 3"/>
                  <a:gd name="T1" fmla="*/ 0 h 1"/>
                  <a:gd name="T2" fmla="*/ 0 w 3"/>
                  <a:gd name="T3" fmla="*/ 1 h 1"/>
                  <a:gd name="T4" fmla="*/ 2 w 3"/>
                  <a:gd name="T5" fmla="*/ 1 h 1"/>
                  <a:gd name="T6" fmla="*/ 3 w 3"/>
                  <a:gd name="T7" fmla="*/ 1 h 1"/>
                  <a:gd name="T8" fmla="*/ 3 w 3"/>
                  <a:gd name="T9" fmla="*/ 1 h 1"/>
                  <a:gd name="T10" fmla="*/ 3 w 3"/>
                  <a:gd name="T11" fmla="*/ 0 h 1"/>
                  <a:gd name="T12" fmla="*/ 1 w 3"/>
                  <a:gd name="T13" fmla="*/ 0 h 1"/>
                </a:gdLst>
                <a:ahLst/>
                <a:cxnLst>
                  <a:cxn ang="0">
                    <a:pos x="T0" y="T1"/>
                  </a:cxn>
                  <a:cxn ang="0">
                    <a:pos x="T2" y="T3"/>
                  </a:cxn>
                  <a:cxn ang="0">
                    <a:pos x="T4" y="T5"/>
                  </a:cxn>
                  <a:cxn ang="0">
                    <a:pos x="T6" y="T7"/>
                  </a:cxn>
                  <a:cxn ang="0">
                    <a:pos x="T8" y="T9"/>
                  </a:cxn>
                  <a:cxn ang="0">
                    <a:pos x="T10" y="T11"/>
                  </a:cxn>
                  <a:cxn ang="0">
                    <a:pos x="T12" y="T13"/>
                  </a:cxn>
                </a:cxnLst>
                <a:rect l="0" t="0" r="r" b="b"/>
                <a:pathLst>
                  <a:path w="3" h="1">
                    <a:moveTo>
                      <a:pt x="1" y="0"/>
                    </a:moveTo>
                    <a:cubicBezTo>
                      <a:pt x="1" y="0"/>
                      <a:pt x="1" y="0"/>
                      <a:pt x="0" y="1"/>
                    </a:cubicBezTo>
                    <a:cubicBezTo>
                      <a:pt x="1" y="1"/>
                      <a:pt x="1" y="1"/>
                      <a:pt x="2" y="1"/>
                    </a:cubicBezTo>
                    <a:cubicBezTo>
                      <a:pt x="2" y="1"/>
                      <a:pt x="2" y="1"/>
                      <a:pt x="3" y="1"/>
                    </a:cubicBezTo>
                    <a:cubicBezTo>
                      <a:pt x="3" y="1"/>
                      <a:pt x="3" y="1"/>
                      <a:pt x="3" y="1"/>
                    </a:cubicBezTo>
                    <a:cubicBezTo>
                      <a:pt x="3" y="1"/>
                      <a:pt x="3" y="0"/>
                      <a:pt x="3" y="0"/>
                    </a:cubicBezTo>
                    <a:cubicBezTo>
                      <a:pt x="2" y="0"/>
                      <a:pt x="2"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861" name="Freeform 599"/>
              <p:cNvSpPr>
                <a:spLocks/>
              </p:cNvSpPr>
              <p:nvPr/>
            </p:nvSpPr>
            <p:spPr bwMode="auto">
              <a:xfrm>
                <a:off x="2608" y="2000"/>
                <a:ext cx="9" cy="5"/>
              </a:xfrm>
              <a:custGeom>
                <a:avLst/>
                <a:gdLst>
                  <a:gd name="T0" fmla="*/ 3 w 4"/>
                  <a:gd name="T1" fmla="*/ 0 h 2"/>
                  <a:gd name="T2" fmla="*/ 3 w 4"/>
                  <a:gd name="T3" fmla="*/ 0 h 2"/>
                  <a:gd name="T4" fmla="*/ 1 w 4"/>
                  <a:gd name="T5" fmla="*/ 0 h 2"/>
                  <a:gd name="T6" fmla="*/ 1 w 4"/>
                  <a:gd name="T7" fmla="*/ 1 h 2"/>
                  <a:gd name="T8" fmla="*/ 0 w 4"/>
                  <a:gd name="T9" fmla="*/ 1 h 2"/>
                  <a:gd name="T10" fmla="*/ 1 w 4"/>
                  <a:gd name="T11" fmla="*/ 2 h 2"/>
                  <a:gd name="T12" fmla="*/ 2 w 4"/>
                  <a:gd name="T13" fmla="*/ 2 h 2"/>
                  <a:gd name="T14" fmla="*/ 3 w 4"/>
                  <a:gd name="T15" fmla="*/ 2 h 2"/>
                  <a:gd name="T16" fmla="*/ 3 w 4"/>
                  <a:gd name="T17" fmla="*/ 1 h 2"/>
                  <a:gd name="T18" fmla="*/ 4 w 4"/>
                  <a:gd name="T19" fmla="*/ 0 h 2"/>
                  <a:gd name="T20" fmla="*/ 3 w 4"/>
                  <a:gd name="T21"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 h="2">
                    <a:moveTo>
                      <a:pt x="3" y="0"/>
                    </a:moveTo>
                    <a:cubicBezTo>
                      <a:pt x="3" y="0"/>
                      <a:pt x="3" y="0"/>
                      <a:pt x="3" y="0"/>
                    </a:cubicBezTo>
                    <a:cubicBezTo>
                      <a:pt x="2" y="0"/>
                      <a:pt x="2" y="0"/>
                      <a:pt x="1" y="0"/>
                    </a:cubicBezTo>
                    <a:cubicBezTo>
                      <a:pt x="1" y="0"/>
                      <a:pt x="1" y="1"/>
                      <a:pt x="1" y="1"/>
                    </a:cubicBezTo>
                    <a:cubicBezTo>
                      <a:pt x="1" y="1"/>
                      <a:pt x="0" y="1"/>
                      <a:pt x="0" y="1"/>
                    </a:cubicBezTo>
                    <a:cubicBezTo>
                      <a:pt x="0" y="1"/>
                      <a:pt x="0" y="2"/>
                      <a:pt x="1" y="2"/>
                    </a:cubicBezTo>
                    <a:cubicBezTo>
                      <a:pt x="1" y="2"/>
                      <a:pt x="2" y="2"/>
                      <a:pt x="2" y="2"/>
                    </a:cubicBezTo>
                    <a:cubicBezTo>
                      <a:pt x="2" y="2"/>
                      <a:pt x="3" y="2"/>
                      <a:pt x="3" y="2"/>
                    </a:cubicBezTo>
                    <a:cubicBezTo>
                      <a:pt x="3" y="1"/>
                      <a:pt x="3" y="1"/>
                      <a:pt x="3" y="1"/>
                    </a:cubicBezTo>
                    <a:cubicBezTo>
                      <a:pt x="4" y="1"/>
                      <a:pt x="4" y="1"/>
                      <a:pt x="4" y="0"/>
                    </a:cubicBezTo>
                    <a:cubicBezTo>
                      <a:pt x="4" y="0"/>
                      <a:pt x="4" y="0"/>
                      <a:pt x="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862" name="Freeform 600"/>
              <p:cNvSpPr>
                <a:spLocks/>
              </p:cNvSpPr>
              <p:nvPr/>
            </p:nvSpPr>
            <p:spPr bwMode="auto">
              <a:xfrm>
                <a:off x="2631" y="1991"/>
                <a:ext cx="5" cy="7"/>
              </a:xfrm>
              <a:custGeom>
                <a:avLst/>
                <a:gdLst>
                  <a:gd name="T0" fmla="*/ 1 w 2"/>
                  <a:gd name="T1" fmla="*/ 0 h 3"/>
                  <a:gd name="T2" fmla="*/ 0 w 2"/>
                  <a:gd name="T3" fmla="*/ 1 h 3"/>
                  <a:gd name="T4" fmla="*/ 0 w 2"/>
                  <a:gd name="T5" fmla="*/ 2 h 3"/>
                  <a:gd name="T6" fmla="*/ 1 w 2"/>
                  <a:gd name="T7" fmla="*/ 2 h 3"/>
                  <a:gd name="T8" fmla="*/ 2 w 2"/>
                  <a:gd name="T9" fmla="*/ 3 h 3"/>
                  <a:gd name="T10" fmla="*/ 2 w 2"/>
                  <a:gd name="T11" fmla="*/ 2 h 3"/>
                  <a:gd name="T12" fmla="*/ 2 w 2"/>
                  <a:gd name="T13" fmla="*/ 2 h 3"/>
                  <a:gd name="T14" fmla="*/ 2 w 2"/>
                  <a:gd name="T15" fmla="*/ 1 h 3"/>
                  <a:gd name="T16" fmla="*/ 1 w 2"/>
                  <a:gd name="T17"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 h="3">
                    <a:moveTo>
                      <a:pt x="1" y="0"/>
                    </a:moveTo>
                    <a:cubicBezTo>
                      <a:pt x="1" y="1"/>
                      <a:pt x="1" y="1"/>
                      <a:pt x="0" y="1"/>
                    </a:cubicBezTo>
                    <a:cubicBezTo>
                      <a:pt x="0" y="1"/>
                      <a:pt x="0" y="2"/>
                      <a:pt x="0" y="2"/>
                    </a:cubicBezTo>
                    <a:cubicBezTo>
                      <a:pt x="1" y="2"/>
                      <a:pt x="1" y="2"/>
                      <a:pt x="1" y="2"/>
                    </a:cubicBezTo>
                    <a:cubicBezTo>
                      <a:pt x="2" y="3"/>
                      <a:pt x="2" y="3"/>
                      <a:pt x="2" y="3"/>
                    </a:cubicBezTo>
                    <a:cubicBezTo>
                      <a:pt x="2" y="3"/>
                      <a:pt x="2" y="3"/>
                      <a:pt x="2" y="2"/>
                    </a:cubicBezTo>
                    <a:cubicBezTo>
                      <a:pt x="2" y="2"/>
                      <a:pt x="2" y="2"/>
                      <a:pt x="2" y="2"/>
                    </a:cubicBezTo>
                    <a:cubicBezTo>
                      <a:pt x="2" y="1"/>
                      <a:pt x="2" y="1"/>
                      <a:pt x="2" y="1"/>
                    </a:cubicBezTo>
                    <a:cubicBezTo>
                      <a:pt x="2" y="1"/>
                      <a:pt x="2"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863" name="Freeform 601"/>
              <p:cNvSpPr>
                <a:spLocks/>
              </p:cNvSpPr>
              <p:nvPr/>
            </p:nvSpPr>
            <p:spPr bwMode="auto">
              <a:xfrm>
                <a:off x="2596" y="2002"/>
                <a:ext cx="12" cy="10"/>
              </a:xfrm>
              <a:custGeom>
                <a:avLst/>
                <a:gdLst>
                  <a:gd name="T0" fmla="*/ 3 w 5"/>
                  <a:gd name="T1" fmla="*/ 3 h 4"/>
                  <a:gd name="T2" fmla="*/ 5 w 5"/>
                  <a:gd name="T3" fmla="*/ 3 h 4"/>
                  <a:gd name="T4" fmla="*/ 4 w 5"/>
                  <a:gd name="T5" fmla="*/ 2 h 4"/>
                  <a:gd name="T6" fmla="*/ 5 w 5"/>
                  <a:gd name="T7" fmla="*/ 2 h 4"/>
                  <a:gd name="T8" fmla="*/ 4 w 5"/>
                  <a:gd name="T9" fmla="*/ 1 h 4"/>
                  <a:gd name="T10" fmla="*/ 4 w 5"/>
                  <a:gd name="T11" fmla="*/ 1 h 4"/>
                  <a:gd name="T12" fmla="*/ 3 w 5"/>
                  <a:gd name="T13" fmla="*/ 0 h 4"/>
                  <a:gd name="T14" fmla="*/ 2 w 5"/>
                  <a:gd name="T15" fmla="*/ 0 h 4"/>
                  <a:gd name="T16" fmla="*/ 2 w 5"/>
                  <a:gd name="T17" fmla="*/ 1 h 4"/>
                  <a:gd name="T18" fmla="*/ 1 w 5"/>
                  <a:gd name="T19" fmla="*/ 1 h 4"/>
                  <a:gd name="T20" fmla="*/ 0 w 5"/>
                  <a:gd name="T21" fmla="*/ 1 h 4"/>
                  <a:gd name="T22" fmla="*/ 2 w 5"/>
                  <a:gd name="T23" fmla="*/ 2 h 4"/>
                  <a:gd name="T24" fmla="*/ 0 w 5"/>
                  <a:gd name="T25" fmla="*/ 2 h 4"/>
                  <a:gd name="T26" fmla="*/ 0 w 5"/>
                  <a:gd name="T27" fmla="*/ 3 h 4"/>
                  <a:gd name="T28" fmla="*/ 1 w 5"/>
                  <a:gd name="T29" fmla="*/ 3 h 4"/>
                  <a:gd name="T30" fmla="*/ 0 w 5"/>
                  <a:gd name="T31" fmla="*/ 4 h 4"/>
                  <a:gd name="T32" fmla="*/ 1 w 5"/>
                  <a:gd name="T33" fmla="*/ 4 h 4"/>
                  <a:gd name="T34" fmla="*/ 1 w 5"/>
                  <a:gd name="T35" fmla="*/ 4 h 4"/>
                  <a:gd name="T36" fmla="*/ 1 w 5"/>
                  <a:gd name="T37" fmla="*/ 4 h 4"/>
                  <a:gd name="T38" fmla="*/ 2 w 5"/>
                  <a:gd name="T39" fmla="*/ 4 h 4"/>
                  <a:gd name="T40" fmla="*/ 3 w 5"/>
                  <a:gd name="T41" fmla="*/ 4 h 4"/>
                  <a:gd name="T42" fmla="*/ 3 w 5"/>
                  <a:gd name="T43"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 h="4">
                    <a:moveTo>
                      <a:pt x="3" y="3"/>
                    </a:moveTo>
                    <a:cubicBezTo>
                      <a:pt x="4" y="3"/>
                      <a:pt x="4" y="3"/>
                      <a:pt x="5" y="3"/>
                    </a:cubicBezTo>
                    <a:cubicBezTo>
                      <a:pt x="5" y="3"/>
                      <a:pt x="4" y="3"/>
                      <a:pt x="4" y="2"/>
                    </a:cubicBezTo>
                    <a:cubicBezTo>
                      <a:pt x="4" y="2"/>
                      <a:pt x="5" y="2"/>
                      <a:pt x="5" y="2"/>
                    </a:cubicBezTo>
                    <a:cubicBezTo>
                      <a:pt x="5" y="2"/>
                      <a:pt x="4" y="1"/>
                      <a:pt x="4" y="1"/>
                    </a:cubicBezTo>
                    <a:cubicBezTo>
                      <a:pt x="4" y="1"/>
                      <a:pt x="4" y="1"/>
                      <a:pt x="4" y="1"/>
                    </a:cubicBezTo>
                    <a:cubicBezTo>
                      <a:pt x="3" y="1"/>
                      <a:pt x="3" y="1"/>
                      <a:pt x="3" y="0"/>
                    </a:cubicBezTo>
                    <a:cubicBezTo>
                      <a:pt x="3" y="0"/>
                      <a:pt x="2" y="0"/>
                      <a:pt x="2" y="0"/>
                    </a:cubicBezTo>
                    <a:cubicBezTo>
                      <a:pt x="2" y="1"/>
                      <a:pt x="2" y="1"/>
                      <a:pt x="2" y="1"/>
                    </a:cubicBezTo>
                    <a:cubicBezTo>
                      <a:pt x="2" y="1"/>
                      <a:pt x="1" y="1"/>
                      <a:pt x="1" y="1"/>
                    </a:cubicBezTo>
                    <a:cubicBezTo>
                      <a:pt x="1" y="1"/>
                      <a:pt x="0" y="1"/>
                      <a:pt x="0" y="1"/>
                    </a:cubicBezTo>
                    <a:cubicBezTo>
                      <a:pt x="1" y="2"/>
                      <a:pt x="1" y="2"/>
                      <a:pt x="2" y="2"/>
                    </a:cubicBezTo>
                    <a:cubicBezTo>
                      <a:pt x="1" y="2"/>
                      <a:pt x="1" y="2"/>
                      <a:pt x="0" y="2"/>
                    </a:cubicBezTo>
                    <a:cubicBezTo>
                      <a:pt x="0" y="2"/>
                      <a:pt x="0" y="2"/>
                      <a:pt x="0" y="3"/>
                    </a:cubicBezTo>
                    <a:cubicBezTo>
                      <a:pt x="0" y="3"/>
                      <a:pt x="0" y="3"/>
                      <a:pt x="1" y="3"/>
                    </a:cubicBezTo>
                    <a:cubicBezTo>
                      <a:pt x="0" y="3"/>
                      <a:pt x="0" y="3"/>
                      <a:pt x="0" y="4"/>
                    </a:cubicBezTo>
                    <a:cubicBezTo>
                      <a:pt x="0" y="4"/>
                      <a:pt x="0" y="4"/>
                      <a:pt x="1" y="4"/>
                    </a:cubicBezTo>
                    <a:cubicBezTo>
                      <a:pt x="1" y="4"/>
                      <a:pt x="1" y="4"/>
                      <a:pt x="1" y="4"/>
                    </a:cubicBezTo>
                    <a:cubicBezTo>
                      <a:pt x="1" y="4"/>
                      <a:pt x="1" y="4"/>
                      <a:pt x="1" y="4"/>
                    </a:cubicBezTo>
                    <a:cubicBezTo>
                      <a:pt x="1" y="4"/>
                      <a:pt x="1" y="4"/>
                      <a:pt x="2" y="4"/>
                    </a:cubicBezTo>
                    <a:cubicBezTo>
                      <a:pt x="2" y="4"/>
                      <a:pt x="2" y="4"/>
                      <a:pt x="3" y="4"/>
                    </a:cubicBezTo>
                    <a:cubicBezTo>
                      <a:pt x="3" y="3"/>
                      <a:pt x="3" y="3"/>
                      <a:pt x="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864" name="Freeform 602"/>
              <p:cNvSpPr>
                <a:spLocks/>
              </p:cNvSpPr>
              <p:nvPr/>
            </p:nvSpPr>
            <p:spPr bwMode="auto">
              <a:xfrm>
                <a:off x="2617" y="1991"/>
                <a:ext cx="3" cy="2"/>
              </a:xfrm>
              <a:custGeom>
                <a:avLst/>
                <a:gdLst>
                  <a:gd name="T0" fmla="*/ 0 w 1"/>
                  <a:gd name="T1" fmla="*/ 0 h 1"/>
                  <a:gd name="T2" fmla="*/ 0 w 1"/>
                  <a:gd name="T3" fmla="*/ 1 h 1"/>
                  <a:gd name="T4" fmla="*/ 1 w 1"/>
                  <a:gd name="T5" fmla="*/ 0 h 1"/>
                  <a:gd name="T6" fmla="*/ 0 w 1"/>
                  <a:gd name="T7" fmla="*/ 0 h 1"/>
                </a:gdLst>
                <a:ahLst/>
                <a:cxnLst>
                  <a:cxn ang="0">
                    <a:pos x="T0" y="T1"/>
                  </a:cxn>
                  <a:cxn ang="0">
                    <a:pos x="T2" y="T3"/>
                  </a:cxn>
                  <a:cxn ang="0">
                    <a:pos x="T4" y="T5"/>
                  </a:cxn>
                  <a:cxn ang="0">
                    <a:pos x="T6" y="T7"/>
                  </a:cxn>
                </a:cxnLst>
                <a:rect l="0" t="0" r="r" b="b"/>
                <a:pathLst>
                  <a:path w="1" h="1">
                    <a:moveTo>
                      <a:pt x="0" y="0"/>
                    </a:moveTo>
                    <a:cubicBezTo>
                      <a:pt x="0" y="1"/>
                      <a:pt x="0" y="1"/>
                      <a:pt x="0" y="1"/>
                    </a:cubicBezTo>
                    <a:cubicBezTo>
                      <a:pt x="1" y="1"/>
                      <a:pt x="1" y="0"/>
                      <a:pt x="1" y="0"/>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865" name="Freeform 603"/>
              <p:cNvSpPr>
                <a:spLocks/>
              </p:cNvSpPr>
              <p:nvPr/>
            </p:nvSpPr>
            <p:spPr bwMode="auto">
              <a:xfrm>
                <a:off x="2613" y="1993"/>
                <a:ext cx="4" cy="2"/>
              </a:xfrm>
              <a:custGeom>
                <a:avLst/>
                <a:gdLst>
                  <a:gd name="T0" fmla="*/ 2 w 2"/>
                  <a:gd name="T1" fmla="*/ 0 h 1"/>
                  <a:gd name="T2" fmla="*/ 0 w 2"/>
                  <a:gd name="T3" fmla="*/ 0 h 1"/>
                  <a:gd name="T4" fmla="*/ 0 w 2"/>
                  <a:gd name="T5" fmla="*/ 1 h 1"/>
                  <a:gd name="T6" fmla="*/ 2 w 2"/>
                  <a:gd name="T7" fmla="*/ 1 h 1"/>
                  <a:gd name="T8" fmla="*/ 2 w 2"/>
                  <a:gd name="T9" fmla="*/ 0 h 1"/>
                </a:gdLst>
                <a:ahLst/>
                <a:cxnLst>
                  <a:cxn ang="0">
                    <a:pos x="T0" y="T1"/>
                  </a:cxn>
                  <a:cxn ang="0">
                    <a:pos x="T2" y="T3"/>
                  </a:cxn>
                  <a:cxn ang="0">
                    <a:pos x="T4" y="T5"/>
                  </a:cxn>
                  <a:cxn ang="0">
                    <a:pos x="T6" y="T7"/>
                  </a:cxn>
                  <a:cxn ang="0">
                    <a:pos x="T8" y="T9"/>
                  </a:cxn>
                </a:cxnLst>
                <a:rect l="0" t="0" r="r" b="b"/>
                <a:pathLst>
                  <a:path w="2" h="1">
                    <a:moveTo>
                      <a:pt x="2" y="0"/>
                    </a:moveTo>
                    <a:cubicBezTo>
                      <a:pt x="1" y="0"/>
                      <a:pt x="1" y="0"/>
                      <a:pt x="0" y="0"/>
                    </a:cubicBezTo>
                    <a:cubicBezTo>
                      <a:pt x="0" y="1"/>
                      <a:pt x="0" y="1"/>
                      <a:pt x="0" y="1"/>
                    </a:cubicBezTo>
                    <a:cubicBezTo>
                      <a:pt x="0" y="1"/>
                      <a:pt x="2" y="1"/>
                      <a:pt x="2" y="1"/>
                    </a:cubicBezTo>
                    <a:cubicBezTo>
                      <a:pt x="2" y="1"/>
                      <a:pt x="2"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866" name="Freeform 604"/>
              <p:cNvSpPr>
                <a:spLocks/>
              </p:cNvSpPr>
              <p:nvPr/>
            </p:nvSpPr>
            <p:spPr bwMode="auto">
              <a:xfrm>
                <a:off x="2598" y="2014"/>
                <a:ext cx="3" cy="3"/>
              </a:xfrm>
              <a:custGeom>
                <a:avLst/>
                <a:gdLst>
                  <a:gd name="T0" fmla="*/ 0 w 1"/>
                  <a:gd name="T1" fmla="*/ 1 h 1"/>
                  <a:gd name="T2" fmla="*/ 1 w 1"/>
                  <a:gd name="T3" fmla="*/ 1 h 1"/>
                  <a:gd name="T4" fmla="*/ 0 w 1"/>
                  <a:gd name="T5" fmla="*/ 0 h 1"/>
                  <a:gd name="T6" fmla="*/ 0 w 1"/>
                  <a:gd name="T7" fmla="*/ 1 h 1"/>
                </a:gdLst>
                <a:ahLst/>
                <a:cxnLst>
                  <a:cxn ang="0">
                    <a:pos x="T0" y="T1"/>
                  </a:cxn>
                  <a:cxn ang="0">
                    <a:pos x="T2" y="T3"/>
                  </a:cxn>
                  <a:cxn ang="0">
                    <a:pos x="T4" y="T5"/>
                  </a:cxn>
                  <a:cxn ang="0">
                    <a:pos x="T6" y="T7"/>
                  </a:cxn>
                </a:cxnLst>
                <a:rect l="0" t="0" r="r" b="b"/>
                <a:pathLst>
                  <a:path w="1" h="1">
                    <a:moveTo>
                      <a:pt x="0" y="1"/>
                    </a:moveTo>
                    <a:cubicBezTo>
                      <a:pt x="0" y="1"/>
                      <a:pt x="0" y="1"/>
                      <a:pt x="1" y="1"/>
                    </a:cubicBezTo>
                    <a:cubicBezTo>
                      <a:pt x="0" y="0"/>
                      <a:pt x="0" y="0"/>
                      <a:pt x="0" y="0"/>
                    </a:cubicBezTo>
                    <a:cubicBezTo>
                      <a:pt x="0" y="0"/>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867" name="Freeform 605"/>
              <p:cNvSpPr>
                <a:spLocks/>
              </p:cNvSpPr>
              <p:nvPr/>
            </p:nvSpPr>
            <p:spPr bwMode="auto">
              <a:xfrm>
                <a:off x="2579" y="2007"/>
                <a:ext cx="10" cy="7"/>
              </a:xfrm>
              <a:custGeom>
                <a:avLst/>
                <a:gdLst>
                  <a:gd name="T0" fmla="*/ 2 w 4"/>
                  <a:gd name="T1" fmla="*/ 1 h 3"/>
                  <a:gd name="T2" fmla="*/ 4 w 4"/>
                  <a:gd name="T3" fmla="*/ 1 h 3"/>
                  <a:gd name="T4" fmla="*/ 3 w 4"/>
                  <a:gd name="T5" fmla="*/ 0 h 3"/>
                  <a:gd name="T6" fmla="*/ 2 w 4"/>
                  <a:gd name="T7" fmla="*/ 0 h 3"/>
                  <a:gd name="T8" fmla="*/ 2 w 4"/>
                  <a:gd name="T9" fmla="*/ 1 h 3"/>
                  <a:gd name="T10" fmla="*/ 0 w 4"/>
                  <a:gd name="T11" fmla="*/ 2 h 3"/>
                  <a:gd name="T12" fmla="*/ 0 w 4"/>
                  <a:gd name="T13" fmla="*/ 3 h 3"/>
                  <a:gd name="T14" fmla="*/ 1 w 4"/>
                  <a:gd name="T15" fmla="*/ 3 h 3"/>
                  <a:gd name="T16" fmla="*/ 2 w 4"/>
                  <a:gd name="T17" fmla="*/ 2 h 3"/>
                  <a:gd name="T18" fmla="*/ 2 w 4"/>
                  <a:gd name="T19" fmla="*/ 1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3">
                    <a:moveTo>
                      <a:pt x="2" y="1"/>
                    </a:moveTo>
                    <a:cubicBezTo>
                      <a:pt x="3" y="1"/>
                      <a:pt x="3" y="1"/>
                      <a:pt x="4" y="1"/>
                    </a:cubicBezTo>
                    <a:cubicBezTo>
                      <a:pt x="4" y="0"/>
                      <a:pt x="3" y="0"/>
                      <a:pt x="3" y="0"/>
                    </a:cubicBezTo>
                    <a:cubicBezTo>
                      <a:pt x="3" y="0"/>
                      <a:pt x="2" y="0"/>
                      <a:pt x="2" y="0"/>
                    </a:cubicBezTo>
                    <a:cubicBezTo>
                      <a:pt x="2" y="1"/>
                      <a:pt x="2" y="1"/>
                      <a:pt x="2" y="1"/>
                    </a:cubicBezTo>
                    <a:cubicBezTo>
                      <a:pt x="1" y="1"/>
                      <a:pt x="1" y="2"/>
                      <a:pt x="0" y="2"/>
                    </a:cubicBezTo>
                    <a:cubicBezTo>
                      <a:pt x="0" y="2"/>
                      <a:pt x="0" y="3"/>
                      <a:pt x="0" y="3"/>
                    </a:cubicBezTo>
                    <a:cubicBezTo>
                      <a:pt x="0" y="3"/>
                      <a:pt x="1" y="3"/>
                      <a:pt x="1" y="3"/>
                    </a:cubicBezTo>
                    <a:cubicBezTo>
                      <a:pt x="1" y="3"/>
                      <a:pt x="2" y="2"/>
                      <a:pt x="2" y="2"/>
                    </a:cubicBezTo>
                    <a:cubicBezTo>
                      <a:pt x="2" y="2"/>
                      <a:pt x="2" y="2"/>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868" name="Freeform 606"/>
              <p:cNvSpPr>
                <a:spLocks/>
              </p:cNvSpPr>
              <p:nvPr/>
            </p:nvSpPr>
            <p:spPr bwMode="auto">
              <a:xfrm>
                <a:off x="2478" y="2147"/>
                <a:ext cx="2" cy="2"/>
              </a:xfrm>
              <a:custGeom>
                <a:avLst/>
                <a:gdLst>
                  <a:gd name="T0" fmla="*/ 0 w 1"/>
                  <a:gd name="T1" fmla="*/ 1 h 1"/>
                  <a:gd name="T2" fmla="*/ 1 w 1"/>
                  <a:gd name="T3" fmla="*/ 0 h 1"/>
                  <a:gd name="T4" fmla="*/ 0 w 1"/>
                  <a:gd name="T5" fmla="*/ 1 h 1"/>
                  <a:gd name="T6" fmla="*/ 0 w 1"/>
                  <a:gd name="T7" fmla="*/ 1 h 1"/>
                </a:gdLst>
                <a:ahLst/>
                <a:cxnLst>
                  <a:cxn ang="0">
                    <a:pos x="T0" y="T1"/>
                  </a:cxn>
                  <a:cxn ang="0">
                    <a:pos x="T2" y="T3"/>
                  </a:cxn>
                  <a:cxn ang="0">
                    <a:pos x="T4" y="T5"/>
                  </a:cxn>
                  <a:cxn ang="0">
                    <a:pos x="T6" y="T7"/>
                  </a:cxn>
                </a:cxnLst>
                <a:rect l="0" t="0" r="r" b="b"/>
                <a:pathLst>
                  <a:path w="1" h="1">
                    <a:moveTo>
                      <a:pt x="0" y="1"/>
                    </a:moveTo>
                    <a:cubicBezTo>
                      <a:pt x="1" y="1"/>
                      <a:pt x="1" y="0"/>
                      <a:pt x="1" y="0"/>
                    </a:cubicBezTo>
                    <a:cubicBezTo>
                      <a:pt x="0" y="0"/>
                      <a:pt x="0" y="0"/>
                      <a:pt x="0" y="1"/>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grpSp>
        <p:grpSp>
          <p:nvGrpSpPr>
            <p:cNvPr id="8" name="Group 808"/>
            <p:cNvGrpSpPr>
              <a:grpSpLocks/>
            </p:cNvGrpSpPr>
            <p:nvPr/>
          </p:nvGrpSpPr>
          <p:grpSpPr bwMode="auto">
            <a:xfrm>
              <a:off x="3317883" y="3133733"/>
              <a:ext cx="3343284" cy="2401896"/>
              <a:chOff x="2090" y="1974"/>
              <a:chExt cx="2106" cy="1513"/>
            </a:xfrm>
            <a:grpFill/>
          </p:grpSpPr>
          <p:sp>
            <p:nvSpPr>
              <p:cNvPr id="469" name="Freeform 608"/>
              <p:cNvSpPr>
                <a:spLocks/>
              </p:cNvSpPr>
              <p:nvPr/>
            </p:nvSpPr>
            <p:spPr bwMode="auto">
              <a:xfrm>
                <a:off x="2473" y="2123"/>
                <a:ext cx="2" cy="3"/>
              </a:xfrm>
              <a:custGeom>
                <a:avLst/>
                <a:gdLst>
                  <a:gd name="T0" fmla="*/ 1 w 1"/>
                  <a:gd name="T1" fmla="*/ 0 h 1"/>
                  <a:gd name="T2" fmla="*/ 0 w 1"/>
                  <a:gd name="T3" fmla="*/ 0 h 1"/>
                  <a:gd name="T4" fmla="*/ 0 w 1"/>
                  <a:gd name="T5" fmla="*/ 1 h 1"/>
                  <a:gd name="T6" fmla="*/ 1 w 1"/>
                  <a:gd name="T7" fmla="*/ 0 h 1"/>
                </a:gdLst>
                <a:ahLst/>
                <a:cxnLst>
                  <a:cxn ang="0">
                    <a:pos x="T0" y="T1"/>
                  </a:cxn>
                  <a:cxn ang="0">
                    <a:pos x="T2" y="T3"/>
                  </a:cxn>
                  <a:cxn ang="0">
                    <a:pos x="T4" y="T5"/>
                  </a:cxn>
                  <a:cxn ang="0">
                    <a:pos x="T6" y="T7"/>
                  </a:cxn>
                </a:cxnLst>
                <a:rect l="0" t="0" r="r" b="b"/>
                <a:pathLst>
                  <a:path w="1" h="1">
                    <a:moveTo>
                      <a:pt x="1" y="0"/>
                    </a:moveTo>
                    <a:cubicBezTo>
                      <a:pt x="0" y="0"/>
                      <a:pt x="0" y="0"/>
                      <a:pt x="0" y="0"/>
                    </a:cubicBezTo>
                    <a:cubicBezTo>
                      <a:pt x="0" y="0"/>
                      <a:pt x="0" y="0"/>
                      <a:pt x="0" y="1"/>
                    </a:cubicBezTo>
                    <a:cubicBezTo>
                      <a:pt x="0" y="1"/>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470" name="Freeform 609"/>
              <p:cNvSpPr>
                <a:spLocks/>
              </p:cNvSpPr>
              <p:nvPr/>
            </p:nvSpPr>
            <p:spPr bwMode="auto">
              <a:xfrm>
                <a:off x="2478" y="2152"/>
                <a:ext cx="2" cy="2"/>
              </a:xfrm>
              <a:custGeom>
                <a:avLst/>
                <a:gdLst>
                  <a:gd name="T0" fmla="*/ 0 w 1"/>
                  <a:gd name="T1" fmla="*/ 0 h 1"/>
                  <a:gd name="T2" fmla="*/ 1 w 1"/>
                  <a:gd name="T3" fmla="*/ 1 h 1"/>
                  <a:gd name="T4" fmla="*/ 1 w 1"/>
                  <a:gd name="T5" fmla="*/ 0 h 1"/>
                  <a:gd name="T6" fmla="*/ 0 w 1"/>
                  <a:gd name="T7" fmla="*/ 0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cubicBezTo>
                      <a:pt x="0" y="0"/>
                      <a:pt x="0" y="0"/>
                      <a:pt x="1" y="1"/>
                    </a:cubicBezTo>
                    <a:cubicBezTo>
                      <a:pt x="1" y="1"/>
                      <a:pt x="1" y="0"/>
                      <a:pt x="1" y="0"/>
                    </a:cubicBezTo>
                    <a:cubicBezTo>
                      <a:pt x="1" y="0"/>
                      <a:pt x="1"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471" name="Freeform 610"/>
              <p:cNvSpPr>
                <a:spLocks/>
              </p:cNvSpPr>
              <p:nvPr/>
            </p:nvSpPr>
            <p:spPr bwMode="auto">
              <a:xfrm>
                <a:off x="2473" y="2121"/>
                <a:ext cx="2" cy="2"/>
              </a:xfrm>
              <a:custGeom>
                <a:avLst/>
                <a:gdLst>
                  <a:gd name="T0" fmla="*/ 0 w 1"/>
                  <a:gd name="T1" fmla="*/ 0 h 1"/>
                  <a:gd name="T2" fmla="*/ 0 w 1"/>
                  <a:gd name="T3" fmla="*/ 1 h 1"/>
                  <a:gd name="T4" fmla="*/ 1 w 1"/>
                  <a:gd name="T5" fmla="*/ 0 h 1"/>
                  <a:gd name="T6" fmla="*/ 0 w 1"/>
                  <a:gd name="T7" fmla="*/ 0 h 1"/>
                </a:gdLst>
                <a:ahLst/>
                <a:cxnLst>
                  <a:cxn ang="0">
                    <a:pos x="T0" y="T1"/>
                  </a:cxn>
                  <a:cxn ang="0">
                    <a:pos x="T2" y="T3"/>
                  </a:cxn>
                  <a:cxn ang="0">
                    <a:pos x="T4" y="T5"/>
                  </a:cxn>
                  <a:cxn ang="0">
                    <a:pos x="T6" y="T7"/>
                  </a:cxn>
                </a:cxnLst>
                <a:rect l="0" t="0" r="r" b="b"/>
                <a:pathLst>
                  <a:path w="1" h="1">
                    <a:moveTo>
                      <a:pt x="0" y="0"/>
                    </a:moveTo>
                    <a:cubicBezTo>
                      <a:pt x="0" y="0"/>
                      <a:pt x="0" y="0"/>
                      <a:pt x="0" y="1"/>
                    </a:cubicBezTo>
                    <a:cubicBezTo>
                      <a:pt x="1" y="1"/>
                      <a:pt x="1" y="0"/>
                      <a:pt x="1" y="0"/>
                    </a:cubicBezTo>
                    <a:cubicBezTo>
                      <a:pt x="1"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472" name="Freeform 611"/>
              <p:cNvSpPr>
                <a:spLocks/>
              </p:cNvSpPr>
              <p:nvPr/>
            </p:nvSpPr>
            <p:spPr bwMode="auto">
              <a:xfrm>
                <a:off x="2480" y="2147"/>
                <a:ext cx="2" cy="2"/>
              </a:xfrm>
              <a:custGeom>
                <a:avLst/>
                <a:gdLst>
                  <a:gd name="T0" fmla="*/ 1 w 1"/>
                  <a:gd name="T1" fmla="*/ 0 h 1"/>
                  <a:gd name="T2" fmla="*/ 0 w 1"/>
                  <a:gd name="T3" fmla="*/ 1 h 1"/>
                  <a:gd name="T4" fmla="*/ 1 w 1"/>
                  <a:gd name="T5" fmla="*/ 1 h 1"/>
                  <a:gd name="T6" fmla="*/ 1 w 1"/>
                  <a:gd name="T7" fmla="*/ 0 h 1"/>
                </a:gdLst>
                <a:ahLst/>
                <a:cxnLst>
                  <a:cxn ang="0">
                    <a:pos x="T0" y="T1"/>
                  </a:cxn>
                  <a:cxn ang="0">
                    <a:pos x="T2" y="T3"/>
                  </a:cxn>
                  <a:cxn ang="0">
                    <a:pos x="T4" y="T5"/>
                  </a:cxn>
                  <a:cxn ang="0">
                    <a:pos x="T6" y="T7"/>
                  </a:cxn>
                </a:cxnLst>
                <a:rect l="0" t="0" r="r" b="b"/>
                <a:pathLst>
                  <a:path w="1" h="1">
                    <a:moveTo>
                      <a:pt x="1" y="0"/>
                    </a:moveTo>
                    <a:cubicBezTo>
                      <a:pt x="0" y="1"/>
                      <a:pt x="0" y="1"/>
                      <a:pt x="0" y="1"/>
                    </a:cubicBezTo>
                    <a:cubicBezTo>
                      <a:pt x="0" y="1"/>
                      <a:pt x="0" y="1"/>
                      <a:pt x="1" y="1"/>
                    </a:cubicBezTo>
                    <a:cubicBezTo>
                      <a:pt x="1" y="1"/>
                      <a:pt x="1"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473" name="Freeform 612"/>
              <p:cNvSpPr>
                <a:spLocks/>
              </p:cNvSpPr>
              <p:nvPr/>
            </p:nvSpPr>
            <p:spPr bwMode="auto">
              <a:xfrm>
                <a:off x="2473" y="2137"/>
                <a:ext cx="2" cy="3"/>
              </a:xfrm>
              <a:custGeom>
                <a:avLst/>
                <a:gdLst>
                  <a:gd name="T0" fmla="*/ 0 w 1"/>
                  <a:gd name="T1" fmla="*/ 1 h 1"/>
                  <a:gd name="T2" fmla="*/ 1 w 1"/>
                  <a:gd name="T3" fmla="*/ 1 h 1"/>
                  <a:gd name="T4" fmla="*/ 1 w 1"/>
                  <a:gd name="T5" fmla="*/ 0 h 1"/>
                  <a:gd name="T6" fmla="*/ 0 w 1"/>
                  <a:gd name="T7" fmla="*/ 1 h 1"/>
                </a:gdLst>
                <a:ahLst/>
                <a:cxnLst>
                  <a:cxn ang="0">
                    <a:pos x="T0" y="T1"/>
                  </a:cxn>
                  <a:cxn ang="0">
                    <a:pos x="T2" y="T3"/>
                  </a:cxn>
                  <a:cxn ang="0">
                    <a:pos x="T4" y="T5"/>
                  </a:cxn>
                  <a:cxn ang="0">
                    <a:pos x="T6" y="T7"/>
                  </a:cxn>
                </a:cxnLst>
                <a:rect l="0" t="0" r="r" b="b"/>
                <a:pathLst>
                  <a:path w="1" h="1">
                    <a:moveTo>
                      <a:pt x="0" y="1"/>
                    </a:moveTo>
                    <a:cubicBezTo>
                      <a:pt x="0" y="1"/>
                      <a:pt x="0" y="1"/>
                      <a:pt x="1" y="1"/>
                    </a:cubicBezTo>
                    <a:cubicBezTo>
                      <a:pt x="1" y="1"/>
                      <a:pt x="1" y="0"/>
                      <a:pt x="1" y="0"/>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474" name="Freeform 613"/>
              <p:cNvSpPr>
                <a:spLocks/>
              </p:cNvSpPr>
              <p:nvPr/>
            </p:nvSpPr>
            <p:spPr bwMode="auto">
              <a:xfrm>
                <a:off x="2471" y="2135"/>
                <a:ext cx="2" cy="2"/>
              </a:xfrm>
              <a:custGeom>
                <a:avLst/>
                <a:gdLst>
                  <a:gd name="T0" fmla="*/ 1 w 1"/>
                  <a:gd name="T1" fmla="*/ 1 h 1"/>
                  <a:gd name="T2" fmla="*/ 1 w 1"/>
                  <a:gd name="T3" fmla="*/ 0 h 1"/>
                  <a:gd name="T4" fmla="*/ 0 w 1"/>
                  <a:gd name="T5" fmla="*/ 1 h 1"/>
                  <a:gd name="T6" fmla="*/ 1 w 1"/>
                  <a:gd name="T7" fmla="*/ 1 h 1"/>
                  <a:gd name="T8" fmla="*/ 1 w 1"/>
                  <a:gd name="T9" fmla="*/ 1 h 1"/>
                </a:gdLst>
                <a:ahLst/>
                <a:cxnLst>
                  <a:cxn ang="0">
                    <a:pos x="T0" y="T1"/>
                  </a:cxn>
                  <a:cxn ang="0">
                    <a:pos x="T2" y="T3"/>
                  </a:cxn>
                  <a:cxn ang="0">
                    <a:pos x="T4" y="T5"/>
                  </a:cxn>
                  <a:cxn ang="0">
                    <a:pos x="T6" y="T7"/>
                  </a:cxn>
                  <a:cxn ang="0">
                    <a:pos x="T8" y="T9"/>
                  </a:cxn>
                </a:cxnLst>
                <a:rect l="0" t="0" r="r" b="b"/>
                <a:pathLst>
                  <a:path w="1" h="1">
                    <a:moveTo>
                      <a:pt x="1" y="1"/>
                    </a:moveTo>
                    <a:cubicBezTo>
                      <a:pt x="1" y="0"/>
                      <a:pt x="1" y="0"/>
                      <a:pt x="1" y="0"/>
                    </a:cubicBezTo>
                    <a:cubicBezTo>
                      <a:pt x="1" y="0"/>
                      <a:pt x="0" y="1"/>
                      <a:pt x="0" y="1"/>
                    </a:cubicBezTo>
                    <a:cubicBezTo>
                      <a:pt x="0" y="1"/>
                      <a:pt x="0" y="1"/>
                      <a:pt x="1" y="1"/>
                    </a:cubicBezTo>
                    <a:cubicBezTo>
                      <a:pt x="1" y="1"/>
                      <a:pt x="1"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475" name="Freeform 614"/>
              <p:cNvSpPr>
                <a:spLocks/>
              </p:cNvSpPr>
              <p:nvPr/>
            </p:nvSpPr>
            <p:spPr bwMode="auto">
              <a:xfrm>
                <a:off x="2473" y="2145"/>
                <a:ext cx="2" cy="2"/>
              </a:xfrm>
              <a:custGeom>
                <a:avLst/>
                <a:gdLst>
                  <a:gd name="T0" fmla="*/ 1 w 1"/>
                  <a:gd name="T1" fmla="*/ 1 h 1"/>
                  <a:gd name="T2" fmla="*/ 1 w 1"/>
                  <a:gd name="T3" fmla="*/ 0 h 1"/>
                  <a:gd name="T4" fmla="*/ 0 w 1"/>
                  <a:gd name="T5" fmla="*/ 0 h 1"/>
                  <a:gd name="T6" fmla="*/ 1 w 1"/>
                  <a:gd name="T7" fmla="*/ 1 h 1"/>
                </a:gdLst>
                <a:ahLst/>
                <a:cxnLst>
                  <a:cxn ang="0">
                    <a:pos x="T0" y="T1"/>
                  </a:cxn>
                  <a:cxn ang="0">
                    <a:pos x="T2" y="T3"/>
                  </a:cxn>
                  <a:cxn ang="0">
                    <a:pos x="T4" y="T5"/>
                  </a:cxn>
                  <a:cxn ang="0">
                    <a:pos x="T6" y="T7"/>
                  </a:cxn>
                </a:cxnLst>
                <a:rect l="0" t="0" r="r" b="b"/>
                <a:pathLst>
                  <a:path w="1" h="1">
                    <a:moveTo>
                      <a:pt x="1" y="1"/>
                    </a:moveTo>
                    <a:cubicBezTo>
                      <a:pt x="1" y="0"/>
                      <a:pt x="1" y="0"/>
                      <a:pt x="1" y="0"/>
                    </a:cubicBezTo>
                    <a:cubicBezTo>
                      <a:pt x="1" y="0"/>
                      <a:pt x="0" y="0"/>
                      <a:pt x="0" y="0"/>
                    </a:cubicBezTo>
                    <a:cubicBezTo>
                      <a:pt x="0" y="0"/>
                      <a:pt x="1" y="0"/>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476" name="Freeform 615"/>
              <p:cNvSpPr>
                <a:spLocks/>
              </p:cNvSpPr>
              <p:nvPr/>
            </p:nvSpPr>
            <p:spPr bwMode="auto">
              <a:xfrm>
                <a:off x="2478" y="2145"/>
                <a:ext cx="2" cy="2"/>
              </a:xfrm>
              <a:custGeom>
                <a:avLst/>
                <a:gdLst>
                  <a:gd name="T0" fmla="*/ 1 w 1"/>
                  <a:gd name="T1" fmla="*/ 1 h 1"/>
                  <a:gd name="T2" fmla="*/ 1 w 1"/>
                  <a:gd name="T3" fmla="*/ 0 h 1"/>
                  <a:gd name="T4" fmla="*/ 0 w 1"/>
                  <a:gd name="T5" fmla="*/ 0 h 1"/>
                  <a:gd name="T6" fmla="*/ 1 w 1"/>
                  <a:gd name="T7" fmla="*/ 1 h 1"/>
                </a:gdLst>
                <a:ahLst/>
                <a:cxnLst>
                  <a:cxn ang="0">
                    <a:pos x="T0" y="T1"/>
                  </a:cxn>
                  <a:cxn ang="0">
                    <a:pos x="T2" y="T3"/>
                  </a:cxn>
                  <a:cxn ang="0">
                    <a:pos x="T4" y="T5"/>
                  </a:cxn>
                  <a:cxn ang="0">
                    <a:pos x="T6" y="T7"/>
                  </a:cxn>
                </a:cxnLst>
                <a:rect l="0" t="0" r="r" b="b"/>
                <a:pathLst>
                  <a:path w="1" h="1">
                    <a:moveTo>
                      <a:pt x="1" y="1"/>
                    </a:moveTo>
                    <a:cubicBezTo>
                      <a:pt x="1" y="1"/>
                      <a:pt x="1" y="0"/>
                      <a:pt x="1" y="0"/>
                    </a:cubicBezTo>
                    <a:cubicBezTo>
                      <a:pt x="1" y="0"/>
                      <a:pt x="0" y="0"/>
                      <a:pt x="0" y="0"/>
                    </a:cubicBezTo>
                    <a:cubicBezTo>
                      <a:pt x="0" y="0"/>
                      <a:pt x="1" y="0"/>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477" name="Freeform 616"/>
              <p:cNvSpPr>
                <a:spLocks/>
              </p:cNvSpPr>
              <p:nvPr/>
            </p:nvSpPr>
            <p:spPr bwMode="auto">
              <a:xfrm>
                <a:off x="2473" y="2142"/>
                <a:ext cx="2" cy="0"/>
              </a:xfrm>
              <a:custGeom>
                <a:avLst/>
                <a:gdLst>
                  <a:gd name="T0" fmla="*/ 1 w 1"/>
                  <a:gd name="T1" fmla="*/ 1 w 1"/>
                  <a:gd name="T2" fmla="*/ 0 w 1"/>
                  <a:gd name="T3" fmla="*/ 1 w 1"/>
                </a:gdLst>
                <a:ahLst/>
                <a:cxnLst>
                  <a:cxn ang="0">
                    <a:pos x="T0" y="0"/>
                  </a:cxn>
                  <a:cxn ang="0">
                    <a:pos x="T1" y="0"/>
                  </a:cxn>
                  <a:cxn ang="0">
                    <a:pos x="T2" y="0"/>
                  </a:cxn>
                  <a:cxn ang="0">
                    <a:pos x="T3" y="0"/>
                  </a:cxn>
                </a:cxnLst>
                <a:rect l="0" t="0" r="r" b="b"/>
                <a:pathLst>
                  <a:path w="1">
                    <a:moveTo>
                      <a:pt x="1" y="0"/>
                    </a:moveTo>
                    <a:cubicBezTo>
                      <a:pt x="1" y="0"/>
                      <a:pt x="1" y="0"/>
                      <a:pt x="1" y="0"/>
                    </a:cubicBezTo>
                    <a:cubicBezTo>
                      <a:pt x="1" y="0"/>
                      <a:pt x="1" y="0"/>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478" name="Freeform 617"/>
              <p:cNvSpPr>
                <a:spLocks/>
              </p:cNvSpPr>
              <p:nvPr/>
            </p:nvSpPr>
            <p:spPr bwMode="auto">
              <a:xfrm>
                <a:off x="2556" y="2029"/>
                <a:ext cx="2" cy="4"/>
              </a:xfrm>
              <a:custGeom>
                <a:avLst/>
                <a:gdLst>
                  <a:gd name="T0" fmla="*/ 1 w 1"/>
                  <a:gd name="T1" fmla="*/ 0 h 2"/>
                  <a:gd name="T2" fmla="*/ 0 w 1"/>
                  <a:gd name="T3" fmla="*/ 1 h 2"/>
                  <a:gd name="T4" fmla="*/ 0 w 1"/>
                  <a:gd name="T5" fmla="*/ 2 h 2"/>
                  <a:gd name="T6" fmla="*/ 1 w 1"/>
                  <a:gd name="T7" fmla="*/ 1 h 2"/>
                  <a:gd name="T8" fmla="*/ 1 w 1"/>
                  <a:gd name="T9" fmla="*/ 0 h 2"/>
                </a:gdLst>
                <a:ahLst/>
                <a:cxnLst>
                  <a:cxn ang="0">
                    <a:pos x="T0" y="T1"/>
                  </a:cxn>
                  <a:cxn ang="0">
                    <a:pos x="T2" y="T3"/>
                  </a:cxn>
                  <a:cxn ang="0">
                    <a:pos x="T4" y="T5"/>
                  </a:cxn>
                  <a:cxn ang="0">
                    <a:pos x="T6" y="T7"/>
                  </a:cxn>
                  <a:cxn ang="0">
                    <a:pos x="T8" y="T9"/>
                  </a:cxn>
                </a:cxnLst>
                <a:rect l="0" t="0" r="r" b="b"/>
                <a:pathLst>
                  <a:path w="1" h="2">
                    <a:moveTo>
                      <a:pt x="1" y="0"/>
                    </a:moveTo>
                    <a:cubicBezTo>
                      <a:pt x="0" y="0"/>
                      <a:pt x="0" y="1"/>
                      <a:pt x="0" y="1"/>
                    </a:cubicBezTo>
                    <a:cubicBezTo>
                      <a:pt x="0" y="1"/>
                      <a:pt x="0" y="1"/>
                      <a:pt x="0" y="2"/>
                    </a:cubicBezTo>
                    <a:cubicBezTo>
                      <a:pt x="0" y="1"/>
                      <a:pt x="1" y="1"/>
                      <a:pt x="1" y="1"/>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479" name="Freeform 618"/>
              <p:cNvSpPr>
                <a:spLocks/>
              </p:cNvSpPr>
              <p:nvPr/>
            </p:nvSpPr>
            <p:spPr bwMode="auto">
              <a:xfrm>
                <a:off x="2539" y="2078"/>
                <a:ext cx="7" cy="3"/>
              </a:xfrm>
              <a:custGeom>
                <a:avLst/>
                <a:gdLst>
                  <a:gd name="T0" fmla="*/ 1 w 3"/>
                  <a:gd name="T1" fmla="*/ 0 h 1"/>
                  <a:gd name="T2" fmla="*/ 0 w 3"/>
                  <a:gd name="T3" fmla="*/ 1 h 1"/>
                  <a:gd name="T4" fmla="*/ 1 w 3"/>
                  <a:gd name="T5" fmla="*/ 1 h 1"/>
                  <a:gd name="T6" fmla="*/ 2 w 3"/>
                  <a:gd name="T7" fmla="*/ 1 h 1"/>
                  <a:gd name="T8" fmla="*/ 2 w 3"/>
                  <a:gd name="T9" fmla="*/ 1 h 1"/>
                  <a:gd name="T10" fmla="*/ 3 w 3"/>
                  <a:gd name="T11" fmla="*/ 0 h 1"/>
                  <a:gd name="T12" fmla="*/ 3 w 3"/>
                  <a:gd name="T13" fmla="*/ 0 h 1"/>
                  <a:gd name="T14" fmla="*/ 1 w 3"/>
                  <a:gd name="T15" fmla="*/ 0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1">
                    <a:moveTo>
                      <a:pt x="1" y="0"/>
                    </a:moveTo>
                    <a:cubicBezTo>
                      <a:pt x="1" y="0"/>
                      <a:pt x="0" y="0"/>
                      <a:pt x="0" y="1"/>
                    </a:cubicBezTo>
                    <a:cubicBezTo>
                      <a:pt x="0" y="1"/>
                      <a:pt x="1" y="1"/>
                      <a:pt x="1" y="1"/>
                    </a:cubicBezTo>
                    <a:cubicBezTo>
                      <a:pt x="1" y="1"/>
                      <a:pt x="1" y="1"/>
                      <a:pt x="2" y="1"/>
                    </a:cubicBezTo>
                    <a:cubicBezTo>
                      <a:pt x="2" y="1"/>
                      <a:pt x="2" y="1"/>
                      <a:pt x="2" y="1"/>
                    </a:cubicBezTo>
                    <a:cubicBezTo>
                      <a:pt x="3" y="0"/>
                      <a:pt x="3" y="0"/>
                      <a:pt x="3" y="0"/>
                    </a:cubicBezTo>
                    <a:cubicBezTo>
                      <a:pt x="3" y="0"/>
                      <a:pt x="3" y="0"/>
                      <a:pt x="3" y="0"/>
                    </a:cubicBezTo>
                    <a:cubicBezTo>
                      <a:pt x="2" y="0"/>
                      <a:pt x="2"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480" name="Freeform 619"/>
              <p:cNvSpPr>
                <a:spLocks/>
              </p:cNvSpPr>
              <p:nvPr/>
            </p:nvSpPr>
            <p:spPr bwMode="auto">
              <a:xfrm>
                <a:off x="2549" y="2066"/>
                <a:ext cx="2" cy="3"/>
              </a:xfrm>
              <a:custGeom>
                <a:avLst/>
                <a:gdLst>
                  <a:gd name="T0" fmla="*/ 1 w 1"/>
                  <a:gd name="T1" fmla="*/ 0 h 1"/>
                  <a:gd name="T2" fmla="*/ 0 w 1"/>
                  <a:gd name="T3" fmla="*/ 0 h 1"/>
                  <a:gd name="T4" fmla="*/ 0 w 1"/>
                  <a:gd name="T5" fmla="*/ 0 h 1"/>
                  <a:gd name="T6" fmla="*/ 0 w 1"/>
                  <a:gd name="T7" fmla="*/ 1 h 1"/>
                  <a:gd name="T8" fmla="*/ 1 w 1"/>
                  <a:gd name="T9" fmla="*/ 0 h 1"/>
                  <a:gd name="T10" fmla="*/ 1 w 1"/>
                  <a:gd name="T11" fmla="*/ 0 h 1"/>
                </a:gdLst>
                <a:ahLst/>
                <a:cxnLst>
                  <a:cxn ang="0">
                    <a:pos x="T0" y="T1"/>
                  </a:cxn>
                  <a:cxn ang="0">
                    <a:pos x="T2" y="T3"/>
                  </a:cxn>
                  <a:cxn ang="0">
                    <a:pos x="T4" y="T5"/>
                  </a:cxn>
                  <a:cxn ang="0">
                    <a:pos x="T6" y="T7"/>
                  </a:cxn>
                  <a:cxn ang="0">
                    <a:pos x="T8" y="T9"/>
                  </a:cxn>
                  <a:cxn ang="0">
                    <a:pos x="T10" y="T11"/>
                  </a:cxn>
                </a:cxnLst>
                <a:rect l="0" t="0" r="r" b="b"/>
                <a:pathLst>
                  <a:path w="1" h="1">
                    <a:moveTo>
                      <a:pt x="1" y="0"/>
                    </a:moveTo>
                    <a:cubicBezTo>
                      <a:pt x="1" y="0"/>
                      <a:pt x="1" y="0"/>
                      <a:pt x="0" y="0"/>
                    </a:cubicBezTo>
                    <a:cubicBezTo>
                      <a:pt x="0" y="0"/>
                      <a:pt x="0" y="0"/>
                      <a:pt x="0" y="0"/>
                    </a:cubicBezTo>
                    <a:cubicBezTo>
                      <a:pt x="0" y="1"/>
                      <a:pt x="0" y="1"/>
                      <a:pt x="0" y="1"/>
                    </a:cubicBezTo>
                    <a:cubicBezTo>
                      <a:pt x="0" y="1"/>
                      <a:pt x="1" y="1"/>
                      <a:pt x="1"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481" name="Freeform 620"/>
              <p:cNvSpPr>
                <a:spLocks/>
              </p:cNvSpPr>
              <p:nvPr/>
            </p:nvSpPr>
            <p:spPr bwMode="auto">
              <a:xfrm>
                <a:off x="2478" y="2116"/>
                <a:ext cx="2" cy="3"/>
              </a:xfrm>
              <a:custGeom>
                <a:avLst/>
                <a:gdLst>
                  <a:gd name="T0" fmla="*/ 1 w 1"/>
                  <a:gd name="T1" fmla="*/ 0 h 1"/>
                  <a:gd name="T2" fmla="*/ 0 w 1"/>
                  <a:gd name="T3" fmla="*/ 1 h 1"/>
                  <a:gd name="T4" fmla="*/ 1 w 1"/>
                  <a:gd name="T5" fmla="*/ 1 h 1"/>
                  <a:gd name="T6" fmla="*/ 1 w 1"/>
                  <a:gd name="T7" fmla="*/ 0 h 1"/>
                </a:gdLst>
                <a:ahLst/>
                <a:cxnLst>
                  <a:cxn ang="0">
                    <a:pos x="T0" y="T1"/>
                  </a:cxn>
                  <a:cxn ang="0">
                    <a:pos x="T2" y="T3"/>
                  </a:cxn>
                  <a:cxn ang="0">
                    <a:pos x="T4" y="T5"/>
                  </a:cxn>
                  <a:cxn ang="0">
                    <a:pos x="T6" y="T7"/>
                  </a:cxn>
                </a:cxnLst>
                <a:rect l="0" t="0" r="r" b="b"/>
                <a:pathLst>
                  <a:path w="1" h="1">
                    <a:moveTo>
                      <a:pt x="1" y="0"/>
                    </a:moveTo>
                    <a:cubicBezTo>
                      <a:pt x="1" y="0"/>
                      <a:pt x="1" y="1"/>
                      <a:pt x="0" y="1"/>
                    </a:cubicBezTo>
                    <a:cubicBezTo>
                      <a:pt x="1" y="1"/>
                      <a:pt x="1" y="1"/>
                      <a:pt x="1" y="1"/>
                    </a:cubicBezTo>
                    <a:cubicBezTo>
                      <a:pt x="1" y="1"/>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482" name="Freeform 621"/>
              <p:cNvSpPr>
                <a:spLocks/>
              </p:cNvSpPr>
              <p:nvPr/>
            </p:nvSpPr>
            <p:spPr bwMode="auto">
              <a:xfrm>
                <a:off x="2482" y="2161"/>
                <a:ext cx="3" cy="3"/>
              </a:xfrm>
              <a:custGeom>
                <a:avLst/>
                <a:gdLst>
                  <a:gd name="T0" fmla="*/ 0 w 1"/>
                  <a:gd name="T1" fmla="*/ 0 h 1"/>
                  <a:gd name="T2" fmla="*/ 0 w 1"/>
                  <a:gd name="T3" fmla="*/ 1 h 1"/>
                  <a:gd name="T4" fmla="*/ 1 w 1"/>
                  <a:gd name="T5" fmla="*/ 0 h 1"/>
                  <a:gd name="T6" fmla="*/ 0 w 1"/>
                  <a:gd name="T7" fmla="*/ 0 h 1"/>
                </a:gdLst>
                <a:ahLst/>
                <a:cxnLst>
                  <a:cxn ang="0">
                    <a:pos x="T0" y="T1"/>
                  </a:cxn>
                  <a:cxn ang="0">
                    <a:pos x="T2" y="T3"/>
                  </a:cxn>
                  <a:cxn ang="0">
                    <a:pos x="T4" y="T5"/>
                  </a:cxn>
                  <a:cxn ang="0">
                    <a:pos x="T6" y="T7"/>
                  </a:cxn>
                </a:cxnLst>
                <a:rect l="0" t="0" r="r" b="b"/>
                <a:pathLst>
                  <a:path w="1" h="1">
                    <a:moveTo>
                      <a:pt x="0" y="0"/>
                    </a:moveTo>
                    <a:cubicBezTo>
                      <a:pt x="0" y="0"/>
                      <a:pt x="0" y="0"/>
                      <a:pt x="0" y="1"/>
                    </a:cubicBezTo>
                    <a:cubicBezTo>
                      <a:pt x="0" y="1"/>
                      <a:pt x="1" y="1"/>
                      <a:pt x="1" y="0"/>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483" name="Freeform 622"/>
              <p:cNvSpPr>
                <a:spLocks/>
              </p:cNvSpPr>
              <p:nvPr/>
            </p:nvSpPr>
            <p:spPr bwMode="auto">
              <a:xfrm>
                <a:off x="2546" y="2076"/>
                <a:ext cx="5" cy="0"/>
              </a:xfrm>
              <a:custGeom>
                <a:avLst/>
                <a:gdLst>
                  <a:gd name="T0" fmla="*/ 2 w 2"/>
                  <a:gd name="T1" fmla="*/ 0 w 2"/>
                  <a:gd name="T2" fmla="*/ 0 w 2"/>
                  <a:gd name="T3" fmla="*/ 0 w 2"/>
                  <a:gd name="T4" fmla="*/ 2 w 2"/>
                </a:gdLst>
                <a:ahLst/>
                <a:cxnLst>
                  <a:cxn ang="0">
                    <a:pos x="T0" y="0"/>
                  </a:cxn>
                  <a:cxn ang="0">
                    <a:pos x="T1" y="0"/>
                  </a:cxn>
                  <a:cxn ang="0">
                    <a:pos x="T2" y="0"/>
                  </a:cxn>
                  <a:cxn ang="0">
                    <a:pos x="T3" y="0"/>
                  </a:cxn>
                  <a:cxn ang="0">
                    <a:pos x="T4" y="0"/>
                  </a:cxn>
                </a:cxnLst>
                <a:rect l="0" t="0" r="r" b="b"/>
                <a:pathLst>
                  <a:path w="2">
                    <a:moveTo>
                      <a:pt x="2" y="0"/>
                    </a:moveTo>
                    <a:cubicBezTo>
                      <a:pt x="1" y="0"/>
                      <a:pt x="1" y="0"/>
                      <a:pt x="0" y="0"/>
                    </a:cubicBezTo>
                    <a:cubicBezTo>
                      <a:pt x="0" y="0"/>
                      <a:pt x="0" y="0"/>
                      <a:pt x="0" y="0"/>
                    </a:cubicBezTo>
                    <a:cubicBezTo>
                      <a:pt x="0" y="0"/>
                      <a:pt x="0" y="0"/>
                      <a:pt x="0" y="0"/>
                    </a:cubicBezTo>
                    <a:cubicBezTo>
                      <a:pt x="1" y="0"/>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484" name="Freeform 623"/>
              <p:cNvSpPr>
                <a:spLocks/>
              </p:cNvSpPr>
              <p:nvPr/>
            </p:nvSpPr>
            <p:spPr bwMode="auto">
              <a:xfrm>
                <a:off x="2511" y="2097"/>
                <a:ext cx="7" cy="5"/>
              </a:xfrm>
              <a:custGeom>
                <a:avLst/>
                <a:gdLst>
                  <a:gd name="T0" fmla="*/ 1 w 3"/>
                  <a:gd name="T1" fmla="*/ 1 h 2"/>
                  <a:gd name="T2" fmla="*/ 3 w 3"/>
                  <a:gd name="T3" fmla="*/ 2 h 2"/>
                  <a:gd name="T4" fmla="*/ 3 w 3"/>
                  <a:gd name="T5" fmla="*/ 1 h 2"/>
                  <a:gd name="T6" fmla="*/ 3 w 3"/>
                  <a:gd name="T7" fmla="*/ 0 h 2"/>
                  <a:gd name="T8" fmla="*/ 2 w 3"/>
                  <a:gd name="T9" fmla="*/ 0 h 2"/>
                  <a:gd name="T10" fmla="*/ 2 w 3"/>
                  <a:gd name="T11" fmla="*/ 1 h 2"/>
                  <a:gd name="T12" fmla="*/ 1 w 3"/>
                  <a:gd name="T13" fmla="*/ 1 h 2"/>
                  <a:gd name="T14" fmla="*/ 0 w 3"/>
                  <a:gd name="T15" fmla="*/ 2 h 2"/>
                  <a:gd name="T16" fmla="*/ 1 w 3"/>
                  <a:gd name="T17" fmla="*/ 2 h 2"/>
                  <a:gd name="T18" fmla="*/ 1 w 3"/>
                  <a:gd name="T19"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 h="2">
                    <a:moveTo>
                      <a:pt x="1" y="1"/>
                    </a:moveTo>
                    <a:cubicBezTo>
                      <a:pt x="2" y="2"/>
                      <a:pt x="2" y="2"/>
                      <a:pt x="3" y="2"/>
                    </a:cubicBezTo>
                    <a:cubicBezTo>
                      <a:pt x="3" y="1"/>
                      <a:pt x="3" y="1"/>
                      <a:pt x="3" y="1"/>
                    </a:cubicBezTo>
                    <a:cubicBezTo>
                      <a:pt x="3" y="1"/>
                      <a:pt x="3" y="1"/>
                      <a:pt x="3" y="0"/>
                    </a:cubicBezTo>
                    <a:cubicBezTo>
                      <a:pt x="3" y="0"/>
                      <a:pt x="2" y="0"/>
                      <a:pt x="2" y="0"/>
                    </a:cubicBezTo>
                    <a:cubicBezTo>
                      <a:pt x="2" y="1"/>
                      <a:pt x="2" y="1"/>
                      <a:pt x="2" y="1"/>
                    </a:cubicBezTo>
                    <a:cubicBezTo>
                      <a:pt x="1" y="1"/>
                      <a:pt x="1" y="1"/>
                      <a:pt x="1" y="1"/>
                    </a:cubicBezTo>
                    <a:cubicBezTo>
                      <a:pt x="0" y="1"/>
                      <a:pt x="0" y="1"/>
                      <a:pt x="0" y="2"/>
                    </a:cubicBezTo>
                    <a:cubicBezTo>
                      <a:pt x="0" y="2"/>
                      <a:pt x="0" y="2"/>
                      <a:pt x="1" y="2"/>
                    </a:cubicBezTo>
                    <a:cubicBezTo>
                      <a:pt x="1" y="2"/>
                      <a:pt x="1" y="2"/>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485" name="Freeform 624"/>
              <p:cNvSpPr>
                <a:spLocks/>
              </p:cNvSpPr>
              <p:nvPr/>
            </p:nvSpPr>
            <p:spPr bwMode="auto">
              <a:xfrm>
                <a:off x="2504" y="2100"/>
                <a:ext cx="4" cy="2"/>
              </a:xfrm>
              <a:custGeom>
                <a:avLst/>
                <a:gdLst>
                  <a:gd name="T0" fmla="*/ 2 w 2"/>
                  <a:gd name="T1" fmla="*/ 1 h 1"/>
                  <a:gd name="T2" fmla="*/ 1 w 2"/>
                  <a:gd name="T3" fmla="*/ 0 h 1"/>
                  <a:gd name="T4" fmla="*/ 0 w 2"/>
                  <a:gd name="T5" fmla="*/ 0 h 1"/>
                  <a:gd name="T6" fmla="*/ 1 w 2"/>
                  <a:gd name="T7" fmla="*/ 1 h 1"/>
                  <a:gd name="T8" fmla="*/ 2 w 2"/>
                  <a:gd name="T9" fmla="*/ 1 h 1"/>
                </a:gdLst>
                <a:ahLst/>
                <a:cxnLst>
                  <a:cxn ang="0">
                    <a:pos x="T0" y="T1"/>
                  </a:cxn>
                  <a:cxn ang="0">
                    <a:pos x="T2" y="T3"/>
                  </a:cxn>
                  <a:cxn ang="0">
                    <a:pos x="T4" y="T5"/>
                  </a:cxn>
                  <a:cxn ang="0">
                    <a:pos x="T6" y="T7"/>
                  </a:cxn>
                  <a:cxn ang="0">
                    <a:pos x="T8" y="T9"/>
                  </a:cxn>
                </a:cxnLst>
                <a:rect l="0" t="0" r="r" b="b"/>
                <a:pathLst>
                  <a:path w="2" h="1">
                    <a:moveTo>
                      <a:pt x="2" y="1"/>
                    </a:moveTo>
                    <a:cubicBezTo>
                      <a:pt x="1" y="1"/>
                      <a:pt x="1" y="1"/>
                      <a:pt x="1" y="0"/>
                    </a:cubicBezTo>
                    <a:cubicBezTo>
                      <a:pt x="1" y="0"/>
                      <a:pt x="0" y="0"/>
                      <a:pt x="0" y="0"/>
                    </a:cubicBezTo>
                    <a:cubicBezTo>
                      <a:pt x="0" y="1"/>
                      <a:pt x="1" y="1"/>
                      <a:pt x="1" y="1"/>
                    </a:cubicBezTo>
                    <a:cubicBezTo>
                      <a:pt x="1" y="1"/>
                      <a:pt x="1" y="1"/>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486" name="Freeform 625"/>
              <p:cNvSpPr>
                <a:spLocks/>
              </p:cNvSpPr>
              <p:nvPr/>
            </p:nvSpPr>
            <p:spPr bwMode="auto">
              <a:xfrm>
                <a:off x="2482" y="2116"/>
                <a:ext cx="3" cy="3"/>
              </a:xfrm>
              <a:custGeom>
                <a:avLst/>
                <a:gdLst>
                  <a:gd name="T0" fmla="*/ 1 w 1"/>
                  <a:gd name="T1" fmla="*/ 0 h 1"/>
                  <a:gd name="T2" fmla="*/ 1 w 1"/>
                  <a:gd name="T3" fmla="*/ 0 h 1"/>
                  <a:gd name="T4" fmla="*/ 0 w 1"/>
                  <a:gd name="T5" fmla="*/ 0 h 1"/>
                  <a:gd name="T6" fmla="*/ 0 w 1"/>
                  <a:gd name="T7" fmla="*/ 1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1" y="0"/>
                      <a:pt x="1" y="0"/>
                      <a:pt x="1" y="0"/>
                    </a:cubicBezTo>
                    <a:cubicBezTo>
                      <a:pt x="1" y="0"/>
                      <a:pt x="0" y="0"/>
                      <a:pt x="0" y="0"/>
                    </a:cubicBezTo>
                    <a:cubicBezTo>
                      <a:pt x="0" y="0"/>
                      <a:pt x="0" y="0"/>
                      <a:pt x="0" y="1"/>
                    </a:cubicBezTo>
                    <a:cubicBezTo>
                      <a:pt x="1" y="1"/>
                      <a:pt x="1"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487" name="Freeform 626"/>
              <p:cNvSpPr>
                <a:spLocks/>
              </p:cNvSpPr>
              <p:nvPr/>
            </p:nvSpPr>
            <p:spPr bwMode="auto">
              <a:xfrm>
                <a:off x="2506" y="2102"/>
                <a:ext cx="2" cy="5"/>
              </a:xfrm>
              <a:custGeom>
                <a:avLst/>
                <a:gdLst>
                  <a:gd name="T0" fmla="*/ 1 w 1"/>
                  <a:gd name="T1" fmla="*/ 2 h 2"/>
                  <a:gd name="T2" fmla="*/ 1 w 1"/>
                  <a:gd name="T3" fmla="*/ 1 h 2"/>
                  <a:gd name="T4" fmla="*/ 1 w 1"/>
                  <a:gd name="T5" fmla="*/ 0 h 2"/>
                  <a:gd name="T6" fmla="*/ 0 w 1"/>
                  <a:gd name="T7" fmla="*/ 1 h 2"/>
                  <a:gd name="T8" fmla="*/ 1 w 1"/>
                  <a:gd name="T9" fmla="*/ 2 h 2"/>
                </a:gdLst>
                <a:ahLst/>
                <a:cxnLst>
                  <a:cxn ang="0">
                    <a:pos x="T0" y="T1"/>
                  </a:cxn>
                  <a:cxn ang="0">
                    <a:pos x="T2" y="T3"/>
                  </a:cxn>
                  <a:cxn ang="0">
                    <a:pos x="T4" y="T5"/>
                  </a:cxn>
                  <a:cxn ang="0">
                    <a:pos x="T6" y="T7"/>
                  </a:cxn>
                  <a:cxn ang="0">
                    <a:pos x="T8" y="T9"/>
                  </a:cxn>
                </a:cxnLst>
                <a:rect l="0" t="0" r="r" b="b"/>
                <a:pathLst>
                  <a:path w="1" h="2">
                    <a:moveTo>
                      <a:pt x="1" y="2"/>
                    </a:moveTo>
                    <a:cubicBezTo>
                      <a:pt x="1" y="1"/>
                      <a:pt x="1" y="1"/>
                      <a:pt x="1" y="1"/>
                    </a:cubicBezTo>
                    <a:cubicBezTo>
                      <a:pt x="1" y="1"/>
                      <a:pt x="1" y="1"/>
                      <a:pt x="1" y="0"/>
                    </a:cubicBezTo>
                    <a:cubicBezTo>
                      <a:pt x="1" y="0"/>
                      <a:pt x="0" y="1"/>
                      <a:pt x="0" y="1"/>
                    </a:cubicBezTo>
                    <a:cubicBezTo>
                      <a:pt x="0" y="1"/>
                      <a:pt x="1" y="1"/>
                      <a:pt x="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488" name="Freeform 627"/>
              <p:cNvSpPr>
                <a:spLocks/>
              </p:cNvSpPr>
              <p:nvPr/>
            </p:nvSpPr>
            <p:spPr bwMode="auto">
              <a:xfrm>
                <a:off x="2511" y="2095"/>
                <a:ext cx="5" cy="2"/>
              </a:xfrm>
              <a:custGeom>
                <a:avLst/>
                <a:gdLst>
                  <a:gd name="T0" fmla="*/ 2 w 2"/>
                  <a:gd name="T1" fmla="*/ 1 h 1"/>
                  <a:gd name="T2" fmla="*/ 1 w 2"/>
                  <a:gd name="T3" fmla="*/ 0 h 1"/>
                  <a:gd name="T4" fmla="*/ 0 w 2"/>
                  <a:gd name="T5" fmla="*/ 1 h 1"/>
                  <a:gd name="T6" fmla="*/ 1 w 2"/>
                  <a:gd name="T7" fmla="*/ 1 h 1"/>
                  <a:gd name="T8" fmla="*/ 2 w 2"/>
                  <a:gd name="T9" fmla="*/ 1 h 1"/>
                </a:gdLst>
                <a:ahLst/>
                <a:cxnLst>
                  <a:cxn ang="0">
                    <a:pos x="T0" y="T1"/>
                  </a:cxn>
                  <a:cxn ang="0">
                    <a:pos x="T2" y="T3"/>
                  </a:cxn>
                  <a:cxn ang="0">
                    <a:pos x="T4" y="T5"/>
                  </a:cxn>
                  <a:cxn ang="0">
                    <a:pos x="T6" y="T7"/>
                  </a:cxn>
                  <a:cxn ang="0">
                    <a:pos x="T8" y="T9"/>
                  </a:cxn>
                </a:cxnLst>
                <a:rect l="0" t="0" r="r" b="b"/>
                <a:pathLst>
                  <a:path w="2" h="1">
                    <a:moveTo>
                      <a:pt x="2" y="1"/>
                    </a:moveTo>
                    <a:cubicBezTo>
                      <a:pt x="2" y="1"/>
                      <a:pt x="2" y="0"/>
                      <a:pt x="1" y="0"/>
                    </a:cubicBezTo>
                    <a:cubicBezTo>
                      <a:pt x="1" y="1"/>
                      <a:pt x="0" y="1"/>
                      <a:pt x="0" y="1"/>
                    </a:cubicBezTo>
                    <a:cubicBezTo>
                      <a:pt x="0" y="1"/>
                      <a:pt x="0" y="1"/>
                      <a:pt x="1" y="1"/>
                    </a:cubicBezTo>
                    <a:cubicBezTo>
                      <a:pt x="1" y="1"/>
                      <a:pt x="2" y="1"/>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489" name="Freeform 628"/>
              <p:cNvSpPr>
                <a:spLocks/>
              </p:cNvSpPr>
              <p:nvPr/>
            </p:nvSpPr>
            <p:spPr bwMode="auto">
              <a:xfrm>
                <a:off x="2622" y="1998"/>
                <a:ext cx="2" cy="2"/>
              </a:xfrm>
              <a:custGeom>
                <a:avLst/>
                <a:gdLst>
                  <a:gd name="T0" fmla="*/ 1 w 1"/>
                  <a:gd name="T1" fmla="*/ 0 h 1"/>
                  <a:gd name="T2" fmla="*/ 0 w 1"/>
                  <a:gd name="T3" fmla="*/ 1 h 1"/>
                  <a:gd name="T4" fmla="*/ 1 w 1"/>
                  <a:gd name="T5" fmla="*/ 0 h 1"/>
                  <a:gd name="T6" fmla="*/ 1 w 1"/>
                  <a:gd name="T7" fmla="*/ 0 h 1"/>
                </a:gdLst>
                <a:ahLst/>
                <a:cxnLst>
                  <a:cxn ang="0">
                    <a:pos x="T0" y="T1"/>
                  </a:cxn>
                  <a:cxn ang="0">
                    <a:pos x="T2" y="T3"/>
                  </a:cxn>
                  <a:cxn ang="0">
                    <a:pos x="T4" y="T5"/>
                  </a:cxn>
                  <a:cxn ang="0">
                    <a:pos x="T6" y="T7"/>
                  </a:cxn>
                </a:cxnLst>
                <a:rect l="0" t="0" r="r" b="b"/>
                <a:pathLst>
                  <a:path w="1" h="1">
                    <a:moveTo>
                      <a:pt x="1" y="0"/>
                    </a:moveTo>
                    <a:cubicBezTo>
                      <a:pt x="0" y="0"/>
                      <a:pt x="0" y="0"/>
                      <a:pt x="0" y="1"/>
                    </a:cubicBezTo>
                    <a:cubicBezTo>
                      <a:pt x="0" y="1"/>
                      <a:pt x="1" y="0"/>
                      <a:pt x="1"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490" name="Freeform 629"/>
              <p:cNvSpPr>
                <a:spLocks/>
              </p:cNvSpPr>
              <p:nvPr/>
            </p:nvSpPr>
            <p:spPr bwMode="auto">
              <a:xfrm>
                <a:off x="2667" y="1979"/>
                <a:ext cx="5" cy="2"/>
              </a:xfrm>
              <a:custGeom>
                <a:avLst/>
                <a:gdLst>
                  <a:gd name="T0" fmla="*/ 0 w 2"/>
                  <a:gd name="T1" fmla="*/ 0 h 1"/>
                  <a:gd name="T2" fmla="*/ 1 w 2"/>
                  <a:gd name="T3" fmla="*/ 1 h 1"/>
                  <a:gd name="T4" fmla="*/ 1 w 2"/>
                  <a:gd name="T5" fmla="*/ 1 h 1"/>
                  <a:gd name="T6" fmla="*/ 2 w 2"/>
                  <a:gd name="T7" fmla="*/ 0 h 1"/>
                  <a:gd name="T8" fmla="*/ 1 w 2"/>
                  <a:gd name="T9" fmla="*/ 0 h 1"/>
                  <a:gd name="T10" fmla="*/ 0 w 2"/>
                  <a:gd name="T11" fmla="*/ 0 h 1"/>
                </a:gdLst>
                <a:ahLst/>
                <a:cxnLst>
                  <a:cxn ang="0">
                    <a:pos x="T0" y="T1"/>
                  </a:cxn>
                  <a:cxn ang="0">
                    <a:pos x="T2" y="T3"/>
                  </a:cxn>
                  <a:cxn ang="0">
                    <a:pos x="T4" y="T5"/>
                  </a:cxn>
                  <a:cxn ang="0">
                    <a:pos x="T6" y="T7"/>
                  </a:cxn>
                  <a:cxn ang="0">
                    <a:pos x="T8" y="T9"/>
                  </a:cxn>
                  <a:cxn ang="0">
                    <a:pos x="T10" y="T11"/>
                  </a:cxn>
                </a:cxnLst>
                <a:rect l="0" t="0" r="r" b="b"/>
                <a:pathLst>
                  <a:path w="2" h="1">
                    <a:moveTo>
                      <a:pt x="0" y="0"/>
                    </a:moveTo>
                    <a:cubicBezTo>
                      <a:pt x="0" y="0"/>
                      <a:pt x="1" y="0"/>
                      <a:pt x="1" y="1"/>
                    </a:cubicBezTo>
                    <a:cubicBezTo>
                      <a:pt x="1" y="1"/>
                      <a:pt x="1" y="1"/>
                      <a:pt x="1" y="1"/>
                    </a:cubicBezTo>
                    <a:cubicBezTo>
                      <a:pt x="2" y="0"/>
                      <a:pt x="2" y="0"/>
                      <a:pt x="2" y="0"/>
                    </a:cubicBezTo>
                    <a:cubicBezTo>
                      <a:pt x="2" y="0"/>
                      <a:pt x="1" y="0"/>
                      <a:pt x="1" y="0"/>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491" name="Freeform 630"/>
              <p:cNvSpPr>
                <a:spLocks/>
              </p:cNvSpPr>
              <p:nvPr/>
            </p:nvSpPr>
            <p:spPr bwMode="auto">
              <a:xfrm>
                <a:off x="2676" y="1976"/>
                <a:ext cx="3" cy="0"/>
              </a:xfrm>
              <a:custGeom>
                <a:avLst/>
                <a:gdLst>
                  <a:gd name="T0" fmla="*/ 0 w 1"/>
                  <a:gd name="T1" fmla="*/ 1 w 1"/>
                  <a:gd name="T2" fmla="*/ 0 w 1"/>
                  <a:gd name="T3" fmla="*/ 0 w 1"/>
                  <a:gd name="T4" fmla="*/ 0 w 1"/>
                </a:gdLst>
                <a:ahLst/>
                <a:cxnLst>
                  <a:cxn ang="0">
                    <a:pos x="T0" y="0"/>
                  </a:cxn>
                  <a:cxn ang="0">
                    <a:pos x="T1" y="0"/>
                  </a:cxn>
                  <a:cxn ang="0">
                    <a:pos x="T2" y="0"/>
                  </a:cxn>
                  <a:cxn ang="0">
                    <a:pos x="T3" y="0"/>
                  </a:cxn>
                  <a:cxn ang="0">
                    <a:pos x="T4" y="0"/>
                  </a:cxn>
                </a:cxnLst>
                <a:rect l="0" t="0" r="r" b="b"/>
                <a:pathLst>
                  <a:path w="1">
                    <a:moveTo>
                      <a:pt x="0" y="0"/>
                    </a:moveTo>
                    <a:cubicBezTo>
                      <a:pt x="1" y="0"/>
                      <a:pt x="1" y="0"/>
                      <a:pt x="1" y="0"/>
                    </a:cubicBezTo>
                    <a:cubicBezTo>
                      <a:pt x="1"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492" name="Freeform 631"/>
              <p:cNvSpPr>
                <a:spLocks/>
              </p:cNvSpPr>
              <p:nvPr/>
            </p:nvSpPr>
            <p:spPr bwMode="auto">
              <a:xfrm>
                <a:off x="2681" y="1974"/>
                <a:ext cx="10" cy="5"/>
              </a:xfrm>
              <a:custGeom>
                <a:avLst/>
                <a:gdLst>
                  <a:gd name="T0" fmla="*/ 0 w 4"/>
                  <a:gd name="T1" fmla="*/ 2 h 2"/>
                  <a:gd name="T2" fmla="*/ 1 w 4"/>
                  <a:gd name="T3" fmla="*/ 2 h 2"/>
                  <a:gd name="T4" fmla="*/ 2 w 4"/>
                  <a:gd name="T5" fmla="*/ 2 h 2"/>
                  <a:gd name="T6" fmla="*/ 4 w 4"/>
                  <a:gd name="T7" fmla="*/ 2 h 2"/>
                  <a:gd name="T8" fmla="*/ 4 w 4"/>
                  <a:gd name="T9" fmla="*/ 2 h 2"/>
                  <a:gd name="T10" fmla="*/ 3 w 4"/>
                  <a:gd name="T11" fmla="*/ 1 h 2"/>
                  <a:gd name="T12" fmla="*/ 4 w 4"/>
                  <a:gd name="T13" fmla="*/ 1 h 2"/>
                  <a:gd name="T14" fmla="*/ 3 w 4"/>
                  <a:gd name="T15" fmla="*/ 1 h 2"/>
                  <a:gd name="T16" fmla="*/ 2 w 4"/>
                  <a:gd name="T17" fmla="*/ 0 h 2"/>
                  <a:gd name="T18" fmla="*/ 2 w 4"/>
                  <a:gd name="T19" fmla="*/ 1 h 2"/>
                  <a:gd name="T20" fmla="*/ 1 w 4"/>
                  <a:gd name="T21" fmla="*/ 1 h 2"/>
                  <a:gd name="T22" fmla="*/ 1 w 4"/>
                  <a:gd name="T23" fmla="*/ 1 h 2"/>
                  <a:gd name="T24" fmla="*/ 0 w 4"/>
                  <a:gd name="T25" fmla="*/ 1 h 2"/>
                  <a:gd name="T26" fmla="*/ 0 w 4"/>
                  <a:gd name="T27"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 h="2">
                    <a:moveTo>
                      <a:pt x="0" y="2"/>
                    </a:moveTo>
                    <a:cubicBezTo>
                      <a:pt x="0" y="2"/>
                      <a:pt x="1" y="2"/>
                      <a:pt x="1" y="2"/>
                    </a:cubicBezTo>
                    <a:cubicBezTo>
                      <a:pt x="2" y="2"/>
                      <a:pt x="2" y="2"/>
                      <a:pt x="2" y="2"/>
                    </a:cubicBezTo>
                    <a:cubicBezTo>
                      <a:pt x="3" y="2"/>
                      <a:pt x="3" y="2"/>
                      <a:pt x="4" y="2"/>
                    </a:cubicBezTo>
                    <a:cubicBezTo>
                      <a:pt x="4" y="2"/>
                      <a:pt x="4" y="2"/>
                      <a:pt x="4" y="2"/>
                    </a:cubicBezTo>
                    <a:cubicBezTo>
                      <a:pt x="4" y="1"/>
                      <a:pt x="3" y="1"/>
                      <a:pt x="3" y="1"/>
                    </a:cubicBezTo>
                    <a:cubicBezTo>
                      <a:pt x="3" y="1"/>
                      <a:pt x="3" y="1"/>
                      <a:pt x="4" y="1"/>
                    </a:cubicBezTo>
                    <a:cubicBezTo>
                      <a:pt x="3" y="1"/>
                      <a:pt x="3" y="1"/>
                      <a:pt x="3" y="1"/>
                    </a:cubicBezTo>
                    <a:cubicBezTo>
                      <a:pt x="2" y="1"/>
                      <a:pt x="2" y="0"/>
                      <a:pt x="2" y="0"/>
                    </a:cubicBezTo>
                    <a:cubicBezTo>
                      <a:pt x="2" y="1"/>
                      <a:pt x="2" y="1"/>
                      <a:pt x="2" y="1"/>
                    </a:cubicBezTo>
                    <a:cubicBezTo>
                      <a:pt x="2" y="1"/>
                      <a:pt x="1" y="1"/>
                      <a:pt x="1" y="1"/>
                    </a:cubicBezTo>
                    <a:cubicBezTo>
                      <a:pt x="1" y="1"/>
                      <a:pt x="1" y="1"/>
                      <a:pt x="1" y="1"/>
                    </a:cubicBezTo>
                    <a:cubicBezTo>
                      <a:pt x="0" y="1"/>
                      <a:pt x="0" y="1"/>
                      <a:pt x="0" y="1"/>
                    </a:cubicBezTo>
                    <a:cubicBezTo>
                      <a:pt x="0" y="1"/>
                      <a:pt x="0" y="2"/>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493" name="Freeform 632"/>
              <p:cNvSpPr>
                <a:spLocks/>
              </p:cNvSpPr>
              <p:nvPr/>
            </p:nvSpPr>
            <p:spPr bwMode="auto">
              <a:xfrm>
                <a:off x="2665" y="1984"/>
                <a:ext cx="7" cy="2"/>
              </a:xfrm>
              <a:custGeom>
                <a:avLst/>
                <a:gdLst>
                  <a:gd name="T0" fmla="*/ 1 w 3"/>
                  <a:gd name="T1" fmla="*/ 1 h 1"/>
                  <a:gd name="T2" fmla="*/ 2 w 3"/>
                  <a:gd name="T3" fmla="*/ 1 h 1"/>
                  <a:gd name="T4" fmla="*/ 3 w 3"/>
                  <a:gd name="T5" fmla="*/ 0 h 1"/>
                  <a:gd name="T6" fmla="*/ 1 w 3"/>
                  <a:gd name="T7" fmla="*/ 0 h 1"/>
                  <a:gd name="T8" fmla="*/ 0 w 3"/>
                  <a:gd name="T9" fmla="*/ 0 h 1"/>
                  <a:gd name="T10" fmla="*/ 0 w 3"/>
                  <a:gd name="T11" fmla="*/ 1 h 1"/>
                  <a:gd name="T12" fmla="*/ 1 w 3"/>
                  <a:gd name="T13" fmla="*/ 1 h 1"/>
                </a:gdLst>
                <a:ahLst/>
                <a:cxnLst>
                  <a:cxn ang="0">
                    <a:pos x="T0" y="T1"/>
                  </a:cxn>
                  <a:cxn ang="0">
                    <a:pos x="T2" y="T3"/>
                  </a:cxn>
                  <a:cxn ang="0">
                    <a:pos x="T4" y="T5"/>
                  </a:cxn>
                  <a:cxn ang="0">
                    <a:pos x="T6" y="T7"/>
                  </a:cxn>
                  <a:cxn ang="0">
                    <a:pos x="T8" y="T9"/>
                  </a:cxn>
                  <a:cxn ang="0">
                    <a:pos x="T10" y="T11"/>
                  </a:cxn>
                  <a:cxn ang="0">
                    <a:pos x="T12" y="T13"/>
                  </a:cxn>
                </a:cxnLst>
                <a:rect l="0" t="0" r="r" b="b"/>
                <a:pathLst>
                  <a:path w="3" h="1">
                    <a:moveTo>
                      <a:pt x="1" y="1"/>
                    </a:moveTo>
                    <a:cubicBezTo>
                      <a:pt x="1" y="1"/>
                      <a:pt x="2" y="1"/>
                      <a:pt x="2" y="1"/>
                    </a:cubicBezTo>
                    <a:cubicBezTo>
                      <a:pt x="2" y="1"/>
                      <a:pt x="2" y="0"/>
                      <a:pt x="3" y="0"/>
                    </a:cubicBezTo>
                    <a:cubicBezTo>
                      <a:pt x="2" y="0"/>
                      <a:pt x="2" y="0"/>
                      <a:pt x="1" y="0"/>
                    </a:cubicBezTo>
                    <a:cubicBezTo>
                      <a:pt x="1" y="0"/>
                      <a:pt x="0" y="0"/>
                      <a:pt x="0" y="0"/>
                    </a:cubicBezTo>
                    <a:cubicBezTo>
                      <a:pt x="0" y="0"/>
                      <a:pt x="0" y="0"/>
                      <a:pt x="0" y="1"/>
                    </a:cubicBezTo>
                    <a:cubicBezTo>
                      <a:pt x="0" y="1"/>
                      <a:pt x="0"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494" name="Freeform 633"/>
              <p:cNvSpPr>
                <a:spLocks/>
              </p:cNvSpPr>
              <p:nvPr/>
            </p:nvSpPr>
            <p:spPr bwMode="auto">
              <a:xfrm>
                <a:off x="2551" y="2175"/>
                <a:ext cx="2" cy="0"/>
              </a:xfrm>
              <a:custGeom>
                <a:avLst/>
                <a:gdLst>
                  <a:gd name="T0" fmla="*/ 1 w 1"/>
                  <a:gd name="T1" fmla="*/ 0 w 1"/>
                  <a:gd name="T2" fmla="*/ 0 w 1"/>
                  <a:gd name="T3" fmla="*/ 1 w 1"/>
                  <a:gd name="T4" fmla="*/ 1 w 1"/>
                </a:gdLst>
                <a:ahLst/>
                <a:cxnLst>
                  <a:cxn ang="0">
                    <a:pos x="T0" y="0"/>
                  </a:cxn>
                  <a:cxn ang="0">
                    <a:pos x="T1" y="0"/>
                  </a:cxn>
                  <a:cxn ang="0">
                    <a:pos x="T2" y="0"/>
                  </a:cxn>
                  <a:cxn ang="0">
                    <a:pos x="T3" y="0"/>
                  </a:cxn>
                  <a:cxn ang="0">
                    <a:pos x="T4" y="0"/>
                  </a:cxn>
                </a:cxnLst>
                <a:rect l="0" t="0" r="r" b="b"/>
                <a:pathLst>
                  <a:path w="1">
                    <a:moveTo>
                      <a:pt x="1" y="0"/>
                    </a:moveTo>
                    <a:cubicBezTo>
                      <a:pt x="1" y="0"/>
                      <a:pt x="0" y="0"/>
                      <a:pt x="0" y="0"/>
                    </a:cubicBezTo>
                    <a:cubicBezTo>
                      <a:pt x="0" y="0"/>
                      <a:pt x="0" y="0"/>
                      <a:pt x="0" y="0"/>
                    </a:cubicBezTo>
                    <a:cubicBezTo>
                      <a:pt x="0" y="0"/>
                      <a:pt x="0" y="0"/>
                      <a:pt x="1"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495" name="Freeform 634"/>
              <p:cNvSpPr>
                <a:spLocks/>
              </p:cNvSpPr>
              <p:nvPr/>
            </p:nvSpPr>
            <p:spPr bwMode="auto">
              <a:xfrm>
                <a:off x="2629" y="2156"/>
                <a:ext cx="5" cy="5"/>
              </a:xfrm>
              <a:custGeom>
                <a:avLst/>
                <a:gdLst>
                  <a:gd name="T0" fmla="*/ 1 w 2"/>
                  <a:gd name="T1" fmla="*/ 2 h 2"/>
                  <a:gd name="T2" fmla="*/ 1 w 2"/>
                  <a:gd name="T3" fmla="*/ 1 h 2"/>
                  <a:gd name="T4" fmla="*/ 2 w 2"/>
                  <a:gd name="T5" fmla="*/ 0 h 2"/>
                  <a:gd name="T6" fmla="*/ 2 w 2"/>
                  <a:gd name="T7" fmla="*/ 0 h 2"/>
                  <a:gd name="T8" fmla="*/ 1 w 2"/>
                  <a:gd name="T9" fmla="*/ 0 h 2"/>
                  <a:gd name="T10" fmla="*/ 0 w 2"/>
                  <a:gd name="T11" fmla="*/ 1 h 2"/>
                  <a:gd name="T12" fmla="*/ 0 w 2"/>
                  <a:gd name="T13" fmla="*/ 2 h 2"/>
                  <a:gd name="T14" fmla="*/ 1 w 2"/>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2">
                    <a:moveTo>
                      <a:pt x="1" y="2"/>
                    </a:moveTo>
                    <a:cubicBezTo>
                      <a:pt x="1" y="2"/>
                      <a:pt x="1" y="1"/>
                      <a:pt x="1" y="1"/>
                    </a:cubicBezTo>
                    <a:cubicBezTo>
                      <a:pt x="1" y="1"/>
                      <a:pt x="2" y="0"/>
                      <a:pt x="2" y="0"/>
                    </a:cubicBezTo>
                    <a:cubicBezTo>
                      <a:pt x="2" y="0"/>
                      <a:pt x="2" y="0"/>
                      <a:pt x="2" y="0"/>
                    </a:cubicBezTo>
                    <a:cubicBezTo>
                      <a:pt x="2" y="0"/>
                      <a:pt x="1" y="0"/>
                      <a:pt x="1" y="0"/>
                    </a:cubicBezTo>
                    <a:cubicBezTo>
                      <a:pt x="0" y="0"/>
                      <a:pt x="0" y="0"/>
                      <a:pt x="0" y="1"/>
                    </a:cubicBezTo>
                    <a:cubicBezTo>
                      <a:pt x="0" y="1"/>
                      <a:pt x="0" y="1"/>
                      <a:pt x="0" y="2"/>
                    </a:cubicBezTo>
                    <a:cubicBezTo>
                      <a:pt x="1" y="2"/>
                      <a:pt x="1" y="2"/>
                      <a:pt x="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496" name="Freeform 635"/>
              <p:cNvSpPr>
                <a:spLocks/>
              </p:cNvSpPr>
              <p:nvPr/>
            </p:nvSpPr>
            <p:spPr bwMode="auto">
              <a:xfrm>
                <a:off x="2629" y="2180"/>
                <a:ext cx="12" cy="12"/>
              </a:xfrm>
              <a:custGeom>
                <a:avLst/>
                <a:gdLst>
                  <a:gd name="T0" fmla="*/ 1 w 5"/>
                  <a:gd name="T1" fmla="*/ 4 h 5"/>
                  <a:gd name="T2" fmla="*/ 2 w 5"/>
                  <a:gd name="T3" fmla="*/ 4 h 5"/>
                  <a:gd name="T4" fmla="*/ 1 w 5"/>
                  <a:gd name="T5" fmla="*/ 4 h 5"/>
                  <a:gd name="T6" fmla="*/ 1 w 5"/>
                  <a:gd name="T7" fmla="*/ 5 h 5"/>
                  <a:gd name="T8" fmla="*/ 1 w 5"/>
                  <a:gd name="T9" fmla="*/ 5 h 5"/>
                  <a:gd name="T10" fmla="*/ 2 w 5"/>
                  <a:gd name="T11" fmla="*/ 5 h 5"/>
                  <a:gd name="T12" fmla="*/ 2 w 5"/>
                  <a:gd name="T13" fmla="*/ 4 h 5"/>
                  <a:gd name="T14" fmla="*/ 2 w 5"/>
                  <a:gd name="T15" fmla="*/ 4 h 5"/>
                  <a:gd name="T16" fmla="*/ 2 w 5"/>
                  <a:gd name="T17" fmla="*/ 4 h 5"/>
                  <a:gd name="T18" fmla="*/ 4 w 5"/>
                  <a:gd name="T19" fmla="*/ 3 h 5"/>
                  <a:gd name="T20" fmla="*/ 4 w 5"/>
                  <a:gd name="T21" fmla="*/ 3 h 5"/>
                  <a:gd name="T22" fmla="*/ 5 w 5"/>
                  <a:gd name="T23" fmla="*/ 2 h 5"/>
                  <a:gd name="T24" fmla="*/ 4 w 5"/>
                  <a:gd name="T25" fmla="*/ 2 h 5"/>
                  <a:gd name="T26" fmla="*/ 4 w 5"/>
                  <a:gd name="T27" fmla="*/ 1 h 5"/>
                  <a:gd name="T28" fmla="*/ 4 w 5"/>
                  <a:gd name="T29" fmla="*/ 0 h 5"/>
                  <a:gd name="T30" fmla="*/ 4 w 5"/>
                  <a:gd name="T31" fmla="*/ 0 h 5"/>
                  <a:gd name="T32" fmla="*/ 5 w 5"/>
                  <a:gd name="T33" fmla="*/ 0 h 5"/>
                  <a:gd name="T34" fmla="*/ 4 w 5"/>
                  <a:gd name="T35" fmla="*/ 0 h 5"/>
                  <a:gd name="T36" fmla="*/ 3 w 5"/>
                  <a:gd name="T37" fmla="*/ 0 h 5"/>
                  <a:gd name="T38" fmla="*/ 2 w 5"/>
                  <a:gd name="T39" fmla="*/ 0 h 5"/>
                  <a:gd name="T40" fmla="*/ 2 w 5"/>
                  <a:gd name="T41" fmla="*/ 0 h 5"/>
                  <a:gd name="T42" fmla="*/ 1 w 5"/>
                  <a:gd name="T43" fmla="*/ 1 h 5"/>
                  <a:gd name="T44" fmla="*/ 0 w 5"/>
                  <a:gd name="T45" fmla="*/ 1 h 5"/>
                  <a:gd name="T46" fmla="*/ 1 w 5"/>
                  <a:gd name="T47" fmla="*/ 2 h 5"/>
                  <a:gd name="T48" fmla="*/ 0 w 5"/>
                  <a:gd name="T49" fmla="*/ 2 h 5"/>
                  <a:gd name="T50" fmla="*/ 1 w 5"/>
                  <a:gd name="T51" fmla="*/ 4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 h="5">
                    <a:moveTo>
                      <a:pt x="1" y="4"/>
                    </a:moveTo>
                    <a:cubicBezTo>
                      <a:pt x="1" y="4"/>
                      <a:pt x="1" y="4"/>
                      <a:pt x="2" y="4"/>
                    </a:cubicBezTo>
                    <a:cubicBezTo>
                      <a:pt x="2" y="4"/>
                      <a:pt x="1" y="4"/>
                      <a:pt x="1" y="4"/>
                    </a:cubicBezTo>
                    <a:cubicBezTo>
                      <a:pt x="1" y="4"/>
                      <a:pt x="1" y="4"/>
                      <a:pt x="1" y="5"/>
                    </a:cubicBezTo>
                    <a:cubicBezTo>
                      <a:pt x="1" y="5"/>
                      <a:pt x="1" y="5"/>
                      <a:pt x="1" y="5"/>
                    </a:cubicBezTo>
                    <a:cubicBezTo>
                      <a:pt x="1" y="5"/>
                      <a:pt x="2" y="5"/>
                      <a:pt x="2" y="5"/>
                    </a:cubicBezTo>
                    <a:cubicBezTo>
                      <a:pt x="2" y="5"/>
                      <a:pt x="2" y="4"/>
                      <a:pt x="2" y="4"/>
                    </a:cubicBezTo>
                    <a:cubicBezTo>
                      <a:pt x="2" y="4"/>
                      <a:pt x="2" y="4"/>
                      <a:pt x="2" y="4"/>
                    </a:cubicBezTo>
                    <a:cubicBezTo>
                      <a:pt x="2" y="4"/>
                      <a:pt x="2" y="4"/>
                      <a:pt x="2" y="4"/>
                    </a:cubicBezTo>
                    <a:cubicBezTo>
                      <a:pt x="3" y="3"/>
                      <a:pt x="3" y="3"/>
                      <a:pt x="4" y="3"/>
                    </a:cubicBezTo>
                    <a:cubicBezTo>
                      <a:pt x="4" y="3"/>
                      <a:pt x="4" y="3"/>
                      <a:pt x="4" y="3"/>
                    </a:cubicBezTo>
                    <a:cubicBezTo>
                      <a:pt x="4" y="2"/>
                      <a:pt x="4" y="2"/>
                      <a:pt x="5" y="2"/>
                    </a:cubicBezTo>
                    <a:cubicBezTo>
                      <a:pt x="4" y="2"/>
                      <a:pt x="4" y="2"/>
                      <a:pt x="4" y="2"/>
                    </a:cubicBezTo>
                    <a:cubicBezTo>
                      <a:pt x="4" y="1"/>
                      <a:pt x="4" y="1"/>
                      <a:pt x="4" y="1"/>
                    </a:cubicBezTo>
                    <a:cubicBezTo>
                      <a:pt x="4" y="1"/>
                      <a:pt x="4" y="1"/>
                      <a:pt x="4" y="0"/>
                    </a:cubicBezTo>
                    <a:cubicBezTo>
                      <a:pt x="4" y="0"/>
                      <a:pt x="4" y="0"/>
                      <a:pt x="4" y="0"/>
                    </a:cubicBezTo>
                    <a:cubicBezTo>
                      <a:pt x="4" y="0"/>
                      <a:pt x="5" y="0"/>
                      <a:pt x="5" y="0"/>
                    </a:cubicBezTo>
                    <a:cubicBezTo>
                      <a:pt x="4" y="0"/>
                      <a:pt x="4" y="0"/>
                      <a:pt x="4" y="0"/>
                    </a:cubicBezTo>
                    <a:cubicBezTo>
                      <a:pt x="4" y="0"/>
                      <a:pt x="4" y="0"/>
                      <a:pt x="3" y="0"/>
                    </a:cubicBezTo>
                    <a:cubicBezTo>
                      <a:pt x="3" y="0"/>
                      <a:pt x="3" y="0"/>
                      <a:pt x="2" y="0"/>
                    </a:cubicBezTo>
                    <a:cubicBezTo>
                      <a:pt x="2" y="0"/>
                      <a:pt x="2" y="0"/>
                      <a:pt x="2" y="0"/>
                    </a:cubicBezTo>
                    <a:cubicBezTo>
                      <a:pt x="1" y="1"/>
                      <a:pt x="1" y="1"/>
                      <a:pt x="1" y="1"/>
                    </a:cubicBezTo>
                    <a:cubicBezTo>
                      <a:pt x="1" y="1"/>
                      <a:pt x="0" y="1"/>
                      <a:pt x="0" y="1"/>
                    </a:cubicBezTo>
                    <a:cubicBezTo>
                      <a:pt x="0" y="2"/>
                      <a:pt x="0" y="2"/>
                      <a:pt x="1" y="2"/>
                    </a:cubicBezTo>
                    <a:cubicBezTo>
                      <a:pt x="0" y="2"/>
                      <a:pt x="0" y="2"/>
                      <a:pt x="0" y="2"/>
                    </a:cubicBezTo>
                    <a:cubicBezTo>
                      <a:pt x="0" y="3"/>
                      <a:pt x="1" y="3"/>
                      <a:pt x="1"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497" name="Freeform 636"/>
              <p:cNvSpPr>
                <a:spLocks/>
              </p:cNvSpPr>
              <p:nvPr/>
            </p:nvSpPr>
            <p:spPr bwMode="auto">
              <a:xfrm>
                <a:off x="2610" y="2187"/>
                <a:ext cx="7" cy="12"/>
              </a:xfrm>
              <a:custGeom>
                <a:avLst/>
                <a:gdLst>
                  <a:gd name="T0" fmla="*/ 1 w 3"/>
                  <a:gd name="T1" fmla="*/ 2 h 5"/>
                  <a:gd name="T2" fmla="*/ 0 w 3"/>
                  <a:gd name="T3" fmla="*/ 4 h 5"/>
                  <a:gd name="T4" fmla="*/ 1 w 3"/>
                  <a:gd name="T5" fmla="*/ 5 h 5"/>
                  <a:gd name="T6" fmla="*/ 1 w 3"/>
                  <a:gd name="T7" fmla="*/ 5 h 5"/>
                  <a:gd name="T8" fmla="*/ 1 w 3"/>
                  <a:gd name="T9" fmla="*/ 5 h 5"/>
                  <a:gd name="T10" fmla="*/ 1 w 3"/>
                  <a:gd name="T11" fmla="*/ 5 h 5"/>
                  <a:gd name="T12" fmla="*/ 2 w 3"/>
                  <a:gd name="T13" fmla="*/ 4 h 5"/>
                  <a:gd name="T14" fmla="*/ 2 w 3"/>
                  <a:gd name="T15" fmla="*/ 2 h 5"/>
                  <a:gd name="T16" fmla="*/ 3 w 3"/>
                  <a:gd name="T17" fmla="*/ 1 h 5"/>
                  <a:gd name="T18" fmla="*/ 3 w 3"/>
                  <a:gd name="T19" fmla="*/ 0 h 5"/>
                  <a:gd name="T20" fmla="*/ 2 w 3"/>
                  <a:gd name="T21" fmla="*/ 0 h 5"/>
                  <a:gd name="T22" fmla="*/ 2 w 3"/>
                  <a:gd name="T23" fmla="*/ 0 h 5"/>
                  <a:gd name="T24" fmla="*/ 2 w 3"/>
                  <a:gd name="T25" fmla="*/ 1 h 5"/>
                  <a:gd name="T26" fmla="*/ 1 w 3"/>
                  <a:gd name="T27" fmla="*/ 2 h 5"/>
                  <a:gd name="T28" fmla="*/ 1 w 3"/>
                  <a:gd name="T29"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 h="5">
                    <a:moveTo>
                      <a:pt x="1" y="2"/>
                    </a:moveTo>
                    <a:cubicBezTo>
                      <a:pt x="1" y="3"/>
                      <a:pt x="1" y="3"/>
                      <a:pt x="0" y="4"/>
                    </a:cubicBezTo>
                    <a:cubicBezTo>
                      <a:pt x="0" y="4"/>
                      <a:pt x="1" y="4"/>
                      <a:pt x="1" y="5"/>
                    </a:cubicBezTo>
                    <a:cubicBezTo>
                      <a:pt x="1" y="5"/>
                      <a:pt x="1" y="5"/>
                      <a:pt x="1" y="5"/>
                    </a:cubicBezTo>
                    <a:cubicBezTo>
                      <a:pt x="1" y="5"/>
                      <a:pt x="1" y="5"/>
                      <a:pt x="1" y="5"/>
                    </a:cubicBezTo>
                    <a:cubicBezTo>
                      <a:pt x="1" y="5"/>
                      <a:pt x="1" y="5"/>
                      <a:pt x="1" y="5"/>
                    </a:cubicBezTo>
                    <a:cubicBezTo>
                      <a:pt x="2" y="4"/>
                      <a:pt x="2" y="4"/>
                      <a:pt x="2" y="4"/>
                    </a:cubicBezTo>
                    <a:cubicBezTo>
                      <a:pt x="2" y="3"/>
                      <a:pt x="2" y="3"/>
                      <a:pt x="2" y="2"/>
                    </a:cubicBezTo>
                    <a:cubicBezTo>
                      <a:pt x="2" y="2"/>
                      <a:pt x="3" y="2"/>
                      <a:pt x="3" y="1"/>
                    </a:cubicBezTo>
                    <a:cubicBezTo>
                      <a:pt x="3" y="1"/>
                      <a:pt x="3" y="0"/>
                      <a:pt x="3" y="0"/>
                    </a:cubicBezTo>
                    <a:cubicBezTo>
                      <a:pt x="3" y="0"/>
                      <a:pt x="3" y="0"/>
                      <a:pt x="2" y="0"/>
                    </a:cubicBezTo>
                    <a:cubicBezTo>
                      <a:pt x="2" y="0"/>
                      <a:pt x="2" y="0"/>
                      <a:pt x="2" y="0"/>
                    </a:cubicBezTo>
                    <a:cubicBezTo>
                      <a:pt x="2" y="0"/>
                      <a:pt x="2" y="1"/>
                      <a:pt x="2" y="1"/>
                    </a:cubicBezTo>
                    <a:cubicBezTo>
                      <a:pt x="2" y="1"/>
                      <a:pt x="2" y="1"/>
                      <a:pt x="1" y="2"/>
                    </a:cubicBezTo>
                    <a:cubicBezTo>
                      <a:pt x="1" y="2"/>
                      <a:pt x="1" y="2"/>
                      <a:pt x="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498" name="Freeform 637"/>
              <p:cNvSpPr>
                <a:spLocks/>
              </p:cNvSpPr>
              <p:nvPr/>
            </p:nvSpPr>
            <p:spPr bwMode="auto">
              <a:xfrm>
                <a:off x="2641" y="2178"/>
                <a:ext cx="5" cy="2"/>
              </a:xfrm>
              <a:custGeom>
                <a:avLst/>
                <a:gdLst>
                  <a:gd name="T0" fmla="*/ 0 w 2"/>
                  <a:gd name="T1" fmla="*/ 0 h 1"/>
                  <a:gd name="T2" fmla="*/ 0 w 2"/>
                  <a:gd name="T3" fmla="*/ 1 h 1"/>
                  <a:gd name="T4" fmla="*/ 1 w 2"/>
                  <a:gd name="T5" fmla="*/ 0 h 1"/>
                  <a:gd name="T6" fmla="*/ 2 w 2"/>
                  <a:gd name="T7" fmla="*/ 0 h 1"/>
                  <a:gd name="T8" fmla="*/ 2 w 2"/>
                  <a:gd name="T9" fmla="*/ 0 h 1"/>
                  <a:gd name="T10" fmla="*/ 0 w 2"/>
                  <a:gd name="T11" fmla="*/ 0 h 1"/>
                  <a:gd name="T12" fmla="*/ 0 w 2"/>
                  <a:gd name="T13" fmla="*/ 0 h 1"/>
                </a:gdLst>
                <a:ahLst/>
                <a:cxnLst>
                  <a:cxn ang="0">
                    <a:pos x="T0" y="T1"/>
                  </a:cxn>
                  <a:cxn ang="0">
                    <a:pos x="T2" y="T3"/>
                  </a:cxn>
                  <a:cxn ang="0">
                    <a:pos x="T4" y="T5"/>
                  </a:cxn>
                  <a:cxn ang="0">
                    <a:pos x="T6" y="T7"/>
                  </a:cxn>
                  <a:cxn ang="0">
                    <a:pos x="T8" y="T9"/>
                  </a:cxn>
                  <a:cxn ang="0">
                    <a:pos x="T10" y="T11"/>
                  </a:cxn>
                  <a:cxn ang="0">
                    <a:pos x="T12" y="T13"/>
                  </a:cxn>
                </a:cxnLst>
                <a:rect l="0" t="0" r="r" b="b"/>
                <a:pathLst>
                  <a:path w="2" h="1">
                    <a:moveTo>
                      <a:pt x="0" y="0"/>
                    </a:moveTo>
                    <a:cubicBezTo>
                      <a:pt x="0" y="0"/>
                      <a:pt x="0" y="1"/>
                      <a:pt x="0" y="1"/>
                    </a:cubicBezTo>
                    <a:cubicBezTo>
                      <a:pt x="0" y="1"/>
                      <a:pt x="1" y="0"/>
                      <a:pt x="1" y="0"/>
                    </a:cubicBezTo>
                    <a:cubicBezTo>
                      <a:pt x="1" y="0"/>
                      <a:pt x="1" y="0"/>
                      <a:pt x="2" y="0"/>
                    </a:cubicBezTo>
                    <a:cubicBezTo>
                      <a:pt x="2" y="0"/>
                      <a:pt x="2" y="0"/>
                      <a:pt x="2" y="0"/>
                    </a:cubicBezTo>
                    <a:cubicBezTo>
                      <a:pt x="1" y="0"/>
                      <a:pt x="1"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499" name="Freeform 638"/>
              <p:cNvSpPr>
                <a:spLocks/>
              </p:cNvSpPr>
              <p:nvPr/>
            </p:nvSpPr>
            <p:spPr bwMode="auto">
              <a:xfrm>
                <a:off x="2639" y="2171"/>
                <a:ext cx="4" cy="2"/>
              </a:xfrm>
              <a:custGeom>
                <a:avLst/>
                <a:gdLst>
                  <a:gd name="T0" fmla="*/ 0 w 2"/>
                  <a:gd name="T1" fmla="*/ 0 h 1"/>
                  <a:gd name="T2" fmla="*/ 1 w 2"/>
                  <a:gd name="T3" fmla="*/ 1 h 1"/>
                  <a:gd name="T4" fmla="*/ 2 w 2"/>
                  <a:gd name="T5" fmla="*/ 0 h 1"/>
                  <a:gd name="T6" fmla="*/ 1 w 2"/>
                  <a:gd name="T7" fmla="*/ 0 h 1"/>
                  <a:gd name="T8" fmla="*/ 0 w 2"/>
                  <a:gd name="T9" fmla="*/ 0 h 1"/>
                </a:gdLst>
                <a:ahLst/>
                <a:cxnLst>
                  <a:cxn ang="0">
                    <a:pos x="T0" y="T1"/>
                  </a:cxn>
                  <a:cxn ang="0">
                    <a:pos x="T2" y="T3"/>
                  </a:cxn>
                  <a:cxn ang="0">
                    <a:pos x="T4" y="T5"/>
                  </a:cxn>
                  <a:cxn ang="0">
                    <a:pos x="T6" y="T7"/>
                  </a:cxn>
                  <a:cxn ang="0">
                    <a:pos x="T8" y="T9"/>
                  </a:cxn>
                </a:cxnLst>
                <a:rect l="0" t="0" r="r" b="b"/>
                <a:pathLst>
                  <a:path w="2" h="1">
                    <a:moveTo>
                      <a:pt x="0" y="0"/>
                    </a:moveTo>
                    <a:cubicBezTo>
                      <a:pt x="1" y="0"/>
                      <a:pt x="1" y="0"/>
                      <a:pt x="1" y="1"/>
                    </a:cubicBezTo>
                    <a:cubicBezTo>
                      <a:pt x="1" y="0"/>
                      <a:pt x="1" y="0"/>
                      <a:pt x="2" y="0"/>
                    </a:cubicBezTo>
                    <a:cubicBezTo>
                      <a:pt x="1" y="0"/>
                      <a:pt x="1" y="0"/>
                      <a:pt x="1" y="0"/>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500" name="Freeform 639"/>
              <p:cNvSpPr>
                <a:spLocks/>
              </p:cNvSpPr>
              <p:nvPr/>
            </p:nvSpPr>
            <p:spPr bwMode="auto">
              <a:xfrm>
                <a:off x="2676" y="2147"/>
                <a:ext cx="3" cy="0"/>
              </a:xfrm>
              <a:custGeom>
                <a:avLst/>
                <a:gdLst>
                  <a:gd name="T0" fmla="*/ 0 w 1"/>
                  <a:gd name="T1" fmla="*/ 1 w 1"/>
                  <a:gd name="T2" fmla="*/ 0 w 1"/>
                  <a:gd name="T3" fmla="*/ 0 w 1"/>
                </a:gdLst>
                <a:ahLst/>
                <a:cxnLst>
                  <a:cxn ang="0">
                    <a:pos x="T0" y="0"/>
                  </a:cxn>
                  <a:cxn ang="0">
                    <a:pos x="T1" y="0"/>
                  </a:cxn>
                  <a:cxn ang="0">
                    <a:pos x="T2" y="0"/>
                  </a:cxn>
                  <a:cxn ang="0">
                    <a:pos x="T3" y="0"/>
                  </a:cxn>
                </a:cxnLst>
                <a:rect l="0" t="0" r="r" b="b"/>
                <a:pathLst>
                  <a:path w="1">
                    <a:moveTo>
                      <a:pt x="0" y="0"/>
                    </a:moveTo>
                    <a:cubicBezTo>
                      <a:pt x="0" y="0"/>
                      <a:pt x="1" y="0"/>
                      <a:pt x="1" y="0"/>
                    </a:cubicBezTo>
                    <a:cubicBezTo>
                      <a:pt x="1"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501" name="Freeform 640"/>
              <p:cNvSpPr>
                <a:spLocks/>
              </p:cNvSpPr>
              <p:nvPr/>
            </p:nvSpPr>
            <p:spPr bwMode="auto">
              <a:xfrm>
                <a:off x="2679" y="2149"/>
                <a:ext cx="2" cy="0"/>
              </a:xfrm>
              <a:custGeom>
                <a:avLst/>
                <a:gdLst>
                  <a:gd name="T0" fmla="*/ 1 w 1"/>
                  <a:gd name="T1" fmla="*/ 1 w 1"/>
                  <a:gd name="T2" fmla="*/ 1 w 1"/>
                  <a:gd name="T3" fmla="*/ 0 w 1"/>
                  <a:gd name="T4" fmla="*/ 0 w 1"/>
                  <a:gd name="T5" fmla="*/ 1 w 1"/>
                </a:gdLst>
                <a:ahLst/>
                <a:cxnLst>
                  <a:cxn ang="0">
                    <a:pos x="T0" y="0"/>
                  </a:cxn>
                  <a:cxn ang="0">
                    <a:pos x="T1" y="0"/>
                  </a:cxn>
                  <a:cxn ang="0">
                    <a:pos x="T2" y="0"/>
                  </a:cxn>
                  <a:cxn ang="0">
                    <a:pos x="T3" y="0"/>
                  </a:cxn>
                  <a:cxn ang="0">
                    <a:pos x="T4" y="0"/>
                  </a:cxn>
                  <a:cxn ang="0">
                    <a:pos x="T5" y="0"/>
                  </a:cxn>
                </a:cxnLst>
                <a:rect l="0" t="0" r="r" b="b"/>
                <a:pathLst>
                  <a:path w="1">
                    <a:moveTo>
                      <a:pt x="1" y="0"/>
                    </a:moveTo>
                    <a:cubicBezTo>
                      <a:pt x="1" y="0"/>
                      <a:pt x="1" y="0"/>
                      <a:pt x="1" y="0"/>
                    </a:cubicBezTo>
                    <a:cubicBezTo>
                      <a:pt x="1" y="0"/>
                      <a:pt x="1" y="0"/>
                      <a:pt x="1" y="0"/>
                    </a:cubicBezTo>
                    <a:cubicBezTo>
                      <a:pt x="0" y="0"/>
                      <a:pt x="0" y="0"/>
                      <a:pt x="0" y="0"/>
                    </a:cubicBezTo>
                    <a:cubicBezTo>
                      <a:pt x="0" y="0"/>
                      <a:pt x="0" y="0"/>
                      <a:pt x="0"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502" name="Freeform 641"/>
              <p:cNvSpPr>
                <a:spLocks/>
              </p:cNvSpPr>
              <p:nvPr/>
            </p:nvSpPr>
            <p:spPr bwMode="auto">
              <a:xfrm>
                <a:off x="2655" y="2100"/>
                <a:ext cx="3" cy="2"/>
              </a:xfrm>
              <a:custGeom>
                <a:avLst/>
                <a:gdLst>
                  <a:gd name="T0" fmla="*/ 1 w 1"/>
                  <a:gd name="T1" fmla="*/ 0 h 1"/>
                  <a:gd name="T2" fmla="*/ 0 w 1"/>
                  <a:gd name="T3" fmla="*/ 0 h 1"/>
                  <a:gd name="T4" fmla="*/ 0 w 1"/>
                  <a:gd name="T5" fmla="*/ 0 h 1"/>
                  <a:gd name="T6" fmla="*/ 1 w 1"/>
                  <a:gd name="T7" fmla="*/ 1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1" y="0"/>
                      <a:pt x="1" y="0"/>
                      <a:pt x="0" y="0"/>
                    </a:cubicBezTo>
                    <a:cubicBezTo>
                      <a:pt x="0" y="0"/>
                      <a:pt x="0" y="0"/>
                      <a:pt x="0" y="0"/>
                    </a:cubicBezTo>
                    <a:cubicBezTo>
                      <a:pt x="0" y="0"/>
                      <a:pt x="1" y="1"/>
                      <a:pt x="1" y="1"/>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503" name="Freeform 642"/>
              <p:cNvSpPr>
                <a:spLocks/>
              </p:cNvSpPr>
              <p:nvPr/>
            </p:nvSpPr>
            <p:spPr bwMode="auto">
              <a:xfrm>
                <a:off x="2667" y="2142"/>
                <a:ext cx="2" cy="3"/>
              </a:xfrm>
              <a:custGeom>
                <a:avLst/>
                <a:gdLst>
                  <a:gd name="T0" fmla="*/ 1 w 1"/>
                  <a:gd name="T1" fmla="*/ 0 h 1"/>
                  <a:gd name="T2" fmla="*/ 0 w 1"/>
                  <a:gd name="T3" fmla="*/ 0 h 1"/>
                  <a:gd name="T4" fmla="*/ 0 w 1"/>
                  <a:gd name="T5" fmla="*/ 0 h 1"/>
                  <a:gd name="T6" fmla="*/ 0 w 1"/>
                  <a:gd name="T7" fmla="*/ 1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1" y="0"/>
                      <a:pt x="0" y="0"/>
                      <a:pt x="0" y="0"/>
                    </a:cubicBezTo>
                    <a:cubicBezTo>
                      <a:pt x="0" y="0"/>
                      <a:pt x="0" y="0"/>
                      <a:pt x="0" y="0"/>
                    </a:cubicBezTo>
                    <a:cubicBezTo>
                      <a:pt x="0" y="0"/>
                      <a:pt x="0" y="0"/>
                      <a:pt x="0" y="1"/>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504" name="Freeform 643"/>
              <p:cNvSpPr>
                <a:spLocks/>
              </p:cNvSpPr>
              <p:nvPr/>
            </p:nvSpPr>
            <p:spPr bwMode="auto">
              <a:xfrm>
                <a:off x="2672" y="2145"/>
                <a:ext cx="4" cy="2"/>
              </a:xfrm>
              <a:custGeom>
                <a:avLst/>
                <a:gdLst>
                  <a:gd name="T0" fmla="*/ 0 w 2"/>
                  <a:gd name="T1" fmla="*/ 0 h 1"/>
                  <a:gd name="T2" fmla="*/ 1 w 2"/>
                  <a:gd name="T3" fmla="*/ 1 h 1"/>
                  <a:gd name="T4" fmla="*/ 2 w 2"/>
                  <a:gd name="T5" fmla="*/ 0 h 1"/>
                  <a:gd name="T6" fmla="*/ 2 w 2"/>
                  <a:gd name="T7" fmla="*/ 0 h 1"/>
                  <a:gd name="T8" fmla="*/ 0 w 2"/>
                  <a:gd name="T9" fmla="*/ 0 h 1"/>
                  <a:gd name="T10" fmla="*/ 0 w 2"/>
                  <a:gd name="T11" fmla="*/ 0 h 1"/>
                </a:gdLst>
                <a:ahLst/>
                <a:cxnLst>
                  <a:cxn ang="0">
                    <a:pos x="T0" y="T1"/>
                  </a:cxn>
                  <a:cxn ang="0">
                    <a:pos x="T2" y="T3"/>
                  </a:cxn>
                  <a:cxn ang="0">
                    <a:pos x="T4" y="T5"/>
                  </a:cxn>
                  <a:cxn ang="0">
                    <a:pos x="T6" y="T7"/>
                  </a:cxn>
                  <a:cxn ang="0">
                    <a:pos x="T8" y="T9"/>
                  </a:cxn>
                  <a:cxn ang="0">
                    <a:pos x="T10" y="T11"/>
                  </a:cxn>
                </a:cxnLst>
                <a:rect l="0" t="0" r="r" b="b"/>
                <a:pathLst>
                  <a:path w="2" h="1">
                    <a:moveTo>
                      <a:pt x="0" y="0"/>
                    </a:moveTo>
                    <a:cubicBezTo>
                      <a:pt x="0" y="0"/>
                      <a:pt x="0" y="1"/>
                      <a:pt x="1" y="1"/>
                    </a:cubicBezTo>
                    <a:cubicBezTo>
                      <a:pt x="1" y="1"/>
                      <a:pt x="1" y="0"/>
                      <a:pt x="2" y="0"/>
                    </a:cubicBezTo>
                    <a:cubicBezTo>
                      <a:pt x="2" y="0"/>
                      <a:pt x="2" y="0"/>
                      <a:pt x="2" y="0"/>
                    </a:cubicBezTo>
                    <a:cubicBezTo>
                      <a:pt x="1" y="0"/>
                      <a:pt x="1"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505" name="Freeform 644"/>
              <p:cNvSpPr>
                <a:spLocks/>
              </p:cNvSpPr>
              <p:nvPr/>
            </p:nvSpPr>
            <p:spPr bwMode="auto">
              <a:xfrm>
                <a:off x="2660" y="2142"/>
                <a:ext cx="2" cy="0"/>
              </a:xfrm>
              <a:custGeom>
                <a:avLst/>
                <a:gdLst>
                  <a:gd name="T0" fmla="*/ 0 w 1"/>
                  <a:gd name="T1" fmla="*/ 1 w 1"/>
                  <a:gd name="T2" fmla="*/ 1 w 1"/>
                  <a:gd name="T3" fmla="*/ 0 w 1"/>
                </a:gdLst>
                <a:ahLst/>
                <a:cxnLst>
                  <a:cxn ang="0">
                    <a:pos x="T0" y="0"/>
                  </a:cxn>
                  <a:cxn ang="0">
                    <a:pos x="T1" y="0"/>
                  </a:cxn>
                  <a:cxn ang="0">
                    <a:pos x="T2" y="0"/>
                  </a:cxn>
                  <a:cxn ang="0">
                    <a:pos x="T3" y="0"/>
                  </a:cxn>
                </a:cxnLst>
                <a:rect l="0" t="0" r="r" b="b"/>
                <a:pathLst>
                  <a:path w="1">
                    <a:moveTo>
                      <a:pt x="0" y="0"/>
                    </a:moveTo>
                    <a:cubicBezTo>
                      <a:pt x="0" y="0"/>
                      <a:pt x="1" y="0"/>
                      <a:pt x="1" y="0"/>
                    </a:cubicBezTo>
                    <a:cubicBezTo>
                      <a:pt x="1" y="0"/>
                      <a:pt x="1" y="0"/>
                      <a:pt x="1" y="0"/>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506" name="Freeform 645"/>
              <p:cNvSpPr>
                <a:spLocks/>
              </p:cNvSpPr>
              <p:nvPr/>
            </p:nvSpPr>
            <p:spPr bwMode="auto">
              <a:xfrm>
                <a:off x="2641" y="2142"/>
                <a:ext cx="9" cy="7"/>
              </a:xfrm>
              <a:custGeom>
                <a:avLst/>
                <a:gdLst>
                  <a:gd name="T0" fmla="*/ 1 w 4"/>
                  <a:gd name="T1" fmla="*/ 1 h 3"/>
                  <a:gd name="T2" fmla="*/ 0 w 4"/>
                  <a:gd name="T3" fmla="*/ 1 h 3"/>
                  <a:gd name="T4" fmla="*/ 1 w 4"/>
                  <a:gd name="T5" fmla="*/ 1 h 3"/>
                  <a:gd name="T6" fmla="*/ 2 w 4"/>
                  <a:gd name="T7" fmla="*/ 2 h 3"/>
                  <a:gd name="T8" fmla="*/ 3 w 4"/>
                  <a:gd name="T9" fmla="*/ 2 h 3"/>
                  <a:gd name="T10" fmla="*/ 4 w 4"/>
                  <a:gd name="T11" fmla="*/ 3 h 3"/>
                  <a:gd name="T12" fmla="*/ 4 w 4"/>
                  <a:gd name="T13" fmla="*/ 3 h 3"/>
                  <a:gd name="T14" fmla="*/ 4 w 4"/>
                  <a:gd name="T15" fmla="*/ 2 h 3"/>
                  <a:gd name="T16" fmla="*/ 3 w 4"/>
                  <a:gd name="T17" fmla="*/ 2 h 3"/>
                  <a:gd name="T18" fmla="*/ 3 w 4"/>
                  <a:gd name="T19" fmla="*/ 1 h 3"/>
                  <a:gd name="T20" fmla="*/ 3 w 4"/>
                  <a:gd name="T21" fmla="*/ 1 h 3"/>
                  <a:gd name="T22" fmla="*/ 4 w 4"/>
                  <a:gd name="T23" fmla="*/ 1 h 3"/>
                  <a:gd name="T24" fmla="*/ 4 w 4"/>
                  <a:gd name="T25" fmla="*/ 1 h 3"/>
                  <a:gd name="T26" fmla="*/ 2 w 4"/>
                  <a:gd name="T27" fmla="*/ 0 h 3"/>
                  <a:gd name="T28" fmla="*/ 2 w 4"/>
                  <a:gd name="T29" fmla="*/ 0 h 3"/>
                  <a:gd name="T30" fmla="*/ 2 w 4"/>
                  <a:gd name="T31" fmla="*/ 0 h 3"/>
                  <a:gd name="T32" fmla="*/ 2 w 4"/>
                  <a:gd name="T33" fmla="*/ 1 h 3"/>
                  <a:gd name="T34" fmla="*/ 2 w 4"/>
                  <a:gd name="T35" fmla="*/ 1 h 3"/>
                  <a:gd name="T36" fmla="*/ 1 w 4"/>
                  <a:gd name="T37" fmla="*/ 1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 h="3">
                    <a:moveTo>
                      <a:pt x="1" y="1"/>
                    </a:moveTo>
                    <a:cubicBezTo>
                      <a:pt x="1" y="1"/>
                      <a:pt x="0" y="1"/>
                      <a:pt x="0" y="1"/>
                    </a:cubicBezTo>
                    <a:cubicBezTo>
                      <a:pt x="1" y="1"/>
                      <a:pt x="1" y="1"/>
                      <a:pt x="1" y="1"/>
                    </a:cubicBezTo>
                    <a:cubicBezTo>
                      <a:pt x="1" y="2"/>
                      <a:pt x="1" y="2"/>
                      <a:pt x="2" y="2"/>
                    </a:cubicBezTo>
                    <a:cubicBezTo>
                      <a:pt x="2" y="2"/>
                      <a:pt x="2" y="2"/>
                      <a:pt x="3" y="2"/>
                    </a:cubicBezTo>
                    <a:cubicBezTo>
                      <a:pt x="3" y="2"/>
                      <a:pt x="3" y="3"/>
                      <a:pt x="4" y="3"/>
                    </a:cubicBezTo>
                    <a:cubicBezTo>
                      <a:pt x="4" y="3"/>
                      <a:pt x="4" y="3"/>
                      <a:pt x="4" y="3"/>
                    </a:cubicBezTo>
                    <a:cubicBezTo>
                      <a:pt x="4" y="2"/>
                      <a:pt x="4" y="2"/>
                      <a:pt x="4" y="2"/>
                    </a:cubicBezTo>
                    <a:cubicBezTo>
                      <a:pt x="4" y="2"/>
                      <a:pt x="4" y="2"/>
                      <a:pt x="3" y="2"/>
                    </a:cubicBezTo>
                    <a:cubicBezTo>
                      <a:pt x="3" y="2"/>
                      <a:pt x="3" y="1"/>
                      <a:pt x="3" y="1"/>
                    </a:cubicBezTo>
                    <a:cubicBezTo>
                      <a:pt x="3" y="1"/>
                      <a:pt x="3" y="1"/>
                      <a:pt x="3" y="1"/>
                    </a:cubicBezTo>
                    <a:cubicBezTo>
                      <a:pt x="3" y="1"/>
                      <a:pt x="4" y="1"/>
                      <a:pt x="4" y="1"/>
                    </a:cubicBezTo>
                    <a:cubicBezTo>
                      <a:pt x="4" y="1"/>
                      <a:pt x="4" y="1"/>
                      <a:pt x="4" y="1"/>
                    </a:cubicBezTo>
                    <a:cubicBezTo>
                      <a:pt x="3" y="0"/>
                      <a:pt x="3" y="0"/>
                      <a:pt x="2" y="0"/>
                    </a:cubicBezTo>
                    <a:cubicBezTo>
                      <a:pt x="2" y="0"/>
                      <a:pt x="2" y="0"/>
                      <a:pt x="2" y="0"/>
                    </a:cubicBezTo>
                    <a:cubicBezTo>
                      <a:pt x="2" y="0"/>
                      <a:pt x="2" y="0"/>
                      <a:pt x="2" y="0"/>
                    </a:cubicBezTo>
                    <a:cubicBezTo>
                      <a:pt x="2" y="0"/>
                      <a:pt x="2" y="1"/>
                      <a:pt x="2" y="1"/>
                    </a:cubicBezTo>
                    <a:cubicBezTo>
                      <a:pt x="2" y="1"/>
                      <a:pt x="2" y="1"/>
                      <a:pt x="2" y="1"/>
                    </a:cubicBezTo>
                    <a:cubicBezTo>
                      <a:pt x="2" y="1"/>
                      <a:pt x="1"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507" name="Freeform 646"/>
              <p:cNvSpPr>
                <a:spLocks/>
              </p:cNvSpPr>
              <p:nvPr/>
            </p:nvSpPr>
            <p:spPr bwMode="auto">
              <a:xfrm>
                <a:off x="2691" y="2074"/>
                <a:ext cx="4" cy="4"/>
              </a:xfrm>
              <a:custGeom>
                <a:avLst/>
                <a:gdLst>
                  <a:gd name="T0" fmla="*/ 2 w 2"/>
                  <a:gd name="T1" fmla="*/ 1 h 2"/>
                  <a:gd name="T2" fmla="*/ 1 w 2"/>
                  <a:gd name="T3" fmla="*/ 0 h 2"/>
                  <a:gd name="T4" fmla="*/ 0 w 2"/>
                  <a:gd name="T5" fmla="*/ 1 h 2"/>
                  <a:gd name="T6" fmla="*/ 0 w 2"/>
                  <a:gd name="T7" fmla="*/ 2 h 2"/>
                  <a:gd name="T8" fmla="*/ 1 w 2"/>
                  <a:gd name="T9" fmla="*/ 2 h 2"/>
                  <a:gd name="T10" fmla="*/ 2 w 2"/>
                  <a:gd name="T11" fmla="*/ 1 h 2"/>
                  <a:gd name="T12" fmla="*/ 1 w 2"/>
                  <a:gd name="T13" fmla="*/ 1 h 2"/>
                  <a:gd name="T14" fmla="*/ 2 w 2"/>
                  <a:gd name="T15" fmla="*/ 1 h 2"/>
                  <a:gd name="T16" fmla="*/ 2 w 2"/>
                  <a:gd name="T17"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 h="2">
                    <a:moveTo>
                      <a:pt x="2" y="1"/>
                    </a:moveTo>
                    <a:cubicBezTo>
                      <a:pt x="2" y="1"/>
                      <a:pt x="1" y="0"/>
                      <a:pt x="1" y="0"/>
                    </a:cubicBezTo>
                    <a:cubicBezTo>
                      <a:pt x="0" y="1"/>
                      <a:pt x="0" y="1"/>
                      <a:pt x="0" y="1"/>
                    </a:cubicBezTo>
                    <a:cubicBezTo>
                      <a:pt x="0" y="1"/>
                      <a:pt x="0" y="1"/>
                      <a:pt x="0" y="2"/>
                    </a:cubicBezTo>
                    <a:cubicBezTo>
                      <a:pt x="1" y="2"/>
                      <a:pt x="1" y="2"/>
                      <a:pt x="1" y="2"/>
                    </a:cubicBezTo>
                    <a:cubicBezTo>
                      <a:pt x="1" y="2"/>
                      <a:pt x="2" y="1"/>
                      <a:pt x="2" y="1"/>
                    </a:cubicBezTo>
                    <a:cubicBezTo>
                      <a:pt x="2" y="1"/>
                      <a:pt x="1" y="1"/>
                      <a:pt x="1" y="1"/>
                    </a:cubicBezTo>
                    <a:cubicBezTo>
                      <a:pt x="2" y="1"/>
                      <a:pt x="2" y="1"/>
                      <a:pt x="2" y="1"/>
                    </a:cubicBezTo>
                    <a:cubicBezTo>
                      <a:pt x="2" y="1"/>
                      <a:pt x="2" y="1"/>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508" name="Freeform 647"/>
              <p:cNvSpPr>
                <a:spLocks/>
              </p:cNvSpPr>
              <p:nvPr/>
            </p:nvSpPr>
            <p:spPr bwMode="auto">
              <a:xfrm>
                <a:off x="2653" y="2102"/>
                <a:ext cx="5" cy="2"/>
              </a:xfrm>
              <a:custGeom>
                <a:avLst/>
                <a:gdLst>
                  <a:gd name="T0" fmla="*/ 0 w 2"/>
                  <a:gd name="T1" fmla="*/ 0 h 1"/>
                  <a:gd name="T2" fmla="*/ 1 w 2"/>
                  <a:gd name="T3" fmla="*/ 1 h 1"/>
                  <a:gd name="T4" fmla="*/ 2 w 2"/>
                  <a:gd name="T5" fmla="*/ 1 h 1"/>
                  <a:gd name="T6" fmla="*/ 2 w 2"/>
                  <a:gd name="T7" fmla="*/ 0 h 1"/>
                  <a:gd name="T8" fmla="*/ 1 w 2"/>
                  <a:gd name="T9" fmla="*/ 0 h 1"/>
                  <a:gd name="T10" fmla="*/ 1 w 2"/>
                  <a:gd name="T11" fmla="*/ 0 h 1"/>
                  <a:gd name="T12" fmla="*/ 0 w 2"/>
                  <a:gd name="T13" fmla="*/ 0 h 1"/>
                </a:gdLst>
                <a:ahLst/>
                <a:cxnLst>
                  <a:cxn ang="0">
                    <a:pos x="T0" y="T1"/>
                  </a:cxn>
                  <a:cxn ang="0">
                    <a:pos x="T2" y="T3"/>
                  </a:cxn>
                  <a:cxn ang="0">
                    <a:pos x="T4" y="T5"/>
                  </a:cxn>
                  <a:cxn ang="0">
                    <a:pos x="T6" y="T7"/>
                  </a:cxn>
                  <a:cxn ang="0">
                    <a:pos x="T8" y="T9"/>
                  </a:cxn>
                  <a:cxn ang="0">
                    <a:pos x="T10" y="T11"/>
                  </a:cxn>
                  <a:cxn ang="0">
                    <a:pos x="T12" y="T13"/>
                  </a:cxn>
                </a:cxnLst>
                <a:rect l="0" t="0" r="r" b="b"/>
                <a:pathLst>
                  <a:path w="2" h="1">
                    <a:moveTo>
                      <a:pt x="0" y="0"/>
                    </a:moveTo>
                    <a:cubicBezTo>
                      <a:pt x="1" y="1"/>
                      <a:pt x="1" y="1"/>
                      <a:pt x="1" y="1"/>
                    </a:cubicBezTo>
                    <a:cubicBezTo>
                      <a:pt x="1" y="1"/>
                      <a:pt x="2" y="1"/>
                      <a:pt x="2" y="1"/>
                    </a:cubicBezTo>
                    <a:cubicBezTo>
                      <a:pt x="2" y="0"/>
                      <a:pt x="2" y="0"/>
                      <a:pt x="2" y="0"/>
                    </a:cubicBezTo>
                    <a:cubicBezTo>
                      <a:pt x="2" y="0"/>
                      <a:pt x="2" y="0"/>
                      <a:pt x="1" y="0"/>
                    </a:cubicBezTo>
                    <a:cubicBezTo>
                      <a:pt x="1" y="0"/>
                      <a:pt x="1" y="0"/>
                      <a:pt x="1" y="0"/>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509" name="Freeform 648"/>
              <p:cNvSpPr>
                <a:spLocks/>
              </p:cNvSpPr>
              <p:nvPr/>
            </p:nvSpPr>
            <p:spPr bwMode="auto">
              <a:xfrm>
                <a:off x="2672" y="2168"/>
                <a:ext cx="16" cy="10"/>
              </a:xfrm>
              <a:custGeom>
                <a:avLst/>
                <a:gdLst>
                  <a:gd name="T0" fmla="*/ 3 w 7"/>
                  <a:gd name="T1" fmla="*/ 0 h 4"/>
                  <a:gd name="T2" fmla="*/ 3 w 7"/>
                  <a:gd name="T3" fmla="*/ 0 h 4"/>
                  <a:gd name="T4" fmla="*/ 2 w 7"/>
                  <a:gd name="T5" fmla="*/ 1 h 4"/>
                  <a:gd name="T6" fmla="*/ 2 w 7"/>
                  <a:gd name="T7" fmla="*/ 1 h 4"/>
                  <a:gd name="T8" fmla="*/ 1 w 7"/>
                  <a:gd name="T9" fmla="*/ 1 h 4"/>
                  <a:gd name="T10" fmla="*/ 1 w 7"/>
                  <a:gd name="T11" fmla="*/ 1 h 4"/>
                  <a:gd name="T12" fmla="*/ 1 w 7"/>
                  <a:gd name="T13" fmla="*/ 1 h 4"/>
                  <a:gd name="T14" fmla="*/ 1 w 7"/>
                  <a:gd name="T15" fmla="*/ 1 h 4"/>
                  <a:gd name="T16" fmla="*/ 0 w 7"/>
                  <a:gd name="T17" fmla="*/ 1 h 4"/>
                  <a:gd name="T18" fmla="*/ 1 w 7"/>
                  <a:gd name="T19" fmla="*/ 1 h 4"/>
                  <a:gd name="T20" fmla="*/ 1 w 7"/>
                  <a:gd name="T21" fmla="*/ 2 h 4"/>
                  <a:gd name="T22" fmla="*/ 0 w 7"/>
                  <a:gd name="T23" fmla="*/ 2 h 4"/>
                  <a:gd name="T24" fmla="*/ 0 w 7"/>
                  <a:gd name="T25" fmla="*/ 2 h 4"/>
                  <a:gd name="T26" fmla="*/ 1 w 7"/>
                  <a:gd name="T27" fmla="*/ 2 h 4"/>
                  <a:gd name="T28" fmla="*/ 2 w 7"/>
                  <a:gd name="T29" fmla="*/ 3 h 4"/>
                  <a:gd name="T30" fmla="*/ 2 w 7"/>
                  <a:gd name="T31" fmla="*/ 3 h 4"/>
                  <a:gd name="T32" fmla="*/ 1 w 7"/>
                  <a:gd name="T33" fmla="*/ 3 h 4"/>
                  <a:gd name="T34" fmla="*/ 1 w 7"/>
                  <a:gd name="T35" fmla="*/ 4 h 4"/>
                  <a:gd name="T36" fmla="*/ 1 w 7"/>
                  <a:gd name="T37" fmla="*/ 4 h 4"/>
                  <a:gd name="T38" fmla="*/ 2 w 7"/>
                  <a:gd name="T39" fmla="*/ 4 h 4"/>
                  <a:gd name="T40" fmla="*/ 2 w 7"/>
                  <a:gd name="T41" fmla="*/ 4 h 4"/>
                  <a:gd name="T42" fmla="*/ 3 w 7"/>
                  <a:gd name="T43" fmla="*/ 3 h 4"/>
                  <a:gd name="T44" fmla="*/ 4 w 7"/>
                  <a:gd name="T45" fmla="*/ 2 h 4"/>
                  <a:gd name="T46" fmla="*/ 5 w 7"/>
                  <a:gd name="T47" fmla="*/ 2 h 4"/>
                  <a:gd name="T48" fmla="*/ 6 w 7"/>
                  <a:gd name="T49" fmla="*/ 1 h 4"/>
                  <a:gd name="T50" fmla="*/ 6 w 7"/>
                  <a:gd name="T51" fmla="*/ 1 h 4"/>
                  <a:gd name="T52" fmla="*/ 7 w 7"/>
                  <a:gd name="T53" fmla="*/ 1 h 4"/>
                  <a:gd name="T54" fmla="*/ 6 w 7"/>
                  <a:gd name="T55" fmla="*/ 1 h 4"/>
                  <a:gd name="T56" fmla="*/ 6 w 7"/>
                  <a:gd name="T57" fmla="*/ 1 h 4"/>
                  <a:gd name="T58" fmla="*/ 5 w 7"/>
                  <a:gd name="T59" fmla="*/ 0 h 4"/>
                  <a:gd name="T60" fmla="*/ 3 w 7"/>
                  <a:gd name="T61"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 h="4">
                    <a:moveTo>
                      <a:pt x="3" y="0"/>
                    </a:moveTo>
                    <a:cubicBezTo>
                      <a:pt x="3" y="0"/>
                      <a:pt x="3" y="0"/>
                      <a:pt x="3" y="0"/>
                    </a:cubicBezTo>
                    <a:cubicBezTo>
                      <a:pt x="3" y="0"/>
                      <a:pt x="3" y="0"/>
                      <a:pt x="2" y="1"/>
                    </a:cubicBezTo>
                    <a:cubicBezTo>
                      <a:pt x="2" y="1"/>
                      <a:pt x="2" y="1"/>
                      <a:pt x="2" y="1"/>
                    </a:cubicBezTo>
                    <a:cubicBezTo>
                      <a:pt x="2" y="1"/>
                      <a:pt x="2" y="1"/>
                      <a:pt x="1" y="1"/>
                    </a:cubicBezTo>
                    <a:cubicBezTo>
                      <a:pt x="1" y="1"/>
                      <a:pt x="1" y="1"/>
                      <a:pt x="1" y="1"/>
                    </a:cubicBezTo>
                    <a:cubicBezTo>
                      <a:pt x="1" y="1"/>
                      <a:pt x="1" y="1"/>
                      <a:pt x="1" y="1"/>
                    </a:cubicBezTo>
                    <a:cubicBezTo>
                      <a:pt x="1" y="1"/>
                      <a:pt x="1" y="1"/>
                      <a:pt x="1" y="1"/>
                    </a:cubicBezTo>
                    <a:cubicBezTo>
                      <a:pt x="0" y="1"/>
                      <a:pt x="0" y="1"/>
                      <a:pt x="0" y="1"/>
                    </a:cubicBezTo>
                    <a:cubicBezTo>
                      <a:pt x="0" y="1"/>
                      <a:pt x="1" y="1"/>
                      <a:pt x="1" y="1"/>
                    </a:cubicBezTo>
                    <a:cubicBezTo>
                      <a:pt x="1" y="1"/>
                      <a:pt x="1" y="1"/>
                      <a:pt x="1" y="2"/>
                    </a:cubicBezTo>
                    <a:cubicBezTo>
                      <a:pt x="1" y="2"/>
                      <a:pt x="0" y="2"/>
                      <a:pt x="0" y="2"/>
                    </a:cubicBezTo>
                    <a:cubicBezTo>
                      <a:pt x="0" y="2"/>
                      <a:pt x="0" y="2"/>
                      <a:pt x="0" y="2"/>
                    </a:cubicBezTo>
                    <a:cubicBezTo>
                      <a:pt x="0" y="2"/>
                      <a:pt x="1" y="2"/>
                      <a:pt x="1" y="2"/>
                    </a:cubicBezTo>
                    <a:cubicBezTo>
                      <a:pt x="1" y="3"/>
                      <a:pt x="2" y="3"/>
                      <a:pt x="2" y="3"/>
                    </a:cubicBezTo>
                    <a:cubicBezTo>
                      <a:pt x="2" y="3"/>
                      <a:pt x="2" y="3"/>
                      <a:pt x="2" y="3"/>
                    </a:cubicBezTo>
                    <a:cubicBezTo>
                      <a:pt x="1" y="3"/>
                      <a:pt x="1" y="3"/>
                      <a:pt x="1" y="3"/>
                    </a:cubicBezTo>
                    <a:cubicBezTo>
                      <a:pt x="1" y="4"/>
                      <a:pt x="1" y="4"/>
                      <a:pt x="1" y="4"/>
                    </a:cubicBezTo>
                    <a:cubicBezTo>
                      <a:pt x="1" y="4"/>
                      <a:pt x="1" y="4"/>
                      <a:pt x="1" y="4"/>
                    </a:cubicBezTo>
                    <a:cubicBezTo>
                      <a:pt x="1" y="4"/>
                      <a:pt x="2" y="4"/>
                      <a:pt x="2" y="4"/>
                    </a:cubicBezTo>
                    <a:cubicBezTo>
                      <a:pt x="2" y="4"/>
                      <a:pt x="2" y="4"/>
                      <a:pt x="2" y="4"/>
                    </a:cubicBezTo>
                    <a:cubicBezTo>
                      <a:pt x="2" y="3"/>
                      <a:pt x="2" y="3"/>
                      <a:pt x="3" y="3"/>
                    </a:cubicBezTo>
                    <a:cubicBezTo>
                      <a:pt x="3" y="3"/>
                      <a:pt x="4" y="3"/>
                      <a:pt x="4" y="2"/>
                    </a:cubicBezTo>
                    <a:cubicBezTo>
                      <a:pt x="5" y="2"/>
                      <a:pt x="5" y="2"/>
                      <a:pt x="5" y="2"/>
                    </a:cubicBezTo>
                    <a:cubicBezTo>
                      <a:pt x="5" y="2"/>
                      <a:pt x="5" y="2"/>
                      <a:pt x="6" y="1"/>
                    </a:cubicBezTo>
                    <a:cubicBezTo>
                      <a:pt x="6" y="1"/>
                      <a:pt x="6" y="1"/>
                      <a:pt x="6" y="1"/>
                    </a:cubicBezTo>
                    <a:cubicBezTo>
                      <a:pt x="6" y="1"/>
                      <a:pt x="7" y="1"/>
                      <a:pt x="7" y="1"/>
                    </a:cubicBezTo>
                    <a:cubicBezTo>
                      <a:pt x="7" y="1"/>
                      <a:pt x="7" y="1"/>
                      <a:pt x="6" y="1"/>
                    </a:cubicBezTo>
                    <a:cubicBezTo>
                      <a:pt x="6" y="1"/>
                      <a:pt x="6" y="1"/>
                      <a:pt x="6" y="1"/>
                    </a:cubicBezTo>
                    <a:cubicBezTo>
                      <a:pt x="6" y="1"/>
                      <a:pt x="5" y="1"/>
                      <a:pt x="5" y="0"/>
                    </a:cubicBezTo>
                    <a:cubicBezTo>
                      <a:pt x="4" y="0"/>
                      <a:pt x="4" y="0"/>
                      <a:pt x="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510" name="Freeform 649"/>
              <p:cNvSpPr>
                <a:spLocks/>
              </p:cNvSpPr>
              <p:nvPr/>
            </p:nvSpPr>
            <p:spPr bwMode="auto">
              <a:xfrm>
                <a:off x="2686" y="2164"/>
                <a:ext cx="2" cy="0"/>
              </a:xfrm>
              <a:custGeom>
                <a:avLst/>
                <a:gdLst>
                  <a:gd name="T0" fmla="*/ 1 w 1"/>
                  <a:gd name="T1" fmla="*/ 0 w 1"/>
                  <a:gd name="T2" fmla="*/ 0 w 1"/>
                  <a:gd name="T3" fmla="*/ 1 w 1"/>
                  <a:gd name="T4" fmla="*/ 1 w 1"/>
                </a:gdLst>
                <a:ahLst/>
                <a:cxnLst>
                  <a:cxn ang="0">
                    <a:pos x="T0" y="0"/>
                  </a:cxn>
                  <a:cxn ang="0">
                    <a:pos x="T1" y="0"/>
                  </a:cxn>
                  <a:cxn ang="0">
                    <a:pos x="T2" y="0"/>
                  </a:cxn>
                  <a:cxn ang="0">
                    <a:pos x="T3" y="0"/>
                  </a:cxn>
                  <a:cxn ang="0">
                    <a:pos x="T4" y="0"/>
                  </a:cxn>
                </a:cxnLst>
                <a:rect l="0" t="0" r="r" b="b"/>
                <a:pathLst>
                  <a:path w="1">
                    <a:moveTo>
                      <a:pt x="1" y="0"/>
                    </a:moveTo>
                    <a:cubicBezTo>
                      <a:pt x="0" y="0"/>
                      <a:pt x="0" y="0"/>
                      <a:pt x="0" y="0"/>
                    </a:cubicBezTo>
                    <a:cubicBezTo>
                      <a:pt x="0" y="0"/>
                      <a:pt x="0" y="0"/>
                      <a:pt x="0" y="0"/>
                    </a:cubicBezTo>
                    <a:cubicBezTo>
                      <a:pt x="0" y="0"/>
                      <a:pt x="1" y="0"/>
                      <a:pt x="1"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511" name="Freeform 650"/>
              <p:cNvSpPr>
                <a:spLocks/>
              </p:cNvSpPr>
              <p:nvPr/>
            </p:nvSpPr>
            <p:spPr bwMode="auto">
              <a:xfrm>
                <a:off x="2674" y="2164"/>
                <a:ext cx="12" cy="4"/>
              </a:xfrm>
              <a:custGeom>
                <a:avLst/>
                <a:gdLst>
                  <a:gd name="T0" fmla="*/ 0 w 5"/>
                  <a:gd name="T1" fmla="*/ 1 h 2"/>
                  <a:gd name="T2" fmla="*/ 1 w 5"/>
                  <a:gd name="T3" fmla="*/ 1 h 2"/>
                  <a:gd name="T4" fmla="*/ 2 w 5"/>
                  <a:gd name="T5" fmla="*/ 1 h 2"/>
                  <a:gd name="T6" fmla="*/ 3 w 5"/>
                  <a:gd name="T7" fmla="*/ 2 h 2"/>
                  <a:gd name="T8" fmla="*/ 3 w 5"/>
                  <a:gd name="T9" fmla="*/ 1 h 2"/>
                  <a:gd name="T10" fmla="*/ 4 w 5"/>
                  <a:gd name="T11" fmla="*/ 1 h 2"/>
                  <a:gd name="T12" fmla="*/ 5 w 5"/>
                  <a:gd name="T13" fmla="*/ 1 h 2"/>
                  <a:gd name="T14" fmla="*/ 4 w 5"/>
                  <a:gd name="T15" fmla="*/ 0 h 2"/>
                  <a:gd name="T16" fmla="*/ 3 w 5"/>
                  <a:gd name="T17" fmla="*/ 0 h 2"/>
                  <a:gd name="T18" fmla="*/ 3 w 5"/>
                  <a:gd name="T19" fmla="*/ 0 h 2"/>
                  <a:gd name="T20" fmla="*/ 2 w 5"/>
                  <a:gd name="T21" fmla="*/ 0 h 2"/>
                  <a:gd name="T22" fmla="*/ 2 w 5"/>
                  <a:gd name="T23" fmla="*/ 0 h 2"/>
                  <a:gd name="T24" fmla="*/ 1 w 5"/>
                  <a:gd name="T25" fmla="*/ 0 h 2"/>
                  <a:gd name="T26" fmla="*/ 0 w 5"/>
                  <a:gd name="T27" fmla="*/ 1 h 2"/>
                  <a:gd name="T28" fmla="*/ 0 w 5"/>
                  <a:gd name="T29"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 h="2">
                    <a:moveTo>
                      <a:pt x="0" y="1"/>
                    </a:moveTo>
                    <a:cubicBezTo>
                      <a:pt x="0" y="1"/>
                      <a:pt x="1" y="1"/>
                      <a:pt x="1" y="1"/>
                    </a:cubicBezTo>
                    <a:cubicBezTo>
                      <a:pt x="1" y="1"/>
                      <a:pt x="2" y="1"/>
                      <a:pt x="2" y="1"/>
                    </a:cubicBezTo>
                    <a:cubicBezTo>
                      <a:pt x="2" y="1"/>
                      <a:pt x="2" y="1"/>
                      <a:pt x="3" y="2"/>
                    </a:cubicBezTo>
                    <a:cubicBezTo>
                      <a:pt x="3" y="2"/>
                      <a:pt x="3" y="1"/>
                      <a:pt x="3" y="1"/>
                    </a:cubicBezTo>
                    <a:cubicBezTo>
                      <a:pt x="3" y="1"/>
                      <a:pt x="4" y="1"/>
                      <a:pt x="4" y="1"/>
                    </a:cubicBezTo>
                    <a:cubicBezTo>
                      <a:pt x="4" y="1"/>
                      <a:pt x="4" y="1"/>
                      <a:pt x="5" y="1"/>
                    </a:cubicBezTo>
                    <a:cubicBezTo>
                      <a:pt x="5" y="1"/>
                      <a:pt x="4" y="1"/>
                      <a:pt x="4" y="0"/>
                    </a:cubicBezTo>
                    <a:cubicBezTo>
                      <a:pt x="4" y="0"/>
                      <a:pt x="4" y="0"/>
                      <a:pt x="3" y="0"/>
                    </a:cubicBezTo>
                    <a:cubicBezTo>
                      <a:pt x="3" y="0"/>
                      <a:pt x="3" y="0"/>
                      <a:pt x="3" y="0"/>
                    </a:cubicBezTo>
                    <a:cubicBezTo>
                      <a:pt x="3" y="0"/>
                      <a:pt x="2" y="0"/>
                      <a:pt x="2" y="0"/>
                    </a:cubicBezTo>
                    <a:cubicBezTo>
                      <a:pt x="2" y="0"/>
                      <a:pt x="2" y="0"/>
                      <a:pt x="2" y="0"/>
                    </a:cubicBezTo>
                    <a:cubicBezTo>
                      <a:pt x="2" y="0"/>
                      <a:pt x="2" y="0"/>
                      <a:pt x="1" y="0"/>
                    </a:cubicBezTo>
                    <a:cubicBezTo>
                      <a:pt x="1" y="1"/>
                      <a:pt x="0" y="1"/>
                      <a:pt x="0" y="1"/>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512" name="Freeform 651"/>
              <p:cNvSpPr>
                <a:spLocks/>
              </p:cNvSpPr>
              <p:nvPr/>
            </p:nvSpPr>
            <p:spPr bwMode="auto">
              <a:xfrm>
                <a:off x="2686" y="2168"/>
                <a:ext cx="5" cy="3"/>
              </a:xfrm>
              <a:custGeom>
                <a:avLst/>
                <a:gdLst>
                  <a:gd name="T0" fmla="*/ 0 w 2"/>
                  <a:gd name="T1" fmla="*/ 0 h 1"/>
                  <a:gd name="T2" fmla="*/ 1 w 2"/>
                  <a:gd name="T3" fmla="*/ 1 h 1"/>
                  <a:gd name="T4" fmla="*/ 2 w 2"/>
                  <a:gd name="T5" fmla="*/ 1 h 1"/>
                  <a:gd name="T6" fmla="*/ 1 w 2"/>
                  <a:gd name="T7" fmla="*/ 0 h 1"/>
                  <a:gd name="T8" fmla="*/ 0 w 2"/>
                  <a:gd name="T9" fmla="*/ 0 h 1"/>
                  <a:gd name="T10" fmla="*/ 0 w 2"/>
                  <a:gd name="T11" fmla="*/ 0 h 1"/>
                </a:gdLst>
                <a:ahLst/>
                <a:cxnLst>
                  <a:cxn ang="0">
                    <a:pos x="T0" y="T1"/>
                  </a:cxn>
                  <a:cxn ang="0">
                    <a:pos x="T2" y="T3"/>
                  </a:cxn>
                  <a:cxn ang="0">
                    <a:pos x="T4" y="T5"/>
                  </a:cxn>
                  <a:cxn ang="0">
                    <a:pos x="T6" y="T7"/>
                  </a:cxn>
                  <a:cxn ang="0">
                    <a:pos x="T8" y="T9"/>
                  </a:cxn>
                  <a:cxn ang="0">
                    <a:pos x="T10" y="T11"/>
                  </a:cxn>
                </a:cxnLst>
                <a:rect l="0" t="0" r="r" b="b"/>
                <a:pathLst>
                  <a:path w="2" h="1">
                    <a:moveTo>
                      <a:pt x="0" y="0"/>
                    </a:moveTo>
                    <a:cubicBezTo>
                      <a:pt x="0" y="1"/>
                      <a:pt x="1" y="1"/>
                      <a:pt x="1" y="1"/>
                    </a:cubicBezTo>
                    <a:cubicBezTo>
                      <a:pt x="1" y="1"/>
                      <a:pt x="1" y="1"/>
                      <a:pt x="2" y="1"/>
                    </a:cubicBezTo>
                    <a:cubicBezTo>
                      <a:pt x="1" y="0"/>
                      <a:pt x="1" y="0"/>
                      <a:pt x="1" y="0"/>
                    </a:cubicBezTo>
                    <a:cubicBezTo>
                      <a:pt x="1"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513" name="Freeform 652"/>
              <p:cNvSpPr>
                <a:spLocks/>
              </p:cNvSpPr>
              <p:nvPr/>
            </p:nvSpPr>
            <p:spPr bwMode="auto">
              <a:xfrm>
                <a:off x="2596" y="2329"/>
                <a:ext cx="2" cy="5"/>
              </a:xfrm>
              <a:custGeom>
                <a:avLst/>
                <a:gdLst>
                  <a:gd name="T0" fmla="*/ 1 w 1"/>
                  <a:gd name="T1" fmla="*/ 2 h 2"/>
                  <a:gd name="T2" fmla="*/ 1 w 1"/>
                  <a:gd name="T3" fmla="*/ 2 h 2"/>
                  <a:gd name="T4" fmla="*/ 1 w 1"/>
                  <a:gd name="T5" fmla="*/ 1 h 2"/>
                  <a:gd name="T6" fmla="*/ 0 w 1"/>
                  <a:gd name="T7" fmla="*/ 0 h 2"/>
                  <a:gd name="T8" fmla="*/ 0 w 1"/>
                  <a:gd name="T9" fmla="*/ 1 h 2"/>
                  <a:gd name="T10" fmla="*/ 0 w 1"/>
                  <a:gd name="T11" fmla="*/ 1 h 2"/>
                  <a:gd name="T12" fmla="*/ 1 w 1"/>
                  <a:gd name="T13" fmla="*/ 2 h 2"/>
                </a:gdLst>
                <a:ahLst/>
                <a:cxnLst>
                  <a:cxn ang="0">
                    <a:pos x="T0" y="T1"/>
                  </a:cxn>
                  <a:cxn ang="0">
                    <a:pos x="T2" y="T3"/>
                  </a:cxn>
                  <a:cxn ang="0">
                    <a:pos x="T4" y="T5"/>
                  </a:cxn>
                  <a:cxn ang="0">
                    <a:pos x="T6" y="T7"/>
                  </a:cxn>
                  <a:cxn ang="0">
                    <a:pos x="T8" y="T9"/>
                  </a:cxn>
                  <a:cxn ang="0">
                    <a:pos x="T10" y="T11"/>
                  </a:cxn>
                  <a:cxn ang="0">
                    <a:pos x="T12" y="T13"/>
                  </a:cxn>
                </a:cxnLst>
                <a:rect l="0" t="0" r="r" b="b"/>
                <a:pathLst>
                  <a:path w="1" h="2">
                    <a:moveTo>
                      <a:pt x="1" y="2"/>
                    </a:moveTo>
                    <a:cubicBezTo>
                      <a:pt x="1" y="2"/>
                      <a:pt x="1" y="2"/>
                      <a:pt x="1" y="2"/>
                    </a:cubicBezTo>
                    <a:cubicBezTo>
                      <a:pt x="1" y="2"/>
                      <a:pt x="1" y="2"/>
                      <a:pt x="1" y="1"/>
                    </a:cubicBezTo>
                    <a:cubicBezTo>
                      <a:pt x="1" y="1"/>
                      <a:pt x="0" y="1"/>
                      <a:pt x="0" y="0"/>
                    </a:cubicBezTo>
                    <a:cubicBezTo>
                      <a:pt x="0" y="1"/>
                      <a:pt x="0" y="1"/>
                      <a:pt x="0" y="1"/>
                    </a:cubicBezTo>
                    <a:cubicBezTo>
                      <a:pt x="0" y="1"/>
                      <a:pt x="0" y="1"/>
                      <a:pt x="0" y="1"/>
                    </a:cubicBezTo>
                    <a:cubicBezTo>
                      <a:pt x="0" y="2"/>
                      <a:pt x="1" y="2"/>
                      <a:pt x="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514" name="Freeform 653"/>
              <p:cNvSpPr>
                <a:spLocks/>
              </p:cNvSpPr>
              <p:nvPr/>
            </p:nvSpPr>
            <p:spPr bwMode="auto">
              <a:xfrm>
                <a:off x="2622" y="2348"/>
                <a:ext cx="7" cy="3"/>
              </a:xfrm>
              <a:custGeom>
                <a:avLst/>
                <a:gdLst>
                  <a:gd name="T0" fmla="*/ 2 w 3"/>
                  <a:gd name="T1" fmla="*/ 1 h 1"/>
                  <a:gd name="T2" fmla="*/ 3 w 3"/>
                  <a:gd name="T3" fmla="*/ 0 h 1"/>
                  <a:gd name="T4" fmla="*/ 0 w 3"/>
                  <a:gd name="T5" fmla="*/ 0 h 1"/>
                  <a:gd name="T6" fmla="*/ 2 w 3"/>
                  <a:gd name="T7" fmla="*/ 1 h 1"/>
                </a:gdLst>
                <a:ahLst/>
                <a:cxnLst>
                  <a:cxn ang="0">
                    <a:pos x="T0" y="T1"/>
                  </a:cxn>
                  <a:cxn ang="0">
                    <a:pos x="T2" y="T3"/>
                  </a:cxn>
                  <a:cxn ang="0">
                    <a:pos x="T4" y="T5"/>
                  </a:cxn>
                  <a:cxn ang="0">
                    <a:pos x="T6" y="T7"/>
                  </a:cxn>
                </a:cxnLst>
                <a:rect l="0" t="0" r="r" b="b"/>
                <a:pathLst>
                  <a:path w="3" h="1">
                    <a:moveTo>
                      <a:pt x="2" y="1"/>
                    </a:moveTo>
                    <a:cubicBezTo>
                      <a:pt x="2" y="1"/>
                      <a:pt x="2" y="0"/>
                      <a:pt x="3" y="0"/>
                    </a:cubicBezTo>
                    <a:cubicBezTo>
                      <a:pt x="2" y="0"/>
                      <a:pt x="1" y="0"/>
                      <a:pt x="0" y="0"/>
                    </a:cubicBezTo>
                    <a:cubicBezTo>
                      <a:pt x="1" y="0"/>
                      <a:pt x="1" y="1"/>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515" name="Freeform 654"/>
              <p:cNvSpPr>
                <a:spLocks/>
              </p:cNvSpPr>
              <p:nvPr/>
            </p:nvSpPr>
            <p:spPr bwMode="auto">
              <a:xfrm>
                <a:off x="2622" y="2346"/>
                <a:ext cx="7" cy="2"/>
              </a:xfrm>
              <a:custGeom>
                <a:avLst/>
                <a:gdLst>
                  <a:gd name="T0" fmla="*/ 3 w 3"/>
                  <a:gd name="T1" fmla="*/ 1 h 1"/>
                  <a:gd name="T2" fmla="*/ 2 w 3"/>
                  <a:gd name="T3" fmla="*/ 0 h 1"/>
                  <a:gd name="T4" fmla="*/ 0 w 3"/>
                  <a:gd name="T5" fmla="*/ 0 h 1"/>
                  <a:gd name="T6" fmla="*/ 1 w 3"/>
                  <a:gd name="T7" fmla="*/ 1 h 1"/>
                  <a:gd name="T8" fmla="*/ 2 w 3"/>
                  <a:gd name="T9" fmla="*/ 1 h 1"/>
                  <a:gd name="T10" fmla="*/ 3 w 3"/>
                  <a:gd name="T11" fmla="*/ 1 h 1"/>
                </a:gdLst>
                <a:ahLst/>
                <a:cxnLst>
                  <a:cxn ang="0">
                    <a:pos x="T0" y="T1"/>
                  </a:cxn>
                  <a:cxn ang="0">
                    <a:pos x="T2" y="T3"/>
                  </a:cxn>
                  <a:cxn ang="0">
                    <a:pos x="T4" y="T5"/>
                  </a:cxn>
                  <a:cxn ang="0">
                    <a:pos x="T6" y="T7"/>
                  </a:cxn>
                  <a:cxn ang="0">
                    <a:pos x="T8" y="T9"/>
                  </a:cxn>
                  <a:cxn ang="0">
                    <a:pos x="T10" y="T11"/>
                  </a:cxn>
                </a:cxnLst>
                <a:rect l="0" t="0" r="r" b="b"/>
                <a:pathLst>
                  <a:path w="3" h="1">
                    <a:moveTo>
                      <a:pt x="3" y="1"/>
                    </a:moveTo>
                    <a:cubicBezTo>
                      <a:pt x="3" y="1"/>
                      <a:pt x="2" y="1"/>
                      <a:pt x="2" y="0"/>
                    </a:cubicBezTo>
                    <a:cubicBezTo>
                      <a:pt x="2" y="0"/>
                      <a:pt x="1" y="0"/>
                      <a:pt x="0" y="0"/>
                    </a:cubicBezTo>
                    <a:cubicBezTo>
                      <a:pt x="0" y="1"/>
                      <a:pt x="0" y="1"/>
                      <a:pt x="1" y="1"/>
                    </a:cubicBezTo>
                    <a:cubicBezTo>
                      <a:pt x="1" y="1"/>
                      <a:pt x="1" y="1"/>
                      <a:pt x="2" y="1"/>
                    </a:cubicBezTo>
                    <a:cubicBezTo>
                      <a:pt x="2" y="1"/>
                      <a:pt x="2" y="1"/>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516" name="Freeform 655"/>
              <p:cNvSpPr>
                <a:spLocks/>
              </p:cNvSpPr>
              <p:nvPr/>
            </p:nvSpPr>
            <p:spPr bwMode="auto">
              <a:xfrm>
                <a:off x="2601" y="2336"/>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517" name="Freeform 656"/>
              <p:cNvSpPr>
                <a:spLocks/>
              </p:cNvSpPr>
              <p:nvPr/>
            </p:nvSpPr>
            <p:spPr bwMode="auto">
              <a:xfrm>
                <a:off x="2624" y="2351"/>
                <a:ext cx="7" cy="2"/>
              </a:xfrm>
              <a:custGeom>
                <a:avLst/>
                <a:gdLst>
                  <a:gd name="T0" fmla="*/ 3 w 3"/>
                  <a:gd name="T1" fmla="*/ 1 h 1"/>
                  <a:gd name="T2" fmla="*/ 2 w 3"/>
                  <a:gd name="T3" fmla="*/ 0 h 1"/>
                  <a:gd name="T4" fmla="*/ 0 w 3"/>
                  <a:gd name="T5" fmla="*/ 0 h 1"/>
                  <a:gd name="T6" fmla="*/ 1 w 3"/>
                  <a:gd name="T7" fmla="*/ 0 h 1"/>
                  <a:gd name="T8" fmla="*/ 3 w 3"/>
                  <a:gd name="T9" fmla="*/ 1 h 1"/>
                </a:gdLst>
                <a:ahLst/>
                <a:cxnLst>
                  <a:cxn ang="0">
                    <a:pos x="T0" y="T1"/>
                  </a:cxn>
                  <a:cxn ang="0">
                    <a:pos x="T2" y="T3"/>
                  </a:cxn>
                  <a:cxn ang="0">
                    <a:pos x="T4" y="T5"/>
                  </a:cxn>
                  <a:cxn ang="0">
                    <a:pos x="T6" y="T7"/>
                  </a:cxn>
                  <a:cxn ang="0">
                    <a:pos x="T8" y="T9"/>
                  </a:cxn>
                </a:cxnLst>
                <a:rect l="0" t="0" r="r" b="b"/>
                <a:pathLst>
                  <a:path w="3" h="1">
                    <a:moveTo>
                      <a:pt x="3" y="1"/>
                    </a:moveTo>
                    <a:cubicBezTo>
                      <a:pt x="3" y="0"/>
                      <a:pt x="2" y="0"/>
                      <a:pt x="2" y="0"/>
                    </a:cubicBezTo>
                    <a:cubicBezTo>
                      <a:pt x="2" y="0"/>
                      <a:pt x="0" y="0"/>
                      <a:pt x="0" y="0"/>
                    </a:cubicBezTo>
                    <a:cubicBezTo>
                      <a:pt x="1" y="0"/>
                      <a:pt x="1" y="0"/>
                      <a:pt x="1" y="0"/>
                    </a:cubicBezTo>
                    <a:cubicBezTo>
                      <a:pt x="2" y="0"/>
                      <a:pt x="2" y="1"/>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518" name="Freeform 657"/>
              <p:cNvSpPr>
                <a:spLocks/>
              </p:cNvSpPr>
              <p:nvPr/>
            </p:nvSpPr>
            <p:spPr bwMode="auto">
              <a:xfrm>
                <a:off x="2605" y="2336"/>
                <a:ext cx="3" cy="0"/>
              </a:xfrm>
              <a:custGeom>
                <a:avLst/>
                <a:gdLst>
                  <a:gd name="T0" fmla="*/ 1 w 1"/>
                  <a:gd name="T1" fmla="*/ 0 w 1"/>
                  <a:gd name="T2" fmla="*/ 0 w 1"/>
                  <a:gd name="T3" fmla="*/ 0 w 1"/>
                  <a:gd name="T4" fmla="*/ 1 w 1"/>
                </a:gdLst>
                <a:ahLst/>
                <a:cxnLst>
                  <a:cxn ang="0">
                    <a:pos x="T0" y="0"/>
                  </a:cxn>
                  <a:cxn ang="0">
                    <a:pos x="T1" y="0"/>
                  </a:cxn>
                  <a:cxn ang="0">
                    <a:pos x="T2" y="0"/>
                  </a:cxn>
                  <a:cxn ang="0">
                    <a:pos x="T3" y="0"/>
                  </a:cxn>
                  <a:cxn ang="0">
                    <a:pos x="T4" y="0"/>
                  </a:cxn>
                </a:cxnLst>
                <a:rect l="0" t="0" r="r" b="b"/>
                <a:pathLst>
                  <a:path w="1">
                    <a:moveTo>
                      <a:pt x="1" y="0"/>
                    </a:moveTo>
                    <a:cubicBezTo>
                      <a:pt x="1" y="0"/>
                      <a:pt x="0" y="0"/>
                      <a:pt x="0" y="0"/>
                    </a:cubicBezTo>
                    <a:cubicBezTo>
                      <a:pt x="0" y="0"/>
                      <a:pt x="0" y="0"/>
                      <a:pt x="0" y="0"/>
                    </a:cubicBezTo>
                    <a:cubicBezTo>
                      <a:pt x="0" y="0"/>
                      <a:pt x="0" y="0"/>
                      <a:pt x="0"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519" name="Freeform 658"/>
              <p:cNvSpPr>
                <a:spLocks/>
              </p:cNvSpPr>
              <p:nvPr/>
            </p:nvSpPr>
            <p:spPr bwMode="auto">
              <a:xfrm>
                <a:off x="2596" y="2327"/>
                <a:ext cx="5" cy="5"/>
              </a:xfrm>
              <a:custGeom>
                <a:avLst/>
                <a:gdLst>
                  <a:gd name="T0" fmla="*/ 1 w 2"/>
                  <a:gd name="T1" fmla="*/ 0 h 2"/>
                  <a:gd name="T2" fmla="*/ 0 w 2"/>
                  <a:gd name="T3" fmla="*/ 0 h 2"/>
                  <a:gd name="T4" fmla="*/ 0 w 2"/>
                  <a:gd name="T5" fmla="*/ 1 h 2"/>
                  <a:gd name="T6" fmla="*/ 1 w 2"/>
                  <a:gd name="T7" fmla="*/ 1 h 2"/>
                  <a:gd name="T8" fmla="*/ 1 w 2"/>
                  <a:gd name="T9" fmla="*/ 2 h 2"/>
                  <a:gd name="T10" fmla="*/ 2 w 2"/>
                  <a:gd name="T11" fmla="*/ 2 h 2"/>
                  <a:gd name="T12" fmla="*/ 1 w 2"/>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2" h="2">
                    <a:moveTo>
                      <a:pt x="1" y="0"/>
                    </a:moveTo>
                    <a:cubicBezTo>
                      <a:pt x="1" y="0"/>
                      <a:pt x="0" y="0"/>
                      <a:pt x="0" y="0"/>
                    </a:cubicBezTo>
                    <a:cubicBezTo>
                      <a:pt x="0" y="1"/>
                      <a:pt x="0" y="1"/>
                      <a:pt x="0" y="1"/>
                    </a:cubicBezTo>
                    <a:cubicBezTo>
                      <a:pt x="0" y="1"/>
                      <a:pt x="1" y="1"/>
                      <a:pt x="1" y="1"/>
                    </a:cubicBezTo>
                    <a:cubicBezTo>
                      <a:pt x="1" y="2"/>
                      <a:pt x="1" y="2"/>
                      <a:pt x="1" y="2"/>
                    </a:cubicBezTo>
                    <a:cubicBezTo>
                      <a:pt x="2" y="2"/>
                      <a:pt x="2" y="2"/>
                      <a:pt x="2" y="2"/>
                    </a:cubicBezTo>
                    <a:cubicBezTo>
                      <a:pt x="2" y="1"/>
                      <a:pt x="1"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520" name="Freeform 659"/>
              <p:cNvSpPr>
                <a:spLocks/>
              </p:cNvSpPr>
              <p:nvPr/>
            </p:nvSpPr>
            <p:spPr bwMode="auto">
              <a:xfrm>
                <a:off x="2603" y="2339"/>
                <a:ext cx="2" cy="2"/>
              </a:xfrm>
              <a:custGeom>
                <a:avLst/>
                <a:gdLst>
                  <a:gd name="T0" fmla="*/ 1 w 1"/>
                  <a:gd name="T1" fmla="*/ 1 h 1"/>
                  <a:gd name="T2" fmla="*/ 1 w 1"/>
                  <a:gd name="T3" fmla="*/ 0 h 1"/>
                  <a:gd name="T4" fmla="*/ 0 w 1"/>
                  <a:gd name="T5" fmla="*/ 0 h 1"/>
                  <a:gd name="T6" fmla="*/ 1 w 1"/>
                  <a:gd name="T7" fmla="*/ 1 h 1"/>
                </a:gdLst>
                <a:ahLst/>
                <a:cxnLst>
                  <a:cxn ang="0">
                    <a:pos x="T0" y="T1"/>
                  </a:cxn>
                  <a:cxn ang="0">
                    <a:pos x="T2" y="T3"/>
                  </a:cxn>
                  <a:cxn ang="0">
                    <a:pos x="T4" y="T5"/>
                  </a:cxn>
                  <a:cxn ang="0">
                    <a:pos x="T6" y="T7"/>
                  </a:cxn>
                </a:cxnLst>
                <a:rect l="0" t="0" r="r" b="b"/>
                <a:pathLst>
                  <a:path w="1" h="1">
                    <a:moveTo>
                      <a:pt x="1" y="1"/>
                    </a:moveTo>
                    <a:cubicBezTo>
                      <a:pt x="1" y="1"/>
                      <a:pt x="1" y="1"/>
                      <a:pt x="1" y="0"/>
                    </a:cubicBezTo>
                    <a:cubicBezTo>
                      <a:pt x="1" y="0"/>
                      <a:pt x="0" y="0"/>
                      <a:pt x="0" y="0"/>
                    </a:cubicBezTo>
                    <a:cubicBezTo>
                      <a:pt x="0" y="0"/>
                      <a:pt x="1"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521" name="Freeform 660"/>
              <p:cNvSpPr>
                <a:spLocks/>
              </p:cNvSpPr>
              <p:nvPr/>
            </p:nvSpPr>
            <p:spPr bwMode="auto">
              <a:xfrm>
                <a:off x="2603" y="2334"/>
                <a:ext cx="2"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cubicBezTo>
                      <a:pt x="0" y="0"/>
                      <a:pt x="0" y="0"/>
                      <a:pt x="0" y="0"/>
                    </a:cubicBezTo>
                    <a:cubicBezTo>
                      <a:pt x="0" y="0"/>
                      <a:pt x="0" y="0"/>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522" name="Freeform 661"/>
              <p:cNvSpPr>
                <a:spLocks/>
              </p:cNvSpPr>
              <p:nvPr/>
            </p:nvSpPr>
            <p:spPr bwMode="auto">
              <a:xfrm>
                <a:off x="2466" y="2253"/>
                <a:ext cx="2" cy="3"/>
              </a:xfrm>
              <a:custGeom>
                <a:avLst/>
                <a:gdLst>
                  <a:gd name="T0" fmla="*/ 1 w 1"/>
                  <a:gd name="T1" fmla="*/ 1 h 1"/>
                  <a:gd name="T2" fmla="*/ 1 w 1"/>
                  <a:gd name="T3" fmla="*/ 1 h 1"/>
                  <a:gd name="T4" fmla="*/ 1 w 1"/>
                  <a:gd name="T5" fmla="*/ 0 h 1"/>
                  <a:gd name="T6" fmla="*/ 0 w 1"/>
                  <a:gd name="T7" fmla="*/ 1 h 1"/>
                  <a:gd name="T8" fmla="*/ 1 w 1"/>
                  <a:gd name="T9" fmla="*/ 1 h 1"/>
                  <a:gd name="T10" fmla="*/ 1 w 1"/>
                  <a:gd name="T11" fmla="*/ 1 h 1"/>
                </a:gdLst>
                <a:ahLst/>
                <a:cxnLst>
                  <a:cxn ang="0">
                    <a:pos x="T0" y="T1"/>
                  </a:cxn>
                  <a:cxn ang="0">
                    <a:pos x="T2" y="T3"/>
                  </a:cxn>
                  <a:cxn ang="0">
                    <a:pos x="T4" y="T5"/>
                  </a:cxn>
                  <a:cxn ang="0">
                    <a:pos x="T6" y="T7"/>
                  </a:cxn>
                  <a:cxn ang="0">
                    <a:pos x="T8" y="T9"/>
                  </a:cxn>
                  <a:cxn ang="0">
                    <a:pos x="T10" y="T11"/>
                  </a:cxn>
                </a:cxnLst>
                <a:rect l="0" t="0" r="r" b="b"/>
                <a:pathLst>
                  <a:path w="1" h="1">
                    <a:moveTo>
                      <a:pt x="1" y="1"/>
                    </a:moveTo>
                    <a:cubicBezTo>
                      <a:pt x="1" y="1"/>
                      <a:pt x="1" y="1"/>
                      <a:pt x="1" y="1"/>
                    </a:cubicBezTo>
                    <a:cubicBezTo>
                      <a:pt x="1" y="1"/>
                      <a:pt x="1" y="0"/>
                      <a:pt x="1" y="0"/>
                    </a:cubicBezTo>
                    <a:cubicBezTo>
                      <a:pt x="1" y="0"/>
                      <a:pt x="0" y="0"/>
                      <a:pt x="0" y="1"/>
                    </a:cubicBezTo>
                    <a:cubicBezTo>
                      <a:pt x="0" y="1"/>
                      <a:pt x="0" y="1"/>
                      <a:pt x="1" y="1"/>
                    </a:cubicBezTo>
                    <a:cubicBezTo>
                      <a:pt x="1" y="1"/>
                      <a:pt x="1"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523" name="Freeform 662"/>
              <p:cNvSpPr>
                <a:spLocks/>
              </p:cNvSpPr>
              <p:nvPr/>
            </p:nvSpPr>
            <p:spPr bwMode="auto">
              <a:xfrm>
                <a:off x="2466" y="2253"/>
                <a:ext cx="5" cy="0"/>
              </a:xfrm>
              <a:custGeom>
                <a:avLst/>
                <a:gdLst>
                  <a:gd name="T0" fmla="*/ 1 w 2"/>
                  <a:gd name="T1" fmla="*/ 1 w 2"/>
                  <a:gd name="T2" fmla="*/ 2 w 2"/>
                  <a:gd name="T3" fmla="*/ 2 w 2"/>
                  <a:gd name="T4" fmla="*/ 1 w 2"/>
                  <a:gd name="T5" fmla="*/ 0 w 2"/>
                  <a:gd name="T6" fmla="*/ 1 w 2"/>
                  <a:gd name="T7" fmla="*/ 1 w 2"/>
                </a:gdLst>
                <a:ahLst/>
                <a:cxnLst>
                  <a:cxn ang="0">
                    <a:pos x="T0" y="0"/>
                  </a:cxn>
                  <a:cxn ang="0">
                    <a:pos x="T1" y="0"/>
                  </a:cxn>
                  <a:cxn ang="0">
                    <a:pos x="T2" y="0"/>
                  </a:cxn>
                  <a:cxn ang="0">
                    <a:pos x="T3" y="0"/>
                  </a:cxn>
                  <a:cxn ang="0">
                    <a:pos x="T4" y="0"/>
                  </a:cxn>
                  <a:cxn ang="0">
                    <a:pos x="T5" y="0"/>
                  </a:cxn>
                  <a:cxn ang="0">
                    <a:pos x="T6" y="0"/>
                  </a:cxn>
                  <a:cxn ang="0">
                    <a:pos x="T7" y="0"/>
                  </a:cxn>
                </a:cxnLst>
                <a:rect l="0" t="0" r="r" b="b"/>
                <a:pathLst>
                  <a:path w="2">
                    <a:moveTo>
                      <a:pt x="1" y="0"/>
                    </a:moveTo>
                    <a:cubicBezTo>
                      <a:pt x="1" y="0"/>
                      <a:pt x="1" y="0"/>
                      <a:pt x="1" y="0"/>
                    </a:cubicBezTo>
                    <a:cubicBezTo>
                      <a:pt x="2" y="0"/>
                      <a:pt x="2" y="0"/>
                      <a:pt x="2" y="0"/>
                    </a:cubicBezTo>
                    <a:cubicBezTo>
                      <a:pt x="2" y="0"/>
                      <a:pt x="2" y="0"/>
                      <a:pt x="2" y="0"/>
                    </a:cubicBezTo>
                    <a:cubicBezTo>
                      <a:pt x="2" y="0"/>
                      <a:pt x="1" y="0"/>
                      <a:pt x="1" y="0"/>
                    </a:cubicBezTo>
                    <a:cubicBezTo>
                      <a:pt x="1" y="0"/>
                      <a:pt x="1" y="0"/>
                      <a:pt x="0" y="0"/>
                    </a:cubicBezTo>
                    <a:cubicBezTo>
                      <a:pt x="0" y="0"/>
                      <a:pt x="0" y="0"/>
                      <a:pt x="1"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524" name="Freeform 663"/>
              <p:cNvSpPr>
                <a:spLocks/>
              </p:cNvSpPr>
              <p:nvPr/>
            </p:nvSpPr>
            <p:spPr bwMode="auto">
              <a:xfrm>
                <a:off x="2343" y="2130"/>
                <a:ext cx="2" cy="3"/>
              </a:xfrm>
              <a:custGeom>
                <a:avLst/>
                <a:gdLst>
                  <a:gd name="T0" fmla="*/ 1 w 1"/>
                  <a:gd name="T1" fmla="*/ 1 h 1"/>
                  <a:gd name="T2" fmla="*/ 1 w 1"/>
                  <a:gd name="T3" fmla="*/ 1 h 1"/>
                  <a:gd name="T4" fmla="*/ 1 w 1"/>
                  <a:gd name="T5" fmla="*/ 0 h 1"/>
                  <a:gd name="T6" fmla="*/ 0 w 1"/>
                  <a:gd name="T7" fmla="*/ 0 h 1"/>
                  <a:gd name="T8" fmla="*/ 1 w 1"/>
                  <a:gd name="T9" fmla="*/ 1 h 1"/>
                </a:gdLst>
                <a:ahLst/>
                <a:cxnLst>
                  <a:cxn ang="0">
                    <a:pos x="T0" y="T1"/>
                  </a:cxn>
                  <a:cxn ang="0">
                    <a:pos x="T2" y="T3"/>
                  </a:cxn>
                  <a:cxn ang="0">
                    <a:pos x="T4" y="T5"/>
                  </a:cxn>
                  <a:cxn ang="0">
                    <a:pos x="T6" y="T7"/>
                  </a:cxn>
                  <a:cxn ang="0">
                    <a:pos x="T8" y="T9"/>
                  </a:cxn>
                </a:cxnLst>
                <a:rect l="0" t="0" r="r" b="b"/>
                <a:pathLst>
                  <a:path w="1" h="1">
                    <a:moveTo>
                      <a:pt x="1" y="1"/>
                    </a:moveTo>
                    <a:cubicBezTo>
                      <a:pt x="1" y="1"/>
                      <a:pt x="1" y="1"/>
                      <a:pt x="1" y="1"/>
                    </a:cubicBezTo>
                    <a:cubicBezTo>
                      <a:pt x="1" y="1"/>
                      <a:pt x="1" y="0"/>
                      <a:pt x="1" y="0"/>
                    </a:cubicBezTo>
                    <a:cubicBezTo>
                      <a:pt x="1" y="0"/>
                      <a:pt x="0" y="0"/>
                      <a:pt x="0" y="0"/>
                    </a:cubicBezTo>
                    <a:cubicBezTo>
                      <a:pt x="0" y="1"/>
                      <a:pt x="1"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525" name="Freeform 664"/>
              <p:cNvSpPr>
                <a:spLocks/>
              </p:cNvSpPr>
              <p:nvPr/>
            </p:nvSpPr>
            <p:spPr bwMode="auto">
              <a:xfrm>
                <a:off x="2345" y="2119"/>
                <a:ext cx="3" cy="2"/>
              </a:xfrm>
              <a:custGeom>
                <a:avLst/>
                <a:gdLst>
                  <a:gd name="T0" fmla="*/ 1 w 1"/>
                  <a:gd name="T1" fmla="*/ 0 h 1"/>
                  <a:gd name="T2" fmla="*/ 0 w 1"/>
                  <a:gd name="T3" fmla="*/ 0 h 1"/>
                  <a:gd name="T4" fmla="*/ 1 w 1"/>
                  <a:gd name="T5" fmla="*/ 1 h 1"/>
                  <a:gd name="T6" fmla="*/ 1 w 1"/>
                  <a:gd name="T7" fmla="*/ 0 h 1"/>
                </a:gdLst>
                <a:ahLst/>
                <a:cxnLst>
                  <a:cxn ang="0">
                    <a:pos x="T0" y="T1"/>
                  </a:cxn>
                  <a:cxn ang="0">
                    <a:pos x="T2" y="T3"/>
                  </a:cxn>
                  <a:cxn ang="0">
                    <a:pos x="T4" y="T5"/>
                  </a:cxn>
                  <a:cxn ang="0">
                    <a:pos x="T6" y="T7"/>
                  </a:cxn>
                </a:cxnLst>
                <a:rect l="0" t="0" r="r" b="b"/>
                <a:pathLst>
                  <a:path w="1" h="1">
                    <a:moveTo>
                      <a:pt x="1" y="0"/>
                    </a:moveTo>
                    <a:cubicBezTo>
                      <a:pt x="0" y="0"/>
                      <a:pt x="0" y="0"/>
                      <a:pt x="0" y="0"/>
                    </a:cubicBezTo>
                    <a:cubicBezTo>
                      <a:pt x="0" y="1"/>
                      <a:pt x="1" y="1"/>
                      <a:pt x="1" y="1"/>
                    </a:cubicBezTo>
                    <a:cubicBezTo>
                      <a:pt x="1" y="1"/>
                      <a:pt x="1"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526" name="Freeform 665"/>
              <p:cNvSpPr>
                <a:spLocks/>
              </p:cNvSpPr>
              <p:nvPr/>
            </p:nvSpPr>
            <p:spPr bwMode="auto">
              <a:xfrm>
                <a:off x="2340" y="2119"/>
                <a:ext cx="5" cy="4"/>
              </a:xfrm>
              <a:custGeom>
                <a:avLst/>
                <a:gdLst>
                  <a:gd name="T0" fmla="*/ 2 w 2"/>
                  <a:gd name="T1" fmla="*/ 2 h 2"/>
                  <a:gd name="T2" fmla="*/ 2 w 2"/>
                  <a:gd name="T3" fmla="*/ 1 h 2"/>
                  <a:gd name="T4" fmla="*/ 1 w 2"/>
                  <a:gd name="T5" fmla="*/ 0 h 2"/>
                  <a:gd name="T6" fmla="*/ 0 w 2"/>
                  <a:gd name="T7" fmla="*/ 0 h 2"/>
                  <a:gd name="T8" fmla="*/ 1 w 2"/>
                  <a:gd name="T9" fmla="*/ 1 h 2"/>
                  <a:gd name="T10" fmla="*/ 2 w 2"/>
                  <a:gd name="T11" fmla="*/ 2 h 2"/>
                </a:gdLst>
                <a:ahLst/>
                <a:cxnLst>
                  <a:cxn ang="0">
                    <a:pos x="T0" y="T1"/>
                  </a:cxn>
                  <a:cxn ang="0">
                    <a:pos x="T2" y="T3"/>
                  </a:cxn>
                  <a:cxn ang="0">
                    <a:pos x="T4" y="T5"/>
                  </a:cxn>
                  <a:cxn ang="0">
                    <a:pos x="T6" y="T7"/>
                  </a:cxn>
                  <a:cxn ang="0">
                    <a:pos x="T8" y="T9"/>
                  </a:cxn>
                  <a:cxn ang="0">
                    <a:pos x="T10" y="T11"/>
                  </a:cxn>
                </a:cxnLst>
                <a:rect l="0" t="0" r="r" b="b"/>
                <a:pathLst>
                  <a:path w="2" h="2">
                    <a:moveTo>
                      <a:pt x="2" y="2"/>
                    </a:moveTo>
                    <a:cubicBezTo>
                      <a:pt x="2" y="1"/>
                      <a:pt x="2" y="1"/>
                      <a:pt x="2" y="1"/>
                    </a:cubicBezTo>
                    <a:cubicBezTo>
                      <a:pt x="2" y="1"/>
                      <a:pt x="1" y="1"/>
                      <a:pt x="1" y="0"/>
                    </a:cubicBezTo>
                    <a:cubicBezTo>
                      <a:pt x="1" y="0"/>
                      <a:pt x="0" y="0"/>
                      <a:pt x="0" y="0"/>
                    </a:cubicBezTo>
                    <a:cubicBezTo>
                      <a:pt x="1" y="1"/>
                      <a:pt x="1" y="1"/>
                      <a:pt x="1" y="1"/>
                    </a:cubicBezTo>
                    <a:cubicBezTo>
                      <a:pt x="2" y="1"/>
                      <a:pt x="2" y="1"/>
                      <a:pt x="2"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527" name="Freeform 666"/>
              <p:cNvSpPr>
                <a:spLocks/>
              </p:cNvSpPr>
              <p:nvPr/>
            </p:nvSpPr>
            <p:spPr bwMode="auto">
              <a:xfrm>
                <a:off x="2343" y="2126"/>
                <a:ext cx="2" cy="2"/>
              </a:xfrm>
              <a:custGeom>
                <a:avLst/>
                <a:gdLst>
                  <a:gd name="T0" fmla="*/ 1 w 1"/>
                  <a:gd name="T1" fmla="*/ 1 h 1"/>
                  <a:gd name="T2" fmla="*/ 1 w 1"/>
                  <a:gd name="T3" fmla="*/ 0 h 1"/>
                  <a:gd name="T4" fmla="*/ 0 w 1"/>
                  <a:gd name="T5" fmla="*/ 1 h 1"/>
                  <a:gd name="T6" fmla="*/ 1 w 1"/>
                  <a:gd name="T7" fmla="*/ 1 h 1"/>
                  <a:gd name="T8" fmla="*/ 1 w 1"/>
                  <a:gd name="T9" fmla="*/ 1 h 1"/>
                </a:gdLst>
                <a:ahLst/>
                <a:cxnLst>
                  <a:cxn ang="0">
                    <a:pos x="T0" y="T1"/>
                  </a:cxn>
                  <a:cxn ang="0">
                    <a:pos x="T2" y="T3"/>
                  </a:cxn>
                  <a:cxn ang="0">
                    <a:pos x="T4" y="T5"/>
                  </a:cxn>
                  <a:cxn ang="0">
                    <a:pos x="T6" y="T7"/>
                  </a:cxn>
                  <a:cxn ang="0">
                    <a:pos x="T8" y="T9"/>
                  </a:cxn>
                </a:cxnLst>
                <a:rect l="0" t="0" r="r" b="b"/>
                <a:pathLst>
                  <a:path w="1" h="1">
                    <a:moveTo>
                      <a:pt x="1" y="1"/>
                    </a:moveTo>
                    <a:cubicBezTo>
                      <a:pt x="1" y="1"/>
                      <a:pt x="1" y="0"/>
                      <a:pt x="1" y="0"/>
                    </a:cubicBezTo>
                    <a:cubicBezTo>
                      <a:pt x="0" y="0"/>
                      <a:pt x="0" y="0"/>
                      <a:pt x="0" y="1"/>
                    </a:cubicBezTo>
                    <a:cubicBezTo>
                      <a:pt x="0" y="1"/>
                      <a:pt x="1" y="1"/>
                      <a:pt x="1" y="1"/>
                    </a:cubicBezTo>
                    <a:cubicBezTo>
                      <a:pt x="1" y="1"/>
                      <a:pt x="1"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528" name="Freeform 667"/>
              <p:cNvSpPr>
                <a:spLocks/>
              </p:cNvSpPr>
              <p:nvPr/>
            </p:nvSpPr>
            <p:spPr bwMode="auto">
              <a:xfrm>
                <a:off x="2340" y="2121"/>
                <a:ext cx="8" cy="5"/>
              </a:xfrm>
              <a:custGeom>
                <a:avLst/>
                <a:gdLst>
                  <a:gd name="T0" fmla="*/ 2 w 3"/>
                  <a:gd name="T1" fmla="*/ 2 h 2"/>
                  <a:gd name="T2" fmla="*/ 3 w 3"/>
                  <a:gd name="T3" fmla="*/ 2 h 2"/>
                  <a:gd name="T4" fmla="*/ 1 w 3"/>
                  <a:gd name="T5" fmla="*/ 1 h 2"/>
                  <a:gd name="T6" fmla="*/ 0 w 3"/>
                  <a:gd name="T7" fmla="*/ 0 h 2"/>
                  <a:gd name="T8" fmla="*/ 0 w 3"/>
                  <a:gd name="T9" fmla="*/ 0 h 2"/>
                  <a:gd name="T10" fmla="*/ 0 w 3"/>
                  <a:gd name="T11" fmla="*/ 1 h 2"/>
                  <a:gd name="T12" fmla="*/ 2 w 3"/>
                  <a:gd name="T13" fmla="*/ 2 h 2"/>
                </a:gdLst>
                <a:ahLst/>
                <a:cxnLst>
                  <a:cxn ang="0">
                    <a:pos x="T0" y="T1"/>
                  </a:cxn>
                  <a:cxn ang="0">
                    <a:pos x="T2" y="T3"/>
                  </a:cxn>
                  <a:cxn ang="0">
                    <a:pos x="T4" y="T5"/>
                  </a:cxn>
                  <a:cxn ang="0">
                    <a:pos x="T6" y="T7"/>
                  </a:cxn>
                  <a:cxn ang="0">
                    <a:pos x="T8" y="T9"/>
                  </a:cxn>
                  <a:cxn ang="0">
                    <a:pos x="T10" y="T11"/>
                  </a:cxn>
                  <a:cxn ang="0">
                    <a:pos x="T12" y="T13"/>
                  </a:cxn>
                </a:cxnLst>
                <a:rect l="0" t="0" r="r" b="b"/>
                <a:pathLst>
                  <a:path w="3" h="2">
                    <a:moveTo>
                      <a:pt x="2" y="2"/>
                    </a:moveTo>
                    <a:cubicBezTo>
                      <a:pt x="2" y="2"/>
                      <a:pt x="2" y="2"/>
                      <a:pt x="3" y="2"/>
                    </a:cubicBezTo>
                    <a:cubicBezTo>
                      <a:pt x="2" y="1"/>
                      <a:pt x="2" y="1"/>
                      <a:pt x="1" y="1"/>
                    </a:cubicBezTo>
                    <a:cubicBezTo>
                      <a:pt x="1" y="1"/>
                      <a:pt x="0" y="0"/>
                      <a:pt x="0" y="0"/>
                    </a:cubicBezTo>
                    <a:cubicBezTo>
                      <a:pt x="0" y="0"/>
                      <a:pt x="0" y="0"/>
                      <a:pt x="0" y="0"/>
                    </a:cubicBezTo>
                    <a:cubicBezTo>
                      <a:pt x="0" y="0"/>
                      <a:pt x="0" y="0"/>
                      <a:pt x="0" y="1"/>
                    </a:cubicBezTo>
                    <a:cubicBezTo>
                      <a:pt x="1" y="1"/>
                      <a:pt x="1" y="1"/>
                      <a:pt x="2"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529" name="Freeform 668"/>
              <p:cNvSpPr>
                <a:spLocks/>
              </p:cNvSpPr>
              <p:nvPr/>
            </p:nvSpPr>
            <p:spPr bwMode="auto">
              <a:xfrm>
                <a:off x="2338" y="2121"/>
                <a:ext cx="2" cy="2"/>
              </a:xfrm>
              <a:custGeom>
                <a:avLst/>
                <a:gdLst>
                  <a:gd name="T0" fmla="*/ 1 w 1"/>
                  <a:gd name="T1" fmla="*/ 1 h 1"/>
                  <a:gd name="T2" fmla="*/ 0 w 1"/>
                  <a:gd name="T3" fmla="*/ 0 h 1"/>
                  <a:gd name="T4" fmla="*/ 0 w 1"/>
                  <a:gd name="T5" fmla="*/ 1 h 1"/>
                  <a:gd name="T6" fmla="*/ 1 w 1"/>
                  <a:gd name="T7" fmla="*/ 1 h 1"/>
                </a:gdLst>
                <a:ahLst/>
                <a:cxnLst>
                  <a:cxn ang="0">
                    <a:pos x="T0" y="T1"/>
                  </a:cxn>
                  <a:cxn ang="0">
                    <a:pos x="T2" y="T3"/>
                  </a:cxn>
                  <a:cxn ang="0">
                    <a:pos x="T4" y="T5"/>
                  </a:cxn>
                  <a:cxn ang="0">
                    <a:pos x="T6" y="T7"/>
                  </a:cxn>
                </a:cxnLst>
                <a:rect l="0" t="0" r="r" b="b"/>
                <a:pathLst>
                  <a:path w="1" h="1">
                    <a:moveTo>
                      <a:pt x="1" y="1"/>
                    </a:moveTo>
                    <a:cubicBezTo>
                      <a:pt x="0" y="1"/>
                      <a:pt x="0" y="1"/>
                      <a:pt x="0" y="0"/>
                    </a:cubicBezTo>
                    <a:cubicBezTo>
                      <a:pt x="0" y="1"/>
                      <a:pt x="0" y="1"/>
                      <a:pt x="0" y="1"/>
                    </a:cubicBezTo>
                    <a:cubicBezTo>
                      <a:pt x="0" y="1"/>
                      <a:pt x="1"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530" name="Freeform 669"/>
              <p:cNvSpPr>
                <a:spLocks/>
              </p:cNvSpPr>
              <p:nvPr/>
            </p:nvSpPr>
            <p:spPr bwMode="auto">
              <a:xfrm>
                <a:off x="2303" y="2213"/>
                <a:ext cx="59" cy="48"/>
              </a:xfrm>
              <a:custGeom>
                <a:avLst/>
                <a:gdLst>
                  <a:gd name="T0" fmla="*/ 10 w 25"/>
                  <a:gd name="T1" fmla="*/ 3 h 20"/>
                  <a:gd name="T2" fmla="*/ 10 w 25"/>
                  <a:gd name="T3" fmla="*/ 4 h 20"/>
                  <a:gd name="T4" fmla="*/ 12 w 25"/>
                  <a:gd name="T5" fmla="*/ 4 h 20"/>
                  <a:gd name="T6" fmla="*/ 9 w 25"/>
                  <a:gd name="T7" fmla="*/ 5 h 20"/>
                  <a:gd name="T8" fmla="*/ 8 w 25"/>
                  <a:gd name="T9" fmla="*/ 5 h 20"/>
                  <a:gd name="T10" fmla="*/ 4 w 25"/>
                  <a:gd name="T11" fmla="*/ 5 h 20"/>
                  <a:gd name="T12" fmla="*/ 2 w 25"/>
                  <a:gd name="T13" fmla="*/ 6 h 20"/>
                  <a:gd name="T14" fmla="*/ 4 w 25"/>
                  <a:gd name="T15" fmla="*/ 6 h 20"/>
                  <a:gd name="T16" fmla="*/ 3 w 25"/>
                  <a:gd name="T17" fmla="*/ 7 h 20"/>
                  <a:gd name="T18" fmla="*/ 5 w 25"/>
                  <a:gd name="T19" fmla="*/ 7 h 20"/>
                  <a:gd name="T20" fmla="*/ 3 w 25"/>
                  <a:gd name="T21" fmla="*/ 8 h 20"/>
                  <a:gd name="T22" fmla="*/ 3 w 25"/>
                  <a:gd name="T23" fmla="*/ 10 h 20"/>
                  <a:gd name="T24" fmla="*/ 4 w 25"/>
                  <a:gd name="T25" fmla="*/ 10 h 20"/>
                  <a:gd name="T26" fmla="*/ 5 w 25"/>
                  <a:gd name="T27" fmla="*/ 11 h 20"/>
                  <a:gd name="T28" fmla="*/ 6 w 25"/>
                  <a:gd name="T29" fmla="*/ 11 h 20"/>
                  <a:gd name="T30" fmla="*/ 5 w 25"/>
                  <a:gd name="T31" fmla="*/ 13 h 20"/>
                  <a:gd name="T32" fmla="*/ 5 w 25"/>
                  <a:gd name="T33" fmla="*/ 14 h 20"/>
                  <a:gd name="T34" fmla="*/ 7 w 25"/>
                  <a:gd name="T35" fmla="*/ 13 h 20"/>
                  <a:gd name="T36" fmla="*/ 6 w 25"/>
                  <a:gd name="T37" fmla="*/ 14 h 20"/>
                  <a:gd name="T38" fmla="*/ 3 w 25"/>
                  <a:gd name="T39" fmla="*/ 15 h 20"/>
                  <a:gd name="T40" fmla="*/ 4 w 25"/>
                  <a:gd name="T41" fmla="*/ 16 h 20"/>
                  <a:gd name="T42" fmla="*/ 2 w 25"/>
                  <a:gd name="T43" fmla="*/ 16 h 20"/>
                  <a:gd name="T44" fmla="*/ 0 w 25"/>
                  <a:gd name="T45" fmla="*/ 17 h 20"/>
                  <a:gd name="T46" fmla="*/ 1 w 25"/>
                  <a:gd name="T47" fmla="*/ 17 h 20"/>
                  <a:gd name="T48" fmla="*/ 2 w 25"/>
                  <a:gd name="T49" fmla="*/ 18 h 20"/>
                  <a:gd name="T50" fmla="*/ 2 w 25"/>
                  <a:gd name="T51" fmla="*/ 19 h 20"/>
                  <a:gd name="T52" fmla="*/ 5 w 25"/>
                  <a:gd name="T53" fmla="*/ 19 h 20"/>
                  <a:gd name="T54" fmla="*/ 4 w 25"/>
                  <a:gd name="T55" fmla="*/ 20 h 20"/>
                  <a:gd name="T56" fmla="*/ 8 w 25"/>
                  <a:gd name="T57" fmla="*/ 19 h 20"/>
                  <a:gd name="T58" fmla="*/ 10 w 25"/>
                  <a:gd name="T59" fmla="*/ 18 h 20"/>
                  <a:gd name="T60" fmla="*/ 12 w 25"/>
                  <a:gd name="T61" fmla="*/ 18 h 20"/>
                  <a:gd name="T62" fmla="*/ 14 w 25"/>
                  <a:gd name="T63" fmla="*/ 17 h 20"/>
                  <a:gd name="T64" fmla="*/ 18 w 25"/>
                  <a:gd name="T65" fmla="*/ 16 h 20"/>
                  <a:gd name="T66" fmla="*/ 21 w 25"/>
                  <a:gd name="T67" fmla="*/ 16 h 20"/>
                  <a:gd name="T68" fmla="*/ 21 w 25"/>
                  <a:gd name="T69" fmla="*/ 14 h 20"/>
                  <a:gd name="T70" fmla="*/ 22 w 25"/>
                  <a:gd name="T71" fmla="*/ 12 h 20"/>
                  <a:gd name="T72" fmla="*/ 22 w 25"/>
                  <a:gd name="T73" fmla="*/ 10 h 20"/>
                  <a:gd name="T74" fmla="*/ 21 w 25"/>
                  <a:gd name="T75" fmla="*/ 8 h 20"/>
                  <a:gd name="T76" fmla="*/ 21 w 25"/>
                  <a:gd name="T77" fmla="*/ 7 h 20"/>
                  <a:gd name="T78" fmla="*/ 22 w 25"/>
                  <a:gd name="T79" fmla="*/ 6 h 20"/>
                  <a:gd name="T80" fmla="*/ 24 w 25"/>
                  <a:gd name="T81" fmla="*/ 5 h 20"/>
                  <a:gd name="T82" fmla="*/ 24 w 25"/>
                  <a:gd name="T83" fmla="*/ 4 h 20"/>
                  <a:gd name="T84" fmla="*/ 25 w 25"/>
                  <a:gd name="T85" fmla="*/ 5 h 20"/>
                  <a:gd name="T86" fmla="*/ 24 w 25"/>
                  <a:gd name="T87" fmla="*/ 3 h 20"/>
                  <a:gd name="T88" fmla="*/ 21 w 25"/>
                  <a:gd name="T89" fmla="*/ 0 h 20"/>
                  <a:gd name="T90" fmla="*/ 18 w 25"/>
                  <a:gd name="T91" fmla="*/ 1 h 20"/>
                  <a:gd name="T92" fmla="*/ 16 w 25"/>
                  <a:gd name="T93" fmla="*/ 1 h 20"/>
                  <a:gd name="T94" fmla="*/ 17 w 25"/>
                  <a:gd name="T95" fmla="*/ 0 h 20"/>
                  <a:gd name="T96" fmla="*/ 15 w 25"/>
                  <a:gd name="T97" fmla="*/ 0 h 20"/>
                  <a:gd name="T98" fmla="*/ 15 w 25"/>
                  <a:gd name="T99" fmla="*/ 1 h 20"/>
                  <a:gd name="T100" fmla="*/ 14 w 25"/>
                  <a:gd name="T101" fmla="*/ 0 h 20"/>
                  <a:gd name="T102" fmla="*/ 13 w 25"/>
                  <a:gd name="T103" fmla="*/ 1 h 20"/>
                  <a:gd name="T104" fmla="*/ 11 w 25"/>
                  <a:gd name="T105" fmla="*/ 1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5" h="20">
                    <a:moveTo>
                      <a:pt x="11" y="2"/>
                    </a:moveTo>
                    <a:cubicBezTo>
                      <a:pt x="11" y="2"/>
                      <a:pt x="11" y="2"/>
                      <a:pt x="11" y="3"/>
                    </a:cubicBezTo>
                    <a:cubicBezTo>
                      <a:pt x="11" y="3"/>
                      <a:pt x="10" y="3"/>
                      <a:pt x="10" y="3"/>
                    </a:cubicBezTo>
                    <a:cubicBezTo>
                      <a:pt x="10" y="3"/>
                      <a:pt x="10" y="3"/>
                      <a:pt x="10" y="3"/>
                    </a:cubicBezTo>
                    <a:cubicBezTo>
                      <a:pt x="10" y="3"/>
                      <a:pt x="10" y="3"/>
                      <a:pt x="9" y="3"/>
                    </a:cubicBezTo>
                    <a:cubicBezTo>
                      <a:pt x="9" y="3"/>
                      <a:pt x="9" y="3"/>
                      <a:pt x="10" y="4"/>
                    </a:cubicBezTo>
                    <a:cubicBezTo>
                      <a:pt x="10" y="4"/>
                      <a:pt x="10" y="4"/>
                      <a:pt x="11" y="4"/>
                    </a:cubicBezTo>
                    <a:cubicBezTo>
                      <a:pt x="11" y="4"/>
                      <a:pt x="11" y="4"/>
                      <a:pt x="11" y="4"/>
                    </a:cubicBezTo>
                    <a:cubicBezTo>
                      <a:pt x="11" y="4"/>
                      <a:pt x="11" y="4"/>
                      <a:pt x="12" y="4"/>
                    </a:cubicBezTo>
                    <a:cubicBezTo>
                      <a:pt x="12" y="4"/>
                      <a:pt x="12" y="4"/>
                      <a:pt x="12" y="4"/>
                    </a:cubicBezTo>
                    <a:cubicBezTo>
                      <a:pt x="12" y="4"/>
                      <a:pt x="11" y="4"/>
                      <a:pt x="11" y="4"/>
                    </a:cubicBezTo>
                    <a:cubicBezTo>
                      <a:pt x="10" y="5"/>
                      <a:pt x="10" y="5"/>
                      <a:pt x="9" y="5"/>
                    </a:cubicBezTo>
                    <a:cubicBezTo>
                      <a:pt x="10" y="5"/>
                      <a:pt x="10" y="5"/>
                      <a:pt x="10" y="5"/>
                    </a:cubicBezTo>
                    <a:cubicBezTo>
                      <a:pt x="9" y="5"/>
                      <a:pt x="9" y="5"/>
                      <a:pt x="8" y="6"/>
                    </a:cubicBezTo>
                    <a:cubicBezTo>
                      <a:pt x="8" y="5"/>
                      <a:pt x="8" y="5"/>
                      <a:pt x="8" y="5"/>
                    </a:cubicBezTo>
                    <a:cubicBezTo>
                      <a:pt x="7" y="5"/>
                      <a:pt x="7" y="6"/>
                      <a:pt x="7" y="6"/>
                    </a:cubicBezTo>
                    <a:cubicBezTo>
                      <a:pt x="7" y="6"/>
                      <a:pt x="7" y="5"/>
                      <a:pt x="7" y="5"/>
                    </a:cubicBezTo>
                    <a:cubicBezTo>
                      <a:pt x="6" y="5"/>
                      <a:pt x="5" y="5"/>
                      <a:pt x="4" y="5"/>
                    </a:cubicBezTo>
                    <a:cubicBezTo>
                      <a:pt x="4" y="5"/>
                      <a:pt x="4" y="5"/>
                      <a:pt x="4" y="5"/>
                    </a:cubicBezTo>
                    <a:cubicBezTo>
                      <a:pt x="4" y="5"/>
                      <a:pt x="3" y="5"/>
                      <a:pt x="3" y="5"/>
                    </a:cubicBezTo>
                    <a:cubicBezTo>
                      <a:pt x="3" y="6"/>
                      <a:pt x="2" y="6"/>
                      <a:pt x="2" y="6"/>
                    </a:cubicBezTo>
                    <a:cubicBezTo>
                      <a:pt x="3" y="6"/>
                      <a:pt x="3" y="6"/>
                      <a:pt x="3" y="6"/>
                    </a:cubicBezTo>
                    <a:cubicBezTo>
                      <a:pt x="3" y="6"/>
                      <a:pt x="3" y="6"/>
                      <a:pt x="3" y="6"/>
                    </a:cubicBezTo>
                    <a:cubicBezTo>
                      <a:pt x="3" y="6"/>
                      <a:pt x="3" y="6"/>
                      <a:pt x="4" y="6"/>
                    </a:cubicBezTo>
                    <a:cubicBezTo>
                      <a:pt x="4" y="7"/>
                      <a:pt x="4" y="7"/>
                      <a:pt x="4" y="7"/>
                    </a:cubicBezTo>
                    <a:cubicBezTo>
                      <a:pt x="4" y="7"/>
                      <a:pt x="4" y="7"/>
                      <a:pt x="3" y="7"/>
                    </a:cubicBezTo>
                    <a:cubicBezTo>
                      <a:pt x="3" y="7"/>
                      <a:pt x="3" y="7"/>
                      <a:pt x="3" y="7"/>
                    </a:cubicBezTo>
                    <a:cubicBezTo>
                      <a:pt x="3" y="7"/>
                      <a:pt x="2" y="7"/>
                      <a:pt x="2" y="7"/>
                    </a:cubicBezTo>
                    <a:cubicBezTo>
                      <a:pt x="2" y="7"/>
                      <a:pt x="3" y="7"/>
                      <a:pt x="3" y="7"/>
                    </a:cubicBezTo>
                    <a:cubicBezTo>
                      <a:pt x="4" y="7"/>
                      <a:pt x="4" y="7"/>
                      <a:pt x="5" y="7"/>
                    </a:cubicBezTo>
                    <a:cubicBezTo>
                      <a:pt x="5" y="7"/>
                      <a:pt x="5" y="8"/>
                      <a:pt x="5" y="8"/>
                    </a:cubicBezTo>
                    <a:cubicBezTo>
                      <a:pt x="4" y="8"/>
                      <a:pt x="4" y="8"/>
                      <a:pt x="4" y="8"/>
                    </a:cubicBezTo>
                    <a:cubicBezTo>
                      <a:pt x="3" y="8"/>
                      <a:pt x="3" y="8"/>
                      <a:pt x="3" y="8"/>
                    </a:cubicBezTo>
                    <a:cubicBezTo>
                      <a:pt x="4" y="9"/>
                      <a:pt x="4" y="9"/>
                      <a:pt x="4" y="9"/>
                    </a:cubicBezTo>
                    <a:cubicBezTo>
                      <a:pt x="3" y="9"/>
                      <a:pt x="3" y="9"/>
                      <a:pt x="2" y="9"/>
                    </a:cubicBezTo>
                    <a:cubicBezTo>
                      <a:pt x="2" y="9"/>
                      <a:pt x="2" y="9"/>
                      <a:pt x="3" y="10"/>
                    </a:cubicBezTo>
                    <a:cubicBezTo>
                      <a:pt x="2" y="10"/>
                      <a:pt x="2" y="10"/>
                      <a:pt x="2" y="10"/>
                    </a:cubicBezTo>
                    <a:cubicBezTo>
                      <a:pt x="2" y="10"/>
                      <a:pt x="3" y="10"/>
                      <a:pt x="3" y="10"/>
                    </a:cubicBezTo>
                    <a:cubicBezTo>
                      <a:pt x="3" y="10"/>
                      <a:pt x="3" y="10"/>
                      <a:pt x="4" y="10"/>
                    </a:cubicBezTo>
                    <a:cubicBezTo>
                      <a:pt x="3" y="10"/>
                      <a:pt x="3" y="10"/>
                      <a:pt x="3" y="10"/>
                    </a:cubicBezTo>
                    <a:cubicBezTo>
                      <a:pt x="4" y="10"/>
                      <a:pt x="4" y="10"/>
                      <a:pt x="4" y="10"/>
                    </a:cubicBezTo>
                    <a:cubicBezTo>
                      <a:pt x="5" y="10"/>
                      <a:pt x="5" y="11"/>
                      <a:pt x="5" y="11"/>
                    </a:cubicBezTo>
                    <a:cubicBezTo>
                      <a:pt x="6" y="11"/>
                      <a:pt x="7" y="11"/>
                      <a:pt x="8" y="11"/>
                    </a:cubicBezTo>
                    <a:cubicBezTo>
                      <a:pt x="8" y="11"/>
                      <a:pt x="7" y="11"/>
                      <a:pt x="7" y="11"/>
                    </a:cubicBezTo>
                    <a:cubicBezTo>
                      <a:pt x="7" y="11"/>
                      <a:pt x="6" y="11"/>
                      <a:pt x="6" y="11"/>
                    </a:cubicBezTo>
                    <a:cubicBezTo>
                      <a:pt x="6" y="12"/>
                      <a:pt x="5" y="12"/>
                      <a:pt x="5" y="12"/>
                    </a:cubicBezTo>
                    <a:cubicBezTo>
                      <a:pt x="5" y="12"/>
                      <a:pt x="5" y="12"/>
                      <a:pt x="6" y="12"/>
                    </a:cubicBezTo>
                    <a:cubicBezTo>
                      <a:pt x="5" y="13"/>
                      <a:pt x="5" y="13"/>
                      <a:pt x="5" y="13"/>
                    </a:cubicBezTo>
                    <a:cubicBezTo>
                      <a:pt x="4" y="14"/>
                      <a:pt x="4" y="14"/>
                      <a:pt x="3" y="14"/>
                    </a:cubicBezTo>
                    <a:cubicBezTo>
                      <a:pt x="3" y="14"/>
                      <a:pt x="3" y="14"/>
                      <a:pt x="4" y="14"/>
                    </a:cubicBezTo>
                    <a:cubicBezTo>
                      <a:pt x="4" y="14"/>
                      <a:pt x="4" y="14"/>
                      <a:pt x="5" y="14"/>
                    </a:cubicBezTo>
                    <a:cubicBezTo>
                      <a:pt x="5" y="14"/>
                      <a:pt x="5" y="14"/>
                      <a:pt x="5" y="14"/>
                    </a:cubicBezTo>
                    <a:cubicBezTo>
                      <a:pt x="6" y="14"/>
                      <a:pt x="6" y="14"/>
                      <a:pt x="7" y="14"/>
                    </a:cubicBezTo>
                    <a:cubicBezTo>
                      <a:pt x="7" y="14"/>
                      <a:pt x="7" y="13"/>
                      <a:pt x="7" y="13"/>
                    </a:cubicBezTo>
                    <a:cubicBezTo>
                      <a:pt x="8" y="13"/>
                      <a:pt x="8" y="13"/>
                      <a:pt x="8" y="14"/>
                    </a:cubicBezTo>
                    <a:cubicBezTo>
                      <a:pt x="8" y="14"/>
                      <a:pt x="8" y="14"/>
                      <a:pt x="9" y="14"/>
                    </a:cubicBezTo>
                    <a:cubicBezTo>
                      <a:pt x="8" y="14"/>
                      <a:pt x="7" y="14"/>
                      <a:pt x="6" y="14"/>
                    </a:cubicBezTo>
                    <a:cubicBezTo>
                      <a:pt x="6" y="14"/>
                      <a:pt x="5" y="14"/>
                      <a:pt x="4" y="14"/>
                    </a:cubicBezTo>
                    <a:cubicBezTo>
                      <a:pt x="4" y="14"/>
                      <a:pt x="4" y="15"/>
                      <a:pt x="4" y="15"/>
                    </a:cubicBezTo>
                    <a:cubicBezTo>
                      <a:pt x="4" y="15"/>
                      <a:pt x="3" y="15"/>
                      <a:pt x="3" y="15"/>
                    </a:cubicBezTo>
                    <a:cubicBezTo>
                      <a:pt x="3" y="15"/>
                      <a:pt x="3" y="15"/>
                      <a:pt x="3" y="15"/>
                    </a:cubicBezTo>
                    <a:cubicBezTo>
                      <a:pt x="3" y="16"/>
                      <a:pt x="3" y="16"/>
                      <a:pt x="3" y="16"/>
                    </a:cubicBezTo>
                    <a:cubicBezTo>
                      <a:pt x="3" y="16"/>
                      <a:pt x="3" y="16"/>
                      <a:pt x="4" y="16"/>
                    </a:cubicBezTo>
                    <a:cubicBezTo>
                      <a:pt x="3" y="16"/>
                      <a:pt x="3" y="16"/>
                      <a:pt x="3" y="16"/>
                    </a:cubicBezTo>
                    <a:cubicBezTo>
                      <a:pt x="2" y="16"/>
                      <a:pt x="2" y="16"/>
                      <a:pt x="2" y="16"/>
                    </a:cubicBezTo>
                    <a:cubicBezTo>
                      <a:pt x="2" y="16"/>
                      <a:pt x="2" y="16"/>
                      <a:pt x="2" y="16"/>
                    </a:cubicBezTo>
                    <a:cubicBezTo>
                      <a:pt x="2" y="16"/>
                      <a:pt x="1" y="16"/>
                      <a:pt x="1" y="16"/>
                    </a:cubicBezTo>
                    <a:cubicBezTo>
                      <a:pt x="1" y="16"/>
                      <a:pt x="0" y="16"/>
                      <a:pt x="0" y="16"/>
                    </a:cubicBezTo>
                    <a:cubicBezTo>
                      <a:pt x="0" y="16"/>
                      <a:pt x="0" y="16"/>
                      <a:pt x="0" y="17"/>
                    </a:cubicBezTo>
                    <a:cubicBezTo>
                      <a:pt x="1" y="16"/>
                      <a:pt x="2" y="16"/>
                      <a:pt x="3" y="16"/>
                    </a:cubicBezTo>
                    <a:cubicBezTo>
                      <a:pt x="3" y="17"/>
                      <a:pt x="3" y="17"/>
                      <a:pt x="2" y="17"/>
                    </a:cubicBezTo>
                    <a:cubicBezTo>
                      <a:pt x="2" y="17"/>
                      <a:pt x="1" y="17"/>
                      <a:pt x="1" y="17"/>
                    </a:cubicBezTo>
                    <a:cubicBezTo>
                      <a:pt x="1" y="18"/>
                      <a:pt x="1" y="18"/>
                      <a:pt x="1" y="18"/>
                    </a:cubicBezTo>
                    <a:cubicBezTo>
                      <a:pt x="1" y="18"/>
                      <a:pt x="1" y="18"/>
                      <a:pt x="1" y="18"/>
                    </a:cubicBezTo>
                    <a:cubicBezTo>
                      <a:pt x="2" y="18"/>
                      <a:pt x="2" y="18"/>
                      <a:pt x="2" y="18"/>
                    </a:cubicBezTo>
                    <a:cubicBezTo>
                      <a:pt x="3" y="18"/>
                      <a:pt x="3" y="18"/>
                      <a:pt x="4" y="18"/>
                    </a:cubicBezTo>
                    <a:cubicBezTo>
                      <a:pt x="4" y="18"/>
                      <a:pt x="3" y="18"/>
                      <a:pt x="2" y="19"/>
                    </a:cubicBezTo>
                    <a:cubicBezTo>
                      <a:pt x="2" y="19"/>
                      <a:pt x="2" y="19"/>
                      <a:pt x="2" y="19"/>
                    </a:cubicBezTo>
                    <a:cubicBezTo>
                      <a:pt x="2" y="19"/>
                      <a:pt x="2" y="19"/>
                      <a:pt x="3" y="19"/>
                    </a:cubicBezTo>
                    <a:cubicBezTo>
                      <a:pt x="3" y="19"/>
                      <a:pt x="4" y="19"/>
                      <a:pt x="5" y="18"/>
                    </a:cubicBezTo>
                    <a:cubicBezTo>
                      <a:pt x="5" y="19"/>
                      <a:pt x="5" y="19"/>
                      <a:pt x="5" y="19"/>
                    </a:cubicBezTo>
                    <a:cubicBezTo>
                      <a:pt x="4" y="19"/>
                      <a:pt x="4" y="19"/>
                      <a:pt x="3" y="19"/>
                    </a:cubicBezTo>
                    <a:cubicBezTo>
                      <a:pt x="3" y="19"/>
                      <a:pt x="4" y="19"/>
                      <a:pt x="4" y="19"/>
                    </a:cubicBezTo>
                    <a:cubicBezTo>
                      <a:pt x="4" y="19"/>
                      <a:pt x="4" y="20"/>
                      <a:pt x="4" y="20"/>
                    </a:cubicBezTo>
                    <a:cubicBezTo>
                      <a:pt x="4" y="20"/>
                      <a:pt x="5" y="20"/>
                      <a:pt x="5" y="19"/>
                    </a:cubicBezTo>
                    <a:cubicBezTo>
                      <a:pt x="5" y="20"/>
                      <a:pt x="5" y="20"/>
                      <a:pt x="6" y="20"/>
                    </a:cubicBezTo>
                    <a:cubicBezTo>
                      <a:pt x="6" y="20"/>
                      <a:pt x="7" y="20"/>
                      <a:pt x="8" y="19"/>
                    </a:cubicBezTo>
                    <a:cubicBezTo>
                      <a:pt x="8" y="19"/>
                      <a:pt x="9" y="19"/>
                      <a:pt x="9" y="19"/>
                    </a:cubicBezTo>
                    <a:cubicBezTo>
                      <a:pt x="10" y="19"/>
                      <a:pt x="10" y="19"/>
                      <a:pt x="11" y="18"/>
                    </a:cubicBezTo>
                    <a:cubicBezTo>
                      <a:pt x="10" y="18"/>
                      <a:pt x="10" y="18"/>
                      <a:pt x="10" y="18"/>
                    </a:cubicBezTo>
                    <a:cubicBezTo>
                      <a:pt x="10" y="18"/>
                      <a:pt x="11" y="18"/>
                      <a:pt x="11" y="18"/>
                    </a:cubicBezTo>
                    <a:cubicBezTo>
                      <a:pt x="11" y="18"/>
                      <a:pt x="11" y="18"/>
                      <a:pt x="11" y="18"/>
                    </a:cubicBezTo>
                    <a:cubicBezTo>
                      <a:pt x="11" y="18"/>
                      <a:pt x="12" y="18"/>
                      <a:pt x="12" y="18"/>
                    </a:cubicBezTo>
                    <a:cubicBezTo>
                      <a:pt x="12" y="18"/>
                      <a:pt x="13" y="18"/>
                      <a:pt x="13" y="17"/>
                    </a:cubicBezTo>
                    <a:cubicBezTo>
                      <a:pt x="13" y="17"/>
                      <a:pt x="13" y="17"/>
                      <a:pt x="14" y="17"/>
                    </a:cubicBezTo>
                    <a:cubicBezTo>
                      <a:pt x="14" y="17"/>
                      <a:pt x="14" y="17"/>
                      <a:pt x="14" y="17"/>
                    </a:cubicBezTo>
                    <a:cubicBezTo>
                      <a:pt x="15" y="16"/>
                      <a:pt x="16" y="16"/>
                      <a:pt x="17" y="16"/>
                    </a:cubicBezTo>
                    <a:cubicBezTo>
                      <a:pt x="17" y="16"/>
                      <a:pt x="17" y="16"/>
                      <a:pt x="17" y="16"/>
                    </a:cubicBezTo>
                    <a:cubicBezTo>
                      <a:pt x="17" y="16"/>
                      <a:pt x="18" y="16"/>
                      <a:pt x="18" y="16"/>
                    </a:cubicBezTo>
                    <a:cubicBezTo>
                      <a:pt x="18" y="16"/>
                      <a:pt x="18" y="16"/>
                      <a:pt x="18" y="16"/>
                    </a:cubicBezTo>
                    <a:cubicBezTo>
                      <a:pt x="19" y="16"/>
                      <a:pt x="19" y="16"/>
                      <a:pt x="19" y="16"/>
                    </a:cubicBezTo>
                    <a:cubicBezTo>
                      <a:pt x="20" y="16"/>
                      <a:pt x="20" y="16"/>
                      <a:pt x="21" y="16"/>
                    </a:cubicBezTo>
                    <a:cubicBezTo>
                      <a:pt x="20" y="16"/>
                      <a:pt x="20" y="15"/>
                      <a:pt x="19" y="15"/>
                    </a:cubicBezTo>
                    <a:cubicBezTo>
                      <a:pt x="20" y="15"/>
                      <a:pt x="20" y="15"/>
                      <a:pt x="20" y="15"/>
                    </a:cubicBezTo>
                    <a:cubicBezTo>
                      <a:pt x="21" y="15"/>
                      <a:pt x="21" y="14"/>
                      <a:pt x="21" y="14"/>
                    </a:cubicBezTo>
                    <a:cubicBezTo>
                      <a:pt x="21" y="14"/>
                      <a:pt x="21" y="14"/>
                      <a:pt x="21" y="13"/>
                    </a:cubicBezTo>
                    <a:cubicBezTo>
                      <a:pt x="21" y="13"/>
                      <a:pt x="21" y="13"/>
                      <a:pt x="22" y="13"/>
                    </a:cubicBezTo>
                    <a:cubicBezTo>
                      <a:pt x="22" y="13"/>
                      <a:pt x="22" y="12"/>
                      <a:pt x="22" y="12"/>
                    </a:cubicBezTo>
                    <a:cubicBezTo>
                      <a:pt x="22" y="11"/>
                      <a:pt x="22" y="11"/>
                      <a:pt x="22" y="10"/>
                    </a:cubicBezTo>
                    <a:cubicBezTo>
                      <a:pt x="21" y="10"/>
                      <a:pt x="21" y="10"/>
                      <a:pt x="21" y="10"/>
                    </a:cubicBezTo>
                    <a:cubicBezTo>
                      <a:pt x="21" y="10"/>
                      <a:pt x="21" y="10"/>
                      <a:pt x="22" y="10"/>
                    </a:cubicBezTo>
                    <a:cubicBezTo>
                      <a:pt x="22" y="10"/>
                      <a:pt x="22" y="9"/>
                      <a:pt x="22" y="9"/>
                    </a:cubicBezTo>
                    <a:cubicBezTo>
                      <a:pt x="21" y="9"/>
                      <a:pt x="21" y="9"/>
                      <a:pt x="21" y="8"/>
                    </a:cubicBezTo>
                    <a:cubicBezTo>
                      <a:pt x="21" y="8"/>
                      <a:pt x="21" y="8"/>
                      <a:pt x="21" y="8"/>
                    </a:cubicBezTo>
                    <a:cubicBezTo>
                      <a:pt x="21" y="7"/>
                      <a:pt x="20" y="7"/>
                      <a:pt x="20" y="7"/>
                    </a:cubicBezTo>
                    <a:cubicBezTo>
                      <a:pt x="20" y="7"/>
                      <a:pt x="20" y="7"/>
                      <a:pt x="21" y="7"/>
                    </a:cubicBezTo>
                    <a:cubicBezTo>
                      <a:pt x="21" y="7"/>
                      <a:pt x="21" y="7"/>
                      <a:pt x="21" y="7"/>
                    </a:cubicBezTo>
                    <a:cubicBezTo>
                      <a:pt x="21" y="7"/>
                      <a:pt x="21" y="7"/>
                      <a:pt x="21" y="7"/>
                    </a:cubicBezTo>
                    <a:cubicBezTo>
                      <a:pt x="21" y="7"/>
                      <a:pt x="21" y="6"/>
                      <a:pt x="21" y="6"/>
                    </a:cubicBezTo>
                    <a:cubicBezTo>
                      <a:pt x="22" y="6"/>
                      <a:pt x="22" y="6"/>
                      <a:pt x="22" y="6"/>
                    </a:cubicBezTo>
                    <a:cubicBezTo>
                      <a:pt x="22" y="6"/>
                      <a:pt x="22" y="6"/>
                      <a:pt x="23" y="6"/>
                    </a:cubicBezTo>
                    <a:cubicBezTo>
                      <a:pt x="23" y="6"/>
                      <a:pt x="23" y="5"/>
                      <a:pt x="23" y="5"/>
                    </a:cubicBezTo>
                    <a:cubicBezTo>
                      <a:pt x="23" y="5"/>
                      <a:pt x="24" y="5"/>
                      <a:pt x="24" y="5"/>
                    </a:cubicBezTo>
                    <a:cubicBezTo>
                      <a:pt x="24" y="5"/>
                      <a:pt x="24" y="5"/>
                      <a:pt x="24" y="5"/>
                    </a:cubicBezTo>
                    <a:cubicBezTo>
                      <a:pt x="24" y="5"/>
                      <a:pt x="24" y="5"/>
                      <a:pt x="23" y="5"/>
                    </a:cubicBezTo>
                    <a:cubicBezTo>
                      <a:pt x="23" y="4"/>
                      <a:pt x="24" y="4"/>
                      <a:pt x="24" y="4"/>
                    </a:cubicBezTo>
                    <a:cubicBezTo>
                      <a:pt x="24" y="4"/>
                      <a:pt x="23" y="4"/>
                      <a:pt x="23" y="4"/>
                    </a:cubicBezTo>
                    <a:cubicBezTo>
                      <a:pt x="24" y="4"/>
                      <a:pt x="24" y="4"/>
                      <a:pt x="24" y="4"/>
                    </a:cubicBezTo>
                    <a:cubicBezTo>
                      <a:pt x="24" y="4"/>
                      <a:pt x="24" y="4"/>
                      <a:pt x="25" y="5"/>
                    </a:cubicBezTo>
                    <a:cubicBezTo>
                      <a:pt x="25" y="4"/>
                      <a:pt x="24" y="4"/>
                      <a:pt x="24" y="3"/>
                    </a:cubicBezTo>
                    <a:cubicBezTo>
                      <a:pt x="24" y="3"/>
                      <a:pt x="23" y="3"/>
                      <a:pt x="23" y="3"/>
                    </a:cubicBezTo>
                    <a:cubicBezTo>
                      <a:pt x="23" y="3"/>
                      <a:pt x="23" y="3"/>
                      <a:pt x="24" y="3"/>
                    </a:cubicBezTo>
                    <a:cubicBezTo>
                      <a:pt x="23" y="2"/>
                      <a:pt x="22" y="2"/>
                      <a:pt x="22" y="1"/>
                    </a:cubicBezTo>
                    <a:cubicBezTo>
                      <a:pt x="22" y="1"/>
                      <a:pt x="22" y="1"/>
                      <a:pt x="22" y="1"/>
                    </a:cubicBezTo>
                    <a:cubicBezTo>
                      <a:pt x="21" y="1"/>
                      <a:pt x="21" y="0"/>
                      <a:pt x="21" y="0"/>
                    </a:cubicBezTo>
                    <a:cubicBezTo>
                      <a:pt x="20" y="0"/>
                      <a:pt x="20" y="0"/>
                      <a:pt x="19" y="0"/>
                    </a:cubicBezTo>
                    <a:cubicBezTo>
                      <a:pt x="19" y="1"/>
                      <a:pt x="19" y="1"/>
                      <a:pt x="18" y="1"/>
                    </a:cubicBezTo>
                    <a:cubicBezTo>
                      <a:pt x="18" y="1"/>
                      <a:pt x="18" y="1"/>
                      <a:pt x="18" y="1"/>
                    </a:cubicBezTo>
                    <a:cubicBezTo>
                      <a:pt x="17" y="1"/>
                      <a:pt x="17" y="1"/>
                      <a:pt x="17" y="1"/>
                    </a:cubicBezTo>
                    <a:cubicBezTo>
                      <a:pt x="17" y="1"/>
                      <a:pt x="17" y="1"/>
                      <a:pt x="16" y="1"/>
                    </a:cubicBezTo>
                    <a:cubicBezTo>
                      <a:pt x="16" y="1"/>
                      <a:pt x="16" y="1"/>
                      <a:pt x="16" y="1"/>
                    </a:cubicBezTo>
                    <a:cubicBezTo>
                      <a:pt x="16" y="1"/>
                      <a:pt x="16" y="1"/>
                      <a:pt x="17" y="1"/>
                    </a:cubicBezTo>
                    <a:cubicBezTo>
                      <a:pt x="17" y="1"/>
                      <a:pt x="17" y="1"/>
                      <a:pt x="18" y="0"/>
                    </a:cubicBezTo>
                    <a:cubicBezTo>
                      <a:pt x="17" y="0"/>
                      <a:pt x="17" y="0"/>
                      <a:pt x="17" y="0"/>
                    </a:cubicBezTo>
                    <a:cubicBezTo>
                      <a:pt x="16" y="0"/>
                      <a:pt x="16" y="0"/>
                      <a:pt x="16" y="0"/>
                    </a:cubicBezTo>
                    <a:cubicBezTo>
                      <a:pt x="16" y="0"/>
                      <a:pt x="16" y="0"/>
                      <a:pt x="16" y="0"/>
                    </a:cubicBezTo>
                    <a:cubicBezTo>
                      <a:pt x="16" y="0"/>
                      <a:pt x="15" y="0"/>
                      <a:pt x="15" y="0"/>
                    </a:cubicBezTo>
                    <a:cubicBezTo>
                      <a:pt x="15" y="0"/>
                      <a:pt x="15" y="1"/>
                      <a:pt x="15" y="1"/>
                    </a:cubicBezTo>
                    <a:cubicBezTo>
                      <a:pt x="15" y="1"/>
                      <a:pt x="15" y="2"/>
                      <a:pt x="14" y="2"/>
                    </a:cubicBezTo>
                    <a:cubicBezTo>
                      <a:pt x="14" y="2"/>
                      <a:pt x="14" y="1"/>
                      <a:pt x="15" y="1"/>
                    </a:cubicBezTo>
                    <a:cubicBezTo>
                      <a:pt x="15" y="1"/>
                      <a:pt x="15" y="1"/>
                      <a:pt x="15" y="1"/>
                    </a:cubicBezTo>
                    <a:cubicBezTo>
                      <a:pt x="15" y="1"/>
                      <a:pt x="15" y="0"/>
                      <a:pt x="14" y="0"/>
                    </a:cubicBezTo>
                    <a:cubicBezTo>
                      <a:pt x="14" y="0"/>
                      <a:pt x="14" y="0"/>
                      <a:pt x="14" y="0"/>
                    </a:cubicBezTo>
                    <a:cubicBezTo>
                      <a:pt x="14" y="1"/>
                      <a:pt x="14" y="1"/>
                      <a:pt x="14" y="1"/>
                    </a:cubicBezTo>
                    <a:cubicBezTo>
                      <a:pt x="14" y="1"/>
                      <a:pt x="14" y="1"/>
                      <a:pt x="13" y="1"/>
                    </a:cubicBezTo>
                    <a:cubicBezTo>
                      <a:pt x="13" y="1"/>
                      <a:pt x="13" y="1"/>
                      <a:pt x="13" y="1"/>
                    </a:cubicBezTo>
                    <a:cubicBezTo>
                      <a:pt x="12" y="1"/>
                      <a:pt x="12" y="1"/>
                      <a:pt x="11" y="1"/>
                    </a:cubicBezTo>
                    <a:cubicBezTo>
                      <a:pt x="11" y="1"/>
                      <a:pt x="11" y="1"/>
                      <a:pt x="11" y="1"/>
                    </a:cubicBezTo>
                    <a:cubicBezTo>
                      <a:pt x="11" y="1"/>
                      <a:pt x="11" y="1"/>
                      <a:pt x="11" y="1"/>
                    </a:cubicBezTo>
                    <a:cubicBezTo>
                      <a:pt x="11" y="2"/>
                      <a:pt x="11" y="2"/>
                      <a:pt x="10" y="2"/>
                    </a:cubicBezTo>
                    <a:cubicBezTo>
                      <a:pt x="11" y="2"/>
                      <a:pt x="11" y="2"/>
                      <a:pt x="1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531" name="Freeform 670"/>
              <p:cNvSpPr>
                <a:spLocks/>
              </p:cNvSpPr>
              <p:nvPr/>
            </p:nvSpPr>
            <p:spPr bwMode="auto">
              <a:xfrm>
                <a:off x="2350" y="2192"/>
                <a:ext cx="2" cy="2"/>
              </a:xfrm>
              <a:custGeom>
                <a:avLst/>
                <a:gdLst>
                  <a:gd name="T0" fmla="*/ 0 w 1"/>
                  <a:gd name="T1" fmla="*/ 0 h 1"/>
                  <a:gd name="T2" fmla="*/ 0 w 1"/>
                  <a:gd name="T3" fmla="*/ 1 h 1"/>
                  <a:gd name="T4" fmla="*/ 1 w 1"/>
                  <a:gd name="T5" fmla="*/ 0 h 1"/>
                  <a:gd name="T6" fmla="*/ 1 w 1"/>
                  <a:gd name="T7" fmla="*/ 0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cubicBezTo>
                      <a:pt x="0" y="0"/>
                      <a:pt x="0" y="0"/>
                      <a:pt x="0" y="1"/>
                    </a:cubicBezTo>
                    <a:cubicBezTo>
                      <a:pt x="1" y="0"/>
                      <a:pt x="1" y="0"/>
                      <a:pt x="1" y="0"/>
                    </a:cubicBezTo>
                    <a:cubicBezTo>
                      <a:pt x="1" y="0"/>
                      <a:pt x="1" y="0"/>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532" name="Freeform 671"/>
              <p:cNvSpPr>
                <a:spLocks/>
              </p:cNvSpPr>
              <p:nvPr/>
            </p:nvSpPr>
            <p:spPr bwMode="auto">
              <a:xfrm>
                <a:off x="2355" y="2204"/>
                <a:ext cx="2" cy="2"/>
              </a:xfrm>
              <a:custGeom>
                <a:avLst/>
                <a:gdLst>
                  <a:gd name="T0" fmla="*/ 1 w 1"/>
                  <a:gd name="T1" fmla="*/ 1 h 1"/>
                  <a:gd name="T2" fmla="*/ 1 w 1"/>
                  <a:gd name="T3" fmla="*/ 0 h 1"/>
                  <a:gd name="T4" fmla="*/ 0 w 1"/>
                  <a:gd name="T5" fmla="*/ 1 h 1"/>
                  <a:gd name="T6" fmla="*/ 0 w 1"/>
                  <a:gd name="T7" fmla="*/ 1 h 1"/>
                  <a:gd name="T8" fmla="*/ 1 w 1"/>
                  <a:gd name="T9" fmla="*/ 1 h 1"/>
                </a:gdLst>
                <a:ahLst/>
                <a:cxnLst>
                  <a:cxn ang="0">
                    <a:pos x="T0" y="T1"/>
                  </a:cxn>
                  <a:cxn ang="0">
                    <a:pos x="T2" y="T3"/>
                  </a:cxn>
                  <a:cxn ang="0">
                    <a:pos x="T4" y="T5"/>
                  </a:cxn>
                  <a:cxn ang="0">
                    <a:pos x="T6" y="T7"/>
                  </a:cxn>
                  <a:cxn ang="0">
                    <a:pos x="T8" y="T9"/>
                  </a:cxn>
                </a:cxnLst>
                <a:rect l="0" t="0" r="r" b="b"/>
                <a:pathLst>
                  <a:path w="1" h="1">
                    <a:moveTo>
                      <a:pt x="1" y="1"/>
                    </a:moveTo>
                    <a:cubicBezTo>
                      <a:pt x="1" y="0"/>
                      <a:pt x="1" y="0"/>
                      <a:pt x="1" y="0"/>
                    </a:cubicBezTo>
                    <a:cubicBezTo>
                      <a:pt x="1" y="0"/>
                      <a:pt x="0" y="0"/>
                      <a:pt x="0" y="1"/>
                    </a:cubicBezTo>
                    <a:cubicBezTo>
                      <a:pt x="0" y="1"/>
                      <a:pt x="0" y="1"/>
                      <a:pt x="0" y="1"/>
                    </a:cubicBezTo>
                    <a:cubicBezTo>
                      <a:pt x="0" y="1"/>
                      <a:pt x="0"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533" name="Freeform 672"/>
              <p:cNvSpPr>
                <a:spLocks/>
              </p:cNvSpPr>
              <p:nvPr/>
            </p:nvSpPr>
            <p:spPr bwMode="auto">
              <a:xfrm>
                <a:off x="2345" y="2185"/>
                <a:ext cx="12" cy="7"/>
              </a:xfrm>
              <a:custGeom>
                <a:avLst/>
                <a:gdLst>
                  <a:gd name="T0" fmla="*/ 3 w 5"/>
                  <a:gd name="T1" fmla="*/ 0 h 3"/>
                  <a:gd name="T2" fmla="*/ 2 w 5"/>
                  <a:gd name="T3" fmla="*/ 0 h 3"/>
                  <a:gd name="T4" fmla="*/ 2 w 5"/>
                  <a:gd name="T5" fmla="*/ 1 h 3"/>
                  <a:gd name="T6" fmla="*/ 1 w 5"/>
                  <a:gd name="T7" fmla="*/ 0 h 3"/>
                  <a:gd name="T8" fmla="*/ 1 w 5"/>
                  <a:gd name="T9" fmla="*/ 1 h 3"/>
                  <a:gd name="T10" fmla="*/ 1 w 5"/>
                  <a:gd name="T11" fmla="*/ 1 h 3"/>
                  <a:gd name="T12" fmla="*/ 0 w 5"/>
                  <a:gd name="T13" fmla="*/ 1 h 3"/>
                  <a:gd name="T14" fmla="*/ 1 w 5"/>
                  <a:gd name="T15" fmla="*/ 1 h 3"/>
                  <a:gd name="T16" fmla="*/ 1 w 5"/>
                  <a:gd name="T17" fmla="*/ 1 h 3"/>
                  <a:gd name="T18" fmla="*/ 2 w 5"/>
                  <a:gd name="T19" fmla="*/ 1 h 3"/>
                  <a:gd name="T20" fmla="*/ 2 w 5"/>
                  <a:gd name="T21" fmla="*/ 2 h 3"/>
                  <a:gd name="T22" fmla="*/ 3 w 5"/>
                  <a:gd name="T23" fmla="*/ 2 h 3"/>
                  <a:gd name="T24" fmla="*/ 4 w 5"/>
                  <a:gd name="T25" fmla="*/ 2 h 3"/>
                  <a:gd name="T26" fmla="*/ 4 w 5"/>
                  <a:gd name="T27" fmla="*/ 3 h 3"/>
                  <a:gd name="T28" fmla="*/ 4 w 5"/>
                  <a:gd name="T29" fmla="*/ 3 h 3"/>
                  <a:gd name="T30" fmla="*/ 5 w 5"/>
                  <a:gd name="T31" fmla="*/ 2 h 3"/>
                  <a:gd name="T32" fmla="*/ 5 w 5"/>
                  <a:gd name="T33" fmla="*/ 2 h 3"/>
                  <a:gd name="T34" fmla="*/ 5 w 5"/>
                  <a:gd name="T35" fmla="*/ 2 h 3"/>
                  <a:gd name="T36" fmla="*/ 4 w 5"/>
                  <a:gd name="T37" fmla="*/ 2 h 3"/>
                  <a:gd name="T38" fmla="*/ 3 w 5"/>
                  <a:gd name="T39" fmla="*/ 1 h 3"/>
                  <a:gd name="T40" fmla="*/ 3 w 5"/>
                  <a:gd name="T41" fmla="*/ 0 h 3"/>
                  <a:gd name="T42" fmla="*/ 3 w 5"/>
                  <a:gd name="T43"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 h="3">
                    <a:moveTo>
                      <a:pt x="3" y="0"/>
                    </a:moveTo>
                    <a:cubicBezTo>
                      <a:pt x="3" y="0"/>
                      <a:pt x="2" y="0"/>
                      <a:pt x="2" y="0"/>
                    </a:cubicBezTo>
                    <a:cubicBezTo>
                      <a:pt x="2" y="0"/>
                      <a:pt x="2" y="0"/>
                      <a:pt x="2" y="1"/>
                    </a:cubicBezTo>
                    <a:cubicBezTo>
                      <a:pt x="2" y="0"/>
                      <a:pt x="2" y="0"/>
                      <a:pt x="1" y="0"/>
                    </a:cubicBezTo>
                    <a:cubicBezTo>
                      <a:pt x="1" y="0"/>
                      <a:pt x="1" y="1"/>
                      <a:pt x="1" y="1"/>
                    </a:cubicBezTo>
                    <a:cubicBezTo>
                      <a:pt x="1" y="1"/>
                      <a:pt x="1" y="1"/>
                      <a:pt x="1" y="1"/>
                    </a:cubicBezTo>
                    <a:cubicBezTo>
                      <a:pt x="1" y="1"/>
                      <a:pt x="1" y="1"/>
                      <a:pt x="0" y="1"/>
                    </a:cubicBezTo>
                    <a:cubicBezTo>
                      <a:pt x="1" y="1"/>
                      <a:pt x="1" y="1"/>
                      <a:pt x="1" y="1"/>
                    </a:cubicBezTo>
                    <a:cubicBezTo>
                      <a:pt x="1" y="1"/>
                      <a:pt x="1" y="1"/>
                      <a:pt x="1" y="1"/>
                    </a:cubicBezTo>
                    <a:cubicBezTo>
                      <a:pt x="2" y="1"/>
                      <a:pt x="2" y="1"/>
                      <a:pt x="2" y="1"/>
                    </a:cubicBezTo>
                    <a:cubicBezTo>
                      <a:pt x="2" y="1"/>
                      <a:pt x="2" y="1"/>
                      <a:pt x="2" y="2"/>
                    </a:cubicBezTo>
                    <a:cubicBezTo>
                      <a:pt x="2" y="2"/>
                      <a:pt x="2" y="2"/>
                      <a:pt x="3" y="2"/>
                    </a:cubicBezTo>
                    <a:cubicBezTo>
                      <a:pt x="3" y="2"/>
                      <a:pt x="3" y="2"/>
                      <a:pt x="4" y="2"/>
                    </a:cubicBezTo>
                    <a:cubicBezTo>
                      <a:pt x="4" y="2"/>
                      <a:pt x="4" y="3"/>
                      <a:pt x="4" y="3"/>
                    </a:cubicBezTo>
                    <a:cubicBezTo>
                      <a:pt x="4" y="3"/>
                      <a:pt x="4" y="3"/>
                      <a:pt x="4" y="3"/>
                    </a:cubicBezTo>
                    <a:cubicBezTo>
                      <a:pt x="4" y="3"/>
                      <a:pt x="5" y="2"/>
                      <a:pt x="5" y="2"/>
                    </a:cubicBezTo>
                    <a:cubicBezTo>
                      <a:pt x="5" y="2"/>
                      <a:pt x="5" y="2"/>
                      <a:pt x="5" y="2"/>
                    </a:cubicBezTo>
                    <a:cubicBezTo>
                      <a:pt x="5" y="2"/>
                      <a:pt x="5" y="2"/>
                      <a:pt x="5" y="2"/>
                    </a:cubicBezTo>
                    <a:cubicBezTo>
                      <a:pt x="5" y="2"/>
                      <a:pt x="5" y="2"/>
                      <a:pt x="4" y="2"/>
                    </a:cubicBezTo>
                    <a:cubicBezTo>
                      <a:pt x="4" y="2"/>
                      <a:pt x="4" y="2"/>
                      <a:pt x="3" y="1"/>
                    </a:cubicBezTo>
                    <a:cubicBezTo>
                      <a:pt x="3" y="1"/>
                      <a:pt x="3" y="1"/>
                      <a:pt x="3" y="0"/>
                    </a:cubicBezTo>
                    <a:cubicBezTo>
                      <a:pt x="3" y="0"/>
                      <a:pt x="3" y="0"/>
                      <a:pt x="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534" name="Freeform 673"/>
              <p:cNvSpPr>
                <a:spLocks/>
              </p:cNvSpPr>
              <p:nvPr/>
            </p:nvSpPr>
            <p:spPr bwMode="auto">
              <a:xfrm>
                <a:off x="2383" y="2164"/>
                <a:ext cx="2" cy="2"/>
              </a:xfrm>
              <a:custGeom>
                <a:avLst/>
                <a:gdLst>
                  <a:gd name="T0" fmla="*/ 1 w 1"/>
                  <a:gd name="T1" fmla="*/ 0 h 1"/>
                  <a:gd name="T2" fmla="*/ 0 w 1"/>
                  <a:gd name="T3" fmla="*/ 1 h 1"/>
                  <a:gd name="T4" fmla="*/ 1 w 1"/>
                  <a:gd name="T5" fmla="*/ 1 h 1"/>
                  <a:gd name="T6" fmla="*/ 1 w 1"/>
                  <a:gd name="T7" fmla="*/ 0 h 1"/>
                </a:gdLst>
                <a:ahLst/>
                <a:cxnLst>
                  <a:cxn ang="0">
                    <a:pos x="T0" y="T1"/>
                  </a:cxn>
                  <a:cxn ang="0">
                    <a:pos x="T2" y="T3"/>
                  </a:cxn>
                  <a:cxn ang="0">
                    <a:pos x="T4" y="T5"/>
                  </a:cxn>
                  <a:cxn ang="0">
                    <a:pos x="T6" y="T7"/>
                  </a:cxn>
                </a:cxnLst>
                <a:rect l="0" t="0" r="r" b="b"/>
                <a:pathLst>
                  <a:path w="1" h="1">
                    <a:moveTo>
                      <a:pt x="1" y="0"/>
                    </a:moveTo>
                    <a:cubicBezTo>
                      <a:pt x="1" y="0"/>
                      <a:pt x="0" y="0"/>
                      <a:pt x="0" y="1"/>
                    </a:cubicBezTo>
                    <a:cubicBezTo>
                      <a:pt x="0" y="1"/>
                      <a:pt x="0" y="1"/>
                      <a:pt x="1" y="1"/>
                    </a:cubicBezTo>
                    <a:cubicBezTo>
                      <a:pt x="1" y="1"/>
                      <a:pt x="1"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535" name="Freeform 674"/>
              <p:cNvSpPr>
                <a:spLocks/>
              </p:cNvSpPr>
              <p:nvPr/>
            </p:nvSpPr>
            <p:spPr bwMode="auto">
              <a:xfrm>
                <a:off x="2435" y="2258"/>
                <a:ext cx="2" cy="0"/>
              </a:xfrm>
              <a:custGeom>
                <a:avLst/>
                <a:gdLst>
                  <a:gd name="T0" fmla="*/ 0 w 1"/>
                  <a:gd name="T1" fmla="*/ 0 w 1"/>
                  <a:gd name="T2" fmla="*/ 1 w 1"/>
                  <a:gd name="T3" fmla="*/ 1 w 1"/>
                  <a:gd name="T4" fmla="*/ 1 w 1"/>
                  <a:gd name="T5" fmla="*/ 0 w 1"/>
                </a:gdLst>
                <a:ahLst/>
                <a:cxnLst>
                  <a:cxn ang="0">
                    <a:pos x="T0" y="0"/>
                  </a:cxn>
                  <a:cxn ang="0">
                    <a:pos x="T1" y="0"/>
                  </a:cxn>
                  <a:cxn ang="0">
                    <a:pos x="T2" y="0"/>
                  </a:cxn>
                  <a:cxn ang="0">
                    <a:pos x="T3" y="0"/>
                  </a:cxn>
                  <a:cxn ang="0">
                    <a:pos x="T4" y="0"/>
                  </a:cxn>
                  <a:cxn ang="0">
                    <a:pos x="T5" y="0"/>
                  </a:cxn>
                </a:cxnLst>
                <a:rect l="0" t="0" r="r" b="b"/>
                <a:pathLst>
                  <a:path w="1">
                    <a:moveTo>
                      <a:pt x="0" y="0"/>
                    </a:moveTo>
                    <a:cubicBezTo>
                      <a:pt x="0" y="0"/>
                      <a:pt x="0" y="0"/>
                      <a:pt x="0" y="0"/>
                    </a:cubicBezTo>
                    <a:cubicBezTo>
                      <a:pt x="0" y="0"/>
                      <a:pt x="0" y="0"/>
                      <a:pt x="1" y="0"/>
                    </a:cubicBezTo>
                    <a:cubicBezTo>
                      <a:pt x="1" y="0"/>
                      <a:pt x="1" y="0"/>
                      <a:pt x="1" y="0"/>
                    </a:cubicBezTo>
                    <a:cubicBezTo>
                      <a:pt x="1" y="0"/>
                      <a:pt x="1" y="0"/>
                      <a:pt x="1" y="0"/>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536" name="Freeform 675"/>
              <p:cNvSpPr>
                <a:spLocks/>
              </p:cNvSpPr>
              <p:nvPr/>
            </p:nvSpPr>
            <p:spPr bwMode="auto">
              <a:xfrm>
                <a:off x="2343" y="2180"/>
                <a:ext cx="5" cy="2"/>
              </a:xfrm>
              <a:custGeom>
                <a:avLst/>
                <a:gdLst>
                  <a:gd name="T0" fmla="*/ 1 w 2"/>
                  <a:gd name="T1" fmla="*/ 0 h 1"/>
                  <a:gd name="T2" fmla="*/ 1 w 2"/>
                  <a:gd name="T3" fmla="*/ 1 h 1"/>
                  <a:gd name="T4" fmla="*/ 0 w 2"/>
                  <a:gd name="T5" fmla="*/ 1 h 1"/>
                  <a:gd name="T6" fmla="*/ 0 w 2"/>
                  <a:gd name="T7" fmla="*/ 1 h 1"/>
                  <a:gd name="T8" fmla="*/ 1 w 2"/>
                  <a:gd name="T9" fmla="*/ 1 h 1"/>
                  <a:gd name="T10" fmla="*/ 2 w 2"/>
                  <a:gd name="T11" fmla="*/ 1 h 1"/>
                  <a:gd name="T12" fmla="*/ 1 w 2"/>
                  <a:gd name="T13" fmla="*/ 0 h 1"/>
                </a:gdLst>
                <a:ahLst/>
                <a:cxnLst>
                  <a:cxn ang="0">
                    <a:pos x="T0" y="T1"/>
                  </a:cxn>
                  <a:cxn ang="0">
                    <a:pos x="T2" y="T3"/>
                  </a:cxn>
                  <a:cxn ang="0">
                    <a:pos x="T4" y="T5"/>
                  </a:cxn>
                  <a:cxn ang="0">
                    <a:pos x="T6" y="T7"/>
                  </a:cxn>
                  <a:cxn ang="0">
                    <a:pos x="T8" y="T9"/>
                  </a:cxn>
                  <a:cxn ang="0">
                    <a:pos x="T10" y="T11"/>
                  </a:cxn>
                  <a:cxn ang="0">
                    <a:pos x="T12" y="T13"/>
                  </a:cxn>
                </a:cxnLst>
                <a:rect l="0" t="0" r="r" b="b"/>
                <a:pathLst>
                  <a:path w="2" h="1">
                    <a:moveTo>
                      <a:pt x="1" y="0"/>
                    </a:moveTo>
                    <a:cubicBezTo>
                      <a:pt x="1" y="1"/>
                      <a:pt x="1" y="1"/>
                      <a:pt x="1" y="1"/>
                    </a:cubicBezTo>
                    <a:cubicBezTo>
                      <a:pt x="1" y="1"/>
                      <a:pt x="1" y="1"/>
                      <a:pt x="0" y="1"/>
                    </a:cubicBezTo>
                    <a:cubicBezTo>
                      <a:pt x="0" y="1"/>
                      <a:pt x="0" y="1"/>
                      <a:pt x="0" y="1"/>
                    </a:cubicBezTo>
                    <a:cubicBezTo>
                      <a:pt x="0" y="1"/>
                      <a:pt x="1" y="1"/>
                      <a:pt x="1" y="1"/>
                    </a:cubicBezTo>
                    <a:cubicBezTo>
                      <a:pt x="1" y="1"/>
                      <a:pt x="2" y="1"/>
                      <a:pt x="2" y="1"/>
                    </a:cubicBezTo>
                    <a:cubicBezTo>
                      <a:pt x="2" y="1"/>
                      <a:pt x="1"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537" name="Freeform 676"/>
              <p:cNvSpPr>
                <a:spLocks/>
              </p:cNvSpPr>
              <p:nvPr/>
            </p:nvSpPr>
            <p:spPr bwMode="auto">
              <a:xfrm>
                <a:off x="2352" y="2204"/>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538" name="Freeform 677"/>
              <p:cNvSpPr>
                <a:spLocks/>
              </p:cNvSpPr>
              <p:nvPr/>
            </p:nvSpPr>
            <p:spPr bwMode="auto">
              <a:xfrm>
                <a:off x="2352" y="2194"/>
                <a:ext cx="3"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cubicBezTo>
                      <a:pt x="0" y="0"/>
                      <a:pt x="0" y="0"/>
                      <a:pt x="0" y="0"/>
                    </a:cubicBezTo>
                    <a:cubicBezTo>
                      <a:pt x="0" y="0"/>
                      <a:pt x="0" y="0"/>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539" name="Freeform 678"/>
              <p:cNvSpPr>
                <a:spLocks/>
              </p:cNvSpPr>
              <p:nvPr/>
            </p:nvSpPr>
            <p:spPr bwMode="auto">
              <a:xfrm>
                <a:off x="2402" y="2142"/>
                <a:ext cx="2" cy="3"/>
              </a:xfrm>
              <a:custGeom>
                <a:avLst/>
                <a:gdLst>
                  <a:gd name="T0" fmla="*/ 1 w 1"/>
                  <a:gd name="T1" fmla="*/ 0 h 1"/>
                  <a:gd name="T2" fmla="*/ 1 w 1"/>
                  <a:gd name="T3" fmla="*/ 0 h 1"/>
                  <a:gd name="T4" fmla="*/ 0 w 1"/>
                  <a:gd name="T5" fmla="*/ 1 h 1"/>
                  <a:gd name="T6" fmla="*/ 1 w 1"/>
                  <a:gd name="T7" fmla="*/ 1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1" y="0"/>
                      <a:pt x="1" y="0"/>
                      <a:pt x="1" y="0"/>
                    </a:cubicBezTo>
                    <a:cubicBezTo>
                      <a:pt x="1" y="0"/>
                      <a:pt x="0" y="0"/>
                      <a:pt x="0" y="1"/>
                    </a:cubicBezTo>
                    <a:cubicBezTo>
                      <a:pt x="0" y="1"/>
                      <a:pt x="1" y="1"/>
                      <a:pt x="1" y="1"/>
                    </a:cubicBezTo>
                    <a:cubicBezTo>
                      <a:pt x="1" y="1"/>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540" name="Freeform 679"/>
              <p:cNvSpPr>
                <a:spLocks/>
              </p:cNvSpPr>
              <p:nvPr/>
            </p:nvSpPr>
            <p:spPr bwMode="auto">
              <a:xfrm>
                <a:off x="2407" y="2140"/>
                <a:ext cx="2" cy="2"/>
              </a:xfrm>
              <a:custGeom>
                <a:avLst/>
                <a:gdLst>
                  <a:gd name="T0" fmla="*/ 1 w 1"/>
                  <a:gd name="T1" fmla="*/ 1 h 1"/>
                  <a:gd name="T2" fmla="*/ 1 w 1"/>
                  <a:gd name="T3" fmla="*/ 0 h 1"/>
                  <a:gd name="T4" fmla="*/ 0 w 1"/>
                  <a:gd name="T5" fmla="*/ 0 h 1"/>
                  <a:gd name="T6" fmla="*/ 0 w 1"/>
                  <a:gd name="T7" fmla="*/ 1 h 1"/>
                  <a:gd name="T8" fmla="*/ 0 w 1"/>
                  <a:gd name="T9" fmla="*/ 1 h 1"/>
                  <a:gd name="T10" fmla="*/ 0 w 1"/>
                  <a:gd name="T11" fmla="*/ 1 h 1"/>
                  <a:gd name="T12" fmla="*/ 1 w 1"/>
                  <a:gd name="T13" fmla="*/ 1 h 1"/>
                </a:gdLst>
                <a:ahLst/>
                <a:cxnLst>
                  <a:cxn ang="0">
                    <a:pos x="T0" y="T1"/>
                  </a:cxn>
                  <a:cxn ang="0">
                    <a:pos x="T2" y="T3"/>
                  </a:cxn>
                  <a:cxn ang="0">
                    <a:pos x="T4" y="T5"/>
                  </a:cxn>
                  <a:cxn ang="0">
                    <a:pos x="T6" y="T7"/>
                  </a:cxn>
                  <a:cxn ang="0">
                    <a:pos x="T8" y="T9"/>
                  </a:cxn>
                  <a:cxn ang="0">
                    <a:pos x="T10" y="T11"/>
                  </a:cxn>
                  <a:cxn ang="0">
                    <a:pos x="T12" y="T13"/>
                  </a:cxn>
                </a:cxnLst>
                <a:rect l="0" t="0" r="r" b="b"/>
                <a:pathLst>
                  <a:path w="1" h="1">
                    <a:moveTo>
                      <a:pt x="1" y="1"/>
                    </a:moveTo>
                    <a:cubicBezTo>
                      <a:pt x="1" y="1"/>
                      <a:pt x="1" y="1"/>
                      <a:pt x="1" y="0"/>
                    </a:cubicBezTo>
                    <a:cubicBezTo>
                      <a:pt x="1" y="0"/>
                      <a:pt x="1" y="0"/>
                      <a:pt x="0" y="0"/>
                    </a:cubicBezTo>
                    <a:cubicBezTo>
                      <a:pt x="0" y="0"/>
                      <a:pt x="0" y="0"/>
                      <a:pt x="0" y="1"/>
                    </a:cubicBezTo>
                    <a:cubicBezTo>
                      <a:pt x="0" y="1"/>
                      <a:pt x="0" y="1"/>
                      <a:pt x="0" y="1"/>
                    </a:cubicBezTo>
                    <a:cubicBezTo>
                      <a:pt x="0" y="1"/>
                      <a:pt x="0" y="1"/>
                      <a:pt x="0" y="1"/>
                    </a:cubicBezTo>
                    <a:cubicBezTo>
                      <a:pt x="1" y="1"/>
                      <a:pt x="1"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541" name="Freeform 680"/>
              <p:cNvSpPr>
                <a:spLocks/>
              </p:cNvSpPr>
              <p:nvPr/>
            </p:nvSpPr>
            <p:spPr bwMode="auto">
              <a:xfrm>
                <a:off x="2409" y="2137"/>
                <a:ext cx="2" cy="3"/>
              </a:xfrm>
              <a:custGeom>
                <a:avLst/>
                <a:gdLst>
                  <a:gd name="T0" fmla="*/ 1 w 1"/>
                  <a:gd name="T1" fmla="*/ 0 h 1"/>
                  <a:gd name="T2" fmla="*/ 0 w 1"/>
                  <a:gd name="T3" fmla="*/ 1 h 1"/>
                  <a:gd name="T4" fmla="*/ 1 w 1"/>
                  <a:gd name="T5" fmla="*/ 1 h 1"/>
                  <a:gd name="T6" fmla="*/ 1 w 1"/>
                  <a:gd name="T7" fmla="*/ 0 h 1"/>
                </a:gdLst>
                <a:ahLst/>
                <a:cxnLst>
                  <a:cxn ang="0">
                    <a:pos x="T0" y="T1"/>
                  </a:cxn>
                  <a:cxn ang="0">
                    <a:pos x="T2" y="T3"/>
                  </a:cxn>
                  <a:cxn ang="0">
                    <a:pos x="T4" y="T5"/>
                  </a:cxn>
                  <a:cxn ang="0">
                    <a:pos x="T6" y="T7"/>
                  </a:cxn>
                </a:cxnLst>
                <a:rect l="0" t="0" r="r" b="b"/>
                <a:pathLst>
                  <a:path w="1" h="1">
                    <a:moveTo>
                      <a:pt x="1" y="0"/>
                    </a:moveTo>
                    <a:cubicBezTo>
                      <a:pt x="1" y="0"/>
                      <a:pt x="0" y="1"/>
                      <a:pt x="0" y="1"/>
                    </a:cubicBezTo>
                    <a:cubicBezTo>
                      <a:pt x="0" y="1"/>
                      <a:pt x="0" y="1"/>
                      <a:pt x="1" y="1"/>
                    </a:cubicBezTo>
                    <a:cubicBezTo>
                      <a:pt x="1" y="1"/>
                      <a:pt x="1"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542" name="Freeform 681"/>
              <p:cNvSpPr>
                <a:spLocks/>
              </p:cNvSpPr>
              <p:nvPr/>
            </p:nvSpPr>
            <p:spPr bwMode="auto">
              <a:xfrm>
                <a:off x="2345" y="2199"/>
                <a:ext cx="3" cy="0"/>
              </a:xfrm>
              <a:custGeom>
                <a:avLst/>
                <a:gdLst>
                  <a:gd name="T0" fmla="*/ 0 w 1"/>
                  <a:gd name="T1" fmla="*/ 1 w 1"/>
                  <a:gd name="T2" fmla="*/ 0 w 1"/>
                  <a:gd name="T3" fmla="*/ 0 w 1"/>
                </a:gdLst>
                <a:ahLst/>
                <a:cxnLst>
                  <a:cxn ang="0">
                    <a:pos x="T0" y="0"/>
                  </a:cxn>
                  <a:cxn ang="0">
                    <a:pos x="T1" y="0"/>
                  </a:cxn>
                  <a:cxn ang="0">
                    <a:pos x="T2" y="0"/>
                  </a:cxn>
                  <a:cxn ang="0">
                    <a:pos x="T3" y="0"/>
                  </a:cxn>
                </a:cxnLst>
                <a:rect l="0" t="0" r="r" b="b"/>
                <a:pathLst>
                  <a:path w="1">
                    <a:moveTo>
                      <a:pt x="0" y="0"/>
                    </a:moveTo>
                    <a:cubicBezTo>
                      <a:pt x="0" y="0"/>
                      <a:pt x="0" y="0"/>
                      <a:pt x="1"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543" name="Freeform 682"/>
              <p:cNvSpPr>
                <a:spLocks/>
              </p:cNvSpPr>
              <p:nvPr/>
            </p:nvSpPr>
            <p:spPr bwMode="auto">
              <a:xfrm>
                <a:off x="2343" y="2173"/>
                <a:ext cx="9" cy="7"/>
              </a:xfrm>
              <a:custGeom>
                <a:avLst/>
                <a:gdLst>
                  <a:gd name="T0" fmla="*/ 2 w 4"/>
                  <a:gd name="T1" fmla="*/ 2 h 3"/>
                  <a:gd name="T2" fmla="*/ 1 w 4"/>
                  <a:gd name="T3" fmla="*/ 2 h 3"/>
                  <a:gd name="T4" fmla="*/ 0 w 4"/>
                  <a:gd name="T5" fmla="*/ 2 h 3"/>
                  <a:gd name="T6" fmla="*/ 1 w 4"/>
                  <a:gd name="T7" fmla="*/ 3 h 3"/>
                  <a:gd name="T8" fmla="*/ 0 w 4"/>
                  <a:gd name="T9" fmla="*/ 3 h 3"/>
                  <a:gd name="T10" fmla="*/ 1 w 4"/>
                  <a:gd name="T11" fmla="*/ 3 h 3"/>
                  <a:gd name="T12" fmla="*/ 2 w 4"/>
                  <a:gd name="T13" fmla="*/ 3 h 3"/>
                  <a:gd name="T14" fmla="*/ 3 w 4"/>
                  <a:gd name="T15" fmla="*/ 3 h 3"/>
                  <a:gd name="T16" fmla="*/ 3 w 4"/>
                  <a:gd name="T17" fmla="*/ 3 h 3"/>
                  <a:gd name="T18" fmla="*/ 3 w 4"/>
                  <a:gd name="T19" fmla="*/ 2 h 3"/>
                  <a:gd name="T20" fmla="*/ 3 w 4"/>
                  <a:gd name="T21" fmla="*/ 2 h 3"/>
                  <a:gd name="T22" fmla="*/ 4 w 4"/>
                  <a:gd name="T23" fmla="*/ 1 h 3"/>
                  <a:gd name="T24" fmla="*/ 4 w 4"/>
                  <a:gd name="T25" fmla="*/ 0 h 3"/>
                  <a:gd name="T26" fmla="*/ 1 w 4"/>
                  <a:gd name="T27" fmla="*/ 2 h 3"/>
                  <a:gd name="T28" fmla="*/ 2 w 4"/>
                  <a:gd name="T29" fmla="*/ 2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 h="3">
                    <a:moveTo>
                      <a:pt x="2" y="2"/>
                    </a:moveTo>
                    <a:cubicBezTo>
                      <a:pt x="1" y="2"/>
                      <a:pt x="1" y="2"/>
                      <a:pt x="1" y="2"/>
                    </a:cubicBezTo>
                    <a:cubicBezTo>
                      <a:pt x="0" y="2"/>
                      <a:pt x="0" y="2"/>
                      <a:pt x="0" y="2"/>
                    </a:cubicBezTo>
                    <a:cubicBezTo>
                      <a:pt x="0" y="3"/>
                      <a:pt x="0" y="3"/>
                      <a:pt x="1" y="3"/>
                    </a:cubicBezTo>
                    <a:cubicBezTo>
                      <a:pt x="0" y="3"/>
                      <a:pt x="0" y="3"/>
                      <a:pt x="0" y="3"/>
                    </a:cubicBezTo>
                    <a:cubicBezTo>
                      <a:pt x="0" y="3"/>
                      <a:pt x="0" y="3"/>
                      <a:pt x="1" y="3"/>
                    </a:cubicBezTo>
                    <a:cubicBezTo>
                      <a:pt x="1" y="3"/>
                      <a:pt x="1" y="3"/>
                      <a:pt x="2" y="3"/>
                    </a:cubicBezTo>
                    <a:cubicBezTo>
                      <a:pt x="2" y="3"/>
                      <a:pt x="2" y="3"/>
                      <a:pt x="3" y="3"/>
                    </a:cubicBezTo>
                    <a:cubicBezTo>
                      <a:pt x="3" y="3"/>
                      <a:pt x="3" y="3"/>
                      <a:pt x="3" y="3"/>
                    </a:cubicBezTo>
                    <a:cubicBezTo>
                      <a:pt x="3" y="3"/>
                      <a:pt x="3" y="3"/>
                      <a:pt x="3" y="2"/>
                    </a:cubicBezTo>
                    <a:cubicBezTo>
                      <a:pt x="3" y="2"/>
                      <a:pt x="3" y="2"/>
                      <a:pt x="3" y="2"/>
                    </a:cubicBezTo>
                    <a:cubicBezTo>
                      <a:pt x="4" y="2"/>
                      <a:pt x="4" y="2"/>
                      <a:pt x="4" y="1"/>
                    </a:cubicBezTo>
                    <a:cubicBezTo>
                      <a:pt x="4" y="1"/>
                      <a:pt x="4" y="1"/>
                      <a:pt x="4" y="0"/>
                    </a:cubicBezTo>
                    <a:cubicBezTo>
                      <a:pt x="3" y="1"/>
                      <a:pt x="2" y="1"/>
                      <a:pt x="1" y="2"/>
                    </a:cubicBezTo>
                    <a:cubicBezTo>
                      <a:pt x="2" y="2"/>
                      <a:pt x="2" y="2"/>
                      <a:pt x="2"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544" name="Freeform 683"/>
              <p:cNvSpPr>
                <a:spLocks/>
              </p:cNvSpPr>
              <p:nvPr/>
            </p:nvSpPr>
            <p:spPr bwMode="auto">
              <a:xfrm>
                <a:off x="2407" y="2149"/>
                <a:ext cx="0" cy="3"/>
              </a:xfrm>
              <a:custGeom>
                <a:avLst/>
                <a:gdLst>
                  <a:gd name="T0" fmla="*/ 0 h 1"/>
                  <a:gd name="T1" fmla="*/ 0 h 1"/>
                  <a:gd name="T2" fmla="*/ 1 h 1"/>
                  <a:gd name="T3" fmla="*/ 0 h 1"/>
                </a:gdLst>
                <a:ahLst/>
                <a:cxnLst>
                  <a:cxn ang="0">
                    <a:pos x="0" y="T0"/>
                  </a:cxn>
                  <a:cxn ang="0">
                    <a:pos x="0" y="T1"/>
                  </a:cxn>
                  <a:cxn ang="0">
                    <a:pos x="0" y="T2"/>
                  </a:cxn>
                  <a:cxn ang="0">
                    <a:pos x="0" y="T3"/>
                  </a:cxn>
                </a:cxnLst>
                <a:rect l="0" t="0" r="r" b="b"/>
                <a:pathLst>
                  <a:path h="1">
                    <a:moveTo>
                      <a:pt x="0" y="0"/>
                    </a:moveTo>
                    <a:cubicBezTo>
                      <a:pt x="0" y="0"/>
                      <a:pt x="0" y="0"/>
                      <a:pt x="0" y="0"/>
                    </a:cubicBezTo>
                    <a:cubicBezTo>
                      <a:pt x="0" y="0"/>
                      <a:pt x="0" y="0"/>
                      <a:pt x="0" y="1"/>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545" name="Freeform 684"/>
              <p:cNvSpPr>
                <a:spLocks/>
              </p:cNvSpPr>
              <p:nvPr/>
            </p:nvSpPr>
            <p:spPr bwMode="auto">
              <a:xfrm>
                <a:off x="2402" y="2145"/>
                <a:ext cx="7" cy="4"/>
              </a:xfrm>
              <a:custGeom>
                <a:avLst/>
                <a:gdLst>
                  <a:gd name="T0" fmla="*/ 2 w 3"/>
                  <a:gd name="T1" fmla="*/ 1 h 2"/>
                  <a:gd name="T2" fmla="*/ 2 w 3"/>
                  <a:gd name="T3" fmla="*/ 2 h 2"/>
                  <a:gd name="T4" fmla="*/ 3 w 3"/>
                  <a:gd name="T5" fmla="*/ 2 h 2"/>
                  <a:gd name="T6" fmla="*/ 2 w 3"/>
                  <a:gd name="T7" fmla="*/ 1 h 2"/>
                  <a:gd name="T8" fmla="*/ 3 w 3"/>
                  <a:gd name="T9" fmla="*/ 1 h 2"/>
                  <a:gd name="T10" fmla="*/ 3 w 3"/>
                  <a:gd name="T11" fmla="*/ 0 h 2"/>
                  <a:gd name="T12" fmla="*/ 3 w 3"/>
                  <a:gd name="T13" fmla="*/ 0 h 2"/>
                  <a:gd name="T14" fmla="*/ 2 w 3"/>
                  <a:gd name="T15" fmla="*/ 0 h 2"/>
                  <a:gd name="T16" fmla="*/ 2 w 3"/>
                  <a:gd name="T17" fmla="*/ 0 h 2"/>
                  <a:gd name="T18" fmla="*/ 1 w 3"/>
                  <a:gd name="T19" fmla="*/ 0 h 2"/>
                  <a:gd name="T20" fmla="*/ 2 w 3"/>
                  <a:gd name="T21" fmla="*/ 0 h 2"/>
                  <a:gd name="T22" fmla="*/ 2 w 3"/>
                  <a:gd name="T23" fmla="*/ 0 h 2"/>
                  <a:gd name="T24" fmla="*/ 0 w 3"/>
                  <a:gd name="T25" fmla="*/ 0 h 2"/>
                  <a:gd name="T26" fmla="*/ 0 w 3"/>
                  <a:gd name="T27" fmla="*/ 1 h 2"/>
                  <a:gd name="T28" fmla="*/ 0 w 3"/>
                  <a:gd name="T29" fmla="*/ 1 h 2"/>
                  <a:gd name="T30" fmla="*/ 2 w 3"/>
                  <a:gd name="T31"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 h="2">
                    <a:moveTo>
                      <a:pt x="2" y="1"/>
                    </a:moveTo>
                    <a:cubicBezTo>
                      <a:pt x="2" y="1"/>
                      <a:pt x="2" y="1"/>
                      <a:pt x="2" y="2"/>
                    </a:cubicBezTo>
                    <a:cubicBezTo>
                      <a:pt x="2" y="2"/>
                      <a:pt x="2" y="2"/>
                      <a:pt x="3" y="2"/>
                    </a:cubicBezTo>
                    <a:cubicBezTo>
                      <a:pt x="3" y="1"/>
                      <a:pt x="2" y="1"/>
                      <a:pt x="2" y="1"/>
                    </a:cubicBezTo>
                    <a:cubicBezTo>
                      <a:pt x="3" y="1"/>
                      <a:pt x="3" y="1"/>
                      <a:pt x="3" y="1"/>
                    </a:cubicBezTo>
                    <a:cubicBezTo>
                      <a:pt x="3" y="1"/>
                      <a:pt x="3" y="0"/>
                      <a:pt x="3" y="0"/>
                    </a:cubicBezTo>
                    <a:cubicBezTo>
                      <a:pt x="3" y="0"/>
                      <a:pt x="3" y="0"/>
                      <a:pt x="3" y="0"/>
                    </a:cubicBezTo>
                    <a:cubicBezTo>
                      <a:pt x="3" y="0"/>
                      <a:pt x="3" y="0"/>
                      <a:pt x="2" y="0"/>
                    </a:cubicBezTo>
                    <a:cubicBezTo>
                      <a:pt x="2" y="0"/>
                      <a:pt x="2" y="0"/>
                      <a:pt x="2" y="0"/>
                    </a:cubicBezTo>
                    <a:cubicBezTo>
                      <a:pt x="2" y="0"/>
                      <a:pt x="2" y="0"/>
                      <a:pt x="1" y="0"/>
                    </a:cubicBezTo>
                    <a:cubicBezTo>
                      <a:pt x="2" y="0"/>
                      <a:pt x="2" y="0"/>
                      <a:pt x="2" y="0"/>
                    </a:cubicBezTo>
                    <a:cubicBezTo>
                      <a:pt x="2" y="0"/>
                      <a:pt x="2" y="0"/>
                      <a:pt x="2" y="0"/>
                    </a:cubicBezTo>
                    <a:cubicBezTo>
                      <a:pt x="1" y="0"/>
                      <a:pt x="1" y="0"/>
                      <a:pt x="0" y="0"/>
                    </a:cubicBezTo>
                    <a:cubicBezTo>
                      <a:pt x="0" y="0"/>
                      <a:pt x="0" y="1"/>
                      <a:pt x="0" y="1"/>
                    </a:cubicBezTo>
                    <a:cubicBezTo>
                      <a:pt x="0" y="1"/>
                      <a:pt x="0" y="1"/>
                      <a:pt x="0" y="1"/>
                    </a:cubicBezTo>
                    <a:cubicBezTo>
                      <a:pt x="1" y="1"/>
                      <a:pt x="1" y="1"/>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546" name="Freeform 685"/>
              <p:cNvSpPr>
                <a:spLocks/>
              </p:cNvSpPr>
              <p:nvPr/>
            </p:nvSpPr>
            <p:spPr bwMode="auto">
              <a:xfrm>
                <a:off x="2340" y="2187"/>
                <a:ext cx="3" cy="0"/>
              </a:xfrm>
              <a:custGeom>
                <a:avLst/>
                <a:gdLst>
                  <a:gd name="T0" fmla="*/ 0 w 1"/>
                  <a:gd name="T1" fmla="*/ 0 w 1"/>
                  <a:gd name="T2" fmla="*/ 0 w 1"/>
                  <a:gd name="T3" fmla="*/ 1 w 1"/>
                  <a:gd name="T4" fmla="*/ 0 w 1"/>
                </a:gdLst>
                <a:ahLst/>
                <a:cxnLst>
                  <a:cxn ang="0">
                    <a:pos x="T0" y="0"/>
                  </a:cxn>
                  <a:cxn ang="0">
                    <a:pos x="T1" y="0"/>
                  </a:cxn>
                  <a:cxn ang="0">
                    <a:pos x="T2" y="0"/>
                  </a:cxn>
                  <a:cxn ang="0">
                    <a:pos x="T3" y="0"/>
                  </a:cxn>
                  <a:cxn ang="0">
                    <a:pos x="T4" y="0"/>
                  </a:cxn>
                </a:cxnLst>
                <a:rect l="0" t="0" r="r" b="b"/>
                <a:pathLst>
                  <a:path w="1">
                    <a:moveTo>
                      <a:pt x="0" y="0"/>
                    </a:moveTo>
                    <a:cubicBezTo>
                      <a:pt x="0" y="0"/>
                      <a:pt x="0" y="0"/>
                      <a:pt x="0" y="0"/>
                    </a:cubicBezTo>
                    <a:cubicBezTo>
                      <a:pt x="0" y="0"/>
                      <a:pt x="0" y="0"/>
                      <a:pt x="0" y="0"/>
                    </a:cubicBezTo>
                    <a:cubicBezTo>
                      <a:pt x="0" y="0"/>
                      <a:pt x="1" y="0"/>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547" name="Freeform 686"/>
              <p:cNvSpPr>
                <a:spLocks/>
              </p:cNvSpPr>
              <p:nvPr/>
            </p:nvSpPr>
            <p:spPr bwMode="auto">
              <a:xfrm>
                <a:off x="2381" y="2166"/>
                <a:ext cx="4" cy="2"/>
              </a:xfrm>
              <a:custGeom>
                <a:avLst/>
                <a:gdLst>
                  <a:gd name="T0" fmla="*/ 1 w 2"/>
                  <a:gd name="T1" fmla="*/ 0 h 1"/>
                  <a:gd name="T2" fmla="*/ 1 w 2"/>
                  <a:gd name="T3" fmla="*/ 1 h 1"/>
                  <a:gd name="T4" fmla="*/ 2 w 2"/>
                  <a:gd name="T5" fmla="*/ 1 h 1"/>
                  <a:gd name="T6" fmla="*/ 2 w 2"/>
                  <a:gd name="T7" fmla="*/ 1 h 1"/>
                  <a:gd name="T8" fmla="*/ 2 w 2"/>
                  <a:gd name="T9" fmla="*/ 0 h 1"/>
                  <a:gd name="T10" fmla="*/ 1 w 2"/>
                  <a:gd name="T11" fmla="*/ 0 h 1"/>
                  <a:gd name="T12" fmla="*/ 2 w 2"/>
                  <a:gd name="T13" fmla="*/ 0 h 1"/>
                  <a:gd name="T14" fmla="*/ 1 w 2"/>
                  <a:gd name="T15" fmla="*/ 0 h 1"/>
                  <a:gd name="T16" fmla="*/ 0 w 2"/>
                  <a:gd name="T17" fmla="*/ 0 h 1"/>
                  <a:gd name="T18" fmla="*/ 0 w 2"/>
                  <a:gd name="T19" fmla="*/ 0 h 1"/>
                  <a:gd name="T20" fmla="*/ 0 w 2"/>
                  <a:gd name="T21" fmla="*/ 1 h 1"/>
                  <a:gd name="T22" fmla="*/ 1 w 2"/>
                  <a:gd name="T23"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 h="1">
                    <a:moveTo>
                      <a:pt x="1" y="0"/>
                    </a:moveTo>
                    <a:cubicBezTo>
                      <a:pt x="1" y="0"/>
                      <a:pt x="1" y="1"/>
                      <a:pt x="1" y="1"/>
                    </a:cubicBezTo>
                    <a:cubicBezTo>
                      <a:pt x="1" y="1"/>
                      <a:pt x="1" y="1"/>
                      <a:pt x="2" y="1"/>
                    </a:cubicBezTo>
                    <a:cubicBezTo>
                      <a:pt x="2" y="1"/>
                      <a:pt x="2" y="1"/>
                      <a:pt x="2" y="1"/>
                    </a:cubicBezTo>
                    <a:cubicBezTo>
                      <a:pt x="2" y="1"/>
                      <a:pt x="2" y="1"/>
                      <a:pt x="2" y="0"/>
                    </a:cubicBezTo>
                    <a:cubicBezTo>
                      <a:pt x="2" y="0"/>
                      <a:pt x="2" y="0"/>
                      <a:pt x="1" y="0"/>
                    </a:cubicBezTo>
                    <a:cubicBezTo>
                      <a:pt x="1" y="0"/>
                      <a:pt x="1" y="0"/>
                      <a:pt x="2" y="0"/>
                    </a:cubicBezTo>
                    <a:cubicBezTo>
                      <a:pt x="1" y="0"/>
                      <a:pt x="1" y="0"/>
                      <a:pt x="1" y="0"/>
                    </a:cubicBezTo>
                    <a:cubicBezTo>
                      <a:pt x="1" y="0"/>
                      <a:pt x="0" y="0"/>
                      <a:pt x="0" y="0"/>
                    </a:cubicBezTo>
                    <a:cubicBezTo>
                      <a:pt x="0" y="0"/>
                      <a:pt x="0" y="0"/>
                      <a:pt x="0" y="0"/>
                    </a:cubicBezTo>
                    <a:cubicBezTo>
                      <a:pt x="0" y="1"/>
                      <a:pt x="0" y="1"/>
                      <a:pt x="0" y="1"/>
                    </a:cubicBezTo>
                    <a:cubicBezTo>
                      <a:pt x="1" y="1"/>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548" name="Freeform 687"/>
              <p:cNvSpPr>
                <a:spLocks/>
              </p:cNvSpPr>
              <p:nvPr/>
            </p:nvSpPr>
            <p:spPr bwMode="auto">
              <a:xfrm>
                <a:off x="2352" y="2171"/>
                <a:ext cx="95" cy="106"/>
              </a:xfrm>
              <a:custGeom>
                <a:avLst/>
                <a:gdLst>
                  <a:gd name="T0" fmla="*/ 3 w 40"/>
                  <a:gd name="T1" fmla="*/ 8 h 45"/>
                  <a:gd name="T2" fmla="*/ 3 w 40"/>
                  <a:gd name="T3" fmla="*/ 8 h 45"/>
                  <a:gd name="T4" fmla="*/ 2 w 40"/>
                  <a:gd name="T5" fmla="*/ 10 h 45"/>
                  <a:gd name="T6" fmla="*/ 2 w 40"/>
                  <a:gd name="T7" fmla="*/ 11 h 45"/>
                  <a:gd name="T8" fmla="*/ 4 w 40"/>
                  <a:gd name="T9" fmla="*/ 11 h 45"/>
                  <a:gd name="T10" fmla="*/ 3 w 40"/>
                  <a:gd name="T11" fmla="*/ 14 h 45"/>
                  <a:gd name="T12" fmla="*/ 2 w 40"/>
                  <a:gd name="T13" fmla="*/ 18 h 45"/>
                  <a:gd name="T14" fmla="*/ 3 w 40"/>
                  <a:gd name="T15" fmla="*/ 14 h 45"/>
                  <a:gd name="T16" fmla="*/ 5 w 40"/>
                  <a:gd name="T17" fmla="*/ 14 h 45"/>
                  <a:gd name="T18" fmla="*/ 7 w 40"/>
                  <a:gd name="T19" fmla="*/ 14 h 45"/>
                  <a:gd name="T20" fmla="*/ 6 w 40"/>
                  <a:gd name="T21" fmla="*/ 20 h 45"/>
                  <a:gd name="T22" fmla="*/ 9 w 40"/>
                  <a:gd name="T23" fmla="*/ 20 h 45"/>
                  <a:gd name="T24" fmla="*/ 12 w 40"/>
                  <a:gd name="T25" fmla="*/ 19 h 45"/>
                  <a:gd name="T26" fmla="*/ 15 w 40"/>
                  <a:gd name="T27" fmla="*/ 23 h 45"/>
                  <a:gd name="T28" fmla="*/ 16 w 40"/>
                  <a:gd name="T29" fmla="*/ 27 h 45"/>
                  <a:gd name="T30" fmla="*/ 15 w 40"/>
                  <a:gd name="T31" fmla="*/ 28 h 45"/>
                  <a:gd name="T32" fmla="*/ 9 w 40"/>
                  <a:gd name="T33" fmla="*/ 30 h 45"/>
                  <a:gd name="T34" fmla="*/ 10 w 40"/>
                  <a:gd name="T35" fmla="*/ 31 h 45"/>
                  <a:gd name="T36" fmla="*/ 8 w 40"/>
                  <a:gd name="T37" fmla="*/ 34 h 45"/>
                  <a:gd name="T38" fmla="*/ 5 w 40"/>
                  <a:gd name="T39" fmla="*/ 36 h 45"/>
                  <a:gd name="T40" fmla="*/ 10 w 40"/>
                  <a:gd name="T41" fmla="*/ 36 h 45"/>
                  <a:gd name="T42" fmla="*/ 13 w 40"/>
                  <a:gd name="T43" fmla="*/ 37 h 45"/>
                  <a:gd name="T44" fmla="*/ 19 w 40"/>
                  <a:gd name="T45" fmla="*/ 36 h 45"/>
                  <a:gd name="T46" fmla="*/ 12 w 40"/>
                  <a:gd name="T47" fmla="*/ 39 h 45"/>
                  <a:gd name="T48" fmla="*/ 7 w 40"/>
                  <a:gd name="T49" fmla="*/ 42 h 45"/>
                  <a:gd name="T50" fmla="*/ 3 w 40"/>
                  <a:gd name="T51" fmla="*/ 45 h 45"/>
                  <a:gd name="T52" fmla="*/ 6 w 40"/>
                  <a:gd name="T53" fmla="*/ 45 h 45"/>
                  <a:gd name="T54" fmla="*/ 10 w 40"/>
                  <a:gd name="T55" fmla="*/ 43 h 45"/>
                  <a:gd name="T56" fmla="*/ 13 w 40"/>
                  <a:gd name="T57" fmla="*/ 43 h 45"/>
                  <a:gd name="T58" fmla="*/ 17 w 40"/>
                  <a:gd name="T59" fmla="*/ 41 h 45"/>
                  <a:gd name="T60" fmla="*/ 23 w 40"/>
                  <a:gd name="T61" fmla="*/ 41 h 45"/>
                  <a:gd name="T62" fmla="*/ 28 w 40"/>
                  <a:gd name="T63" fmla="*/ 41 h 45"/>
                  <a:gd name="T64" fmla="*/ 35 w 40"/>
                  <a:gd name="T65" fmla="*/ 40 h 45"/>
                  <a:gd name="T66" fmla="*/ 39 w 40"/>
                  <a:gd name="T67" fmla="*/ 37 h 45"/>
                  <a:gd name="T68" fmla="*/ 34 w 40"/>
                  <a:gd name="T69" fmla="*/ 37 h 45"/>
                  <a:gd name="T70" fmla="*/ 35 w 40"/>
                  <a:gd name="T71" fmla="*/ 36 h 45"/>
                  <a:gd name="T72" fmla="*/ 37 w 40"/>
                  <a:gd name="T73" fmla="*/ 34 h 45"/>
                  <a:gd name="T74" fmla="*/ 38 w 40"/>
                  <a:gd name="T75" fmla="*/ 34 h 45"/>
                  <a:gd name="T76" fmla="*/ 37 w 40"/>
                  <a:gd name="T77" fmla="*/ 29 h 45"/>
                  <a:gd name="T78" fmla="*/ 32 w 40"/>
                  <a:gd name="T79" fmla="*/ 28 h 45"/>
                  <a:gd name="T80" fmla="*/ 28 w 40"/>
                  <a:gd name="T81" fmla="*/ 25 h 45"/>
                  <a:gd name="T82" fmla="*/ 30 w 40"/>
                  <a:gd name="T83" fmla="*/ 25 h 45"/>
                  <a:gd name="T84" fmla="*/ 29 w 40"/>
                  <a:gd name="T85" fmla="*/ 23 h 45"/>
                  <a:gd name="T86" fmla="*/ 23 w 40"/>
                  <a:gd name="T87" fmla="*/ 20 h 45"/>
                  <a:gd name="T88" fmla="*/ 18 w 40"/>
                  <a:gd name="T89" fmla="*/ 14 h 45"/>
                  <a:gd name="T90" fmla="*/ 12 w 40"/>
                  <a:gd name="T91" fmla="*/ 14 h 45"/>
                  <a:gd name="T92" fmla="*/ 16 w 40"/>
                  <a:gd name="T93" fmla="*/ 12 h 45"/>
                  <a:gd name="T94" fmla="*/ 16 w 40"/>
                  <a:gd name="T95" fmla="*/ 11 h 45"/>
                  <a:gd name="T96" fmla="*/ 19 w 40"/>
                  <a:gd name="T97" fmla="*/ 8 h 45"/>
                  <a:gd name="T98" fmla="*/ 16 w 40"/>
                  <a:gd name="T99" fmla="*/ 5 h 45"/>
                  <a:gd name="T100" fmla="*/ 11 w 40"/>
                  <a:gd name="T101" fmla="*/ 6 h 45"/>
                  <a:gd name="T102" fmla="*/ 10 w 40"/>
                  <a:gd name="T103" fmla="*/ 5 h 45"/>
                  <a:gd name="T104" fmla="*/ 14 w 40"/>
                  <a:gd name="T105" fmla="*/ 1 h 45"/>
                  <a:gd name="T106" fmla="*/ 10 w 40"/>
                  <a:gd name="T107" fmla="*/ 1 h 45"/>
                  <a:gd name="T108" fmla="*/ 6 w 40"/>
                  <a:gd name="T109" fmla="*/ 1 h 45"/>
                  <a:gd name="T110" fmla="*/ 5 w 40"/>
                  <a:gd name="T111" fmla="*/ 2 h 45"/>
                  <a:gd name="T112" fmla="*/ 4 w 40"/>
                  <a:gd name="T113" fmla="*/ 4 h 45"/>
                  <a:gd name="T114" fmla="*/ 2 w 40"/>
                  <a:gd name="T115" fmla="*/ 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0" h="45">
                    <a:moveTo>
                      <a:pt x="2" y="6"/>
                    </a:moveTo>
                    <a:cubicBezTo>
                      <a:pt x="2" y="7"/>
                      <a:pt x="2" y="7"/>
                      <a:pt x="2" y="7"/>
                    </a:cubicBezTo>
                    <a:cubicBezTo>
                      <a:pt x="2" y="7"/>
                      <a:pt x="2" y="7"/>
                      <a:pt x="2" y="7"/>
                    </a:cubicBezTo>
                    <a:cubicBezTo>
                      <a:pt x="2" y="7"/>
                      <a:pt x="3" y="7"/>
                      <a:pt x="3" y="7"/>
                    </a:cubicBezTo>
                    <a:cubicBezTo>
                      <a:pt x="3" y="7"/>
                      <a:pt x="3" y="7"/>
                      <a:pt x="2" y="7"/>
                    </a:cubicBezTo>
                    <a:cubicBezTo>
                      <a:pt x="2" y="8"/>
                      <a:pt x="2" y="8"/>
                      <a:pt x="2" y="8"/>
                    </a:cubicBezTo>
                    <a:cubicBezTo>
                      <a:pt x="2" y="8"/>
                      <a:pt x="2" y="8"/>
                      <a:pt x="3" y="8"/>
                    </a:cubicBezTo>
                    <a:cubicBezTo>
                      <a:pt x="3" y="8"/>
                      <a:pt x="3" y="8"/>
                      <a:pt x="3" y="8"/>
                    </a:cubicBezTo>
                    <a:cubicBezTo>
                      <a:pt x="3" y="8"/>
                      <a:pt x="3" y="8"/>
                      <a:pt x="3" y="8"/>
                    </a:cubicBezTo>
                    <a:cubicBezTo>
                      <a:pt x="3" y="8"/>
                      <a:pt x="3" y="8"/>
                      <a:pt x="4" y="8"/>
                    </a:cubicBezTo>
                    <a:cubicBezTo>
                      <a:pt x="3" y="8"/>
                      <a:pt x="3" y="8"/>
                      <a:pt x="3" y="8"/>
                    </a:cubicBezTo>
                    <a:cubicBezTo>
                      <a:pt x="3" y="8"/>
                      <a:pt x="3" y="8"/>
                      <a:pt x="3" y="8"/>
                    </a:cubicBezTo>
                    <a:cubicBezTo>
                      <a:pt x="3" y="8"/>
                      <a:pt x="3" y="8"/>
                      <a:pt x="2" y="8"/>
                    </a:cubicBezTo>
                    <a:cubicBezTo>
                      <a:pt x="3" y="8"/>
                      <a:pt x="3" y="8"/>
                      <a:pt x="3" y="8"/>
                    </a:cubicBezTo>
                    <a:cubicBezTo>
                      <a:pt x="3" y="8"/>
                      <a:pt x="2" y="9"/>
                      <a:pt x="2" y="9"/>
                    </a:cubicBezTo>
                    <a:cubicBezTo>
                      <a:pt x="2" y="9"/>
                      <a:pt x="2" y="9"/>
                      <a:pt x="2" y="9"/>
                    </a:cubicBezTo>
                    <a:cubicBezTo>
                      <a:pt x="2" y="9"/>
                      <a:pt x="2" y="9"/>
                      <a:pt x="3" y="9"/>
                    </a:cubicBezTo>
                    <a:cubicBezTo>
                      <a:pt x="3" y="9"/>
                      <a:pt x="3" y="9"/>
                      <a:pt x="3" y="9"/>
                    </a:cubicBezTo>
                    <a:cubicBezTo>
                      <a:pt x="2" y="9"/>
                      <a:pt x="2" y="9"/>
                      <a:pt x="2" y="9"/>
                    </a:cubicBezTo>
                    <a:cubicBezTo>
                      <a:pt x="2" y="9"/>
                      <a:pt x="2" y="9"/>
                      <a:pt x="2" y="10"/>
                    </a:cubicBezTo>
                    <a:cubicBezTo>
                      <a:pt x="2" y="10"/>
                      <a:pt x="2" y="10"/>
                      <a:pt x="2" y="10"/>
                    </a:cubicBezTo>
                    <a:cubicBezTo>
                      <a:pt x="2" y="10"/>
                      <a:pt x="2" y="10"/>
                      <a:pt x="2" y="10"/>
                    </a:cubicBezTo>
                    <a:cubicBezTo>
                      <a:pt x="2" y="10"/>
                      <a:pt x="1" y="10"/>
                      <a:pt x="1" y="10"/>
                    </a:cubicBezTo>
                    <a:cubicBezTo>
                      <a:pt x="1" y="10"/>
                      <a:pt x="1" y="10"/>
                      <a:pt x="0" y="10"/>
                    </a:cubicBezTo>
                    <a:cubicBezTo>
                      <a:pt x="0" y="10"/>
                      <a:pt x="0" y="11"/>
                      <a:pt x="0" y="11"/>
                    </a:cubicBezTo>
                    <a:cubicBezTo>
                      <a:pt x="0" y="11"/>
                      <a:pt x="0" y="11"/>
                      <a:pt x="0" y="11"/>
                    </a:cubicBezTo>
                    <a:cubicBezTo>
                      <a:pt x="1" y="11"/>
                      <a:pt x="1" y="11"/>
                      <a:pt x="1" y="11"/>
                    </a:cubicBezTo>
                    <a:cubicBezTo>
                      <a:pt x="1" y="11"/>
                      <a:pt x="2" y="11"/>
                      <a:pt x="2" y="11"/>
                    </a:cubicBezTo>
                    <a:cubicBezTo>
                      <a:pt x="2" y="11"/>
                      <a:pt x="2" y="11"/>
                      <a:pt x="2" y="11"/>
                    </a:cubicBezTo>
                    <a:cubicBezTo>
                      <a:pt x="1" y="11"/>
                      <a:pt x="1" y="11"/>
                      <a:pt x="1" y="11"/>
                    </a:cubicBezTo>
                    <a:cubicBezTo>
                      <a:pt x="1" y="11"/>
                      <a:pt x="2" y="11"/>
                      <a:pt x="2" y="11"/>
                    </a:cubicBezTo>
                    <a:cubicBezTo>
                      <a:pt x="2" y="11"/>
                      <a:pt x="2" y="11"/>
                      <a:pt x="2" y="11"/>
                    </a:cubicBezTo>
                    <a:cubicBezTo>
                      <a:pt x="2" y="12"/>
                      <a:pt x="2" y="12"/>
                      <a:pt x="3" y="12"/>
                    </a:cubicBezTo>
                    <a:cubicBezTo>
                      <a:pt x="3" y="11"/>
                      <a:pt x="4" y="11"/>
                      <a:pt x="5" y="10"/>
                    </a:cubicBezTo>
                    <a:cubicBezTo>
                      <a:pt x="5" y="10"/>
                      <a:pt x="5" y="10"/>
                      <a:pt x="4" y="11"/>
                    </a:cubicBezTo>
                    <a:cubicBezTo>
                      <a:pt x="5" y="11"/>
                      <a:pt x="5" y="11"/>
                      <a:pt x="5" y="11"/>
                    </a:cubicBezTo>
                    <a:cubicBezTo>
                      <a:pt x="5" y="11"/>
                      <a:pt x="4" y="11"/>
                      <a:pt x="4" y="11"/>
                    </a:cubicBezTo>
                    <a:cubicBezTo>
                      <a:pt x="4" y="11"/>
                      <a:pt x="4" y="11"/>
                      <a:pt x="4" y="12"/>
                    </a:cubicBezTo>
                    <a:cubicBezTo>
                      <a:pt x="4" y="12"/>
                      <a:pt x="4" y="12"/>
                      <a:pt x="4" y="12"/>
                    </a:cubicBezTo>
                    <a:cubicBezTo>
                      <a:pt x="3" y="12"/>
                      <a:pt x="3" y="13"/>
                      <a:pt x="3" y="13"/>
                    </a:cubicBezTo>
                    <a:cubicBezTo>
                      <a:pt x="3" y="13"/>
                      <a:pt x="3" y="13"/>
                      <a:pt x="3" y="13"/>
                    </a:cubicBezTo>
                    <a:cubicBezTo>
                      <a:pt x="3" y="13"/>
                      <a:pt x="3" y="14"/>
                      <a:pt x="3" y="14"/>
                    </a:cubicBezTo>
                    <a:cubicBezTo>
                      <a:pt x="3" y="14"/>
                      <a:pt x="3" y="15"/>
                      <a:pt x="3" y="15"/>
                    </a:cubicBezTo>
                    <a:cubicBezTo>
                      <a:pt x="3" y="15"/>
                      <a:pt x="3" y="15"/>
                      <a:pt x="2" y="15"/>
                    </a:cubicBezTo>
                    <a:cubicBezTo>
                      <a:pt x="3" y="15"/>
                      <a:pt x="3" y="15"/>
                      <a:pt x="3" y="15"/>
                    </a:cubicBezTo>
                    <a:cubicBezTo>
                      <a:pt x="3" y="15"/>
                      <a:pt x="3" y="15"/>
                      <a:pt x="3" y="15"/>
                    </a:cubicBezTo>
                    <a:cubicBezTo>
                      <a:pt x="3" y="16"/>
                      <a:pt x="3" y="16"/>
                      <a:pt x="3" y="16"/>
                    </a:cubicBezTo>
                    <a:cubicBezTo>
                      <a:pt x="3" y="16"/>
                      <a:pt x="2" y="17"/>
                      <a:pt x="2" y="17"/>
                    </a:cubicBezTo>
                    <a:cubicBezTo>
                      <a:pt x="2" y="17"/>
                      <a:pt x="2" y="17"/>
                      <a:pt x="2" y="18"/>
                    </a:cubicBezTo>
                    <a:cubicBezTo>
                      <a:pt x="2" y="18"/>
                      <a:pt x="2" y="18"/>
                      <a:pt x="2" y="18"/>
                    </a:cubicBezTo>
                    <a:cubicBezTo>
                      <a:pt x="2" y="18"/>
                      <a:pt x="3" y="18"/>
                      <a:pt x="3" y="18"/>
                    </a:cubicBezTo>
                    <a:cubicBezTo>
                      <a:pt x="3" y="18"/>
                      <a:pt x="3" y="17"/>
                      <a:pt x="3" y="17"/>
                    </a:cubicBezTo>
                    <a:cubicBezTo>
                      <a:pt x="3" y="17"/>
                      <a:pt x="3" y="17"/>
                      <a:pt x="3" y="16"/>
                    </a:cubicBezTo>
                    <a:cubicBezTo>
                      <a:pt x="3" y="16"/>
                      <a:pt x="3" y="16"/>
                      <a:pt x="3" y="16"/>
                    </a:cubicBezTo>
                    <a:cubicBezTo>
                      <a:pt x="4" y="16"/>
                      <a:pt x="4" y="16"/>
                      <a:pt x="4" y="15"/>
                    </a:cubicBezTo>
                    <a:cubicBezTo>
                      <a:pt x="4" y="15"/>
                      <a:pt x="4" y="15"/>
                      <a:pt x="3" y="14"/>
                    </a:cubicBezTo>
                    <a:cubicBezTo>
                      <a:pt x="4" y="14"/>
                      <a:pt x="4" y="14"/>
                      <a:pt x="4" y="14"/>
                    </a:cubicBezTo>
                    <a:cubicBezTo>
                      <a:pt x="4" y="14"/>
                      <a:pt x="5" y="13"/>
                      <a:pt x="5" y="13"/>
                    </a:cubicBezTo>
                    <a:cubicBezTo>
                      <a:pt x="5" y="13"/>
                      <a:pt x="5" y="14"/>
                      <a:pt x="4" y="14"/>
                    </a:cubicBezTo>
                    <a:cubicBezTo>
                      <a:pt x="4" y="14"/>
                      <a:pt x="4" y="15"/>
                      <a:pt x="4" y="15"/>
                    </a:cubicBezTo>
                    <a:cubicBezTo>
                      <a:pt x="4" y="15"/>
                      <a:pt x="4" y="15"/>
                      <a:pt x="5" y="15"/>
                    </a:cubicBezTo>
                    <a:cubicBezTo>
                      <a:pt x="5" y="15"/>
                      <a:pt x="5" y="15"/>
                      <a:pt x="5" y="15"/>
                    </a:cubicBezTo>
                    <a:cubicBezTo>
                      <a:pt x="5" y="14"/>
                      <a:pt x="5" y="14"/>
                      <a:pt x="5" y="14"/>
                    </a:cubicBezTo>
                    <a:cubicBezTo>
                      <a:pt x="5" y="14"/>
                      <a:pt x="6" y="15"/>
                      <a:pt x="6" y="15"/>
                    </a:cubicBezTo>
                    <a:cubicBezTo>
                      <a:pt x="6" y="15"/>
                      <a:pt x="6" y="14"/>
                      <a:pt x="6" y="14"/>
                    </a:cubicBezTo>
                    <a:cubicBezTo>
                      <a:pt x="6" y="14"/>
                      <a:pt x="6" y="14"/>
                      <a:pt x="6" y="13"/>
                    </a:cubicBezTo>
                    <a:cubicBezTo>
                      <a:pt x="6" y="13"/>
                      <a:pt x="6" y="13"/>
                      <a:pt x="6" y="13"/>
                    </a:cubicBezTo>
                    <a:cubicBezTo>
                      <a:pt x="6" y="13"/>
                      <a:pt x="6" y="14"/>
                      <a:pt x="6" y="14"/>
                    </a:cubicBezTo>
                    <a:cubicBezTo>
                      <a:pt x="7" y="14"/>
                      <a:pt x="7" y="14"/>
                      <a:pt x="8" y="15"/>
                    </a:cubicBezTo>
                    <a:cubicBezTo>
                      <a:pt x="7" y="14"/>
                      <a:pt x="7" y="14"/>
                      <a:pt x="7" y="14"/>
                    </a:cubicBezTo>
                    <a:cubicBezTo>
                      <a:pt x="6" y="15"/>
                      <a:pt x="6" y="15"/>
                      <a:pt x="6" y="15"/>
                    </a:cubicBezTo>
                    <a:cubicBezTo>
                      <a:pt x="6" y="16"/>
                      <a:pt x="6" y="16"/>
                      <a:pt x="6" y="16"/>
                    </a:cubicBezTo>
                    <a:cubicBezTo>
                      <a:pt x="7" y="16"/>
                      <a:pt x="7" y="16"/>
                      <a:pt x="7" y="16"/>
                    </a:cubicBezTo>
                    <a:cubicBezTo>
                      <a:pt x="7" y="16"/>
                      <a:pt x="7" y="17"/>
                      <a:pt x="7" y="17"/>
                    </a:cubicBezTo>
                    <a:cubicBezTo>
                      <a:pt x="7" y="17"/>
                      <a:pt x="7" y="17"/>
                      <a:pt x="7" y="17"/>
                    </a:cubicBezTo>
                    <a:cubicBezTo>
                      <a:pt x="6" y="18"/>
                      <a:pt x="6" y="19"/>
                      <a:pt x="6" y="19"/>
                    </a:cubicBezTo>
                    <a:cubicBezTo>
                      <a:pt x="6" y="19"/>
                      <a:pt x="6" y="20"/>
                      <a:pt x="6" y="20"/>
                    </a:cubicBezTo>
                    <a:cubicBezTo>
                      <a:pt x="6" y="20"/>
                      <a:pt x="5" y="20"/>
                      <a:pt x="5" y="19"/>
                    </a:cubicBezTo>
                    <a:cubicBezTo>
                      <a:pt x="5" y="20"/>
                      <a:pt x="5" y="20"/>
                      <a:pt x="5" y="20"/>
                    </a:cubicBezTo>
                    <a:cubicBezTo>
                      <a:pt x="6" y="21"/>
                      <a:pt x="6" y="21"/>
                      <a:pt x="6" y="21"/>
                    </a:cubicBezTo>
                    <a:cubicBezTo>
                      <a:pt x="6" y="21"/>
                      <a:pt x="6" y="21"/>
                      <a:pt x="6" y="20"/>
                    </a:cubicBezTo>
                    <a:cubicBezTo>
                      <a:pt x="6" y="20"/>
                      <a:pt x="6" y="20"/>
                      <a:pt x="7" y="20"/>
                    </a:cubicBezTo>
                    <a:cubicBezTo>
                      <a:pt x="7" y="20"/>
                      <a:pt x="8" y="21"/>
                      <a:pt x="9" y="21"/>
                    </a:cubicBezTo>
                    <a:cubicBezTo>
                      <a:pt x="9" y="21"/>
                      <a:pt x="9" y="20"/>
                      <a:pt x="9" y="20"/>
                    </a:cubicBezTo>
                    <a:cubicBezTo>
                      <a:pt x="8" y="20"/>
                      <a:pt x="8" y="20"/>
                      <a:pt x="8" y="20"/>
                    </a:cubicBezTo>
                    <a:cubicBezTo>
                      <a:pt x="8" y="20"/>
                      <a:pt x="8" y="20"/>
                      <a:pt x="8" y="20"/>
                    </a:cubicBezTo>
                    <a:cubicBezTo>
                      <a:pt x="9" y="20"/>
                      <a:pt x="9" y="20"/>
                      <a:pt x="10" y="20"/>
                    </a:cubicBezTo>
                    <a:cubicBezTo>
                      <a:pt x="10" y="20"/>
                      <a:pt x="11" y="20"/>
                      <a:pt x="11" y="20"/>
                    </a:cubicBezTo>
                    <a:cubicBezTo>
                      <a:pt x="11" y="20"/>
                      <a:pt x="11" y="20"/>
                      <a:pt x="11" y="20"/>
                    </a:cubicBezTo>
                    <a:cubicBezTo>
                      <a:pt x="11" y="20"/>
                      <a:pt x="12" y="20"/>
                      <a:pt x="12" y="20"/>
                    </a:cubicBezTo>
                    <a:cubicBezTo>
                      <a:pt x="12" y="20"/>
                      <a:pt x="12" y="19"/>
                      <a:pt x="12" y="19"/>
                    </a:cubicBezTo>
                    <a:cubicBezTo>
                      <a:pt x="13" y="19"/>
                      <a:pt x="14" y="19"/>
                      <a:pt x="15" y="19"/>
                    </a:cubicBezTo>
                    <a:cubicBezTo>
                      <a:pt x="14" y="19"/>
                      <a:pt x="14" y="19"/>
                      <a:pt x="13" y="20"/>
                    </a:cubicBezTo>
                    <a:cubicBezTo>
                      <a:pt x="13" y="20"/>
                      <a:pt x="13" y="21"/>
                      <a:pt x="12" y="22"/>
                    </a:cubicBezTo>
                    <a:cubicBezTo>
                      <a:pt x="13" y="22"/>
                      <a:pt x="13" y="23"/>
                      <a:pt x="14" y="23"/>
                    </a:cubicBezTo>
                    <a:cubicBezTo>
                      <a:pt x="14" y="23"/>
                      <a:pt x="14" y="23"/>
                      <a:pt x="14" y="23"/>
                    </a:cubicBezTo>
                    <a:cubicBezTo>
                      <a:pt x="14" y="23"/>
                      <a:pt x="14" y="24"/>
                      <a:pt x="14" y="24"/>
                    </a:cubicBezTo>
                    <a:cubicBezTo>
                      <a:pt x="15" y="24"/>
                      <a:pt x="15" y="23"/>
                      <a:pt x="15" y="23"/>
                    </a:cubicBezTo>
                    <a:cubicBezTo>
                      <a:pt x="16" y="23"/>
                      <a:pt x="16" y="23"/>
                      <a:pt x="16" y="23"/>
                    </a:cubicBezTo>
                    <a:cubicBezTo>
                      <a:pt x="16" y="23"/>
                      <a:pt x="16" y="24"/>
                      <a:pt x="16" y="24"/>
                    </a:cubicBezTo>
                    <a:cubicBezTo>
                      <a:pt x="16" y="24"/>
                      <a:pt x="16" y="24"/>
                      <a:pt x="16" y="24"/>
                    </a:cubicBezTo>
                    <a:cubicBezTo>
                      <a:pt x="16" y="24"/>
                      <a:pt x="16" y="25"/>
                      <a:pt x="15" y="25"/>
                    </a:cubicBezTo>
                    <a:cubicBezTo>
                      <a:pt x="15" y="25"/>
                      <a:pt x="15" y="25"/>
                      <a:pt x="16" y="26"/>
                    </a:cubicBezTo>
                    <a:cubicBezTo>
                      <a:pt x="15" y="26"/>
                      <a:pt x="15" y="26"/>
                      <a:pt x="15" y="27"/>
                    </a:cubicBezTo>
                    <a:cubicBezTo>
                      <a:pt x="15" y="27"/>
                      <a:pt x="16" y="27"/>
                      <a:pt x="16" y="27"/>
                    </a:cubicBezTo>
                    <a:cubicBezTo>
                      <a:pt x="16" y="27"/>
                      <a:pt x="16" y="27"/>
                      <a:pt x="17" y="28"/>
                    </a:cubicBezTo>
                    <a:cubicBezTo>
                      <a:pt x="17" y="28"/>
                      <a:pt x="17" y="28"/>
                      <a:pt x="17" y="28"/>
                    </a:cubicBezTo>
                    <a:cubicBezTo>
                      <a:pt x="17" y="28"/>
                      <a:pt x="17" y="28"/>
                      <a:pt x="17" y="28"/>
                    </a:cubicBezTo>
                    <a:cubicBezTo>
                      <a:pt x="17" y="28"/>
                      <a:pt x="16" y="28"/>
                      <a:pt x="16" y="28"/>
                    </a:cubicBezTo>
                    <a:cubicBezTo>
                      <a:pt x="16" y="28"/>
                      <a:pt x="16" y="27"/>
                      <a:pt x="15" y="27"/>
                    </a:cubicBezTo>
                    <a:cubicBezTo>
                      <a:pt x="15" y="27"/>
                      <a:pt x="15" y="27"/>
                      <a:pt x="15" y="27"/>
                    </a:cubicBezTo>
                    <a:cubicBezTo>
                      <a:pt x="15" y="28"/>
                      <a:pt x="15" y="28"/>
                      <a:pt x="15" y="28"/>
                    </a:cubicBezTo>
                    <a:cubicBezTo>
                      <a:pt x="15" y="28"/>
                      <a:pt x="16" y="28"/>
                      <a:pt x="16" y="28"/>
                    </a:cubicBezTo>
                    <a:cubicBezTo>
                      <a:pt x="16" y="28"/>
                      <a:pt x="15" y="28"/>
                      <a:pt x="15" y="28"/>
                    </a:cubicBezTo>
                    <a:cubicBezTo>
                      <a:pt x="15" y="28"/>
                      <a:pt x="15" y="28"/>
                      <a:pt x="14" y="28"/>
                    </a:cubicBezTo>
                    <a:cubicBezTo>
                      <a:pt x="14" y="28"/>
                      <a:pt x="13" y="28"/>
                      <a:pt x="13" y="28"/>
                    </a:cubicBezTo>
                    <a:cubicBezTo>
                      <a:pt x="12" y="28"/>
                      <a:pt x="12" y="28"/>
                      <a:pt x="12" y="28"/>
                    </a:cubicBezTo>
                    <a:cubicBezTo>
                      <a:pt x="11" y="28"/>
                      <a:pt x="11" y="29"/>
                      <a:pt x="10" y="29"/>
                    </a:cubicBezTo>
                    <a:cubicBezTo>
                      <a:pt x="10" y="29"/>
                      <a:pt x="9" y="29"/>
                      <a:pt x="9" y="30"/>
                    </a:cubicBezTo>
                    <a:cubicBezTo>
                      <a:pt x="9" y="30"/>
                      <a:pt x="8" y="30"/>
                      <a:pt x="8" y="30"/>
                    </a:cubicBezTo>
                    <a:cubicBezTo>
                      <a:pt x="8" y="30"/>
                      <a:pt x="7" y="31"/>
                      <a:pt x="7" y="31"/>
                    </a:cubicBezTo>
                    <a:cubicBezTo>
                      <a:pt x="7" y="31"/>
                      <a:pt x="8" y="31"/>
                      <a:pt x="8" y="31"/>
                    </a:cubicBezTo>
                    <a:cubicBezTo>
                      <a:pt x="8" y="31"/>
                      <a:pt x="8" y="31"/>
                      <a:pt x="8" y="31"/>
                    </a:cubicBezTo>
                    <a:cubicBezTo>
                      <a:pt x="8" y="31"/>
                      <a:pt x="9" y="31"/>
                      <a:pt x="9" y="30"/>
                    </a:cubicBezTo>
                    <a:cubicBezTo>
                      <a:pt x="9" y="30"/>
                      <a:pt x="10" y="30"/>
                      <a:pt x="10" y="30"/>
                    </a:cubicBezTo>
                    <a:cubicBezTo>
                      <a:pt x="10" y="30"/>
                      <a:pt x="10" y="30"/>
                      <a:pt x="10" y="31"/>
                    </a:cubicBezTo>
                    <a:cubicBezTo>
                      <a:pt x="10" y="31"/>
                      <a:pt x="11" y="31"/>
                      <a:pt x="11" y="31"/>
                    </a:cubicBezTo>
                    <a:cubicBezTo>
                      <a:pt x="11" y="31"/>
                      <a:pt x="10" y="31"/>
                      <a:pt x="10" y="31"/>
                    </a:cubicBezTo>
                    <a:cubicBezTo>
                      <a:pt x="10" y="32"/>
                      <a:pt x="11" y="32"/>
                      <a:pt x="11" y="32"/>
                    </a:cubicBezTo>
                    <a:cubicBezTo>
                      <a:pt x="11" y="32"/>
                      <a:pt x="11" y="32"/>
                      <a:pt x="11" y="32"/>
                    </a:cubicBezTo>
                    <a:cubicBezTo>
                      <a:pt x="11" y="33"/>
                      <a:pt x="10" y="33"/>
                      <a:pt x="10" y="34"/>
                    </a:cubicBezTo>
                    <a:cubicBezTo>
                      <a:pt x="10" y="34"/>
                      <a:pt x="9" y="34"/>
                      <a:pt x="9" y="34"/>
                    </a:cubicBezTo>
                    <a:cubicBezTo>
                      <a:pt x="9" y="34"/>
                      <a:pt x="9" y="34"/>
                      <a:pt x="8" y="34"/>
                    </a:cubicBezTo>
                    <a:cubicBezTo>
                      <a:pt x="8" y="34"/>
                      <a:pt x="8" y="34"/>
                      <a:pt x="8" y="34"/>
                    </a:cubicBezTo>
                    <a:cubicBezTo>
                      <a:pt x="7" y="35"/>
                      <a:pt x="7" y="35"/>
                      <a:pt x="7" y="35"/>
                    </a:cubicBezTo>
                    <a:cubicBezTo>
                      <a:pt x="6" y="35"/>
                      <a:pt x="6" y="35"/>
                      <a:pt x="6" y="35"/>
                    </a:cubicBezTo>
                    <a:cubicBezTo>
                      <a:pt x="5" y="35"/>
                      <a:pt x="5" y="35"/>
                      <a:pt x="5" y="36"/>
                    </a:cubicBezTo>
                    <a:cubicBezTo>
                      <a:pt x="5" y="36"/>
                      <a:pt x="5" y="36"/>
                      <a:pt x="6" y="36"/>
                    </a:cubicBezTo>
                    <a:cubicBezTo>
                      <a:pt x="6" y="36"/>
                      <a:pt x="6" y="36"/>
                      <a:pt x="6" y="36"/>
                    </a:cubicBezTo>
                    <a:cubicBezTo>
                      <a:pt x="5" y="36"/>
                      <a:pt x="5" y="36"/>
                      <a:pt x="5" y="36"/>
                    </a:cubicBezTo>
                    <a:cubicBezTo>
                      <a:pt x="5" y="36"/>
                      <a:pt x="6" y="36"/>
                      <a:pt x="6" y="36"/>
                    </a:cubicBezTo>
                    <a:cubicBezTo>
                      <a:pt x="6" y="37"/>
                      <a:pt x="6" y="37"/>
                      <a:pt x="6" y="37"/>
                    </a:cubicBezTo>
                    <a:cubicBezTo>
                      <a:pt x="6" y="37"/>
                      <a:pt x="6" y="37"/>
                      <a:pt x="7" y="37"/>
                    </a:cubicBezTo>
                    <a:cubicBezTo>
                      <a:pt x="7" y="37"/>
                      <a:pt x="7" y="37"/>
                      <a:pt x="7" y="37"/>
                    </a:cubicBezTo>
                    <a:cubicBezTo>
                      <a:pt x="8" y="37"/>
                      <a:pt x="8" y="36"/>
                      <a:pt x="8" y="36"/>
                    </a:cubicBezTo>
                    <a:cubicBezTo>
                      <a:pt x="9" y="36"/>
                      <a:pt x="9" y="36"/>
                      <a:pt x="10" y="36"/>
                    </a:cubicBezTo>
                    <a:cubicBezTo>
                      <a:pt x="10" y="36"/>
                      <a:pt x="10" y="36"/>
                      <a:pt x="10" y="36"/>
                    </a:cubicBezTo>
                    <a:cubicBezTo>
                      <a:pt x="10" y="36"/>
                      <a:pt x="10" y="36"/>
                      <a:pt x="11" y="37"/>
                    </a:cubicBezTo>
                    <a:cubicBezTo>
                      <a:pt x="10" y="37"/>
                      <a:pt x="10" y="37"/>
                      <a:pt x="10" y="37"/>
                    </a:cubicBezTo>
                    <a:cubicBezTo>
                      <a:pt x="10" y="37"/>
                      <a:pt x="10" y="37"/>
                      <a:pt x="10" y="37"/>
                    </a:cubicBezTo>
                    <a:cubicBezTo>
                      <a:pt x="10" y="37"/>
                      <a:pt x="11" y="37"/>
                      <a:pt x="11" y="37"/>
                    </a:cubicBezTo>
                    <a:cubicBezTo>
                      <a:pt x="11" y="37"/>
                      <a:pt x="11" y="37"/>
                      <a:pt x="11" y="37"/>
                    </a:cubicBezTo>
                    <a:cubicBezTo>
                      <a:pt x="12" y="37"/>
                      <a:pt x="12" y="37"/>
                      <a:pt x="12" y="37"/>
                    </a:cubicBezTo>
                    <a:cubicBezTo>
                      <a:pt x="12" y="37"/>
                      <a:pt x="13" y="37"/>
                      <a:pt x="13" y="37"/>
                    </a:cubicBezTo>
                    <a:cubicBezTo>
                      <a:pt x="13" y="37"/>
                      <a:pt x="13" y="38"/>
                      <a:pt x="14" y="38"/>
                    </a:cubicBezTo>
                    <a:cubicBezTo>
                      <a:pt x="14" y="38"/>
                      <a:pt x="15" y="38"/>
                      <a:pt x="15" y="38"/>
                    </a:cubicBezTo>
                    <a:cubicBezTo>
                      <a:pt x="16" y="38"/>
                      <a:pt x="16" y="37"/>
                      <a:pt x="16" y="37"/>
                    </a:cubicBezTo>
                    <a:cubicBezTo>
                      <a:pt x="16" y="37"/>
                      <a:pt x="16" y="37"/>
                      <a:pt x="17" y="37"/>
                    </a:cubicBezTo>
                    <a:cubicBezTo>
                      <a:pt x="17" y="37"/>
                      <a:pt x="17" y="37"/>
                      <a:pt x="18" y="37"/>
                    </a:cubicBezTo>
                    <a:cubicBezTo>
                      <a:pt x="18" y="37"/>
                      <a:pt x="18" y="36"/>
                      <a:pt x="18" y="36"/>
                    </a:cubicBezTo>
                    <a:cubicBezTo>
                      <a:pt x="19" y="36"/>
                      <a:pt x="19" y="36"/>
                      <a:pt x="19" y="36"/>
                    </a:cubicBezTo>
                    <a:cubicBezTo>
                      <a:pt x="19" y="36"/>
                      <a:pt x="18" y="37"/>
                      <a:pt x="18" y="37"/>
                    </a:cubicBezTo>
                    <a:cubicBezTo>
                      <a:pt x="17" y="37"/>
                      <a:pt x="17" y="38"/>
                      <a:pt x="17" y="38"/>
                    </a:cubicBezTo>
                    <a:cubicBezTo>
                      <a:pt x="17" y="38"/>
                      <a:pt x="17" y="39"/>
                      <a:pt x="17" y="39"/>
                    </a:cubicBezTo>
                    <a:cubicBezTo>
                      <a:pt x="16" y="39"/>
                      <a:pt x="16" y="39"/>
                      <a:pt x="16" y="39"/>
                    </a:cubicBezTo>
                    <a:cubicBezTo>
                      <a:pt x="15" y="39"/>
                      <a:pt x="15" y="39"/>
                      <a:pt x="15" y="39"/>
                    </a:cubicBezTo>
                    <a:cubicBezTo>
                      <a:pt x="15" y="39"/>
                      <a:pt x="14" y="39"/>
                      <a:pt x="14" y="39"/>
                    </a:cubicBezTo>
                    <a:cubicBezTo>
                      <a:pt x="13" y="39"/>
                      <a:pt x="13" y="39"/>
                      <a:pt x="12" y="39"/>
                    </a:cubicBezTo>
                    <a:cubicBezTo>
                      <a:pt x="11" y="39"/>
                      <a:pt x="11" y="39"/>
                      <a:pt x="10" y="39"/>
                    </a:cubicBezTo>
                    <a:cubicBezTo>
                      <a:pt x="10" y="39"/>
                      <a:pt x="10" y="39"/>
                      <a:pt x="10" y="40"/>
                    </a:cubicBezTo>
                    <a:cubicBezTo>
                      <a:pt x="10" y="40"/>
                      <a:pt x="10" y="40"/>
                      <a:pt x="10" y="40"/>
                    </a:cubicBezTo>
                    <a:cubicBezTo>
                      <a:pt x="9" y="40"/>
                      <a:pt x="9" y="40"/>
                      <a:pt x="9" y="40"/>
                    </a:cubicBezTo>
                    <a:cubicBezTo>
                      <a:pt x="9" y="40"/>
                      <a:pt x="9" y="41"/>
                      <a:pt x="9" y="41"/>
                    </a:cubicBezTo>
                    <a:cubicBezTo>
                      <a:pt x="8" y="42"/>
                      <a:pt x="8" y="42"/>
                      <a:pt x="8" y="42"/>
                    </a:cubicBezTo>
                    <a:cubicBezTo>
                      <a:pt x="8" y="42"/>
                      <a:pt x="8" y="42"/>
                      <a:pt x="7" y="42"/>
                    </a:cubicBezTo>
                    <a:cubicBezTo>
                      <a:pt x="7" y="42"/>
                      <a:pt x="7" y="42"/>
                      <a:pt x="6" y="42"/>
                    </a:cubicBezTo>
                    <a:cubicBezTo>
                      <a:pt x="6" y="43"/>
                      <a:pt x="6" y="43"/>
                      <a:pt x="6" y="43"/>
                    </a:cubicBezTo>
                    <a:cubicBezTo>
                      <a:pt x="6" y="43"/>
                      <a:pt x="6" y="43"/>
                      <a:pt x="6" y="43"/>
                    </a:cubicBezTo>
                    <a:cubicBezTo>
                      <a:pt x="6" y="43"/>
                      <a:pt x="6" y="43"/>
                      <a:pt x="5" y="44"/>
                    </a:cubicBezTo>
                    <a:cubicBezTo>
                      <a:pt x="5" y="44"/>
                      <a:pt x="5" y="44"/>
                      <a:pt x="4" y="44"/>
                    </a:cubicBezTo>
                    <a:cubicBezTo>
                      <a:pt x="4" y="44"/>
                      <a:pt x="4" y="44"/>
                      <a:pt x="4" y="44"/>
                    </a:cubicBezTo>
                    <a:cubicBezTo>
                      <a:pt x="3" y="44"/>
                      <a:pt x="3" y="44"/>
                      <a:pt x="3" y="45"/>
                    </a:cubicBezTo>
                    <a:cubicBezTo>
                      <a:pt x="3" y="45"/>
                      <a:pt x="3" y="45"/>
                      <a:pt x="3" y="45"/>
                    </a:cubicBezTo>
                    <a:cubicBezTo>
                      <a:pt x="3" y="45"/>
                      <a:pt x="3" y="45"/>
                      <a:pt x="4" y="45"/>
                    </a:cubicBezTo>
                    <a:cubicBezTo>
                      <a:pt x="4" y="45"/>
                      <a:pt x="4" y="45"/>
                      <a:pt x="4" y="45"/>
                    </a:cubicBezTo>
                    <a:cubicBezTo>
                      <a:pt x="4" y="45"/>
                      <a:pt x="5" y="45"/>
                      <a:pt x="5" y="45"/>
                    </a:cubicBezTo>
                    <a:cubicBezTo>
                      <a:pt x="5" y="45"/>
                      <a:pt x="5" y="45"/>
                      <a:pt x="5" y="45"/>
                    </a:cubicBezTo>
                    <a:cubicBezTo>
                      <a:pt x="6" y="45"/>
                      <a:pt x="6" y="45"/>
                      <a:pt x="6" y="45"/>
                    </a:cubicBezTo>
                    <a:cubicBezTo>
                      <a:pt x="6" y="45"/>
                      <a:pt x="6" y="45"/>
                      <a:pt x="6" y="45"/>
                    </a:cubicBezTo>
                    <a:cubicBezTo>
                      <a:pt x="6" y="45"/>
                      <a:pt x="6" y="44"/>
                      <a:pt x="6" y="44"/>
                    </a:cubicBezTo>
                    <a:cubicBezTo>
                      <a:pt x="6" y="44"/>
                      <a:pt x="6" y="44"/>
                      <a:pt x="7" y="44"/>
                    </a:cubicBezTo>
                    <a:cubicBezTo>
                      <a:pt x="7" y="44"/>
                      <a:pt x="7" y="44"/>
                      <a:pt x="7" y="44"/>
                    </a:cubicBezTo>
                    <a:cubicBezTo>
                      <a:pt x="7" y="44"/>
                      <a:pt x="7" y="44"/>
                      <a:pt x="8" y="44"/>
                    </a:cubicBezTo>
                    <a:cubicBezTo>
                      <a:pt x="8" y="44"/>
                      <a:pt x="8" y="44"/>
                      <a:pt x="8" y="43"/>
                    </a:cubicBezTo>
                    <a:cubicBezTo>
                      <a:pt x="8" y="43"/>
                      <a:pt x="9" y="44"/>
                      <a:pt x="9" y="44"/>
                    </a:cubicBezTo>
                    <a:cubicBezTo>
                      <a:pt x="9" y="43"/>
                      <a:pt x="9" y="43"/>
                      <a:pt x="10" y="43"/>
                    </a:cubicBezTo>
                    <a:cubicBezTo>
                      <a:pt x="10" y="43"/>
                      <a:pt x="10" y="43"/>
                      <a:pt x="10" y="43"/>
                    </a:cubicBezTo>
                    <a:cubicBezTo>
                      <a:pt x="11" y="43"/>
                      <a:pt x="11" y="43"/>
                      <a:pt x="11" y="43"/>
                    </a:cubicBezTo>
                    <a:cubicBezTo>
                      <a:pt x="11" y="43"/>
                      <a:pt x="11" y="43"/>
                      <a:pt x="11" y="44"/>
                    </a:cubicBezTo>
                    <a:cubicBezTo>
                      <a:pt x="11" y="44"/>
                      <a:pt x="12" y="44"/>
                      <a:pt x="12" y="44"/>
                    </a:cubicBezTo>
                    <a:cubicBezTo>
                      <a:pt x="12" y="44"/>
                      <a:pt x="12" y="44"/>
                      <a:pt x="13" y="44"/>
                    </a:cubicBezTo>
                    <a:cubicBezTo>
                      <a:pt x="13" y="44"/>
                      <a:pt x="13" y="44"/>
                      <a:pt x="13" y="44"/>
                    </a:cubicBezTo>
                    <a:cubicBezTo>
                      <a:pt x="13" y="44"/>
                      <a:pt x="13" y="44"/>
                      <a:pt x="13" y="43"/>
                    </a:cubicBezTo>
                    <a:cubicBezTo>
                      <a:pt x="14" y="43"/>
                      <a:pt x="14" y="43"/>
                      <a:pt x="14" y="43"/>
                    </a:cubicBezTo>
                    <a:cubicBezTo>
                      <a:pt x="14" y="43"/>
                      <a:pt x="14" y="43"/>
                      <a:pt x="14" y="43"/>
                    </a:cubicBezTo>
                    <a:cubicBezTo>
                      <a:pt x="14" y="43"/>
                      <a:pt x="14" y="42"/>
                      <a:pt x="14" y="42"/>
                    </a:cubicBezTo>
                    <a:cubicBezTo>
                      <a:pt x="14" y="42"/>
                      <a:pt x="14" y="42"/>
                      <a:pt x="15" y="42"/>
                    </a:cubicBezTo>
                    <a:cubicBezTo>
                      <a:pt x="15" y="42"/>
                      <a:pt x="15" y="42"/>
                      <a:pt x="15" y="42"/>
                    </a:cubicBezTo>
                    <a:cubicBezTo>
                      <a:pt x="15" y="42"/>
                      <a:pt x="15" y="42"/>
                      <a:pt x="15" y="42"/>
                    </a:cubicBezTo>
                    <a:cubicBezTo>
                      <a:pt x="16" y="41"/>
                      <a:pt x="17" y="41"/>
                      <a:pt x="17" y="41"/>
                    </a:cubicBezTo>
                    <a:cubicBezTo>
                      <a:pt x="18" y="41"/>
                      <a:pt x="18" y="41"/>
                      <a:pt x="18" y="41"/>
                    </a:cubicBezTo>
                    <a:cubicBezTo>
                      <a:pt x="19" y="41"/>
                      <a:pt x="19" y="42"/>
                      <a:pt x="19" y="42"/>
                    </a:cubicBezTo>
                    <a:cubicBezTo>
                      <a:pt x="20" y="42"/>
                      <a:pt x="20" y="42"/>
                      <a:pt x="20" y="42"/>
                    </a:cubicBezTo>
                    <a:cubicBezTo>
                      <a:pt x="20" y="42"/>
                      <a:pt x="21" y="42"/>
                      <a:pt x="21" y="42"/>
                    </a:cubicBezTo>
                    <a:cubicBezTo>
                      <a:pt x="21" y="42"/>
                      <a:pt x="22" y="42"/>
                      <a:pt x="22" y="42"/>
                    </a:cubicBezTo>
                    <a:cubicBezTo>
                      <a:pt x="22" y="42"/>
                      <a:pt x="22" y="41"/>
                      <a:pt x="22" y="41"/>
                    </a:cubicBezTo>
                    <a:cubicBezTo>
                      <a:pt x="23" y="41"/>
                      <a:pt x="23" y="41"/>
                      <a:pt x="23" y="41"/>
                    </a:cubicBezTo>
                    <a:cubicBezTo>
                      <a:pt x="24" y="41"/>
                      <a:pt x="24" y="41"/>
                      <a:pt x="24" y="41"/>
                    </a:cubicBezTo>
                    <a:cubicBezTo>
                      <a:pt x="24" y="41"/>
                      <a:pt x="25" y="40"/>
                      <a:pt x="25" y="40"/>
                    </a:cubicBezTo>
                    <a:cubicBezTo>
                      <a:pt x="26" y="40"/>
                      <a:pt x="26" y="40"/>
                      <a:pt x="26" y="40"/>
                    </a:cubicBezTo>
                    <a:cubicBezTo>
                      <a:pt x="26" y="40"/>
                      <a:pt x="26" y="40"/>
                      <a:pt x="26" y="40"/>
                    </a:cubicBezTo>
                    <a:cubicBezTo>
                      <a:pt x="27" y="40"/>
                      <a:pt x="27" y="40"/>
                      <a:pt x="27" y="40"/>
                    </a:cubicBezTo>
                    <a:cubicBezTo>
                      <a:pt x="27" y="40"/>
                      <a:pt x="27" y="40"/>
                      <a:pt x="27" y="40"/>
                    </a:cubicBezTo>
                    <a:cubicBezTo>
                      <a:pt x="27" y="40"/>
                      <a:pt x="28" y="41"/>
                      <a:pt x="28" y="41"/>
                    </a:cubicBezTo>
                    <a:cubicBezTo>
                      <a:pt x="28" y="40"/>
                      <a:pt x="28" y="40"/>
                      <a:pt x="29" y="40"/>
                    </a:cubicBezTo>
                    <a:cubicBezTo>
                      <a:pt x="29" y="40"/>
                      <a:pt x="30" y="40"/>
                      <a:pt x="30" y="40"/>
                    </a:cubicBezTo>
                    <a:cubicBezTo>
                      <a:pt x="31" y="40"/>
                      <a:pt x="31" y="40"/>
                      <a:pt x="32" y="40"/>
                    </a:cubicBezTo>
                    <a:cubicBezTo>
                      <a:pt x="32" y="40"/>
                      <a:pt x="32" y="40"/>
                      <a:pt x="33" y="40"/>
                    </a:cubicBezTo>
                    <a:cubicBezTo>
                      <a:pt x="33" y="40"/>
                      <a:pt x="33" y="40"/>
                      <a:pt x="33" y="40"/>
                    </a:cubicBezTo>
                    <a:cubicBezTo>
                      <a:pt x="33" y="40"/>
                      <a:pt x="34" y="40"/>
                      <a:pt x="34" y="40"/>
                    </a:cubicBezTo>
                    <a:cubicBezTo>
                      <a:pt x="34" y="40"/>
                      <a:pt x="35" y="40"/>
                      <a:pt x="35" y="40"/>
                    </a:cubicBezTo>
                    <a:cubicBezTo>
                      <a:pt x="35" y="39"/>
                      <a:pt x="35" y="39"/>
                      <a:pt x="36" y="39"/>
                    </a:cubicBezTo>
                    <a:cubicBezTo>
                      <a:pt x="36" y="39"/>
                      <a:pt x="36" y="39"/>
                      <a:pt x="36" y="39"/>
                    </a:cubicBezTo>
                    <a:cubicBezTo>
                      <a:pt x="36" y="39"/>
                      <a:pt x="37" y="39"/>
                      <a:pt x="37" y="39"/>
                    </a:cubicBezTo>
                    <a:cubicBezTo>
                      <a:pt x="37" y="39"/>
                      <a:pt x="37" y="39"/>
                      <a:pt x="37" y="39"/>
                    </a:cubicBezTo>
                    <a:cubicBezTo>
                      <a:pt x="37" y="39"/>
                      <a:pt x="37" y="38"/>
                      <a:pt x="38" y="38"/>
                    </a:cubicBezTo>
                    <a:cubicBezTo>
                      <a:pt x="38" y="38"/>
                      <a:pt x="38" y="38"/>
                      <a:pt x="39" y="38"/>
                    </a:cubicBezTo>
                    <a:cubicBezTo>
                      <a:pt x="39" y="38"/>
                      <a:pt x="39" y="38"/>
                      <a:pt x="39" y="37"/>
                    </a:cubicBezTo>
                    <a:cubicBezTo>
                      <a:pt x="39" y="37"/>
                      <a:pt x="39" y="37"/>
                      <a:pt x="38" y="37"/>
                    </a:cubicBezTo>
                    <a:cubicBezTo>
                      <a:pt x="39" y="37"/>
                      <a:pt x="39" y="37"/>
                      <a:pt x="39" y="37"/>
                    </a:cubicBezTo>
                    <a:cubicBezTo>
                      <a:pt x="38" y="37"/>
                      <a:pt x="38" y="37"/>
                      <a:pt x="37" y="37"/>
                    </a:cubicBezTo>
                    <a:cubicBezTo>
                      <a:pt x="37" y="37"/>
                      <a:pt x="37" y="37"/>
                      <a:pt x="36" y="37"/>
                    </a:cubicBezTo>
                    <a:cubicBezTo>
                      <a:pt x="36" y="37"/>
                      <a:pt x="36" y="37"/>
                      <a:pt x="36" y="37"/>
                    </a:cubicBezTo>
                    <a:cubicBezTo>
                      <a:pt x="35" y="37"/>
                      <a:pt x="35" y="37"/>
                      <a:pt x="35" y="37"/>
                    </a:cubicBezTo>
                    <a:cubicBezTo>
                      <a:pt x="35" y="37"/>
                      <a:pt x="34" y="37"/>
                      <a:pt x="34" y="37"/>
                    </a:cubicBezTo>
                    <a:cubicBezTo>
                      <a:pt x="34" y="37"/>
                      <a:pt x="35" y="37"/>
                      <a:pt x="35" y="37"/>
                    </a:cubicBezTo>
                    <a:cubicBezTo>
                      <a:pt x="35" y="37"/>
                      <a:pt x="35" y="37"/>
                      <a:pt x="35" y="37"/>
                    </a:cubicBezTo>
                    <a:cubicBezTo>
                      <a:pt x="35" y="37"/>
                      <a:pt x="35" y="36"/>
                      <a:pt x="35" y="36"/>
                    </a:cubicBezTo>
                    <a:cubicBezTo>
                      <a:pt x="35" y="36"/>
                      <a:pt x="35" y="36"/>
                      <a:pt x="34" y="36"/>
                    </a:cubicBezTo>
                    <a:cubicBezTo>
                      <a:pt x="34" y="36"/>
                      <a:pt x="34" y="36"/>
                      <a:pt x="33" y="36"/>
                    </a:cubicBezTo>
                    <a:cubicBezTo>
                      <a:pt x="34" y="36"/>
                      <a:pt x="34" y="36"/>
                      <a:pt x="35" y="36"/>
                    </a:cubicBezTo>
                    <a:cubicBezTo>
                      <a:pt x="35" y="36"/>
                      <a:pt x="35" y="36"/>
                      <a:pt x="35" y="36"/>
                    </a:cubicBezTo>
                    <a:cubicBezTo>
                      <a:pt x="35" y="36"/>
                      <a:pt x="36" y="36"/>
                      <a:pt x="36" y="36"/>
                    </a:cubicBezTo>
                    <a:cubicBezTo>
                      <a:pt x="36" y="36"/>
                      <a:pt x="36" y="35"/>
                      <a:pt x="36" y="35"/>
                    </a:cubicBezTo>
                    <a:cubicBezTo>
                      <a:pt x="36" y="35"/>
                      <a:pt x="35" y="35"/>
                      <a:pt x="35" y="35"/>
                    </a:cubicBezTo>
                    <a:cubicBezTo>
                      <a:pt x="35" y="35"/>
                      <a:pt x="35" y="35"/>
                      <a:pt x="36" y="35"/>
                    </a:cubicBezTo>
                    <a:cubicBezTo>
                      <a:pt x="36" y="35"/>
                      <a:pt x="36" y="35"/>
                      <a:pt x="36" y="35"/>
                    </a:cubicBezTo>
                    <a:cubicBezTo>
                      <a:pt x="36" y="35"/>
                      <a:pt x="36" y="35"/>
                      <a:pt x="37" y="35"/>
                    </a:cubicBezTo>
                    <a:cubicBezTo>
                      <a:pt x="37" y="35"/>
                      <a:pt x="37" y="35"/>
                      <a:pt x="37" y="34"/>
                    </a:cubicBezTo>
                    <a:cubicBezTo>
                      <a:pt x="37" y="34"/>
                      <a:pt x="37" y="34"/>
                      <a:pt x="38" y="34"/>
                    </a:cubicBezTo>
                    <a:cubicBezTo>
                      <a:pt x="37" y="34"/>
                      <a:pt x="37" y="34"/>
                      <a:pt x="37" y="34"/>
                    </a:cubicBezTo>
                    <a:cubicBezTo>
                      <a:pt x="37" y="34"/>
                      <a:pt x="37" y="34"/>
                      <a:pt x="37" y="34"/>
                    </a:cubicBezTo>
                    <a:cubicBezTo>
                      <a:pt x="37" y="34"/>
                      <a:pt x="37" y="34"/>
                      <a:pt x="37" y="34"/>
                    </a:cubicBezTo>
                    <a:cubicBezTo>
                      <a:pt x="37" y="34"/>
                      <a:pt x="37" y="33"/>
                      <a:pt x="37" y="33"/>
                    </a:cubicBezTo>
                    <a:cubicBezTo>
                      <a:pt x="37" y="33"/>
                      <a:pt x="37" y="33"/>
                      <a:pt x="37" y="33"/>
                    </a:cubicBezTo>
                    <a:cubicBezTo>
                      <a:pt x="38" y="34"/>
                      <a:pt x="38" y="34"/>
                      <a:pt x="38" y="34"/>
                    </a:cubicBezTo>
                    <a:cubicBezTo>
                      <a:pt x="38" y="34"/>
                      <a:pt x="38" y="33"/>
                      <a:pt x="38" y="33"/>
                    </a:cubicBezTo>
                    <a:cubicBezTo>
                      <a:pt x="38" y="33"/>
                      <a:pt x="39" y="33"/>
                      <a:pt x="39" y="33"/>
                    </a:cubicBezTo>
                    <a:cubicBezTo>
                      <a:pt x="39" y="33"/>
                      <a:pt x="39" y="32"/>
                      <a:pt x="39" y="32"/>
                    </a:cubicBezTo>
                    <a:cubicBezTo>
                      <a:pt x="39" y="32"/>
                      <a:pt x="39" y="31"/>
                      <a:pt x="40" y="31"/>
                    </a:cubicBezTo>
                    <a:cubicBezTo>
                      <a:pt x="39" y="31"/>
                      <a:pt x="39" y="31"/>
                      <a:pt x="39" y="30"/>
                    </a:cubicBezTo>
                    <a:cubicBezTo>
                      <a:pt x="39" y="30"/>
                      <a:pt x="39" y="30"/>
                      <a:pt x="39" y="30"/>
                    </a:cubicBezTo>
                    <a:cubicBezTo>
                      <a:pt x="38" y="29"/>
                      <a:pt x="38" y="29"/>
                      <a:pt x="37" y="29"/>
                    </a:cubicBezTo>
                    <a:cubicBezTo>
                      <a:pt x="36" y="29"/>
                      <a:pt x="35" y="29"/>
                      <a:pt x="34" y="29"/>
                    </a:cubicBezTo>
                    <a:cubicBezTo>
                      <a:pt x="34" y="29"/>
                      <a:pt x="33" y="29"/>
                      <a:pt x="33" y="29"/>
                    </a:cubicBezTo>
                    <a:cubicBezTo>
                      <a:pt x="33" y="29"/>
                      <a:pt x="33" y="29"/>
                      <a:pt x="33" y="29"/>
                    </a:cubicBezTo>
                    <a:cubicBezTo>
                      <a:pt x="33" y="30"/>
                      <a:pt x="32" y="30"/>
                      <a:pt x="32" y="30"/>
                    </a:cubicBezTo>
                    <a:cubicBezTo>
                      <a:pt x="32" y="30"/>
                      <a:pt x="32" y="30"/>
                      <a:pt x="31" y="29"/>
                    </a:cubicBezTo>
                    <a:cubicBezTo>
                      <a:pt x="31" y="29"/>
                      <a:pt x="31" y="29"/>
                      <a:pt x="30" y="29"/>
                    </a:cubicBezTo>
                    <a:cubicBezTo>
                      <a:pt x="31" y="29"/>
                      <a:pt x="31" y="28"/>
                      <a:pt x="32" y="28"/>
                    </a:cubicBezTo>
                    <a:cubicBezTo>
                      <a:pt x="32" y="28"/>
                      <a:pt x="32" y="28"/>
                      <a:pt x="32" y="27"/>
                    </a:cubicBezTo>
                    <a:cubicBezTo>
                      <a:pt x="32" y="27"/>
                      <a:pt x="31" y="27"/>
                      <a:pt x="31" y="26"/>
                    </a:cubicBezTo>
                    <a:cubicBezTo>
                      <a:pt x="31" y="26"/>
                      <a:pt x="30" y="26"/>
                      <a:pt x="30" y="26"/>
                    </a:cubicBezTo>
                    <a:cubicBezTo>
                      <a:pt x="30" y="26"/>
                      <a:pt x="29" y="26"/>
                      <a:pt x="29" y="26"/>
                    </a:cubicBezTo>
                    <a:cubicBezTo>
                      <a:pt x="29" y="25"/>
                      <a:pt x="29" y="25"/>
                      <a:pt x="29" y="25"/>
                    </a:cubicBezTo>
                    <a:cubicBezTo>
                      <a:pt x="28" y="25"/>
                      <a:pt x="28" y="25"/>
                      <a:pt x="28" y="25"/>
                    </a:cubicBezTo>
                    <a:cubicBezTo>
                      <a:pt x="28" y="25"/>
                      <a:pt x="28" y="25"/>
                      <a:pt x="28" y="25"/>
                    </a:cubicBezTo>
                    <a:cubicBezTo>
                      <a:pt x="27" y="25"/>
                      <a:pt x="27" y="25"/>
                      <a:pt x="27" y="25"/>
                    </a:cubicBezTo>
                    <a:cubicBezTo>
                      <a:pt x="27" y="25"/>
                      <a:pt x="27" y="25"/>
                      <a:pt x="27" y="25"/>
                    </a:cubicBezTo>
                    <a:cubicBezTo>
                      <a:pt x="27" y="25"/>
                      <a:pt x="27" y="25"/>
                      <a:pt x="27" y="25"/>
                    </a:cubicBezTo>
                    <a:cubicBezTo>
                      <a:pt x="27" y="25"/>
                      <a:pt x="28" y="25"/>
                      <a:pt x="28" y="25"/>
                    </a:cubicBezTo>
                    <a:cubicBezTo>
                      <a:pt x="28" y="25"/>
                      <a:pt x="28" y="25"/>
                      <a:pt x="29" y="25"/>
                    </a:cubicBezTo>
                    <a:cubicBezTo>
                      <a:pt x="29" y="25"/>
                      <a:pt x="29" y="25"/>
                      <a:pt x="29" y="25"/>
                    </a:cubicBezTo>
                    <a:cubicBezTo>
                      <a:pt x="29" y="25"/>
                      <a:pt x="29" y="25"/>
                      <a:pt x="30" y="25"/>
                    </a:cubicBezTo>
                    <a:cubicBezTo>
                      <a:pt x="30" y="25"/>
                      <a:pt x="30" y="25"/>
                      <a:pt x="30" y="25"/>
                    </a:cubicBezTo>
                    <a:cubicBezTo>
                      <a:pt x="30" y="25"/>
                      <a:pt x="30" y="25"/>
                      <a:pt x="31" y="25"/>
                    </a:cubicBezTo>
                    <a:cubicBezTo>
                      <a:pt x="30" y="25"/>
                      <a:pt x="30" y="25"/>
                      <a:pt x="29" y="24"/>
                    </a:cubicBezTo>
                    <a:cubicBezTo>
                      <a:pt x="29" y="24"/>
                      <a:pt x="29" y="24"/>
                      <a:pt x="28" y="24"/>
                    </a:cubicBezTo>
                    <a:cubicBezTo>
                      <a:pt x="29" y="23"/>
                      <a:pt x="29" y="23"/>
                      <a:pt x="29" y="23"/>
                    </a:cubicBezTo>
                    <a:cubicBezTo>
                      <a:pt x="29" y="23"/>
                      <a:pt x="29" y="23"/>
                      <a:pt x="29" y="23"/>
                    </a:cubicBezTo>
                    <a:cubicBezTo>
                      <a:pt x="29" y="23"/>
                      <a:pt x="29" y="23"/>
                      <a:pt x="29" y="23"/>
                    </a:cubicBezTo>
                    <a:cubicBezTo>
                      <a:pt x="28" y="23"/>
                      <a:pt x="28" y="23"/>
                      <a:pt x="28" y="22"/>
                    </a:cubicBezTo>
                    <a:cubicBezTo>
                      <a:pt x="28" y="22"/>
                      <a:pt x="28" y="22"/>
                      <a:pt x="28" y="22"/>
                    </a:cubicBezTo>
                    <a:cubicBezTo>
                      <a:pt x="28" y="22"/>
                      <a:pt x="27" y="22"/>
                      <a:pt x="27" y="21"/>
                    </a:cubicBezTo>
                    <a:cubicBezTo>
                      <a:pt x="27" y="21"/>
                      <a:pt x="26" y="21"/>
                      <a:pt x="26" y="21"/>
                    </a:cubicBezTo>
                    <a:cubicBezTo>
                      <a:pt x="25" y="21"/>
                      <a:pt x="24" y="21"/>
                      <a:pt x="24" y="21"/>
                    </a:cubicBezTo>
                    <a:cubicBezTo>
                      <a:pt x="24" y="21"/>
                      <a:pt x="24" y="20"/>
                      <a:pt x="24" y="20"/>
                    </a:cubicBezTo>
                    <a:cubicBezTo>
                      <a:pt x="24" y="20"/>
                      <a:pt x="23" y="20"/>
                      <a:pt x="23" y="20"/>
                    </a:cubicBezTo>
                    <a:cubicBezTo>
                      <a:pt x="23" y="20"/>
                      <a:pt x="23" y="19"/>
                      <a:pt x="23" y="19"/>
                    </a:cubicBezTo>
                    <a:cubicBezTo>
                      <a:pt x="22" y="19"/>
                      <a:pt x="22" y="18"/>
                      <a:pt x="22" y="18"/>
                    </a:cubicBezTo>
                    <a:cubicBezTo>
                      <a:pt x="22" y="17"/>
                      <a:pt x="22" y="17"/>
                      <a:pt x="21" y="16"/>
                    </a:cubicBezTo>
                    <a:cubicBezTo>
                      <a:pt x="21" y="16"/>
                      <a:pt x="21" y="16"/>
                      <a:pt x="21" y="16"/>
                    </a:cubicBezTo>
                    <a:cubicBezTo>
                      <a:pt x="21" y="16"/>
                      <a:pt x="21" y="16"/>
                      <a:pt x="20" y="16"/>
                    </a:cubicBezTo>
                    <a:cubicBezTo>
                      <a:pt x="20" y="15"/>
                      <a:pt x="19" y="15"/>
                      <a:pt x="19" y="14"/>
                    </a:cubicBezTo>
                    <a:cubicBezTo>
                      <a:pt x="18" y="14"/>
                      <a:pt x="18" y="14"/>
                      <a:pt x="18" y="14"/>
                    </a:cubicBezTo>
                    <a:cubicBezTo>
                      <a:pt x="18" y="14"/>
                      <a:pt x="17" y="14"/>
                      <a:pt x="17" y="14"/>
                    </a:cubicBezTo>
                    <a:cubicBezTo>
                      <a:pt x="17" y="14"/>
                      <a:pt x="16" y="14"/>
                      <a:pt x="16" y="14"/>
                    </a:cubicBezTo>
                    <a:cubicBezTo>
                      <a:pt x="16" y="14"/>
                      <a:pt x="16" y="14"/>
                      <a:pt x="15" y="14"/>
                    </a:cubicBezTo>
                    <a:cubicBezTo>
                      <a:pt x="15" y="14"/>
                      <a:pt x="15" y="14"/>
                      <a:pt x="15" y="14"/>
                    </a:cubicBezTo>
                    <a:cubicBezTo>
                      <a:pt x="14" y="14"/>
                      <a:pt x="14" y="14"/>
                      <a:pt x="13" y="14"/>
                    </a:cubicBezTo>
                    <a:cubicBezTo>
                      <a:pt x="13" y="14"/>
                      <a:pt x="13" y="14"/>
                      <a:pt x="13" y="14"/>
                    </a:cubicBezTo>
                    <a:cubicBezTo>
                      <a:pt x="12" y="14"/>
                      <a:pt x="12" y="14"/>
                      <a:pt x="12" y="14"/>
                    </a:cubicBezTo>
                    <a:cubicBezTo>
                      <a:pt x="11" y="14"/>
                      <a:pt x="11" y="14"/>
                      <a:pt x="11" y="14"/>
                    </a:cubicBezTo>
                    <a:cubicBezTo>
                      <a:pt x="11" y="14"/>
                      <a:pt x="12" y="14"/>
                      <a:pt x="12" y="14"/>
                    </a:cubicBezTo>
                    <a:cubicBezTo>
                      <a:pt x="12" y="14"/>
                      <a:pt x="13" y="14"/>
                      <a:pt x="13" y="14"/>
                    </a:cubicBezTo>
                    <a:cubicBezTo>
                      <a:pt x="13" y="14"/>
                      <a:pt x="14" y="14"/>
                      <a:pt x="14" y="14"/>
                    </a:cubicBezTo>
                    <a:cubicBezTo>
                      <a:pt x="14" y="13"/>
                      <a:pt x="14" y="13"/>
                      <a:pt x="14" y="13"/>
                    </a:cubicBezTo>
                    <a:cubicBezTo>
                      <a:pt x="15" y="13"/>
                      <a:pt x="15" y="13"/>
                      <a:pt x="16" y="13"/>
                    </a:cubicBezTo>
                    <a:cubicBezTo>
                      <a:pt x="16" y="13"/>
                      <a:pt x="16" y="13"/>
                      <a:pt x="16" y="12"/>
                    </a:cubicBezTo>
                    <a:cubicBezTo>
                      <a:pt x="16" y="12"/>
                      <a:pt x="16" y="12"/>
                      <a:pt x="15" y="12"/>
                    </a:cubicBezTo>
                    <a:cubicBezTo>
                      <a:pt x="15" y="12"/>
                      <a:pt x="15" y="12"/>
                      <a:pt x="15" y="12"/>
                    </a:cubicBezTo>
                    <a:cubicBezTo>
                      <a:pt x="15" y="12"/>
                      <a:pt x="15" y="12"/>
                      <a:pt x="15" y="12"/>
                    </a:cubicBezTo>
                    <a:cubicBezTo>
                      <a:pt x="15" y="12"/>
                      <a:pt x="14" y="12"/>
                      <a:pt x="14" y="12"/>
                    </a:cubicBezTo>
                    <a:cubicBezTo>
                      <a:pt x="14" y="12"/>
                      <a:pt x="13" y="12"/>
                      <a:pt x="13" y="12"/>
                    </a:cubicBezTo>
                    <a:cubicBezTo>
                      <a:pt x="14" y="12"/>
                      <a:pt x="14" y="12"/>
                      <a:pt x="14" y="11"/>
                    </a:cubicBezTo>
                    <a:cubicBezTo>
                      <a:pt x="15" y="11"/>
                      <a:pt x="15" y="11"/>
                      <a:pt x="16" y="11"/>
                    </a:cubicBezTo>
                    <a:cubicBezTo>
                      <a:pt x="16" y="11"/>
                      <a:pt x="16" y="11"/>
                      <a:pt x="16" y="11"/>
                    </a:cubicBezTo>
                    <a:cubicBezTo>
                      <a:pt x="16" y="11"/>
                      <a:pt x="16" y="11"/>
                      <a:pt x="17" y="11"/>
                    </a:cubicBezTo>
                    <a:cubicBezTo>
                      <a:pt x="17" y="10"/>
                      <a:pt x="17" y="10"/>
                      <a:pt x="17" y="10"/>
                    </a:cubicBezTo>
                    <a:cubicBezTo>
                      <a:pt x="17" y="10"/>
                      <a:pt x="18" y="10"/>
                      <a:pt x="18" y="9"/>
                    </a:cubicBezTo>
                    <a:cubicBezTo>
                      <a:pt x="18" y="9"/>
                      <a:pt x="18" y="9"/>
                      <a:pt x="18" y="9"/>
                    </a:cubicBezTo>
                    <a:cubicBezTo>
                      <a:pt x="18" y="9"/>
                      <a:pt x="18" y="9"/>
                      <a:pt x="18" y="9"/>
                    </a:cubicBezTo>
                    <a:cubicBezTo>
                      <a:pt x="18" y="8"/>
                      <a:pt x="18" y="8"/>
                      <a:pt x="19" y="8"/>
                    </a:cubicBezTo>
                    <a:cubicBezTo>
                      <a:pt x="19" y="8"/>
                      <a:pt x="18" y="8"/>
                      <a:pt x="18" y="8"/>
                    </a:cubicBezTo>
                    <a:cubicBezTo>
                      <a:pt x="19" y="7"/>
                      <a:pt x="19" y="7"/>
                      <a:pt x="19" y="7"/>
                    </a:cubicBezTo>
                    <a:cubicBezTo>
                      <a:pt x="19" y="7"/>
                      <a:pt x="19" y="6"/>
                      <a:pt x="20" y="6"/>
                    </a:cubicBezTo>
                    <a:cubicBezTo>
                      <a:pt x="20" y="6"/>
                      <a:pt x="20" y="6"/>
                      <a:pt x="20" y="6"/>
                    </a:cubicBezTo>
                    <a:cubicBezTo>
                      <a:pt x="19" y="5"/>
                      <a:pt x="19" y="5"/>
                      <a:pt x="18" y="5"/>
                    </a:cubicBezTo>
                    <a:cubicBezTo>
                      <a:pt x="18" y="5"/>
                      <a:pt x="18" y="5"/>
                      <a:pt x="18" y="5"/>
                    </a:cubicBezTo>
                    <a:cubicBezTo>
                      <a:pt x="17" y="5"/>
                      <a:pt x="17" y="5"/>
                      <a:pt x="16" y="5"/>
                    </a:cubicBezTo>
                    <a:cubicBezTo>
                      <a:pt x="15" y="5"/>
                      <a:pt x="15" y="5"/>
                      <a:pt x="14" y="5"/>
                    </a:cubicBezTo>
                    <a:cubicBezTo>
                      <a:pt x="14" y="5"/>
                      <a:pt x="14" y="5"/>
                      <a:pt x="14" y="5"/>
                    </a:cubicBezTo>
                    <a:cubicBezTo>
                      <a:pt x="14" y="5"/>
                      <a:pt x="14" y="5"/>
                      <a:pt x="13" y="5"/>
                    </a:cubicBezTo>
                    <a:cubicBezTo>
                      <a:pt x="13" y="5"/>
                      <a:pt x="13" y="5"/>
                      <a:pt x="13" y="5"/>
                    </a:cubicBezTo>
                    <a:cubicBezTo>
                      <a:pt x="12" y="5"/>
                      <a:pt x="12" y="5"/>
                      <a:pt x="12" y="5"/>
                    </a:cubicBezTo>
                    <a:cubicBezTo>
                      <a:pt x="12" y="5"/>
                      <a:pt x="12" y="5"/>
                      <a:pt x="12" y="5"/>
                    </a:cubicBezTo>
                    <a:cubicBezTo>
                      <a:pt x="12" y="5"/>
                      <a:pt x="11" y="6"/>
                      <a:pt x="11" y="6"/>
                    </a:cubicBezTo>
                    <a:cubicBezTo>
                      <a:pt x="11" y="6"/>
                      <a:pt x="10" y="6"/>
                      <a:pt x="10" y="6"/>
                    </a:cubicBezTo>
                    <a:cubicBezTo>
                      <a:pt x="10" y="6"/>
                      <a:pt x="10" y="6"/>
                      <a:pt x="10" y="6"/>
                    </a:cubicBezTo>
                    <a:cubicBezTo>
                      <a:pt x="10" y="6"/>
                      <a:pt x="9" y="6"/>
                      <a:pt x="9" y="6"/>
                    </a:cubicBezTo>
                    <a:cubicBezTo>
                      <a:pt x="9" y="6"/>
                      <a:pt x="9" y="6"/>
                      <a:pt x="9" y="6"/>
                    </a:cubicBezTo>
                    <a:cubicBezTo>
                      <a:pt x="9" y="6"/>
                      <a:pt x="10" y="6"/>
                      <a:pt x="10" y="6"/>
                    </a:cubicBezTo>
                    <a:cubicBezTo>
                      <a:pt x="10" y="5"/>
                      <a:pt x="10" y="5"/>
                      <a:pt x="11" y="5"/>
                    </a:cubicBezTo>
                    <a:cubicBezTo>
                      <a:pt x="10" y="5"/>
                      <a:pt x="10" y="5"/>
                      <a:pt x="10" y="5"/>
                    </a:cubicBezTo>
                    <a:cubicBezTo>
                      <a:pt x="10" y="5"/>
                      <a:pt x="9" y="5"/>
                      <a:pt x="9" y="5"/>
                    </a:cubicBezTo>
                    <a:cubicBezTo>
                      <a:pt x="9" y="5"/>
                      <a:pt x="10" y="4"/>
                      <a:pt x="10" y="4"/>
                    </a:cubicBezTo>
                    <a:cubicBezTo>
                      <a:pt x="10" y="4"/>
                      <a:pt x="10" y="4"/>
                      <a:pt x="10" y="4"/>
                    </a:cubicBezTo>
                    <a:cubicBezTo>
                      <a:pt x="11" y="4"/>
                      <a:pt x="11" y="3"/>
                      <a:pt x="12" y="3"/>
                    </a:cubicBezTo>
                    <a:cubicBezTo>
                      <a:pt x="12" y="3"/>
                      <a:pt x="12" y="2"/>
                      <a:pt x="13" y="2"/>
                    </a:cubicBezTo>
                    <a:cubicBezTo>
                      <a:pt x="13" y="2"/>
                      <a:pt x="13" y="2"/>
                      <a:pt x="13" y="2"/>
                    </a:cubicBezTo>
                    <a:cubicBezTo>
                      <a:pt x="13" y="2"/>
                      <a:pt x="14" y="1"/>
                      <a:pt x="14" y="1"/>
                    </a:cubicBezTo>
                    <a:cubicBezTo>
                      <a:pt x="14" y="1"/>
                      <a:pt x="13" y="1"/>
                      <a:pt x="13" y="1"/>
                    </a:cubicBezTo>
                    <a:cubicBezTo>
                      <a:pt x="13" y="1"/>
                      <a:pt x="14" y="1"/>
                      <a:pt x="14" y="1"/>
                    </a:cubicBezTo>
                    <a:cubicBezTo>
                      <a:pt x="14" y="0"/>
                      <a:pt x="14" y="0"/>
                      <a:pt x="14" y="0"/>
                    </a:cubicBezTo>
                    <a:cubicBezTo>
                      <a:pt x="13" y="0"/>
                      <a:pt x="13" y="0"/>
                      <a:pt x="13" y="0"/>
                    </a:cubicBezTo>
                    <a:cubicBezTo>
                      <a:pt x="12" y="0"/>
                      <a:pt x="12" y="0"/>
                      <a:pt x="12" y="1"/>
                    </a:cubicBezTo>
                    <a:cubicBezTo>
                      <a:pt x="12" y="1"/>
                      <a:pt x="12" y="1"/>
                      <a:pt x="11" y="0"/>
                    </a:cubicBezTo>
                    <a:cubicBezTo>
                      <a:pt x="11" y="1"/>
                      <a:pt x="11" y="1"/>
                      <a:pt x="10" y="1"/>
                    </a:cubicBezTo>
                    <a:cubicBezTo>
                      <a:pt x="10" y="1"/>
                      <a:pt x="10" y="1"/>
                      <a:pt x="9" y="1"/>
                    </a:cubicBezTo>
                    <a:cubicBezTo>
                      <a:pt x="9" y="1"/>
                      <a:pt x="9" y="1"/>
                      <a:pt x="9" y="1"/>
                    </a:cubicBezTo>
                    <a:cubicBezTo>
                      <a:pt x="8" y="1"/>
                      <a:pt x="8" y="1"/>
                      <a:pt x="8" y="1"/>
                    </a:cubicBezTo>
                    <a:cubicBezTo>
                      <a:pt x="8" y="1"/>
                      <a:pt x="8" y="1"/>
                      <a:pt x="8" y="1"/>
                    </a:cubicBezTo>
                    <a:cubicBezTo>
                      <a:pt x="8" y="1"/>
                      <a:pt x="8" y="1"/>
                      <a:pt x="8" y="1"/>
                    </a:cubicBezTo>
                    <a:cubicBezTo>
                      <a:pt x="8" y="1"/>
                      <a:pt x="7" y="1"/>
                      <a:pt x="7" y="1"/>
                    </a:cubicBezTo>
                    <a:cubicBezTo>
                      <a:pt x="7" y="1"/>
                      <a:pt x="7" y="1"/>
                      <a:pt x="6" y="1"/>
                    </a:cubicBezTo>
                    <a:cubicBezTo>
                      <a:pt x="6" y="1"/>
                      <a:pt x="6" y="1"/>
                      <a:pt x="7" y="1"/>
                    </a:cubicBezTo>
                    <a:cubicBezTo>
                      <a:pt x="6" y="1"/>
                      <a:pt x="6" y="1"/>
                      <a:pt x="5" y="1"/>
                    </a:cubicBezTo>
                    <a:cubicBezTo>
                      <a:pt x="5" y="1"/>
                      <a:pt x="5" y="1"/>
                      <a:pt x="5" y="1"/>
                    </a:cubicBezTo>
                    <a:cubicBezTo>
                      <a:pt x="5" y="1"/>
                      <a:pt x="5" y="1"/>
                      <a:pt x="5" y="1"/>
                    </a:cubicBezTo>
                    <a:cubicBezTo>
                      <a:pt x="5" y="2"/>
                      <a:pt x="5" y="2"/>
                      <a:pt x="5" y="2"/>
                    </a:cubicBezTo>
                    <a:cubicBezTo>
                      <a:pt x="5" y="2"/>
                      <a:pt x="5" y="2"/>
                      <a:pt x="5" y="2"/>
                    </a:cubicBezTo>
                    <a:cubicBezTo>
                      <a:pt x="5" y="2"/>
                      <a:pt x="5" y="2"/>
                      <a:pt x="5" y="2"/>
                    </a:cubicBezTo>
                    <a:cubicBezTo>
                      <a:pt x="4" y="3"/>
                      <a:pt x="4" y="3"/>
                      <a:pt x="4" y="3"/>
                    </a:cubicBezTo>
                    <a:cubicBezTo>
                      <a:pt x="4" y="3"/>
                      <a:pt x="4" y="3"/>
                      <a:pt x="4" y="3"/>
                    </a:cubicBezTo>
                    <a:cubicBezTo>
                      <a:pt x="4" y="3"/>
                      <a:pt x="4" y="3"/>
                      <a:pt x="4" y="4"/>
                    </a:cubicBezTo>
                    <a:cubicBezTo>
                      <a:pt x="4" y="4"/>
                      <a:pt x="4" y="4"/>
                      <a:pt x="3" y="4"/>
                    </a:cubicBezTo>
                    <a:cubicBezTo>
                      <a:pt x="4" y="4"/>
                      <a:pt x="4" y="4"/>
                      <a:pt x="5" y="4"/>
                    </a:cubicBezTo>
                    <a:cubicBezTo>
                      <a:pt x="5" y="4"/>
                      <a:pt x="5" y="5"/>
                      <a:pt x="5" y="5"/>
                    </a:cubicBezTo>
                    <a:cubicBezTo>
                      <a:pt x="5" y="5"/>
                      <a:pt x="4" y="5"/>
                      <a:pt x="4" y="4"/>
                    </a:cubicBezTo>
                    <a:cubicBezTo>
                      <a:pt x="4" y="4"/>
                      <a:pt x="4" y="5"/>
                      <a:pt x="3" y="5"/>
                    </a:cubicBezTo>
                    <a:cubicBezTo>
                      <a:pt x="3" y="5"/>
                      <a:pt x="3" y="4"/>
                      <a:pt x="3" y="4"/>
                    </a:cubicBezTo>
                    <a:cubicBezTo>
                      <a:pt x="3" y="4"/>
                      <a:pt x="3" y="4"/>
                      <a:pt x="3" y="5"/>
                    </a:cubicBezTo>
                    <a:cubicBezTo>
                      <a:pt x="3" y="5"/>
                      <a:pt x="3" y="5"/>
                      <a:pt x="3" y="5"/>
                    </a:cubicBezTo>
                    <a:cubicBezTo>
                      <a:pt x="3" y="5"/>
                      <a:pt x="3" y="5"/>
                      <a:pt x="3" y="5"/>
                    </a:cubicBezTo>
                    <a:cubicBezTo>
                      <a:pt x="2" y="5"/>
                      <a:pt x="2" y="5"/>
                      <a:pt x="2" y="5"/>
                    </a:cubicBezTo>
                    <a:cubicBezTo>
                      <a:pt x="2" y="5"/>
                      <a:pt x="2" y="5"/>
                      <a:pt x="2" y="5"/>
                    </a:cubicBezTo>
                    <a:cubicBezTo>
                      <a:pt x="2" y="5"/>
                      <a:pt x="2" y="5"/>
                      <a:pt x="2" y="6"/>
                    </a:cubicBezTo>
                    <a:cubicBezTo>
                      <a:pt x="2" y="6"/>
                      <a:pt x="2" y="6"/>
                      <a:pt x="2" y="6"/>
                    </a:cubicBezTo>
                    <a:cubicBezTo>
                      <a:pt x="2" y="6"/>
                      <a:pt x="2" y="6"/>
                      <a:pt x="3" y="6"/>
                    </a:cubicBezTo>
                    <a:cubicBezTo>
                      <a:pt x="3" y="6"/>
                      <a:pt x="3" y="6"/>
                      <a:pt x="3" y="6"/>
                    </a:cubicBezTo>
                    <a:cubicBezTo>
                      <a:pt x="3" y="6"/>
                      <a:pt x="3" y="6"/>
                      <a:pt x="2" y="7"/>
                    </a:cubicBezTo>
                    <a:cubicBezTo>
                      <a:pt x="2" y="6"/>
                      <a:pt x="2" y="6"/>
                      <a:pt x="2"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549" name="Freeform 688"/>
              <p:cNvSpPr>
                <a:spLocks/>
              </p:cNvSpPr>
              <p:nvPr/>
            </p:nvSpPr>
            <p:spPr bwMode="auto">
              <a:xfrm>
                <a:off x="2338" y="2185"/>
                <a:ext cx="5" cy="0"/>
              </a:xfrm>
              <a:custGeom>
                <a:avLst/>
                <a:gdLst>
                  <a:gd name="T0" fmla="*/ 2 w 2"/>
                  <a:gd name="T1" fmla="*/ 2 w 2"/>
                  <a:gd name="T2" fmla="*/ 1 w 2"/>
                  <a:gd name="T3" fmla="*/ 0 w 2"/>
                  <a:gd name="T4" fmla="*/ 1 w 2"/>
                  <a:gd name="T5" fmla="*/ 2 w 2"/>
                </a:gdLst>
                <a:ahLst/>
                <a:cxnLst>
                  <a:cxn ang="0">
                    <a:pos x="T0" y="0"/>
                  </a:cxn>
                  <a:cxn ang="0">
                    <a:pos x="T1" y="0"/>
                  </a:cxn>
                  <a:cxn ang="0">
                    <a:pos x="T2" y="0"/>
                  </a:cxn>
                  <a:cxn ang="0">
                    <a:pos x="T3" y="0"/>
                  </a:cxn>
                  <a:cxn ang="0">
                    <a:pos x="T4" y="0"/>
                  </a:cxn>
                  <a:cxn ang="0">
                    <a:pos x="T5" y="0"/>
                  </a:cxn>
                </a:cxnLst>
                <a:rect l="0" t="0" r="r" b="b"/>
                <a:pathLst>
                  <a:path w="2">
                    <a:moveTo>
                      <a:pt x="2" y="0"/>
                    </a:moveTo>
                    <a:cubicBezTo>
                      <a:pt x="2" y="0"/>
                      <a:pt x="2" y="0"/>
                      <a:pt x="2" y="0"/>
                    </a:cubicBezTo>
                    <a:cubicBezTo>
                      <a:pt x="1" y="0"/>
                      <a:pt x="1" y="0"/>
                      <a:pt x="1" y="0"/>
                    </a:cubicBezTo>
                    <a:cubicBezTo>
                      <a:pt x="0" y="0"/>
                      <a:pt x="0" y="0"/>
                      <a:pt x="0" y="0"/>
                    </a:cubicBezTo>
                    <a:cubicBezTo>
                      <a:pt x="0" y="0"/>
                      <a:pt x="1" y="0"/>
                      <a:pt x="1" y="0"/>
                    </a:cubicBezTo>
                    <a:cubicBezTo>
                      <a:pt x="1" y="0"/>
                      <a:pt x="2"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550" name="Freeform 689"/>
              <p:cNvSpPr>
                <a:spLocks/>
              </p:cNvSpPr>
              <p:nvPr/>
            </p:nvSpPr>
            <p:spPr bwMode="auto">
              <a:xfrm>
                <a:off x="2364" y="2206"/>
                <a:ext cx="2" cy="2"/>
              </a:xfrm>
              <a:custGeom>
                <a:avLst/>
                <a:gdLst>
                  <a:gd name="T0" fmla="*/ 0 w 1"/>
                  <a:gd name="T1" fmla="*/ 0 h 1"/>
                  <a:gd name="T2" fmla="*/ 0 w 1"/>
                  <a:gd name="T3" fmla="*/ 0 h 1"/>
                  <a:gd name="T4" fmla="*/ 0 w 1"/>
                  <a:gd name="T5" fmla="*/ 0 h 1"/>
                  <a:gd name="T6" fmla="*/ 1 w 1"/>
                  <a:gd name="T7" fmla="*/ 1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cubicBezTo>
                      <a:pt x="0" y="0"/>
                      <a:pt x="0" y="0"/>
                      <a:pt x="0" y="0"/>
                    </a:cubicBezTo>
                    <a:cubicBezTo>
                      <a:pt x="0" y="0"/>
                      <a:pt x="0" y="0"/>
                      <a:pt x="0" y="0"/>
                    </a:cubicBezTo>
                    <a:cubicBezTo>
                      <a:pt x="0" y="0"/>
                      <a:pt x="0" y="1"/>
                      <a:pt x="1" y="1"/>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551" name="Freeform 690"/>
              <p:cNvSpPr>
                <a:spLocks/>
              </p:cNvSpPr>
              <p:nvPr/>
            </p:nvSpPr>
            <p:spPr bwMode="auto">
              <a:xfrm>
                <a:off x="2369" y="2223"/>
                <a:ext cx="5" cy="4"/>
              </a:xfrm>
              <a:custGeom>
                <a:avLst/>
                <a:gdLst>
                  <a:gd name="T0" fmla="*/ 0 w 2"/>
                  <a:gd name="T1" fmla="*/ 1 h 2"/>
                  <a:gd name="T2" fmla="*/ 0 w 2"/>
                  <a:gd name="T3" fmla="*/ 2 h 2"/>
                  <a:gd name="T4" fmla="*/ 1 w 2"/>
                  <a:gd name="T5" fmla="*/ 2 h 2"/>
                  <a:gd name="T6" fmla="*/ 2 w 2"/>
                  <a:gd name="T7" fmla="*/ 1 h 2"/>
                  <a:gd name="T8" fmla="*/ 2 w 2"/>
                  <a:gd name="T9" fmla="*/ 1 h 2"/>
                  <a:gd name="T10" fmla="*/ 2 w 2"/>
                  <a:gd name="T11" fmla="*/ 0 h 2"/>
                  <a:gd name="T12" fmla="*/ 0 w 2"/>
                  <a:gd name="T13" fmla="*/ 1 h 2"/>
                </a:gdLst>
                <a:ahLst/>
                <a:cxnLst>
                  <a:cxn ang="0">
                    <a:pos x="T0" y="T1"/>
                  </a:cxn>
                  <a:cxn ang="0">
                    <a:pos x="T2" y="T3"/>
                  </a:cxn>
                  <a:cxn ang="0">
                    <a:pos x="T4" y="T5"/>
                  </a:cxn>
                  <a:cxn ang="0">
                    <a:pos x="T6" y="T7"/>
                  </a:cxn>
                  <a:cxn ang="0">
                    <a:pos x="T8" y="T9"/>
                  </a:cxn>
                  <a:cxn ang="0">
                    <a:pos x="T10" y="T11"/>
                  </a:cxn>
                  <a:cxn ang="0">
                    <a:pos x="T12" y="T13"/>
                  </a:cxn>
                </a:cxnLst>
                <a:rect l="0" t="0" r="r" b="b"/>
                <a:pathLst>
                  <a:path w="2" h="2">
                    <a:moveTo>
                      <a:pt x="0" y="1"/>
                    </a:moveTo>
                    <a:cubicBezTo>
                      <a:pt x="0" y="2"/>
                      <a:pt x="0" y="2"/>
                      <a:pt x="0" y="2"/>
                    </a:cubicBezTo>
                    <a:cubicBezTo>
                      <a:pt x="0" y="2"/>
                      <a:pt x="0" y="2"/>
                      <a:pt x="1" y="2"/>
                    </a:cubicBezTo>
                    <a:cubicBezTo>
                      <a:pt x="1" y="2"/>
                      <a:pt x="1" y="2"/>
                      <a:pt x="2" y="1"/>
                    </a:cubicBezTo>
                    <a:cubicBezTo>
                      <a:pt x="2" y="1"/>
                      <a:pt x="2" y="1"/>
                      <a:pt x="2" y="1"/>
                    </a:cubicBezTo>
                    <a:cubicBezTo>
                      <a:pt x="2" y="1"/>
                      <a:pt x="2" y="0"/>
                      <a:pt x="2" y="0"/>
                    </a:cubicBezTo>
                    <a:cubicBezTo>
                      <a:pt x="1" y="1"/>
                      <a:pt x="1"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552" name="Freeform 691"/>
              <p:cNvSpPr>
                <a:spLocks/>
              </p:cNvSpPr>
              <p:nvPr/>
            </p:nvSpPr>
            <p:spPr bwMode="auto">
              <a:xfrm>
                <a:off x="2350" y="2206"/>
                <a:ext cx="5" cy="2"/>
              </a:xfrm>
              <a:custGeom>
                <a:avLst/>
                <a:gdLst>
                  <a:gd name="T0" fmla="*/ 2 w 2"/>
                  <a:gd name="T1" fmla="*/ 1 h 1"/>
                  <a:gd name="T2" fmla="*/ 1 w 2"/>
                  <a:gd name="T3" fmla="*/ 0 h 1"/>
                  <a:gd name="T4" fmla="*/ 0 w 2"/>
                  <a:gd name="T5" fmla="*/ 0 h 1"/>
                  <a:gd name="T6" fmla="*/ 0 w 2"/>
                  <a:gd name="T7" fmla="*/ 1 h 1"/>
                  <a:gd name="T8" fmla="*/ 1 w 2"/>
                  <a:gd name="T9" fmla="*/ 1 h 1"/>
                  <a:gd name="T10" fmla="*/ 1 w 2"/>
                  <a:gd name="T11" fmla="*/ 1 h 1"/>
                  <a:gd name="T12" fmla="*/ 2 w 2"/>
                  <a:gd name="T13" fmla="*/ 1 h 1"/>
                </a:gdLst>
                <a:ahLst/>
                <a:cxnLst>
                  <a:cxn ang="0">
                    <a:pos x="T0" y="T1"/>
                  </a:cxn>
                  <a:cxn ang="0">
                    <a:pos x="T2" y="T3"/>
                  </a:cxn>
                  <a:cxn ang="0">
                    <a:pos x="T4" y="T5"/>
                  </a:cxn>
                  <a:cxn ang="0">
                    <a:pos x="T6" y="T7"/>
                  </a:cxn>
                  <a:cxn ang="0">
                    <a:pos x="T8" y="T9"/>
                  </a:cxn>
                  <a:cxn ang="0">
                    <a:pos x="T10" y="T11"/>
                  </a:cxn>
                  <a:cxn ang="0">
                    <a:pos x="T12" y="T13"/>
                  </a:cxn>
                </a:cxnLst>
                <a:rect l="0" t="0" r="r" b="b"/>
                <a:pathLst>
                  <a:path w="2" h="1">
                    <a:moveTo>
                      <a:pt x="2" y="1"/>
                    </a:moveTo>
                    <a:cubicBezTo>
                      <a:pt x="2" y="1"/>
                      <a:pt x="1" y="0"/>
                      <a:pt x="1" y="0"/>
                    </a:cubicBezTo>
                    <a:cubicBezTo>
                      <a:pt x="1" y="0"/>
                      <a:pt x="0" y="0"/>
                      <a:pt x="0" y="0"/>
                    </a:cubicBezTo>
                    <a:cubicBezTo>
                      <a:pt x="0" y="1"/>
                      <a:pt x="0" y="1"/>
                      <a:pt x="0" y="1"/>
                    </a:cubicBezTo>
                    <a:cubicBezTo>
                      <a:pt x="0" y="1"/>
                      <a:pt x="0" y="1"/>
                      <a:pt x="1" y="1"/>
                    </a:cubicBezTo>
                    <a:cubicBezTo>
                      <a:pt x="1" y="1"/>
                      <a:pt x="1" y="1"/>
                      <a:pt x="1" y="1"/>
                    </a:cubicBezTo>
                    <a:cubicBezTo>
                      <a:pt x="1" y="1"/>
                      <a:pt x="1" y="1"/>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553" name="Freeform 692"/>
              <p:cNvSpPr>
                <a:spLocks/>
              </p:cNvSpPr>
              <p:nvPr/>
            </p:nvSpPr>
            <p:spPr bwMode="auto">
              <a:xfrm>
                <a:off x="2348" y="2197"/>
                <a:ext cx="2" cy="0"/>
              </a:xfrm>
              <a:custGeom>
                <a:avLst/>
                <a:gdLst>
                  <a:gd name="T0" fmla="*/ 0 w 1"/>
                  <a:gd name="T1" fmla="*/ 1 w 1"/>
                  <a:gd name="T2" fmla="*/ 1 w 1"/>
                  <a:gd name="T3" fmla="*/ 0 w 1"/>
                </a:gdLst>
                <a:ahLst/>
                <a:cxnLst>
                  <a:cxn ang="0">
                    <a:pos x="T0" y="0"/>
                  </a:cxn>
                  <a:cxn ang="0">
                    <a:pos x="T1" y="0"/>
                  </a:cxn>
                  <a:cxn ang="0">
                    <a:pos x="T2" y="0"/>
                  </a:cxn>
                  <a:cxn ang="0">
                    <a:pos x="T3" y="0"/>
                  </a:cxn>
                </a:cxnLst>
                <a:rect l="0" t="0" r="r" b="b"/>
                <a:pathLst>
                  <a:path w="1">
                    <a:moveTo>
                      <a:pt x="0" y="0"/>
                    </a:moveTo>
                    <a:cubicBezTo>
                      <a:pt x="0" y="0"/>
                      <a:pt x="0" y="0"/>
                      <a:pt x="1" y="0"/>
                    </a:cubicBezTo>
                    <a:cubicBezTo>
                      <a:pt x="1" y="0"/>
                      <a:pt x="1" y="0"/>
                      <a:pt x="1" y="0"/>
                    </a:cubicBezTo>
                    <a:cubicBezTo>
                      <a:pt x="1"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554" name="Freeform 693"/>
              <p:cNvSpPr>
                <a:spLocks/>
              </p:cNvSpPr>
              <p:nvPr/>
            </p:nvSpPr>
            <p:spPr bwMode="auto">
              <a:xfrm>
                <a:off x="2371" y="2235"/>
                <a:ext cx="7" cy="4"/>
              </a:xfrm>
              <a:custGeom>
                <a:avLst/>
                <a:gdLst>
                  <a:gd name="T0" fmla="*/ 1 w 3"/>
                  <a:gd name="T1" fmla="*/ 2 h 2"/>
                  <a:gd name="T2" fmla="*/ 3 w 3"/>
                  <a:gd name="T3" fmla="*/ 1 h 2"/>
                  <a:gd name="T4" fmla="*/ 2 w 3"/>
                  <a:gd name="T5" fmla="*/ 1 h 2"/>
                  <a:gd name="T6" fmla="*/ 1 w 3"/>
                  <a:gd name="T7" fmla="*/ 0 h 2"/>
                  <a:gd name="T8" fmla="*/ 0 w 3"/>
                  <a:gd name="T9" fmla="*/ 1 h 2"/>
                  <a:gd name="T10" fmla="*/ 0 w 3"/>
                  <a:gd name="T11" fmla="*/ 1 h 2"/>
                  <a:gd name="T12" fmla="*/ 1 w 3"/>
                  <a:gd name="T13" fmla="*/ 2 h 2"/>
                </a:gdLst>
                <a:ahLst/>
                <a:cxnLst>
                  <a:cxn ang="0">
                    <a:pos x="T0" y="T1"/>
                  </a:cxn>
                  <a:cxn ang="0">
                    <a:pos x="T2" y="T3"/>
                  </a:cxn>
                  <a:cxn ang="0">
                    <a:pos x="T4" y="T5"/>
                  </a:cxn>
                  <a:cxn ang="0">
                    <a:pos x="T6" y="T7"/>
                  </a:cxn>
                  <a:cxn ang="0">
                    <a:pos x="T8" y="T9"/>
                  </a:cxn>
                  <a:cxn ang="0">
                    <a:pos x="T10" y="T11"/>
                  </a:cxn>
                  <a:cxn ang="0">
                    <a:pos x="T12" y="T13"/>
                  </a:cxn>
                </a:cxnLst>
                <a:rect l="0" t="0" r="r" b="b"/>
                <a:pathLst>
                  <a:path w="3" h="2">
                    <a:moveTo>
                      <a:pt x="1" y="2"/>
                    </a:moveTo>
                    <a:cubicBezTo>
                      <a:pt x="2" y="1"/>
                      <a:pt x="2" y="1"/>
                      <a:pt x="3" y="1"/>
                    </a:cubicBezTo>
                    <a:cubicBezTo>
                      <a:pt x="2" y="1"/>
                      <a:pt x="2" y="1"/>
                      <a:pt x="2" y="1"/>
                    </a:cubicBezTo>
                    <a:cubicBezTo>
                      <a:pt x="2" y="1"/>
                      <a:pt x="1" y="1"/>
                      <a:pt x="1" y="0"/>
                    </a:cubicBezTo>
                    <a:cubicBezTo>
                      <a:pt x="1" y="0"/>
                      <a:pt x="1" y="1"/>
                      <a:pt x="0" y="1"/>
                    </a:cubicBezTo>
                    <a:cubicBezTo>
                      <a:pt x="0" y="1"/>
                      <a:pt x="0" y="1"/>
                      <a:pt x="0" y="1"/>
                    </a:cubicBezTo>
                    <a:cubicBezTo>
                      <a:pt x="0" y="1"/>
                      <a:pt x="1" y="1"/>
                      <a:pt x="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555" name="Freeform 694"/>
              <p:cNvSpPr>
                <a:spLocks/>
              </p:cNvSpPr>
              <p:nvPr/>
            </p:nvSpPr>
            <p:spPr bwMode="auto">
              <a:xfrm>
                <a:off x="2409" y="2268"/>
                <a:ext cx="5" cy="2"/>
              </a:xfrm>
              <a:custGeom>
                <a:avLst/>
                <a:gdLst>
                  <a:gd name="T0" fmla="*/ 1 w 2"/>
                  <a:gd name="T1" fmla="*/ 0 h 1"/>
                  <a:gd name="T2" fmla="*/ 0 w 2"/>
                  <a:gd name="T3" fmla="*/ 0 h 1"/>
                  <a:gd name="T4" fmla="*/ 1 w 2"/>
                  <a:gd name="T5" fmla="*/ 0 h 1"/>
                  <a:gd name="T6" fmla="*/ 1 w 2"/>
                  <a:gd name="T7" fmla="*/ 1 h 1"/>
                  <a:gd name="T8" fmla="*/ 2 w 2"/>
                  <a:gd name="T9" fmla="*/ 0 h 1"/>
                  <a:gd name="T10" fmla="*/ 2 w 2"/>
                  <a:gd name="T11" fmla="*/ 0 h 1"/>
                  <a:gd name="T12" fmla="*/ 2 w 2"/>
                  <a:gd name="T13" fmla="*/ 0 h 1"/>
                  <a:gd name="T14" fmla="*/ 2 w 2"/>
                  <a:gd name="T15" fmla="*/ 0 h 1"/>
                  <a:gd name="T16" fmla="*/ 1 w 2"/>
                  <a:gd name="T17"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 h="1">
                    <a:moveTo>
                      <a:pt x="1" y="0"/>
                    </a:moveTo>
                    <a:cubicBezTo>
                      <a:pt x="1" y="0"/>
                      <a:pt x="0" y="0"/>
                      <a:pt x="0" y="0"/>
                    </a:cubicBezTo>
                    <a:cubicBezTo>
                      <a:pt x="0" y="0"/>
                      <a:pt x="0" y="0"/>
                      <a:pt x="1" y="0"/>
                    </a:cubicBezTo>
                    <a:cubicBezTo>
                      <a:pt x="1" y="0"/>
                      <a:pt x="1" y="0"/>
                      <a:pt x="1" y="1"/>
                    </a:cubicBezTo>
                    <a:cubicBezTo>
                      <a:pt x="2" y="1"/>
                      <a:pt x="2" y="1"/>
                      <a:pt x="2" y="0"/>
                    </a:cubicBezTo>
                    <a:cubicBezTo>
                      <a:pt x="2" y="0"/>
                      <a:pt x="2" y="0"/>
                      <a:pt x="2" y="0"/>
                    </a:cubicBezTo>
                    <a:cubicBezTo>
                      <a:pt x="2" y="0"/>
                      <a:pt x="2" y="0"/>
                      <a:pt x="2" y="0"/>
                    </a:cubicBezTo>
                    <a:cubicBezTo>
                      <a:pt x="2" y="0"/>
                      <a:pt x="2" y="0"/>
                      <a:pt x="2" y="0"/>
                    </a:cubicBezTo>
                    <a:cubicBezTo>
                      <a:pt x="2"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556" name="Freeform 695"/>
              <p:cNvSpPr>
                <a:spLocks/>
              </p:cNvSpPr>
              <p:nvPr/>
            </p:nvSpPr>
            <p:spPr bwMode="auto">
              <a:xfrm>
                <a:off x="2362" y="2208"/>
                <a:ext cx="2" cy="3"/>
              </a:xfrm>
              <a:custGeom>
                <a:avLst/>
                <a:gdLst>
                  <a:gd name="T0" fmla="*/ 0 w 1"/>
                  <a:gd name="T1" fmla="*/ 0 h 1"/>
                  <a:gd name="T2" fmla="*/ 0 w 1"/>
                  <a:gd name="T3" fmla="*/ 1 h 1"/>
                  <a:gd name="T4" fmla="*/ 1 w 1"/>
                  <a:gd name="T5" fmla="*/ 1 h 1"/>
                  <a:gd name="T6" fmla="*/ 1 w 1"/>
                  <a:gd name="T7" fmla="*/ 1 h 1"/>
                  <a:gd name="T8" fmla="*/ 1 w 1"/>
                  <a:gd name="T9" fmla="*/ 0 h 1"/>
                  <a:gd name="T10" fmla="*/ 0 w 1"/>
                  <a:gd name="T11" fmla="*/ 0 h 1"/>
                </a:gdLst>
                <a:ahLst/>
                <a:cxnLst>
                  <a:cxn ang="0">
                    <a:pos x="T0" y="T1"/>
                  </a:cxn>
                  <a:cxn ang="0">
                    <a:pos x="T2" y="T3"/>
                  </a:cxn>
                  <a:cxn ang="0">
                    <a:pos x="T4" y="T5"/>
                  </a:cxn>
                  <a:cxn ang="0">
                    <a:pos x="T6" y="T7"/>
                  </a:cxn>
                  <a:cxn ang="0">
                    <a:pos x="T8" y="T9"/>
                  </a:cxn>
                  <a:cxn ang="0">
                    <a:pos x="T10" y="T11"/>
                  </a:cxn>
                </a:cxnLst>
                <a:rect l="0" t="0" r="r" b="b"/>
                <a:pathLst>
                  <a:path w="1" h="1">
                    <a:moveTo>
                      <a:pt x="0" y="0"/>
                    </a:moveTo>
                    <a:cubicBezTo>
                      <a:pt x="0" y="1"/>
                      <a:pt x="0" y="1"/>
                      <a:pt x="0" y="1"/>
                    </a:cubicBezTo>
                    <a:cubicBezTo>
                      <a:pt x="0" y="1"/>
                      <a:pt x="1" y="1"/>
                      <a:pt x="1" y="1"/>
                    </a:cubicBezTo>
                    <a:cubicBezTo>
                      <a:pt x="1" y="1"/>
                      <a:pt x="1" y="1"/>
                      <a:pt x="1" y="1"/>
                    </a:cubicBezTo>
                    <a:cubicBezTo>
                      <a:pt x="1" y="0"/>
                      <a:pt x="1" y="0"/>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557" name="Freeform 696"/>
              <p:cNvSpPr>
                <a:spLocks/>
              </p:cNvSpPr>
              <p:nvPr/>
            </p:nvSpPr>
            <p:spPr bwMode="auto">
              <a:xfrm>
                <a:off x="2350" y="2197"/>
                <a:ext cx="7" cy="4"/>
              </a:xfrm>
              <a:custGeom>
                <a:avLst/>
                <a:gdLst>
                  <a:gd name="T0" fmla="*/ 3 w 3"/>
                  <a:gd name="T1" fmla="*/ 2 h 2"/>
                  <a:gd name="T2" fmla="*/ 3 w 3"/>
                  <a:gd name="T3" fmla="*/ 1 h 2"/>
                  <a:gd name="T4" fmla="*/ 3 w 3"/>
                  <a:gd name="T5" fmla="*/ 1 h 2"/>
                  <a:gd name="T6" fmla="*/ 2 w 3"/>
                  <a:gd name="T7" fmla="*/ 1 h 2"/>
                  <a:gd name="T8" fmla="*/ 1 w 3"/>
                  <a:gd name="T9" fmla="*/ 0 h 2"/>
                  <a:gd name="T10" fmla="*/ 0 w 3"/>
                  <a:gd name="T11" fmla="*/ 1 h 2"/>
                  <a:gd name="T12" fmla="*/ 2 w 3"/>
                  <a:gd name="T13" fmla="*/ 1 h 2"/>
                  <a:gd name="T14" fmla="*/ 1 w 3"/>
                  <a:gd name="T15" fmla="*/ 1 h 2"/>
                  <a:gd name="T16" fmla="*/ 1 w 3"/>
                  <a:gd name="T17" fmla="*/ 1 h 2"/>
                  <a:gd name="T18" fmla="*/ 0 w 3"/>
                  <a:gd name="T19" fmla="*/ 2 h 2"/>
                  <a:gd name="T20" fmla="*/ 2 w 3"/>
                  <a:gd name="T21" fmla="*/ 2 h 2"/>
                  <a:gd name="T22" fmla="*/ 3 w 3"/>
                  <a:gd name="T23"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 h="2">
                    <a:moveTo>
                      <a:pt x="3" y="2"/>
                    </a:moveTo>
                    <a:cubicBezTo>
                      <a:pt x="3" y="2"/>
                      <a:pt x="3" y="1"/>
                      <a:pt x="3" y="1"/>
                    </a:cubicBezTo>
                    <a:cubicBezTo>
                      <a:pt x="3" y="1"/>
                      <a:pt x="3" y="1"/>
                      <a:pt x="3" y="1"/>
                    </a:cubicBezTo>
                    <a:cubicBezTo>
                      <a:pt x="3" y="1"/>
                      <a:pt x="3" y="1"/>
                      <a:pt x="2" y="1"/>
                    </a:cubicBezTo>
                    <a:cubicBezTo>
                      <a:pt x="2" y="0"/>
                      <a:pt x="2" y="0"/>
                      <a:pt x="1" y="0"/>
                    </a:cubicBezTo>
                    <a:cubicBezTo>
                      <a:pt x="1" y="0"/>
                      <a:pt x="1" y="0"/>
                      <a:pt x="0" y="1"/>
                    </a:cubicBezTo>
                    <a:cubicBezTo>
                      <a:pt x="1" y="1"/>
                      <a:pt x="1" y="1"/>
                      <a:pt x="2" y="1"/>
                    </a:cubicBezTo>
                    <a:cubicBezTo>
                      <a:pt x="2" y="1"/>
                      <a:pt x="1" y="1"/>
                      <a:pt x="1" y="1"/>
                    </a:cubicBezTo>
                    <a:cubicBezTo>
                      <a:pt x="1" y="1"/>
                      <a:pt x="1" y="1"/>
                      <a:pt x="1" y="1"/>
                    </a:cubicBezTo>
                    <a:cubicBezTo>
                      <a:pt x="1" y="2"/>
                      <a:pt x="1" y="2"/>
                      <a:pt x="0" y="2"/>
                    </a:cubicBezTo>
                    <a:cubicBezTo>
                      <a:pt x="1" y="2"/>
                      <a:pt x="2" y="2"/>
                      <a:pt x="2" y="2"/>
                    </a:cubicBezTo>
                    <a:cubicBezTo>
                      <a:pt x="2" y="2"/>
                      <a:pt x="2" y="2"/>
                      <a:pt x="3"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558" name="Freeform 697"/>
              <p:cNvSpPr>
                <a:spLocks/>
              </p:cNvSpPr>
              <p:nvPr/>
            </p:nvSpPr>
            <p:spPr bwMode="auto">
              <a:xfrm>
                <a:off x="2381" y="2168"/>
                <a:ext cx="2" cy="3"/>
              </a:xfrm>
              <a:custGeom>
                <a:avLst/>
                <a:gdLst>
                  <a:gd name="T0" fmla="*/ 1 w 1"/>
                  <a:gd name="T1" fmla="*/ 0 h 1"/>
                  <a:gd name="T2" fmla="*/ 0 w 1"/>
                  <a:gd name="T3" fmla="*/ 0 h 1"/>
                  <a:gd name="T4" fmla="*/ 0 w 1"/>
                  <a:gd name="T5" fmla="*/ 0 h 1"/>
                  <a:gd name="T6" fmla="*/ 1 w 1"/>
                  <a:gd name="T7" fmla="*/ 1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1" y="0"/>
                      <a:pt x="1" y="0"/>
                      <a:pt x="0" y="0"/>
                    </a:cubicBezTo>
                    <a:cubicBezTo>
                      <a:pt x="0" y="0"/>
                      <a:pt x="0" y="0"/>
                      <a:pt x="0" y="0"/>
                    </a:cubicBezTo>
                    <a:cubicBezTo>
                      <a:pt x="0" y="0"/>
                      <a:pt x="0" y="0"/>
                      <a:pt x="1" y="1"/>
                    </a:cubicBezTo>
                    <a:cubicBezTo>
                      <a:pt x="1" y="1"/>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559" name="Freeform 698"/>
              <p:cNvSpPr>
                <a:spLocks/>
              </p:cNvSpPr>
              <p:nvPr/>
            </p:nvSpPr>
            <p:spPr bwMode="auto">
              <a:xfrm>
                <a:off x="2338" y="2192"/>
                <a:ext cx="2" cy="2"/>
              </a:xfrm>
              <a:custGeom>
                <a:avLst/>
                <a:gdLst>
                  <a:gd name="T0" fmla="*/ 0 w 1"/>
                  <a:gd name="T1" fmla="*/ 0 h 1"/>
                  <a:gd name="T2" fmla="*/ 0 w 1"/>
                  <a:gd name="T3" fmla="*/ 0 h 1"/>
                  <a:gd name="T4" fmla="*/ 0 w 1"/>
                  <a:gd name="T5" fmla="*/ 1 h 1"/>
                  <a:gd name="T6" fmla="*/ 1 w 1"/>
                  <a:gd name="T7" fmla="*/ 0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cubicBezTo>
                      <a:pt x="0" y="0"/>
                      <a:pt x="0" y="0"/>
                      <a:pt x="0" y="0"/>
                    </a:cubicBezTo>
                    <a:cubicBezTo>
                      <a:pt x="0" y="1"/>
                      <a:pt x="0" y="1"/>
                      <a:pt x="0" y="1"/>
                    </a:cubicBezTo>
                    <a:cubicBezTo>
                      <a:pt x="0" y="1"/>
                      <a:pt x="1" y="1"/>
                      <a:pt x="1" y="0"/>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560" name="Freeform 699"/>
              <p:cNvSpPr>
                <a:spLocks/>
              </p:cNvSpPr>
              <p:nvPr/>
            </p:nvSpPr>
            <p:spPr bwMode="auto">
              <a:xfrm>
                <a:off x="2340" y="2187"/>
                <a:ext cx="0" cy="5"/>
              </a:xfrm>
              <a:custGeom>
                <a:avLst/>
                <a:gdLst>
                  <a:gd name="T0" fmla="*/ 0 h 2"/>
                  <a:gd name="T1" fmla="*/ 0 h 2"/>
                  <a:gd name="T2" fmla="*/ 1 h 2"/>
                  <a:gd name="T3" fmla="*/ 1 h 2"/>
                  <a:gd name="T4" fmla="*/ 2 h 2"/>
                  <a:gd name="T5" fmla="*/ 2 h 2"/>
                  <a:gd name="T6" fmla="*/ 1 h 2"/>
                  <a:gd name="T7" fmla="*/ 1 h 2"/>
                  <a:gd name="T8" fmla="*/ 0 h 2"/>
                </a:gdLst>
                <a:ahLst/>
                <a:cxnLst>
                  <a:cxn ang="0">
                    <a:pos x="0" y="T0"/>
                  </a:cxn>
                  <a:cxn ang="0">
                    <a:pos x="0" y="T1"/>
                  </a:cxn>
                  <a:cxn ang="0">
                    <a:pos x="0" y="T2"/>
                  </a:cxn>
                  <a:cxn ang="0">
                    <a:pos x="0" y="T3"/>
                  </a:cxn>
                  <a:cxn ang="0">
                    <a:pos x="0" y="T4"/>
                  </a:cxn>
                  <a:cxn ang="0">
                    <a:pos x="0" y="T5"/>
                  </a:cxn>
                  <a:cxn ang="0">
                    <a:pos x="0" y="T6"/>
                  </a:cxn>
                  <a:cxn ang="0">
                    <a:pos x="0" y="T7"/>
                  </a:cxn>
                  <a:cxn ang="0">
                    <a:pos x="0" y="T8"/>
                  </a:cxn>
                </a:cxnLst>
                <a:rect l="0" t="0" r="r" b="b"/>
                <a:pathLst>
                  <a:path h="2">
                    <a:moveTo>
                      <a:pt x="0" y="0"/>
                    </a:moveTo>
                    <a:cubicBezTo>
                      <a:pt x="0" y="0"/>
                      <a:pt x="0" y="0"/>
                      <a:pt x="0" y="0"/>
                    </a:cubicBezTo>
                    <a:cubicBezTo>
                      <a:pt x="0" y="0"/>
                      <a:pt x="0" y="1"/>
                      <a:pt x="0" y="1"/>
                    </a:cubicBezTo>
                    <a:cubicBezTo>
                      <a:pt x="0" y="1"/>
                      <a:pt x="0" y="1"/>
                      <a:pt x="0" y="1"/>
                    </a:cubicBezTo>
                    <a:cubicBezTo>
                      <a:pt x="0" y="1"/>
                      <a:pt x="0" y="1"/>
                      <a:pt x="0" y="2"/>
                    </a:cubicBezTo>
                    <a:cubicBezTo>
                      <a:pt x="0" y="2"/>
                      <a:pt x="0" y="2"/>
                      <a:pt x="0" y="2"/>
                    </a:cubicBezTo>
                    <a:cubicBezTo>
                      <a:pt x="0" y="2"/>
                      <a:pt x="0" y="1"/>
                      <a:pt x="0" y="1"/>
                    </a:cubicBezTo>
                    <a:cubicBezTo>
                      <a:pt x="0" y="1"/>
                      <a:pt x="0" y="1"/>
                      <a:pt x="0"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561" name="Freeform 700"/>
              <p:cNvSpPr>
                <a:spLocks/>
              </p:cNvSpPr>
              <p:nvPr/>
            </p:nvSpPr>
            <p:spPr bwMode="auto">
              <a:xfrm>
                <a:off x="2527" y="2348"/>
                <a:ext cx="12" cy="19"/>
              </a:xfrm>
              <a:custGeom>
                <a:avLst/>
                <a:gdLst>
                  <a:gd name="T0" fmla="*/ 0 w 5"/>
                  <a:gd name="T1" fmla="*/ 4 h 8"/>
                  <a:gd name="T2" fmla="*/ 0 w 5"/>
                  <a:gd name="T3" fmla="*/ 5 h 8"/>
                  <a:gd name="T4" fmla="*/ 1 w 5"/>
                  <a:gd name="T5" fmla="*/ 5 h 8"/>
                  <a:gd name="T6" fmla="*/ 1 w 5"/>
                  <a:gd name="T7" fmla="*/ 5 h 8"/>
                  <a:gd name="T8" fmla="*/ 0 w 5"/>
                  <a:gd name="T9" fmla="*/ 5 h 8"/>
                  <a:gd name="T10" fmla="*/ 0 w 5"/>
                  <a:gd name="T11" fmla="*/ 6 h 8"/>
                  <a:gd name="T12" fmla="*/ 1 w 5"/>
                  <a:gd name="T13" fmla="*/ 6 h 8"/>
                  <a:gd name="T14" fmla="*/ 1 w 5"/>
                  <a:gd name="T15" fmla="*/ 6 h 8"/>
                  <a:gd name="T16" fmla="*/ 2 w 5"/>
                  <a:gd name="T17" fmla="*/ 6 h 8"/>
                  <a:gd name="T18" fmla="*/ 2 w 5"/>
                  <a:gd name="T19" fmla="*/ 7 h 8"/>
                  <a:gd name="T20" fmla="*/ 1 w 5"/>
                  <a:gd name="T21" fmla="*/ 7 h 8"/>
                  <a:gd name="T22" fmla="*/ 1 w 5"/>
                  <a:gd name="T23" fmla="*/ 7 h 8"/>
                  <a:gd name="T24" fmla="*/ 1 w 5"/>
                  <a:gd name="T25" fmla="*/ 7 h 8"/>
                  <a:gd name="T26" fmla="*/ 3 w 5"/>
                  <a:gd name="T27" fmla="*/ 8 h 8"/>
                  <a:gd name="T28" fmla="*/ 4 w 5"/>
                  <a:gd name="T29" fmla="*/ 8 h 8"/>
                  <a:gd name="T30" fmla="*/ 5 w 5"/>
                  <a:gd name="T31" fmla="*/ 6 h 8"/>
                  <a:gd name="T32" fmla="*/ 4 w 5"/>
                  <a:gd name="T33" fmla="*/ 5 h 8"/>
                  <a:gd name="T34" fmla="*/ 5 w 5"/>
                  <a:gd name="T35" fmla="*/ 4 h 8"/>
                  <a:gd name="T36" fmla="*/ 5 w 5"/>
                  <a:gd name="T37" fmla="*/ 2 h 8"/>
                  <a:gd name="T38" fmla="*/ 5 w 5"/>
                  <a:gd name="T39" fmla="*/ 1 h 8"/>
                  <a:gd name="T40" fmla="*/ 4 w 5"/>
                  <a:gd name="T41" fmla="*/ 0 h 8"/>
                  <a:gd name="T42" fmla="*/ 4 w 5"/>
                  <a:gd name="T43" fmla="*/ 0 h 8"/>
                  <a:gd name="T44" fmla="*/ 4 w 5"/>
                  <a:gd name="T45" fmla="*/ 1 h 8"/>
                  <a:gd name="T46" fmla="*/ 4 w 5"/>
                  <a:gd name="T47" fmla="*/ 1 h 8"/>
                  <a:gd name="T48" fmla="*/ 4 w 5"/>
                  <a:gd name="T49" fmla="*/ 2 h 8"/>
                  <a:gd name="T50" fmla="*/ 3 w 5"/>
                  <a:gd name="T51" fmla="*/ 2 h 8"/>
                  <a:gd name="T52" fmla="*/ 3 w 5"/>
                  <a:gd name="T53" fmla="*/ 2 h 8"/>
                  <a:gd name="T54" fmla="*/ 2 w 5"/>
                  <a:gd name="T55" fmla="*/ 2 h 8"/>
                  <a:gd name="T56" fmla="*/ 1 w 5"/>
                  <a:gd name="T57" fmla="*/ 2 h 8"/>
                  <a:gd name="T58" fmla="*/ 0 w 5"/>
                  <a:gd name="T59" fmla="*/ 3 h 8"/>
                  <a:gd name="T60" fmla="*/ 0 w 5"/>
                  <a:gd name="T61" fmla="*/ 4 h 8"/>
                  <a:gd name="T62" fmla="*/ 0 w 5"/>
                  <a:gd name="T63" fmla="*/ 4 h 8"/>
                  <a:gd name="T64" fmla="*/ 0 w 5"/>
                  <a:gd name="T65" fmla="*/ 4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 h="8">
                    <a:moveTo>
                      <a:pt x="0" y="4"/>
                    </a:moveTo>
                    <a:cubicBezTo>
                      <a:pt x="0" y="4"/>
                      <a:pt x="0" y="4"/>
                      <a:pt x="0" y="5"/>
                    </a:cubicBezTo>
                    <a:cubicBezTo>
                      <a:pt x="0" y="5"/>
                      <a:pt x="0" y="5"/>
                      <a:pt x="1" y="5"/>
                    </a:cubicBezTo>
                    <a:cubicBezTo>
                      <a:pt x="1" y="5"/>
                      <a:pt x="1" y="5"/>
                      <a:pt x="1" y="5"/>
                    </a:cubicBezTo>
                    <a:cubicBezTo>
                      <a:pt x="0" y="5"/>
                      <a:pt x="0" y="5"/>
                      <a:pt x="0" y="5"/>
                    </a:cubicBezTo>
                    <a:cubicBezTo>
                      <a:pt x="0" y="5"/>
                      <a:pt x="0" y="6"/>
                      <a:pt x="0" y="6"/>
                    </a:cubicBezTo>
                    <a:cubicBezTo>
                      <a:pt x="1" y="6"/>
                      <a:pt x="1" y="6"/>
                      <a:pt x="1" y="6"/>
                    </a:cubicBezTo>
                    <a:cubicBezTo>
                      <a:pt x="1" y="6"/>
                      <a:pt x="1" y="6"/>
                      <a:pt x="1" y="6"/>
                    </a:cubicBezTo>
                    <a:cubicBezTo>
                      <a:pt x="1" y="6"/>
                      <a:pt x="1" y="6"/>
                      <a:pt x="2" y="6"/>
                    </a:cubicBezTo>
                    <a:cubicBezTo>
                      <a:pt x="2" y="7"/>
                      <a:pt x="2" y="7"/>
                      <a:pt x="2" y="7"/>
                    </a:cubicBezTo>
                    <a:cubicBezTo>
                      <a:pt x="2" y="7"/>
                      <a:pt x="2" y="7"/>
                      <a:pt x="1" y="7"/>
                    </a:cubicBezTo>
                    <a:cubicBezTo>
                      <a:pt x="1" y="7"/>
                      <a:pt x="1" y="7"/>
                      <a:pt x="1" y="7"/>
                    </a:cubicBezTo>
                    <a:cubicBezTo>
                      <a:pt x="1" y="7"/>
                      <a:pt x="1" y="7"/>
                      <a:pt x="1" y="7"/>
                    </a:cubicBezTo>
                    <a:cubicBezTo>
                      <a:pt x="2" y="8"/>
                      <a:pt x="2" y="8"/>
                      <a:pt x="3" y="8"/>
                    </a:cubicBezTo>
                    <a:cubicBezTo>
                      <a:pt x="3" y="8"/>
                      <a:pt x="4" y="8"/>
                      <a:pt x="4" y="8"/>
                    </a:cubicBezTo>
                    <a:cubicBezTo>
                      <a:pt x="4" y="7"/>
                      <a:pt x="4" y="7"/>
                      <a:pt x="5" y="6"/>
                    </a:cubicBezTo>
                    <a:cubicBezTo>
                      <a:pt x="5" y="6"/>
                      <a:pt x="5" y="6"/>
                      <a:pt x="4" y="5"/>
                    </a:cubicBezTo>
                    <a:cubicBezTo>
                      <a:pt x="5" y="5"/>
                      <a:pt x="5" y="4"/>
                      <a:pt x="5" y="4"/>
                    </a:cubicBezTo>
                    <a:cubicBezTo>
                      <a:pt x="5" y="3"/>
                      <a:pt x="5" y="3"/>
                      <a:pt x="5" y="2"/>
                    </a:cubicBezTo>
                    <a:cubicBezTo>
                      <a:pt x="5" y="2"/>
                      <a:pt x="5" y="2"/>
                      <a:pt x="5" y="1"/>
                    </a:cubicBezTo>
                    <a:cubicBezTo>
                      <a:pt x="5" y="1"/>
                      <a:pt x="5" y="1"/>
                      <a:pt x="4" y="0"/>
                    </a:cubicBezTo>
                    <a:cubicBezTo>
                      <a:pt x="4" y="0"/>
                      <a:pt x="4" y="0"/>
                      <a:pt x="4" y="0"/>
                    </a:cubicBezTo>
                    <a:cubicBezTo>
                      <a:pt x="4" y="0"/>
                      <a:pt x="4" y="1"/>
                      <a:pt x="4" y="1"/>
                    </a:cubicBezTo>
                    <a:cubicBezTo>
                      <a:pt x="4" y="1"/>
                      <a:pt x="4" y="1"/>
                      <a:pt x="4" y="1"/>
                    </a:cubicBezTo>
                    <a:cubicBezTo>
                      <a:pt x="4" y="2"/>
                      <a:pt x="4" y="2"/>
                      <a:pt x="4" y="2"/>
                    </a:cubicBezTo>
                    <a:cubicBezTo>
                      <a:pt x="4" y="2"/>
                      <a:pt x="4" y="2"/>
                      <a:pt x="3" y="2"/>
                    </a:cubicBezTo>
                    <a:cubicBezTo>
                      <a:pt x="3" y="2"/>
                      <a:pt x="3" y="2"/>
                      <a:pt x="3" y="2"/>
                    </a:cubicBezTo>
                    <a:cubicBezTo>
                      <a:pt x="3" y="2"/>
                      <a:pt x="2" y="2"/>
                      <a:pt x="2" y="2"/>
                    </a:cubicBezTo>
                    <a:cubicBezTo>
                      <a:pt x="2" y="2"/>
                      <a:pt x="1" y="2"/>
                      <a:pt x="1" y="2"/>
                    </a:cubicBezTo>
                    <a:cubicBezTo>
                      <a:pt x="0" y="3"/>
                      <a:pt x="0" y="3"/>
                      <a:pt x="0" y="3"/>
                    </a:cubicBezTo>
                    <a:cubicBezTo>
                      <a:pt x="0" y="3"/>
                      <a:pt x="0" y="4"/>
                      <a:pt x="0" y="4"/>
                    </a:cubicBezTo>
                    <a:cubicBezTo>
                      <a:pt x="0" y="4"/>
                      <a:pt x="0" y="4"/>
                      <a:pt x="0" y="4"/>
                    </a:cubicBezTo>
                    <a:cubicBezTo>
                      <a:pt x="0" y="4"/>
                      <a:pt x="0" y="4"/>
                      <a:pt x="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562" name="Freeform 701"/>
              <p:cNvSpPr>
                <a:spLocks/>
              </p:cNvSpPr>
              <p:nvPr/>
            </p:nvSpPr>
            <p:spPr bwMode="auto">
              <a:xfrm>
                <a:off x="2601" y="2426"/>
                <a:ext cx="2" cy="3"/>
              </a:xfrm>
              <a:custGeom>
                <a:avLst/>
                <a:gdLst>
                  <a:gd name="T0" fmla="*/ 0 w 1"/>
                  <a:gd name="T1" fmla="*/ 0 h 1"/>
                  <a:gd name="T2" fmla="*/ 1 w 1"/>
                  <a:gd name="T3" fmla="*/ 1 h 1"/>
                  <a:gd name="T4" fmla="*/ 1 w 1"/>
                  <a:gd name="T5" fmla="*/ 0 h 1"/>
                  <a:gd name="T6" fmla="*/ 1 w 1"/>
                  <a:gd name="T7" fmla="*/ 0 h 1"/>
                  <a:gd name="T8" fmla="*/ 0 w 1"/>
                  <a:gd name="T9" fmla="*/ 0 h 1"/>
                  <a:gd name="T10" fmla="*/ 0 w 1"/>
                  <a:gd name="T11" fmla="*/ 0 h 1"/>
                </a:gdLst>
                <a:ahLst/>
                <a:cxnLst>
                  <a:cxn ang="0">
                    <a:pos x="T0" y="T1"/>
                  </a:cxn>
                  <a:cxn ang="0">
                    <a:pos x="T2" y="T3"/>
                  </a:cxn>
                  <a:cxn ang="0">
                    <a:pos x="T4" y="T5"/>
                  </a:cxn>
                  <a:cxn ang="0">
                    <a:pos x="T6" y="T7"/>
                  </a:cxn>
                  <a:cxn ang="0">
                    <a:pos x="T8" y="T9"/>
                  </a:cxn>
                  <a:cxn ang="0">
                    <a:pos x="T10" y="T11"/>
                  </a:cxn>
                </a:cxnLst>
                <a:rect l="0" t="0" r="r" b="b"/>
                <a:pathLst>
                  <a:path w="1" h="1">
                    <a:moveTo>
                      <a:pt x="0" y="0"/>
                    </a:moveTo>
                    <a:cubicBezTo>
                      <a:pt x="0" y="0"/>
                      <a:pt x="0" y="1"/>
                      <a:pt x="1" y="1"/>
                    </a:cubicBezTo>
                    <a:cubicBezTo>
                      <a:pt x="1" y="1"/>
                      <a:pt x="1" y="0"/>
                      <a:pt x="1" y="0"/>
                    </a:cubicBezTo>
                    <a:cubicBezTo>
                      <a:pt x="1" y="0"/>
                      <a:pt x="1" y="0"/>
                      <a:pt x="1" y="0"/>
                    </a:cubicBezTo>
                    <a:cubicBezTo>
                      <a:pt x="1"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563" name="Freeform 702"/>
              <p:cNvSpPr>
                <a:spLocks/>
              </p:cNvSpPr>
              <p:nvPr/>
            </p:nvSpPr>
            <p:spPr bwMode="auto">
              <a:xfrm>
                <a:off x="2523" y="2367"/>
                <a:ext cx="2" cy="3"/>
              </a:xfrm>
              <a:custGeom>
                <a:avLst/>
                <a:gdLst>
                  <a:gd name="T0" fmla="*/ 1 w 1"/>
                  <a:gd name="T1" fmla="*/ 1 h 1"/>
                  <a:gd name="T2" fmla="*/ 1 w 1"/>
                  <a:gd name="T3" fmla="*/ 1 h 1"/>
                  <a:gd name="T4" fmla="*/ 1 w 1"/>
                  <a:gd name="T5" fmla="*/ 1 h 1"/>
                  <a:gd name="T6" fmla="*/ 1 w 1"/>
                  <a:gd name="T7" fmla="*/ 0 h 1"/>
                  <a:gd name="T8" fmla="*/ 1 w 1"/>
                  <a:gd name="T9" fmla="*/ 1 h 1"/>
                  <a:gd name="T10" fmla="*/ 0 w 1"/>
                  <a:gd name="T11" fmla="*/ 1 h 1"/>
                  <a:gd name="T12" fmla="*/ 1 w 1"/>
                  <a:gd name="T13" fmla="*/ 1 h 1"/>
                  <a:gd name="T14" fmla="*/ 1 w 1"/>
                  <a:gd name="T15" fmla="*/ 1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1">
                    <a:moveTo>
                      <a:pt x="1" y="1"/>
                    </a:moveTo>
                    <a:cubicBezTo>
                      <a:pt x="1" y="1"/>
                      <a:pt x="1" y="1"/>
                      <a:pt x="1" y="1"/>
                    </a:cubicBezTo>
                    <a:cubicBezTo>
                      <a:pt x="1" y="1"/>
                      <a:pt x="1" y="1"/>
                      <a:pt x="1" y="1"/>
                    </a:cubicBezTo>
                    <a:cubicBezTo>
                      <a:pt x="1" y="1"/>
                      <a:pt x="1" y="1"/>
                      <a:pt x="1" y="0"/>
                    </a:cubicBezTo>
                    <a:cubicBezTo>
                      <a:pt x="1" y="1"/>
                      <a:pt x="1" y="1"/>
                      <a:pt x="1" y="1"/>
                    </a:cubicBezTo>
                    <a:cubicBezTo>
                      <a:pt x="1" y="1"/>
                      <a:pt x="1" y="1"/>
                      <a:pt x="0" y="1"/>
                    </a:cubicBezTo>
                    <a:cubicBezTo>
                      <a:pt x="0" y="1"/>
                      <a:pt x="0" y="1"/>
                      <a:pt x="1" y="1"/>
                    </a:cubicBezTo>
                    <a:cubicBezTo>
                      <a:pt x="1" y="1"/>
                      <a:pt x="1"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564" name="Freeform 703"/>
              <p:cNvSpPr>
                <a:spLocks/>
              </p:cNvSpPr>
              <p:nvPr/>
            </p:nvSpPr>
            <p:spPr bwMode="auto">
              <a:xfrm>
                <a:off x="2523" y="2370"/>
                <a:ext cx="19" cy="23"/>
              </a:xfrm>
              <a:custGeom>
                <a:avLst/>
                <a:gdLst>
                  <a:gd name="T0" fmla="*/ 1 w 8"/>
                  <a:gd name="T1" fmla="*/ 3 h 10"/>
                  <a:gd name="T2" fmla="*/ 1 w 8"/>
                  <a:gd name="T3" fmla="*/ 3 h 10"/>
                  <a:gd name="T4" fmla="*/ 2 w 8"/>
                  <a:gd name="T5" fmla="*/ 4 h 10"/>
                  <a:gd name="T6" fmla="*/ 2 w 8"/>
                  <a:gd name="T7" fmla="*/ 5 h 10"/>
                  <a:gd name="T8" fmla="*/ 1 w 8"/>
                  <a:gd name="T9" fmla="*/ 5 h 10"/>
                  <a:gd name="T10" fmla="*/ 2 w 8"/>
                  <a:gd name="T11" fmla="*/ 6 h 10"/>
                  <a:gd name="T12" fmla="*/ 3 w 8"/>
                  <a:gd name="T13" fmla="*/ 6 h 10"/>
                  <a:gd name="T14" fmla="*/ 3 w 8"/>
                  <a:gd name="T15" fmla="*/ 6 h 10"/>
                  <a:gd name="T16" fmla="*/ 2 w 8"/>
                  <a:gd name="T17" fmla="*/ 7 h 10"/>
                  <a:gd name="T18" fmla="*/ 2 w 8"/>
                  <a:gd name="T19" fmla="*/ 8 h 10"/>
                  <a:gd name="T20" fmla="*/ 2 w 8"/>
                  <a:gd name="T21" fmla="*/ 8 h 10"/>
                  <a:gd name="T22" fmla="*/ 2 w 8"/>
                  <a:gd name="T23" fmla="*/ 10 h 10"/>
                  <a:gd name="T24" fmla="*/ 3 w 8"/>
                  <a:gd name="T25" fmla="*/ 10 h 10"/>
                  <a:gd name="T26" fmla="*/ 4 w 8"/>
                  <a:gd name="T27" fmla="*/ 10 h 10"/>
                  <a:gd name="T28" fmla="*/ 4 w 8"/>
                  <a:gd name="T29" fmla="*/ 10 h 10"/>
                  <a:gd name="T30" fmla="*/ 5 w 8"/>
                  <a:gd name="T31" fmla="*/ 10 h 10"/>
                  <a:gd name="T32" fmla="*/ 5 w 8"/>
                  <a:gd name="T33" fmla="*/ 9 h 10"/>
                  <a:gd name="T34" fmla="*/ 5 w 8"/>
                  <a:gd name="T35" fmla="*/ 9 h 10"/>
                  <a:gd name="T36" fmla="*/ 6 w 8"/>
                  <a:gd name="T37" fmla="*/ 9 h 10"/>
                  <a:gd name="T38" fmla="*/ 7 w 8"/>
                  <a:gd name="T39" fmla="*/ 9 h 10"/>
                  <a:gd name="T40" fmla="*/ 8 w 8"/>
                  <a:gd name="T41" fmla="*/ 9 h 10"/>
                  <a:gd name="T42" fmla="*/ 8 w 8"/>
                  <a:gd name="T43" fmla="*/ 9 h 10"/>
                  <a:gd name="T44" fmla="*/ 8 w 8"/>
                  <a:gd name="T45" fmla="*/ 7 h 10"/>
                  <a:gd name="T46" fmla="*/ 8 w 8"/>
                  <a:gd name="T47" fmla="*/ 7 h 10"/>
                  <a:gd name="T48" fmla="*/ 8 w 8"/>
                  <a:gd name="T49" fmla="*/ 6 h 10"/>
                  <a:gd name="T50" fmla="*/ 8 w 8"/>
                  <a:gd name="T51" fmla="*/ 4 h 10"/>
                  <a:gd name="T52" fmla="*/ 7 w 8"/>
                  <a:gd name="T53" fmla="*/ 3 h 10"/>
                  <a:gd name="T54" fmla="*/ 8 w 8"/>
                  <a:gd name="T55" fmla="*/ 3 h 10"/>
                  <a:gd name="T56" fmla="*/ 8 w 8"/>
                  <a:gd name="T57" fmla="*/ 2 h 10"/>
                  <a:gd name="T58" fmla="*/ 8 w 8"/>
                  <a:gd name="T59" fmla="*/ 1 h 10"/>
                  <a:gd name="T60" fmla="*/ 7 w 8"/>
                  <a:gd name="T61" fmla="*/ 1 h 10"/>
                  <a:gd name="T62" fmla="*/ 7 w 8"/>
                  <a:gd name="T63" fmla="*/ 0 h 10"/>
                  <a:gd name="T64" fmla="*/ 6 w 8"/>
                  <a:gd name="T65" fmla="*/ 0 h 10"/>
                  <a:gd name="T66" fmla="*/ 5 w 8"/>
                  <a:gd name="T67" fmla="*/ 0 h 10"/>
                  <a:gd name="T68" fmla="*/ 5 w 8"/>
                  <a:gd name="T69" fmla="*/ 0 h 10"/>
                  <a:gd name="T70" fmla="*/ 3 w 8"/>
                  <a:gd name="T71" fmla="*/ 1 h 10"/>
                  <a:gd name="T72" fmla="*/ 2 w 8"/>
                  <a:gd name="T73" fmla="*/ 1 h 10"/>
                  <a:gd name="T74" fmla="*/ 0 w 8"/>
                  <a:gd name="T75" fmla="*/ 1 h 10"/>
                  <a:gd name="T76" fmla="*/ 0 w 8"/>
                  <a:gd name="T77" fmla="*/ 2 h 10"/>
                  <a:gd name="T78" fmla="*/ 0 w 8"/>
                  <a:gd name="T79" fmla="*/ 2 h 10"/>
                  <a:gd name="T80" fmla="*/ 1 w 8"/>
                  <a:gd name="T81" fmla="*/ 3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8" h="10">
                    <a:moveTo>
                      <a:pt x="1" y="3"/>
                    </a:moveTo>
                    <a:cubicBezTo>
                      <a:pt x="1" y="3"/>
                      <a:pt x="1" y="3"/>
                      <a:pt x="1" y="3"/>
                    </a:cubicBezTo>
                    <a:cubicBezTo>
                      <a:pt x="2" y="4"/>
                      <a:pt x="2" y="4"/>
                      <a:pt x="2" y="4"/>
                    </a:cubicBezTo>
                    <a:cubicBezTo>
                      <a:pt x="2" y="4"/>
                      <a:pt x="2" y="4"/>
                      <a:pt x="2" y="5"/>
                    </a:cubicBezTo>
                    <a:cubicBezTo>
                      <a:pt x="2" y="5"/>
                      <a:pt x="2" y="5"/>
                      <a:pt x="1" y="5"/>
                    </a:cubicBezTo>
                    <a:cubicBezTo>
                      <a:pt x="1" y="5"/>
                      <a:pt x="1" y="6"/>
                      <a:pt x="2" y="6"/>
                    </a:cubicBezTo>
                    <a:cubicBezTo>
                      <a:pt x="2" y="6"/>
                      <a:pt x="2" y="6"/>
                      <a:pt x="3" y="6"/>
                    </a:cubicBezTo>
                    <a:cubicBezTo>
                      <a:pt x="3" y="6"/>
                      <a:pt x="3" y="6"/>
                      <a:pt x="3" y="6"/>
                    </a:cubicBezTo>
                    <a:cubicBezTo>
                      <a:pt x="2" y="6"/>
                      <a:pt x="2" y="6"/>
                      <a:pt x="2" y="7"/>
                    </a:cubicBezTo>
                    <a:cubicBezTo>
                      <a:pt x="2" y="7"/>
                      <a:pt x="2" y="7"/>
                      <a:pt x="2" y="8"/>
                    </a:cubicBezTo>
                    <a:cubicBezTo>
                      <a:pt x="2" y="8"/>
                      <a:pt x="2" y="8"/>
                      <a:pt x="2" y="8"/>
                    </a:cubicBezTo>
                    <a:cubicBezTo>
                      <a:pt x="2" y="9"/>
                      <a:pt x="2" y="9"/>
                      <a:pt x="2" y="10"/>
                    </a:cubicBezTo>
                    <a:cubicBezTo>
                      <a:pt x="3" y="10"/>
                      <a:pt x="3" y="10"/>
                      <a:pt x="3" y="10"/>
                    </a:cubicBezTo>
                    <a:cubicBezTo>
                      <a:pt x="3" y="10"/>
                      <a:pt x="4" y="10"/>
                      <a:pt x="4" y="10"/>
                    </a:cubicBezTo>
                    <a:cubicBezTo>
                      <a:pt x="4" y="10"/>
                      <a:pt x="4" y="10"/>
                      <a:pt x="4" y="10"/>
                    </a:cubicBezTo>
                    <a:cubicBezTo>
                      <a:pt x="4" y="10"/>
                      <a:pt x="5" y="10"/>
                      <a:pt x="5" y="10"/>
                    </a:cubicBezTo>
                    <a:cubicBezTo>
                      <a:pt x="5" y="10"/>
                      <a:pt x="5" y="10"/>
                      <a:pt x="5" y="9"/>
                    </a:cubicBezTo>
                    <a:cubicBezTo>
                      <a:pt x="5" y="9"/>
                      <a:pt x="5" y="9"/>
                      <a:pt x="5" y="9"/>
                    </a:cubicBezTo>
                    <a:cubicBezTo>
                      <a:pt x="6" y="9"/>
                      <a:pt x="6" y="9"/>
                      <a:pt x="6" y="9"/>
                    </a:cubicBezTo>
                    <a:cubicBezTo>
                      <a:pt x="7" y="9"/>
                      <a:pt x="7" y="9"/>
                      <a:pt x="7" y="9"/>
                    </a:cubicBezTo>
                    <a:cubicBezTo>
                      <a:pt x="7" y="9"/>
                      <a:pt x="7" y="9"/>
                      <a:pt x="8" y="9"/>
                    </a:cubicBezTo>
                    <a:cubicBezTo>
                      <a:pt x="8" y="9"/>
                      <a:pt x="8" y="9"/>
                      <a:pt x="8" y="9"/>
                    </a:cubicBezTo>
                    <a:cubicBezTo>
                      <a:pt x="8" y="8"/>
                      <a:pt x="8" y="8"/>
                      <a:pt x="8" y="7"/>
                    </a:cubicBezTo>
                    <a:cubicBezTo>
                      <a:pt x="8" y="7"/>
                      <a:pt x="8" y="7"/>
                      <a:pt x="8" y="7"/>
                    </a:cubicBezTo>
                    <a:cubicBezTo>
                      <a:pt x="8" y="7"/>
                      <a:pt x="8" y="6"/>
                      <a:pt x="8" y="6"/>
                    </a:cubicBezTo>
                    <a:cubicBezTo>
                      <a:pt x="8" y="5"/>
                      <a:pt x="8" y="5"/>
                      <a:pt x="8" y="4"/>
                    </a:cubicBezTo>
                    <a:cubicBezTo>
                      <a:pt x="8" y="4"/>
                      <a:pt x="7" y="4"/>
                      <a:pt x="7" y="3"/>
                    </a:cubicBezTo>
                    <a:cubicBezTo>
                      <a:pt x="7" y="3"/>
                      <a:pt x="8" y="3"/>
                      <a:pt x="8" y="3"/>
                    </a:cubicBezTo>
                    <a:cubicBezTo>
                      <a:pt x="8" y="3"/>
                      <a:pt x="8" y="3"/>
                      <a:pt x="8" y="2"/>
                    </a:cubicBezTo>
                    <a:cubicBezTo>
                      <a:pt x="8" y="2"/>
                      <a:pt x="8" y="2"/>
                      <a:pt x="8" y="1"/>
                    </a:cubicBezTo>
                    <a:cubicBezTo>
                      <a:pt x="8" y="1"/>
                      <a:pt x="8" y="1"/>
                      <a:pt x="7" y="1"/>
                    </a:cubicBezTo>
                    <a:cubicBezTo>
                      <a:pt x="7" y="1"/>
                      <a:pt x="7" y="0"/>
                      <a:pt x="7" y="0"/>
                    </a:cubicBezTo>
                    <a:cubicBezTo>
                      <a:pt x="7" y="0"/>
                      <a:pt x="6" y="0"/>
                      <a:pt x="6" y="0"/>
                    </a:cubicBezTo>
                    <a:cubicBezTo>
                      <a:pt x="6" y="0"/>
                      <a:pt x="6" y="0"/>
                      <a:pt x="5" y="0"/>
                    </a:cubicBezTo>
                    <a:cubicBezTo>
                      <a:pt x="5" y="0"/>
                      <a:pt x="5" y="0"/>
                      <a:pt x="5" y="0"/>
                    </a:cubicBezTo>
                    <a:cubicBezTo>
                      <a:pt x="4" y="0"/>
                      <a:pt x="3" y="1"/>
                      <a:pt x="3" y="1"/>
                    </a:cubicBezTo>
                    <a:cubicBezTo>
                      <a:pt x="2" y="1"/>
                      <a:pt x="2" y="1"/>
                      <a:pt x="2" y="1"/>
                    </a:cubicBezTo>
                    <a:cubicBezTo>
                      <a:pt x="1" y="1"/>
                      <a:pt x="1" y="1"/>
                      <a:pt x="0" y="1"/>
                    </a:cubicBezTo>
                    <a:cubicBezTo>
                      <a:pt x="0" y="1"/>
                      <a:pt x="0" y="1"/>
                      <a:pt x="0" y="2"/>
                    </a:cubicBezTo>
                    <a:cubicBezTo>
                      <a:pt x="0" y="2"/>
                      <a:pt x="0" y="2"/>
                      <a:pt x="0" y="2"/>
                    </a:cubicBezTo>
                    <a:cubicBezTo>
                      <a:pt x="1" y="2"/>
                      <a:pt x="1" y="3"/>
                      <a:pt x="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565" name="Freeform 704"/>
              <p:cNvSpPr>
                <a:spLocks/>
              </p:cNvSpPr>
              <p:nvPr/>
            </p:nvSpPr>
            <p:spPr bwMode="auto">
              <a:xfrm>
                <a:off x="2544" y="2351"/>
                <a:ext cx="7" cy="2"/>
              </a:xfrm>
              <a:custGeom>
                <a:avLst/>
                <a:gdLst>
                  <a:gd name="T0" fmla="*/ 3 w 3"/>
                  <a:gd name="T1" fmla="*/ 1 h 1"/>
                  <a:gd name="T2" fmla="*/ 3 w 3"/>
                  <a:gd name="T3" fmla="*/ 0 h 1"/>
                  <a:gd name="T4" fmla="*/ 2 w 3"/>
                  <a:gd name="T5" fmla="*/ 0 h 1"/>
                  <a:gd name="T6" fmla="*/ 2 w 3"/>
                  <a:gd name="T7" fmla="*/ 0 h 1"/>
                  <a:gd name="T8" fmla="*/ 1 w 3"/>
                  <a:gd name="T9" fmla="*/ 0 h 1"/>
                  <a:gd name="T10" fmla="*/ 0 w 3"/>
                  <a:gd name="T11" fmla="*/ 1 h 1"/>
                  <a:gd name="T12" fmla="*/ 1 w 3"/>
                  <a:gd name="T13" fmla="*/ 1 h 1"/>
                  <a:gd name="T14" fmla="*/ 2 w 3"/>
                  <a:gd name="T15" fmla="*/ 1 h 1"/>
                  <a:gd name="T16" fmla="*/ 3 w 3"/>
                  <a:gd name="T17" fmla="*/ 1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
                    <a:moveTo>
                      <a:pt x="3" y="1"/>
                    </a:moveTo>
                    <a:cubicBezTo>
                      <a:pt x="3" y="0"/>
                      <a:pt x="3" y="0"/>
                      <a:pt x="3" y="0"/>
                    </a:cubicBezTo>
                    <a:cubicBezTo>
                      <a:pt x="3" y="0"/>
                      <a:pt x="3" y="0"/>
                      <a:pt x="2" y="0"/>
                    </a:cubicBezTo>
                    <a:cubicBezTo>
                      <a:pt x="2" y="0"/>
                      <a:pt x="2" y="0"/>
                      <a:pt x="2" y="0"/>
                    </a:cubicBezTo>
                    <a:cubicBezTo>
                      <a:pt x="2" y="0"/>
                      <a:pt x="1" y="0"/>
                      <a:pt x="1" y="0"/>
                    </a:cubicBezTo>
                    <a:cubicBezTo>
                      <a:pt x="1" y="0"/>
                      <a:pt x="1" y="1"/>
                      <a:pt x="0" y="1"/>
                    </a:cubicBezTo>
                    <a:cubicBezTo>
                      <a:pt x="1" y="1"/>
                      <a:pt x="1" y="1"/>
                      <a:pt x="1" y="1"/>
                    </a:cubicBezTo>
                    <a:cubicBezTo>
                      <a:pt x="1" y="1"/>
                      <a:pt x="2" y="1"/>
                      <a:pt x="2" y="1"/>
                    </a:cubicBezTo>
                    <a:cubicBezTo>
                      <a:pt x="2" y="1"/>
                      <a:pt x="3" y="1"/>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566" name="Freeform 705"/>
              <p:cNvSpPr>
                <a:spLocks/>
              </p:cNvSpPr>
              <p:nvPr/>
            </p:nvSpPr>
            <p:spPr bwMode="auto">
              <a:xfrm>
                <a:off x="2556" y="2355"/>
                <a:ext cx="2" cy="3"/>
              </a:xfrm>
              <a:custGeom>
                <a:avLst/>
                <a:gdLst>
                  <a:gd name="T0" fmla="*/ 0 w 1"/>
                  <a:gd name="T1" fmla="*/ 0 h 1"/>
                  <a:gd name="T2" fmla="*/ 1 w 1"/>
                  <a:gd name="T3" fmla="*/ 1 h 1"/>
                  <a:gd name="T4" fmla="*/ 1 w 1"/>
                  <a:gd name="T5" fmla="*/ 0 h 1"/>
                  <a:gd name="T6" fmla="*/ 0 w 1"/>
                  <a:gd name="T7" fmla="*/ 0 h 1"/>
                </a:gdLst>
                <a:ahLst/>
                <a:cxnLst>
                  <a:cxn ang="0">
                    <a:pos x="T0" y="T1"/>
                  </a:cxn>
                  <a:cxn ang="0">
                    <a:pos x="T2" y="T3"/>
                  </a:cxn>
                  <a:cxn ang="0">
                    <a:pos x="T4" y="T5"/>
                  </a:cxn>
                  <a:cxn ang="0">
                    <a:pos x="T6" y="T7"/>
                  </a:cxn>
                </a:cxnLst>
                <a:rect l="0" t="0" r="r" b="b"/>
                <a:pathLst>
                  <a:path w="1" h="1">
                    <a:moveTo>
                      <a:pt x="0" y="0"/>
                    </a:moveTo>
                    <a:cubicBezTo>
                      <a:pt x="0" y="1"/>
                      <a:pt x="1" y="1"/>
                      <a:pt x="1" y="1"/>
                    </a:cubicBezTo>
                    <a:cubicBezTo>
                      <a:pt x="1" y="1"/>
                      <a:pt x="1" y="0"/>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567" name="Freeform 706"/>
              <p:cNvSpPr>
                <a:spLocks/>
              </p:cNvSpPr>
              <p:nvPr/>
            </p:nvSpPr>
            <p:spPr bwMode="auto">
              <a:xfrm>
                <a:off x="2577" y="2400"/>
                <a:ext cx="36" cy="19"/>
              </a:xfrm>
              <a:custGeom>
                <a:avLst/>
                <a:gdLst>
                  <a:gd name="T0" fmla="*/ 15 w 15"/>
                  <a:gd name="T1" fmla="*/ 2 h 8"/>
                  <a:gd name="T2" fmla="*/ 15 w 15"/>
                  <a:gd name="T3" fmla="*/ 1 h 8"/>
                  <a:gd name="T4" fmla="*/ 15 w 15"/>
                  <a:gd name="T5" fmla="*/ 0 h 8"/>
                  <a:gd name="T6" fmla="*/ 13 w 15"/>
                  <a:gd name="T7" fmla="*/ 1 h 8"/>
                  <a:gd name="T8" fmla="*/ 13 w 15"/>
                  <a:gd name="T9" fmla="*/ 1 h 8"/>
                  <a:gd name="T10" fmla="*/ 12 w 15"/>
                  <a:gd name="T11" fmla="*/ 1 h 8"/>
                  <a:gd name="T12" fmla="*/ 10 w 15"/>
                  <a:gd name="T13" fmla="*/ 2 h 8"/>
                  <a:gd name="T14" fmla="*/ 8 w 15"/>
                  <a:gd name="T15" fmla="*/ 1 h 8"/>
                  <a:gd name="T16" fmla="*/ 6 w 15"/>
                  <a:gd name="T17" fmla="*/ 2 h 8"/>
                  <a:gd name="T18" fmla="*/ 5 w 15"/>
                  <a:gd name="T19" fmla="*/ 2 h 8"/>
                  <a:gd name="T20" fmla="*/ 4 w 15"/>
                  <a:gd name="T21" fmla="*/ 1 h 8"/>
                  <a:gd name="T22" fmla="*/ 2 w 15"/>
                  <a:gd name="T23" fmla="*/ 1 h 8"/>
                  <a:gd name="T24" fmla="*/ 2 w 15"/>
                  <a:gd name="T25" fmla="*/ 1 h 8"/>
                  <a:gd name="T26" fmla="*/ 1 w 15"/>
                  <a:gd name="T27" fmla="*/ 1 h 8"/>
                  <a:gd name="T28" fmla="*/ 0 w 15"/>
                  <a:gd name="T29" fmla="*/ 2 h 8"/>
                  <a:gd name="T30" fmla="*/ 0 w 15"/>
                  <a:gd name="T31" fmla="*/ 3 h 8"/>
                  <a:gd name="T32" fmla="*/ 1 w 15"/>
                  <a:gd name="T33" fmla="*/ 3 h 8"/>
                  <a:gd name="T34" fmla="*/ 2 w 15"/>
                  <a:gd name="T35" fmla="*/ 3 h 8"/>
                  <a:gd name="T36" fmla="*/ 4 w 15"/>
                  <a:gd name="T37" fmla="*/ 4 h 8"/>
                  <a:gd name="T38" fmla="*/ 5 w 15"/>
                  <a:gd name="T39" fmla="*/ 5 h 8"/>
                  <a:gd name="T40" fmla="*/ 6 w 15"/>
                  <a:gd name="T41" fmla="*/ 5 h 8"/>
                  <a:gd name="T42" fmla="*/ 9 w 15"/>
                  <a:gd name="T43" fmla="*/ 6 h 8"/>
                  <a:gd name="T44" fmla="*/ 9 w 15"/>
                  <a:gd name="T45" fmla="*/ 6 h 8"/>
                  <a:gd name="T46" fmla="*/ 10 w 15"/>
                  <a:gd name="T47" fmla="*/ 6 h 8"/>
                  <a:gd name="T48" fmla="*/ 10 w 15"/>
                  <a:gd name="T49" fmla="*/ 7 h 8"/>
                  <a:gd name="T50" fmla="*/ 13 w 15"/>
                  <a:gd name="T51" fmla="*/ 8 h 8"/>
                  <a:gd name="T52" fmla="*/ 14 w 15"/>
                  <a:gd name="T53" fmla="*/ 8 h 8"/>
                  <a:gd name="T54" fmla="*/ 14 w 15"/>
                  <a:gd name="T55" fmla="*/ 7 h 8"/>
                  <a:gd name="T56" fmla="*/ 14 w 15"/>
                  <a:gd name="T57" fmla="*/ 6 h 8"/>
                  <a:gd name="T58" fmla="*/ 14 w 15"/>
                  <a:gd name="T59" fmla="*/ 5 h 8"/>
                  <a:gd name="T60" fmla="*/ 13 w 15"/>
                  <a:gd name="T61" fmla="*/ 4 h 8"/>
                  <a:gd name="T62" fmla="*/ 14 w 15"/>
                  <a:gd name="T63" fmla="*/ 3 h 8"/>
                  <a:gd name="T64" fmla="*/ 15 w 15"/>
                  <a:gd name="T65" fmla="*/ 2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5" h="8">
                    <a:moveTo>
                      <a:pt x="15" y="2"/>
                    </a:moveTo>
                    <a:cubicBezTo>
                      <a:pt x="15" y="2"/>
                      <a:pt x="15" y="1"/>
                      <a:pt x="15" y="1"/>
                    </a:cubicBezTo>
                    <a:cubicBezTo>
                      <a:pt x="15" y="1"/>
                      <a:pt x="15" y="1"/>
                      <a:pt x="15" y="0"/>
                    </a:cubicBezTo>
                    <a:cubicBezTo>
                      <a:pt x="14" y="1"/>
                      <a:pt x="14" y="1"/>
                      <a:pt x="13" y="1"/>
                    </a:cubicBezTo>
                    <a:cubicBezTo>
                      <a:pt x="13" y="1"/>
                      <a:pt x="13" y="1"/>
                      <a:pt x="13" y="1"/>
                    </a:cubicBezTo>
                    <a:cubicBezTo>
                      <a:pt x="12" y="1"/>
                      <a:pt x="12" y="1"/>
                      <a:pt x="12" y="1"/>
                    </a:cubicBezTo>
                    <a:cubicBezTo>
                      <a:pt x="11" y="1"/>
                      <a:pt x="11" y="1"/>
                      <a:pt x="10" y="2"/>
                    </a:cubicBezTo>
                    <a:cubicBezTo>
                      <a:pt x="10" y="1"/>
                      <a:pt x="9" y="1"/>
                      <a:pt x="8" y="1"/>
                    </a:cubicBezTo>
                    <a:cubicBezTo>
                      <a:pt x="7" y="1"/>
                      <a:pt x="7" y="2"/>
                      <a:pt x="6" y="2"/>
                    </a:cubicBezTo>
                    <a:cubicBezTo>
                      <a:pt x="6" y="2"/>
                      <a:pt x="5" y="2"/>
                      <a:pt x="5" y="2"/>
                    </a:cubicBezTo>
                    <a:cubicBezTo>
                      <a:pt x="4" y="1"/>
                      <a:pt x="4" y="1"/>
                      <a:pt x="4" y="1"/>
                    </a:cubicBezTo>
                    <a:cubicBezTo>
                      <a:pt x="3" y="1"/>
                      <a:pt x="3" y="1"/>
                      <a:pt x="2" y="1"/>
                    </a:cubicBezTo>
                    <a:cubicBezTo>
                      <a:pt x="2" y="1"/>
                      <a:pt x="2" y="1"/>
                      <a:pt x="2" y="1"/>
                    </a:cubicBezTo>
                    <a:cubicBezTo>
                      <a:pt x="2" y="1"/>
                      <a:pt x="2" y="1"/>
                      <a:pt x="1" y="1"/>
                    </a:cubicBezTo>
                    <a:cubicBezTo>
                      <a:pt x="1" y="1"/>
                      <a:pt x="1" y="1"/>
                      <a:pt x="0" y="2"/>
                    </a:cubicBezTo>
                    <a:cubicBezTo>
                      <a:pt x="0" y="2"/>
                      <a:pt x="0" y="2"/>
                      <a:pt x="0" y="3"/>
                    </a:cubicBezTo>
                    <a:cubicBezTo>
                      <a:pt x="0" y="3"/>
                      <a:pt x="1" y="3"/>
                      <a:pt x="1" y="3"/>
                    </a:cubicBezTo>
                    <a:cubicBezTo>
                      <a:pt x="1" y="3"/>
                      <a:pt x="2" y="3"/>
                      <a:pt x="2" y="3"/>
                    </a:cubicBezTo>
                    <a:cubicBezTo>
                      <a:pt x="3" y="4"/>
                      <a:pt x="4" y="4"/>
                      <a:pt x="4" y="4"/>
                    </a:cubicBezTo>
                    <a:cubicBezTo>
                      <a:pt x="5" y="4"/>
                      <a:pt x="5" y="4"/>
                      <a:pt x="5" y="5"/>
                    </a:cubicBezTo>
                    <a:cubicBezTo>
                      <a:pt x="6" y="5"/>
                      <a:pt x="6" y="5"/>
                      <a:pt x="6" y="5"/>
                    </a:cubicBezTo>
                    <a:cubicBezTo>
                      <a:pt x="7" y="6"/>
                      <a:pt x="8" y="6"/>
                      <a:pt x="9" y="6"/>
                    </a:cubicBezTo>
                    <a:cubicBezTo>
                      <a:pt x="9" y="6"/>
                      <a:pt x="9" y="6"/>
                      <a:pt x="9" y="6"/>
                    </a:cubicBezTo>
                    <a:cubicBezTo>
                      <a:pt x="9" y="6"/>
                      <a:pt x="10" y="6"/>
                      <a:pt x="10" y="6"/>
                    </a:cubicBezTo>
                    <a:cubicBezTo>
                      <a:pt x="10" y="6"/>
                      <a:pt x="10" y="7"/>
                      <a:pt x="10" y="7"/>
                    </a:cubicBezTo>
                    <a:cubicBezTo>
                      <a:pt x="11" y="7"/>
                      <a:pt x="12" y="7"/>
                      <a:pt x="13" y="8"/>
                    </a:cubicBezTo>
                    <a:cubicBezTo>
                      <a:pt x="13" y="8"/>
                      <a:pt x="13" y="8"/>
                      <a:pt x="14" y="8"/>
                    </a:cubicBezTo>
                    <a:cubicBezTo>
                      <a:pt x="14" y="7"/>
                      <a:pt x="14" y="7"/>
                      <a:pt x="14" y="7"/>
                    </a:cubicBezTo>
                    <a:cubicBezTo>
                      <a:pt x="14" y="6"/>
                      <a:pt x="14" y="6"/>
                      <a:pt x="14" y="6"/>
                    </a:cubicBezTo>
                    <a:cubicBezTo>
                      <a:pt x="14" y="6"/>
                      <a:pt x="14" y="6"/>
                      <a:pt x="14" y="5"/>
                    </a:cubicBezTo>
                    <a:cubicBezTo>
                      <a:pt x="14" y="5"/>
                      <a:pt x="14" y="5"/>
                      <a:pt x="13" y="4"/>
                    </a:cubicBezTo>
                    <a:cubicBezTo>
                      <a:pt x="14" y="4"/>
                      <a:pt x="14" y="3"/>
                      <a:pt x="14" y="3"/>
                    </a:cubicBezTo>
                    <a:cubicBezTo>
                      <a:pt x="15" y="2"/>
                      <a:pt x="15" y="2"/>
                      <a:pt x="15"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568" name="Freeform 707"/>
              <p:cNvSpPr>
                <a:spLocks/>
              </p:cNvSpPr>
              <p:nvPr/>
            </p:nvSpPr>
            <p:spPr bwMode="auto">
              <a:xfrm>
                <a:off x="2447" y="2393"/>
                <a:ext cx="5" cy="3"/>
              </a:xfrm>
              <a:custGeom>
                <a:avLst/>
                <a:gdLst>
                  <a:gd name="T0" fmla="*/ 1 w 2"/>
                  <a:gd name="T1" fmla="*/ 1 h 1"/>
                  <a:gd name="T2" fmla="*/ 2 w 2"/>
                  <a:gd name="T3" fmla="*/ 0 h 1"/>
                  <a:gd name="T4" fmla="*/ 1 w 2"/>
                  <a:gd name="T5" fmla="*/ 0 h 1"/>
                  <a:gd name="T6" fmla="*/ 0 w 2"/>
                  <a:gd name="T7" fmla="*/ 0 h 1"/>
                  <a:gd name="T8" fmla="*/ 0 w 2"/>
                  <a:gd name="T9" fmla="*/ 1 h 1"/>
                  <a:gd name="T10" fmla="*/ 1 w 2"/>
                  <a:gd name="T11" fmla="*/ 1 h 1"/>
                  <a:gd name="T12" fmla="*/ 1 w 2"/>
                  <a:gd name="T13" fmla="*/ 1 h 1"/>
                </a:gdLst>
                <a:ahLst/>
                <a:cxnLst>
                  <a:cxn ang="0">
                    <a:pos x="T0" y="T1"/>
                  </a:cxn>
                  <a:cxn ang="0">
                    <a:pos x="T2" y="T3"/>
                  </a:cxn>
                  <a:cxn ang="0">
                    <a:pos x="T4" y="T5"/>
                  </a:cxn>
                  <a:cxn ang="0">
                    <a:pos x="T6" y="T7"/>
                  </a:cxn>
                  <a:cxn ang="0">
                    <a:pos x="T8" y="T9"/>
                  </a:cxn>
                  <a:cxn ang="0">
                    <a:pos x="T10" y="T11"/>
                  </a:cxn>
                  <a:cxn ang="0">
                    <a:pos x="T12" y="T13"/>
                  </a:cxn>
                </a:cxnLst>
                <a:rect l="0" t="0" r="r" b="b"/>
                <a:pathLst>
                  <a:path w="2" h="1">
                    <a:moveTo>
                      <a:pt x="1" y="1"/>
                    </a:moveTo>
                    <a:cubicBezTo>
                      <a:pt x="2" y="0"/>
                      <a:pt x="2" y="0"/>
                      <a:pt x="2" y="0"/>
                    </a:cubicBezTo>
                    <a:cubicBezTo>
                      <a:pt x="2" y="0"/>
                      <a:pt x="2" y="0"/>
                      <a:pt x="1" y="0"/>
                    </a:cubicBezTo>
                    <a:cubicBezTo>
                      <a:pt x="1" y="0"/>
                      <a:pt x="1" y="0"/>
                      <a:pt x="0" y="0"/>
                    </a:cubicBezTo>
                    <a:cubicBezTo>
                      <a:pt x="0" y="0"/>
                      <a:pt x="0" y="0"/>
                      <a:pt x="0" y="1"/>
                    </a:cubicBezTo>
                    <a:cubicBezTo>
                      <a:pt x="0" y="1"/>
                      <a:pt x="0" y="1"/>
                      <a:pt x="1" y="1"/>
                    </a:cubicBezTo>
                    <a:cubicBezTo>
                      <a:pt x="1" y="1"/>
                      <a:pt x="1"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569" name="Freeform 708"/>
              <p:cNvSpPr>
                <a:spLocks/>
              </p:cNvSpPr>
              <p:nvPr/>
            </p:nvSpPr>
            <p:spPr bwMode="auto">
              <a:xfrm>
                <a:off x="2471" y="2381"/>
                <a:ext cx="7" cy="3"/>
              </a:xfrm>
              <a:custGeom>
                <a:avLst/>
                <a:gdLst>
                  <a:gd name="T0" fmla="*/ 3 w 3"/>
                  <a:gd name="T1" fmla="*/ 1 h 1"/>
                  <a:gd name="T2" fmla="*/ 3 w 3"/>
                  <a:gd name="T3" fmla="*/ 1 h 1"/>
                  <a:gd name="T4" fmla="*/ 2 w 3"/>
                  <a:gd name="T5" fmla="*/ 0 h 1"/>
                  <a:gd name="T6" fmla="*/ 0 w 3"/>
                  <a:gd name="T7" fmla="*/ 1 h 1"/>
                  <a:gd name="T8" fmla="*/ 0 w 3"/>
                  <a:gd name="T9" fmla="*/ 1 h 1"/>
                  <a:gd name="T10" fmla="*/ 2 w 3"/>
                  <a:gd name="T11" fmla="*/ 1 h 1"/>
                  <a:gd name="T12" fmla="*/ 3 w 3"/>
                  <a:gd name="T13" fmla="*/ 1 h 1"/>
                </a:gdLst>
                <a:ahLst/>
                <a:cxnLst>
                  <a:cxn ang="0">
                    <a:pos x="T0" y="T1"/>
                  </a:cxn>
                  <a:cxn ang="0">
                    <a:pos x="T2" y="T3"/>
                  </a:cxn>
                  <a:cxn ang="0">
                    <a:pos x="T4" y="T5"/>
                  </a:cxn>
                  <a:cxn ang="0">
                    <a:pos x="T6" y="T7"/>
                  </a:cxn>
                  <a:cxn ang="0">
                    <a:pos x="T8" y="T9"/>
                  </a:cxn>
                  <a:cxn ang="0">
                    <a:pos x="T10" y="T11"/>
                  </a:cxn>
                  <a:cxn ang="0">
                    <a:pos x="T12" y="T13"/>
                  </a:cxn>
                </a:cxnLst>
                <a:rect l="0" t="0" r="r" b="b"/>
                <a:pathLst>
                  <a:path w="3" h="1">
                    <a:moveTo>
                      <a:pt x="3" y="1"/>
                    </a:moveTo>
                    <a:cubicBezTo>
                      <a:pt x="3" y="1"/>
                      <a:pt x="3" y="1"/>
                      <a:pt x="3" y="1"/>
                    </a:cubicBezTo>
                    <a:cubicBezTo>
                      <a:pt x="3" y="1"/>
                      <a:pt x="2" y="1"/>
                      <a:pt x="2" y="0"/>
                    </a:cubicBezTo>
                    <a:cubicBezTo>
                      <a:pt x="1" y="0"/>
                      <a:pt x="1" y="0"/>
                      <a:pt x="0" y="1"/>
                    </a:cubicBezTo>
                    <a:cubicBezTo>
                      <a:pt x="0" y="1"/>
                      <a:pt x="0" y="1"/>
                      <a:pt x="0" y="1"/>
                    </a:cubicBezTo>
                    <a:cubicBezTo>
                      <a:pt x="1" y="1"/>
                      <a:pt x="1" y="1"/>
                      <a:pt x="2" y="1"/>
                    </a:cubicBezTo>
                    <a:cubicBezTo>
                      <a:pt x="2" y="1"/>
                      <a:pt x="2" y="1"/>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570" name="Freeform 709"/>
              <p:cNvSpPr>
                <a:spLocks/>
              </p:cNvSpPr>
              <p:nvPr/>
            </p:nvSpPr>
            <p:spPr bwMode="auto">
              <a:xfrm>
                <a:off x="2459" y="2386"/>
                <a:ext cx="9" cy="5"/>
              </a:xfrm>
              <a:custGeom>
                <a:avLst/>
                <a:gdLst>
                  <a:gd name="T0" fmla="*/ 2 w 4"/>
                  <a:gd name="T1" fmla="*/ 2 h 2"/>
                  <a:gd name="T2" fmla="*/ 3 w 4"/>
                  <a:gd name="T3" fmla="*/ 1 h 2"/>
                  <a:gd name="T4" fmla="*/ 4 w 4"/>
                  <a:gd name="T5" fmla="*/ 0 h 2"/>
                  <a:gd name="T6" fmla="*/ 3 w 4"/>
                  <a:gd name="T7" fmla="*/ 0 h 2"/>
                  <a:gd name="T8" fmla="*/ 1 w 4"/>
                  <a:gd name="T9" fmla="*/ 0 h 2"/>
                  <a:gd name="T10" fmla="*/ 0 w 4"/>
                  <a:gd name="T11" fmla="*/ 0 h 2"/>
                  <a:gd name="T12" fmla="*/ 0 w 4"/>
                  <a:gd name="T13" fmla="*/ 1 h 2"/>
                  <a:gd name="T14" fmla="*/ 1 w 4"/>
                  <a:gd name="T15" fmla="*/ 1 h 2"/>
                  <a:gd name="T16" fmla="*/ 2 w 4"/>
                  <a:gd name="T17"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2">
                    <a:moveTo>
                      <a:pt x="2" y="2"/>
                    </a:moveTo>
                    <a:cubicBezTo>
                      <a:pt x="2" y="1"/>
                      <a:pt x="2" y="1"/>
                      <a:pt x="3" y="1"/>
                    </a:cubicBezTo>
                    <a:cubicBezTo>
                      <a:pt x="3" y="0"/>
                      <a:pt x="3" y="0"/>
                      <a:pt x="4" y="0"/>
                    </a:cubicBezTo>
                    <a:cubicBezTo>
                      <a:pt x="3" y="0"/>
                      <a:pt x="3" y="0"/>
                      <a:pt x="3" y="0"/>
                    </a:cubicBezTo>
                    <a:cubicBezTo>
                      <a:pt x="2" y="0"/>
                      <a:pt x="2" y="0"/>
                      <a:pt x="1" y="0"/>
                    </a:cubicBezTo>
                    <a:cubicBezTo>
                      <a:pt x="1" y="0"/>
                      <a:pt x="1" y="0"/>
                      <a:pt x="0" y="0"/>
                    </a:cubicBezTo>
                    <a:cubicBezTo>
                      <a:pt x="0" y="0"/>
                      <a:pt x="0" y="1"/>
                      <a:pt x="0" y="1"/>
                    </a:cubicBezTo>
                    <a:cubicBezTo>
                      <a:pt x="1" y="1"/>
                      <a:pt x="1" y="1"/>
                      <a:pt x="1" y="1"/>
                    </a:cubicBezTo>
                    <a:cubicBezTo>
                      <a:pt x="2" y="1"/>
                      <a:pt x="2" y="1"/>
                      <a:pt x="2"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571" name="Freeform 710"/>
              <p:cNvSpPr>
                <a:spLocks/>
              </p:cNvSpPr>
              <p:nvPr/>
            </p:nvSpPr>
            <p:spPr bwMode="auto">
              <a:xfrm>
                <a:off x="2745" y="2422"/>
                <a:ext cx="2" cy="2"/>
              </a:xfrm>
              <a:custGeom>
                <a:avLst/>
                <a:gdLst>
                  <a:gd name="T0" fmla="*/ 0 w 1"/>
                  <a:gd name="T1" fmla="*/ 1 h 1"/>
                  <a:gd name="T2" fmla="*/ 1 w 1"/>
                  <a:gd name="T3" fmla="*/ 1 h 1"/>
                  <a:gd name="T4" fmla="*/ 1 w 1"/>
                  <a:gd name="T5" fmla="*/ 1 h 1"/>
                  <a:gd name="T6" fmla="*/ 1 w 1"/>
                  <a:gd name="T7" fmla="*/ 0 h 1"/>
                  <a:gd name="T8" fmla="*/ 0 w 1"/>
                  <a:gd name="T9" fmla="*/ 1 h 1"/>
                  <a:gd name="T10" fmla="*/ 0 w 1"/>
                  <a:gd name="T11" fmla="*/ 1 h 1"/>
                  <a:gd name="T12" fmla="*/ 0 w 1"/>
                  <a:gd name="T13" fmla="*/ 1 h 1"/>
                </a:gdLst>
                <a:ahLst/>
                <a:cxnLst>
                  <a:cxn ang="0">
                    <a:pos x="T0" y="T1"/>
                  </a:cxn>
                  <a:cxn ang="0">
                    <a:pos x="T2" y="T3"/>
                  </a:cxn>
                  <a:cxn ang="0">
                    <a:pos x="T4" y="T5"/>
                  </a:cxn>
                  <a:cxn ang="0">
                    <a:pos x="T6" y="T7"/>
                  </a:cxn>
                  <a:cxn ang="0">
                    <a:pos x="T8" y="T9"/>
                  </a:cxn>
                  <a:cxn ang="0">
                    <a:pos x="T10" y="T11"/>
                  </a:cxn>
                  <a:cxn ang="0">
                    <a:pos x="T12" y="T13"/>
                  </a:cxn>
                </a:cxnLst>
                <a:rect l="0" t="0" r="r" b="b"/>
                <a:pathLst>
                  <a:path w="1" h="1">
                    <a:moveTo>
                      <a:pt x="0" y="1"/>
                    </a:moveTo>
                    <a:cubicBezTo>
                      <a:pt x="0" y="1"/>
                      <a:pt x="1" y="1"/>
                      <a:pt x="1" y="1"/>
                    </a:cubicBezTo>
                    <a:cubicBezTo>
                      <a:pt x="1" y="1"/>
                      <a:pt x="1" y="1"/>
                      <a:pt x="1" y="1"/>
                    </a:cubicBezTo>
                    <a:cubicBezTo>
                      <a:pt x="1" y="1"/>
                      <a:pt x="1" y="1"/>
                      <a:pt x="1" y="0"/>
                    </a:cubicBezTo>
                    <a:cubicBezTo>
                      <a:pt x="0" y="1"/>
                      <a:pt x="0" y="1"/>
                      <a:pt x="0" y="1"/>
                    </a:cubicBezTo>
                    <a:cubicBezTo>
                      <a:pt x="0" y="1"/>
                      <a:pt x="0" y="1"/>
                      <a:pt x="0" y="1"/>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572" name="Freeform 711"/>
              <p:cNvSpPr>
                <a:spLocks/>
              </p:cNvSpPr>
              <p:nvPr/>
            </p:nvSpPr>
            <p:spPr bwMode="auto">
              <a:xfrm>
                <a:off x="2721" y="2377"/>
                <a:ext cx="3" cy="2"/>
              </a:xfrm>
              <a:custGeom>
                <a:avLst/>
                <a:gdLst>
                  <a:gd name="T0" fmla="*/ 1 w 1"/>
                  <a:gd name="T1" fmla="*/ 0 h 1"/>
                  <a:gd name="T2" fmla="*/ 0 w 1"/>
                  <a:gd name="T3" fmla="*/ 0 h 1"/>
                  <a:gd name="T4" fmla="*/ 0 w 1"/>
                  <a:gd name="T5" fmla="*/ 1 h 1"/>
                  <a:gd name="T6" fmla="*/ 0 w 1"/>
                  <a:gd name="T7" fmla="*/ 1 h 1"/>
                  <a:gd name="T8" fmla="*/ 1 w 1"/>
                  <a:gd name="T9" fmla="*/ 1 h 1"/>
                  <a:gd name="T10" fmla="*/ 1 w 1"/>
                  <a:gd name="T11" fmla="*/ 1 h 1"/>
                  <a:gd name="T12" fmla="*/ 1 w 1"/>
                  <a:gd name="T13" fmla="*/ 1 h 1"/>
                  <a:gd name="T14" fmla="*/ 1 w 1"/>
                  <a:gd name="T15" fmla="*/ 0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1">
                    <a:moveTo>
                      <a:pt x="1" y="0"/>
                    </a:moveTo>
                    <a:cubicBezTo>
                      <a:pt x="0" y="0"/>
                      <a:pt x="0" y="0"/>
                      <a:pt x="0" y="0"/>
                    </a:cubicBezTo>
                    <a:cubicBezTo>
                      <a:pt x="0" y="1"/>
                      <a:pt x="0" y="1"/>
                      <a:pt x="0" y="1"/>
                    </a:cubicBezTo>
                    <a:cubicBezTo>
                      <a:pt x="0" y="1"/>
                      <a:pt x="0" y="1"/>
                      <a:pt x="0" y="1"/>
                    </a:cubicBezTo>
                    <a:cubicBezTo>
                      <a:pt x="0" y="1"/>
                      <a:pt x="1" y="1"/>
                      <a:pt x="1" y="1"/>
                    </a:cubicBezTo>
                    <a:cubicBezTo>
                      <a:pt x="1" y="1"/>
                      <a:pt x="1" y="1"/>
                      <a:pt x="1" y="1"/>
                    </a:cubicBezTo>
                    <a:cubicBezTo>
                      <a:pt x="1" y="1"/>
                      <a:pt x="1" y="1"/>
                      <a:pt x="1" y="1"/>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573" name="Freeform 712"/>
              <p:cNvSpPr>
                <a:spLocks/>
              </p:cNvSpPr>
              <p:nvPr/>
            </p:nvSpPr>
            <p:spPr bwMode="auto">
              <a:xfrm>
                <a:off x="2745" y="2410"/>
                <a:ext cx="7" cy="5"/>
              </a:xfrm>
              <a:custGeom>
                <a:avLst/>
                <a:gdLst>
                  <a:gd name="T0" fmla="*/ 1 w 3"/>
                  <a:gd name="T1" fmla="*/ 1 h 2"/>
                  <a:gd name="T2" fmla="*/ 1 w 3"/>
                  <a:gd name="T3" fmla="*/ 1 h 2"/>
                  <a:gd name="T4" fmla="*/ 2 w 3"/>
                  <a:gd name="T5" fmla="*/ 2 h 2"/>
                  <a:gd name="T6" fmla="*/ 2 w 3"/>
                  <a:gd name="T7" fmla="*/ 1 h 2"/>
                  <a:gd name="T8" fmla="*/ 3 w 3"/>
                  <a:gd name="T9" fmla="*/ 1 h 2"/>
                  <a:gd name="T10" fmla="*/ 3 w 3"/>
                  <a:gd name="T11" fmla="*/ 1 h 2"/>
                  <a:gd name="T12" fmla="*/ 2 w 3"/>
                  <a:gd name="T13" fmla="*/ 1 h 2"/>
                  <a:gd name="T14" fmla="*/ 2 w 3"/>
                  <a:gd name="T15" fmla="*/ 1 h 2"/>
                  <a:gd name="T16" fmla="*/ 2 w 3"/>
                  <a:gd name="T17" fmla="*/ 1 h 2"/>
                  <a:gd name="T18" fmla="*/ 1 w 3"/>
                  <a:gd name="T19" fmla="*/ 0 h 2"/>
                  <a:gd name="T20" fmla="*/ 0 w 3"/>
                  <a:gd name="T21" fmla="*/ 1 h 2"/>
                  <a:gd name="T22" fmla="*/ 0 w 3"/>
                  <a:gd name="T23" fmla="*/ 1 h 2"/>
                  <a:gd name="T24" fmla="*/ 0 w 3"/>
                  <a:gd name="T25" fmla="*/ 1 h 2"/>
                  <a:gd name="T26" fmla="*/ 1 w 3"/>
                  <a:gd name="T27"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 h="2">
                    <a:moveTo>
                      <a:pt x="1" y="1"/>
                    </a:moveTo>
                    <a:cubicBezTo>
                      <a:pt x="1" y="1"/>
                      <a:pt x="1" y="1"/>
                      <a:pt x="1" y="1"/>
                    </a:cubicBezTo>
                    <a:cubicBezTo>
                      <a:pt x="2" y="1"/>
                      <a:pt x="2" y="2"/>
                      <a:pt x="2" y="2"/>
                    </a:cubicBezTo>
                    <a:cubicBezTo>
                      <a:pt x="2" y="1"/>
                      <a:pt x="2" y="1"/>
                      <a:pt x="2" y="1"/>
                    </a:cubicBezTo>
                    <a:cubicBezTo>
                      <a:pt x="2" y="1"/>
                      <a:pt x="3" y="1"/>
                      <a:pt x="3" y="1"/>
                    </a:cubicBezTo>
                    <a:cubicBezTo>
                      <a:pt x="3" y="1"/>
                      <a:pt x="3" y="1"/>
                      <a:pt x="3" y="1"/>
                    </a:cubicBezTo>
                    <a:cubicBezTo>
                      <a:pt x="3" y="1"/>
                      <a:pt x="3" y="1"/>
                      <a:pt x="2" y="1"/>
                    </a:cubicBezTo>
                    <a:cubicBezTo>
                      <a:pt x="2" y="1"/>
                      <a:pt x="2" y="1"/>
                      <a:pt x="2" y="1"/>
                    </a:cubicBezTo>
                    <a:cubicBezTo>
                      <a:pt x="2" y="1"/>
                      <a:pt x="2" y="1"/>
                      <a:pt x="2" y="1"/>
                    </a:cubicBezTo>
                    <a:cubicBezTo>
                      <a:pt x="1" y="1"/>
                      <a:pt x="1" y="1"/>
                      <a:pt x="1" y="0"/>
                    </a:cubicBezTo>
                    <a:cubicBezTo>
                      <a:pt x="1" y="1"/>
                      <a:pt x="0" y="1"/>
                      <a:pt x="0" y="1"/>
                    </a:cubicBezTo>
                    <a:cubicBezTo>
                      <a:pt x="0" y="1"/>
                      <a:pt x="0" y="1"/>
                      <a:pt x="0" y="1"/>
                    </a:cubicBezTo>
                    <a:cubicBezTo>
                      <a:pt x="0" y="1"/>
                      <a:pt x="0" y="1"/>
                      <a:pt x="0" y="1"/>
                    </a:cubicBezTo>
                    <a:cubicBezTo>
                      <a:pt x="1" y="1"/>
                      <a:pt x="1"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574" name="Oval 713"/>
              <p:cNvSpPr>
                <a:spLocks noChangeArrowheads="1"/>
              </p:cNvSpPr>
              <p:nvPr/>
            </p:nvSpPr>
            <p:spPr bwMode="auto">
              <a:xfrm>
                <a:off x="2721" y="2415"/>
                <a:ext cx="1" cy="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575" name="Freeform 714"/>
              <p:cNvSpPr>
                <a:spLocks/>
              </p:cNvSpPr>
              <p:nvPr/>
            </p:nvSpPr>
            <p:spPr bwMode="auto">
              <a:xfrm>
                <a:off x="2719" y="2422"/>
                <a:ext cx="5" cy="0"/>
              </a:xfrm>
              <a:custGeom>
                <a:avLst/>
                <a:gdLst>
                  <a:gd name="T0" fmla="*/ 1 w 2"/>
                  <a:gd name="T1" fmla="*/ 2 w 2"/>
                  <a:gd name="T2" fmla="*/ 1 w 2"/>
                  <a:gd name="T3" fmla="*/ 0 w 2"/>
                  <a:gd name="T4" fmla="*/ 1 w 2"/>
                  <a:gd name="T5" fmla="*/ 1 w 2"/>
                </a:gdLst>
                <a:ahLst/>
                <a:cxnLst>
                  <a:cxn ang="0">
                    <a:pos x="T0" y="0"/>
                  </a:cxn>
                  <a:cxn ang="0">
                    <a:pos x="T1" y="0"/>
                  </a:cxn>
                  <a:cxn ang="0">
                    <a:pos x="T2" y="0"/>
                  </a:cxn>
                  <a:cxn ang="0">
                    <a:pos x="T3" y="0"/>
                  </a:cxn>
                  <a:cxn ang="0">
                    <a:pos x="T4" y="0"/>
                  </a:cxn>
                  <a:cxn ang="0">
                    <a:pos x="T5" y="0"/>
                  </a:cxn>
                </a:cxnLst>
                <a:rect l="0" t="0" r="r" b="b"/>
                <a:pathLst>
                  <a:path w="2">
                    <a:moveTo>
                      <a:pt x="1" y="0"/>
                    </a:moveTo>
                    <a:cubicBezTo>
                      <a:pt x="1" y="0"/>
                      <a:pt x="1" y="0"/>
                      <a:pt x="2" y="0"/>
                    </a:cubicBezTo>
                    <a:cubicBezTo>
                      <a:pt x="1" y="0"/>
                      <a:pt x="1" y="0"/>
                      <a:pt x="1" y="0"/>
                    </a:cubicBezTo>
                    <a:cubicBezTo>
                      <a:pt x="1" y="0"/>
                      <a:pt x="1" y="0"/>
                      <a:pt x="0" y="0"/>
                    </a:cubicBezTo>
                    <a:cubicBezTo>
                      <a:pt x="0" y="0"/>
                      <a:pt x="1" y="0"/>
                      <a:pt x="1"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576" name="Freeform 715"/>
              <p:cNvSpPr>
                <a:spLocks/>
              </p:cNvSpPr>
              <p:nvPr/>
            </p:nvSpPr>
            <p:spPr bwMode="auto">
              <a:xfrm>
                <a:off x="2721" y="2417"/>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577" name="Freeform 716"/>
              <p:cNvSpPr>
                <a:spLocks/>
              </p:cNvSpPr>
              <p:nvPr/>
            </p:nvSpPr>
            <p:spPr bwMode="auto">
              <a:xfrm>
                <a:off x="2719" y="2412"/>
                <a:ext cx="2" cy="3"/>
              </a:xfrm>
              <a:custGeom>
                <a:avLst/>
                <a:gdLst>
                  <a:gd name="T0" fmla="*/ 0 w 1"/>
                  <a:gd name="T1" fmla="*/ 0 h 1"/>
                  <a:gd name="T2" fmla="*/ 0 w 1"/>
                  <a:gd name="T3" fmla="*/ 1 h 1"/>
                  <a:gd name="T4" fmla="*/ 1 w 1"/>
                  <a:gd name="T5" fmla="*/ 0 h 1"/>
                  <a:gd name="T6" fmla="*/ 0 w 1"/>
                  <a:gd name="T7" fmla="*/ 0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cubicBezTo>
                      <a:pt x="0" y="0"/>
                      <a:pt x="0" y="1"/>
                      <a:pt x="0" y="1"/>
                    </a:cubicBezTo>
                    <a:cubicBezTo>
                      <a:pt x="0" y="1"/>
                      <a:pt x="1" y="0"/>
                      <a:pt x="1" y="0"/>
                    </a:cubicBezTo>
                    <a:cubicBezTo>
                      <a:pt x="1" y="0"/>
                      <a:pt x="1"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578" name="Freeform 717"/>
              <p:cNvSpPr>
                <a:spLocks/>
              </p:cNvSpPr>
              <p:nvPr/>
            </p:nvSpPr>
            <p:spPr bwMode="auto">
              <a:xfrm>
                <a:off x="2762" y="2426"/>
                <a:ext cx="7" cy="5"/>
              </a:xfrm>
              <a:custGeom>
                <a:avLst/>
                <a:gdLst>
                  <a:gd name="T0" fmla="*/ 2 w 3"/>
                  <a:gd name="T1" fmla="*/ 0 h 2"/>
                  <a:gd name="T2" fmla="*/ 3 w 3"/>
                  <a:gd name="T3" fmla="*/ 0 h 2"/>
                  <a:gd name="T4" fmla="*/ 3 w 3"/>
                  <a:gd name="T5" fmla="*/ 0 h 2"/>
                  <a:gd name="T6" fmla="*/ 2 w 3"/>
                  <a:gd name="T7" fmla="*/ 0 h 2"/>
                  <a:gd name="T8" fmla="*/ 1 w 3"/>
                  <a:gd name="T9" fmla="*/ 0 h 2"/>
                  <a:gd name="T10" fmla="*/ 0 w 3"/>
                  <a:gd name="T11" fmla="*/ 1 h 2"/>
                  <a:gd name="T12" fmla="*/ 0 w 3"/>
                  <a:gd name="T13" fmla="*/ 1 h 2"/>
                  <a:gd name="T14" fmla="*/ 0 w 3"/>
                  <a:gd name="T15" fmla="*/ 1 h 2"/>
                  <a:gd name="T16" fmla="*/ 0 w 3"/>
                  <a:gd name="T17" fmla="*/ 2 h 2"/>
                  <a:gd name="T18" fmla="*/ 0 w 3"/>
                  <a:gd name="T19" fmla="*/ 2 h 2"/>
                  <a:gd name="T20" fmla="*/ 0 w 3"/>
                  <a:gd name="T21" fmla="*/ 2 h 2"/>
                  <a:gd name="T22" fmla="*/ 1 w 3"/>
                  <a:gd name="T23" fmla="*/ 2 h 2"/>
                  <a:gd name="T24" fmla="*/ 1 w 3"/>
                  <a:gd name="T25" fmla="*/ 1 h 2"/>
                  <a:gd name="T26" fmla="*/ 2 w 3"/>
                  <a:gd name="T27" fmla="*/ 1 h 2"/>
                  <a:gd name="T28" fmla="*/ 2 w 3"/>
                  <a:gd name="T29" fmla="*/ 1 h 2"/>
                  <a:gd name="T30" fmla="*/ 2 w 3"/>
                  <a:gd name="T31" fmla="*/ 1 h 2"/>
                  <a:gd name="T32" fmla="*/ 2 w 3"/>
                  <a:gd name="T33"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 h="2">
                    <a:moveTo>
                      <a:pt x="2" y="0"/>
                    </a:moveTo>
                    <a:cubicBezTo>
                      <a:pt x="3" y="0"/>
                      <a:pt x="3" y="0"/>
                      <a:pt x="3" y="0"/>
                    </a:cubicBezTo>
                    <a:cubicBezTo>
                      <a:pt x="3" y="0"/>
                      <a:pt x="3" y="0"/>
                      <a:pt x="3" y="0"/>
                    </a:cubicBezTo>
                    <a:cubicBezTo>
                      <a:pt x="3" y="0"/>
                      <a:pt x="2" y="0"/>
                      <a:pt x="2" y="0"/>
                    </a:cubicBezTo>
                    <a:cubicBezTo>
                      <a:pt x="2" y="0"/>
                      <a:pt x="1" y="0"/>
                      <a:pt x="1" y="0"/>
                    </a:cubicBezTo>
                    <a:cubicBezTo>
                      <a:pt x="1" y="0"/>
                      <a:pt x="0" y="1"/>
                      <a:pt x="0" y="1"/>
                    </a:cubicBezTo>
                    <a:cubicBezTo>
                      <a:pt x="0" y="1"/>
                      <a:pt x="0" y="1"/>
                      <a:pt x="0" y="1"/>
                    </a:cubicBezTo>
                    <a:cubicBezTo>
                      <a:pt x="0" y="1"/>
                      <a:pt x="0" y="1"/>
                      <a:pt x="0" y="1"/>
                    </a:cubicBezTo>
                    <a:cubicBezTo>
                      <a:pt x="0" y="1"/>
                      <a:pt x="0" y="2"/>
                      <a:pt x="0" y="2"/>
                    </a:cubicBezTo>
                    <a:cubicBezTo>
                      <a:pt x="0" y="2"/>
                      <a:pt x="0" y="2"/>
                      <a:pt x="0" y="2"/>
                    </a:cubicBezTo>
                    <a:cubicBezTo>
                      <a:pt x="0" y="2"/>
                      <a:pt x="0" y="2"/>
                      <a:pt x="0" y="2"/>
                    </a:cubicBezTo>
                    <a:cubicBezTo>
                      <a:pt x="1" y="2"/>
                      <a:pt x="1" y="2"/>
                      <a:pt x="1" y="2"/>
                    </a:cubicBezTo>
                    <a:cubicBezTo>
                      <a:pt x="1" y="1"/>
                      <a:pt x="1" y="1"/>
                      <a:pt x="1" y="1"/>
                    </a:cubicBezTo>
                    <a:cubicBezTo>
                      <a:pt x="2" y="1"/>
                      <a:pt x="2" y="1"/>
                      <a:pt x="2" y="1"/>
                    </a:cubicBezTo>
                    <a:cubicBezTo>
                      <a:pt x="2" y="1"/>
                      <a:pt x="2" y="1"/>
                      <a:pt x="2" y="1"/>
                    </a:cubicBezTo>
                    <a:cubicBezTo>
                      <a:pt x="2" y="1"/>
                      <a:pt x="2" y="1"/>
                      <a:pt x="2" y="1"/>
                    </a:cubicBezTo>
                    <a:cubicBezTo>
                      <a:pt x="2" y="1"/>
                      <a:pt x="2"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579" name="Freeform 718"/>
              <p:cNvSpPr>
                <a:spLocks/>
              </p:cNvSpPr>
              <p:nvPr/>
            </p:nvSpPr>
            <p:spPr bwMode="auto">
              <a:xfrm>
                <a:off x="2702" y="2424"/>
                <a:ext cx="3" cy="2"/>
              </a:xfrm>
              <a:custGeom>
                <a:avLst/>
                <a:gdLst>
                  <a:gd name="T0" fmla="*/ 1 w 1"/>
                  <a:gd name="T1" fmla="*/ 1 h 1"/>
                  <a:gd name="T2" fmla="*/ 1 w 1"/>
                  <a:gd name="T3" fmla="*/ 1 h 1"/>
                  <a:gd name="T4" fmla="*/ 1 w 1"/>
                  <a:gd name="T5" fmla="*/ 1 h 1"/>
                  <a:gd name="T6" fmla="*/ 1 w 1"/>
                  <a:gd name="T7" fmla="*/ 1 h 1"/>
                  <a:gd name="T8" fmla="*/ 1 w 1"/>
                  <a:gd name="T9" fmla="*/ 0 h 1"/>
                  <a:gd name="T10" fmla="*/ 1 w 1"/>
                  <a:gd name="T11" fmla="*/ 0 h 1"/>
                  <a:gd name="T12" fmla="*/ 1 w 1"/>
                  <a:gd name="T13" fmla="*/ 0 h 1"/>
                  <a:gd name="T14" fmla="*/ 0 w 1"/>
                  <a:gd name="T15" fmla="*/ 0 h 1"/>
                  <a:gd name="T16" fmla="*/ 1 w 1"/>
                  <a:gd name="T17" fmla="*/ 1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 h="1">
                    <a:moveTo>
                      <a:pt x="1" y="1"/>
                    </a:moveTo>
                    <a:cubicBezTo>
                      <a:pt x="1" y="1"/>
                      <a:pt x="1" y="1"/>
                      <a:pt x="1" y="1"/>
                    </a:cubicBezTo>
                    <a:cubicBezTo>
                      <a:pt x="1" y="1"/>
                      <a:pt x="1" y="1"/>
                      <a:pt x="1" y="1"/>
                    </a:cubicBezTo>
                    <a:cubicBezTo>
                      <a:pt x="1" y="1"/>
                      <a:pt x="1" y="1"/>
                      <a:pt x="1" y="1"/>
                    </a:cubicBezTo>
                    <a:cubicBezTo>
                      <a:pt x="1" y="0"/>
                      <a:pt x="1" y="0"/>
                      <a:pt x="1" y="0"/>
                    </a:cubicBezTo>
                    <a:cubicBezTo>
                      <a:pt x="1" y="0"/>
                      <a:pt x="1" y="0"/>
                      <a:pt x="1" y="0"/>
                    </a:cubicBezTo>
                    <a:cubicBezTo>
                      <a:pt x="1" y="0"/>
                      <a:pt x="1" y="0"/>
                      <a:pt x="1" y="0"/>
                    </a:cubicBezTo>
                    <a:cubicBezTo>
                      <a:pt x="0" y="0"/>
                      <a:pt x="0" y="0"/>
                      <a:pt x="0" y="0"/>
                    </a:cubicBezTo>
                    <a:cubicBezTo>
                      <a:pt x="0" y="0"/>
                      <a:pt x="0" y="0"/>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580" name="Freeform 719"/>
              <p:cNvSpPr>
                <a:spLocks/>
              </p:cNvSpPr>
              <p:nvPr/>
            </p:nvSpPr>
            <p:spPr bwMode="auto">
              <a:xfrm>
                <a:off x="2702" y="2422"/>
                <a:ext cx="3" cy="0"/>
              </a:xfrm>
              <a:custGeom>
                <a:avLst/>
                <a:gdLst>
                  <a:gd name="T0" fmla="*/ 1 w 1"/>
                  <a:gd name="T1" fmla="*/ 0 w 1"/>
                  <a:gd name="T2" fmla="*/ 1 w 1"/>
                  <a:gd name="T3" fmla="*/ 1 w 1"/>
                </a:gdLst>
                <a:ahLst/>
                <a:cxnLst>
                  <a:cxn ang="0">
                    <a:pos x="T0" y="0"/>
                  </a:cxn>
                  <a:cxn ang="0">
                    <a:pos x="T1" y="0"/>
                  </a:cxn>
                  <a:cxn ang="0">
                    <a:pos x="T2" y="0"/>
                  </a:cxn>
                  <a:cxn ang="0">
                    <a:pos x="T3" y="0"/>
                  </a:cxn>
                </a:cxnLst>
                <a:rect l="0" t="0" r="r" b="b"/>
                <a:pathLst>
                  <a:path w="1">
                    <a:moveTo>
                      <a:pt x="1" y="0"/>
                    </a:moveTo>
                    <a:cubicBezTo>
                      <a:pt x="1" y="0"/>
                      <a:pt x="0" y="0"/>
                      <a:pt x="0" y="0"/>
                    </a:cubicBezTo>
                    <a:cubicBezTo>
                      <a:pt x="1" y="0"/>
                      <a:pt x="1" y="0"/>
                      <a:pt x="1"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581" name="Freeform 720"/>
              <p:cNvSpPr>
                <a:spLocks/>
              </p:cNvSpPr>
              <p:nvPr/>
            </p:nvSpPr>
            <p:spPr bwMode="auto">
              <a:xfrm>
                <a:off x="2674" y="2407"/>
                <a:ext cx="5" cy="3"/>
              </a:xfrm>
              <a:custGeom>
                <a:avLst/>
                <a:gdLst>
                  <a:gd name="T0" fmla="*/ 0 w 2"/>
                  <a:gd name="T1" fmla="*/ 0 h 1"/>
                  <a:gd name="T2" fmla="*/ 0 w 2"/>
                  <a:gd name="T3" fmla="*/ 0 h 1"/>
                  <a:gd name="T4" fmla="*/ 1 w 2"/>
                  <a:gd name="T5" fmla="*/ 1 h 1"/>
                  <a:gd name="T6" fmla="*/ 1 w 2"/>
                  <a:gd name="T7" fmla="*/ 1 h 1"/>
                  <a:gd name="T8" fmla="*/ 2 w 2"/>
                  <a:gd name="T9" fmla="*/ 1 h 1"/>
                  <a:gd name="T10" fmla="*/ 2 w 2"/>
                  <a:gd name="T11" fmla="*/ 1 h 1"/>
                  <a:gd name="T12" fmla="*/ 2 w 2"/>
                  <a:gd name="T13" fmla="*/ 1 h 1"/>
                  <a:gd name="T14" fmla="*/ 1 w 2"/>
                  <a:gd name="T15" fmla="*/ 0 h 1"/>
                  <a:gd name="T16" fmla="*/ 1 w 2"/>
                  <a:gd name="T17" fmla="*/ 0 h 1"/>
                  <a:gd name="T18" fmla="*/ 0 w 2"/>
                  <a:gd name="T19"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1">
                    <a:moveTo>
                      <a:pt x="0" y="0"/>
                    </a:moveTo>
                    <a:cubicBezTo>
                      <a:pt x="0" y="0"/>
                      <a:pt x="0" y="0"/>
                      <a:pt x="0" y="0"/>
                    </a:cubicBezTo>
                    <a:cubicBezTo>
                      <a:pt x="0" y="1"/>
                      <a:pt x="1" y="1"/>
                      <a:pt x="1" y="1"/>
                    </a:cubicBezTo>
                    <a:cubicBezTo>
                      <a:pt x="1" y="1"/>
                      <a:pt x="1" y="1"/>
                      <a:pt x="1" y="1"/>
                    </a:cubicBezTo>
                    <a:cubicBezTo>
                      <a:pt x="2" y="1"/>
                      <a:pt x="2" y="1"/>
                      <a:pt x="2" y="1"/>
                    </a:cubicBezTo>
                    <a:cubicBezTo>
                      <a:pt x="2" y="1"/>
                      <a:pt x="2" y="1"/>
                      <a:pt x="2" y="1"/>
                    </a:cubicBezTo>
                    <a:cubicBezTo>
                      <a:pt x="2" y="1"/>
                      <a:pt x="2" y="1"/>
                      <a:pt x="2" y="1"/>
                    </a:cubicBezTo>
                    <a:cubicBezTo>
                      <a:pt x="2" y="0"/>
                      <a:pt x="2" y="0"/>
                      <a:pt x="1" y="0"/>
                    </a:cubicBezTo>
                    <a:cubicBezTo>
                      <a:pt x="1" y="0"/>
                      <a:pt x="1" y="0"/>
                      <a:pt x="1" y="0"/>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582" name="Freeform 721"/>
              <p:cNvSpPr>
                <a:spLocks/>
              </p:cNvSpPr>
              <p:nvPr/>
            </p:nvSpPr>
            <p:spPr bwMode="auto">
              <a:xfrm>
                <a:off x="2755" y="2431"/>
                <a:ext cx="2" cy="5"/>
              </a:xfrm>
              <a:custGeom>
                <a:avLst/>
                <a:gdLst>
                  <a:gd name="T0" fmla="*/ 0 w 1"/>
                  <a:gd name="T1" fmla="*/ 1 h 2"/>
                  <a:gd name="T2" fmla="*/ 0 w 1"/>
                  <a:gd name="T3" fmla="*/ 1 h 2"/>
                  <a:gd name="T4" fmla="*/ 0 w 1"/>
                  <a:gd name="T5" fmla="*/ 2 h 2"/>
                  <a:gd name="T6" fmla="*/ 0 w 1"/>
                  <a:gd name="T7" fmla="*/ 2 h 2"/>
                  <a:gd name="T8" fmla="*/ 1 w 1"/>
                  <a:gd name="T9" fmla="*/ 1 h 2"/>
                  <a:gd name="T10" fmla="*/ 0 w 1"/>
                  <a:gd name="T11" fmla="*/ 1 h 2"/>
                  <a:gd name="T12" fmla="*/ 0 w 1"/>
                  <a:gd name="T13" fmla="*/ 0 h 2"/>
                  <a:gd name="T14" fmla="*/ 0 w 1"/>
                  <a:gd name="T15" fmla="*/ 1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2">
                    <a:moveTo>
                      <a:pt x="0" y="1"/>
                    </a:moveTo>
                    <a:cubicBezTo>
                      <a:pt x="0" y="1"/>
                      <a:pt x="0" y="1"/>
                      <a:pt x="0" y="1"/>
                    </a:cubicBezTo>
                    <a:cubicBezTo>
                      <a:pt x="0" y="2"/>
                      <a:pt x="0" y="2"/>
                      <a:pt x="0" y="2"/>
                    </a:cubicBezTo>
                    <a:cubicBezTo>
                      <a:pt x="0" y="2"/>
                      <a:pt x="0" y="2"/>
                      <a:pt x="0" y="2"/>
                    </a:cubicBezTo>
                    <a:cubicBezTo>
                      <a:pt x="1" y="2"/>
                      <a:pt x="1" y="1"/>
                      <a:pt x="1" y="1"/>
                    </a:cubicBezTo>
                    <a:cubicBezTo>
                      <a:pt x="1" y="1"/>
                      <a:pt x="0" y="1"/>
                      <a:pt x="0" y="1"/>
                    </a:cubicBezTo>
                    <a:cubicBezTo>
                      <a:pt x="0" y="1"/>
                      <a:pt x="0" y="0"/>
                      <a:pt x="0" y="0"/>
                    </a:cubicBezTo>
                    <a:cubicBezTo>
                      <a:pt x="0" y="0"/>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583" name="Freeform 722"/>
              <p:cNvSpPr>
                <a:spLocks/>
              </p:cNvSpPr>
              <p:nvPr/>
            </p:nvSpPr>
            <p:spPr bwMode="auto">
              <a:xfrm>
                <a:off x="2755" y="2431"/>
                <a:ext cx="2" cy="0"/>
              </a:xfrm>
              <a:custGeom>
                <a:avLst/>
                <a:gdLst>
                  <a:gd name="T0" fmla="*/ 1 w 1"/>
                  <a:gd name="T1" fmla="*/ 1 w 1"/>
                  <a:gd name="T2" fmla="*/ 0 w 1"/>
                  <a:gd name="T3" fmla="*/ 0 w 1"/>
                  <a:gd name="T4" fmla="*/ 1 w 1"/>
                </a:gdLst>
                <a:ahLst/>
                <a:cxnLst>
                  <a:cxn ang="0">
                    <a:pos x="T0" y="0"/>
                  </a:cxn>
                  <a:cxn ang="0">
                    <a:pos x="T1" y="0"/>
                  </a:cxn>
                  <a:cxn ang="0">
                    <a:pos x="T2" y="0"/>
                  </a:cxn>
                  <a:cxn ang="0">
                    <a:pos x="T3" y="0"/>
                  </a:cxn>
                  <a:cxn ang="0">
                    <a:pos x="T4" y="0"/>
                  </a:cxn>
                </a:cxnLst>
                <a:rect l="0" t="0" r="r" b="b"/>
                <a:pathLst>
                  <a:path w="1">
                    <a:moveTo>
                      <a:pt x="1" y="0"/>
                    </a:moveTo>
                    <a:cubicBezTo>
                      <a:pt x="1" y="0"/>
                      <a:pt x="1" y="0"/>
                      <a:pt x="1" y="0"/>
                    </a:cubicBezTo>
                    <a:cubicBezTo>
                      <a:pt x="0" y="0"/>
                      <a:pt x="0" y="0"/>
                      <a:pt x="0" y="0"/>
                    </a:cubicBez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584" name="Freeform 723"/>
              <p:cNvSpPr>
                <a:spLocks/>
              </p:cNvSpPr>
              <p:nvPr/>
            </p:nvSpPr>
            <p:spPr bwMode="auto">
              <a:xfrm>
                <a:off x="2702" y="2396"/>
                <a:ext cx="22" cy="14"/>
              </a:xfrm>
              <a:custGeom>
                <a:avLst/>
                <a:gdLst>
                  <a:gd name="T0" fmla="*/ 0 w 9"/>
                  <a:gd name="T1" fmla="*/ 0 h 6"/>
                  <a:gd name="T2" fmla="*/ 0 w 9"/>
                  <a:gd name="T3" fmla="*/ 1 h 6"/>
                  <a:gd name="T4" fmla="*/ 0 w 9"/>
                  <a:gd name="T5" fmla="*/ 1 h 6"/>
                  <a:gd name="T6" fmla="*/ 1 w 9"/>
                  <a:gd name="T7" fmla="*/ 1 h 6"/>
                  <a:gd name="T8" fmla="*/ 1 w 9"/>
                  <a:gd name="T9" fmla="*/ 1 h 6"/>
                  <a:gd name="T10" fmla="*/ 2 w 9"/>
                  <a:gd name="T11" fmla="*/ 1 h 6"/>
                  <a:gd name="T12" fmla="*/ 2 w 9"/>
                  <a:gd name="T13" fmla="*/ 2 h 6"/>
                  <a:gd name="T14" fmla="*/ 2 w 9"/>
                  <a:gd name="T15" fmla="*/ 2 h 6"/>
                  <a:gd name="T16" fmla="*/ 3 w 9"/>
                  <a:gd name="T17" fmla="*/ 2 h 6"/>
                  <a:gd name="T18" fmla="*/ 4 w 9"/>
                  <a:gd name="T19" fmla="*/ 3 h 6"/>
                  <a:gd name="T20" fmla="*/ 4 w 9"/>
                  <a:gd name="T21" fmla="*/ 3 h 6"/>
                  <a:gd name="T22" fmla="*/ 5 w 9"/>
                  <a:gd name="T23" fmla="*/ 3 h 6"/>
                  <a:gd name="T24" fmla="*/ 5 w 9"/>
                  <a:gd name="T25" fmla="*/ 3 h 6"/>
                  <a:gd name="T26" fmla="*/ 6 w 9"/>
                  <a:gd name="T27" fmla="*/ 4 h 6"/>
                  <a:gd name="T28" fmla="*/ 6 w 9"/>
                  <a:gd name="T29" fmla="*/ 4 h 6"/>
                  <a:gd name="T30" fmla="*/ 6 w 9"/>
                  <a:gd name="T31" fmla="*/ 5 h 6"/>
                  <a:gd name="T32" fmla="*/ 7 w 9"/>
                  <a:gd name="T33" fmla="*/ 5 h 6"/>
                  <a:gd name="T34" fmla="*/ 7 w 9"/>
                  <a:gd name="T35" fmla="*/ 6 h 6"/>
                  <a:gd name="T36" fmla="*/ 8 w 9"/>
                  <a:gd name="T37" fmla="*/ 5 h 6"/>
                  <a:gd name="T38" fmla="*/ 8 w 9"/>
                  <a:gd name="T39" fmla="*/ 6 h 6"/>
                  <a:gd name="T40" fmla="*/ 9 w 9"/>
                  <a:gd name="T41" fmla="*/ 5 h 6"/>
                  <a:gd name="T42" fmla="*/ 8 w 9"/>
                  <a:gd name="T43" fmla="*/ 5 h 6"/>
                  <a:gd name="T44" fmla="*/ 8 w 9"/>
                  <a:gd name="T45" fmla="*/ 5 h 6"/>
                  <a:gd name="T46" fmla="*/ 7 w 9"/>
                  <a:gd name="T47" fmla="*/ 4 h 6"/>
                  <a:gd name="T48" fmla="*/ 7 w 9"/>
                  <a:gd name="T49" fmla="*/ 4 h 6"/>
                  <a:gd name="T50" fmla="*/ 7 w 9"/>
                  <a:gd name="T51" fmla="*/ 4 h 6"/>
                  <a:gd name="T52" fmla="*/ 7 w 9"/>
                  <a:gd name="T53" fmla="*/ 3 h 6"/>
                  <a:gd name="T54" fmla="*/ 6 w 9"/>
                  <a:gd name="T55" fmla="*/ 3 h 6"/>
                  <a:gd name="T56" fmla="*/ 5 w 9"/>
                  <a:gd name="T57" fmla="*/ 2 h 6"/>
                  <a:gd name="T58" fmla="*/ 5 w 9"/>
                  <a:gd name="T59" fmla="*/ 2 h 6"/>
                  <a:gd name="T60" fmla="*/ 4 w 9"/>
                  <a:gd name="T61" fmla="*/ 2 h 6"/>
                  <a:gd name="T62" fmla="*/ 4 w 9"/>
                  <a:gd name="T63" fmla="*/ 2 h 6"/>
                  <a:gd name="T64" fmla="*/ 3 w 9"/>
                  <a:gd name="T65" fmla="*/ 1 h 6"/>
                  <a:gd name="T66" fmla="*/ 2 w 9"/>
                  <a:gd name="T67" fmla="*/ 1 h 6"/>
                  <a:gd name="T68" fmla="*/ 2 w 9"/>
                  <a:gd name="T69" fmla="*/ 0 h 6"/>
                  <a:gd name="T70" fmla="*/ 0 w 9"/>
                  <a:gd name="T71"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 h="6">
                    <a:moveTo>
                      <a:pt x="0" y="0"/>
                    </a:moveTo>
                    <a:cubicBezTo>
                      <a:pt x="0" y="1"/>
                      <a:pt x="0" y="1"/>
                      <a:pt x="0" y="1"/>
                    </a:cubicBezTo>
                    <a:cubicBezTo>
                      <a:pt x="0" y="1"/>
                      <a:pt x="0" y="1"/>
                      <a:pt x="0" y="1"/>
                    </a:cubicBezTo>
                    <a:cubicBezTo>
                      <a:pt x="0" y="1"/>
                      <a:pt x="1" y="1"/>
                      <a:pt x="1" y="1"/>
                    </a:cubicBezTo>
                    <a:cubicBezTo>
                      <a:pt x="1" y="1"/>
                      <a:pt x="1" y="1"/>
                      <a:pt x="1" y="1"/>
                    </a:cubicBezTo>
                    <a:cubicBezTo>
                      <a:pt x="1" y="1"/>
                      <a:pt x="2" y="1"/>
                      <a:pt x="2" y="1"/>
                    </a:cubicBezTo>
                    <a:cubicBezTo>
                      <a:pt x="2" y="2"/>
                      <a:pt x="2" y="2"/>
                      <a:pt x="2" y="2"/>
                    </a:cubicBezTo>
                    <a:cubicBezTo>
                      <a:pt x="2" y="2"/>
                      <a:pt x="2" y="2"/>
                      <a:pt x="2" y="2"/>
                    </a:cubicBezTo>
                    <a:cubicBezTo>
                      <a:pt x="3" y="2"/>
                      <a:pt x="3" y="2"/>
                      <a:pt x="3" y="2"/>
                    </a:cubicBezTo>
                    <a:cubicBezTo>
                      <a:pt x="3" y="2"/>
                      <a:pt x="3" y="2"/>
                      <a:pt x="4" y="3"/>
                    </a:cubicBezTo>
                    <a:cubicBezTo>
                      <a:pt x="4" y="3"/>
                      <a:pt x="4" y="3"/>
                      <a:pt x="4" y="3"/>
                    </a:cubicBezTo>
                    <a:cubicBezTo>
                      <a:pt x="5" y="3"/>
                      <a:pt x="5" y="3"/>
                      <a:pt x="5" y="3"/>
                    </a:cubicBezTo>
                    <a:cubicBezTo>
                      <a:pt x="5" y="3"/>
                      <a:pt x="5" y="3"/>
                      <a:pt x="5" y="3"/>
                    </a:cubicBezTo>
                    <a:cubicBezTo>
                      <a:pt x="6" y="4"/>
                      <a:pt x="6" y="4"/>
                      <a:pt x="6" y="4"/>
                    </a:cubicBezTo>
                    <a:cubicBezTo>
                      <a:pt x="6" y="4"/>
                      <a:pt x="6" y="4"/>
                      <a:pt x="6" y="4"/>
                    </a:cubicBezTo>
                    <a:cubicBezTo>
                      <a:pt x="6" y="5"/>
                      <a:pt x="6" y="5"/>
                      <a:pt x="6" y="5"/>
                    </a:cubicBezTo>
                    <a:cubicBezTo>
                      <a:pt x="6" y="5"/>
                      <a:pt x="7" y="5"/>
                      <a:pt x="7" y="5"/>
                    </a:cubicBezTo>
                    <a:cubicBezTo>
                      <a:pt x="7" y="5"/>
                      <a:pt x="7" y="5"/>
                      <a:pt x="7" y="6"/>
                    </a:cubicBezTo>
                    <a:cubicBezTo>
                      <a:pt x="8" y="6"/>
                      <a:pt x="8" y="5"/>
                      <a:pt x="8" y="5"/>
                    </a:cubicBezTo>
                    <a:cubicBezTo>
                      <a:pt x="8" y="5"/>
                      <a:pt x="8" y="6"/>
                      <a:pt x="8" y="6"/>
                    </a:cubicBezTo>
                    <a:cubicBezTo>
                      <a:pt x="8" y="5"/>
                      <a:pt x="9" y="5"/>
                      <a:pt x="9" y="5"/>
                    </a:cubicBezTo>
                    <a:cubicBezTo>
                      <a:pt x="8" y="5"/>
                      <a:pt x="8" y="5"/>
                      <a:pt x="8" y="5"/>
                    </a:cubicBezTo>
                    <a:cubicBezTo>
                      <a:pt x="8" y="5"/>
                      <a:pt x="8" y="5"/>
                      <a:pt x="8" y="5"/>
                    </a:cubicBezTo>
                    <a:cubicBezTo>
                      <a:pt x="7" y="5"/>
                      <a:pt x="7" y="5"/>
                      <a:pt x="7" y="4"/>
                    </a:cubicBezTo>
                    <a:cubicBezTo>
                      <a:pt x="7" y="4"/>
                      <a:pt x="7" y="4"/>
                      <a:pt x="7" y="4"/>
                    </a:cubicBezTo>
                    <a:cubicBezTo>
                      <a:pt x="7" y="4"/>
                      <a:pt x="7" y="4"/>
                      <a:pt x="7" y="4"/>
                    </a:cubicBezTo>
                    <a:cubicBezTo>
                      <a:pt x="7" y="3"/>
                      <a:pt x="7" y="3"/>
                      <a:pt x="7" y="3"/>
                    </a:cubicBezTo>
                    <a:cubicBezTo>
                      <a:pt x="7" y="3"/>
                      <a:pt x="7" y="3"/>
                      <a:pt x="6" y="3"/>
                    </a:cubicBezTo>
                    <a:cubicBezTo>
                      <a:pt x="6" y="2"/>
                      <a:pt x="6" y="2"/>
                      <a:pt x="5" y="2"/>
                    </a:cubicBezTo>
                    <a:cubicBezTo>
                      <a:pt x="5" y="2"/>
                      <a:pt x="5" y="2"/>
                      <a:pt x="5" y="2"/>
                    </a:cubicBezTo>
                    <a:cubicBezTo>
                      <a:pt x="5" y="2"/>
                      <a:pt x="5" y="2"/>
                      <a:pt x="4" y="2"/>
                    </a:cubicBezTo>
                    <a:cubicBezTo>
                      <a:pt x="4" y="2"/>
                      <a:pt x="4" y="2"/>
                      <a:pt x="4" y="2"/>
                    </a:cubicBezTo>
                    <a:cubicBezTo>
                      <a:pt x="4" y="1"/>
                      <a:pt x="4" y="1"/>
                      <a:pt x="3" y="1"/>
                    </a:cubicBezTo>
                    <a:cubicBezTo>
                      <a:pt x="3" y="1"/>
                      <a:pt x="3" y="1"/>
                      <a:pt x="2" y="1"/>
                    </a:cubicBezTo>
                    <a:cubicBezTo>
                      <a:pt x="2" y="1"/>
                      <a:pt x="2" y="0"/>
                      <a:pt x="2" y="0"/>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585" name="Freeform 724"/>
              <p:cNvSpPr>
                <a:spLocks/>
              </p:cNvSpPr>
              <p:nvPr/>
            </p:nvSpPr>
            <p:spPr bwMode="auto">
              <a:xfrm>
                <a:off x="2738" y="2393"/>
                <a:ext cx="7" cy="5"/>
              </a:xfrm>
              <a:custGeom>
                <a:avLst/>
                <a:gdLst>
                  <a:gd name="T0" fmla="*/ 3 w 3"/>
                  <a:gd name="T1" fmla="*/ 0 h 2"/>
                  <a:gd name="T2" fmla="*/ 2 w 3"/>
                  <a:gd name="T3" fmla="*/ 0 h 2"/>
                  <a:gd name="T4" fmla="*/ 1 w 3"/>
                  <a:gd name="T5" fmla="*/ 0 h 2"/>
                  <a:gd name="T6" fmla="*/ 0 w 3"/>
                  <a:gd name="T7" fmla="*/ 1 h 2"/>
                  <a:gd name="T8" fmla="*/ 0 w 3"/>
                  <a:gd name="T9" fmla="*/ 1 h 2"/>
                  <a:gd name="T10" fmla="*/ 0 w 3"/>
                  <a:gd name="T11" fmla="*/ 2 h 2"/>
                  <a:gd name="T12" fmla="*/ 1 w 3"/>
                  <a:gd name="T13" fmla="*/ 2 h 2"/>
                  <a:gd name="T14" fmla="*/ 1 w 3"/>
                  <a:gd name="T15" fmla="*/ 2 h 2"/>
                  <a:gd name="T16" fmla="*/ 1 w 3"/>
                  <a:gd name="T17" fmla="*/ 1 h 2"/>
                  <a:gd name="T18" fmla="*/ 2 w 3"/>
                  <a:gd name="T19" fmla="*/ 1 h 2"/>
                  <a:gd name="T20" fmla="*/ 2 w 3"/>
                  <a:gd name="T21" fmla="*/ 1 h 2"/>
                  <a:gd name="T22" fmla="*/ 2 w 3"/>
                  <a:gd name="T23" fmla="*/ 1 h 2"/>
                  <a:gd name="T24" fmla="*/ 2 w 3"/>
                  <a:gd name="T25" fmla="*/ 2 h 2"/>
                  <a:gd name="T26" fmla="*/ 1 w 3"/>
                  <a:gd name="T27" fmla="*/ 2 h 2"/>
                  <a:gd name="T28" fmla="*/ 2 w 3"/>
                  <a:gd name="T29" fmla="*/ 2 h 2"/>
                  <a:gd name="T30" fmla="*/ 3 w 3"/>
                  <a:gd name="T31" fmla="*/ 2 h 2"/>
                  <a:gd name="T32" fmla="*/ 3 w 3"/>
                  <a:gd name="T33" fmla="*/ 1 h 2"/>
                  <a:gd name="T34" fmla="*/ 3 w 3"/>
                  <a:gd name="T35" fmla="*/ 1 h 2"/>
                  <a:gd name="T36" fmla="*/ 3 w 3"/>
                  <a:gd name="T37" fmla="*/ 1 h 2"/>
                  <a:gd name="T38" fmla="*/ 3 w 3"/>
                  <a:gd name="T39" fmla="*/ 0 h 2"/>
                  <a:gd name="T40" fmla="*/ 3 w 3"/>
                  <a:gd name="T41"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 h="2">
                    <a:moveTo>
                      <a:pt x="3" y="0"/>
                    </a:moveTo>
                    <a:cubicBezTo>
                      <a:pt x="3" y="0"/>
                      <a:pt x="2" y="0"/>
                      <a:pt x="2" y="0"/>
                    </a:cubicBezTo>
                    <a:cubicBezTo>
                      <a:pt x="2" y="0"/>
                      <a:pt x="1" y="0"/>
                      <a:pt x="1" y="0"/>
                    </a:cubicBezTo>
                    <a:cubicBezTo>
                      <a:pt x="1" y="1"/>
                      <a:pt x="0" y="1"/>
                      <a:pt x="0" y="1"/>
                    </a:cubicBezTo>
                    <a:cubicBezTo>
                      <a:pt x="0" y="1"/>
                      <a:pt x="0" y="1"/>
                      <a:pt x="0" y="1"/>
                    </a:cubicBezTo>
                    <a:cubicBezTo>
                      <a:pt x="0" y="1"/>
                      <a:pt x="0" y="2"/>
                      <a:pt x="0" y="2"/>
                    </a:cubicBezTo>
                    <a:cubicBezTo>
                      <a:pt x="0" y="2"/>
                      <a:pt x="0" y="2"/>
                      <a:pt x="1" y="2"/>
                    </a:cubicBezTo>
                    <a:cubicBezTo>
                      <a:pt x="1" y="2"/>
                      <a:pt x="1" y="2"/>
                      <a:pt x="1" y="2"/>
                    </a:cubicBezTo>
                    <a:cubicBezTo>
                      <a:pt x="1" y="2"/>
                      <a:pt x="1" y="1"/>
                      <a:pt x="1" y="1"/>
                    </a:cubicBezTo>
                    <a:cubicBezTo>
                      <a:pt x="1" y="1"/>
                      <a:pt x="1" y="1"/>
                      <a:pt x="2" y="1"/>
                    </a:cubicBezTo>
                    <a:cubicBezTo>
                      <a:pt x="2" y="1"/>
                      <a:pt x="2" y="1"/>
                      <a:pt x="2" y="1"/>
                    </a:cubicBezTo>
                    <a:cubicBezTo>
                      <a:pt x="2" y="1"/>
                      <a:pt x="2" y="1"/>
                      <a:pt x="2" y="1"/>
                    </a:cubicBezTo>
                    <a:cubicBezTo>
                      <a:pt x="2" y="1"/>
                      <a:pt x="2" y="1"/>
                      <a:pt x="2" y="2"/>
                    </a:cubicBezTo>
                    <a:cubicBezTo>
                      <a:pt x="2" y="2"/>
                      <a:pt x="2" y="2"/>
                      <a:pt x="1" y="2"/>
                    </a:cubicBezTo>
                    <a:cubicBezTo>
                      <a:pt x="2" y="2"/>
                      <a:pt x="2" y="2"/>
                      <a:pt x="2" y="2"/>
                    </a:cubicBezTo>
                    <a:cubicBezTo>
                      <a:pt x="2" y="2"/>
                      <a:pt x="3" y="2"/>
                      <a:pt x="3" y="2"/>
                    </a:cubicBezTo>
                    <a:cubicBezTo>
                      <a:pt x="3" y="2"/>
                      <a:pt x="3" y="2"/>
                      <a:pt x="3" y="1"/>
                    </a:cubicBezTo>
                    <a:cubicBezTo>
                      <a:pt x="3" y="1"/>
                      <a:pt x="3" y="1"/>
                      <a:pt x="3" y="1"/>
                    </a:cubicBezTo>
                    <a:cubicBezTo>
                      <a:pt x="3" y="1"/>
                      <a:pt x="3" y="1"/>
                      <a:pt x="3" y="1"/>
                    </a:cubicBezTo>
                    <a:cubicBezTo>
                      <a:pt x="3" y="1"/>
                      <a:pt x="3" y="1"/>
                      <a:pt x="3" y="0"/>
                    </a:cubicBezTo>
                    <a:cubicBezTo>
                      <a:pt x="3" y="0"/>
                      <a:pt x="3" y="0"/>
                      <a:pt x="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586" name="Freeform 725"/>
              <p:cNvSpPr>
                <a:spLocks/>
              </p:cNvSpPr>
              <p:nvPr/>
            </p:nvSpPr>
            <p:spPr bwMode="auto">
              <a:xfrm>
                <a:off x="2738" y="2403"/>
                <a:ext cx="5" cy="4"/>
              </a:xfrm>
              <a:custGeom>
                <a:avLst/>
                <a:gdLst>
                  <a:gd name="T0" fmla="*/ 0 w 2"/>
                  <a:gd name="T1" fmla="*/ 1 h 2"/>
                  <a:gd name="T2" fmla="*/ 1 w 2"/>
                  <a:gd name="T3" fmla="*/ 2 h 2"/>
                  <a:gd name="T4" fmla="*/ 2 w 2"/>
                  <a:gd name="T5" fmla="*/ 1 h 2"/>
                  <a:gd name="T6" fmla="*/ 2 w 2"/>
                  <a:gd name="T7" fmla="*/ 1 h 2"/>
                  <a:gd name="T8" fmla="*/ 2 w 2"/>
                  <a:gd name="T9" fmla="*/ 0 h 2"/>
                  <a:gd name="T10" fmla="*/ 1 w 2"/>
                  <a:gd name="T11" fmla="*/ 0 h 2"/>
                  <a:gd name="T12" fmla="*/ 1 w 2"/>
                  <a:gd name="T13" fmla="*/ 0 h 2"/>
                  <a:gd name="T14" fmla="*/ 0 w 2"/>
                  <a:gd name="T15" fmla="*/ 0 h 2"/>
                  <a:gd name="T16" fmla="*/ 0 w 2"/>
                  <a:gd name="T17" fmla="*/ 0 h 2"/>
                  <a:gd name="T18" fmla="*/ 1 w 2"/>
                  <a:gd name="T19" fmla="*/ 0 h 2"/>
                  <a:gd name="T20" fmla="*/ 1 w 2"/>
                  <a:gd name="T21" fmla="*/ 1 h 2"/>
                  <a:gd name="T22" fmla="*/ 0 w 2"/>
                  <a:gd name="T23" fmla="*/ 1 h 2"/>
                  <a:gd name="T24" fmla="*/ 0 w 2"/>
                  <a:gd name="T25"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2">
                    <a:moveTo>
                      <a:pt x="0" y="1"/>
                    </a:moveTo>
                    <a:cubicBezTo>
                      <a:pt x="0" y="1"/>
                      <a:pt x="1" y="2"/>
                      <a:pt x="1" y="2"/>
                    </a:cubicBezTo>
                    <a:cubicBezTo>
                      <a:pt x="1" y="2"/>
                      <a:pt x="1" y="2"/>
                      <a:pt x="2" y="1"/>
                    </a:cubicBezTo>
                    <a:cubicBezTo>
                      <a:pt x="2" y="1"/>
                      <a:pt x="2" y="1"/>
                      <a:pt x="2" y="1"/>
                    </a:cubicBezTo>
                    <a:cubicBezTo>
                      <a:pt x="2" y="1"/>
                      <a:pt x="2" y="0"/>
                      <a:pt x="2" y="0"/>
                    </a:cubicBezTo>
                    <a:cubicBezTo>
                      <a:pt x="2" y="0"/>
                      <a:pt x="1" y="0"/>
                      <a:pt x="1" y="0"/>
                    </a:cubicBezTo>
                    <a:cubicBezTo>
                      <a:pt x="1" y="0"/>
                      <a:pt x="1" y="0"/>
                      <a:pt x="1" y="0"/>
                    </a:cubicBezTo>
                    <a:cubicBezTo>
                      <a:pt x="1" y="0"/>
                      <a:pt x="0" y="0"/>
                      <a:pt x="0" y="0"/>
                    </a:cubicBezTo>
                    <a:cubicBezTo>
                      <a:pt x="0" y="0"/>
                      <a:pt x="0" y="0"/>
                      <a:pt x="0" y="0"/>
                    </a:cubicBezTo>
                    <a:cubicBezTo>
                      <a:pt x="0" y="0"/>
                      <a:pt x="1" y="0"/>
                      <a:pt x="1" y="0"/>
                    </a:cubicBezTo>
                    <a:cubicBezTo>
                      <a:pt x="1" y="1"/>
                      <a:pt x="1" y="1"/>
                      <a:pt x="1" y="1"/>
                    </a:cubicBezTo>
                    <a:cubicBezTo>
                      <a:pt x="1" y="1"/>
                      <a:pt x="0" y="1"/>
                      <a:pt x="0" y="1"/>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587" name="Freeform 726"/>
              <p:cNvSpPr>
                <a:spLocks/>
              </p:cNvSpPr>
              <p:nvPr/>
            </p:nvSpPr>
            <p:spPr bwMode="auto">
              <a:xfrm>
                <a:off x="2710" y="2396"/>
                <a:ext cx="2" cy="0"/>
              </a:xfrm>
              <a:custGeom>
                <a:avLst/>
                <a:gdLst>
                  <a:gd name="T0" fmla="*/ 1 w 1"/>
                  <a:gd name="T1" fmla="*/ 1 w 1"/>
                  <a:gd name="T2" fmla="*/ 0 w 1"/>
                  <a:gd name="T3" fmla="*/ 0 w 1"/>
                  <a:gd name="T4" fmla="*/ 1 w 1"/>
                  <a:gd name="T5" fmla="*/ 1 w 1"/>
                </a:gdLst>
                <a:ahLst/>
                <a:cxnLst>
                  <a:cxn ang="0">
                    <a:pos x="T0" y="0"/>
                  </a:cxn>
                  <a:cxn ang="0">
                    <a:pos x="T1" y="0"/>
                  </a:cxn>
                  <a:cxn ang="0">
                    <a:pos x="T2" y="0"/>
                  </a:cxn>
                  <a:cxn ang="0">
                    <a:pos x="T3" y="0"/>
                  </a:cxn>
                  <a:cxn ang="0">
                    <a:pos x="T4" y="0"/>
                  </a:cxn>
                  <a:cxn ang="0">
                    <a:pos x="T5" y="0"/>
                  </a:cxn>
                </a:cxnLst>
                <a:rect l="0" t="0" r="r" b="b"/>
                <a:pathLst>
                  <a:path w="1">
                    <a:moveTo>
                      <a:pt x="1" y="0"/>
                    </a:moveTo>
                    <a:cubicBezTo>
                      <a:pt x="1" y="0"/>
                      <a:pt x="1" y="0"/>
                      <a:pt x="1" y="0"/>
                    </a:cubicBezTo>
                    <a:cubicBezTo>
                      <a:pt x="1" y="0"/>
                      <a:pt x="0" y="0"/>
                      <a:pt x="0" y="0"/>
                    </a:cubicBezTo>
                    <a:cubicBezTo>
                      <a:pt x="0" y="0"/>
                      <a:pt x="0" y="0"/>
                      <a:pt x="0" y="0"/>
                    </a:cubicBezTo>
                    <a:cubicBezTo>
                      <a:pt x="0" y="0"/>
                      <a:pt x="1" y="0"/>
                      <a:pt x="1"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588" name="Freeform 727"/>
              <p:cNvSpPr>
                <a:spLocks/>
              </p:cNvSpPr>
              <p:nvPr/>
            </p:nvSpPr>
            <p:spPr bwMode="auto">
              <a:xfrm>
                <a:off x="2733" y="2417"/>
                <a:ext cx="3" cy="2"/>
              </a:xfrm>
              <a:custGeom>
                <a:avLst/>
                <a:gdLst>
                  <a:gd name="T0" fmla="*/ 0 w 1"/>
                  <a:gd name="T1" fmla="*/ 1 h 1"/>
                  <a:gd name="T2" fmla="*/ 1 w 1"/>
                  <a:gd name="T3" fmla="*/ 1 h 1"/>
                  <a:gd name="T4" fmla="*/ 1 w 1"/>
                  <a:gd name="T5" fmla="*/ 1 h 1"/>
                  <a:gd name="T6" fmla="*/ 1 w 1"/>
                  <a:gd name="T7" fmla="*/ 0 h 1"/>
                  <a:gd name="T8" fmla="*/ 1 w 1"/>
                  <a:gd name="T9" fmla="*/ 0 h 1"/>
                  <a:gd name="T10" fmla="*/ 0 w 1"/>
                  <a:gd name="T11" fmla="*/ 0 h 1"/>
                  <a:gd name="T12" fmla="*/ 0 w 1"/>
                  <a:gd name="T13" fmla="*/ 1 h 1"/>
                </a:gdLst>
                <a:ahLst/>
                <a:cxnLst>
                  <a:cxn ang="0">
                    <a:pos x="T0" y="T1"/>
                  </a:cxn>
                  <a:cxn ang="0">
                    <a:pos x="T2" y="T3"/>
                  </a:cxn>
                  <a:cxn ang="0">
                    <a:pos x="T4" y="T5"/>
                  </a:cxn>
                  <a:cxn ang="0">
                    <a:pos x="T6" y="T7"/>
                  </a:cxn>
                  <a:cxn ang="0">
                    <a:pos x="T8" y="T9"/>
                  </a:cxn>
                  <a:cxn ang="0">
                    <a:pos x="T10" y="T11"/>
                  </a:cxn>
                  <a:cxn ang="0">
                    <a:pos x="T12" y="T13"/>
                  </a:cxn>
                </a:cxnLst>
                <a:rect l="0" t="0" r="r" b="b"/>
                <a:pathLst>
                  <a:path w="1" h="1">
                    <a:moveTo>
                      <a:pt x="0" y="1"/>
                    </a:moveTo>
                    <a:cubicBezTo>
                      <a:pt x="0" y="1"/>
                      <a:pt x="1" y="1"/>
                      <a:pt x="1" y="1"/>
                    </a:cubicBezTo>
                    <a:cubicBezTo>
                      <a:pt x="1" y="1"/>
                      <a:pt x="1" y="1"/>
                      <a:pt x="1" y="1"/>
                    </a:cubicBezTo>
                    <a:cubicBezTo>
                      <a:pt x="1" y="0"/>
                      <a:pt x="1" y="0"/>
                      <a:pt x="1" y="0"/>
                    </a:cubicBezTo>
                    <a:cubicBezTo>
                      <a:pt x="1" y="0"/>
                      <a:pt x="1" y="0"/>
                      <a:pt x="1" y="0"/>
                    </a:cubicBezTo>
                    <a:cubicBezTo>
                      <a:pt x="0" y="0"/>
                      <a:pt x="0" y="0"/>
                      <a:pt x="0" y="0"/>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589" name="Freeform 728"/>
              <p:cNvSpPr>
                <a:spLocks/>
              </p:cNvSpPr>
              <p:nvPr/>
            </p:nvSpPr>
            <p:spPr bwMode="auto">
              <a:xfrm>
                <a:off x="2674" y="2398"/>
                <a:ext cx="2" cy="2"/>
              </a:xfrm>
              <a:custGeom>
                <a:avLst/>
                <a:gdLst>
                  <a:gd name="T0" fmla="*/ 1 w 1"/>
                  <a:gd name="T1" fmla="*/ 1 h 1"/>
                  <a:gd name="T2" fmla="*/ 1 w 1"/>
                  <a:gd name="T3" fmla="*/ 0 h 1"/>
                  <a:gd name="T4" fmla="*/ 1 w 1"/>
                  <a:gd name="T5" fmla="*/ 0 h 1"/>
                  <a:gd name="T6" fmla="*/ 0 w 1"/>
                  <a:gd name="T7" fmla="*/ 0 h 1"/>
                  <a:gd name="T8" fmla="*/ 0 w 1"/>
                  <a:gd name="T9" fmla="*/ 0 h 1"/>
                  <a:gd name="T10" fmla="*/ 0 w 1"/>
                  <a:gd name="T11" fmla="*/ 1 h 1"/>
                  <a:gd name="T12" fmla="*/ 0 w 1"/>
                  <a:gd name="T13" fmla="*/ 1 h 1"/>
                  <a:gd name="T14" fmla="*/ 1 w 1"/>
                  <a:gd name="T15" fmla="*/ 1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1">
                    <a:moveTo>
                      <a:pt x="1" y="1"/>
                    </a:moveTo>
                    <a:cubicBezTo>
                      <a:pt x="1" y="1"/>
                      <a:pt x="1" y="1"/>
                      <a:pt x="1" y="0"/>
                    </a:cubicBezTo>
                    <a:cubicBezTo>
                      <a:pt x="1" y="0"/>
                      <a:pt x="1" y="0"/>
                      <a:pt x="1" y="0"/>
                    </a:cubicBezTo>
                    <a:cubicBezTo>
                      <a:pt x="1" y="0"/>
                      <a:pt x="1" y="0"/>
                      <a:pt x="0" y="0"/>
                    </a:cubicBezTo>
                    <a:cubicBezTo>
                      <a:pt x="0" y="0"/>
                      <a:pt x="0" y="0"/>
                      <a:pt x="0" y="0"/>
                    </a:cubicBezTo>
                    <a:cubicBezTo>
                      <a:pt x="0" y="1"/>
                      <a:pt x="0" y="1"/>
                      <a:pt x="0" y="1"/>
                    </a:cubicBezTo>
                    <a:cubicBezTo>
                      <a:pt x="0" y="1"/>
                      <a:pt x="0" y="1"/>
                      <a:pt x="0" y="1"/>
                    </a:cubicBezTo>
                    <a:cubicBezTo>
                      <a:pt x="0" y="1"/>
                      <a:pt x="1"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590" name="Oval 729"/>
              <p:cNvSpPr>
                <a:spLocks noChangeArrowheads="1"/>
              </p:cNvSpPr>
              <p:nvPr/>
            </p:nvSpPr>
            <p:spPr bwMode="auto">
              <a:xfrm>
                <a:off x="2707" y="2393"/>
                <a:ext cx="3" cy="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591" name="Freeform 730"/>
              <p:cNvSpPr>
                <a:spLocks/>
              </p:cNvSpPr>
              <p:nvPr/>
            </p:nvSpPr>
            <p:spPr bwMode="auto">
              <a:xfrm>
                <a:off x="2672" y="2400"/>
                <a:ext cx="7" cy="5"/>
              </a:xfrm>
              <a:custGeom>
                <a:avLst/>
                <a:gdLst>
                  <a:gd name="T0" fmla="*/ 0 w 3"/>
                  <a:gd name="T1" fmla="*/ 1 h 2"/>
                  <a:gd name="T2" fmla="*/ 0 w 3"/>
                  <a:gd name="T3" fmla="*/ 2 h 2"/>
                  <a:gd name="T4" fmla="*/ 0 w 3"/>
                  <a:gd name="T5" fmla="*/ 2 h 2"/>
                  <a:gd name="T6" fmla="*/ 1 w 3"/>
                  <a:gd name="T7" fmla="*/ 2 h 2"/>
                  <a:gd name="T8" fmla="*/ 1 w 3"/>
                  <a:gd name="T9" fmla="*/ 1 h 2"/>
                  <a:gd name="T10" fmla="*/ 1 w 3"/>
                  <a:gd name="T11" fmla="*/ 2 h 2"/>
                  <a:gd name="T12" fmla="*/ 1 w 3"/>
                  <a:gd name="T13" fmla="*/ 2 h 2"/>
                  <a:gd name="T14" fmla="*/ 2 w 3"/>
                  <a:gd name="T15" fmla="*/ 2 h 2"/>
                  <a:gd name="T16" fmla="*/ 2 w 3"/>
                  <a:gd name="T17" fmla="*/ 2 h 2"/>
                  <a:gd name="T18" fmla="*/ 3 w 3"/>
                  <a:gd name="T19" fmla="*/ 2 h 2"/>
                  <a:gd name="T20" fmla="*/ 2 w 3"/>
                  <a:gd name="T21" fmla="*/ 2 h 2"/>
                  <a:gd name="T22" fmla="*/ 2 w 3"/>
                  <a:gd name="T23" fmla="*/ 2 h 2"/>
                  <a:gd name="T24" fmla="*/ 2 w 3"/>
                  <a:gd name="T25" fmla="*/ 1 h 2"/>
                  <a:gd name="T26" fmla="*/ 2 w 3"/>
                  <a:gd name="T27" fmla="*/ 1 h 2"/>
                  <a:gd name="T28" fmla="*/ 2 w 3"/>
                  <a:gd name="T29" fmla="*/ 0 h 2"/>
                  <a:gd name="T30" fmla="*/ 1 w 3"/>
                  <a:gd name="T31" fmla="*/ 0 h 2"/>
                  <a:gd name="T32" fmla="*/ 1 w 3"/>
                  <a:gd name="T33" fmla="*/ 1 h 2"/>
                  <a:gd name="T34" fmla="*/ 1 w 3"/>
                  <a:gd name="T35" fmla="*/ 1 h 2"/>
                  <a:gd name="T36" fmla="*/ 0 w 3"/>
                  <a:gd name="T37"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 h="2">
                    <a:moveTo>
                      <a:pt x="0" y="1"/>
                    </a:moveTo>
                    <a:cubicBezTo>
                      <a:pt x="0" y="1"/>
                      <a:pt x="0" y="1"/>
                      <a:pt x="0" y="2"/>
                    </a:cubicBezTo>
                    <a:cubicBezTo>
                      <a:pt x="0" y="2"/>
                      <a:pt x="0" y="2"/>
                      <a:pt x="0" y="2"/>
                    </a:cubicBezTo>
                    <a:cubicBezTo>
                      <a:pt x="0" y="2"/>
                      <a:pt x="1" y="2"/>
                      <a:pt x="1" y="2"/>
                    </a:cubicBezTo>
                    <a:cubicBezTo>
                      <a:pt x="1" y="2"/>
                      <a:pt x="1" y="2"/>
                      <a:pt x="1" y="1"/>
                    </a:cubicBezTo>
                    <a:cubicBezTo>
                      <a:pt x="1" y="2"/>
                      <a:pt x="1" y="2"/>
                      <a:pt x="1" y="2"/>
                    </a:cubicBezTo>
                    <a:cubicBezTo>
                      <a:pt x="1" y="2"/>
                      <a:pt x="1" y="2"/>
                      <a:pt x="1" y="2"/>
                    </a:cubicBezTo>
                    <a:cubicBezTo>
                      <a:pt x="1" y="2"/>
                      <a:pt x="1" y="2"/>
                      <a:pt x="2" y="2"/>
                    </a:cubicBezTo>
                    <a:cubicBezTo>
                      <a:pt x="2" y="2"/>
                      <a:pt x="2" y="2"/>
                      <a:pt x="2" y="2"/>
                    </a:cubicBezTo>
                    <a:cubicBezTo>
                      <a:pt x="2" y="2"/>
                      <a:pt x="2" y="2"/>
                      <a:pt x="3" y="2"/>
                    </a:cubicBezTo>
                    <a:cubicBezTo>
                      <a:pt x="3" y="2"/>
                      <a:pt x="2" y="2"/>
                      <a:pt x="2" y="2"/>
                    </a:cubicBezTo>
                    <a:cubicBezTo>
                      <a:pt x="2" y="2"/>
                      <a:pt x="2" y="2"/>
                      <a:pt x="2" y="2"/>
                    </a:cubicBezTo>
                    <a:cubicBezTo>
                      <a:pt x="2" y="1"/>
                      <a:pt x="2" y="1"/>
                      <a:pt x="2" y="1"/>
                    </a:cubicBezTo>
                    <a:cubicBezTo>
                      <a:pt x="2" y="1"/>
                      <a:pt x="2" y="1"/>
                      <a:pt x="2" y="1"/>
                    </a:cubicBezTo>
                    <a:cubicBezTo>
                      <a:pt x="2" y="1"/>
                      <a:pt x="2" y="1"/>
                      <a:pt x="2" y="0"/>
                    </a:cubicBezTo>
                    <a:cubicBezTo>
                      <a:pt x="1" y="0"/>
                      <a:pt x="1" y="0"/>
                      <a:pt x="1" y="0"/>
                    </a:cubicBezTo>
                    <a:cubicBezTo>
                      <a:pt x="1" y="0"/>
                      <a:pt x="1" y="1"/>
                      <a:pt x="1" y="1"/>
                    </a:cubicBezTo>
                    <a:cubicBezTo>
                      <a:pt x="1" y="1"/>
                      <a:pt x="1" y="1"/>
                      <a:pt x="1" y="1"/>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592" name="Freeform 731"/>
              <p:cNvSpPr>
                <a:spLocks/>
              </p:cNvSpPr>
              <p:nvPr/>
            </p:nvSpPr>
            <p:spPr bwMode="auto">
              <a:xfrm>
                <a:off x="2662" y="2386"/>
                <a:ext cx="5" cy="5"/>
              </a:xfrm>
              <a:custGeom>
                <a:avLst/>
                <a:gdLst>
                  <a:gd name="T0" fmla="*/ 1 w 2"/>
                  <a:gd name="T1" fmla="*/ 0 h 2"/>
                  <a:gd name="T2" fmla="*/ 0 w 2"/>
                  <a:gd name="T3" fmla="*/ 0 h 2"/>
                  <a:gd name="T4" fmla="*/ 0 w 2"/>
                  <a:gd name="T5" fmla="*/ 1 h 2"/>
                  <a:gd name="T6" fmla="*/ 0 w 2"/>
                  <a:gd name="T7" fmla="*/ 1 h 2"/>
                  <a:gd name="T8" fmla="*/ 0 w 2"/>
                  <a:gd name="T9" fmla="*/ 1 h 2"/>
                  <a:gd name="T10" fmla="*/ 1 w 2"/>
                  <a:gd name="T11" fmla="*/ 2 h 2"/>
                  <a:gd name="T12" fmla="*/ 2 w 2"/>
                  <a:gd name="T13" fmla="*/ 2 h 2"/>
                  <a:gd name="T14" fmla="*/ 2 w 2"/>
                  <a:gd name="T15" fmla="*/ 2 h 2"/>
                  <a:gd name="T16" fmla="*/ 2 w 2"/>
                  <a:gd name="T17" fmla="*/ 2 h 2"/>
                  <a:gd name="T18" fmla="*/ 2 w 2"/>
                  <a:gd name="T19" fmla="*/ 1 h 2"/>
                  <a:gd name="T20" fmla="*/ 1 w 2"/>
                  <a:gd name="T21" fmla="*/ 1 h 2"/>
                  <a:gd name="T22" fmla="*/ 1 w 2"/>
                  <a:gd name="T23" fmla="*/ 0 h 2"/>
                  <a:gd name="T24" fmla="*/ 1 w 2"/>
                  <a:gd name="T25"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2">
                    <a:moveTo>
                      <a:pt x="1" y="0"/>
                    </a:moveTo>
                    <a:cubicBezTo>
                      <a:pt x="0" y="0"/>
                      <a:pt x="0" y="0"/>
                      <a:pt x="0" y="0"/>
                    </a:cubicBezTo>
                    <a:cubicBezTo>
                      <a:pt x="0" y="0"/>
                      <a:pt x="0" y="1"/>
                      <a:pt x="0" y="1"/>
                    </a:cubicBezTo>
                    <a:cubicBezTo>
                      <a:pt x="0" y="1"/>
                      <a:pt x="0" y="1"/>
                      <a:pt x="0" y="1"/>
                    </a:cubicBezTo>
                    <a:cubicBezTo>
                      <a:pt x="0" y="1"/>
                      <a:pt x="0" y="1"/>
                      <a:pt x="0" y="1"/>
                    </a:cubicBezTo>
                    <a:cubicBezTo>
                      <a:pt x="1" y="1"/>
                      <a:pt x="1" y="2"/>
                      <a:pt x="1" y="2"/>
                    </a:cubicBezTo>
                    <a:cubicBezTo>
                      <a:pt x="2" y="2"/>
                      <a:pt x="2" y="2"/>
                      <a:pt x="2" y="2"/>
                    </a:cubicBezTo>
                    <a:cubicBezTo>
                      <a:pt x="2" y="2"/>
                      <a:pt x="2" y="2"/>
                      <a:pt x="2" y="2"/>
                    </a:cubicBezTo>
                    <a:cubicBezTo>
                      <a:pt x="2" y="2"/>
                      <a:pt x="2" y="2"/>
                      <a:pt x="2" y="2"/>
                    </a:cubicBezTo>
                    <a:cubicBezTo>
                      <a:pt x="2" y="2"/>
                      <a:pt x="2" y="2"/>
                      <a:pt x="2" y="1"/>
                    </a:cubicBezTo>
                    <a:cubicBezTo>
                      <a:pt x="1" y="1"/>
                      <a:pt x="1" y="1"/>
                      <a:pt x="1" y="1"/>
                    </a:cubicBezTo>
                    <a:cubicBezTo>
                      <a:pt x="1" y="1"/>
                      <a:pt x="1" y="1"/>
                      <a:pt x="1"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593" name="Freeform 732"/>
              <p:cNvSpPr>
                <a:spLocks/>
              </p:cNvSpPr>
              <p:nvPr/>
            </p:nvSpPr>
            <p:spPr bwMode="auto">
              <a:xfrm>
                <a:off x="2740" y="2412"/>
                <a:ext cx="3" cy="3"/>
              </a:xfrm>
              <a:custGeom>
                <a:avLst/>
                <a:gdLst>
                  <a:gd name="T0" fmla="*/ 1 w 1"/>
                  <a:gd name="T1" fmla="*/ 1 h 1"/>
                  <a:gd name="T2" fmla="*/ 1 w 1"/>
                  <a:gd name="T3" fmla="*/ 0 h 1"/>
                  <a:gd name="T4" fmla="*/ 0 w 1"/>
                  <a:gd name="T5" fmla="*/ 0 h 1"/>
                  <a:gd name="T6" fmla="*/ 0 w 1"/>
                  <a:gd name="T7" fmla="*/ 1 h 1"/>
                  <a:gd name="T8" fmla="*/ 0 w 1"/>
                  <a:gd name="T9" fmla="*/ 1 h 1"/>
                  <a:gd name="T10" fmla="*/ 1 w 1"/>
                  <a:gd name="T11" fmla="*/ 1 h 1"/>
                </a:gdLst>
                <a:ahLst/>
                <a:cxnLst>
                  <a:cxn ang="0">
                    <a:pos x="T0" y="T1"/>
                  </a:cxn>
                  <a:cxn ang="0">
                    <a:pos x="T2" y="T3"/>
                  </a:cxn>
                  <a:cxn ang="0">
                    <a:pos x="T4" y="T5"/>
                  </a:cxn>
                  <a:cxn ang="0">
                    <a:pos x="T6" y="T7"/>
                  </a:cxn>
                  <a:cxn ang="0">
                    <a:pos x="T8" y="T9"/>
                  </a:cxn>
                  <a:cxn ang="0">
                    <a:pos x="T10" y="T11"/>
                  </a:cxn>
                </a:cxnLst>
                <a:rect l="0" t="0" r="r" b="b"/>
                <a:pathLst>
                  <a:path w="1" h="1">
                    <a:moveTo>
                      <a:pt x="1" y="1"/>
                    </a:moveTo>
                    <a:cubicBezTo>
                      <a:pt x="1" y="1"/>
                      <a:pt x="1" y="0"/>
                      <a:pt x="1" y="0"/>
                    </a:cubicBezTo>
                    <a:cubicBezTo>
                      <a:pt x="1" y="0"/>
                      <a:pt x="0" y="0"/>
                      <a:pt x="0" y="0"/>
                    </a:cubicBezTo>
                    <a:cubicBezTo>
                      <a:pt x="0" y="1"/>
                      <a:pt x="0" y="1"/>
                      <a:pt x="0" y="1"/>
                    </a:cubicBezTo>
                    <a:cubicBezTo>
                      <a:pt x="0" y="1"/>
                      <a:pt x="0" y="1"/>
                      <a:pt x="0" y="1"/>
                    </a:cubicBezTo>
                    <a:cubicBezTo>
                      <a:pt x="1" y="1"/>
                      <a:pt x="1"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594" name="Freeform 733"/>
              <p:cNvSpPr>
                <a:spLocks/>
              </p:cNvSpPr>
              <p:nvPr/>
            </p:nvSpPr>
            <p:spPr bwMode="auto">
              <a:xfrm>
                <a:off x="2728" y="2417"/>
                <a:ext cx="3" cy="2"/>
              </a:xfrm>
              <a:custGeom>
                <a:avLst/>
                <a:gdLst>
                  <a:gd name="T0" fmla="*/ 0 w 1"/>
                  <a:gd name="T1" fmla="*/ 1 h 1"/>
                  <a:gd name="T2" fmla="*/ 1 w 1"/>
                  <a:gd name="T3" fmla="*/ 1 h 1"/>
                  <a:gd name="T4" fmla="*/ 1 w 1"/>
                  <a:gd name="T5" fmla="*/ 1 h 1"/>
                  <a:gd name="T6" fmla="*/ 1 w 1"/>
                  <a:gd name="T7" fmla="*/ 0 h 1"/>
                  <a:gd name="T8" fmla="*/ 1 w 1"/>
                  <a:gd name="T9" fmla="*/ 0 h 1"/>
                  <a:gd name="T10" fmla="*/ 0 w 1"/>
                  <a:gd name="T11" fmla="*/ 1 h 1"/>
                </a:gdLst>
                <a:ahLst/>
                <a:cxnLst>
                  <a:cxn ang="0">
                    <a:pos x="T0" y="T1"/>
                  </a:cxn>
                  <a:cxn ang="0">
                    <a:pos x="T2" y="T3"/>
                  </a:cxn>
                  <a:cxn ang="0">
                    <a:pos x="T4" y="T5"/>
                  </a:cxn>
                  <a:cxn ang="0">
                    <a:pos x="T6" y="T7"/>
                  </a:cxn>
                  <a:cxn ang="0">
                    <a:pos x="T8" y="T9"/>
                  </a:cxn>
                  <a:cxn ang="0">
                    <a:pos x="T10" y="T11"/>
                  </a:cxn>
                </a:cxnLst>
                <a:rect l="0" t="0" r="r" b="b"/>
                <a:pathLst>
                  <a:path w="1" h="1">
                    <a:moveTo>
                      <a:pt x="0" y="1"/>
                    </a:moveTo>
                    <a:cubicBezTo>
                      <a:pt x="1" y="1"/>
                      <a:pt x="1" y="1"/>
                      <a:pt x="1" y="1"/>
                    </a:cubicBezTo>
                    <a:cubicBezTo>
                      <a:pt x="1" y="1"/>
                      <a:pt x="1" y="1"/>
                      <a:pt x="1" y="1"/>
                    </a:cubicBezTo>
                    <a:cubicBezTo>
                      <a:pt x="1" y="0"/>
                      <a:pt x="1" y="0"/>
                      <a:pt x="1" y="0"/>
                    </a:cubicBezTo>
                    <a:cubicBezTo>
                      <a:pt x="1" y="0"/>
                      <a:pt x="1" y="0"/>
                      <a:pt x="1" y="0"/>
                    </a:cubicBezTo>
                    <a:cubicBezTo>
                      <a:pt x="1" y="0"/>
                      <a:pt x="1"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595" name="Freeform 734"/>
              <p:cNvSpPr>
                <a:spLocks/>
              </p:cNvSpPr>
              <p:nvPr/>
            </p:nvSpPr>
            <p:spPr bwMode="auto">
              <a:xfrm>
                <a:off x="2726" y="2386"/>
                <a:ext cx="7" cy="2"/>
              </a:xfrm>
              <a:custGeom>
                <a:avLst/>
                <a:gdLst>
                  <a:gd name="T0" fmla="*/ 2 w 3"/>
                  <a:gd name="T1" fmla="*/ 0 h 1"/>
                  <a:gd name="T2" fmla="*/ 1 w 3"/>
                  <a:gd name="T3" fmla="*/ 0 h 1"/>
                  <a:gd name="T4" fmla="*/ 1 w 3"/>
                  <a:gd name="T5" fmla="*/ 0 h 1"/>
                  <a:gd name="T6" fmla="*/ 0 w 3"/>
                  <a:gd name="T7" fmla="*/ 0 h 1"/>
                  <a:gd name="T8" fmla="*/ 0 w 3"/>
                  <a:gd name="T9" fmla="*/ 1 h 1"/>
                  <a:gd name="T10" fmla="*/ 1 w 3"/>
                  <a:gd name="T11" fmla="*/ 1 h 1"/>
                  <a:gd name="T12" fmla="*/ 1 w 3"/>
                  <a:gd name="T13" fmla="*/ 1 h 1"/>
                  <a:gd name="T14" fmla="*/ 2 w 3"/>
                  <a:gd name="T15" fmla="*/ 1 h 1"/>
                  <a:gd name="T16" fmla="*/ 2 w 3"/>
                  <a:gd name="T17" fmla="*/ 0 h 1"/>
                  <a:gd name="T18" fmla="*/ 3 w 3"/>
                  <a:gd name="T19" fmla="*/ 0 h 1"/>
                  <a:gd name="T20" fmla="*/ 2 w 3"/>
                  <a:gd name="T21" fmla="*/ 0 h 1"/>
                  <a:gd name="T22" fmla="*/ 2 w 3"/>
                  <a:gd name="T23"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 h="1">
                    <a:moveTo>
                      <a:pt x="2" y="0"/>
                    </a:moveTo>
                    <a:cubicBezTo>
                      <a:pt x="2" y="0"/>
                      <a:pt x="2" y="0"/>
                      <a:pt x="1" y="0"/>
                    </a:cubicBezTo>
                    <a:cubicBezTo>
                      <a:pt x="1" y="0"/>
                      <a:pt x="1" y="0"/>
                      <a:pt x="1" y="0"/>
                    </a:cubicBezTo>
                    <a:cubicBezTo>
                      <a:pt x="0" y="0"/>
                      <a:pt x="0" y="0"/>
                      <a:pt x="0" y="0"/>
                    </a:cubicBezTo>
                    <a:cubicBezTo>
                      <a:pt x="0" y="0"/>
                      <a:pt x="0" y="0"/>
                      <a:pt x="0" y="1"/>
                    </a:cubicBezTo>
                    <a:cubicBezTo>
                      <a:pt x="1" y="1"/>
                      <a:pt x="1" y="1"/>
                      <a:pt x="1" y="1"/>
                    </a:cubicBezTo>
                    <a:cubicBezTo>
                      <a:pt x="1" y="1"/>
                      <a:pt x="1" y="1"/>
                      <a:pt x="1" y="1"/>
                    </a:cubicBezTo>
                    <a:cubicBezTo>
                      <a:pt x="2" y="1"/>
                      <a:pt x="2" y="1"/>
                      <a:pt x="2" y="1"/>
                    </a:cubicBezTo>
                    <a:cubicBezTo>
                      <a:pt x="2" y="1"/>
                      <a:pt x="2" y="1"/>
                      <a:pt x="2" y="0"/>
                    </a:cubicBezTo>
                    <a:cubicBezTo>
                      <a:pt x="2" y="0"/>
                      <a:pt x="3" y="0"/>
                      <a:pt x="3" y="0"/>
                    </a:cubicBezTo>
                    <a:cubicBezTo>
                      <a:pt x="3" y="0"/>
                      <a:pt x="2" y="0"/>
                      <a:pt x="2" y="0"/>
                    </a:cubicBezTo>
                    <a:cubicBezTo>
                      <a:pt x="2" y="0"/>
                      <a:pt x="2"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596" name="Freeform 735"/>
              <p:cNvSpPr>
                <a:spLocks/>
              </p:cNvSpPr>
              <p:nvPr/>
            </p:nvSpPr>
            <p:spPr bwMode="auto">
              <a:xfrm>
                <a:off x="2721" y="2398"/>
                <a:ext cx="3" cy="2"/>
              </a:xfrm>
              <a:custGeom>
                <a:avLst/>
                <a:gdLst>
                  <a:gd name="T0" fmla="*/ 1 w 1"/>
                  <a:gd name="T1" fmla="*/ 0 h 1"/>
                  <a:gd name="T2" fmla="*/ 0 w 1"/>
                  <a:gd name="T3" fmla="*/ 0 h 1"/>
                  <a:gd name="T4" fmla="*/ 0 w 1"/>
                  <a:gd name="T5" fmla="*/ 0 h 1"/>
                  <a:gd name="T6" fmla="*/ 0 w 1"/>
                  <a:gd name="T7" fmla="*/ 0 h 1"/>
                  <a:gd name="T8" fmla="*/ 1 w 1"/>
                  <a:gd name="T9" fmla="*/ 0 h 1"/>
                  <a:gd name="T10" fmla="*/ 1 w 1"/>
                  <a:gd name="T11" fmla="*/ 1 h 1"/>
                  <a:gd name="T12" fmla="*/ 1 w 1"/>
                  <a:gd name="T13" fmla="*/ 1 h 1"/>
                  <a:gd name="T14" fmla="*/ 1 w 1"/>
                  <a:gd name="T15" fmla="*/ 0 h 1"/>
                  <a:gd name="T16" fmla="*/ 1 w 1"/>
                  <a:gd name="T17"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 h="1">
                    <a:moveTo>
                      <a:pt x="1" y="0"/>
                    </a:moveTo>
                    <a:cubicBezTo>
                      <a:pt x="1" y="0"/>
                      <a:pt x="0" y="0"/>
                      <a:pt x="0" y="0"/>
                    </a:cubicBezTo>
                    <a:cubicBezTo>
                      <a:pt x="0" y="0"/>
                      <a:pt x="0" y="0"/>
                      <a:pt x="0" y="0"/>
                    </a:cubicBezTo>
                    <a:cubicBezTo>
                      <a:pt x="0" y="0"/>
                      <a:pt x="0" y="0"/>
                      <a:pt x="0" y="0"/>
                    </a:cubicBezTo>
                    <a:cubicBezTo>
                      <a:pt x="1" y="0"/>
                      <a:pt x="1" y="0"/>
                      <a:pt x="1" y="0"/>
                    </a:cubicBezTo>
                    <a:cubicBezTo>
                      <a:pt x="1" y="1"/>
                      <a:pt x="1" y="1"/>
                      <a:pt x="1" y="1"/>
                    </a:cubicBezTo>
                    <a:cubicBezTo>
                      <a:pt x="1" y="1"/>
                      <a:pt x="1" y="1"/>
                      <a:pt x="1" y="1"/>
                    </a:cubicBezTo>
                    <a:cubicBezTo>
                      <a:pt x="1" y="1"/>
                      <a:pt x="1" y="0"/>
                      <a:pt x="1"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597" name="Freeform 736"/>
              <p:cNvSpPr>
                <a:spLocks/>
              </p:cNvSpPr>
              <p:nvPr/>
            </p:nvSpPr>
            <p:spPr bwMode="auto">
              <a:xfrm>
                <a:off x="2733" y="2415"/>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598" name="Freeform 737"/>
              <p:cNvSpPr>
                <a:spLocks/>
              </p:cNvSpPr>
              <p:nvPr/>
            </p:nvSpPr>
            <p:spPr bwMode="auto">
              <a:xfrm>
                <a:off x="2731" y="2412"/>
                <a:ext cx="2" cy="3"/>
              </a:xfrm>
              <a:custGeom>
                <a:avLst/>
                <a:gdLst>
                  <a:gd name="T0" fmla="*/ 0 w 1"/>
                  <a:gd name="T1" fmla="*/ 0 h 1"/>
                  <a:gd name="T2" fmla="*/ 0 w 1"/>
                  <a:gd name="T3" fmla="*/ 1 h 1"/>
                  <a:gd name="T4" fmla="*/ 1 w 1"/>
                  <a:gd name="T5" fmla="*/ 1 h 1"/>
                  <a:gd name="T6" fmla="*/ 0 w 1"/>
                  <a:gd name="T7" fmla="*/ 1 h 1"/>
                  <a:gd name="T8" fmla="*/ 0 w 1"/>
                  <a:gd name="T9" fmla="*/ 0 h 1"/>
                  <a:gd name="T10" fmla="*/ 0 w 1"/>
                  <a:gd name="T11" fmla="*/ 0 h 1"/>
                </a:gdLst>
                <a:ahLst/>
                <a:cxnLst>
                  <a:cxn ang="0">
                    <a:pos x="T0" y="T1"/>
                  </a:cxn>
                  <a:cxn ang="0">
                    <a:pos x="T2" y="T3"/>
                  </a:cxn>
                  <a:cxn ang="0">
                    <a:pos x="T4" y="T5"/>
                  </a:cxn>
                  <a:cxn ang="0">
                    <a:pos x="T6" y="T7"/>
                  </a:cxn>
                  <a:cxn ang="0">
                    <a:pos x="T8" y="T9"/>
                  </a:cxn>
                  <a:cxn ang="0">
                    <a:pos x="T10" y="T11"/>
                  </a:cxn>
                </a:cxnLst>
                <a:rect l="0" t="0" r="r" b="b"/>
                <a:pathLst>
                  <a:path w="1" h="1">
                    <a:moveTo>
                      <a:pt x="0" y="0"/>
                    </a:moveTo>
                    <a:cubicBezTo>
                      <a:pt x="0" y="0"/>
                      <a:pt x="0" y="1"/>
                      <a:pt x="0" y="1"/>
                    </a:cubicBezTo>
                    <a:cubicBezTo>
                      <a:pt x="0" y="1"/>
                      <a:pt x="0" y="1"/>
                      <a:pt x="1" y="1"/>
                    </a:cubicBezTo>
                    <a:cubicBezTo>
                      <a:pt x="1" y="1"/>
                      <a:pt x="0" y="1"/>
                      <a:pt x="0" y="1"/>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599" name="Freeform 738"/>
              <p:cNvSpPr>
                <a:spLocks/>
              </p:cNvSpPr>
              <p:nvPr/>
            </p:nvSpPr>
            <p:spPr bwMode="auto">
              <a:xfrm>
                <a:off x="2724" y="2410"/>
                <a:ext cx="4" cy="2"/>
              </a:xfrm>
              <a:custGeom>
                <a:avLst/>
                <a:gdLst>
                  <a:gd name="T0" fmla="*/ 0 w 2"/>
                  <a:gd name="T1" fmla="*/ 0 h 1"/>
                  <a:gd name="T2" fmla="*/ 0 w 2"/>
                  <a:gd name="T3" fmla="*/ 0 h 1"/>
                  <a:gd name="T4" fmla="*/ 0 w 2"/>
                  <a:gd name="T5" fmla="*/ 0 h 1"/>
                  <a:gd name="T6" fmla="*/ 2 w 2"/>
                  <a:gd name="T7" fmla="*/ 1 h 1"/>
                  <a:gd name="T8" fmla="*/ 2 w 2"/>
                  <a:gd name="T9" fmla="*/ 1 h 1"/>
                  <a:gd name="T10" fmla="*/ 2 w 2"/>
                  <a:gd name="T11" fmla="*/ 1 h 1"/>
                  <a:gd name="T12" fmla="*/ 1 w 2"/>
                  <a:gd name="T13" fmla="*/ 0 h 1"/>
                  <a:gd name="T14" fmla="*/ 1 w 2"/>
                  <a:gd name="T15" fmla="*/ 0 h 1"/>
                  <a:gd name="T16" fmla="*/ 0 w 2"/>
                  <a:gd name="T17"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 h="1">
                    <a:moveTo>
                      <a:pt x="0" y="0"/>
                    </a:moveTo>
                    <a:cubicBezTo>
                      <a:pt x="0" y="0"/>
                      <a:pt x="0" y="0"/>
                      <a:pt x="0" y="0"/>
                    </a:cubicBezTo>
                    <a:cubicBezTo>
                      <a:pt x="0" y="0"/>
                      <a:pt x="0" y="0"/>
                      <a:pt x="0" y="0"/>
                    </a:cubicBezTo>
                    <a:cubicBezTo>
                      <a:pt x="1" y="1"/>
                      <a:pt x="1" y="1"/>
                      <a:pt x="2" y="1"/>
                    </a:cubicBezTo>
                    <a:cubicBezTo>
                      <a:pt x="2" y="1"/>
                      <a:pt x="2" y="1"/>
                      <a:pt x="2" y="1"/>
                    </a:cubicBezTo>
                    <a:cubicBezTo>
                      <a:pt x="2" y="1"/>
                      <a:pt x="2" y="1"/>
                      <a:pt x="2" y="1"/>
                    </a:cubicBezTo>
                    <a:cubicBezTo>
                      <a:pt x="2" y="1"/>
                      <a:pt x="1" y="0"/>
                      <a:pt x="1" y="0"/>
                    </a:cubicBezTo>
                    <a:cubicBezTo>
                      <a:pt x="1" y="0"/>
                      <a:pt x="1" y="0"/>
                      <a:pt x="1" y="0"/>
                    </a:cubicBezTo>
                    <a:cubicBezTo>
                      <a:pt x="1"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600" name="Freeform 739"/>
              <p:cNvSpPr>
                <a:spLocks/>
              </p:cNvSpPr>
              <p:nvPr/>
            </p:nvSpPr>
            <p:spPr bwMode="auto">
              <a:xfrm>
                <a:off x="2733" y="2381"/>
                <a:ext cx="5" cy="0"/>
              </a:xfrm>
              <a:custGeom>
                <a:avLst/>
                <a:gdLst>
                  <a:gd name="T0" fmla="*/ 1 w 2"/>
                  <a:gd name="T1" fmla="*/ 0 w 2"/>
                  <a:gd name="T2" fmla="*/ 0 w 2"/>
                  <a:gd name="T3" fmla="*/ 1 w 2"/>
                  <a:gd name="T4" fmla="*/ 2 w 2"/>
                  <a:gd name="T5" fmla="*/ 2 w 2"/>
                  <a:gd name="T6" fmla="*/ 1 w 2"/>
                </a:gdLst>
                <a:ahLst/>
                <a:cxnLst>
                  <a:cxn ang="0">
                    <a:pos x="T0" y="0"/>
                  </a:cxn>
                  <a:cxn ang="0">
                    <a:pos x="T1" y="0"/>
                  </a:cxn>
                  <a:cxn ang="0">
                    <a:pos x="T2" y="0"/>
                  </a:cxn>
                  <a:cxn ang="0">
                    <a:pos x="T3" y="0"/>
                  </a:cxn>
                  <a:cxn ang="0">
                    <a:pos x="T4" y="0"/>
                  </a:cxn>
                  <a:cxn ang="0">
                    <a:pos x="T5" y="0"/>
                  </a:cxn>
                  <a:cxn ang="0">
                    <a:pos x="T6" y="0"/>
                  </a:cxn>
                </a:cxnLst>
                <a:rect l="0" t="0" r="r" b="b"/>
                <a:pathLst>
                  <a:path w="2">
                    <a:moveTo>
                      <a:pt x="1" y="0"/>
                    </a:moveTo>
                    <a:cubicBezTo>
                      <a:pt x="1" y="0"/>
                      <a:pt x="0" y="0"/>
                      <a:pt x="0" y="0"/>
                    </a:cubicBezTo>
                    <a:cubicBezTo>
                      <a:pt x="0" y="0"/>
                      <a:pt x="0" y="0"/>
                      <a:pt x="0" y="0"/>
                    </a:cubicBezTo>
                    <a:cubicBezTo>
                      <a:pt x="0" y="0"/>
                      <a:pt x="1" y="0"/>
                      <a:pt x="1" y="0"/>
                    </a:cubicBezTo>
                    <a:cubicBezTo>
                      <a:pt x="1" y="0"/>
                      <a:pt x="1" y="0"/>
                      <a:pt x="2" y="0"/>
                    </a:cubicBezTo>
                    <a:cubicBezTo>
                      <a:pt x="2" y="0"/>
                      <a:pt x="2" y="0"/>
                      <a:pt x="2"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601" name="Freeform 740"/>
              <p:cNvSpPr>
                <a:spLocks/>
              </p:cNvSpPr>
              <p:nvPr/>
            </p:nvSpPr>
            <p:spPr bwMode="auto">
              <a:xfrm>
                <a:off x="2712" y="2431"/>
                <a:ext cx="33" cy="7"/>
              </a:xfrm>
              <a:custGeom>
                <a:avLst/>
                <a:gdLst>
                  <a:gd name="T0" fmla="*/ 0 w 14"/>
                  <a:gd name="T1" fmla="*/ 0 h 3"/>
                  <a:gd name="T2" fmla="*/ 0 w 14"/>
                  <a:gd name="T3" fmla="*/ 1 h 3"/>
                  <a:gd name="T4" fmla="*/ 0 w 14"/>
                  <a:gd name="T5" fmla="*/ 1 h 3"/>
                  <a:gd name="T6" fmla="*/ 0 w 14"/>
                  <a:gd name="T7" fmla="*/ 2 h 3"/>
                  <a:gd name="T8" fmla="*/ 1 w 14"/>
                  <a:gd name="T9" fmla="*/ 2 h 3"/>
                  <a:gd name="T10" fmla="*/ 2 w 14"/>
                  <a:gd name="T11" fmla="*/ 2 h 3"/>
                  <a:gd name="T12" fmla="*/ 3 w 14"/>
                  <a:gd name="T13" fmla="*/ 2 h 3"/>
                  <a:gd name="T14" fmla="*/ 4 w 14"/>
                  <a:gd name="T15" fmla="*/ 2 h 3"/>
                  <a:gd name="T16" fmla="*/ 5 w 14"/>
                  <a:gd name="T17" fmla="*/ 2 h 3"/>
                  <a:gd name="T18" fmla="*/ 6 w 14"/>
                  <a:gd name="T19" fmla="*/ 3 h 3"/>
                  <a:gd name="T20" fmla="*/ 6 w 14"/>
                  <a:gd name="T21" fmla="*/ 3 h 3"/>
                  <a:gd name="T22" fmla="*/ 7 w 14"/>
                  <a:gd name="T23" fmla="*/ 3 h 3"/>
                  <a:gd name="T24" fmla="*/ 8 w 14"/>
                  <a:gd name="T25" fmla="*/ 3 h 3"/>
                  <a:gd name="T26" fmla="*/ 10 w 14"/>
                  <a:gd name="T27" fmla="*/ 3 h 3"/>
                  <a:gd name="T28" fmla="*/ 12 w 14"/>
                  <a:gd name="T29" fmla="*/ 3 h 3"/>
                  <a:gd name="T30" fmla="*/ 13 w 14"/>
                  <a:gd name="T31" fmla="*/ 3 h 3"/>
                  <a:gd name="T32" fmla="*/ 14 w 14"/>
                  <a:gd name="T33" fmla="*/ 3 h 3"/>
                  <a:gd name="T34" fmla="*/ 14 w 14"/>
                  <a:gd name="T35" fmla="*/ 2 h 3"/>
                  <a:gd name="T36" fmla="*/ 14 w 14"/>
                  <a:gd name="T37" fmla="*/ 2 h 3"/>
                  <a:gd name="T38" fmla="*/ 14 w 14"/>
                  <a:gd name="T39" fmla="*/ 2 h 3"/>
                  <a:gd name="T40" fmla="*/ 14 w 14"/>
                  <a:gd name="T41" fmla="*/ 2 h 3"/>
                  <a:gd name="T42" fmla="*/ 14 w 14"/>
                  <a:gd name="T43" fmla="*/ 2 h 3"/>
                  <a:gd name="T44" fmla="*/ 13 w 14"/>
                  <a:gd name="T45" fmla="*/ 3 h 3"/>
                  <a:gd name="T46" fmla="*/ 12 w 14"/>
                  <a:gd name="T47" fmla="*/ 2 h 3"/>
                  <a:gd name="T48" fmla="*/ 12 w 14"/>
                  <a:gd name="T49" fmla="*/ 2 h 3"/>
                  <a:gd name="T50" fmla="*/ 11 w 14"/>
                  <a:gd name="T51" fmla="*/ 2 h 3"/>
                  <a:gd name="T52" fmla="*/ 11 w 14"/>
                  <a:gd name="T53" fmla="*/ 2 h 3"/>
                  <a:gd name="T54" fmla="*/ 11 w 14"/>
                  <a:gd name="T55" fmla="*/ 1 h 3"/>
                  <a:gd name="T56" fmla="*/ 11 w 14"/>
                  <a:gd name="T57" fmla="*/ 1 h 3"/>
                  <a:gd name="T58" fmla="*/ 9 w 14"/>
                  <a:gd name="T59" fmla="*/ 1 h 3"/>
                  <a:gd name="T60" fmla="*/ 8 w 14"/>
                  <a:gd name="T61" fmla="*/ 1 h 3"/>
                  <a:gd name="T62" fmla="*/ 7 w 14"/>
                  <a:gd name="T63" fmla="*/ 1 h 3"/>
                  <a:gd name="T64" fmla="*/ 5 w 14"/>
                  <a:gd name="T65" fmla="*/ 1 h 3"/>
                  <a:gd name="T66" fmla="*/ 5 w 14"/>
                  <a:gd name="T67" fmla="*/ 1 h 3"/>
                  <a:gd name="T68" fmla="*/ 4 w 14"/>
                  <a:gd name="T69" fmla="*/ 1 h 3"/>
                  <a:gd name="T70" fmla="*/ 3 w 14"/>
                  <a:gd name="T71" fmla="*/ 1 h 3"/>
                  <a:gd name="T72" fmla="*/ 3 w 14"/>
                  <a:gd name="T73" fmla="*/ 1 h 3"/>
                  <a:gd name="T74" fmla="*/ 3 w 14"/>
                  <a:gd name="T75" fmla="*/ 1 h 3"/>
                  <a:gd name="T76" fmla="*/ 3 w 14"/>
                  <a:gd name="T77" fmla="*/ 0 h 3"/>
                  <a:gd name="T78" fmla="*/ 2 w 14"/>
                  <a:gd name="T79" fmla="*/ 0 h 3"/>
                  <a:gd name="T80" fmla="*/ 2 w 14"/>
                  <a:gd name="T81" fmla="*/ 0 h 3"/>
                  <a:gd name="T82" fmla="*/ 2 w 14"/>
                  <a:gd name="T83" fmla="*/ 0 h 3"/>
                  <a:gd name="T84" fmla="*/ 2 w 14"/>
                  <a:gd name="T85" fmla="*/ 1 h 3"/>
                  <a:gd name="T86" fmla="*/ 1 w 14"/>
                  <a:gd name="T87" fmla="*/ 1 h 3"/>
                  <a:gd name="T88" fmla="*/ 1 w 14"/>
                  <a:gd name="T89" fmla="*/ 0 h 3"/>
                  <a:gd name="T90" fmla="*/ 1 w 14"/>
                  <a:gd name="T91" fmla="*/ 0 h 3"/>
                  <a:gd name="T92" fmla="*/ 1 w 14"/>
                  <a:gd name="T93" fmla="*/ 0 h 3"/>
                  <a:gd name="T94" fmla="*/ 1 w 14"/>
                  <a:gd name="T95" fmla="*/ 1 h 3"/>
                  <a:gd name="T96" fmla="*/ 1 w 14"/>
                  <a:gd name="T97" fmla="*/ 1 h 3"/>
                  <a:gd name="T98" fmla="*/ 0 w 14"/>
                  <a:gd name="T99"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4" h="3">
                    <a:moveTo>
                      <a:pt x="0" y="0"/>
                    </a:moveTo>
                    <a:cubicBezTo>
                      <a:pt x="0" y="0"/>
                      <a:pt x="0" y="1"/>
                      <a:pt x="0" y="1"/>
                    </a:cubicBezTo>
                    <a:cubicBezTo>
                      <a:pt x="0" y="1"/>
                      <a:pt x="0" y="1"/>
                      <a:pt x="0" y="1"/>
                    </a:cubicBezTo>
                    <a:cubicBezTo>
                      <a:pt x="0" y="1"/>
                      <a:pt x="0" y="2"/>
                      <a:pt x="0" y="2"/>
                    </a:cubicBezTo>
                    <a:cubicBezTo>
                      <a:pt x="0" y="2"/>
                      <a:pt x="0" y="2"/>
                      <a:pt x="1" y="2"/>
                    </a:cubicBezTo>
                    <a:cubicBezTo>
                      <a:pt x="1" y="2"/>
                      <a:pt x="2" y="2"/>
                      <a:pt x="2" y="2"/>
                    </a:cubicBezTo>
                    <a:cubicBezTo>
                      <a:pt x="3" y="2"/>
                      <a:pt x="3" y="2"/>
                      <a:pt x="3" y="2"/>
                    </a:cubicBezTo>
                    <a:cubicBezTo>
                      <a:pt x="3" y="2"/>
                      <a:pt x="4" y="2"/>
                      <a:pt x="4" y="2"/>
                    </a:cubicBezTo>
                    <a:cubicBezTo>
                      <a:pt x="4" y="2"/>
                      <a:pt x="4" y="2"/>
                      <a:pt x="5" y="2"/>
                    </a:cubicBezTo>
                    <a:cubicBezTo>
                      <a:pt x="5" y="2"/>
                      <a:pt x="6" y="3"/>
                      <a:pt x="6" y="3"/>
                    </a:cubicBezTo>
                    <a:cubicBezTo>
                      <a:pt x="6" y="3"/>
                      <a:pt x="6" y="3"/>
                      <a:pt x="6" y="3"/>
                    </a:cubicBezTo>
                    <a:cubicBezTo>
                      <a:pt x="6" y="3"/>
                      <a:pt x="7" y="3"/>
                      <a:pt x="7" y="3"/>
                    </a:cubicBezTo>
                    <a:cubicBezTo>
                      <a:pt x="8" y="3"/>
                      <a:pt x="8" y="3"/>
                      <a:pt x="8" y="3"/>
                    </a:cubicBezTo>
                    <a:cubicBezTo>
                      <a:pt x="9" y="3"/>
                      <a:pt x="9" y="3"/>
                      <a:pt x="10" y="3"/>
                    </a:cubicBezTo>
                    <a:cubicBezTo>
                      <a:pt x="10" y="3"/>
                      <a:pt x="11" y="3"/>
                      <a:pt x="12" y="3"/>
                    </a:cubicBezTo>
                    <a:cubicBezTo>
                      <a:pt x="12" y="3"/>
                      <a:pt x="12" y="3"/>
                      <a:pt x="13" y="3"/>
                    </a:cubicBezTo>
                    <a:cubicBezTo>
                      <a:pt x="13" y="3"/>
                      <a:pt x="13" y="3"/>
                      <a:pt x="14" y="3"/>
                    </a:cubicBezTo>
                    <a:cubicBezTo>
                      <a:pt x="14" y="3"/>
                      <a:pt x="14" y="3"/>
                      <a:pt x="14" y="2"/>
                    </a:cubicBezTo>
                    <a:cubicBezTo>
                      <a:pt x="14" y="2"/>
                      <a:pt x="14" y="2"/>
                      <a:pt x="14" y="2"/>
                    </a:cubicBezTo>
                    <a:cubicBezTo>
                      <a:pt x="14" y="2"/>
                      <a:pt x="14" y="2"/>
                      <a:pt x="14" y="2"/>
                    </a:cubicBezTo>
                    <a:cubicBezTo>
                      <a:pt x="14" y="2"/>
                      <a:pt x="14" y="2"/>
                      <a:pt x="14" y="2"/>
                    </a:cubicBezTo>
                    <a:cubicBezTo>
                      <a:pt x="14" y="2"/>
                      <a:pt x="14" y="2"/>
                      <a:pt x="14" y="2"/>
                    </a:cubicBezTo>
                    <a:cubicBezTo>
                      <a:pt x="13" y="2"/>
                      <a:pt x="13" y="2"/>
                      <a:pt x="13" y="3"/>
                    </a:cubicBezTo>
                    <a:cubicBezTo>
                      <a:pt x="13" y="2"/>
                      <a:pt x="13" y="2"/>
                      <a:pt x="12" y="2"/>
                    </a:cubicBezTo>
                    <a:cubicBezTo>
                      <a:pt x="12" y="2"/>
                      <a:pt x="12" y="2"/>
                      <a:pt x="12" y="2"/>
                    </a:cubicBezTo>
                    <a:cubicBezTo>
                      <a:pt x="12" y="2"/>
                      <a:pt x="12" y="2"/>
                      <a:pt x="11" y="2"/>
                    </a:cubicBezTo>
                    <a:cubicBezTo>
                      <a:pt x="11" y="2"/>
                      <a:pt x="11" y="2"/>
                      <a:pt x="11" y="2"/>
                    </a:cubicBezTo>
                    <a:cubicBezTo>
                      <a:pt x="11" y="2"/>
                      <a:pt x="11" y="2"/>
                      <a:pt x="11" y="1"/>
                    </a:cubicBezTo>
                    <a:cubicBezTo>
                      <a:pt x="11" y="1"/>
                      <a:pt x="11" y="1"/>
                      <a:pt x="11" y="1"/>
                    </a:cubicBezTo>
                    <a:cubicBezTo>
                      <a:pt x="10" y="1"/>
                      <a:pt x="10" y="1"/>
                      <a:pt x="9" y="1"/>
                    </a:cubicBezTo>
                    <a:cubicBezTo>
                      <a:pt x="9" y="1"/>
                      <a:pt x="9" y="1"/>
                      <a:pt x="8" y="1"/>
                    </a:cubicBezTo>
                    <a:cubicBezTo>
                      <a:pt x="8" y="1"/>
                      <a:pt x="7" y="1"/>
                      <a:pt x="7" y="1"/>
                    </a:cubicBezTo>
                    <a:cubicBezTo>
                      <a:pt x="6" y="1"/>
                      <a:pt x="6" y="1"/>
                      <a:pt x="5" y="1"/>
                    </a:cubicBezTo>
                    <a:cubicBezTo>
                      <a:pt x="5" y="1"/>
                      <a:pt x="5" y="1"/>
                      <a:pt x="5" y="1"/>
                    </a:cubicBezTo>
                    <a:cubicBezTo>
                      <a:pt x="4" y="1"/>
                      <a:pt x="4" y="1"/>
                      <a:pt x="4" y="1"/>
                    </a:cubicBezTo>
                    <a:cubicBezTo>
                      <a:pt x="4" y="1"/>
                      <a:pt x="3" y="1"/>
                      <a:pt x="3" y="1"/>
                    </a:cubicBezTo>
                    <a:cubicBezTo>
                      <a:pt x="3" y="1"/>
                      <a:pt x="3" y="1"/>
                      <a:pt x="3" y="1"/>
                    </a:cubicBezTo>
                    <a:cubicBezTo>
                      <a:pt x="3" y="1"/>
                      <a:pt x="3" y="1"/>
                      <a:pt x="3" y="1"/>
                    </a:cubicBezTo>
                    <a:cubicBezTo>
                      <a:pt x="3" y="0"/>
                      <a:pt x="3" y="0"/>
                      <a:pt x="3" y="0"/>
                    </a:cubicBezTo>
                    <a:cubicBezTo>
                      <a:pt x="3" y="0"/>
                      <a:pt x="2" y="0"/>
                      <a:pt x="2" y="0"/>
                    </a:cubicBezTo>
                    <a:cubicBezTo>
                      <a:pt x="2" y="0"/>
                      <a:pt x="2" y="0"/>
                      <a:pt x="2" y="0"/>
                    </a:cubicBezTo>
                    <a:cubicBezTo>
                      <a:pt x="2" y="0"/>
                      <a:pt x="2" y="0"/>
                      <a:pt x="2" y="0"/>
                    </a:cubicBezTo>
                    <a:cubicBezTo>
                      <a:pt x="2" y="0"/>
                      <a:pt x="2" y="1"/>
                      <a:pt x="2" y="1"/>
                    </a:cubicBezTo>
                    <a:cubicBezTo>
                      <a:pt x="2" y="1"/>
                      <a:pt x="2" y="1"/>
                      <a:pt x="1" y="1"/>
                    </a:cubicBezTo>
                    <a:cubicBezTo>
                      <a:pt x="1" y="0"/>
                      <a:pt x="1" y="0"/>
                      <a:pt x="1" y="0"/>
                    </a:cubicBezTo>
                    <a:cubicBezTo>
                      <a:pt x="1" y="0"/>
                      <a:pt x="1" y="0"/>
                      <a:pt x="1" y="0"/>
                    </a:cubicBezTo>
                    <a:cubicBezTo>
                      <a:pt x="1" y="0"/>
                      <a:pt x="1" y="0"/>
                      <a:pt x="1" y="0"/>
                    </a:cubicBezTo>
                    <a:cubicBezTo>
                      <a:pt x="1" y="0"/>
                      <a:pt x="1" y="1"/>
                      <a:pt x="1" y="1"/>
                    </a:cubicBezTo>
                    <a:cubicBezTo>
                      <a:pt x="1" y="1"/>
                      <a:pt x="1" y="1"/>
                      <a:pt x="1"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602" name="Freeform 741"/>
              <p:cNvSpPr>
                <a:spLocks/>
              </p:cNvSpPr>
              <p:nvPr/>
            </p:nvSpPr>
            <p:spPr bwMode="auto">
              <a:xfrm>
                <a:off x="2762" y="2424"/>
                <a:ext cx="0" cy="0"/>
              </a:xfrm>
              <a:custGeom>
                <a:avLst/>
                <a:gdLst/>
                <a:ahLst/>
                <a:cxnLst>
                  <a:cxn ang="0">
                    <a:pos x="0" y="0"/>
                  </a:cxn>
                  <a:cxn ang="0">
                    <a:pos x="0" y="0"/>
                  </a:cxn>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603" name="Freeform 742"/>
              <p:cNvSpPr>
                <a:spLocks/>
              </p:cNvSpPr>
              <p:nvPr/>
            </p:nvSpPr>
            <p:spPr bwMode="auto">
              <a:xfrm>
                <a:off x="2736" y="2384"/>
                <a:ext cx="4" cy="0"/>
              </a:xfrm>
              <a:custGeom>
                <a:avLst/>
                <a:gdLst>
                  <a:gd name="T0" fmla="*/ 1 w 2"/>
                  <a:gd name="T1" fmla="*/ 0 w 2"/>
                  <a:gd name="T2" fmla="*/ 0 w 2"/>
                  <a:gd name="T3" fmla="*/ 1 w 2"/>
                  <a:gd name="T4" fmla="*/ 2 w 2"/>
                  <a:gd name="T5" fmla="*/ 2 w 2"/>
                  <a:gd name="T6" fmla="*/ 1 w 2"/>
                  <a:gd name="T7" fmla="*/ 1 w 2"/>
                </a:gdLst>
                <a:ahLst/>
                <a:cxnLst>
                  <a:cxn ang="0">
                    <a:pos x="T0" y="0"/>
                  </a:cxn>
                  <a:cxn ang="0">
                    <a:pos x="T1" y="0"/>
                  </a:cxn>
                  <a:cxn ang="0">
                    <a:pos x="T2" y="0"/>
                  </a:cxn>
                  <a:cxn ang="0">
                    <a:pos x="T3" y="0"/>
                  </a:cxn>
                  <a:cxn ang="0">
                    <a:pos x="T4" y="0"/>
                  </a:cxn>
                  <a:cxn ang="0">
                    <a:pos x="T5" y="0"/>
                  </a:cxn>
                  <a:cxn ang="0">
                    <a:pos x="T6" y="0"/>
                  </a:cxn>
                  <a:cxn ang="0">
                    <a:pos x="T7" y="0"/>
                  </a:cxn>
                </a:cxnLst>
                <a:rect l="0" t="0" r="r" b="b"/>
                <a:pathLst>
                  <a:path w="2">
                    <a:moveTo>
                      <a:pt x="1" y="0"/>
                    </a:moveTo>
                    <a:cubicBezTo>
                      <a:pt x="0" y="0"/>
                      <a:pt x="0" y="0"/>
                      <a:pt x="0" y="0"/>
                    </a:cubicBezTo>
                    <a:cubicBezTo>
                      <a:pt x="0" y="0"/>
                      <a:pt x="0" y="0"/>
                      <a:pt x="0" y="0"/>
                    </a:cubicBezTo>
                    <a:cubicBezTo>
                      <a:pt x="0" y="0"/>
                      <a:pt x="0" y="0"/>
                      <a:pt x="1" y="0"/>
                    </a:cubicBezTo>
                    <a:cubicBezTo>
                      <a:pt x="1" y="0"/>
                      <a:pt x="1" y="0"/>
                      <a:pt x="2" y="0"/>
                    </a:cubicBezTo>
                    <a:cubicBezTo>
                      <a:pt x="2" y="0"/>
                      <a:pt x="2" y="0"/>
                      <a:pt x="2" y="0"/>
                    </a:cubicBezTo>
                    <a:cubicBezTo>
                      <a:pt x="2" y="0"/>
                      <a:pt x="1" y="0"/>
                      <a:pt x="1"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604" name="Freeform 743"/>
              <p:cNvSpPr>
                <a:spLocks/>
              </p:cNvSpPr>
              <p:nvPr/>
            </p:nvSpPr>
            <p:spPr bwMode="auto">
              <a:xfrm>
                <a:off x="2818" y="2438"/>
                <a:ext cx="29" cy="10"/>
              </a:xfrm>
              <a:custGeom>
                <a:avLst/>
                <a:gdLst>
                  <a:gd name="T0" fmla="*/ 11 w 12"/>
                  <a:gd name="T1" fmla="*/ 0 h 4"/>
                  <a:gd name="T2" fmla="*/ 12 w 12"/>
                  <a:gd name="T3" fmla="*/ 0 h 4"/>
                  <a:gd name="T4" fmla="*/ 11 w 12"/>
                  <a:gd name="T5" fmla="*/ 0 h 4"/>
                  <a:gd name="T6" fmla="*/ 11 w 12"/>
                  <a:gd name="T7" fmla="*/ 0 h 4"/>
                  <a:gd name="T8" fmla="*/ 9 w 12"/>
                  <a:gd name="T9" fmla="*/ 0 h 4"/>
                  <a:gd name="T10" fmla="*/ 7 w 12"/>
                  <a:gd name="T11" fmla="*/ 1 h 4"/>
                  <a:gd name="T12" fmla="*/ 5 w 12"/>
                  <a:gd name="T13" fmla="*/ 1 h 4"/>
                  <a:gd name="T14" fmla="*/ 4 w 12"/>
                  <a:gd name="T15" fmla="*/ 0 h 4"/>
                  <a:gd name="T16" fmla="*/ 3 w 12"/>
                  <a:gd name="T17" fmla="*/ 0 h 4"/>
                  <a:gd name="T18" fmla="*/ 3 w 12"/>
                  <a:gd name="T19" fmla="*/ 1 h 4"/>
                  <a:gd name="T20" fmla="*/ 3 w 12"/>
                  <a:gd name="T21" fmla="*/ 1 h 4"/>
                  <a:gd name="T22" fmla="*/ 2 w 12"/>
                  <a:gd name="T23" fmla="*/ 1 h 4"/>
                  <a:gd name="T24" fmla="*/ 1 w 12"/>
                  <a:gd name="T25" fmla="*/ 1 h 4"/>
                  <a:gd name="T26" fmla="*/ 0 w 12"/>
                  <a:gd name="T27" fmla="*/ 1 h 4"/>
                  <a:gd name="T28" fmla="*/ 0 w 12"/>
                  <a:gd name="T29" fmla="*/ 2 h 4"/>
                  <a:gd name="T30" fmla="*/ 0 w 12"/>
                  <a:gd name="T31" fmla="*/ 2 h 4"/>
                  <a:gd name="T32" fmla="*/ 0 w 12"/>
                  <a:gd name="T33" fmla="*/ 3 h 4"/>
                  <a:gd name="T34" fmla="*/ 1 w 12"/>
                  <a:gd name="T35" fmla="*/ 4 h 4"/>
                  <a:gd name="T36" fmla="*/ 3 w 12"/>
                  <a:gd name="T37" fmla="*/ 4 h 4"/>
                  <a:gd name="T38" fmla="*/ 3 w 12"/>
                  <a:gd name="T39" fmla="*/ 4 h 4"/>
                  <a:gd name="T40" fmla="*/ 4 w 12"/>
                  <a:gd name="T41" fmla="*/ 4 h 4"/>
                  <a:gd name="T42" fmla="*/ 5 w 12"/>
                  <a:gd name="T43" fmla="*/ 4 h 4"/>
                  <a:gd name="T44" fmla="*/ 6 w 12"/>
                  <a:gd name="T45" fmla="*/ 3 h 4"/>
                  <a:gd name="T46" fmla="*/ 7 w 12"/>
                  <a:gd name="T47" fmla="*/ 3 h 4"/>
                  <a:gd name="T48" fmla="*/ 9 w 12"/>
                  <a:gd name="T49" fmla="*/ 3 h 4"/>
                  <a:gd name="T50" fmla="*/ 9 w 12"/>
                  <a:gd name="T51" fmla="*/ 2 h 4"/>
                  <a:gd name="T52" fmla="*/ 8 w 12"/>
                  <a:gd name="T53" fmla="*/ 2 h 4"/>
                  <a:gd name="T54" fmla="*/ 10 w 12"/>
                  <a:gd name="T55" fmla="*/ 1 h 4"/>
                  <a:gd name="T56" fmla="*/ 11 w 12"/>
                  <a:gd name="T57"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2" h="4">
                    <a:moveTo>
                      <a:pt x="11" y="0"/>
                    </a:moveTo>
                    <a:cubicBezTo>
                      <a:pt x="11" y="0"/>
                      <a:pt x="11" y="0"/>
                      <a:pt x="12" y="0"/>
                    </a:cubicBezTo>
                    <a:cubicBezTo>
                      <a:pt x="11" y="0"/>
                      <a:pt x="11" y="0"/>
                      <a:pt x="11" y="0"/>
                    </a:cubicBezTo>
                    <a:cubicBezTo>
                      <a:pt x="11" y="0"/>
                      <a:pt x="11" y="0"/>
                      <a:pt x="11" y="0"/>
                    </a:cubicBezTo>
                    <a:cubicBezTo>
                      <a:pt x="10" y="0"/>
                      <a:pt x="9" y="0"/>
                      <a:pt x="9" y="0"/>
                    </a:cubicBezTo>
                    <a:cubicBezTo>
                      <a:pt x="8" y="1"/>
                      <a:pt x="7" y="1"/>
                      <a:pt x="7" y="1"/>
                    </a:cubicBezTo>
                    <a:cubicBezTo>
                      <a:pt x="6" y="1"/>
                      <a:pt x="6" y="1"/>
                      <a:pt x="5" y="1"/>
                    </a:cubicBezTo>
                    <a:cubicBezTo>
                      <a:pt x="5" y="1"/>
                      <a:pt x="4" y="1"/>
                      <a:pt x="4" y="0"/>
                    </a:cubicBezTo>
                    <a:cubicBezTo>
                      <a:pt x="4" y="0"/>
                      <a:pt x="3" y="0"/>
                      <a:pt x="3" y="0"/>
                    </a:cubicBezTo>
                    <a:cubicBezTo>
                      <a:pt x="3" y="0"/>
                      <a:pt x="3" y="1"/>
                      <a:pt x="3" y="1"/>
                    </a:cubicBezTo>
                    <a:cubicBezTo>
                      <a:pt x="3" y="1"/>
                      <a:pt x="3" y="1"/>
                      <a:pt x="3" y="1"/>
                    </a:cubicBezTo>
                    <a:cubicBezTo>
                      <a:pt x="2" y="1"/>
                      <a:pt x="2" y="1"/>
                      <a:pt x="2" y="1"/>
                    </a:cubicBezTo>
                    <a:cubicBezTo>
                      <a:pt x="2" y="1"/>
                      <a:pt x="1" y="1"/>
                      <a:pt x="1" y="1"/>
                    </a:cubicBezTo>
                    <a:cubicBezTo>
                      <a:pt x="1" y="1"/>
                      <a:pt x="0" y="1"/>
                      <a:pt x="0" y="1"/>
                    </a:cubicBezTo>
                    <a:cubicBezTo>
                      <a:pt x="0" y="2"/>
                      <a:pt x="0" y="2"/>
                      <a:pt x="0" y="2"/>
                    </a:cubicBezTo>
                    <a:cubicBezTo>
                      <a:pt x="0" y="2"/>
                      <a:pt x="0" y="2"/>
                      <a:pt x="0" y="2"/>
                    </a:cubicBezTo>
                    <a:cubicBezTo>
                      <a:pt x="0" y="3"/>
                      <a:pt x="0" y="3"/>
                      <a:pt x="0" y="3"/>
                    </a:cubicBezTo>
                    <a:cubicBezTo>
                      <a:pt x="1" y="3"/>
                      <a:pt x="1" y="4"/>
                      <a:pt x="1" y="4"/>
                    </a:cubicBezTo>
                    <a:cubicBezTo>
                      <a:pt x="2" y="4"/>
                      <a:pt x="2" y="4"/>
                      <a:pt x="3" y="4"/>
                    </a:cubicBezTo>
                    <a:cubicBezTo>
                      <a:pt x="3" y="4"/>
                      <a:pt x="3" y="4"/>
                      <a:pt x="3" y="4"/>
                    </a:cubicBezTo>
                    <a:cubicBezTo>
                      <a:pt x="4" y="4"/>
                      <a:pt x="4" y="4"/>
                      <a:pt x="4" y="4"/>
                    </a:cubicBezTo>
                    <a:cubicBezTo>
                      <a:pt x="4" y="4"/>
                      <a:pt x="5" y="4"/>
                      <a:pt x="5" y="4"/>
                    </a:cubicBezTo>
                    <a:cubicBezTo>
                      <a:pt x="6" y="3"/>
                      <a:pt x="6" y="3"/>
                      <a:pt x="6" y="3"/>
                    </a:cubicBezTo>
                    <a:cubicBezTo>
                      <a:pt x="7" y="3"/>
                      <a:pt x="7" y="3"/>
                      <a:pt x="7" y="3"/>
                    </a:cubicBezTo>
                    <a:cubicBezTo>
                      <a:pt x="8" y="3"/>
                      <a:pt x="8" y="3"/>
                      <a:pt x="9" y="3"/>
                    </a:cubicBezTo>
                    <a:cubicBezTo>
                      <a:pt x="9" y="3"/>
                      <a:pt x="9" y="3"/>
                      <a:pt x="9" y="2"/>
                    </a:cubicBezTo>
                    <a:cubicBezTo>
                      <a:pt x="9" y="2"/>
                      <a:pt x="9" y="2"/>
                      <a:pt x="8" y="2"/>
                    </a:cubicBezTo>
                    <a:cubicBezTo>
                      <a:pt x="9" y="1"/>
                      <a:pt x="9" y="1"/>
                      <a:pt x="10" y="1"/>
                    </a:cubicBezTo>
                    <a:cubicBezTo>
                      <a:pt x="10" y="1"/>
                      <a:pt x="10" y="0"/>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605" name="Freeform 744"/>
              <p:cNvSpPr>
                <a:spLocks/>
              </p:cNvSpPr>
              <p:nvPr/>
            </p:nvSpPr>
            <p:spPr bwMode="auto">
              <a:xfrm>
                <a:off x="2123" y="2422"/>
                <a:ext cx="4" cy="2"/>
              </a:xfrm>
              <a:custGeom>
                <a:avLst/>
                <a:gdLst>
                  <a:gd name="T0" fmla="*/ 1 w 2"/>
                  <a:gd name="T1" fmla="*/ 0 h 1"/>
                  <a:gd name="T2" fmla="*/ 0 w 2"/>
                  <a:gd name="T3" fmla="*/ 0 h 1"/>
                  <a:gd name="T4" fmla="*/ 0 w 2"/>
                  <a:gd name="T5" fmla="*/ 1 h 1"/>
                  <a:gd name="T6" fmla="*/ 1 w 2"/>
                  <a:gd name="T7" fmla="*/ 1 h 1"/>
                  <a:gd name="T8" fmla="*/ 2 w 2"/>
                  <a:gd name="T9" fmla="*/ 1 h 1"/>
                  <a:gd name="T10" fmla="*/ 1 w 2"/>
                  <a:gd name="T11" fmla="*/ 0 h 1"/>
                  <a:gd name="T12" fmla="*/ 1 w 2"/>
                  <a:gd name="T13" fmla="*/ 0 h 1"/>
                </a:gdLst>
                <a:ahLst/>
                <a:cxnLst>
                  <a:cxn ang="0">
                    <a:pos x="T0" y="T1"/>
                  </a:cxn>
                  <a:cxn ang="0">
                    <a:pos x="T2" y="T3"/>
                  </a:cxn>
                  <a:cxn ang="0">
                    <a:pos x="T4" y="T5"/>
                  </a:cxn>
                  <a:cxn ang="0">
                    <a:pos x="T6" y="T7"/>
                  </a:cxn>
                  <a:cxn ang="0">
                    <a:pos x="T8" y="T9"/>
                  </a:cxn>
                  <a:cxn ang="0">
                    <a:pos x="T10" y="T11"/>
                  </a:cxn>
                  <a:cxn ang="0">
                    <a:pos x="T12" y="T13"/>
                  </a:cxn>
                </a:cxnLst>
                <a:rect l="0" t="0" r="r" b="b"/>
                <a:pathLst>
                  <a:path w="2" h="1">
                    <a:moveTo>
                      <a:pt x="1" y="0"/>
                    </a:moveTo>
                    <a:cubicBezTo>
                      <a:pt x="0" y="0"/>
                      <a:pt x="0" y="0"/>
                      <a:pt x="0" y="0"/>
                    </a:cubicBezTo>
                    <a:cubicBezTo>
                      <a:pt x="0" y="1"/>
                      <a:pt x="0" y="1"/>
                      <a:pt x="0" y="1"/>
                    </a:cubicBezTo>
                    <a:cubicBezTo>
                      <a:pt x="0" y="1"/>
                      <a:pt x="1" y="1"/>
                      <a:pt x="1" y="1"/>
                    </a:cubicBezTo>
                    <a:cubicBezTo>
                      <a:pt x="1" y="1"/>
                      <a:pt x="1" y="1"/>
                      <a:pt x="2" y="1"/>
                    </a:cubicBezTo>
                    <a:cubicBezTo>
                      <a:pt x="1" y="0"/>
                      <a:pt x="1" y="0"/>
                      <a:pt x="1"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606" name="Freeform 745"/>
              <p:cNvSpPr>
                <a:spLocks/>
              </p:cNvSpPr>
              <p:nvPr/>
            </p:nvSpPr>
            <p:spPr bwMode="auto">
              <a:xfrm>
                <a:off x="2094" y="2415"/>
                <a:ext cx="3" cy="2"/>
              </a:xfrm>
              <a:custGeom>
                <a:avLst/>
                <a:gdLst>
                  <a:gd name="T0" fmla="*/ 0 w 1"/>
                  <a:gd name="T1" fmla="*/ 0 h 1"/>
                  <a:gd name="T2" fmla="*/ 1 w 1"/>
                  <a:gd name="T3" fmla="*/ 1 h 1"/>
                  <a:gd name="T4" fmla="*/ 0 w 1"/>
                  <a:gd name="T5" fmla="*/ 0 h 1"/>
                  <a:gd name="T6" fmla="*/ 0 w 1"/>
                  <a:gd name="T7" fmla="*/ 0 h 1"/>
                </a:gdLst>
                <a:ahLst/>
                <a:cxnLst>
                  <a:cxn ang="0">
                    <a:pos x="T0" y="T1"/>
                  </a:cxn>
                  <a:cxn ang="0">
                    <a:pos x="T2" y="T3"/>
                  </a:cxn>
                  <a:cxn ang="0">
                    <a:pos x="T4" y="T5"/>
                  </a:cxn>
                  <a:cxn ang="0">
                    <a:pos x="T6" y="T7"/>
                  </a:cxn>
                </a:cxnLst>
                <a:rect l="0" t="0" r="r" b="b"/>
                <a:pathLst>
                  <a:path w="1" h="1">
                    <a:moveTo>
                      <a:pt x="0" y="0"/>
                    </a:moveTo>
                    <a:cubicBezTo>
                      <a:pt x="0" y="1"/>
                      <a:pt x="0" y="1"/>
                      <a:pt x="1" y="1"/>
                    </a:cubicBezTo>
                    <a:cubicBezTo>
                      <a:pt x="0" y="1"/>
                      <a:pt x="0" y="1"/>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607" name="Freeform 746"/>
              <p:cNvSpPr>
                <a:spLocks/>
              </p:cNvSpPr>
              <p:nvPr/>
            </p:nvSpPr>
            <p:spPr bwMode="auto">
              <a:xfrm>
                <a:off x="2090" y="2417"/>
                <a:ext cx="4" cy="2"/>
              </a:xfrm>
              <a:custGeom>
                <a:avLst/>
                <a:gdLst>
                  <a:gd name="T0" fmla="*/ 0 w 2"/>
                  <a:gd name="T1" fmla="*/ 0 h 1"/>
                  <a:gd name="T2" fmla="*/ 0 w 2"/>
                  <a:gd name="T3" fmla="*/ 1 h 1"/>
                  <a:gd name="T4" fmla="*/ 1 w 2"/>
                  <a:gd name="T5" fmla="*/ 1 h 1"/>
                  <a:gd name="T6" fmla="*/ 2 w 2"/>
                  <a:gd name="T7" fmla="*/ 1 h 1"/>
                  <a:gd name="T8" fmla="*/ 1 w 2"/>
                  <a:gd name="T9" fmla="*/ 0 h 1"/>
                  <a:gd name="T10" fmla="*/ 0 w 2"/>
                  <a:gd name="T11" fmla="*/ 0 h 1"/>
                </a:gdLst>
                <a:ahLst/>
                <a:cxnLst>
                  <a:cxn ang="0">
                    <a:pos x="T0" y="T1"/>
                  </a:cxn>
                  <a:cxn ang="0">
                    <a:pos x="T2" y="T3"/>
                  </a:cxn>
                  <a:cxn ang="0">
                    <a:pos x="T4" y="T5"/>
                  </a:cxn>
                  <a:cxn ang="0">
                    <a:pos x="T6" y="T7"/>
                  </a:cxn>
                  <a:cxn ang="0">
                    <a:pos x="T8" y="T9"/>
                  </a:cxn>
                  <a:cxn ang="0">
                    <a:pos x="T10" y="T11"/>
                  </a:cxn>
                </a:cxnLst>
                <a:rect l="0" t="0" r="r" b="b"/>
                <a:pathLst>
                  <a:path w="2" h="1">
                    <a:moveTo>
                      <a:pt x="0" y="0"/>
                    </a:moveTo>
                    <a:cubicBezTo>
                      <a:pt x="0" y="0"/>
                      <a:pt x="0" y="1"/>
                      <a:pt x="0" y="1"/>
                    </a:cubicBezTo>
                    <a:cubicBezTo>
                      <a:pt x="0" y="1"/>
                      <a:pt x="1" y="1"/>
                      <a:pt x="1" y="1"/>
                    </a:cubicBezTo>
                    <a:cubicBezTo>
                      <a:pt x="1" y="1"/>
                      <a:pt x="1" y="1"/>
                      <a:pt x="2" y="1"/>
                    </a:cubicBezTo>
                    <a:cubicBezTo>
                      <a:pt x="1" y="1"/>
                      <a:pt x="1" y="0"/>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608" name="Freeform 747"/>
              <p:cNvSpPr>
                <a:spLocks/>
              </p:cNvSpPr>
              <p:nvPr/>
            </p:nvSpPr>
            <p:spPr bwMode="auto">
              <a:xfrm>
                <a:off x="2104" y="2415"/>
                <a:ext cx="2" cy="0"/>
              </a:xfrm>
              <a:custGeom>
                <a:avLst/>
                <a:gdLst>
                  <a:gd name="T0" fmla="*/ 0 w 1"/>
                  <a:gd name="T1" fmla="*/ 1 w 1"/>
                  <a:gd name="T2" fmla="*/ 1 w 1"/>
                  <a:gd name="T3" fmla="*/ 0 w 1"/>
                  <a:gd name="T4" fmla="*/ 0 w 1"/>
                </a:gdLst>
                <a:ahLst/>
                <a:cxnLst>
                  <a:cxn ang="0">
                    <a:pos x="T0" y="0"/>
                  </a:cxn>
                  <a:cxn ang="0">
                    <a:pos x="T1" y="0"/>
                  </a:cxn>
                  <a:cxn ang="0">
                    <a:pos x="T2" y="0"/>
                  </a:cxn>
                  <a:cxn ang="0">
                    <a:pos x="T3" y="0"/>
                  </a:cxn>
                  <a:cxn ang="0">
                    <a:pos x="T4" y="0"/>
                  </a:cxn>
                </a:cxnLst>
                <a:rect l="0" t="0" r="r" b="b"/>
                <a:pathLst>
                  <a:path w="1">
                    <a:moveTo>
                      <a:pt x="0" y="0"/>
                    </a:moveTo>
                    <a:cubicBezTo>
                      <a:pt x="0" y="0"/>
                      <a:pt x="1" y="0"/>
                      <a:pt x="1" y="0"/>
                    </a:cubicBezTo>
                    <a:cubicBezTo>
                      <a:pt x="1" y="0"/>
                      <a:pt x="1" y="0"/>
                      <a:pt x="1" y="0"/>
                    </a:cubicBezTo>
                    <a:cubicBezTo>
                      <a:pt x="1"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609" name="Freeform 748"/>
              <p:cNvSpPr>
                <a:spLocks/>
              </p:cNvSpPr>
              <p:nvPr/>
            </p:nvSpPr>
            <p:spPr bwMode="auto">
              <a:xfrm>
                <a:off x="2227" y="2464"/>
                <a:ext cx="5" cy="3"/>
              </a:xfrm>
              <a:custGeom>
                <a:avLst/>
                <a:gdLst>
                  <a:gd name="T0" fmla="*/ 2 w 2"/>
                  <a:gd name="T1" fmla="*/ 1 h 1"/>
                  <a:gd name="T2" fmla="*/ 2 w 2"/>
                  <a:gd name="T3" fmla="*/ 0 h 1"/>
                  <a:gd name="T4" fmla="*/ 0 w 2"/>
                  <a:gd name="T5" fmla="*/ 0 h 1"/>
                  <a:gd name="T6" fmla="*/ 1 w 2"/>
                  <a:gd name="T7" fmla="*/ 1 h 1"/>
                  <a:gd name="T8" fmla="*/ 2 w 2"/>
                  <a:gd name="T9" fmla="*/ 1 h 1"/>
                  <a:gd name="T10" fmla="*/ 2 w 2"/>
                  <a:gd name="T11" fmla="*/ 1 h 1"/>
                </a:gdLst>
                <a:ahLst/>
                <a:cxnLst>
                  <a:cxn ang="0">
                    <a:pos x="T0" y="T1"/>
                  </a:cxn>
                  <a:cxn ang="0">
                    <a:pos x="T2" y="T3"/>
                  </a:cxn>
                  <a:cxn ang="0">
                    <a:pos x="T4" y="T5"/>
                  </a:cxn>
                  <a:cxn ang="0">
                    <a:pos x="T6" y="T7"/>
                  </a:cxn>
                  <a:cxn ang="0">
                    <a:pos x="T8" y="T9"/>
                  </a:cxn>
                  <a:cxn ang="0">
                    <a:pos x="T10" y="T11"/>
                  </a:cxn>
                </a:cxnLst>
                <a:rect l="0" t="0" r="r" b="b"/>
                <a:pathLst>
                  <a:path w="2" h="1">
                    <a:moveTo>
                      <a:pt x="2" y="1"/>
                    </a:moveTo>
                    <a:cubicBezTo>
                      <a:pt x="2" y="1"/>
                      <a:pt x="2" y="0"/>
                      <a:pt x="2" y="0"/>
                    </a:cubicBezTo>
                    <a:cubicBezTo>
                      <a:pt x="1" y="0"/>
                      <a:pt x="1" y="0"/>
                      <a:pt x="0" y="0"/>
                    </a:cubicBezTo>
                    <a:cubicBezTo>
                      <a:pt x="1" y="1"/>
                      <a:pt x="1" y="1"/>
                      <a:pt x="1" y="1"/>
                    </a:cubicBezTo>
                    <a:cubicBezTo>
                      <a:pt x="1" y="1"/>
                      <a:pt x="1" y="1"/>
                      <a:pt x="2" y="1"/>
                    </a:cubicBezTo>
                    <a:cubicBezTo>
                      <a:pt x="2" y="1"/>
                      <a:pt x="2" y="1"/>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610" name="Freeform 749"/>
              <p:cNvSpPr>
                <a:spLocks/>
              </p:cNvSpPr>
              <p:nvPr/>
            </p:nvSpPr>
            <p:spPr bwMode="auto">
              <a:xfrm>
                <a:off x="2262" y="2505"/>
                <a:ext cx="7" cy="4"/>
              </a:xfrm>
              <a:custGeom>
                <a:avLst/>
                <a:gdLst>
                  <a:gd name="T0" fmla="*/ 1 w 3"/>
                  <a:gd name="T1" fmla="*/ 1 h 2"/>
                  <a:gd name="T2" fmla="*/ 0 w 3"/>
                  <a:gd name="T3" fmla="*/ 2 h 2"/>
                  <a:gd name="T4" fmla="*/ 0 w 3"/>
                  <a:gd name="T5" fmla="*/ 2 h 2"/>
                  <a:gd name="T6" fmla="*/ 2 w 3"/>
                  <a:gd name="T7" fmla="*/ 2 h 2"/>
                  <a:gd name="T8" fmla="*/ 3 w 3"/>
                  <a:gd name="T9" fmla="*/ 1 h 2"/>
                  <a:gd name="T10" fmla="*/ 2 w 3"/>
                  <a:gd name="T11" fmla="*/ 0 h 2"/>
                  <a:gd name="T12" fmla="*/ 1 w 3"/>
                  <a:gd name="T13" fmla="*/ 0 h 2"/>
                  <a:gd name="T14" fmla="*/ 1 w 3"/>
                  <a:gd name="T15" fmla="*/ 1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2">
                    <a:moveTo>
                      <a:pt x="1" y="1"/>
                    </a:moveTo>
                    <a:cubicBezTo>
                      <a:pt x="1" y="1"/>
                      <a:pt x="0" y="2"/>
                      <a:pt x="0" y="2"/>
                    </a:cubicBezTo>
                    <a:cubicBezTo>
                      <a:pt x="0" y="2"/>
                      <a:pt x="0" y="2"/>
                      <a:pt x="0" y="2"/>
                    </a:cubicBezTo>
                    <a:cubicBezTo>
                      <a:pt x="1" y="2"/>
                      <a:pt x="1" y="2"/>
                      <a:pt x="2" y="2"/>
                    </a:cubicBezTo>
                    <a:cubicBezTo>
                      <a:pt x="2" y="1"/>
                      <a:pt x="2" y="1"/>
                      <a:pt x="3" y="1"/>
                    </a:cubicBezTo>
                    <a:cubicBezTo>
                      <a:pt x="3" y="0"/>
                      <a:pt x="3" y="0"/>
                      <a:pt x="2" y="0"/>
                    </a:cubicBezTo>
                    <a:cubicBezTo>
                      <a:pt x="2" y="0"/>
                      <a:pt x="1" y="0"/>
                      <a:pt x="1" y="0"/>
                    </a:cubicBezTo>
                    <a:cubicBezTo>
                      <a:pt x="1" y="1"/>
                      <a:pt x="1"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611" name="Freeform 750"/>
              <p:cNvSpPr>
                <a:spLocks/>
              </p:cNvSpPr>
              <p:nvPr/>
            </p:nvSpPr>
            <p:spPr bwMode="auto">
              <a:xfrm>
                <a:off x="2222" y="2505"/>
                <a:ext cx="2" cy="4"/>
              </a:xfrm>
              <a:custGeom>
                <a:avLst/>
                <a:gdLst>
                  <a:gd name="T0" fmla="*/ 1 w 1"/>
                  <a:gd name="T1" fmla="*/ 0 h 2"/>
                  <a:gd name="T2" fmla="*/ 0 w 1"/>
                  <a:gd name="T3" fmla="*/ 0 h 2"/>
                  <a:gd name="T4" fmla="*/ 0 w 1"/>
                  <a:gd name="T5" fmla="*/ 0 h 2"/>
                  <a:gd name="T6" fmla="*/ 0 w 1"/>
                  <a:gd name="T7" fmla="*/ 1 h 2"/>
                  <a:gd name="T8" fmla="*/ 0 w 1"/>
                  <a:gd name="T9" fmla="*/ 2 h 2"/>
                  <a:gd name="T10" fmla="*/ 1 w 1"/>
                  <a:gd name="T11" fmla="*/ 1 h 2"/>
                  <a:gd name="T12" fmla="*/ 1 w 1"/>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1" h="2">
                    <a:moveTo>
                      <a:pt x="1" y="0"/>
                    </a:moveTo>
                    <a:cubicBezTo>
                      <a:pt x="1" y="0"/>
                      <a:pt x="0" y="0"/>
                      <a:pt x="0" y="0"/>
                    </a:cubicBezTo>
                    <a:cubicBezTo>
                      <a:pt x="0" y="0"/>
                      <a:pt x="0" y="0"/>
                      <a:pt x="0" y="0"/>
                    </a:cubicBezTo>
                    <a:cubicBezTo>
                      <a:pt x="0" y="1"/>
                      <a:pt x="0" y="1"/>
                      <a:pt x="0" y="1"/>
                    </a:cubicBezTo>
                    <a:cubicBezTo>
                      <a:pt x="0" y="1"/>
                      <a:pt x="0" y="1"/>
                      <a:pt x="0" y="2"/>
                    </a:cubicBezTo>
                    <a:cubicBezTo>
                      <a:pt x="0" y="2"/>
                      <a:pt x="1" y="1"/>
                      <a:pt x="1" y="1"/>
                    </a:cubicBezTo>
                    <a:cubicBezTo>
                      <a:pt x="1" y="1"/>
                      <a:pt x="1"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612" name="Freeform 751"/>
              <p:cNvSpPr>
                <a:spLocks/>
              </p:cNvSpPr>
              <p:nvPr/>
            </p:nvSpPr>
            <p:spPr bwMode="auto">
              <a:xfrm>
                <a:off x="2246" y="2509"/>
                <a:ext cx="5" cy="5"/>
              </a:xfrm>
              <a:custGeom>
                <a:avLst/>
                <a:gdLst>
                  <a:gd name="T0" fmla="*/ 1 w 2"/>
                  <a:gd name="T1" fmla="*/ 0 h 2"/>
                  <a:gd name="T2" fmla="*/ 0 w 2"/>
                  <a:gd name="T3" fmla="*/ 0 h 2"/>
                  <a:gd name="T4" fmla="*/ 0 w 2"/>
                  <a:gd name="T5" fmla="*/ 1 h 2"/>
                  <a:gd name="T6" fmla="*/ 1 w 2"/>
                  <a:gd name="T7" fmla="*/ 2 h 2"/>
                  <a:gd name="T8" fmla="*/ 2 w 2"/>
                  <a:gd name="T9" fmla="*/ 1 h 2"/>
                  <a:gd name="T10" fmla="*/ 2 w 2"/>
                  <a:gd name="T11" fmla="*/ 1 h 2"/>
                  <a:gd name="T12" fmla="*/ 2 w 2"/>
                  <a:gd name="T13" fmla="*/ 0 h 2"/>
                  <a:gd name="T14" fmla="*/ 1 w 2"/>
                  <a:gd name="T15" fmla="*/ 0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2">
                    <a:moveTo>
                      <a:pt x="1" y="0"/>
                    </a:moveTo>
                    <a:cubicBezTo>
                      <a:pt x="1" y="0"/>
                      <a:pt x="1" y="0"/>
                      <a:pt x="0" y="0"/>
                    </a:cubicBezTo>
                    <a:cubicBezTo>
                      <a:pt x="0" y="0"/>
                      <a:pt x="0" y="1"/>
                      <a:pt x="0" y="1"/>
                    </a:cubicBezTo>
                    <a:cubicBezTo>
                      <a:pt x="0" y="1"/>
                      <a:pt x="1" y="2"/>
                      <a:pt x="1" y="2"/>
                    </a:cubicBezTo>
                    <a:cubicBezTo>
                      <a:pt x="1" y="2"/>
                      <a:pt x="1" y="1"/>
                      <a:pt x="2" y="1"/>
                    </a:cubicBezTo>
                    <a:cubicBezTo>
                      <a:pt x="2" y="1"/>
                      <a:pt x="2" y="1"/>
                      <a:pt x="2" y="1"/>
                    </a:cubicBezTo>
                    <a:cubicBezTo>
                      <a:pt x="2" y="1"/>
                      <a:pt x="2" y="0"/>
                      <a:pt x="2" y="0"/>
                    </a:cubicBezTo>
                    <a:cubicBezTo>
                      <a:pt x="2"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613" name="Freeform 752"/>
              <p:cNvSpPr>
                <a:spLocks/>
              </p:cNvSpPr>
              <p:nvPr/>
            </p:nvSpPr>
            <p:spPr bwMode="auto">
              <a:xfrm>
                <a:off x="2269" y="2500"/>
                <a:ext cx="5" cy="2"/>
              </a:xfrm>
              <a:custGeom>
                <a:avLst/>
                <a:gdLst>
                  <a:gd name="T0" fmla="*/ 0 w 2"/>
                  <a:gd name="T1" fmla="*/ 1 h 1"/>
                  <a:gd name="T2" fmla="*/ 1 w 2"/>
                  <a:gd name="T3" fmla="*/ 0 h 1"/>
                  <a:gd name="T4" fmla="*/ 2 w 2"/>
                  <a:gd name="T5" fmla="*/ 0 h 1"/>
                  <a:gd name="T6" fmla="*/ 1 w 2"/>
                  <a:gd name="T7" fmla="*/ 0 h 1"/>
                  <a:gd name="T8" fmla="*/ 0 w 2"/>
                  <a:gd name="T9" fmla="*/ 0 h 1"/>
                  <a:gd name="T10" fmla="*/ 0 w 2"/>
                  <a:gd name="T11" fmla="*/ 1 h 1"/>
                </a:gdLst>
                <a:ahLst/>
                <a:cxnLst>
                  <a:cxn ang="0">
                    <a:pos x="T0" y="T1"/>
                  </a:cxn>
                  <a:cxn ang="0">
                    <a:pos x="T2" y="T3"/>
                  </a:cxn>
                  <a:cxn ang="0">
                    <a:pos x="T4" y="T5"/>
                  </a:cxn>
                  <a:cxn ang="0">
                    <a:pos x="T6" y="T7"/>
                  </a:cxn>
                  <a:cxn ang="0">
                    <a:pos x="T8" y="T9"/>
                  </a:cxn>
                  <a:cxn ang="0">
                    <a:pos x="T10" y="T11"/>
                  </a:cxn>
                </a:cxnLst>
                <a:rect l="0" t="0" r="r" b="b"/>
                <a:pathLst>
                  <a:path w="2" h="1">
                    <a:moveTo>
                      <a:pt x="0" y="1"/>
                    </a:moveTo>
                    <a:cubicBezTo>
                      <a:pt x="0" y="1"/>
                      <a:pt x="0" y="0"/>
                      <a:pt x="1" y="0"/>
                    </a:cubicBezTo>
                    <a:cubicBezTo>
                      <a:pt x="1" y="0"/>
                      <a:pt x="2" y="0"/>
                      <a:pt x="2" y="0"/>
                    </a:cubicBezTo>
                    <a:cubicBezTo>
                      <a:pt x="2" y="0"/>
                      <a:pt x="1" y="0"/>
                      <a:pt x="1" y="0"/>
                    </a:cubicBezTo>
                    <a:cubicBezTo>
                      <a:pt x="1" y="0"/>
                      <a:pt x="0" y="0"/>
                      <a:pt x="0" y="0"/>
                    </a:cubicBezTo>
                    <a:cubicBezTo>
                      <a:pt x="0" y="0"/>
                      <a:pt x="0"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614" name="Freeform 753"/>
              <p:cNvSpPr>
                <a:spLocks/>
              </p:cNvSpPr>
              <p:nvPr/>
            </p:nvSpPr>
            <p:spPr bwMode="auto">
              <a:xfrm>
                <a:off x="2232" y="2507"/>
                <a:ext cx="9" cy="5"/>
              </a:xfrm>
              <a:custGeom>
                <a:avLst/>
                <a:gdLst>
                  <a:gd name="T0" fmla="*/ 1 w 4"/>
                  <a:gd name="T1" fmla="*/ 2 h 2"/>
                  <a:gd name="T2" fmla="*/ 3 w 4"/>
                  <a:gd name="T3" fmla="*/ 1 h 2"/>
                  <a:gd name="T4" fmla="*/ 4 w 4"/>
                  <a:gd name="T5" fmla="*/ 1 h 2"/>
                  <a:gd name="T6" fmla="*/ 4 w 4"/>
                  <a:gd name="T7" fmla="*/ 0 h 2"/>
                  <a:gd name="T8" fmla="*/ 3 w 4"/>
                  <a:gd name="T9" fmla="*/ 0 h 2"/>
                  <a:gd name="T10" fmla="*/ 3 w 4"/>
                  <a:gd name="T11" fmla="*/ 0 h 2"/>
                  <a:gd name="T12" fmla="*/ 2 w 4"/>
                  <a:gd name="T13" fmla="*/ 1 h 2"/>
                  <a:gd name="T14" fmla="*/ 1 w 4"/>
                  <a:gd name="T15" fmla="*/ 1 h 2"/>
                  <a:gd name="T16" fmla="*/ 0 w 4"/>
                  <a:gd name="T17" fmla="*/ 1 h 2"/>
                  <a:gd name="T18" fmla="*/ 1 w 4"/>
                  <a:gd name="T19" fmla="*/ 2 h 2"/>
                  <a:gd name="T20" fmla="*/ 1 w 4"/>
                  <a:gd name="T21"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 h="2">
                    <a:moveTo>
                      <a:pt x="1" y="2"/>
                    </a:moveTo>
                    <a:cubicBezTo>
                      <a:pt x="2" y="2"/>
                      <a:pt x="2" y="1"/>
                      <a:pt x="3" y="1"/>
                    </a:cubicBezTo>
                    <a:cubicBezTo>
                      <a:pt x="3" y="1"/>
                      <a:pt x="4" y="1"/>
                      <a:pt x="4" y="1"/>
                    </a:cubicBezTo>
                    <a:cubicBezTo>
                      <a:pt x="4" y="1"/>
                      <a:pt x="4" y="0"/>
                      <a:pt x="4" y="0"/>
                    </a:cubicBezTo>
                    <a:cubicBezTo>
                      <a:pt x="4" y="0"/>
                      <a:pt x="4" y="0"/>
                      <a:pt x="3" y="0"/>
                    </a:cubicBezTo>
                    <a:cubicBezTo>
                      <a:pt x="3" y="0"/>
                      <a:pt x="3" y="0"/>
                      <a:pt x="3" y="0"/>
                    </a:cubicBezTo>
                    <a:cubicBezTo>
                      <a:pt x="2" y="0"/>
                      <a:pt x="2" y="1"/>
                      <a:pt x="2" y="1"/>
                    </a:cubicBezTo>
                    <a:cubicBezTo>
                      <a:pt x="1" y="1"/>
                      <a:pt x="1" y="1"/>
                      <a:pt x="1" y="1"/>
                    </a:cubicBezTo>
                    <a:cubicBezTo>
                      <a:pt x="1" y="1"/>
                      <a:pt x="0" y="1"/>
                      <a:pt x="0" y="1"/>
                    </a:cubicBezTo>
                    <a:cubicBezTo>
                      <a:pt x="0" y="1"/>
                      <a:pt x="0" y="2"/>
                      <a:pt x="1" y="2"/>
                    </a:cubicBezTo>
                    <a:cubicBezTo>
                      <a:pt x="1" y="2"/>
                      <a:pt x="1" y="2"/>
                      <a:pt x="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615" name="Freeform 754"/>
              <p:cNvSpPr>
                <a:spLocks/>
              </p:cNvSpPr>
              <p:nvPr/>
            </p:nvSpPr>
            <p:spPr bwMode="auto">
              <a:xfrm>
                <a:off x="2220" y="2514"/>
                <a:ext cx="2" cy="2"/>
              </a:xfrm>
              <a:custGeom>
                <a:avLst/>
                <a:gdLst>
                  <a:gd name="T0" fmla="*/ 0 w 1"/>
                  <a:gd name="T1" fmla="*/ 1 h 1"/>
                  <a:gd name="T2" fmla="*/ 0 w 1"/>
                  <a:gd name="T3" fmla="*/ 1 h 1"/>
                  <a:gd name="T4" fmla="*/ 0 w 1"/>
                  <a:gd name="T5" fmla="*/ 1 h 1"/>
                  <a:gd name="T6" fmla="*/ 1 w 1"/>
                  <a:gd name="T7" fmla="*/ 1 h 1"/>
                  <a:gd name="T8" fmla="*/ 1 w 1"/>
                  <a:gd name="T9" fmla="*/ 0 h 1"/>
                  <a:gd name="T10" fmla="*/ 0 w 1"/>
                  <a:gd name="T11" fmla="*/ 0 h 1"/>
                  <a:gd name="T12" fmla="*/ 0 w 1"/>
                  <a:gd name="T13" fmla="*/ 1 h 1"/>
                </a:gdLst>
                <a:ahLst/>
                <a:cxnLst>
                  <a:cxn ang="0">
                    <a:pos x="T0" y="T1"/>
                  </a:cxn>
                  <a:cxn ang="0">
                    <a:pos x="T2" y="T3"/>
                  </a:cxn>
                  <a:cxn ang="0">
                    <a:pos x="T4" y="T5"/>
                  </a:cxn>
                  <a:cxn ang="0">
                    <a:pos x="T6" y="T7"/>
                  </a:cxn>
                  <a:cxn ang="0">
                    <a:pos x="T8" y="T9"/>
                  </a:cxn>
                  <a:cxn ang="0">
                    <a:pos x="T10" y="T11"/>
                  </a:cxn>
                  <a:cxn ang="0">
                    <a:pos x="T12" y="T13"/>
                  </a:cxn>
                </a:cxnLst>
                <a:rect l="0" t="0" r="r" b="b"/>
                <a:pathLst>
                  <a:path w="1" h="1">
                    <a:moveTo>
                      <a:pt x="0" y="1"/>
                    </a:moveTo>
                    <a:cubicBezTo>
                      <a:pt x="0" y="1"/>
                      <a:pt x="0" y="1"/>
                      <a:pt x="0" y="1"/>
                    </a:cubicBezTo>
                    <a:cubicBezTo>
                      <a:pt x="0" y="1"/>
                      <a:pt x="0" y="1"/>
                      <a:pt x="0" y="1"/>
                    </a:cubicBezTo>
                    <a:cubicBezTo>
                      <a:pt x="1" y="1"/>
                      <a:pt x="1" y="1"/>
                      <a:pt x="1" y="1"/>
                    </a:cubicBezTo>
                    <a:cubicBezTo>
                      <a:pt x="1" y="1"/>
                      <a:pt x="1" y="0"/>
                      <a:pt x="1" y="0"/>
                    </a:cubicBezTo>
                    <a:cubicBezTo>
                      <a:pt x="1" y="0"/>
                      <a:pt x="1" y="0"/>
                      <a:pt x="0" y="0"/>
                    </a:cubicBezTo>
                    <a:cubicBezTo>
                      <a:pt x="0" y="0"/>
                      <a:pt x="0"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616" name="Freeform 755"/>
              <p:cNvSpPr>
                <a:spLocks/>
              </p:cNvSpPr>
              <p:nvPr/>
            </p:nvSpPr>
            <p:spPr bwMode="auto">
              <a:xfrm>
                <a:off x="2229" y="2512"/>
                <a:ext cx="0" cy="0"/>
              </a:xfrm>
              <a:custGeom>
                <a:avLst/>
                <a:gdLst/>
                <a:ahLst/>
                <a:cxnLst>
                  <a:cxn ang="0">
                    <a:pos x="0" y="0"/>
                  </a:cxn>
                  <a:cxn ang="0">
                    <a:pos x="0" y="0"/>
                  </a:cxn>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617" name="Freeform 756"/>
              <p:cNvSpPr>
                <a:spLocks/>
              </p:cNvSpPr>
              <p:nvPr/>
            </p:nvSpPr>
            <p:spPr bwMode="auto">
              <a:xfrm>
                <a:off x="2139" y="2618"/>
                <a:ext cx="5" cy="3"/>
              </a:xfrm>
              <a:custGeom>
                <a:avLst/>
                <a:gdLst>
                  <a:gd name="T0" fmla="*/ 1 w 2"/>
                  <a:gd name="T1" fmla="*/ 0 h 1"/>
                  <a:gd name="T2" fmla="*/ 1 w 2"/>
                  <a:gd name="T3" fmla="*/ 0 h 1"/>
                  <a:gd name="T4" fmla="*/ 0 w 2"/>
                  <a:gd name="T5" fmla="*/ 0 h 1"/>
                  <a:gd name="T6" fmla="*/ 0 w 2"/>
                  <a:gd name="T7" fmla="*/ 0 h 1"/>
                  <a:gd name="T8" fmla="*/ 0 w 2"/>
                  <a:gd name="T9" fmla="*/ 1 h 1"/>
                  <a:gd name="T10" fmla="*/ 1 w 2"/>
                  <a:gd name="T11" fmla="*/ 1 h 1"/>
                  <a:gd name="T12" fmla="*/ 2 w 2"/>
                  <a:gd name="T13" fmla="*/ 0 h 1"/>
                  <a:gd name="T14" fmla="*/ 1 w 2"/>
                  <a:gd name="T15" fmla="*/ 0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1">
                    <a:moveTo>
                      <a:pt x="1" y="0"/>
                    </a:moveTo>
                    <a:cubicBezTo>
                      <a:pt x="1" y="0"/>
                      <a:pt x="1" y="0"/>
                      <a:pt x="1" y="0"/>
                    </a:cubicBezTo>
                    <a:cubicBezTo>
                      <a:pt x="0" y="0"/>
                      <a:pt x="0" y="0"/>
                      <a:pt x="0" y="0"/>
                    </a:cubicBezTo>
                    <a:cubicBezTo>
                      <a:pt x="0" y="0"/>
                      <a:pt x="0" y="0"/>
                      <a:pt x="0" y="0"/>
                    </a:cubicBezTo>
                    <a:cubicBezTo>
                      <a:pt x="0" y="1"/>
                      <a:pt x="0" y="1"/>
                      <a:pt x="0" y="1"/>
                    </a:cubicBezTo>
                    <a:cubicBezTo>
                      <a:pt x="0" y="1"/>
                      <a:pt x="0" y="1"/>
                      <a:pt x="1" y="1"/>
                    </a:cubicBezTo>
                    <a:cubicBezTo>
                      <a:pt x="1" y="1"/>
                      <a:pt x="1" y="0"/>
                      <a:pt x="2"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618" name="Freeform 757"/>
              <p:cNvSpPr>
                <a:spLocks/>
              </p:cNvSpPr>
              <p:nvPr/>
            </p:nvSpPr>
            <p:spPr bwMode="auto">
              <a:xfrm>
                <a:off x="2151" y="2621"/>
                <a:ext cx="3" cy="2"/>
              </a:xfrm>
              <a:custGeom>
                <a:avLst/>
                <a:gdLst>
                  <a:gd name="T0" fmla="*/ 0 w 1"/>
                  <a:gd name="T1" fmla="*/ 0 h 1"/>
                  <a:gd name="T2" fmla="*/ 0 w 1"/>
                  <a:gd name="T3" fmla="*/ 0 h 1"/>
                  <a:gd name="T4" fmla="*/ 0 w 1"/>
                  <a:gd name="T5" fmla="*/ 1 h 1"/>
                  <a:gd name="T6" fmla="*/ 0 w 1"/>
                  <a:gd name="T7" fmla="*/ 1 h 1"/>
                  <a:gd name="T8" fmla="*/ 1 w 1"/>
                  <a:gd name="T9" fmla="*/ 1 h 1"/>
                  <a:gd name="T10" fmla="*/ 1 w 1"/>
                  <a:gd name="T11" fmla="*/ 1 h 1"/>
                  <a:gd name="T12" fmla="*/ 1 w 1"/>
                  <a:gd name="T13" fmla="*/ 1 h 1"/>
                  <a:gd name="T14" fmla="*/ 1 w 1"/>
                  <a:gd name="T15" fmla="*/ 1 h 1"/>
                  <a:gd name="T16" fmla="*/ 0 w 1"/>
                  <a:gd name="T17"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 h="1">
                    <a:moveTo>
                      <a:pt x="0" y="0"/>
                    </a:moveTo>
                    <a:cubicBezTo>
                      <a:pt x="0" y="0"/>
                      <a:pt x="0" y="0"/>
                      <a:pt x="0" y="0"/>
                    </a:cubicBezTo>
                    <a:cubicBezTo>
                      <a:pt x="0" y="1"/>
                      <a:pt x="0" y="1"/>
                      <a:pt x="0" y="1"/>
                    </a:cubicBezTo>
                    <a:cubicBezTo>
                      <a:pt x="0" y="1"/>
                      <a:pt x="0" y="1"/>
                      <a:pt x="0" y="1"/>
                    </a:cubicBezTo>
                    <a:cubicBezTo>
                      <a:pt x="0" y="1"/>
                      <a:pt x="0" y="1"/>
                      <a:pt x="1" y="1"/>
                    </a:cubicBezTo>
                    <a:cubicBezTo>
                      <a:pt x="1" y="1"/>
                      <a:pt x="1" y="1"/>
                      <a:pt x="1" y="1"/>
                    </a:cubicBezTo>
                    <a:cubicBezTo>
                      <a:pt x="1" y="1"/>
                      <a:pt x="1" y="1"/>
                      <a:pt x="1" y="1"/>
                    </a:cubicBezTo>
                    <a:cubicBezTo>
                      <a:pt x="1" y="1"/>
                      <a:pt x="1" y="1"/>
                      <a:pt x="1" y="1"/>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619" name="Freeform 758"/>
              <p:cNvSpPr>
                <a:spLocks/>
              </p:cNvSpPr>
              <p:nvPr/>
            </p:nvSpPr>
            <p:spPr bwMode="auto">
              <a:xfrm>
                <a:off x="2168" y="2618"/>
                <a:ext cx="0" cy="3"/>
              </a:xfrm>
              <a:custGeom>
                <a:avLst/>
                <a:gdLst>
                  <a:gd name="T0" fmla="*/ 1 h 1"/>
                  <a:gd name="T1" fmla="*/ 0 h 1"/>
                  <a:gd name="T2" fmla="*/ 0 h 1"/>
                  <a:gd name="T3" fmla="*/ 1 h 1"/>
                  <a:gd name="T4" fmla="*/ 1 h 1"/>
                </a:gdLst>
                <a:ahLst/>
                <a:cxnLst>
                  <a:cxn ang="0">
                    <a:pos x="0" y="T0"/>
                  </a:cxn>
                  <a:cxn ang="0">
                    <a:pos x="0" y="T1"/>
                  </a:cxn>
                  <a:cxn ang="0">
                    <a:pos x="0" y="T2"/>
                  </a:cxn>
                  <a:cxn ang="0">
                    <a:pos x="0" y="T3"/>
                  </a:cxn>
                  <a:cxn ang="0">
                    <a:pos x="0" y="T4"/>
                  </a:cxn>
                </a:cxnLst>
                <a:rect l="0" t="0" r="r" b="b"/>
                <a:pathLst>
                  <a:path h="1">
                    <a:moveTo>
                      <a:pt x="0" y="1"/>
                    </a:moveTo>
                    <a:cubicBezTo>
                      <a:pt x="0" y="0"/>
                      <a:pt x="0" y="0"/>
                      <a:pt x="0" y="0"/>
                    </a:cubicBezTo>
                    <a:cubicBezTo>
                      <a:pt x="0" y="0"/>
                      <a:pt x="0" y="0"/>
                      <a:pt x="0" y="0"/>
                    </a:cubicBezTo>
                    <a:cubicBezTo>
                      <a:pt x="0" y="1"/>
                      <a:pt x="0" y="1"/>
                      <a:pt x="0" y="1"/>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620" name="Freeform 759"/>
              <p:cNvSpPr>
                <a:spLocks/>
              </p:cNvSpPr>
              <p:nvPr/>
            </p:nvSpPr>
            <p:spPr bwMode="auto">
              <a:xfrm>
                <a:off x="2165" y="2623"/>
                <a:ext cx="5" cy="2"/>
              </a:xfrm>
              <a:custGeom>
                <a:avLst/>
                <a:gdLst>
                  <a:gd name="T0" fmla="*/ 1 w 2"/>
                  <a:gd name="T1" fmla="*/ 0 h 1"/>
                  <a:gd name="T2" fmla="*/ 0 w 2"/>
                  <a:gd name="T3" fmla="*/ 1 h 1"/>
                  <a:gd name="T4" fmla="*/ 1 w 2"/>
                  <a:gd name="T5" fmla="*/ 1 h 1"/>
                  <a:gd name="T6" fmla="*/ 1 w 2"/>
                  <a:gd name="T7" fmla="*/ 1 h 1"/>
                  <a:gd name="T8" fmla="*/ 2 w 2"/>
                  <a:gd name="T9" fmla="*/ 1 h 1"/>
                  <a:gd name="T10" fmla="*/ 1 w 2"/>
                  <a:gd name="T11" fmla="*/ 1 h 1"/>
                  <a:gd name="T12" fmla="*/ 1 w 2"/>
                  <a:gd name="T13" fmla="*/ 0 h 1"/>
                </a:gdLst>
                <a:ahLst/>
                <a:cxnLst>
                  <a:cxn ang="0">
                    <a:pos x="T0" y="T1"/>
                  </a:cxn>
                  <a:cxn ang="0">
                    <a:pos x="T2" y="T3"/>
                  </a:cxn>
                  <a:cxn ang="0">
                    <a:pos x="T4" y="T5"/>
                  </a:cxn>
                  <a:cxn ang="0">
                    <a:pos x="T6" y="T7"/>
                  </a:cxn>
                  <a:cxn ang="0">
                    <a:pos x="T8" y="T9"/>
                  </a:cxn>
                  <a:cxn ang="0">
                    <a:pos x="T10" y="T11"/>
                  </a:cxn>
                  <a:cxn ang="0">
                    <a:pos x="T12" y="T13"/>
                  </a:cxn>
                </a:cxnLst>
                <a:rect l="0" t="0" r="r" b="b"/>
                <a:pathLst>
                  <a:path w="2" h="1">
                    <a:moveTo>
                      <a:pt x="1" y="0"/>
                    </a:moveTo>
                    <a:cubicBezTo>
                      <a:pt x="1" y="1"/>
                      <a:pt x="0" y="1"/>
                      <a:pt x="0" y="1"/>
                    </a:cubicBezTo>
                    <a:cubicBezTo>
                      <a:pt x="0" y="1"/>
                      <a:pt x="1" y="1"/>
                      <a:pt x="1" y="1"/>
                    </a:cubicBezTo>
                    <a:cubicBezTo>
                      <a:pt x="1" y="1"/>
                      <a:pt x="1" y="1"/>
                      <a:pt x="1" y="1"/>
                    </a:cubicBezTo>
                    <a:cubicBezTo>
                      <a:pt x="1" y="1"/>
                      <a:pt x="2" y="1"/>
                      <a:pt x="2" y="1"/>
                    </a:cubicBezTo>
                    <a:cubicBezTo>
                      <a:pt x="2" y="1"/>
                      <a:pt x="2" y="1"/>
                      <a:pt x="1" y="1"/>
                    </a:cubicBezTo>
                    <a:cubicBezTo>
                      <a:pt x="1" y="1"/>
                      <a:pt x="1"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621" name="Freeform 760"/>
              <p:cNvSpPr>
                <a:spLocks/>
              </p:cNvSpPr>
              <p:nvPr/>
            </p:nvSpPr>
            <p:spPr bwMode="auto">
              <a:xfrm>
                <a:off x="2144" y="2621"/>
                <a:ext cx="0" cy="0"/>
              </a:xfrm>
              <a:custGeom>
                <a:avLst/>
                <a:gdLst/>
                <a:ahLst/>
                <a:cxnLst>
                  <a:cxn ang="0">
                    <a:pos x="0" y="0"/>
                  </a:cxn>
                  <a:cxn ang="0">
                    <a:pos x="0" y="0"/>
                  </a:cxn>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622" name="Oval 761"/>
              <p:cNvSpPr>
                <a:spLocks noChangeArrowheads="1"/>
              </p:cNvSpPr>
              <p:nvPr/>
            </p:nvSpPr>
            <p:spPr bwMode="auto">
              <a:xfrm>
                <a:off x="2165" y="2632"/>
                <a:ext cx="1" cy="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623" name="Freeform 762"/>
              <p:cNvSpPr>
                <a:spLocks/>
              </p:cNvSpPr>
              <p:nvPr/>
            </p:nvSpPr>
            <p:spPr bwMode="auto">
              <a:xfrm>
                <a:off x="2158" y="2635"/>
                <a:ext cx="5" cy="2"/>
              </a:xfrm>
              <a:custGeom>
                <a:avLst/>
                <a:gdLst>
                  <a:gd name="T0" fmla="*/ 0 w 2"/>
                  <a:gd name="T1" fmla="*/ 0 h 1"/>
                  <a:gd name="T2" fmla="*/ 0 w 2"/>
                  <a:gd name="T3" fmla="*/ 0 h 1"/>
                  <a:gd name="T4" fmla="*/ 0 w 2"/>
                  <a:gd name="T5" fmla="*/ 1 h 1"/>
                  <a:gd name="T6" fmla="*/ 2 w 2"/>
                  <a:gd name="T7" fmla="*/ 1 h 1"/>
                  <a:gd name="T8" fmla="*/ 2 w 2"/>
                  <a:gd name="T9" fmla="*/ 0 h 1"/>
                  <a:gd name="T10" fmla="*/ 1 w 2"/>
                  <a:gd name="T11" fmla="*/ 0 h 1"/>
                  <a:gd name="T12" fmla="*/ 0 w 2"/>
                  <a:gd name="T13" fmla="*/ 0 h 1"/>
                </a:gdLst>
                <a:ahLst/>
                <a:cxnLst>
                  <a:cxn ang="0">
                    <a:pos x="T0" y="T1"/>
                  </a:cxn>
                  <a:cxn ang="0">
                    <a:pos x="T2" y="T3"/>
                  </a:cxn>
                  <a:cxn ang="0">
                    <a:pos x="T4" y="T5"/>
                  </a:cxn>
                  <a:cxn ang="0">
                    <a:pos x="T6" y="T7"/>
                  </a:cxn>
                  <a:cxn ang="0">
                    <a:pos x="T8" y="T9"/>
                  </a:cxn>
                  <a:cxn ang="0">
                    <a:pos x="T10" y="T11"/>
                  </a:cxn>
                  <a:cxn ang="0">
                    <a:pos x="T12" y="T13"/>
                  </a:cxn>
                </a:cxnLst>
                <a:rect l="0" t="0" r="r" b="b"/>
                <a:pathLst>
                  <a:path w="2" h="1">
                    <a:moveTo>
                      <a:pt x="0" y="0"/>
                    </a:moveTo>
                    <a:cubicBezTo>
                      <a:pt x="0" y="0"/>
                      <a:pt x="0" y="0"/>
                      <a:pt x="0" y="0"/>
                    </a:cubicBezTo>
                    <a:cubicBezTo>
                      <a:pt x="0" y="0"/>
                      <a:pt x="0" y="1"/>
                      <a:pt x="0" y="1"/>
                    </a:cubicBezTo>
                    <a:cubicBezTo>
                      <a:pt x="1" y="1"/>
                      <a:pt x="1" y="1"/>
                      <a:pt x="2" y="1"/>
                    </a:cubicBezTo>
                    <a:cubicBezTo>
                      <a:pt x="2" y="1"/>
                      <a:pt x="2" y="1"/>
                      <a:pt x="2" y="0"/>
                    </a:cubicBezTo>
                    <a:cubicBezTo>
                      <a:pt x="1" y="0"/>
                      <a:pt x="1" y="0"/>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624" name="Freeform 763"/>
              <p:cNvSpPr>
                <a:spLocks/>
              </p:cNvSpPr>
              <p:nvPr/>
            </p:nvSpPr>
            <p:spPr bwMode="auto">
              <a:xfrm>
                <a:off x="2156" y="2621"/>
                <a:ext cx="2" cy="2"/>
              </a:xfrm>
              <a:custGeom>
                <a:avLst/>
                <a:gdLst>
                  <a:gd name="T0" fmla="*/ 0 w 1"/>
                  <a:gd name="T1" fmla="*/ 0 h 1"/>
                  <a:gd name="T2" fmla="*/ 0 w 1"/>
                  <a:gd name="T3" fmla="*/ 1 h 1"/>
                  <a:gd name="T4" fmla="*/ 0 w 1"/>
                  <a:gd name="T5" fmla="*/ 1 h 1"/>
                  <a:gd name="T6" fmla="*/ 1 w 1"/>
                  <a:gd name="T7" fmla="*/ 1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cubicBezTo>
                      <a:pt x="0" y="0"/>
                      <a:pt x="0" y="0"/>
                      <a:pt x="0" y="1"/>
                    </a:cubicBezTo>
                    <a:cubicBezTo>
                      <a:pt x="0" y="1"/>
                      <a:pt x="0" y="1"/>
                      <a:pt x="0" y="1"/>
                    </a:cubicBezTo>
                    <a:cubicBezTo>
                      <a:pt x="0" y="1"/>
                      <a:pt x="0" y="1"/>
                      <a:pt x="1"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625" name="Freeform 764"/>
              <p:cNvSpPr>
                <a:spLocks/>
              </p:cNvSpPr>
              <p:nvPr/>
            </p:nvSpPr>
            <p:spPr bwMode="auto">
              <a:xfrm>
                <a:off x="3064" y="2677"/>
                <a:ext cx="15" cy="5"/>
              </a:xfrm>
              <a:custGeom>
                <a:avLst/>
                <a:gdLst>
                  <a:gd name="T0" fmla="*/ 5 w 6"/>
                  <a:gd name="T1" fmla="*/ 1 h 2"/>
                  <a:gd name="T2" fmla="*/ 4 w 6"/>
                  <a:gd name="T3" fmla="*/ 1 h 2"/>
                  <a:gd name="T4" fmla="*/ 3 w 6"/>
                  <a:gd name="T5" fmla="*/ 1 h 2"/>
                  <a:gd name="T6" fmla="*/ 3 w 6"/>
                  <a:gd name="T7" fmla="*/ 1 h 2"/>
                  <a:gd name="T8" fmla="*/ 2 w 6"/>
                  <a:gd name="T9" fmla="*/ 1 h 2"/>
                  <a:gd name="T10" fmla="*/ 2 w 6"/>
                  <a:gd name="T11" fmla="*/ 0 h 2"/>
                  <a:gd name="T12" fmla="*/ 1 w 6"/>
                  <a:gd name="T13" fmla="*/ 0 h 2"/>
                  <a:gd name="T14" fmla="*/ 1 w 6"/>
                  <a:gd name="T15" fmla="*/ 0 h 2"/>
                  <a:gd name="T16" fmla="*/ 1 w 6"/>
                  <a:gd name="T17" fmla="*/ 1 h 2"/>
                  <a:gd name="T18" fmla="*/ 0 w 6"/>
                  <a:gd name="T19" fmla="*/ 1 h 2"/>
                  <a:gd name="T20" fmla="*/ 0 w 6"/>
                  <a:gd name="T21" fmla="*/ 1 h 2"/>
                  <a:gd name="T22" fmla="*/ 1 w 6"/>
                  <a:gd name="T23" fmla="*/ 2 h 2"/>
                  <a:gd name="T24" fmla="*/ 2 w 6"/>
                  <a:gd name="T25" fmla="*/ 2 h 2"/>
                  <a:gd name="T26" fmla="*/ 4 w 6"/>
                  <a:gd name="T27" fmla="*/ 2 h 2"/>
                  <a:gd name="T28" fmla="*/ 5 w 6"/>
                  <a:gd name="T29" fmla="*/ 2 h 2"/>
                  <a:gd name="T30" fmla="*/ 5 w 6"/>
                  <a:gd name="T31" fmla="*/ 2 h 2"/>
                  <a:gd name="T32" fmla="*/ 6 w 6"/>
                  <a:gd name="T33" fmla="*/ 2 h 2"/>
                  <a:gd name="T34" fmla="*/ 6 w 6"/>
                  <a:gd name="T35" fmla="*/ 1 h 2"/>
                  <a:gd name="T36" fmla="*/ 5 w 6"/>
                  <a:gd name="T37"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 h="2">
                    <a:moveTo>
                      <a:pt x="5" y="1"/>
                    </a:moveTo>
                    <a:cubicBezTo>
                      <a:pt x="5" y="1"/>
                      <a:pt x="5" y="1"/>
                      <a:pt x="4" y="1"/>
                    </a:cubicBezTo>
                    <a:cubicBezTo>
                      <a:pt x="4" y="1"/>
                      <a:pt x="4" y="1"/>
                      <a:pt x="3" y="1"/>
                    </a:cubicBezTo>
                    <a:cubicBezTo>
                      <a:pt x="3" y="1"/>
                      <a:pt x="3" y="1"/>
                      <a:pt x="3" y="1"/>
                    </a:cubicBezTo>
                    <a:cubicBezTo>
                      <a:pt x="3" y="1"/>
                      <a:pt x="2" y="1"/>
                      <a:pt x="2" y="1"/>
                    </a:cubicBezTo>
                    <a:cubicBezTo>
                      <a:pt x="2" y="1"/>
                      <a:pt x="2" y="0"/>
                      <a:pt x="2" y="0"/>
                    </a:cubicBezTo>
                    <a:cubicBezTo>
                      <a:pt x="2" y="0"/>
                      <a:pt x="2" y="0"/>
                      <a:pt x="1" y="0"/>
                    </a:cubicBezTo>
                    <a:cubicBezTo>
                      <a:pt x="1" y="0"/>
                      <a:pt x="1" y="0"/>
                      <a:pt x="1" y="0"/>
                    </a:cubicBezTo>
                    <a:cubicBezTo>
                      <a:pt x="1" y="1"/>
                      <a:pt x="1" y="1"/>
                      <a:pt x="1" y="1"/>
                    </a:cubicBezTo>
                    <a:cubicBezTo>
                      <a:pt x="0" y="1"/>
                      <a:pt x="0" y="1"/>
                      <a:pt x="0" y="1"/>
                    </a:cubicBezTo>
                    <a:cubicBezTo>
                      <a:pt x="0" y="1"/>
                      <a:pt x="0" y="1"/>
                      <a:pt x="0" y="1"/>
                    </a:cubicBezTo>
                    <a:cubicBezTo>
                      <a:pt x="1" y="2"/>
                      <a:pt x="1" y="2"/>
                      <a:pt x="1" y="2"/>
                    </a:cubicBezTo>
                    <a:cubicBezTo>
                      <a:pt x="1" y="2"/>
                      <a:pt x="2" y="2"/>
                      <a:pt x="2" y="2"/>
                    </a:cubicBezTo>
                    <a:cubicBezTo>
                      <a:pt x="3" y="2"/>
                      <a:pt x="3" y="2"/>
                      <a:pt x="4" y="2"/>
                    </a:cubicBezTo>
                    <a:cubicBezTo>
                      <a:pt x="4" y="2"/>
                      <a:pt x="4" y="2"/>
                      <a:pt x="5" y="2"/>
                    </a:cubicBezTo>
                    <a:cubicBezTo>
                      <a:pt x="5" y="2"/>
                      <a:pt x="5" y="2"/>
                      <a:pt x="5" y="2"/>
                    </a:cubicBezTo>
                    <a:cubicBezTo>
                      <a:pt x="6" y="2"/>
                      <a:pt x="6" y="2"/>
                      <a:pt x="6" y="2"/>
                    </a:cubicBezTo>
                    <a:cubicBezTo>
                      <a:pt x="6" y="2"/>
                      <a:pt x="6" y="1"/>
                      <a:pt x="6" y="1"/>
                    </a:cubicBezTo>
                    <a:cubicBezTo>
                      <a:pt x="6" y="1"/>
                      <a:pt x="5" y="1"/>
                      <a:pt x="5"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626" name="Freeform 765"/>
              <p:cNvSpPr>
                <a:spLocks/>
              </p:cNvSpPr>
              <p:nvPr/>
            </p:nvSpPr>
            <p:spPr bwMode="auto">
              <a:xfrm>
                <a:off x="3050" y="2680"/>
                <a:ext cx="5" cy="2"/>
              </a:xfrm>
              <a:custGeom>
                <a:avLst/>
                <a:gdLst>
                  <a:gd name="T0" fmla="*/ 0 w 2"/>
                  <a:gd name="T1" fmla="*/ 0 h 1"/>
                  <a:gd name="T2" fmla="*/ 1 w 2"/>
                  <a:gd name="T3" fmla="*/ 1 h 1"/>
                  <a:gd name="T4" fmla="*/ 2 w 2"/>
                  <a:gd name="T5" fmla="*/ 1 h 1"/>
                  <a:gd name="T6" fmla="*/ 1 w 2"/>
                  <a:gd name="T7" fmla="*/ 0 h 1"/>
                  <a:gd name="T8" fmla="*/ 0 w 2"/>
                  <a:gd name="T9" fmla="*/ 0 h 1"/>
                </a:gdLst>
                <a:ahLst/>
                <a:cxnLst>
                  <a:cxn ang="0">
                    <a:pos x="T0" y="T1"/>
                  </a:cxn>
                  <a:cxn ang="0">
                    <a:pos x="T2" y="T3"/>
                  </a:cxn>
                  <a:cxn ang="0">
                    <a:pos x="T4" y="T5"/>
                  </a:cxn>
                  <a:cxn ang="0">
                    <a:pos x="T6" y="T7"/>
                  </a:cxn>
                  <a:cxn ang="0">
                    <a:pos x="T8" y="T9"/>
                  </a:cxn>
                </a:cxnLst>
                <a:rect l="0" t="0" r="r" b="b"/>
                <a:pathLst>
                  <a:path w="2" h="1">
                    <a:moveTo>
                      <a:pt x="0" y="0"/>
                    </a:moveTo>
                    <a:cubicBezTo>
                      <a:pt x="0" y="1"/>
                      <a:pt x="0" y="1"/>
                      <a:pt x="1" y="1"/>
                    </a:cubicBezTo>
                    <a:cubicBezTo>
                      <a:pt x="1" y="1"/>
                      <a:pt x="2" y="1"/>
                      <a:pt x="2" y="1"/>
                    </a:cubicBezTo>
                    <a:cubicBezTo>
                      <a:pt x="1" y="1"/>
                      <a:pt x="1" y="0"/>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627" name="Freeform 766"/>
              <p:cNvSpPr>
                <a:spLocks/>
              </p:cNvSpPr>
              <p:nvPr/>
            </p:nvSpPr>
            <p:spPr bwMode="auto">
              <a:xfrm>
                <a:off x="2558" y="2445"/>
                <a:ext cx="2" cy="3"/>
              </a:xfrm>
              <a:custGeom>
                <a:avLst/>
                <a:gdLst>
                  <a:gd name="T0" fmla="*/ 0 w 1"/>
                  <a:gd name="T1" fmla="*/ 0 h 1"/>
                  <a:gd name="T2" fmla="*/ 0 w 1"/>
                  <a:gd name="T3" fmla="*/ 0 h 1"/>
                  <a:gd name="T4" fmla="*/ 1 w 1"/>
                  <a:gd name="T5" fmla="*/ 1 h 1"/>
                  <a:gd name="T6" fmla="*/ 1 w 1"/>
                  <a:gd name="T7" fmla="*/ 0 h 1"/>
                  <a:gd name="T8" fmla="*/ 1 w 1"/>
                  <a:gd name="T9" fmla="*/ 0 h 1"/>
                  <a:gd name="T10" fmla="*/ 0 w 1"/>
                  <a:gd name="T11" fmla="*/ 0 h 1"/>
                </a:gdLst>
                <a:ahLst/>
                <a:cxnLst>
                  <a:cxn ang="0">
                    <a:pos x="T0" y="T1"/>
                  </a:cxn>
                  <a:cxn ang="0">
                    <a:pos x="T2" y="T3"/>
                  </a:cxn>
                  <a:cxn ang="0">
                    <a:pos x="T4" y="T5"/>
                  </a:cxn>
                  <a:cxn ang="0">
                    <a:pos x="T6" y="T7"/>
                  </a:cxn>
                  <a:cxn ang="0">
                    <a:pos x="T8" y="T9"/>
                  </a:cxn>
                  <a:cxn ang="0">
                    <a:pos x="T10" y="T11"/>
                  </a:cxn>
                </a:cxnLst>
                <a:rect l="0" t="0" r="r" b="b"/>
                <a:pathLst>
                  <a:path w="1" h="1">
                    <a:moveTo>
                      <a:pt x="0" y="0"/>
                    </a:moveTo>
                    <a:cubicBezTo>
                      <a:pt x="0" y="0"/>
                      <a:pt x="0" y="0"/>
                      <a:pt x="0" y="0"/>
                    </a:cubicBezTo>
                    <a:cubicBezTo>
                      <a:pt x="0" y="0"/>
                      <a:pt x="0" y="1"/>
                      <a:pt x="1" y="1"/>
                    </a:cubicBezTo>
                    <a:cubicBezTo>
                      <a:pt x="1" y="1"/>
                      <a:pt x="1" y="1"/>
                      <a:pt x="1" y="0"/>
                    </a:cubicBezTo>
                    <a:cubicBezTo>
                      <a:pt x="1" y="0"/>
                      <a:pt x="1" y="0"/>
                      <a:pt x="1" y="0"/>
                    </a:cubicBezTo>
                    <a:cubicBezTo>
                      <a:pt x="1"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628" name="Freeform 767"/>
              <p:cNvSpPr>
                <a:spLocks/>
              </p:cNvSpPr>
              <p:nvPr/>
            </p:nvSpPr>
            <p:spPr bwMode="auto">
              <a:xfrm>
                <a:off x="2293" y="2694"/>
                <a:ext cx="2" cy="2"/>
              </a:xfrm>
              <a:custGeom>
                <a:avLst/>
                <a:gdLst>
                  <a:gd name="T0" fmla="*/ 1 w 1"/>
                  <a:gd name="T1" fmla="*/ 0 h 1"/>
                  <a:gd name="T2" fmla="*/ 0 w 1"/>
                  <a:gd name="T3" fmla="*/ 0 h 1"/>
                  <a:gd name="T4" fmla="*/ 0 w 1"/>
                  <a:gd name="T5" fmla="*/ 0 h 1"/>
                  <a:gd name="T6" fmla="*/ 0 w 1"/>
                  <a:gd name="T7" fmla="*/ 1 h 1"/>
                  <a:gd name="T8" fmla="*/ 1 w 1"/>
                  <a:gd name="T9" fmla="*/ 1 h 1"/>
                  <a:gd name="T10" fmla="*/ 1 w 1"/>
                  <a:gd name="T11" fmla="*/ 1 h 1"/>
                  <a:gd name="T12" fmla="*/ 1 w 1"/>
                  <a:gd name="T13" fmla="*/ 0 h 1"/>
                  <a:gd name="T14" fmla="*/ 1 w 1"/>
                  <a:gd name="T15" fmla="*/ 0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1">
                    <a:moveTo>
                      <a:pt x="1" y="0"/>
                    </a:moveTo>
                    <a:cubicBezTo>
                      <a:pt x="0" y="0"/>
                      <a:pt x="0" y="0"/>
                      <a:pt x="0" y="0"/>
                    </a:cubicBezTo>
                    <a:cubicBezTo>
                      <a:pt x="0" y="0"/>
                      <a:pt x="0" y="0"/>
                      <a:pt x="0" y="0"/>
                    </a:cubicBezTo>
                    <a:cubicBezTo>
                      <a:pt x="0" y="0"/>
                      <a:pt x="0" y="1"/>
                      <a:pt x="0" y="1"/>
                    </a:cubicBezTo>
                    <a:cubicBezTo>
                      <a:pt x="0" y="1"/>
                      <a:pt x="0" y="1"/>
                      <a:pt x="1" y="1"/>
                    </a:cubicBezTo>
                    <a:cubicBezTo>
                      <a:pt x="1" y="1"/>
                      <a:pt x="1" y="1"/>
                      <a:pt x="1" y="1"/>
                    </a:cubicBezTo>
                    <a:cubicBezTo>
                      <a:pt x="1" y="1"/>
                      <a:pt x="1" y="1"/>
                      <a:pt x="1"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629" name="Freeform 768"/>
              <p:cNvSpPr>
                <a:spLocks/>
              </p:cNvSpPr>
              <p:nvPr/>
            </p:nvSpPr>
            <p:spPr bwMode="auto">
              <a:xfrm>
                <a:off x="2513" y="2751"/>
                <a:ext cx="3" cy="2"/>
              </a:xfrm>
              <a:custGeom>
                <a:avLst/>
                <a:gdLst>
                  <a:gd name="T0" fmla="*/ 0 w 1"/>
                  <a:gd name="T1" fmla="*/ 1 h 1"/>
                  <a:gd name="T2" fmla="*/ 0 w 1"/>
                  <a:gd name="T3" fmla="*/ 1 h 1"/>
                  <a:gd name="T4" fmla="*/ 0 w 1"/>
                  <a:gd name="T5" fmla="*/ 1 h 1"/>
                  <a:gd name="T6" fmla="*/ 1 w 1"/>
                  <a:gd name="T7" fmla="*/ 1 h 1"/>
                  <a:gd name="T8" fmla="*/ 1 w 1"/>
                  <a:gd name="T9" fmla="*/ 1 h 1"/>
                  <a:gd name="T10" fmla="*/ 0 w 1"/>
                  <a:gd name="T11" fmla="*/ 0 h 1"/>
                  <a:gd name="T12" fmla="*/ 0 w 1"/>
                  <a:gd name="T13" fmla="*/ 1 h 1"/>
                </a:gdLst>
                <a:ahLst/>
                <a:cxnLst>
                  <a:cxn ang="0">
                    <a:pos x="T0" y="T1"/>
                  </a:cxn>
                  <a:cxn ang="0">
                    <a:pos x="T2" y="T3"/>
                  </a:cxn>
                  <a:cxn ang="0">
                    <a:pos x="T4" y="T5"/>
                  </a:cxn>
                  <a:cxn ang="0">
                    <a:pos x="T6" y="T7"/>
                  </a:cxn>
                  <a:cxn ang="0">
                    <a:pos x="T8" y="T9"/>
                  </a:cxn>
                  <a:cxn ang="0">
                    <a:pos x="T10" y="T11"/>
                  </a:cxn>
                  <a:cxn ang="0">
                    <a:pos x="T12" y="T13"/>
                  </a:cxn>
                </a:cxnLst>
                <a:rect l="0" t="0" r="r" b="b"/>
                <a:pathLst>
                  <a:path w="1" h="1">
                    <a:moveTo>
                      <a:pt x="0" y="1"/>
                    </a:moveTo>
                    <a:cubicBezTo>
                      <a:pt x="0" y="1"/>
                      <a:pt x="0" y="1"/>
                      <a:pt x="0" y="1"/>
                    </a:cubicBezTo>
                    <a:cubicBezTo>
                      <a:pt x="0" y="1"/>
                      <a:pt x="0" y="1"/>
                      <a:pt x="0" y="1"/>
                    </a:cubicBezTo>
                    <a:cubicBezTo>
                      <a:pt x="0" y="1"/>
                      <a:pt x="0" y="1"/>
                      <a:pt x="1" y="1"/>
                    </a:cubicBezTo>
                    <a:cubicBezTo>
                      <a:pt x="1" y="1"/>
                      <a:pt x="1" y="1"/>
                      <a:pt x="1" y="1"/>
                    </a:cubicBezTo>
                    <a:cubicBezTo>
                      <a:pt x="1" y="0"/>
                      <a:pt x="0" y="0"/>
                      <a:pt x="0" y="0"/>
                    </a:cubicBezTo>
                    <a:cubicBezTo>
                      <a:pt x="0" y="0"/>
                      <a:pt x="0"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630" name="Freeform 769"/>
              <p:cNvSpPr>
                <a:spLocks/>
              </p:cNvSpPr>
              <p:nvPr/>
            </p:nvSpPr>
            <p:spPr bwMode="auto">
              <a:xfrm>
                <a:off x="2534" y="2720"/>
                <a:ext cx="5" cy="7"/>
              </a:xfrm>
              <a:custGeom>
                <a:avLst/>
                <a:gdLst>
                  <a:gd name="T0" fmla="*/ 2 w 2"/>
                  <a:gd name="T1" fmla="*/ 1 h 3"/>
                  <a:gd name="T2" fmla="*/ 2 w 2"/>
                  <a:gd name="T3" fmla="*/ 0 h 3"/>
                  <a:gd name="T4" fmla="*/ 2 w 2"/>
                  <a:gd name="T5" fmla="*/ 0 h 3"/>
                  <a:gd name="T6" fmla="*/ 1 w 2"/>
                  <a:gd name="T7" fmla="*/ 1 h 3"/>
                  <a:gd name="T8" fmla="*/ 0 w 2"/>
                  <a:gd name="T9" fmla="*/ 2 h 3"/>
                  <a:gd name="T10" fmla="*/ 0 w 2"/>
                  <a:gd name="T11" fmla="*/ 2 h 3"/>
                  <a:gd name="T12" fmla="*/ 0 w 2"/>
                  <a:gd name="T13" fmla="*/ 2 h 3"/>
                  <a:gd name="T14" fmla="*/ 1 w 2"/>
                  <a:gd name="T15" fmla="*/ 3 h 3"/>
                  <a:gd name="T16" fmla="*/ 2 w 2"/>
                  <a:gd name="T17" fmla="*/ 3 h 3"/>
                  <a:gd name="T18" fmla="*/ 2 w 2"/>
                  <a:gd name="T19" fmla="*/ 1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3">
                    <a:moveTo>
                      <a:pt x="2" y="1"/>
                    </a:moveTo>
                    <a:cubicBezTo>
                      <a:pt x="2" y="1"/>
                      <a:pt x="2" y="1"/>
                      <a:pt x="2" y="0"/>
                    </a:cubicBezTo>
                    <a:cubicBezTo>
                      <a:pt x="2" y="0"/>
                      <a:pt x="2" y="0"/>
                      <a:pt x="2" y="0"/>
                    </a:cubicBezTo>
                    <a:cubicBezTo>
                      <a:pt x="2" y="0"/>
                      <a:pt x="1" y="1"/>
                      <a:pt x="1" y="1"/>
                    </a:cubicBezTo>
                    <a:cubicBezTo>
                      <a:pt x="1" y="1"/>
                      <a:pt x="1" y="1"/>
                      <a:pt x="0" y="2"/>
                    </a:cubicBezTo>
                    <a:cubicBezTo>
                      <a:pt x="0" y="2"/>
                      <a:pt x="0" y="2"/>
                      <a:pt x="0" y="2"/>
                    </a:cubicBezTo>
                    <a:cubicBezTo>
                      <a:pt x="0" y="2"/>
                      <a:pt x="0" y="2"/>
                      <a:pt x="0" y="2"/>
                    </a:cubicBezTo>
                    <a:cubicBezTo>
                      <a:pt x="0" y="2"/>
                      <a:pt x="0" y="3"/>
                      <a:pt x="1" y="3"/>
                    </a:cubicBezTo>
                    <a:cubicBezTo>
                      <a:pt x="1" y="3"/>
                      <a:pt x="1" y="3"/>
                      <a:pt x="2" y="3"/>
                    </a:cubicBezTo>
                    <a:cubicBezTo>
                      <a:pt x="2" y="2"/>
                      <a:pt x="2" y="2"/>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631" name="Freeform 770"/>
              <p:cNvSpPr>
                <a:spLocks/>
              </p:cNvSpPr>
              <p:nvPr/>
            </p:nvSpPr>
            <p:spPr bwMode="auto">
              <a:xfrm>
                <a:off x="4184" y="3355"/>
                <a:ext cx="4" cy="2"/>
              </a:xfrm>
              <a:custGeom>
                <a:avLst/>
                <a:gdLst>
                  <a:gd name="T0" fmla="*/ 2 w 2"/>
                  <a:gd name="T1" fmla="*/ 1 h 1"/>
                  <a:gd name="T2" fmla="*/ 2 w 2"/>
                  <a:gd name="T3" fmla="*/ 0 h 1"/>
                  <a:gd name="T4" fmla="*/ 1 w 2"/>
                  <a:gd name="T5" fmla="*/ 0 h 1"/>
                  <a:gd name="T6" fmla="*/ 1 w 2"/>
                  <a:gd name="T7" fmla="*/ 1 h 1"/>
                  <a:gd name="T8" fmla="*/ 0 w 2"/>
                  <a:gd name="T9" fmla="*/ 1 h 1"/>
                  <a:gd name="T10" fmla="*/ 1 w 2"/>
                  <a:gd name="T11" fmla="*/ 1 h 1"/>
                  <a:gd name="T12" fmla="*/ 2 w 2"/>
                  <a:gd name="T13" fmla="*/ 1 h 1"/>
                </a:gdLst>
                <a:ahLst/>
                <a:cxnLst>
                  <a:cxn ang="0">
                    <a:pos x="T0" y="T1"/>
                  </a:cxn>
                  <a:cxn ang="0">
                    <a:pos x="T2" y="T3"/>
                  </a:cxn>
                  <a:cxn ang="0">
                    <a:pos x="T4" y="T5"/>
                  </a:cxn>
                  <a:cxn ang="0">
                    <a:pos x="T6" y="T7"/>
                  </a:cxn>
                  <a:cxn ang="0">
                    <a:pos x="T8" y="T9"/>
                  </a:cxn>
                  <a:cxn ang="0">
                    <a:pos x="T10" y="T11"/>
                  </a:cxn>
                  <a:cxn ang="0">
                    <a:pos x="T12" y="T13"/>
                  </a:cxn>
                </a:cxnLst>
                <a:rect l="0" t="0" r="r" b="b"/>
                <a:pathLst>
                  <a:path w="2" h="1">
                    <a:moveTo>
                      <a:pt x="2" y="1"/>
                    </a:moveTo>
                    <a:cubicBezTo>
                      <a:pt x="2" y="1"/>
                      <a:pt x="2" y="1"/>
                      <a:pt x="2" y="0"/>
                    </a:cubicBezTo>
                    <a:cubicBezTo>
                      <a:pt x="2" y="0"/>
                      <a:pt x="2" y="0"/>
                      <a:pt x="1" y="0"/>
                    </a:cubicBezTo>
                    <a:cubicBezTo>
                      <a:pt x="1" y="0"/>
                      <a:pt x="1" y="0"/>
                      <a:pt x="1" y="1"/>
                    </a:cubicBezTo>
                    <a:cubicBezTo>
                      <a:pt x="1" y="1"/>
                      <a:pt x="1" y="1"/>
                      <a:pt x="0" y="1"/>
                    </a:cubicBezTo>
                    <a:cubicBezTo>
                      <a:pt x="1" y="1"/>
                      <a:pt x="1" y="1"/>
                      <a:pt x="1" y="1"/>
                    </a:cubicBezTo>
                    <a:cubicBezTo>
                      <a:pt x="1" y="1"/>
                      <a:pt x="2" y="1"/>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632" name="Freeform 771"/>
              <p:cNvSpPr>
                <a:spLocks/>
              </p:cNvSpPr>
              <p:nvPr/>
            </p:nvSpPr>
            <p:spPr bwMode="auto">
              <a:xfrm>
                <a:off x="4188" y="3359"/>
                <a:ext cx="5" cy="8"/>
              </a:xfrm>
              <a:custGeom>
                <a:avLst/>
                <a:gdLst>
                  <a:gd name="T0" fmla="*/ 0 w 2"/>
                  <a:gd name="T1" fmla="*/ 2 h 3"/>
                  <a:gd name="T2" fmla="*/ 1 w 2"/>
                  <a:gd name="T3" fmla="*/ 3 h 3"/>
                  <a:gd name="T4" fmla="*/ 2 w 2"/>
                  <a:gd name="T5" fmla="*/ 3 h 3"/>
                  <a:gd name="T6" fmla="*/ 1 w 2"/>
                  <a:gd name="T7" fmla="*/ 2 h 3"/>
                  <a:gd name="T8" fmla="*/ 2 w 2"/>
                  <a:gd name="T9" fmla="*/ 1 h 3"/>
                  <a:gd name="T10" fmla="*/ 2 w 2"/>
                  <a:gd name="T11" fmla="*/ 1 h 3"/>
                  <a:gd name="T12" fmla="*/ 2 w 2"/>
                  <a:gd name="T13" fmla="*/ 0 h 3"/>
                  <a:gd name="T14" fmla="*/ 1 w 2"/>
                  <a:gd name="T15" fmla="*/ 0 h 3"/>
                  <a:gd name="T16" fmla="*/ 1 w 2"/>
                  <a:gd name="T17" fmla="*/ 1 h 3"/>
                  <a:gd name="T18" fmla="*/ 0 w 2"/>
                  <a:gd name="T19" fmla="*/ 1 h 3"/>
                  <a:gd name="T20" fmla="*/ 0 w 2"/>
                  <a:gd name="T21" fmla="*/ 2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 h="3">
                    <a:moveTo>
                      <a:pt x="0" y="2"/>
                    </a:moveTo>
                    <a:cubicBezTo>
                      <a:pt x="1" y="2"/>
                      <a:pt x="1" y="2"/>
                      <a:pt x="1" y="3"/>
                    </a:cubicBezTo>
                    <a:cubicBezTo>
                      <a:pt x="1" y="3"/>
                      <a:pt x="1" y="3"/>
                      <a:pt x="2" y="3"/>
                    </a:cubicBezTo>
                    <a:cubicBezTo>
                      <a:pt x="1" y="2"/>
                      <a:pt x="1" y="2"/>
                      <a:pt x="1" y="2"/>
                    </a:cubicBezTo>
                    <a:cubicBezTo>
                      <a:pt x="1" y="2"/>
                      <a:pt x="1" y="1"/>
                      <a:pt x="2" y="1"/>
                    </a:cubicBezTo>
                    <a:cubicBezTo>
                      <a:pt x="2" y="1"/>
                      <a:pt x="2" y="1"/>
                      <a:pt x="2" y="1"/>
                    </a:cubicBezTo>
                    <a:cubicBezTo>
                      <a:pt x="2" y="0"/>
                      <a:pt x="2" y="0"/>
                      <a:pt x="2" y="0"/>
                    </a:cubicBezTo>
                    <a:cubicBezTo>
                      <a:pt x="1" y="0"/>
                      <a:pt x="1" y="0"/>
                      <a:pt x="1" y="0"/>
                    </a:cubicBezTo>
                    <a:cubicBezTo>
                      <a:pt x="1" y="0"/>
                      <a:pt x="1" y="1"/>
                      <a:pt x="1" y="1"/>
                    </a:cubicBezTo>
                    <a:cubicBezTo>
                      <a:pt x="1" y="1"/>
                      <a:pt x="0" y="1"/>
                      <a:pt x="0" y="1"/>
                    </a:cubicBezTo>
                    <a:cubicBezTo>
                      <a:pt x="0" y="1"/>
                      <a:pt x="0" y="2"/>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633" name="Freeform 772"/>
              <p:cNvSpPr>
                <a:spLocks/>
              </p:cNvSpPr>
              <p:nvPr/>
            </p:nvSpPr>
            <p:spPr bwMode="auto">
              <a:xfrm>
                <a:off x="4165" y="3338"/>
                <a:ext cx="14" cy="36"/>
              </a:xfrm>
              <a:custGeom>
                <a:avLst/>
                <a:gdLst>
                  <a:gd name="T0" fmla="*/ 0 w 6"/>
                  <a:gd name="T1" fmla="*/ 2 h 15"/>
                  <a:gd name="T2" fmla="*/ 0 w 6"/>
                  <a:gd name="T3" fmla="*/ 4 h 15"/>
                  <a:gd name="T4" fmla="*/ 0 w 6"/>
                  <a:gd name="T5" fmla="*/ 5 h 15"/>
                  <a:gd name="T6" fmla="*/ 0 w 6"/>
                  <a:gd name="T7" fmla="*/ 6 h 15"/>
                  <a:gd name="T8" fmla="*/ 0 w 6"/>
                  <a:gd name="T9" fmla="*/ 7 h 15"/>
                  <a:gd name="T10" fmla="*/ 1 w 6"/>
                  <a:gd name="T11" fmla="*/ 7 h 15"/>
                  <a:gd name="T12" fmla="*/ 1 w 6"/>
                  <a:gd name="T13" fmla="*/ 7 h 15"/>
                  <a:gd name="T14" fmla="*/ 1 w 6"/>
                  <a:gd name="T15" fmla="*/ 9 h 15"/>
                  <a:gd name="T16" fmla="*/ 1 w 6"/>
                  <a:gd name="T17" fmla="*/ 10 h 15"/>
                  <a:gd name="T18" fmla="*/ 2 w 6"/>
                  <a:gd name="T19" fmla="*/ 10 h 15"/>
                  <a:gd name="T20" fmla="*/ 2 w 6"/>
                  <a:gd name="T21" fmla="*/ 10 h 15"/>
                  <a:gd name="T22" fmla="*/ 2 w 6"/>
                  <a:gd name="T23" fmla="*/ 11 h 15"/>
                  <a:gd name="T24" fmla="*/ 3 w 6"/>
                  <a:gd name="T25" fmla="*/ 12 h 15"/>
                  <a:gd name="T26" fmla="*/ 3 w 6"/>
                  <a:gd name="T27" fmla="*/ 13 h 15"/>
                  <a:gd name="T28" fmla="*/ 3 w 6"/>
                  <a:gd name="T29" fmla="*/ 13 h 15"/>
                  <a:gd name="T30" fmla="*/ 4 w 6"/>
                  <a:gd name="T31" fmla="*/ 14 h 15"/>
                  <a:gd name="T32" fmla="*/ 5 w 6"/>
                  <a:gd name="T33" fmla="*/ 14 h 15"/>
                  <a:gd name="T34" fmla="*/ 5 w 6"/>
                  <a:gd name="T35" fmla="*/ 15 h 15"/>
                  <a:gd name="T36" fmla="*/ 6 w 6"/>
                  <a:gd name="T37" fmla="*/ 15 h 15"/>
                  <a:gd name="T38" fmla="*/ 6 w 6"/>
                  <a:gd name="T39" fmla="*/ 14 h 15"/>
                  <a:gd name="T40" fmla="*/ 6 w 6"/>
                  <a:gd name="T41" fmla="*/ 14 h 15"/>
                  <a:gd name="T42" fmla="*/ 5 w 6"/>
                  <a:gd name="T43" fmla="*/ 12 h 15"/>
                  <a:gd name="T44" fmla="*/ 5 w 6"/>
                  <a:gd name="T45" fmla="*/ 10 h 15"/>
                  <a:gd name="T46" fmla="*/ 4 w 6"/>
                  <a:gd name="T47" fmla="*/ 9 h 15"/>
                  <a:gd name="T48" fmla="*/ 3 w 6"/>
                  <a:gd name="T49" fmla="*/ 9 h 15"/>
                  <a:gd name="T50" fmla="*/ 3 w 6"/>
                  <a:gd name="T51" fmla="*/ 8 h 15"/>
                  <a:gd name="T52" fmla="*/ 3 w 6"/>
                  <a:gd name="T53" fmla="*/ 5 h 15"/>
                  <a:gd name="T54" fmla="*/ 2 w 6"/>
                  <a:gd name="T55" fmla="*/ 5 h 15"/>
                  <a:gd name="T56" fmla="*/ 2 w 6"/>
                  <a:gd name="T57" fmla="*/ 4 h 15"/>
                  <a:gd name="T58" fmla="*/ 1 w 6"/>
                  <a:gd name="T59" fmla="*/ 3 h 15"/>
                  <a:gd name="T60" fmla="*/ 1 w 6"/>
                  <a:gd name="T61" fmla="*/ 2 h 15"/>
                  <a:gd name="T62" fmla="*/ 1 w 6"/>
                  <a:gd name="T63" fmla="*/ 2 h 15"/>
                  <a:gd name="T64" fmla="*/ 1 w 6"/>
                  <a:gd name="T65" fmla="*/ 2 h 15"/>
                  <a:gd name="T66" fmla="*/ 0 w 6"/>
                  <a:gd name="T67" fmla="*/ 0 h 15"/>
                  <a:gd name="T68" fmla="*/ 0 w 6"/>
                  <a:gd name="T69" fmla="*/ 1 h 15"/>
                  <a:gd name="T70" fmla="*/ 0 w 6"/>
                  <a:gd name="T71" fmla="*/ 1 h 15"/>
                  <a:gd name="T72" fmla="*/ 0 w 6"/>
                  <a:gd name="T73" fmla="*/ 2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 h="15">
                    <a:moveTo>
                      <a:pt x="0" y="2"/>
                    </a:moveTo>
                    <a:cubicBezTo>
                      <a:pt x="0" y="3"/>
                      <a:pt x="0" y="4"/>
                      <a:pt x="0" y="4"/>
                    </a:cubicBezTo>
                    <a:cubicBezTo>
                      <a:pt x="0" y="5"/>
                      <a:pt x="0" y="5"/>
                      <a:pt x="0" y="5"/>
                    </a:cubicBezTo>
                    <a:cubicBezTo>
                      <a:pt x="0" y="5"/>
                      <a:pt x="0" y="6"/>
                      <a:pt x="0" y="6"/>
                    </a:cubicBezTo>
                    <a:cubicBezTo>
                      <a:pt x="0" y="6"/>
                      <a:pt x="0" y="6"/>
                      <a:pt x="0" y="7"/>
                    </a:cubicBezTo>
                    <a:cubicBezTo>
                      <a:pt x="0" y="7"/>
                      <a:pt x="1" y="7"/>
                      <a:pt x="1" y="7"/>
                    </a:cubicBezTo>
                    <a:cubicBezTo>
                      <a:pt x="1" y="7"/>
                      <a:pt x="1" y="7"/>
                      <a:pt x="1" y="7"/>
                    </a:cubicBezTo>
                    <a:cubicBezTo>
                      <a:pt x="1" y="8"/>
                      <a:pt x="1" y="8"/>
                      <a:pt x="1" y="9"/>
                    </a:cubicBezTo>
                    <a:cubicBezTo>
                      <a:pt x="1" y="9"/>
                      <a:pt x="1" y="9"/>
                      <a:pt x="1" y="10"/>
                    </a:cubicBezTo>
                    <a:cubicBezTo>
                      <a:pt x="2" y="10"/>
                      <a:pt x="2" y="10"/>
                      <a:pt x="2" y="10"/>
                    </a:cubicBezTo>
                    <a:cubicBezTo>
                      <a:pt x="2" y="10"/>
                      <a:pt x="2" y="10"/>
                      <a:pt x="2" y="10"/>
                    </a:cubicBezTo>
                    <a:cubicBezTo>
                      <a:pt x="2" y="10"/>
                      <a:pt x="2" y="11"/>
                      <a:pt x="2" y="11"/>
                    </a:cubicBezTo>
                    <a:cubicBezTo>
                      <a:pt x="2" y="11"/>
                      <a:pt x="3" y="12"/>
                      <a:pt x="3" y="12"/>
                    </a:cubicBezTo>
                    <a:cubicBezTo>
                      <a:pt x="3" y="12"/>
                      <a:pt x="3" y="12"/>
                      <a:pt x="3" y="13"/>
                    </a:cubicBezTo>
                    <a:cubicBezTo>
                      <a:pt x="3" y="13"/>
                      <a:pt x="3" y="13"/>
                      <a:pt x="3" y="13"/>
                    </a:cubicBezTo>
                    <a:cubicBezTo>
                      <a:pt x="4" y="13"/>
                      <a:pt x="4" y="14"/>
                      <a:pt x="4" y="14"/>
                    </a:cubicBezTo>
                    <a:cubicBezTo>
                      <a:pt x="5" y="14"/>
                      <a:pt x="5" y="14"/>
                      <a:pt x="5" y="14"/>
                    </a:cubicBezTo>
                    <a:cubicBezTo>
                      <a:pt x="5" y="15"/>
                      <a:pt x="5" y="15"/>
                      <a:pt x="5" y="15"/>
                    </a:cubicBezTo>
                    <a:cubicBezTo>
                      <a:pt x="5" y="15"/>
                      <a:pt x="6" y="15"/>
                      <a:pt x="6" y="15"/>
                    </a:cubicBezTo>
                    <a:cubicBezTo>
                      <a:pt x="6" y="15"/>
                      <a:pt x="6" y="15"/>
                      <a:pt x="6" y="14"/>
                    </a:cubicBezTo>
                    <a:cubicBezTo>
                      <a:pt x="6" y="14"/>
                      <a:pt x="6" y="14"/>
                      <a:pt x="6" y="14"/>
                    </a:cubicBezTo>
                    <a:cubicBezTo>
                      <a:pt x="5" y="13"/>
                      <a:pt x="5" y="13"/>
                      <a:pt x="5" y="12"/>
                    </a:cubicBezTo>
                    <a:cubicBezTo>
                      <a:pt x="5" y="12"/>
                      <a:pt x="5" y="11"/>
                      <a:pt x="5" y="10"/>
                    </a:cubicBezTo>
                    <a:cubicBezTo>
                      <a:pt x="4" y="10"/>
                      <a:pt x="4" y="10"/>
                      <a:pt x="4" y="9"/>
                    </a:cubicBezTo>
                    <a:cubicBezTo>
                      <a:pt x="4" y="9"/>
                      <a:pt x="4" y="9"/>
                      <a:pt x="3" y="9"/>
                    </a:cubicBezTo>
                    <a:cubicBezTo>
                      <a:pt x="3" y="9"/>
                      <a:pt x="3" y="8"/>
                      <a:pt x="3" y="8"/>
                    </a:cubicBezTo>
                    <a:cubicBezTo>
                      <a:pt x="3" y="7"/>
                      <a:pt x="3" y="6"/>
                      <a:pt x="3" y="5"/>
                    </a:cubicBezTo>
                    <a:cubicBezTo>
                      <a:pt x="2" y="5"/>
                      <a:pt x="2" y="5"/>
                      <a:pt x="2" y="5"/>
                    </a:cubicBezTo>
                    <a:cubicBezTo>
                      <a:pt x="2" y="5"/>
                      <a:pt x="2" y="4"/>
                      <a:pt x="2" y="4"/>
                    </a:cubicBezTo>
                    <a:cubicBezTo>
                      <a:pt x="2" y="4"/>
                      <a:pt x="2" y="3"/>
                      <a:pt x="1" y="3"/>
                    </a:cubicBezTo>
                    <a:cubicBezTo>
                      <a:pt x="1" y="3"/>
                      <a:pt x="1" y="3"/>
                      <a:pt x="1" y="2"/>
                    </a:cubicBezTo>
                    <a:cubicBezTo>
                      <a:pt x="1" y="2"/>
                      <a:pt x="1" y="2"/>
                      <a:pt x="1" y="2"/>
                    </a:cubicBezTo>
                    <a:cubicBezTo>
                      <a:pt x="1" y="2"/>
                      <a:pt x="1" y="2"/>
                      <a:pt x="1" y="2"/>
                    </a:cubicBezTo>
                    <a:cubicBezTo>
                      <a:pt x="0" y="1"/>
                      <a:pt x="0" y="1"/>
                      <a:pt x="0" y="0"/>
                    </a:cubicBezTo>
                    <a:cubicBezTo>
                      <a:pt x="0" y="0"/>
                      <a:pt x="0" y="1"/>
                      <a:pt x="0" y="1"/>
                    </a:cubicBezTo>
                    <a:cubicBezTo>
                      <a:pt x="0" y="1"/>
                      <a:pt x="0" y="1"/>
                      <a:pt x="0" y="1"/>
                    </a:cubicBezTo>
                    <a:cubicBezTo>
                      <a:pt x="0" y="2"/>
                      <a:pt x="0" y="2"/>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634" name="Freeform 773"/>
              <p:cNvSpPr>
                <a:spLocks/>
              </p:cNvSpPr>
              <p:nvPr/>
            </p:nvSpPr>
            <p:spPr bwMode="auto">
              <a:xfrm>
                <a:off x="4191" y="3369"/>
                <a:ext cx="5" cy="5"/>
              </a:xfrm>
              <a:custGeom>
                <a:avLst/>
                <a:gdLst>
                  <a:gd name="T0" fmla="*/ 2 w 2"/>
                  <a:gd name="T1" fmla="*/ 2 h 2"/>
                  <a:gd name="T2" fmla="*/ 2 w 2"/>
                  <a:gd name="T3" fmla="*/ 1 h 2"/>
                  <a:gd name="T4" fmla="*/ 2 w 2"/>
                  <a:gd name="T5" fmla="*/ 1 h 2"/>
                  <a:gd name="T6" fmla="*/ 1 w 2"/>
                  <a:gd name="T7" fmla="*/ 0 h 2"/>
                  <a:gd name="T8" fmla="*/ 0 w 2"/>
                  <a:gd name="T9" fmla="*/ 1 h 2"/>
                  <a:gd name="T10" fmla="*/ 1 w 2"/>
                  <a:gd name="T11" fmla="*/ 2 h 2"/>
                  <a:gd name="T12" fmla="*/ 1 w 2"/>
                  <a:gd name="T13" fmla="*/ 2 h 2"/>
                  <a:gd name="T14" fmla="*/ 2 w 2"/>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2">
                    <a:moveTo>
                      <a:pt x="2" y="2"/>
                    </a:moveTo>
                    <a:cubicBezTo>
                      <a:pt x="2" y="2"/>
                      <a:pt x="2" y="2"/>
                      <a:pt x="2" y="1"/>
                    </a:cubicBezTo>
                    <a:cubicBezTo>
                      <a:pt x="2" y="1"/>
                      <a:pt x="2" y="1"/>
                      <a:pt x="2" y="1"/>
                    </a:cubicBezTo>
                    <a:cubicBezTo>
                      <a:pt x="1" y="1"/>
                      <a:pt x="1" y="1"/>
                      <a:pt x="1" y="0"/>
                    </a:cubicBezTo>
                    <a:cubicBezTo>
                      <a:pt x="1" y="1"/>
                      <a:pt x="0" y="1"/>
                      <a:pt x="0" y="1"/>
                    </a:cubicBezTo>
                    <a:cubicBezTo>
                      <a:pt x="0" y="1"/>
                      <a:pt x="1" y="2"/>
                      <a:pt x="1" y="2"/>
                    </a:cubicBezTo>
                    <a:cubicBezTo>
                      <a:pt x="1" y="2"/>
                      <a:pt x="1" y="2"/>
                      <a:pt x="1" y="2"/>
                    </a:cubicBezTo>
                    <a:cubicBezTo>
                      <a:pt x="2" y="2"/>
                      <a:pt x="2" y="2"/>
                      <a:pt x="2"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635" name="Freeform 774"/>
              <p:cNvSpPr>
                <a:spLocks/>
              </p:cNvSpPr>
              <p:nvPr/>
            </p:nvSpPr>
            <p:spPr bwMode="auto">
              <a:xfrm>
                <a:off x="3088" y="3341"/>
                <a:ext cx="3" cy="4"/>
              </a:xfrm>
              <a:custGeom>
                <a:avLst/>
                <a:gdLst>
                  <a:gd name="T0" fmla="*/ 0 w 1"/>
                  <a:gd name="T1" fmla="*/ 0 h 2"/>
                  <a:gd name="T2" fmla="*/ 0 w 1"/>
                  <a:gd name="T3" fmla="*/ 0 h 2"/>
                  <a:gd name="T4" fmla="*/ 0 w 1"/>
                  <a:gd name="T5" fmla="*/ 1 h 2"/>
                  <a:gd name="T6" fmla="*/ 0 w 1"/>
                  <a:gd name="T7" fmla="*/ 1 h 2"/>
                  <a:gd name="T8" fmla="*/ 1 w 1"/>
                  <a:gd name="T9" fmla="*/ 1 h 2"/>
                  <a:gd name="T10" fmla="*/ 1 w 1"/>
                  <a:gd name="T11" fmla="*/ 2 h 2"/>
                  <a:gd name="T12" fmla="*/ 1 w 1"/>
                  <a:gd name="T13" fmla="*/ 2 h 2"/>
                  <a:gd name="T14" fmla="*/ 1 w 1"/>
                  <a:gd name="T15" fmla="*/ 1 h 2"/>
                  <a:gd name="T16" fmla="*/ 0 w 1"/>
                  <a:gd name="T17"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 h="2">
                    <a:moveTo>
                      <a:pt x="0" y="0"/>
                    </a:moveTo>
                    <a:cubicBezTo>
                      <a:pt x="0" y="0"/>
                      <a:pt x="0" y="0"/>
                      <a:pt x="0" y="0"/>
                    </a:cubicBezTo>
                    <a:cubicBezTo>
                      <a:pt x="0" y="0"/>
                      <a:pt x="0" y="1"/>
                      <a:pt x="0" y="1"/>
                    </a:cubicBezTo>
                    <a:cubicBezTo>
                      <a:pt x="0" y="1"/>
                      <a:pt x="0" y="1"/>
                      <a:pt x="0" y="1"/>
                    </a:cubicBezTo>
                    <a:cubicBezTo>
                      <a:pt x="0" y="1"/>
                      <a:pt x="1" y="1"/>
                      <a:pt x="1" y="1"/>
                    </a:cubicBezTo>
                    <a:cubicBezTo>
                      <a:pt x="1" y="1"/>
                      <a:pt x="1" y="2"/>
                      <a:pt x="1" y="2"/>
                    </a:cubicBezTo>
                    <a:cubicBezTo>
                      <a:pt x="1" y="2"/>
                      <a:pt x="1" y="2"/>
                      <a:pt x="1" y="2"/>
                    </a:cubicBezTo>
                    <a:cubicBezTo>
                      <a:pt x="1" y="1"/>
                      <a:pt x="1" y="1"/>
                      <a:pt x="1" y="1"/>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636" name="Freeform 775"/>
              <p:cNvSpPr>
                <a:spLocks/>
              </p:cNvSpPr>
              <p:nvPr/>
            </p:nvSpPr>
            <p:spPr bwMode="auto">
              <a:xfrm>
                <a:off x="3074" y="3286"/>
                <a:ext cx="2" cy="0"/>
              </a:xfrm>
              <a:custGeom>
                <a:avLst/>
                <a:gdLst>
                  <a:gd name="T0" fmla="*/ 1 w 1"/>
                  <a:gd name="T1" fmla="*/ 1 w 1"/>
                  <a:gd name="T2" fmla="*/ 1 w 1"/>
                  <a:gd name="T3" fmla="*/ 0 w 1"/>
                  <a:gd name="T4" fmla="*/ 0 w 1"/>
                  <a:gd name="T5" fmla="*/ 1 w 1"/>
                  <a:gd name="T6" fmla="*/ 1 w 1"/>
                </a:gdLst>
                <a:ahLst/>
                <a:cxnLst>
                  <a:cxn ang="0">
                    <a:pos x="T0" y="0"/>
                  </a:cxn>
                  <a:cxn ang="0">
                    <a:pos x="T1" y="0"/>
                  </a:cxn>
                  <a:cxn ang="0">
                    <a:pos x="T2" y="0"/>
                  </a:cxn>
                  <a:cxn ang="0">
                    <a:pos x="T3" y="0"/>
                  </a:cxn>
                  <a:cxn ang="0">
                    <a:pos x="T4" y="0"/>
                  </a:cxn>
                  <a:cxn ang="0">
                    <a:pos x="T5" y="0"/>
                  </a:cxn>
                  <a:cxn ang="0">
                    <a:pos x="T6" y="0"/>
                  </a:cxn>
                </a:cxnLst>
                <a:rect l="0" t="0" r="r" b="b"/>
                <a:pathLst>
                  <a:path w="1">
                    <a:moveTo>
                      <a:pt x="1" y="0"/>
                    </a:moveTo>
                    <a:cubicBezTo>
                      <a:pt x="1" y="0"/>
                      <a:pt x="1" y="0"/>
                      <a:pt x="1" y="0"/>
                    </a:cubicBezTo>
                    <a:cubicBezTo>
                      <a:pt x="1" y="0"/>
                      <a:pt x="1" y="0"/>
                      <a:pt x="1" y="0"/>
                    </a:cubicBezTo>
                    <a:cubicBezTo>
                      <a:pt x="1" y="0"/>
                      <a:pt x="0" y="0"/>
                      <a:pt x="0" y="0"/>
                    </a:cubicBezTo>
                    <a:cubicBezTo>
                      <a:pt x="0" y="0"/>
                      <a:pt x="0" y="0"/>
                      <a:pt x="0" y="0"/>
                    </a:cubicBezTo>
                    <a:cubicBezTo>
                      <a:pt x="0" y="0"/>
                      <a:pt x="1" y="0"/>
                      <a:pt x="1"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637" name="Freeform 776"/>
              <p:cNvSpPr>
                <a:spLocks/>
              </p:cNvSpPr>
              <p:nvPr/>
            </p:nvSpPr>
            <p:spPr bwMode="auto">
              <a:xfrm>
                <a:off x="3069" y="3281"/>
                <a:ext cx="14" cy="15"/>
              </a:xfrm>
              <a:custGeom>
                <a:avLst/>
                <a:gdLst>
                  <a:gd name="T0" fmla="*/ 6 w 6"/>
                  <a:gd name="T1" fmla="*/ 3 h 6"/>
                  <a:gd name="T2" fmla="*/ 5 w 6"/>
                  <a:gd name="T3" fmla="*/ 3 h 6"/>
                  <a:gd name="T4" fmla="*/ 4 w 6"/>
                  <a:gd name="T5" fmla="*/ 4 h 6"/>
                  <a:gd name="T6" fmla="*/ 4 w 6"/>
                  <a:gd name="T7" fmla="*/ 4 h 6"/>
                  <a:gd name="T8" fmla="*/ 4 w 6"/>
                  <a:gd name="T9" fmla="*/ 3 h 6"/>
                  <a:gd name="T10" fmla="*/ 4 w 6"/>
                  <a:gd name="T11" fmla="*/ 3 h 6"/>
                  <a:gd name="T12" fmla="*/ 4 w 6"/>
                  <a:gd name="T13" fmla="*/ 2 h 6"/>
                  <a:gd name="T14" fmla="*/ 4 w 6"/>
                  <a:gd name="T15" fmla="*/ 2 h 6"/>
                  <a:gd name="T16" fmla="*/ 3 w 6"/>
                  <a:gd name="T17" fmla="*/ 3 h 6"/>
                  <a:gd name="T18" fmla="*/ 3 w 6"/>
                  <a:gd name="T19" fmla="*/ 3 h 6"/>
                  <a:gd name="T20" fmla="*/ 2 w 6"/>
                  <a:gd name="T21" fmla="*/ 3 h 6"/>
                  <a:gd name="T22" fmla="*/ 2 w 6"/>
                  <a:gd name="T23" fmla="*/ 2 h 6"/>
                  <a:gd name="T24" fmla="*/ 1 w 6"/>
                  <a:gd name="T25" fmla="*/ 2 h 6"/>
                  <a:gd name="T26" fmla="*/ 2 w 6"/>
                  <a:gd name="T27" fmla="*/ 1 h 6"/>
                  <a:gd name="T28" fmla="*/ 2 w 6"/>
                  <a:gd name="T29" fmla="*/ 1 h 6"/>
                  <a:gd name="T30" fmla="*/ 2 w 6"/>
                  <a:gd name="T31" fmla="*/ 1 h 6"/>
                  <a:gd name="T32" fmla="*/ 2 w 6"/>
                  <a:gd name="T33" fmla="*/ 0 h 6"/>
                  <a:gd name="T34" fmla="*/ 1 w 6"/>
                  <a:gd name="T35" fmla="*/ 1 h 6"/>
                  <a:gd name="T36" fmla="*/ 1 w 6"/>
                  <a:gd name="T37" fmla="*/ 1 h 6"/>
                  <a:gd name="T38" fmla="*/ 1 w 6"/>
                  <a:gd name="T39" fmla="*/ 2 h 6"/>
                  <a:gd name="T40" fmla="*/ 1 w 6"/>
                  <a:gd name="T41" fmla="*/ 2 h 6"/>
                  <a:gd name="T42" fmla="*/ 1 w 6"/>
                  <a:gd name="T43" fmla="*/ 2 h 6"/>
                  <a:gd name="T44" fmla="*/ 1 w 6"/>
                  <a:gd name="T45" fmla="*/ 3 h 6"/>
                  <a:gd name="T46" fmla="*/ 0 w 6"/>
                  <a:gd name="T47" fmla="*/ 3 h 6"/>
                  <a:gd name="T48" fmla="*/ 0 w 6"/>
                  <a:gd name="T49" fmla="*/ 4 h 6"/>
                  <a:gd name="T50" fmla="*/ 0 w 6"/>
                  <a:gd name="T51" fmla="*/ 5 h 6"/>
                  <a:gd name="T52" fmla="*/ 0 w 6"/>
                  <a:gd name="T53" fmla="*/ 5 h 6"/>
                  <a:gd name="T54" fmla="*/ 1 w 6"/>
                  <a:gd name="T55" fmla="*/ 4 h 6"/>
                  <a:gd name="T56" fmla="*/ 2 w 6"/>
                  <a:gd name="T57" fmla="*/ 4 h 6"/>
                  <a:gd name="T58" fmla="*/ 2 w 6"/>
                  <a:gd name="T59" fmla="*/ 5 h 6"/>
                  <a:gd name="T60" fmla="*/ 2 w 6"/>
                  <a:gd name="T61" fmla="*/ 5 h 6"/>
                  <a:gd name="T62" fmla="*/ 3 w 6"/>
                  <a:gd name="T63" fmla="*/ 5 h 6"/>
                  <a:gd name="T64" fmla="*/ 3 w 6"/>
                  <a:gd name="T65" fmla="*/ 4 h 6"/>
                  <a:gd name="T66" fmla="*/ 4 w 6"/>
                  <a:gd name="T67" fmla="*/ 5 h 6"/>
                  <a:gd name="T68" fmla="*/ 4 w 6"/>
                  <a:gd name="T69" fmla="*/ 5 h 6"/>
                  <a:gd name="T70" fmla="*/ 4 w 6"/>
                  <a:gd name="T71" fmla="*/ 6 h 6"/>
                  <a:gd name="T72" fmla="*/ 5 w 6"/>
                  <a:gd name="T73" fmla="*/ 6 h 6"/>
                  <a:gd name="T74" fmla="*/ 6 w 6"/>
                  <a:gd name="T75" fmla="*/ 5 h 6"/>
                  <a:gd name="T76" fmla="*/ 6 w 6"/>
                  <a:gd name="T77" fmla="*/ 5 h 6"/>
                  <a:gd name="T78" fmla="*/ 5 w 6"/>
                  <a:gd name="T79" fmla="*/ 5 h 6"/>
                  <a:gd name="T80" fmla="*/ 4 w 6"/>
                  <a:gd name="T81" fmla="*/ 5 h 6"/>
                  <a:gd name="T82" fmla="*/ 5 w 6"/>
                  <a:gd name="T83" fmla="*/ 4 h 6"/>
                  <a:gd name="T84" fmla="*/ 5 w 6"/>
                  <a:gd name="T85" fmla="*/ 4 h 6"/>
                  <a:gd name="T86" fmla="*/ 6 w 6"/>
                  <a:gd name="T87" fmla="*/ 4 h 6"/>
                  <a:gd name="T88" fmla="*/ 6 w 6"/>
                  <a:gd name="T89" fmla="*/ 4 h 6"/>
                  <a:gd name="T90" fmla="*/ 6 w 6"/>
                  <a:gd name="T91" fmla="*/ 3 h 6"/>
                  <a:gd name="T92" fmla="*/ 6 w 6"/>
                  <a:gd name="T93"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 h="6">
                    <a:moveTo>
                      <a:pt x="6" y="3"/>
                    </a:moveTo>
                    <a:cubicBezTo>
                      <a:pt x="6" y="3"/>
                      <a:pt x="5" y="3"/>
                      <a:pt x="5" y="3"/>
                    </a:cubicBezTo>
                    <a:cubicBezTo>
                      <a:pt x="5" y="3"/>
                      <a:pt x="5" y="4"/>
                      <a:pt x="4" y="4"/>
                    </a:cubicBezTo>
                    <a:cubicBezTo>
                      <a:pt x="4" y="4"/>
                      <a:pt x="4" y="4"/>
                      <a:pt x="4" y="4"/>
                    </a:cubicBezTo>
                    <a:cubicBezTo>
                      <a:pt x="4" y="3"/>
                      <a:pt x="4" y="3"/>
                      <a:pt x="4" y="3"/>
                    </a:cubicBezTo>
                    <a:cubicBezTo>
                      <a:pt x="4" y="3"/>
                      <a:pt x="4" y="3"/>
                      <a:pt x="4" y="3"/>
                    </a:cubicBezTo>
                    <a:cubicBezTo>
                      <a:pt x="4" y="2"/>
                      <a:pt x="4" y="2"/>
                      <a:pt x="4" y="2"/>
                    </a:cubicBezTo>
                    <a:cubicBezTo>
                      <a:pt x="4" y="2"/>
                      <a:pt x="4" y="2"/>
                      <a:pt x="4" y="2"/>
                    </a:cubicBezTo>
                    <a:cubicBezTo>
                      <a:pt x="4" y="2"/>
                      <a:pt x="4" y="3"/>
                      <a:pt x="3" y="3"/>
                    </a:cubicBezTo>
                    <a:cubicBezTo>
                      <a:pt x="3" y="3"/>
                      <a:pt x="3" y="3"/>
                      <a:pt x="3" y="3"/>
                    </a:cubicBezTo>
                    <a:cubicBezTo>
                      <a:pt x="3" y="3"/>
                      <a:pt x="3" y="3"/>
                      <a:pt x="2" y="3"/>
                    </a:cubicBezTo>
                    <a:cubicBezTo>
                      <a:pt x="2" y="3"/>
                      <a:pt x="2" y="2"/>
                      <a:pt x="2" y="2"/>
                    </a:cubicBezTo>
                    <a:cubicBezTo>
                      <a:pt x="2" y="2"/>
                      <a:pt x="1" y="2"/>
                      <a:pt x="1" y="2"/>
                    </a:cubicBezTo>
                    <a:cubicBezTo>
                      <a:pt x="1" y="2"/>
                      <a:pt x="2" y="1"/>
                      <a:pt x="2" y="1"/>
                    </a:cubicBezTo>
                    <a:cubicBezTo>
                      <a:pt x="2" y="1"/>
                      <a:pt x="2" y="1"/>
                      <a:pt x="2" y="1"/>
                    </a:cubicBezTo>
                    <a:cubicBezTo>
                      <a:pt x="2" y="1"/>
                      <a:pt x="2" y="1"/>
                      <a:pt x="2" y="1"/>
                    </a:cubicBezTo>
                    <a:cubicBezTo>
                      <a:pt x="2" y="1"/>
                      <a:pt x="2" y="1"/>
                      <a:pt x="2" y="0"/>
                    </a:cubicBezTo>
                    <a:cubicBezTo>
                      <a:pt x="2" y="1"/>
                      <a:pt x="2" y="1"/>
                      <a:pt x="1" y="1"/>
                    </a:cubicBezTo>
                    <a:cubicBezTo>
                      <a:pt x="1" y="1"/>
                      <a:pt x="1" y="1"/>
                      <a:pt x="1" y="1"/>
                    </a:cubicBezTo>
                    <a:cubicBezTo>
                      <a:pt x="1" y="1"/>
                      <a:pt x="1" y="1"/>
                      <a:pt x="1" y="2"/>
                    </a:cubicBezTo>
                    <a:cubicBezTo>
                      <a:pt x="1" y="2"/>
                      <a:pt x="1" y="2"/>
                      <a:pt x="1" y="2"/>
                    </a:cubicBezTo>
                    <a:cubicBezTo>
                      <a:pt x="1" y="2"/>
                      <a:pt x="1" y="2"/>
                      <a:pt x="1" y="2"/>
                    </a:cubicBezTo>
                    <a:cubicBezTo>
                      <a:pt x="1" y="3"/>
                      <a:pt x="1" y="3"/>
                      <a:pt x="1" y="3"/>
                    </a:cubicBezTo>
                    <a:cubicBezTo>
                      <a:pt x="1" y="3"/>
                      <a:pt x="1" y="3"/>
                      <a:pt x="0" y="3"/>
                    </a:cubicBezTo>
                    <a:cubicBezTo>
                      <a:pt x="0" y="4"/>
                      <a:pt x="0" y="4"/>
                      <a:pt x="0" y="4"/>
                    </a:cubicBezTo>
                    <a:cubicBezTo>
                      <a:pt x="0" y="4"/>
                      <a:pt x="0" y="4"/>
                      <a:pt x="0" y="5"/>
                    </a:cubicBezTo>
                    <a:cubicBezTo>
                      <a:pt x="0" y="5"/>
                      <a:pt x="0" y="5"/>
                      <a:pt x="0" y="5"/>
                    </a:cubicBezTo>
                    <a:cubicBezTo>
                      <a:pt x="1" y="4"/>
                      <a:pt x="1" y="4"/>
                      <a:pt x="1" y="4"/>
                    </a:cubicBezTo>
                    <a:cubicBezTo>
                      <a:pt x="1" y="4"/>
                      <a:pt x="2" y="4"/>
                      <a:pt x="2" y="4"/>
                    </a:cubicBezTo>
                    <a:cubicBezTo>
                      <a:pt x="2" y="4"/>
                      <a:pt x="2" y="4"/>
                      <a:pt x="2" y="5"/>
                    </a:cubicBezTo>
                    <a:cubicBezTo>
                      <a:pt x="2" y="5"/>
                      <a:pt x="2" y="5"/>
                      <a:pt x="2" y="5"/>
                    </a:cubicBezTo>
                    <a:cubicBezTo>
                      <a:pt x="3" y="5"/>
                      <a:pt x="3" y="5"/>
                      <a:pt x="3" y="5"/>
                    </a:cubicBezTo>
                    <a:cubicBezTo>
                      <a:pt x="3" y="5"/>
                      <a:pt x="3" y="5"/>
                      <a:pt x="3" y="4"/>
                    </a:cubicBezTo>
                    <a:cubicBezTo>
                      <a:pt x="3" y="5"/>
                      <a:pt x="4" y="5"/>
                      <a:pt x="4" y="5"/>
                    </a:cubicBezTo>
                    <a:cubicBezTo>
                      <a:pt x="4" y="5"/>
                      <a:pt x="4" y="5"/>
                      <a:pt x="4" y="5"/>
                    </a:cubicBezTo>
                    <a:cubicBezTo>
                      <a:pt x="4" y="5"/>
                      <a:pt x="4" y="6"/>
                      <a:pt x="4" y="6"/>
                    </a:cubicBezTo>
                    <a:cubicBezTo>
                      <a:pt x="4" y="6"/>
                      <a:pt x="5" y="6"/>
                      <a:pt x="5" y="6"/>
                    </a:cubicBezTo>
                    <a:cubicBezTo>
                      <a:pt x="5" y="6"/>
                      <a:pt x="5" y="6"/>
                      <a:pt x="6" y="5"/>
                    </a:cubicBezTo>
                    <a:cubicBezTo>
                      <a:pt x="6" y="5"/>
                      <a:pt x="6" y="5"/>
                      <a:pt x="6" y="5"/>
                    </a:cubicBezTo>
                    <a:cubicBezTo>
                      <a:pt x="5" y="5"/>
                      <a:pt x="5" y="5"/>
                      <a:pt x="5" y="5"/>
                    </a:cubicBezTo>
                    <a:cubicBezTo>
                      <a:pt x="4" y="5"/>
                      <a:pt x="4" y="5"/>
                      <a:pt x="4" y="5"/>
                    </a:cubicBezTo>
                    <a:cubicBezTo>
                      <a:pt x="4" y="4"/>
                      <a:pt x="5" y="4"/>
                      <a:pt x="5" y="4"/>
                    </a:cubicBezTo>
                    <a:cubicBezTo>
                      <a:pt x="5" y="4"/>
                      <a:pt x="5" y="4"/>
                      <a:pt x="5" y="4"/>
                    </a:cubicBezTo>
                    <a:cubicBezTo>
                      <a:pt x="6" y="4"/>
                      <a:pt x="6" y="4"/>
                      <a:pt x="6" y="4"/>
                    </a:cubicBezTo>
                    <a:cubicBezTo>
                      <a:pt x="6" y="4"/>
                      <a:pt x="6" y="4"/>
                      <a:pt x="6" y="4"/>
                    </a:cubicBezTo>
                    <a:cubicBezTo>
                      <a:pt x="6" y="4"/>
                      <a:pt x="6" y="4"/>
                      <a:pt x="6" y="3"/>
                    </a:cubicBezTo>
                    <a:cubicBezTo>
                      <a:pt x="6" y="3"/>
                      <a:pt x="6" y="3"/>
                      <a:pt x="6"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638" name="Freeform 777"/>
              <p:cNvSpPr>
                <a:spLocks/>
              </p:cNvSpPr>
              <p:nvPr/>
            </p:nvSpPr>
            <p:spPr bwMode="auto">
              <a:xfrm>
                <a:off x="3060" y="2973"/>
                <a:ext cx="4" cy="5"/>
              </a:xfrm>
              <a:custGeom>
                <a:avLst/>
                <a:gdLst>
                  <a:gd name="T0" fmla="*/ 2 w 2"/>
                  <a:gd name="T1" fmla="*/ 0 h 2"/>
                  <a:gd name="T2" fmla="*/ 2 w 2"/>
                  <a:gd name="T3" fmla="*/ 0 h 2"/>
                  <a:gd name="T4" fmla="*/ 1 w 2"/>
                  <a:gd name="T5" fmla="*/ 0 h 2"/>
                  <a:gd name="T6" fmla="*/ 1 w 2"/>
                  <a:gd name="T7" fmla="*/ 0 h 2"/>
                  <a:gd name="T8" fmla="*/ 0 w 2"/>
                  <a:gd name="T9" fmla="*/ 1 h 2"/>
                  <a:gd name="T10" fmla="*/ 0 w 2"/>
                  <a:gd name="T11" fmla="*/ 1 h 2"/>
                  <a:gd name="T12" fmla="*/ 1 w 2"/>
                  <a:gd name="T13" fmla="*/ 2 h 2"/>
                  <a:gd name="T14" fmla="*/ 2 w 2"/>
                  <a:gd name="T15" fmla="*/ 2 h 2"/>
                  <a:gd name="T16" fmla="*/ 2 w 2"/>
                  <a:gd name="T17" fmla="*/ 1 h 2"/>
                  <a:gd name="T18" fmla="*/ 2 w 2"/>
                  <a:gd name="T19" fmla="*/ 1 h 2"/>
                  <a:gd name="T20" fmla="*/ 2 w 2"/>
                  <a:gd name="T21"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 h="2">
                    <a:moveTo>
                      <a:pt x="2" y="0"/>
                    </a:moveTo>
                    <a:cubicBezTo>
                      <a:pt x="2" y="0"/>
                      <a:pt x="2" y="0"/>
                      <a:pt x="2" y="0"/>
                    </a:cubicBezTo>
                    <a:cubicBezTo>
                      <a:pt x="2" y="0"/>
                      <a:pt x="1" y="0"/>
                      <a:pt x="1" y="0"/>
                    </a:cubicBezTo>
                    <a:cubicBezTo>
                      <a:pt x="1" y="0"/>
                      <a:pt x="1" y="0"/>
                      <a:pt x="1" y="0"/>
                    </a:cubicBezTo>
                    <a:cubicBezTo>
                      <a:pt x="0" y="0"/>
                      <a:pt x="0" y="1"/>
                      <a:pt x="0" y="1"/>
                    </a:cubicBezTo>
                    <a:cubicBezTo>
                      <a:pt x="0" y="1"/>
                      <a:pt x="0" y="1"/>
                      <a:pt x="0" y="1"/>
                    </a:cubicBezTo>
                    <a:cubicBezTo>
                      <a:pt x="0" y="1"/>
                      <a:pt x="0" y="2"/>
                      <a:pt x="1" y="2"/>
                    </a:cubicBezTo>
                    <a:cubicBezTo>
                      <a:pt x="1" y="2"/>
                      <a:pt x="1" y="2"/>
                      <a:pt x="2" y="2"/>
                    </a:cubicBezTo>
                    <a:cubicBezTo>
                      <a:pt x="2" y="2"/>
                      <a:pt x="2" y="1"/>
                      <a:pt x="2" y="1"/>
                    </a:cubicBezTo>
                    <a:cubicBezTo>
                      <a:pt x="2" y="1"/>
                      <a:pt x="2" y="1"/>
                      <a:pt x="2" y="1"/>
                    </a:cubicBezTo>
                    <a:cubicBezTo>
                      <a:pt x="2" y="1"/>
                      <a:pt x="2"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639" name="Freeform 778"/>
              <p:cNvSpPr>
                <a:spLocks/>
              </p:cNvSpPr>
              <p:nvPr/>
            </p:nvSpPr>
            <p:spPr bwMode="auto">
              <a:xfrm>
                <a:off x="3036" y="2976"/>
                <a:ext cx="7" cy="7"/>
              </a:xfrm>
              <a:custGeom>
                <a:avLst/>
                <a:gdLst>
                  <a:gd name="T0" fmla="*/ 2 w 3"/>
                  <a:gd name="T1" fmla="*/ 1 h 3"/>
                  <a:gd name="T2" fmla="*/ 1 w 3"/>
                  <a:gd name="T3" fmla="*/ 0 h 3"/>
                  <a:gd name="T4" fmla="*/ 0 w 3"/>
                  <a:gd name="T5" fmla="*/ 0 h 3"/>
                  <a:gd name="T6" fmla="*/ 0 w 3"/>
                  <a:gd name="T7" fmla="*/ 1 h 3"/>
                  <a:gd name="T8" fmla="*/ 1 w 3"/>
                  <a:gd name="T9" fmla="*/ 3 h 3"/>
                  <a:gd name="T10" fmla="*/ 1 w 3"/>
                  <a:gd name="T11" fmla="*/ 3 h 3"/>
                  <a:gd name="T12" fmla="*/ 3 w 3"/>
                  <a:gd name="T13" fmla="*/ 2 h 3"/>
                  <a:gd name="T14" fmla="*/ 2 w 3"/>
                  <a:gd name="T15" fmla="*/ 2 h 3"/>
                  <a:gd name="T16" fmla="*/ 2 w 3"/>
                  <a:gd name="T17" fmla="*/ 1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3">
                    <a:moveTo>
                      <a:pt x="2" y="1"/>
                    </a:moveTo>
                    <a:cubicBezTo>
                      <a:pt x="1" y="1"/>
                      <a:pt x="1" y="0"/>
                      <a:pt x="1" y="0"/>
                    </a:cubicBezTo>
                    <a:cubicBezTo>
                      <a:pt x="1" y="0"/>
                      <a:pt x="0" y="0"/>
                      <a:pt x="0" y="0"/>
                    </a:cubicBezTo>
                    <a:cubicBezTo>
                      <a:pt x="0" y="1"/>
                      <a:pt x="0" y="1"/>
                      <a:pt x="0" y="1"/>
                    </a:cubicBezTo>
                    <a:cubicBezTo>
                      <a:pt x="0" y="2"/>
                      <a:pt x="1" y="2"/>
                      <a:pt x="1" y="3"/>
                    </a:cubicBezTo>
                    <a:cubicBezTo>
                      <a:pt x="1" y="3"/>
                      <a:pt x="1" y="3"/>
                      <a:pt x="1" y="3"/>
                    </a:cubicBezTo>
                    <a:cubicBezTo>
                      <a:pt x="2" y="3"/>
                      <a:pt x="2" y="2"/>
                      <a:pt x="3" y="2"/>
                    </a:cubicBezTo>
                    <a:cubicBezTo>
                      <a:pt x="2" y="2"/>
                      <a:pt x="2" y="2"/>
                      <a:pt x="2" y="2"/>
                    </a:cubicBezTo>
                    <a:cubicBezTo>
                      <a:pt x="2" y="2"/>
                      <a:pt x="2" y="1"/>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640" name="Oval 779"/>
              <p:cNvSpPr>
                <a:spLocks noChangeArrowheads="1"/>
              </p:cNvSpPr>
              <p:nvPr/>
            </p:nvSpPr>
            <p:spPr bwMode="auto">
              <a:xfrm>
                <a:off x="2977" y="2900"/>
                <a:ext cx="1" cy="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641" name="Freeform 780"/>
              <p:cNvSpPr>
                <a:spLocks/>
              </p:cNvSpPr>
              <p:nvPr/>
            </p:nvSpPr>
            <p:spPr bwMode="auto">
              <a:xfrm>
                <a:off x="2984" y="2931"/>
                <a:ext cx="2" cy="5"/>
              </a:xfrm>
              <a:custGeom>
                <a:avLst/>
                <a:gdLst>
                  <a:gd name="T0" fmla="*/ 0 w 1"/>
                  <a:gd name="T1" fmla="*/ 1 h 2"/>
                  <a:gd name="T2" fmla="*/ 0 w 1"/>
                  <a:gd name="T3" fmla="*/ 1 h 2"/>
                  <a:gd name="T4" fmla="*/ 0 w 1"/>
                  <a:gd name="T5" fmla="*/ 1 h 2"/>
                  <a:gd name="T6" fmla="*/ 0 w 1"/>
                  <a:gd name="T7" fmla="*/ 2 h 2"/>
                  <a:gd name="T8" fmla="*/ 0 w 1"/>
                  <a:gd name="T9" fmla="*/ 1 h 2"/>
                  <a:gd name="T10" fmla="*/ 0 w 1"/>
                  <a:gd name="T11" fmla="*/ 1 h 2"/>
                  <a:gd name="T12" fmla="*/ 1 w 1"/>
                  <a:gd name="T13" fmla="*/ 0 h 2"/>
                  <a:gd name="T14" fmla="*/ 0 w 1"/>
                  <a:gd name="T15" fmla="*/ 1 h 2"/>
                  <a:gd name="T16" fmla="*/ 0 w 1"/>
                  <a:gd name="T17"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 h="2">
                    <a:moveTo>
                      <a:pt x="0" y="1"/>
                    </a:moveTo>
                    <a:cubicBezTo>
                      <a:pt x="0" y="1"/>
                      <a:pt x="0" y="1"/>
                      <a:pt x="0" y="1"/>
                    </a:cubicBezTo>
                    <a:cubicBezTo>
                      <a:pt x="0" y="1"/>
                      <a:pt x="0" y="1"/>
                      <a:pt x="0" y="1"/>
                    </a:cubicBezTo>
                    <a:cubicBezTo>
                      <a:pt x="0" y="2"/>
                      <a:pt x="0" y="2"/>
                      <a:pt x="0" y="2"/>
                    </a:cubicBezTo>
                    <a:cubicBezTo>
                      <a:pt x="0" y="2"/>
                      <a:pt x="0" y="1"/>
                      <a:pt x="0" y="1"/>
                    </a:cubicBezTo>
                    <a:cubicBezTo>
                      <a:pt x="0" y="1"/>
                      <a:pt x="0" y="1"/>
                      <a:pt x="0" y="1"/>
                    </a:cubicBezTo>
                    <a:cubicBezTo>
                      <a:pt x="0" y="1"/>
                      <a:pt x="1" y="0"/>
                      <a:pt x="1" y="0"/>
                    </a:cubicBezTo>
                    <a:cubicBezTo>
                      <a:pt x="1" y="0"/>
                      <a:pt x="0" y="0"/>
                      <a:pt x="0" y="1"/>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642" name="Freeform 781"/>
              <p:cNvSpPr>
                <a:spLocks/>
              </p:cNvSpPr>
              <p:nvPr/>
            </p:nvSpPr>
            <p:spPr bwMode="auto">
              <a:xfrm>
                <a:off x="2901" y="2888"/>
                <a:ext cx="93" cy="119"/>
              </a:xfrm>
              <a:custGeom>
                <a:avLst/>
                <a:gdLst>
                  <a:gd name="T0" fmla="*/ 38 w 39"/>
                  <a:gd name="T1" fmla="*/ 10 h 50"/>
                  <a:gd name="T2" fmla="*/ 38 w 39"/>
                  <a:gd name="T3" fmla="*/ 6 h 50"/>
                  <a:gd name="T4" fmla="*/ 37 w 39"/>
                  <a:gd name="T5" fmla="*/ 3 h 50"/>
                  <a:gd name="T6" fmla="*/ 36 w 39"/>
                  <a:gd name="T7" fmla="*/ 0 h 50"/>
                  <a:gd name="T8" fmla="*/ 34 w 39"/>
                  <a:gd name="T9" fmla="*/ 1 h 50"/>
                  <a:gd name="T10" fmla="*/ 34 w 39"/>
                  <a:gd name="T11" fmla="*/ 3 h 50"/>
                  <a:gd name="T12" fmla="*/ 32 w 39"/>
                  <a:gd name="T13" fmla="*/ 6 h 50"/>
                  <a:gd name="T14" fmla="*/ 30 w 39"/>
                  <a:gd name="T15" fmla="*/ 7 h 50"/>
                  <a:gd name="T16" fmla="*/ 29 w 39"/>
                  <a:gd name="T17" fmla="*/ 6 h 50"/>
                  <a:gd name="T18" fmla="*/ 29 w 39"/>
                  <a:gd name="T19" fmla="*/ 8 h 50"/>
                  <a:gd name="T20" fmla="*/ 28 w 39"/>
                  <a:gd name="T21" fmla="*/ 9 h 50"/>
                  <a:gd name="T22" fmla="*/ 27 w 39"/>
                  <a:gd name="T23" fmla="*/ 10 h 50"/>
                  <a:gd name="T24" fmla="*/ 26 w 39"/>
                  <a:gd name="T25" fmla="*/ 10 h 50"/>
                  <a:gd name="T26" fmla="*/ 25 w 39"/>
                  <a:gd name="T27" fmla="*/ 11 h 50"/>
                  <a:gd name="T28" fmla="*/ 24 w 39"/>
                  <a:gd name="T29" fmla="*/ 12 h 50"/>
                  <a:gd name="T30" fmla="*/ 23 w 39"/>
                  <a:gd name="T31" fmla="*/ 12 h 50"/>
                  <a:gd name="T32" fmla="*/ 20 w 39"/>
                  <a:gd name="T33" fmla="*/ 13 h 50"/>
                  <a:gd name="T34" fmla="*/ 19 w 39"/>
                  <a:gd name="T35" fmla="*/ 13 h 50"/>
                  <a:gd name="T36" fmla="*/ 17 w 39"/>
                  <a:gd name="T37" fmla="*/ 12 h 50"/>
                  <a:gd name="T38" fmla="*/ 16 w 39"/>
                  <a:gd name="T39" fmla="*/ 14 h 50"/>
                  <a:gd name="T40" fmla="*/ 15 w 39"/>
                  <a:gd name="T41" fmla="*/ 13 h 50"/>
                  <a:gd name="T42" fmla="*/ 11 w 39"/>
                  <a:gd name="T43" fmla="*/ 14 h 50"/>
                  <a:gd name="T44" fmla="*/ 8 w 39"/>
                  <a:gd name="T45" fmla="*/ 17 h 50"/>
                  <a:gd name="T46" fmla="*/ 8 w 39"/>
                  <a:gd name="T47" fmla="*/ 19 h 50"/>
                  <a:gd name="T48" fmla="*/ 8 w 39"/>
                  <a:gd name="T49" fmla="*/ 24 h 50"/>
                  <a:gd name="T50" fmla="*/ 8 w 39"/>
                  <a:gd name="T51" fmla="*/ 26 h 50"/>
                  <a:gd name="T52" fmla="*/ 6 w 39"/>
                  <a:gd name="T53" fmla="*/ 29 h 50"/>
                  <a:gd name="T54" fmla="*/ 4 w 39"/>
                  <a:gd name="T55" fmla="*/ 32 h 50"/>
                  <a:gd name="T56" fmla="*/ 2 w 39"/>
                  <a:gd name="T57" fmla="*/ 34 h 50"/>
                  <a:gd name="T58" fmla="*/ 0 w 39"/>
                  <a:gd name="T59" fmla="*/ 37 h 50"/>
                  <a:gd name="T60" fmla="*/ 1 w 39"/>
                  <a:gd name="T61" fmla="*/ 40 h 50"/>
                  <a:gd name="T62" fmla="*/ 1 w 39"/>
                  <a:gd name="T63" fmla="*/ 41 h 50"/>
                  <a:gd name="T64" fmla="*/ 1 w 39"/>
                  <a:gd name="T65" fmla="*/ 45 h 50"/>
                  <a:gd name="T66" fmla="*/ 2 w 39"/>
                  <a:gd name="T67" fmla="*/ 47 h 50"/>
                  <a:gd name="T68" fmla="*/ 4 w 39"/>
                  <a:gd name="T69" fmla="*/ 48 h 50"/>
                  <a:gd name="T70" fmla="*/ 6 w 39"/>
                  <a:gd name="T71" fmla="*/ 50 h 50"/>
                  <a:gd name="T72" fmla="*/ 9 w 39"/>
                  <a:gd name="T73" fmla="*/ 49 h 50"/>
                  <a:gd name="T74" fmla="*/ 15 w 39"/>
                  <a:gd name="T75" fmla="*/ 49 h 50"/>
                  <a:gd name="T76" fmla="*/ 18 w 39"/>
                  <a:gd name="T77" fmla="*/ 46 h 50"/>
                  <a:gd name="T78" fmla="*/ 19 w 39"/>
                  <a:gd name="T79" fmla="*/ 44 h 50"/>
                  <a:gd name="T80" fmla="*/ 20 w 39"/>
                  <a:gd name="T81" fmla="*/ 42 h 50"/>
                  <a:gd name="T82" fmla="*/ 23 w 39"/>
                  <a:gd name="T83" fmla="*/ 37 h 50"/>
                  <a:gd name="T84" fmla="*/ 28 w 39"/>
                  <a:gd name="T85" fmla="*/ 30 h 50"/>
                  <a:gd name="T86" fmla="*/ 31 w 39"/>
                  <a:gd name="T87" fmla="*/ 26 h 50"/>
                  <a:gd name="T88" fmla="*/ 33 w 39"/>
                  <a:gd name="T89" fmla="*/ 21 h 50"/>
                  <a:gd name="T90" fmla="*/ 34 w 39"/>
                  <a:gd name="T91" fmla="*/ 18 h 50"/>
                  <a:gd name="T92" fmla="*/ 35 w 39"/>
                  <a:gd name="T93" fmla="*/ 16 h 50"/>
                  <a:gd name="T94" fmla="*/ 35 w 39"/>
                  <a:gd name="T95" fmla="*/ 14 h 50"/>
                  <a:gd name="T96" fmla="*/ 37 w 39"/>
                  <a:gd name="T97" fmla="*/ 16 h 50"/>
                  <a:gd name="T98" fmla="*/ 38 w 39"/>
                  <a:gd name="T99" fmla="*/ 14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9" h="50">
                    <a:moveTo>
                      <a:pt x="38" y="12"/>
                    </a:moveTo>
                    <a:cubicBezTo>
                      <a:pt x="38" y="12"/>
                      <a:pt x="38" y="11"/>
                      <a:pt x="38" y="11"/>
                    </a:cubicBezTo>
                    <a:cubicBezTo>
                      <a:pt x="38" y="11"/>
                      <a:pt x="38" y="11"/>
                      <a:pt x="38" y="11"/>
                    </a:cubicBezTo>
                    <a:cubicBezTo>
                      <a:pt x="38" y="11"/>
                      <a:pt x="38" y="10"/>
                      <a:pt x="38" y="10"/>
                    </a:cubicBezTo>
                    <a:cubicBezTo>
                      <a:pt x="38" y="10"/>
                      <a:pt x="38" y="9"/>
                      <a:pt x="38" y="9"/>
                    </a:cubicBezTo>
                    <a:cubicBezTo>
                      <a:pt x="38" y="9"/>
                      <a:pt x="38" y="9"/>
                      <a:pt x="38" y="9"/>
                    </a:cubicBezTo>
                    <a:cubicBezTo>
                      <a:pt x="38" y="8"/>
                      <a:pt x="38" y="7"/>
                      <a:pt x="39" y="7"/>
                    </a:cubicBezTo>
                    <a:cubicBezTo>
                      <a:pt x="38" y="7"/>
                      <a:pt x="38" y="6"/>
                      <a:pt x="38" y="6"/>
                    </a:cubicBezTo>
                    <a:cubicBezTo>
                      <a:pt x="38" y="6"/>
                      <a:pt x="38" y="5"/>
                      <a:pt x="38" y="4"/>
                    </a:cubicBezTo>
                    <a:cubicBezTo>
                      <a:pt x="38" y="4"/>
                      <a:pt x="38" y="4"/>
                      <a:pt x="38" y="4"/>
                    </a:cubicBezTo>
                    <a:cubicBezTo>
                      <a:pt x="38" y="4"/>
                      <a:pt x="38" y="4"/>
                      <a:pt x="37" y="4"/>
                    </a:cubicBezTo>
                    <a:cubicBezTo>
                      <a:pt x="37" y="4"/>
                      <a:pt x="37" y="3"/>
                      <a:pt x="37" y="3"/>
                    </a:cubicBezTo>
                    <a:cubicBezTo>
                      <a:pt x="37" y="3"/>
                      <a:pt x="37" y="2"/>
                      <a:pt x="37" y="2"/>
                    </a:cubicBezTo>
                    <a:cubicBezTo>
                      <a:pt x="36" y="2"/>
                      <a:pt x="36" y="2"/>
                      <a:pt x="36" y="2"/>
                    </a:cubicBezTo>
                    <a:cubicBezTo>
                      <a:pt x="36" y="2"/>
                      <a:pt x="36" y="1"/>
                      <a:pt x="36" y="1"/>
                    </a:cubicBezTo>
                    <a:cubicBezTo>
                      <a:pt x="36" y="1"/>
                      <a:pt x="36" y="1"/>
                      <a:pt x="36" y="0"/>
                    </a:cubicBezTo>
                    <a:cubicBezTo>
                      <a:pt x="36" y="1"/>
                      <a:pt x="35" y="1"/>
                      <a:pt x="35" y="1"/>
                    </a:cubicBezTo>
                    <a:cubicBezTo>
                      <a:pt x="35" y="1"/>
                      <a:pt x="35" y="1"/>
                      <a:pt x="35" y="2"/>
                    </a:cubicBezTo>
                    <a:cubicBezTo>
                      <a:pt x="35" y="2"/>
                      <a:pt x="35" y="2"/>
                      <a:pt x="34" y="2"/>
                    </a:cubicBezTo>
                    <a:cubicBezTo>
                      <a:pt x="34" y="2"/>
                      <a:pt x="34" y="2"/>
                      <a:pt x="34" y="1"/>
                    </a:cubicBezTo>
                    <a:cubicBezTo>
                      <a:pt x="33" y="1"/>
                      <a:pt x="33" y="1"/>
                      <a:pt x="33" y="1"/>
                    </a:cubicBezTo>
                    <a:cubicBezTo>
                      <a:pt x="33" y="2"/>
                      <a:pt x="33" y="2"/>
                      <a:pt x="34" y="2"/>
                    </a:cubicBezTo>
                    <a:cubicBezTo>
                      <a:pt x="34" y="2"/>
                      <a:pt x="34" y="3"/>
                      <a:pt x="34" y="3"/>
                    </a:cubicBezTo>
                    <a:cubicBezTo>
                      <a:pt x="34" y="3"/>
                      <a:pt x="34" y="3"/>
                      <a:pt x="34" y="3"/>
                    </a:cubicBezTo>
                    <a:cubicBezTo>
                      <a:pt x="34" y="3"/>
                      <a:pt x="34" y="3"/>
                      <a:pt x="34" y="3"/>
                    </a:cubicBezTo>
                    <a:cubicBezTo>
                      <a:pt x="34" y="4"/>
                      <a:pt x="33" y="4"/>
                      <a:pt x="33" y="4"/>
                    </a:cubicBezTo>
                    <a:cubicBezTo>
                      <a:pt x="33" y="4"/>
                      <a:pt x="33" y="5"/>
                      <a:pt x="33" y="5"/>
                    </a:cubicBezTo>
                    <a:cubicBezTo>
                      <a:pt x="33" y="5"/>
                      <a:pt x="33" y="6"/>
                      <a:pt x="32" y="6"/>
                    </a:cubicBezTo>
                    <a:cubicBezTo>
                      <a:pt x="32" y="6"/>
                      <a:pt x="32" y="6"/>
                      <a:pt x="32" y="6"/>
                    </a:cubicBezTo>
                    <a:cubicBezTo>
                      <a:pt x="31" y="6"/>
                      <a:pt x="31" y="6"/>
                      <a:pt x="31" y="6"/>
                    </a:cubicBezTo>
                    <a:cubicBezTo>
                      <a:pt x="31" y="6"/>
                      <a:pt x="31" y="7"/>
                      <a:pt x="31" y="7"/>
                    </a:cubicBezTo>
                    <a:cubicBezTo>
                      <a:pt x="30" y="7"/>
                      <a:pt x="30" y="7"/>
                      <a:pt x="30" y="7"/>
                    </a:cubicBezTo>
                    <a:cubicBezTo>
                      <a:pt x="30" y="7"/>
                      <a:pt x="30" y="7"/>
                      <a:pt x="30" y="7"/>
                    </a:cubicBezTo>
                    <a:cubicBezTo>
                      <a:pt x="30" y="6"/>
                      <a:pt x="30" y="6"/>
                      <a:pt x="30" y="6"/>
                    </a:cubicBezTo>
                    <a:cubicBezTo>
                      <a:pt x="29" y="6"/>
                      <a:pt x="29" y="6"/>
                      <a:pt x="29" y="6"/>
                    </a:cubicBezTo>
                    <a:cubicBezTo>
                      <a:pt x="29" y="6"/>
                      <a:pt x="29" y="6"/>
                      <a:pt x="29" y="6"/>
                    </a:cubicBezTo>
                    <a:cubicBezTo>
                      <a:pt x="28" y="6"/>
                      <a:pt x="28" y="7"/>
                      <a:pt x="28" y="7"/>
                    </a:cubicBezTo>
                    <a:cubicBezTo>
                      <a:pt x="29" y="7"/>
                      <a:pt x="29" y="8"/>
                      <a:pt x="29" y="8"/>
                    </a:cubicBezTo>
                    <a:cubicBezTo>
                      <a:pt x="29" y="8"/>
                      <a:pt x="29" y="8"/>
                      <a:pt x="29" y="8"/>
                    </a:cubicBezTo>
                    <a:cubicBezTo>
                      <a:pt x="29" y="8"/>
                      <a:pt x="29" y="8"/>
                      <a:pt x="29" y="8"/>
                    </a:cubicBezTo>
                    <a:cubicBezTo>
                      <a:pt x="29" y="8"/>
                      <a:pt x="29" y="8"/>
                      <a:pt x="28" y="8"/>
                    </a:cubicBezTo>
                    <a:cubicBezTo>
                      <a:pt x="28" y="8"/>
                      <a:pt x="28" y="8"/>
                      <a:pt x="27" y="8"/>
                    </a:cubicBezTo>
                    <a:cubicBezTo>
                      <a:pt x="27" y="8"/>
                      <a:pt x="28" y="9"/>
                      <a:pt x="28" y="9"/>
                    </a:cubicBezTo>
                    <a:cubicBezTo>
                      <a:pt x="28" y="9"/>
                      <a:pt x="28" y="9"/>
                      <a:pt x="28" y="9"/>
                    </a:cubicBezTo>
                    <a:cubicBezTo>
                      <a:pt x="28" y="9"/>
                      <a:pt x="29" y="10"/>
                      <a:pt x="29" y="10"/>
                    </a:cubicBezTo>
                    <a:cubicBezTo>
                      <a:pt x="28" y="10"/>
                      <a:pt x="28" y="10"/>
                      <a:pt x="28" y="10"/>
                    </a:cubicBezTo>
                    <a:cubicBezTo>
                      <a:pt x="28" y="10"/>
                      <a:pt x="28" y="10"/>
                      <a:pt x="28" y="10"/>
                    </a:cubicBezTo>
                    <a:cubicBezTo>
                      <a:pt x="27" y="10"/>
                      <a:pt x="27" y="10"/>
                      <a:pt x="27" y="10"/>
                    </a:cubicBezTo>
                    <a:cubicBezTo>
                      <a:pt x="27" y="10"/>
                      <a:pt x="27" y="10"/>
                      <a:pt x="27" y="10"/>
                    </a:cubicBezTo>
                    <a:cubicBezTo>
                      <a:pt x="26" y="10"/>
                      <a:pt x="26" y="11"/>
                      <a:pt x="25" y="11"/>
                    </a:cubicBezTo>
                    <a:cubicBezTo>
                      <a:pt x="25" y="11"/>
                      <a:pt x="25" y="10"/>
                      <a:pt x="25" y="10"/>
                    </a:cubicBezTo>
                    <a:cubicBezTo>
                      <a:pt x="26" y="10"/>
                      <a:pt x="26" y="10"/>
                      <a:pt x="26" y="10"/>
                    </a:cubicBezTo>
                    <a:cubicBezTo>
                      <a:pt x="26" y="10"/>
                      <a:pt x="26" y="10"/>
                      <a:pt x="25" y="9"/>
                    </a:cubicBezTo>
                    <a:cubicBezTo>
                      <a:pt x="25" y="10"/>
                      <a:pt x="25" y="10"/>
                      <a:pt x="24" y="10"/>
                    </a:cubicBezTo>
                    <a:cubicBezTo>
                      <a:pt x="25" y="10"/>
                      <a:pt x="25" y="10"/>
                      <a:pt x="25" y="10"/>
                    </a:cubicBezTo>
                    <a:cubicBezTo>
                      <a:pt x="25" y="10"/>
                      <a:pt x="25" y="10"/>
                      <a:pt x="25" y="11"/>
                    </a:cubicBezTo>
                    <a:cubicBezTo>
                      <a:pt x="24" y="11"/>
                      <a:pt x="24" y="11"/>
                      <a:pt x="24" y="11"/>
                    </a:cubicBezTo>
                    <a:cubicBezTo>
                      <a:pt x="24" y="11"/>
                      <a:pt x="24" y="11"/>
                      <a:pt x="24" y="12"/>
                    </a:cubicBezTo>
                    <a:cubicBezTo>
                      <a:pt x="24" y="12"/>
                      <a:pt x="24" y="12"/>
                      <a:pt x="25" y="12"/>
                    </a:cubicBezTo>
                    <a:cubicBezTo>
                      <a:pt x="25" y="12"/>
                      <a:pt x="24" y="12"/>
                      <a:pt x="24" y="12"/>
                    </a:cubicBezTo>
                    <a:cubicBezTo>
                      <a:pt x="24" y="12"/>
                      <a:pt x="24" y="12"/>
                      <a:pt x="24" y="12"/>
                    </a:cubicBezTo>
                    <a:cubicBezTo>
                      <a:pt x="24" y="12"/>
                      <a:pt x="23" y="12"/>
                      <a:pt x="23" y="13"/>
                    </a:cubicBezTo>
                    <a:cubicBezTo>
                      <a:pt x="23" y="12"/>
                      <a:pt x="23" y="12"/>
                      <a:pt x="23" y="12"/>
                    </a:cubicBezTo>
                    <a:cubicBezTo>
                      <a:pt x="23" y="12"/>
                      <a:pt x="23" y="12"/>
                      <a:pt x="23" y="12"/>
                    </a:cubicBezTo>
                    <a:cubicBezTo>
                      <a:pt x="23" y="12"/>
                      <a:pt x="23" y="12"/>
                      <a:pt x="23" y="11"/>
                    </a:cubicBezTo>
                    <a:cubicBezTo>
                      <a:pt x="23" y="11"/>
                      <a:pt x="23" y="11"/>
                      <a:pt x="23" y="11"/>
                    </a:cubicBezTo>
                    <a:cubicBezTo>
                      <a:pt x="22" y="11"/>
                      <a:pt x="21" y="12"/>
                      <a:pt x="21" y="12"/>
                    </a:cubicBezTo>
                    <a:cubicBezTo>
                      <a:pt x="21" y="12"/>
                      <a:pt x="21" y="13"/>
                      <a:pt x="20" y="13"/>
                    </a:cubicBezTo>
                    <a:cubicBezTo>
                      <a:pt x="21" y="13"/>
                      <a:pt x="21" y="13"/>
                      <a:pt x="21" y="14"/>
                    </a:cubicBezTo>
                    <a:cubicBezTo>
                      <a:pt x="21" y="14"/>
                      <a:pt x="20" y="14"/>
                      <a:pt x="20" y="14"/>
                    </a:cubicBezTo>
                    <a:cubicBezTo>
                      <a:pt x="20" y="14"/>
                      <a:pt x="20" y="14"/>
                      <a:pt x="20" y="14"/>
                    </a:cubicBezTo>
                    <a:cubicBezTo>
                      <a:pt x="20" y="14"/>
                      <a:pt x="20" y="14"/>
                      <a:pt x="19" y="13"/>
                    </a:cubicBezTo>
                    <a:cubicBezTo>
                      <a:pt x="19" y="13"/>
                      <a:pt x="19" y="13"/>
                      <a:pt x="20" y="13"/>
                    </a:cubicBezTo>
                    <a:cubicBezTo>
                      <a:pt x="19" y="13"/>
                      <a:pt x="19" y="12"/>
                      <a:pt x="19" y="12"/>
                    </a:cubicBezTo>
                    <a:cubicBezTo>
                      <a:pt x="19" y="13"/>
                      <a:pt x="18" y="13"/>
                      <a:pt x="18" y="13"/>
                    </a:cubicBezTo>
                    <a:cubicBezTo>
                      <a:pt x="18" y="13"/>
                      <a:pt x="17" y="13"/>
                      <a:pt x="17" y="12"/>
                    </a:cubicBezTo>
                    <a:cubicBezTo>
                      <a:pt x="17" y="12"/>
                      <a:pt x="17" y="13"/>
                      <a:pt x="17" y="13"/>
                    </a:cubicBezTo>
                    <a:cubicBezTo>
                      <a:pt x="16" y="13"/>
                      <a:pt x="16" y="13"/>
                      <a:pt x="16" y="13"/>
                    </a:cubicBezTo>
                    <a:cubicBezTo>
                      <a:pt x="16" y="13"/>
                      <a:pt x="16" y="13"/>
                      <a:pt x="16" y="14"/>
                    </a:cubicBezTo>
                    <a:cubicBezTo>
                      <a:pt x="16" y="14"/>
                      <a:pt x="16" y="14"/>
                      <a:pt x="16" y="14"/>
                    </a:cubicBezTo>
                    <a:cubicBezTo>
                      <a:pt x="16" y="14"/>
                      <a:pt x="16" y="14"/>
                      <a:pt x="15" y="14"/>
                    </a:cubicBezTo>
                    <a:cubicBezTo>
                      <a:pt x="15" y="13"/>
                      <a:pt x="15" y="13"/>
                      <a:pt x="16" y="13"/>
                    </a:cubicBezTo>
                    <a:cubicBezTo>
                      <a:pt x="15" y="13"/>
                      <a:pt x="15" y="13"/>
                      <a:pt x="15" y="13"/>
                    </a:cubicBezTo>
                    <a:cubicBezTo>
                      <a:pt x="15" y="13"/>
                      <a:pt x="15" y="13"/>
                      <a:pt x="15" y="13"/>
                    </a:cubicBezTo>
                    <a:cubicBezTo>
                      <a:pt x="14" y="13"/>
                      <a:pt x="14" y="13"/>
                      <a:pt x="14" y="13"/>
                    </a:cubicBezTo>
                    <a:cubicBezTo>
                      <a:pt x="13" y="13"/>
                      <a:pt x="13" y="14"/>
                      <a:pt x="12" y="14"/>
                    </a:cubicBezTo>
                    <a:cubicBezTo>
                      <a:pt x="12" y="14"/>
                      <a:pt x="12" y="14"/>
                      <a:pt x="12" y="14"/>
                    </a:cubicBezTo>
                    <a:cubicBezTo>
                      <a:pt x="12" y="14"/>
                      <a:pt x="11" y="14"/>
                      <a:pt x="11" y="14"/>
                    </a:cubicBezTo>
                    <a:cubicBezTo>
                      <a:pt x="11" y="14"/>
                      <a:pt x="11" y="13"/>
                      <a:pt x="10" y="13"/>
                    </a:cubicBezTo>
                    <a:cubicBezTo>
                      <a:pt x="10" y="14"/>
                      <a:pt x="10" y="14"/>
                      <a:pt x="10" y="14"/>
                    </a:cubicBezTo>
                    <a:cubicBezTo>
                      <a:pt x="10" y="14"/>
                      <a:pt x="10" y="15"/>
                      <a:pt x="10" y="15"/>
                    </a:cubicBezTo>
                    <a:cubicBezTo>
                      <a:pt x="9" y="16"/>
                      <a:pt x="9" y="16"/>
                      <a:pt x="8" y="17"/>
                    </a:cubicBezTo>
                    <a:cubicBezTo>
                      <a:pt x="8" y="17"/>
                      <a:pt x="8" y="17"/>
                      <a:pt x="8" y="17"/>
                    </a:cubicBezTo>
                    <a:cubicBezTo>
                      <a:pt x="8" y="17"/>
                      <a:pt x="7" y="18"/>
                      <a:pt x="7" y="18"/>
                    </a:cubicBezTo>
                    <a:cubicBezTo>
                      <a:pt x="7" y="18"/>
                      <a:pt x="7" y="18"/>
                      <a:pt x="7" y="18"/>
                    </a:cubicBezTo>
                    <a:cubicBezTo>
                      <a:pt x="7" y="19"/>
                      <a:pt x="7" y="19"/>
                      <a:pt x="8" y="19"/>
                    </a:cubicBezTo>
                    <a:cubicBezTo>
                      <a:pt x="7" y="19"/>
                      <a:pt x="7" y="19"/>
                      <a:pt x="7" y="20"/>
                    </a:cubicBezTo>
                    <a:cubicBezTo>
                      <a:pt x="7" y="20"/>
                      <a:pt x="7" y="20"/>
                      <a:pt x="7" y="21"/>
                    </a:cubicBezTo>
                    <a:cubicBezTo>
                      <a:pt x="7" y="21"/>
                      <a:pt x="7" y="21"/>
                      <a:pt x="7" y="22"/>
                    </a:cubicBezTo>
                    <a:cubicBezTo>
                      <a:pt x="7" y="22"/>
                      <a:pt x="8" y="23"/>
                      <a:pt x="8" y="24"/>
                    </a:cubicBezTo>
                    <a:cubicBezTo>
                      <a:pt x="8" y="24"/>
                      <a:pt x="8" y="24"/>
                      <a:pt x="8" y="24"/>
                    </a:cubicBezTo>
                    <a:cubicBezTo>
                      <a:pt x="8" y="25"/>
                      <a:pt x="8" y="25"/>
                      <a:pt x="9" y="25"/>
                    </a:cubicBezTo>
                    <a:cubicBezTo>
                      <a:pt x="9" y="25"/>
                      <a:pt x="9" y="25"/>
                      <a:pt x="9" y="25"/>
                    </a:cubicBezTo>
                    <a:cubicBezTo>
                      <a:pt x="8" y="26"/>
                      <a:pt x="8" y="26"/>
                      <a:pt x="8" y="26"/>
                    </a:cubicBezTo>
                    <a:cubicBezTo>
                      <a:pt x="8" y="26"/>
                      <a:pt x="8" y="26"/>
                      <a:pt x="8" y="26"/>
                    </a:cubicBezTo>
                    <a:cubicBezTo>
                      <a:pt x="8" y="27"/>
                      <a:pt x="8" y="27"/>
                      <a:pt x="7" y="28"/>
                    </a:cubicBezTo>
                    <a:cubicBezTo>
                      <a:pt x="7" y="28"/>
                      <a:pt x="7" y="28"/>
                      <a:pt x="6" y="28"/>
                    </a:cubicBezTo>
                    <a:cubicBezTo>
                      <a:pt x="6" y="29"/>
                      <a:pt x="6" y="29"/>
                      <a:pt x="6" y="29"/>
                    </a:cubicBezTo>
                    <a:cubicBezTo>
                      <a:pt x="6" y="29"/>
                      <a:pt x="6" y="29"/>
                      <a:pt x="6" y="29"/>
                    </a:cubicBezTo>
                    <a:cubicBezTo>
                      <a:pt x="5" y="30"/>
                      <a:pt x="5" y="30"/>
                      <a:pt x="5" y="30"/>
                    </a:cubicBezTo>
                    <a:cubicBezTo>
                      <a:pt x="5" y="30"/>
                      <a:pt x="5" y="30"/>
                      <a:pt x="4" y="30"/>
                    </a:cubicBezTo>
                    <a:cubicBezTo>
                      <a:pt x="4" y="31"/>
                      <a:pt x="4" y="31"/>
                      <a:pt x="4" y="32"/>
                    </a:cubicBezTo>
                    <a:cubicBezTo>
                      <a:pt x="4" y="32"/>
                      <a:pt x="4" y="32"/>
                      <a:pt x="3" y="32"/>
                    </a:cubicBezTo>
                    <a:cubicBezTo>
                      <a:pt x="3" y="32"/>
                      <a:pt x="3" y="32"/>
                      <a:pt x="2" y="32"/>
                    </a:cubicBezTo>
                    <a:cubicBezTo>
                      <a:pt x="2" y="32"/>
                      <a:pt x="2" y="32"/>
                      <a:pt x="2" y="33"/>
                    </a:cubicBezTo>
                    <a:cubicBezTo>
                      <a:pt x="2" y="33"/>
                      <a:pt x="2" y="33"/>
                      <a:pt x="2" y="34"/>
                    </a:cubicBezTo>
                    <a:cubicBezTo>
                      <a:pt x="1" y="34"/>
                      <a:pt x="1" y="34"/>
                      <a:pt x="1" y="35"/>
                    </a:cubicBezTo>
                    <a:cubicBezTo>
                      <a:pt x="1" y="35"/>
                      <a:pt x="1" y="35"/>
                      <a:pt x="1" y="36"/>
                    </a:cubicBezTo>
                    <a:cubicBezTo>
                      <a:pt x="1" y="36"/>
                      <a:pt x="0" y="36"/>
                      <a:pt x="0" y="36"/>
                    </a:cubicBezTo>
                    <a:cubicBezTo>
                      <a:pt x="0" y="36"/>
                      <a:pt x="0" y="36"/>
                      <a:pt x="0" y="37"/>
                    </a:cubicBezTo>
                    <a:cubicBezTo>
                      <a:pt x="0" y="37"/>
                      <a:pt x="0" y="37"/>
                      <a:pt x="0" y="38"/>
                    </a:cubicBezTo>
                    <a:cubicBezTo>
                      <a:pt x="1" y="38"/>
                      <a:pt x="1" y="39"/>
                      <a:pt x="1" y="39"/>
                    </a:cubicBezTo>
                    <a:cubicBezTo>
                      <a:pt x="1" y="39"/>
                      <a:pt x="1" y="40"/>
                      <a:pt x="1" y="40"/>
                    </a:cubicBezTo>
                    <a:cubicBezTo>
                      <a:pt x="1" y="40"/>
                      <a:pt x="1" y="40"/>
                      <a:pt x="1" y="40"/>
                    </a:cubicBezTo>
                    <a:cubicBezTo>
                      <a:pt x="1" y="40"/>
                      <a:pt x="2" y="41"/>
                      <a:pt x="2" y="41"/>
                    </a:cubicBezTo>
                    <a:cubicBezTo>
                      <a:pt x="2" y="41"/>
                      <a:pt x="2" y="41"/>
                      <a:pt x="2" y="41"/>
                    </a:cubicBezTo>
                    <a:cubicBezTo>
                      <a:pt x="2" y="41"/>
                      <a:pt x="2" y="41"/>
                      <a:pt x="2" y="41"/>
                    </a:cubicBezTo>
                    <a:cubicBezTo>
                      <a:pt x="2" y="41"/>
                      <a:pt x="1" y="41"/>
                      <a:pt x="1" y="41"/>
                    </a:cubicBezTo>
                    <a:cubicBezTo>
                      <a:pt x="1" y="41"/>
                      <a:pt x="1" y="41"/>
                      <a:pt x="1" y="42"/>
                    </a:cubicBezTo>
                    <a:cubicBezTo>
                      <a:pt x="1" y="42"/>
                      <a:pt x="1" y="43"/>
                      <a:pt x="1" y="43"/>
                    </a:cubicBezTo>
                    <a:cubicBezTo>
                      <a:pt x="1" y="43"/>
                      <a:pt x="1" y="44"/>
                      <a:pt x="1" y="44"/>
                    </a:cubicBezTo>
                    <a:cubicBezTo>
                      <a:pt x="1" y="45"/>
                      <a:pt x="1" y="45"/>
                      <a:pt x="1" y="45"/>
                    </a:cubicBezTo>
                    <a:cubicBezTo>
                      <a:pt x="1" y="45"/>
                      <a:pt x="1" y="45"/>
                      <a:pt x="1" y="45"/>
                    </a:cubicBezTo>
                    <a:cubicBezTo>
                      <a:pt x="1" y="45"/>
                      <a:pt x="1" y="45"/>
                      <a:pt x="1" y="46"/>
                    </a:cubicBezTo>
                    <a:cubicBezTo>
                      <a:pt x="1" y="46"/>
                      <a:pt x="2" y="46"/>
                      <a:pt x="2" y="46"/>
                    </a:cubicBezTo>
                    <a:cubicBezTo>
                      <a:pt x="2" y="47"/>
                      <a:pt x="2" y="47"/>
                      <a:pt x="2" y="47"/>
                    </a:cubicBezTo>
                    <a:cubicBezTo>
                      <a:pt x="2" y="47"/>
                      <a:pt x="3" y="47"/>
                      <a:pt x="3" y="47"/>
                    </a:cubicBezTo>
                    <a:cubicBezTo>
                      <a:pt x="3" y="47"/>
                      <a:pt x="3" y="48"/>
                      <a:pt x="3" y="48"/>
                    </a:cubicBezTo>
                    <a:cubicBezTo>
                      <a:pt x="3" y="48"/>
                      <a:pt x="4" y="48"/>
                      <a:pt x="4" y="48"/>
                    </a:cubicBezTo>
                    <a:cubicBezTo>
                      <a:pt x="4" y="48"/>
                      <a:pt x="4" y="48"/>
                      <a:pt x="4" y="48"/>
                    </a:cubicBezTo>
                    <a:cubicBezTo>
                      <a:pt x="4" y="48"/>
                      <a:pt x="4" y="48"/>
                      <a:pt x="5" y="48"/>
                    </a:cubicBezTo>
                    <a:cubicBezTo>
                      <a:pt x="5" y="49"/>
                      <a:pt x="5" y="49"/>
                      <a:pt x="5" y="49"/>
                    </a:cubicBezTo>
                    <a:cubicBezTo>
                      <a:pt x="6" y="49"/>
                      <a:pt x="6" y="49"/>
                      <a:pt x="6" y="49"/>
                    </a:cubicBezTo>
                    <a:cubicBezTo>
                      <a:pt x="6" y="49"/>
                      <a:pt x="6" y="49"/>
                      <a:pt x="6" y="50"/>
                    </a:cubicBezTo>
                    <a:cubicBezTo>
                      <a:pt x="6" y="50"/>
                      <a:pt x="6" y="50"/>
                      <a:pt x="6" y="50"/>
                    </a:cubicBezTo>
                    <a:cubicBezTo>
                      <a:pt x="6" y="50"/>
                      <a:pt x="7" y="50"/>
                      <a:pt x="7" y="50"/>
                    </a:cubicBezTo>
                    <a:cubicBezTo>
                      <a:pt x="7" y="50"/>
                      <a:pt x="7" y="50"/>
                      <a:pt x="8" y="50"/>
                    </a:cubicBezTo>
                    <a:cubicBezTo>
                      <a:pt x="8" y="50"/>
                      <a:pt x="8" y="49"/>
                      <a:pt x="9" y="49"/>
                    </a:cubicBezTo>
                    <a:cubicBezTo>
                      <a:pt x="9" y="49"/>
                      <a:pt x="9" y="49"/>
                      <a:pt x="10" y="49"/>
                    </a:cubicBezTo>
                    <a:cubicBezTo>
                      <a:pt x="11" y="49"/>
                      <a:pt x="12" y="49"/>
                      <a:pt x="13" y="49"/>
                    </a:cubicBezTo>
                    <a:cubicBezTo>
                      <a:pt x="13" y="49"/>
                      <a:pt x="13" y="49"/>
                      <a:pt x="13" y="49"/>
                    </a:cubicBezTo>
                    <a:cubicBezTo>
                      <a:pt x="14" y="49"/>
                      <a:pt x="14" y="49"/>
                      <a:pt x="15" y="49"/>
                    </a:cubicBezTo>
                    <a:cubicBezTo>
                      <a:pt x="15" y="48"/>
                      <a:pt x="15" y="48"/>
                      <a:pt x="16" y="48"/>
                    </a:cubicBezTo>
                    <a:cubicBezTo>
                      <a:pt x="16" y="48"/>
                      <a:pt x="16" y="48"/>
                      <a:pt x="16" y="48"/>
                    </a:cubicBezTo>
                    <a:cubicBezTo>
                      <a:pt x="16" y="48"/>
                      <a:pt x="17" y="47"/>
                      <a:pt x="17" y="47"/>
                    </a:cubicBezTo>
                    <a:cubicBezTo>
                      <a:pt x="17" y="47"/>
                      <a:pt x="17" y="46"/>
                      <a:pt x="18" y="46"/>
                    </a:cubicBezTo>
                    <a:cubicBezTo>
                      <a:pt x="18" y="46"/>
                      <a:pt x="18" y="46"/>
                      <a:pt x="18" y="45"/>
                    </a:cubicBezTo>
                    <a:cubicBezTo>
                      <a:pt x="18" y="45"/>
                      <a:pt x="18" y="45"/>
                      <a:pt x="19" y="45"/>
                    </a:cubicBezTo>
                    <a:cubicBezTo>
                      <a:pt x="19" y="45"/>
                      <a:pt x="19" y="44"/>
                      <a:pt x="19" y="44"/>
                    </a:cubicBezTo>
                    <a:cubicBezTo>
                      <a:pt x="19" y="44"/>
                      <a:pt x="19" y="44"/>
                      <a:pt x="19" y="44"/>
                    </a:cubicBezTo>
                    <a:cubicBezTo>
                      <a:pt x="19" y="44"/>
                      <a:pt x="19" y="44"/>
                      <a:pt x="19" y="43"/>
                    </a:cubicBezTo>
                    <a:cubicBezTo>
                      <a:pt x="19" y="43"/>
                      <a:pt x="20" y="43"/>
                      <a:pt x="20" y="42"/>
                    </a:cubicBezTo>
                    <a:cubicBezTo>
                      <a:pt x="20" y="42"/>
                      <a:pt x="20" y="42"/>
                      <a:pt x="20" y="42"/>
                    </a:cubicBezTo>
                    <a:cubicBezTo>
                      <a:pt x="20" y="42"/>
                      <a:pt x="20" y="42"/>
                      <a:pt x="20" y="42"/>
                    </a:cubicBezTo>
                    <a:cubicBezTo>
                      <a:pt x="20" y="42"/>
                      <a:pt x="21" y="41"/>
                      <a:pt x="21" y="41"/>
                    </a:cubicBezTo>
                    <a:cubicBezTo>
                      <a:pt x="21" y="40"/>
                      <a:pt x="22" y="40"/>
                      <a:pt x="22" y="39"/>
                    </a:cubicBezTo>
                    <a:cubicBezTo>
                      <a:pt x="22" y="38"/>
                      <a:pt x="22" y="38"/>
                      <a:pt x="23" y="37"/>
                    </a:cubicBezTo>
                    <a:cubicBezTo>
                      <a:pt x="23" y="37"/>
                      <a:pt x="23" y="37"/>
                      <a:pt x="23" y="37"/>
                    </a:cubicBezTo>
                    <a:cubicBezTo>
                      <a:pt x="24" y="37"/>
                      <a:pt x="24" y="36"/>
                      <a:pt x="24" y="36"/>
                    </a:cubicBezTo>
                    <a:cubicBezTo>
                      <a:pt x="25" y="35"/>
                      <a:pt x="25" y="34"/>
                      <a:pt x="25" y="34"/>
                    </a:cubicBezTo>
                    <a:cubicBezTo>
                      <a:pt x="26" y="33"/>
                      <a:pt x="27" y="32"/>
                      <a:pt x="27" y="31"/>
                    </a:cubicBezTo>
                    <a:cubicBezTo>
                      <a:pt x="27" y="31"/>
                      <a:pt x="28" y="30"/>
                      <a:pt x="28" y="30"/>
                    </a:cubicBezTo>
                    <a:cubicBezTo>
                      <a:pt x="28" y="30"/>
                      <a:pt x="28" y="29"/>
                      <a:pt x="28" y="29"/>
                    </a:cubicBezTo>
                    <a:cubicBezTo>
                      <a:pt x="29" y="28"/>
                      <a:pt x="29" y="28"/>
                      <a:pt x="29" y="28"/>
                    </a:cubicBezTo>
                    <a:cubicBezTo>
                      <a:pt x="29" y="27"/>
                      <a:pt x="29" y="27"/>
                      <a:pt x="29" y="27"/>
                    </a:cubicBezTo>
                    <a:cubicBezTo>
                      <a:pt x="30" y="27"/>
                      <a:pt x="30" y="26"/>
                      <a:pt x="31" y="26"/>
                    </a:cubicBezTo>
                    <a:cubicBezTo>
                      <a:pt x="31" y="25"/>
                      <a:pt x="31" y="25"/>
                      <a:pt x="32" y="24"/>
                    </a:cubicBezTo>
                    <a:cubicBezTo>
                      <a:pt x="32" y="23"/>
                      <a:pt x="32" y="23"/>
                      <a:pt x="32" y="22"/>
                    </a:cubicBezTo>
                    <a:cubicBezTo>
                      <a:pt x="32" y="22"/>
                      <a:pt x="32" y="22"/>
                      <a:pt x="33" y="22"/>
                    </a:cubicBezTo>
                    <a:cubicBezTo>
                      <a:pt x="33" y="22"/>
                      <a:pt x="33" y="21"/>
                      <a:pt x="33" y="21"/>
                    </a:cubicBezTo>
                    <a:cubicBezTo>
                      <a:pt x="33" y="21"/>
                      <a:pt x="33" y="21"/>
                      <a:pt x="33" y="21"/>
                    </a:cubicBezTo>
                    <a:cubicBezTo>
                      <a:pt x="33" y="20"/>
                      <a:pt x="33" y="20"/>
                      <a:pt x="33" y="20"/>
                    </a:cubicBezTo>
                    <a:cubicBezTo>
                      <a:pt x="33" y="19"/>
                      <a:pt x="34" y="19"/>
                      <a:pt x="34" y="19"/>
                    </a:cubicBezTo>
                    <a:cubicBezTo>
                      <a:pt x="34" y="19"/>
                      <a:pt x="34" y="18"/>
                      <a:pt x="34" y="18"/>
                    </a:cubicBezTo>
                    <a:cubicBezTo>
                      <a:pt x="34" y="18"/>
                      <a:pt x="35" y="18"/>
                      <a:pt x="35" y="18"/>
                    </a:cubicBezTo>
                    <a:cubicBezTo>
                      <a:pt x="35" y="17"/>
                      <a:pt x="35" y="17"/>
                      <a:pt x="35" y="17"/>
                    </a:cubicBezTo>
                    <a:cubicBezTo>
                      <a:pt x="35" y="17"/>
                      <a:pt x="35" y="16"/>
                      <a:pt x="34" y="16"/>
                    </a:cubicBezTo>
                    <a:cubicBezTo>
                      <a:pt x="35" y="16"/>
                      <a:pt x="35" y="16"/>
                      <a:pt x="35" y="16"/>
                    </a:cubicBezTo>
                    <a:cubicBezTo>
                      <a:pt x="35" y="16"/>
                      <a:pt x="35" y="15"/>
                      <a:pt x="35" y="15"/>
                    </a:cubicBezTo>
                    <a:cubicBezTo>
                      <a:pt x="35" y="15"/>
                      <a:pt x="35" y="15"/>
                      <a:pt x="35" y="15"/>
                    </a:cubicBezTo>
                    <a:cubicBezTo>
                      <a:pt x="35" y="14"/>
                      <a:pt x="35" y="14"/>
                      <a:pt x="35" y="14"/>
                    </a:cubicBezTo>
                    <a:cubicBezTo>
                      <a:pt x="35" y="14"/>
                      <a:pt x="35" y="14"/>
                      <a:pt x="35" y="14"/>
                    </a:cubicBezTo>
                    <a:cubicBezTo>
                      <a:pt x="36" y="14"/>
                      <a:pt x="36" y="14"/>
                      <a:pt x="36" y="14"/>
                    </a:cubicBezTo>
                    <a:cubicBezTo>
                      <a:pt x="36" y="14"/>
                      <a:pt x="36" y="14"/>
                      <a:pt x="36" y="15"/>
                    </a:cubicBezTo>
                    <a:cubicBezTo>
                      <a:pt x="36" y="15"/>
                      <a:pt x="36" y="15"/>
                      <a:pt x="37" y="16"/>
                    </a:cubicBezTo>
                    <a:cubicBezTo>
                      <a:pt x="37" y="16"/>
                      <a:pt x="37" y="16"/>
                      <a:pt x="37" y="16"/>
                    </a:cubicBezTo>
                    <a:cubicBezTo>
                      <a:pt x="37" y="16"/>
                      <a:pt x="37" y="16"/>
                      <a:pt x="38" y="15"/>
                    </a:cubicBezTo>
                    <a:cubicBezTo>
                      <a:pt x="38" y="15"/>
                      <a:pt x="38" y="15"/>
                      <a:pt x="38" y="15"/>
                    </a:cubicBezTo>
                    <a:cubicBezTo>
                      <a:pt x="38" y="15"/>
                      <a:pt x="38" y="15"/>
                      <a:pt x="38" y="15"/>
                    </a:cubicBezTo>
                    <a:cubicBezTo>
                      <a:pt x="38" y="14"/>
                      <a:pt x="38" y="14"/>
                      <a:pt x="38" y="14"/>
                    </a:cubicBezTo>
                    <a:cubicBezTo>
                      <a:pt x="38" y="14"/>
                      <a:pt x="38" y="14"/>
                      <a:pt x="39" y="14"/>
                    </a:cubicBezTo>
                    <a:cubicBezTo>
                      <a:pt x="39" y="13"/>
                      <a:pt x="39" y="13"/>
                      <a:pt x="39" y="13"/>
                    </a:cubicBezTo>
                    <a:cubicBezTo>
                      <a:pt x="38" y="13"/>
                      <a:pt x="38" y="12"/>
                      <a:pt x="3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643" name="Freeform 782"/>
              <p:cNvSpPr>
                <a:spLocks/>
              </p:cNvSpPr>
              <p:nvPr/>
            </p:nvSpPr>
            <p:spPr bwMode="auto">
              <a:xfrm>
                <a:off x="2977" y="2895"/>
                <a:ext cx="2" cy="3"/>
              </a:xfrm>
              <a:custGeom>
                <a:avLst/>
                <a:gdLst>
                  <a:gd name="T0" fmla="*/ 1 w 1"/>
                  <a:gd name="T1" fmla="*/ 0 h 1"/>
                  <a:gd name="T2" fmla="*/ 1 w 1"/>
                  <a:gd name="T3" fmla="*/ 0 h 1"/>
                  <a:gd name="T4" fmla="*/ 0 w 1"/>
                  <a:gd name="T5" fmla="*/ 0 h 1"/>
                  <a:gd name="T6" fmla="*/ 0 w 1"/>
                  <a:gd name="T7" fmla="*/ 1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1" y="0"/>
                      <a:pt x="1" y="0"/>
                      <a:pt x="1" y="0"/>
                    </a:cubicBezTo>
                    <a:cubicBezTo>
                      <a:pt x="0" y="0"/>
                      <a:pt x="0" y="0"/>
                      <a:pt x="0" y="0"/>
                    </a:cubicBezTo>
                    <a:cubicBezTo>
                      <a:pt x="0" y="0"/>
                      <a:pt x="0" y="1"/>
                      <a:pt x="0" y="1"/>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644" name="Freeform 783"/>
              <p:cNvSpPr>
                <a:spLocks/>
              </p:cNvSpPr>
              <p:nvPr/>
            </p:nvSpPr>
            <p:spPr bwMode="auto">
              <a:xfrm>
                <a:off x="2972" y="2898"/>
                <a:ext cx="3" cy="2"/>
              </a:xfrm>
              <a:custGeom>
                <a:avLst/>
                <a:gdLst>
                  <a:gd name="T0" fmla="*/ 1 w 1"/>
                  <a:gd name="T1" fmla="*/ 1 h 1"/>
                  <a:gd name="T2" fmla="*/ 1 w 1"/>
                  <a:gd name="T3" fmla="*/ 1 h 1"/>
                  <a:gd name="T4" fmla="*/ 0 w 1"/>
                  <a:gd name="T5" fmla="*/ 0 h 1"/>
                  <a:gd name="T6" fmla="*/ 0 w 1"/>
                  <a:gd name="T7" fmla="*/ 0 h 1"/>
                  <a:gd name="T8" fmla="*/ 0 w 1"/>
                  <a:gd name="T9" fmla="*/ 0 h 1"/>
                  <a:gd name="T10" fmla="*/ 0 w 1"/>
                  <a:gd name="T11" fmla="*/ 1 h 1"/>
                  <a:gd name="T12" fmla="*/ 0 w 1"/>
                  <a:gd name="T13" fmla="*/ 1 h 1"/>
                  <a:gd name="T14" fmla="*/ 1 w 1"/>
                  <a:gd name="T15" fmla="*/ 1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1">
                    <a:moveTo>
                      <a:pt x="1" y="1"/>
                    </a:moveTo>
                    <a:cubicBezTo>
                      <a:pt x="1" y="1"/>
                      <a:pt x="1" y="1"/>
                      <a:pt x="1" y="1"/>
                    </a:cubicBezTo>
                    <a:cubicBezTo>
                      <a:pt x="1" y="1"/>
                      <a:pt x="1" y="1"/>
                      <a:pt x="0" y="0"/>
                    </a:cubicBezTo>
                    <a:cubicBezTo>
                      <a:pt x="0" y="0"/>
                      <a:pt x="0" y="0"/>
                      <a:pt x="0" y="0"/>
                    </a:cubicBezTo>
                    <a:cubicBezTo>
                      <a:pt x="0" y="0"/>
                      <a:pt x="0" y="0"/>
                      <a:pt x="0" y="0"/>
                    </a:cubicBezTo>
                    <a:cubicBezTo>
                      <a:pt x="0" y="1"/>
                      <a:pt x="0" y="1"/>
                      <a:pt x="0" y="1"/>
                    </a:cubicBezTo>
                    <a:cubicBezTo>
                      <a:pt x="0" y="1"/>
                      <a:pt x="0" y="1"/>
                      <a:pt x="0" y="1"/>
                    </a:cubicBezTo>
                    <a:cubicBezTo>
                      <a:pt x="0" y="1"/>
                      <a:pt x="1"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645" name="Freeform 784"/>
              <p:cNvSpPr>
                <a:spLocks/>
              </p:cNvSpPr>
              <p:nvPr/>
            </p:nvSpPr>
            <p:spPr bwMode="auto">
              <a:xfrm>
                <a:off x="3919" y="3156"/>
                <a:ext cx="7" cy="5"/>
              </a:xfrm>
              <a:custGeom>
                <a:avLst/>
                <a:gdLst>
                  <a:gd name="T0" fmla="*/ 0 w 3"/>
                  <a:gd name="T1" fmla="*/ 1 h 2"/>
                  <a:gd name="T2" fmla="*/ 1 w 3"/>
                  <a:gd name="T3" fmla="*/ 2 h 2"/>
                  <a:gd name="T4" fmla="*/ 2 w 3"/>
                  <a:gd name="T5" fmla="*/ 2 h 2"/>
                  <a:gd name="T6" fmla="*/ 3 w 3"/>
                  <a:gd name="T7" fmla="*/ 2 h 2"/>
                  <a:gd name="T8" fmla="*/ 3 w 3"/>
                  <a:gd name="T9" fmla="*/ 1 h 2"/>
                  <a:gd name="T10" fmla="*/ 2 w 3"/>
                  <a:gd name="T11" fmla="*/ 1 h 2"/>
                  <a:gd name="T12" fmla="*/ 2 w 3"/>
                  <a:gd name="T13" fmla="*/ 1 h 2"/>
                  <a:gd name="T14" fmla="*/ 3 w 3"/>
                  <a:gd name="T15" fmla="*/ 1 h 2"/>
                  <a:gd name="T16" fmla="*/ 3 w 3"/>
                  <a:gd name="T17" fmla="*/ 1 h 2"/>
                  <a:gd name="T18" fmla="*/ 2 w 3"/>
                  <a:gd name="T19" fmla="*/ 1 h 2"/>
                  <a:gd name="T20" fmla="*/ 2 w 3"/>
                  <a:gd name="T21" fmla="*/ 0 h 2"/>
                  <a:gd name="T22" fmla="*/ 2 w 3"/>
                  <a:gd name="T23" fmla="*/ 0 h 2"/>
                  <a:gd name="T24" fmla="*/ 2 w 3"/>
                  <a:gd name="T25" fmla="*/ 0 h 2"/>
                  <a:gd name="T26" fmla="*/ 1 w 3"/>
                  <a:gd name="T27" fmla="*/ 0 h 2"/>
                  <a:gd name="T28" fmla="*/ 1 w 3"/>
                  <a:gd name="T29" fmla="*/ 0 h 2"/>
                  <a:gd name="T30" fmla="*/ 1 w 3"/>
                  <a:gd name="T31" fmla="*/ 0 h 2"/>
                  <a:gd name="T32" fmla="*/ 1 w 3"/>
                  <a:gd name="T33" fmla="*/ 1 h 2"/>
                  <a:gd name="T34" fmla="*/ 0 w 3"/>
                  <a:gd name="T35" fmla="*/ 1 h 2"/>
                  <a:gd name="T36" fmla="*/ 0 w 3"/>
                  <a:gd name="T37"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 h="2">
                    <a:moveTo>
                      <a:pt x="0" y="1"/>
                    </a:moveTo>
                    <a:cubicBezTo>
                      <a:pt x="1" y="1"/>
                      <a:pt x="1" y="1"/>
                      <a:pt x="1" y="2"/>
                    </a:cubicBezTo>
                    <a:cubicBezTo>
                      <a:pt x="2" y="2"/>
                      <a:pt x="2" y="2"/>
                      <a:pt x="2" y="2"/>
                    </a:cubicBezTo>
                    <a:cubicBezTo>
                      <a:pt x="2" y="2"/>
                      <a:pt x="3" y="2"/>
                      <a:pt x="3" y="2"/>
                    </a:cubicBezTo>
                    <a:cubicBezTo>
                      <a:pt x="3" y="2"/>
                      <a:pt x="3" y="2"/>
                      <a:pt x="3" y="1"/>
                    </a:cubicBezTo>
                    <a:cubicBezTo>
                      <a:pt x="2" y="1"/>
                      <a:pt x="2" y="1"/>
                      <a:pt x="2" y="1"/>
                    </a:cubicBezTo>
                    <a:cubicBezTo>
                      <a:pt x="2" y="1"/>
                      <a:pt x="2" y="1"/>
                      <a:pt x="2" y="1"/>
                    </a:cubicBezTo>
                    <a:cubicBezTo>
                      <a:pt x="2" y="1"/>
                      <a:pt x="3" y="1"/>
                      <a:pt x="3" y="1"/>
                    </a:cubicBezTo>
                    <a:cubicBezTo>
                      <a:pt x="3" y="1"/>
                      <a:pt x="3" y="1"/>
                      <a:pt x="3" y="1"/>
                    </a:cubicBezTo>
                    <a:cubicBezTo>
                      <a:pt x="3" y="1"/>
                      <a:pt x="2" y="1"/>
                      <a:pt x="2" y="1"/>
                    </a:cubicBezTo>
                    <a:cubicBezTo>
                      <a:pt x="2" y="0"/>
                      <a:pt x="2" y="0"/>
                      <a:pt x="2" y="0"/>
                    </a:cubicBezTo>
                    <a:cubicBezTo>
                      <a:pt x="2" y="0"/>
                      <a:pt x="2" y="0"/>
                      <a:pt x="2" y="0"/>
                    </a:cubicBezTo>
                    <a:cubicBezTo>
                      <a:pt x="2" y="0"/>
                      <a:pt x="2" y="0"/>
                      <a:pt x="2" y="0"/>
                    </a:cubicBezTo>
                    <a:cubicBezTo>
                      <a:pt x="1" y="0"/>
                      <a:pt x="1" y="0"/>
                      <a:pt x="1" y="0"/>
                    </a:cubicBezTo>
                    <a:cubicBezTo>
                      <a:pt x="1" y="0"/>
                      <a:pt x="1" y="0"/>
                      <a:pt x="1" y="0"/>
                    </a:cubicBezTo>
                    <a:cubicBezTo>
                      <a:pt x="1" y="0"/>
                      <a:pt x="1" y="0"/>
                      <a:pt x="1" y="0"/>
                    </a:cubicBezTo>
                    <a:cubicBezTo>
                      <a:pt x="1" y="1"/>
                      <a:pt x="1" y="1"/>
                      <a:pt x="1" y="1"/>
                    </a:cubicBezTo>
                    <a:cubicBezTo>
                      <a:pt x="1" y="1"/>
                      <a:pt x="0" y="1"/>
                      <a:pt x="0" y="1"/>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646" name="Freeform 785"/>
              <p:cNvSpPr>
                <a:spLocks/>
              </p:cNvSpPr>
              <p:nvPr/>
            </p:nvSpPr>
            <p:spPr bwMode="auto">
              <a:xfrm>
                <a:off x="3595" y="3113"/>
                <a:ext cx="428" cy="322"/>
              </a:xfrm>
              <a:custGeom>
                <a:avLst/>
                <a:gdLst>
                  <a:gd name="T0" fmla="*/ 179 w 181"/>
                  <a:gd name="T1" fmla="*/ 94 h 136"/>
                  <a:gd name="T2" fmla="*/ 178 w 181"/>
                  <a:gd name="T3" fmla="*/ 84 h 136"/>
                  <a:gd name="T4" fmla="*/ 179 w 181"/>
                  <a:gd name="T5" fmla="*/ 76 h 136"/>
                  <a:gd name="T6" fmla="*/ 176 w 181"/>
                  <a:gd name="T7" fmla="*/ 71 h 136"/>
                  <a:gd name="T8" fmla="*/ 176 w 181"/>
                  <a:gd name="T9" fmla="*/ 64 h 136"/>
                  <a:gd name="T10" fmla="*/ 172 w 181"/>
                  <a:gd name="T11" fmla="*/ 58 h 136"/>
                  <a:gd name="T12" fmla="*/ 173 w 181"/>
                  <a:gd name="T13" fmla="*/ 47 h 136"/>
                  <a:gd name="T14" fmla="*/ 174 w 181"/>
                  <a:gd name="T15" fmla="*/ 36 h 136"/>
                  <a:gd name="T16" fmla="*/ 170 w 181"/>
                  <a:gd name="T17" fmla="*/ 28 h 136"/>
                  <a:gd name="T18" fmla="*/ 171 w 181"/>
                  <a:gd name="T19" fmla="*/ 19 h 136"/>
                  <a:gd name="T20" fmla="*/ 165 w 181"/>
                  <a:gd name="T21" fmla="*/ 24 h 136"/>
                  <a:gd name="T22" fmla="*/ 159 w 181"/>
                  <a:gd name="T23" fmla="*/ 32 h 136"/>
                  <a:gd name="T24" fmla="*/ 144 w 181"/>
                  <a:gd name="T25" fmla="*/ 38 h 136"/>
                  <a:gd name="T26" fmla="*/ 137 w 181"/>
                  <a:gd name="T27" fmla="*/ 28 h 136"/>
                  <a:gd name="T28" fmla="*/ 134 w 181"/>
                  <a:gd name="T29" fmla="*/ 19 h 136"/>
                  <a:gd name="T30" fmla="*/ 140 w 181"/>
                  <a:gd name="T31" fmla="*/ 16 h 136"/>
                  <a:gd name="T32" fmla="*/ 141 w 181"/>
                  <a:gd name="T33" fmla="*/ 11 h 136"/>
                  <a:gd name="T34" fmla="*/ 138 w 181"/>
                  <a:gd name="T35" fmla="*/ 10 h 136"/>
                  <a:gd name="T36" fmla="*/ 131 w 181"/>
                  <a:gd name="T37" fmla="*/ 7 h 136"/>
                  <a:gd name="T38" fmla="*/ 124 w 181"/>
                  <a:gd name="T39" fmla="*/ 1 h 136"/>
                  <a:gd name="T40" fmla="*/ 123 w 181"/>
                  <a:gd name="T41" fmla="*/ 5 h 136"/>
                  <a:gd name="T42" fmla="*/ 114 w 181"/>
                  <a:gd name="T43" fmla="*/ 3 h 136"/>
                  <a:gd name="T44" fmla="*/ 108 w 181"/>
                  <a:gd name="T45" fmla="*/ 5 h 136"/>
                  <a:gd name="T46" fmla="*/ 105 w 181"/>
                  <a:gd name="T47" fmla="*/ 9 h 136"/>
                  <a:gd name="T48" fmla="*/ 100 w 181"/>
                  <a:gd name="T49" fmla="*/ 8 h 136"/>
                  <a:gd name="T50" fmla="*/ 98 w 181"/>
                  <a:gd name="T51" fmla="*/ 7 h 136"/>
                  <a:gd name="T52" fmla="*/ 94 w 181"/>
                  <a:gd name="T53" fmla="*/ 1 h 136"/>
                  <a:gd name="T54" fmla="*/ 89 w 181"/>
                  <a:gd name="T55" fmla="*/ 1 h 136"/>
                  <a:gd name="T56" fmla="*/ 84 w 181"/>
                  <a:gd name="T57" fmla="*/ 4 h 136"/>
                  <a:gd name="T58" fmla="*/ 81 w 181"/>
                  <a:gd name="T59" fmla="*/ 7 h 136"/>
                  <a:gd name="T60" fmla="*/ 76 w 181"/>
                  <a:gd name="T61" fmla="*/ 7 h 136"/>
                  <a:gd name="T62" fmla="*/ 73 w 181"/>
                  <a:gd name="T63" fmla="*/ 4 h 136"/>
                  <a:gd name="T64" fmla="*/ 65 w 181"/>
                  <a:gd name="T65" fmla="*/ 10 h 136"/>
                  <a:gd name="T66" fmla="*/ 48 w 181"/>
                  <a:gd name="T67" fmla="*/ 11 h 136"/>
                  <a:gd name="T68" fmla="*/ 34 w 181"/>
                  <a:gd name="T69" fmla="*/ 10 h 136"/>
                  <a:gd name="T70" fmla="*/ 25 w 181"/>
                  <a:gd name="T71" fmla="*/ 10 h 136"/>
                  <a:gd name="T72" fmla="*/ 16 w 181"/>
                  <a:gd name="T73" fmla="*/ 27 h 136"/>
                  <a:gd name="T74" fmla="*/ 14 w 181"/>
                  <a:gd name="T75" fmla="*/ 29 h 136"/>
                  <a:gd name="T76" fmla="*/ 11 w 181"/>
                  <a:gd name="T77" fmla="*/ 42 h 136"/>
                  <a:gd name="T78" fmla="*/ 5 w 181"/>
                  <a:gd name="T79" fmla="*/ 57 h 136"/>
                  <a:gd name="T80" fmla="*/ 3 w 181"/>
                  <a:gd name="T81" fmla="*/ 66 h 136"/>
                  <a:gd name="T82" fmla="*/ 12 w 181"/>
                  <a:gd name="T83" fmla="*/ 68 h 136"/>
                  <a:gd name="T84" fmla="*/ 23 w 181"/>
                  <a:gd name="T85" fmla="*/ 68 h 136"/>
                  <a:gd name="T86" fmla="*/ 33 w 181"/>
                  <a:gd name="T87" fmla="*/ 72 h 136"/>
                  <a:gd name="T88" fmla="*/ 47 w 181"/>
                  <a:gd name="T89" fmla="*/ 70 h 136"/>
                  <a:gd name="T90" fmla="*/ 63 w 181"/>
                  <a:gd name="T91" fmla="*/ 72 h 136"/>
                  <a:gd name="T92" fmla="*/ 78 w 181"/>
                  <a:gd name="T93" fmla="*/ 80 h 136"/>
                  <a:gd name="T94" fmla="*/ 82 w 181"/>
                  <a:gd name="T95" fmla="*/ 88 h 136"/>
                  <a:gd name="T96" fmla="*/ 81 w 181"/>
                  <a:gd name="T97" fmla="*/ 97 h 136"/>
                  <a:gd name="T98" fmla="*/ 90 w 181"/>
                  <a:gd name="T99" fmla="*/ 94 h 136"/>
                  <a:gd name="T100" fmla="*/ 95 w 181"/>
                  <a:gd name="T101" fmla="*/ 96 h 136"/>
                  <a:gd name="T102" fmla="*/ 87 w 181"/>
                  <a:gd name="T103" fmla="*/ 101 h 136"/>
                  <a:gd name="T104" fmla="*/ 90 w 181"/>
                  <a:gd name="T105" fmla="*/ 105 h 136"/>
                  <a:gd name="T106" fmla="*/ 93 w 181"/>
                  <a:gd name="T107" fmla="*/ 110 h 136"/>
                  <a:gd name="T108" fmla="*/ 93 w 181"/>
                  <a:gd name="T109" fmla="*/ 123 h 136"/>
                  <a:gd name="T110" fmla="*/ 101 w 181"/>
                  <a:gd name="T111" fmla="*/ 129 h 136"/>
                  <a:gd name="T112" fmla="*/ 106 w 181"/>
                  <a:gd name="T113" fmla="*/ 131 h 136"/>
                  <a:gd name="T114" fmla="*/ 108 w 181"/>
                  <a:gd name="T115" fmla="*/ 136 h 136"/>
                  <a:gd name="T116" fmla="*/ 116 w 181"/>
                  <a:gd name="T117" fmla="*/ 133 h 136"/>
                  <a:gd name="T118" fmla="*/ 130 w 181"/>
                  <a:gd name="T119" fmla="*/ 133 h 136"/>
                  <a:gd name="T120" fmla="*/ 145 w 181"/>
                  <a:gd name="T121" fmla="*/ 122 h 136"/>
                  <a:gd name="T122" fmla="*/ 156 w 181"/>
                  <a:gd name="T123" fmla="*/ 119 h 136"/>
                  <a:gd name="T124" fmla="*/ 167 w 181"/>
                  <a:gd name="T125" fmla="*/ 11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81" h="136">
                    <a:moveTo>
                      <a:pt x="175" y="103"/>
                    </a:moveTo>
                    <a:cubicBezTo>
                      <a:pt x="175" y="103"/>
                      <a:pt x="175" y="102"/>
                      <a:pt x="175" y="102"/>
                    </a:cubicBezTo>
                    <a:cubicBezTo>
                      <a:pt x="175" y="101"/>
                      <a:pt x="175" y="101"/>
                      <a:pt x="175" y="100"/>
                    </a:cubicBezTo>
                    <a:cubicBezTo>
                      <a:pt x="175" y="100"/>
                      <a:pt x="175" y="100"/>
                      <a:pt x="175" y="100"/>
                    </a:cubicBezTo>
                    <a:cubicBezTo>
                      <a:pt x="175" y="100"/>
                      <a:pt x="176" y="99"/>
                      <a:pt x="176" y="99"/>
                    </a:cubicBezTo>
                    <a:cubicBezTo>
                      <a:pt x="176" y="99"/>
                      <a:pt x="176" y="99"/>
                      <a:pt x="176" y="99"/>
                    </a:cubicBezTo>
                    <a:cubicBezTo>
                      <a:pt x="176" y="99"/>
                      <a:pt x="176" y="99"/>
                      <a:pt x="176" y="98"/>
                    </a:cubicBezTo>
                    <a:cubicBezTo>
                      <a:pt x="177" y="98"/>
                      <a:pt x="177" y="98"/>
                      <a:pt x="178" y="98"/>
                    </a:cubicBezTo>
                    <a:cubicBezTo>
                      <a:pt x="178" y="98"/>
                      <a:pt x="178" y="97"/>
                      <a:pt x="178" y="97"/>
                    </a:cubicBezTo>
                    <a:cubicBezTo>
                      <a:pt x="178" y="97"/>
                      <a:pt x="178" y="96"/>
                      <a:pt x="179" y="95"/>
                    </a:cubicBezTo>
                    <a:cubicBezTo>
                      <a:pt x="179" y="95"/>
                      <a:pt x="179" y="95"/>
                      <a:pt x="179" y="95"/>
                    </a:cubicBezTo>
                    <a:cubicBezTo>
                      <a:pt x="179" y="95"/>
                      <a:pt x="179" y="95"/>
                      <a:pt x="179" y="94"/>
                    </a:cubicBezTo>
                    <a:cubicBezTo>
                      <a:pt x="179" y="94"/>
                      <a:pt x="179" y="94"/>
                      <a:pt x="179" y="94"/>
                    </a:cubicBezTo>
                    <a:cubicBezTo>
                      <a:pt x="180" y="93"/>
                      <a:pt x="180" y="93"/>
                      <a:pt x="180" y="92"/>
                    </a:cubicBezTo>
                    <a:cubicBezTo>
                      <a:pt x="180" y="92"/>
                      <a:pt x="180" y="92"/>
                      <a:pt x="180" y="92"/>
                    </a:cubicBezTo>
                    <a:cubicBezTo>
                      <a:pt x="180" y="92"/>
                      <a:pt x="180" y="92"/>
                      <a:pt x="181" y="91"/>
                    </a:cubicBezTo>
                    <a:cubicBezTo>
                      <a:pt x="180" y="91"/>
                      <a:pt x="180" y="91"/>
                      <a:pt x="180" y="91"/>
                    </a:cubicBezTo>
                    <a:cubicBezTo>
                      <a:pt x="180" y="91"/>
                      <a:pt x="180" y="90"/>
                      <a:pt x="180" y="90"/>
                    </a:cubicBezTo>
                    <a:cubicBezTo>
                      <a:pt x="180" y="90"/>
                      <a:pt x="180" y="89"/>
                      <a:pt x="180" y="89"/>
                    </a:cubicBezTo>
                    <a:cubicBezTo>
                      <a:pt x="180" y="89"/>
                      <a:pt x="180" y="89"/>
                      <a:pt x="180" y="88"/>
                    </a:cubicBezTo>
                    <a:cubicBezTo>
                      <a:pt x="180" y="88"/>
                      <a:pt x="180" y="87"/>
                      <a:pt x="180" y="87"/>
                    </a:cubicBezTo>
                    <a:cubicBezTo>
                      <a:pt x="180" y="87"/>
                      <a:pt x="180" y="86"/>
                      <a:pt x="180" y="86"/>
                    </a:cubicBezTo>
                    <a:cubicBezTo>
                      <a:pt x="180" y="86"/>
                      <a:pt x="180" y="85"/>
                      <a:pt x="180" y="85"/>
                    </a:cubicBezTo>
                    <a:cubicBezTo>
                      <a:pt x="179" y="85"/>
                      <a:pt x="179" y="85"/>
                      <a:pt x="179" y="85"/>
                    </a:cubicBezTo>
                    <a:cubicBezTo>
                      <a:pt x="179" y="85"/>
                      <a:pt x="179" y="84"/>
                      <a:pt x="178" y="84"/>
                    </a:cubicBezTo>
                    <a:cubicBezTo>
                      <a:pt x="178" y="84"/>
                      <a:pt x="178" y="84"/>
                      <a:pt x="178" y="84"/>
                    </a:cubicBezTo>
                    <a:cubicBezTo>
                      <a:pt x="178" y="83"/>
                      <a:pt x="178" y="83"/>
                      <a:pt x="178" y="83"/>
                    </a:cubicBezTo>
                    <a:cubicBezTo>
                      <a:pt x="178" y="83"/>
                      <a:pt x="178" y="83"/>
                      <a:pt x="178" y="83"/>
                    </a:cubicBezTo>
                    <a:cubicBezTo>
                      <a:pt x="178" y="82"/>
                      <a:pt x="178" y="82"/>
                      <a:pt x="178" y="82"/>
                    </a:cubicBezTo>
                    <a:cubicBezTo>
                      <a:pt x="178" y="82"/>
                      <a:pt x="178" y="81"/>
                      <a:pt x="177" y="81"/>
                    </a:cubicBezTo>
                    <a:cubicBezTo>
                      <a:pt x="177" y="81"/>
                      <a:pt x="177" y="80"/>
                      <a:pt x="177" y="80"/>
                    </a:cubicBezTo>
                    <a:cubicBezTo>
                      <a:pt x="177" y="80"/>
                      <a:pt x="177" y="80"/>
                      <a:pt x="178" y="80"/>
                    </a:cubicBezTo>
                    <a:cubicBezTo>
                      <a:pt x="177" y="79"/>
                      <a:pt x="177" y="79"/>
                      <a:pt x="177" y="79"/>
                    </a:cubicBezTo>
                    <a:cubicBezTo>
                      <a:pt x="178" y="79"/>
                      <a:pt x="178" y="78"/>
                      <a:pt x="179" y="78"/>
                    </a:cubicBezTo>
                    <a:cubicBezTo>
                      <a:pt x="179" y="78"/>
                      <a:pt x="179" y="78"/>
                      <a:pt x="179" y="77"/>
                    </a:cubicBezTo>
                    <a:cubicBezTo>
                      <a:pt x="179" y="77"/>
                      <a:pt x="179" y="77"/>
                      <a:pt x="179" y="77"/>
                    </a:cubicBezTo>
                    <a:cubicBezTo>
                      <a:pt x="179" y="77"/>
                      <a:pt x="180" y="76"/>
                      <a:pt x="180" y="76"/>
                    </a:cubicBezTo>
                    <a:cubicBezTo>
                      <a:pt x="180" y="76"/>
                      <a:pt x="179" y="76"/>
                      <a:pt x="179" y="76"/>
                    </a:cubicBezTo>
                    <a:cubicBezTo>
                      <a:pt x="179" y="76"/>
                      <a:pt x="179" y="76"/>
                      <a:pt x="179" y="76"/>
                    </a:cubicBezTo>
                    <a:cubicBezTo>
                      <a:pt x="179" y="76"/>
                      <a:pt x="179" y="76"/>
                      <a:pt x="179" y="76"/>
                    </a:cubicBezTo>
                    <a:cubicBezTo>
                      <a:pt x="179" y="76"/>
                      <a:pt x="179" y="77"/>
                      <a:pt x="179" y="77"/>
                    </a:cubicBezTo>
                    <a:cubicBezTo>
                      <a:pt x="178" y="76"/>
                      <a:pt x="178" y="75"/>
                      <a:pt x="177" y="74"/>
                    </a:cubicBezTo>
                    <a:cubicBezTo>
                      <a:pt x="177" y="74"/>
                      <a:pt x="177" y="74"/>
                      <a:pt x="177" y="73"/>
                    </a:cubicBezTo>
                    <a:cubicBezTo>
                      <a:pt x="177" y="73"/>
                      <a:pt x="177" y="73"/>
                      <a:pt x="177" y="73"/>
                    </a:cubicBezTo>
                    <a:cubicBezTo>
                      <a:pt x="177" y="74"/>
                      <a:pt x="177" y="74"/>
                      <a:pt x="177" y="74"/>
                    </a:cubicBezTo>
                    <a:cubicBezTo>
                      <a:pt x="176" y="74"/>
                      <a:pt x="176" y="74"/>
                      <a:pt x="176" y="74"/>
                    </a:cubicBezTo>
                    <a:cubicBezTo>
                      <a:pt x="176" y="75"/>
                      <a:pt x="176" y="75"/>
                      <a:pt x="176" y="76"/>
                    </a:cubicBezTo>
                    <a:cubicBezTo>
                      <a:pt x="176" y="75"/>
                      <a:pt x="176" y="75"/>
                      <a:pt x="176" y="74"/>
                    </a:cubicBezTo>
                    <a:cubicBezTo>
                      <a:pt x="175" y="74"/>
                      <a:pt x="175" y="74"/>
                      <a:pt x="175" y="74"/>
                    </a:cubicBezTo>
                    <a:cubicBezTo>
                      <a:pt x="175" y="74"/>
                      <a:pt x="175" y="74"/>
                      <a:pt x="175" y="74"/>
                    </a:cubicBezTo>
                    <a:cubicBezTo>
                      <a:pt x="175" y="74"/>
                      <a:pt x="175" y="73"/>
                      <a:pt x="175" y="73"/>
                    </a:cubicBezTo>
                    <a:cubicBezTo>
                      <a:pt x="175" y="72"/>
                      <a:pt x="176" y="72"/>
                      <a:pt x="176" y="71"/>
                    </a:cubicBezTo>
                    <a:cubicBezTo>
                      <a:pt x="176" y="71"/>
                      <a:pt x="176" y="71"/>
                      <a:pt x="176" y="71"/>
                    </a:cubicBezTo>
                    <a:cubicBezTo>
                      <a:pt x="176" y="71"/>
                      <a:pt x="176" y="71"/>
                      <a:pt x="176" y="71"/>
                    </a:cubicBezTo>
                    <a:cubicBezTo>
                      <a:pt x="176" y="70"/>
                      <a:pt x="176" y="70"/>
                      <a:pt x="176" y="70"/>
                    </a:cubicBezTo>
                    <a:cubicBezTo>
                      <a:pt x="176" y="70"/>
                      <a:pt x="176" y="70"/>
                      <a:pt x="176" y="69"/>
                    </a:cubicBezTo>
                    <a:cubicBezTo>
                      <a:pt x="176" y="69"/>
                      <a:pt x="176" y="69"/>
                      <a:pt x="176" y="69"/>
                    </a:cubicBezTo>
                    <a:cubicBezTo>
                      <a:pt x="176" y="69"/>
                      <a:pt x="176" y="68"/>
                      <a:pt x="177" y="68"/>
                    </a:cubicBezTo>
                    <a:cubicBezTo>
                      <a:pt x="176" y="68"/>
                      <a:pt x="176" y="67"/>
                      <a:pt x="176" y="67"/>
                    </a:cubicBezTo>
                    <a:cubicBezTo>
                      <a:pt x="176" y="66"/>
                      <a:pt x="176" y="66"/>
                      <a:pt x="176" y="66"/>
                    </a:cubicBezTo>
                    <a:cubicBezTo>
                      <a:pt x="176" y="66"/>
                      <a:pt x="176" y="65"/>
                      <a:pt x="176" y="65"/>
                    </a:cubicBezTo>
                    <a:cubicBezTo>
                      <a:pt x="176" y="65"/>
                      <a:pt x="176" y="65"/>
                      <a:pt x="177" y="66"/>
                    </a:cubicBezTo>
                    <a:cubicBezTo>
                      <a:pt x="177" y="65"/>
                      <a:pt x="177" y="65"/>
                      <a:pt x="177" y="65"/>
                    </a:cubicBezTo>
                    <a:cubicBezTo>
                      <a:pt x="177" y="64"/>
                      <a:pt x="177" y="64"/>
                      <a:pt x="177" y="64"/>
                    </a:cubicBezTo>
                    <a:cubicBezTo>
                      <a:pt x="176" y="64"/>
                      <a:pt x="176" y="64"/>
                      <a:pt x="176" y="64"/>
                    </a:cubicBezTo>
                    <a:cubicBezTo>
                      <a:pt x="176" y="63"/>
                      <a:pt x="176" y="63"/>
                      <a:pt x="176" y="63"/>
                    </a:cubicBezTo>
                    <a:cubicBezTo>
                      <a:pt x="175" y="63"/>
                      <a:pt x="175" y="62"/>
                      <a:pt x="175" y="62"/>
                    </a:cubicBezTo>
                    <a:cubicBezTo>
                      <a:pt x="175" y="62"/>
                      <a:pt x="175" y="62"/>
                      <a:pt x="174" y="62"/>
                    </a:cubicBezTo>
                    <a:cubicBezTo>
                      <a:pt x="174" y="61"/>
                      <a:pt x="174" y="61"/>
                      <a:pt x="174" y="61"/>
                    </a:cubicBezTo>
                    <a:cubicBezTo>
                      <a:pt x="174" y="61"/>
                      <a:pt x="174" y="61"/>
                      <a:pt x="173" y="61"/>
                    </a:cubicBezTo>
                    <a:cubicBezTo>
                      <a:pt x="173" y="61"/>
                      <a:pt x="173" y="61"/>
                      <a:pt x="173" y="60"/>
                    </a:cubicBezTo>
                    <a:cubicBezTo>
                      <a:pt x="173" y="60"/>
                      <a:pt x="173" y="60"/>
                      <a:pt x="172" y="60"/>
                    </a:cubicBezTo>
                    <a:cubicBezTo>
                      <a:pt x="172" y="60"/>
                      <a:pt x="172" y="60"/>
                      <a:pt x="172" y="60"/>
                    </a:cubicBezTo>
                    <a:cubicBezTo>
                      <a:pt x="172" y="60"/>
                      <a:pt x="172" y="60"/>
                      <a:pt x="172" y="59"/>
                    </a:cubicBezTo>
                    <a:cubicBezTo>
                      <a:pt x="173" y="60"/>
                      <a:pt x="173" y="60"/>
                      <a:pt x="173" y="60"/>
                    </a:cubicBezTo>
                    <a:cubicBezTo>
                      <a:pt x="173" y="60"/>
                      <a:pt x="173" y="59"/>
                      <a:pt x="174" y="59"/>
                    </a:cubicBezTo>
                    <a:cubicBezTo>
                      <a:pt x="174" y="59"/>
                      <a:pt x="174" y="59"/>
                      <a:pt x="173" y="59"/>
                    </a:cubicBezTo>
                    <a:cubicBezTo>
                      <a:pt x="173" y="59"/>
                      <a:pt x="173" y="58"/>
                      <a:pt x="172" y="58"/>
                    </a:cubicBezTo>
                    <a:cubicBezTo>
                      <a:pt x="172" y="58"/>
                      <a:pt x="172" y="58"/>
                      <a:pt x="172" y="58"/>
                    </a:cubicBezTo>
                    <a:cubicBezTo>
                      <a:pt x="172" y="58"/>
                      <a:pt x="172" y="58"/>
                      <a:pt x="172" y="57"/>
                    </a:cubicBezTo>
                    <a:cubicBezTo>
                      <a:pt x="172" y="57"/>
                      <a:pt x="171" y="57"/>
                      <a:pt x="171" y="57"/>
                    </a:cubicBezTo>
                    <a:cubicBezTo>
                      <a:pt x="171" y="57"/>
                      <a:pt x="170" y="56"/>
                      <a:pt x="170" y="56"/>
                    </a:cubicBezTo>
                    <a:cubicBezTo>
                      <a:pt x="170" y="55"/>
                      <a:pt x="170" y="55"/>
                      <a:pt x="170" y="54"/>
                    </a:cubicBezTo>
                    <a:cubicBezTo>
                      <a:pt x="170" y="54"/>
                      <a:pt x="170" y="53"/>
                      <a:pt x="170" y="53"/>
                    </a:cubicBezTo>
                    <a:cubicBezTo>
                      <a:pt x="170" y="53"/>
                      <a:pt x="170" y="52"/>
                      <a:pt x="170" y="52"/>
                    </a:cubicBezTo>
                    <a:cubicBezTo>
                      <a:pt x="170" y="52"/>
                      <a:pt x="170" y="51"/>
                      <a:pt x="170" y="51"/>
                    </a:cubicBezTo>
                    <a:cubicBezTo>
                      <a:pt x="170" y="51"/>
                      <a:pt x="171" y="51"/>
                      <a:pt x="171" y="51"/>
                    </a:cubicBezTo>
                    <a:cubicBezTo>
                      <a:pt x="171" y="51"/>
                      <a:pt x="171" y="50"/>
                      <a:pt x="172" y="50"/>
                    </a:cubicBezTo>
                    <a:cubicBezTo>
                      <a:pt x="172" y="49"/>
                      <a:pt x="172" y="49"/>
                      <a:pt x="172" y="48"/>
                    </a:cubicBezTo>
                    <a:cubicBezTo>
                      <a:pt x="172" y="48"/>
                      <a:pt x="172" y="47"/>
                      <a:pt x="172" y="47"/>
                    </a:cubicBezTo>
                    <a:cubicBezTo>
                      <a:pt x="172" y="47"/>
                      <a:pt x="172" y="47"/>
                      <a:pt x="173" y="47"/>
                    </a:cubicBezTo>
                    <a:cubicBezTo>
                      <a:pt x="172" y="47"/>
                      <a:pt x="172" y="47"/>
                      <a:pt x="172" y="46"/>
                    </a:cubicBezTo>
                    <a:cubicBezTo>
                      <a:pt x="172" y="46"/>
                      <a:pt x="172" y="46"/>
                      <a:pt x="172" y="46"/>
                    </a:cubicBezTo>
                    <a:cubicBezTo>
                      <a:pt x="171" y="46"/>
                      <a:pt x="171" y="45"/>
                      <a:pt x="171" y="44"/>
                    </a:cubicBezTo>
                    <a:cubicBezTo>
                      <a:pt x="172" y="44"/>
                      <a:pt x="172" y="43"/>
                      <a:pt x="172" y="43"/>
                    </a:cubicBezTo>
                    <a:cubicBezTo>
                      <a:pt x="172" y="43"/>
                      <a:pt x="172" y="43"/>
                      <a:pt x="172" y="43"/>
                    </a:cubicBezTo>
                    <a:cubicBezTo>
                      <a:pt x="173" y="43"/>
                      <a:pt x="173" y="43"/>
                      <a:pt x="173" y="42"/>
                    </a:cubicBezTo>
                    <a:cubicBezTo>
                      <a:pt x="173" y="42"/>
                      <a:pt x="173" y="42"/>
                      <a:pt x="172" y="42"/>
                    </a:cubicBezTo>
                    <a:cubicBezTo>
                      <a:pt x="173" y="41"/>
                      <a:pt x="173" y="40"/>
                      <a:pt x="173" y="40"/>
                    </a:cubicBezTo>
                    <a:cubicBezTo>
                      <a:pt x="173" y="40"/>
                      <a:pt x="174" y="39"/>
                      <a:pt x="174" y="39"/>
                    </a:cubicBezTo>
                    <a:cubicBezTo>
                      <a:pt x="174" y="39"/>
                      <a:pt x="174" y="39"/>
                      <a:pt x="174" y="38"/>
                    </a:cubicBezTo>
                    <a:cubicBezTo>
                      <a:pt x="174" y="38"/>
                      <a:pt x="174" y="38"/>
                      <a:pt x="174" y="38"/>
                    </a:cubicBezTo>
                    <a:cubicBezTo>
                      <a:pt x="174" y="38"/>
                      <a:pt x="174" y="38"/>
                      <a:pt x="175" y="38"/>
                    </a:cubicBezTo>
                    <a:cubicBezTo>
                      <a:pt x="174" y="37"/>
                      <a:pt x="174" y="37"/>
                      <a:pt x="174" y="36"/>
                    </a:cubicBezTo>
                    <a:cubicBezTo>
                      <a:pt x="173" y="36"/>
                      <a:pt x="173" y="36"/>
                      <a:pt x="173" y="35"/>
                    </a:cubicBezTo>
                    <a:cubicBezTo>
                      <a:pt x="173" y="35"/>
                      <a:pt x="173" y="35"/>
                      <a:pt x="173" y="35"/>
                    </a:cubicBezTo>
                    <a:cubicBezTo>
                      <a:pt x="173" y="35"/>
                      <a:pt x="173" y="34"/>
                      <a:pt x="173" y="34"/>
                    </a:cubicBezTo>
                    <a:cubicBezTo>
                      <a:pt x="172" y="34"/>
                      <a:pt x="172" y="34"/>
                      <a:pt x="172" y="34"/>
                    </a:cubicBezTo>
                    <a:cubicBezTo>
                      <a:pt x="171" y="34"/>
                      <a:pt x="171" y="34"/>
                      <a:pt x="171" y="34"/>
                    </a:cubicBezTo>
                    <a:cubicBezTo>
                      <a:pt x="171" y="34"/>
                      <a:pt x="171" y="34"/>
                      <a:pt x="170" y="34"/>
                    </a:cubicBezTo>
                    <a:cubicBezTo>
                      <a:pt x="170" y="34"/>
                      <a:pt x="170" y="34"/>
                      <a:pt x="170" y="34"/>
                    </a:cubicBezTo>
                    <a:cubicBezTo>
                      <a:pt x="170" y="33"/>
                      <a:pt x="169" y="33"/>
                      <a:pt x="169" y="32"/>
                    </a:cubicBezTo>
                    <a:cubicBezTo>
                      <a:pt x="169" y="32"/>
                      <a:pt x="169" y="32"/>
                      <a:pt x="170" y="32"/>
                    </a:cubicBezTo>
                    <a:cubicBezTo>
                      <a:pt x="170" y="31"/>
                      <a:pt x="170" y="31"/>
                      <a:pt x="169" y="31"/>
                    </a:cubicBezTo>
                    <a:cubicBezTo>
                      <a:pt x="170" y="30"/>
                      <a:pt x="170" y="30"/>
                      <a:pt x="170" y="30"/>
                    </a:cubicBezTo>
                    <a:cubicBezTo>
                      <a:pt x="171" y="29"/>
                      <a:pt x="171" y="29"/>
                      <a:pt x="171" y="28"/>
                    </a:cubicBezTo>
                    <a:cubicBezTo>
                      <a:pt x="171" y="28"/>
                      <a:pt x="171" y="28"/>
                      <a:pt x="170" y="28"/>
                    </a:cubicBezTo>
                    <a:cubicBezTo>
                      <a:pt x="170" y="28"/>
                      <a:pt x="170" y="27"/>
                      <a:pt x="170" y="27"/>
                    </a:cubicBezTo>
                    <a:cubicBezTo>
                      <a:pt x="171" y="27"/>
                      <a:pt x="171" y="27"/>
                      <a:pt x="171" y="27"/>
                    </a:cubicBezTo>
                    <a:cubicBezTo>
                      <a:pt x="171" y="26"/>
                      <a:pt x="171" y="26"/>
                      <a:pt x="171" y="26"/>
                    </a:cubicBezTo>
                    <a:cubicBezTo>
                      <a:pt x="171" y="26"/>
                      <a:pt x="171" y="25"/>
                      <a:pt x="171" y="25"/>
                    </a:cubicBezTo>
                    <a:cubicBezTo>
                      <a:pt x="171" y="25"/>
                      <a:pt x="171" y="25"/>
                      <a:pt x="171" y="25"/>
                    </a:cubicBezTo>
                    <a:cubicBezTo>
                      <a:pt x="171" y="25"/>
                      <a:pt x="171" y="24"/>
                      <a:pt x="171" y="24"/>
                    </a:cubicBezTo>
                    <a:cubicBezTo>
                      <a:pt x="171" y="24"/>
                      <a:pt x="172" y="24"/>
                      <a:pt x="172" y="24"/>
                    </a:cubicBezTo>
                    <a:cubicBezTo>
                      <a:pt x="172" y="24"/>
                      <a:pt x="171" y="23"/>
                      <a:pt x="171" y="23"/>
                    </a:cubicBezTo>
                    <a:cubicBezTo>
                      <a:pt x="171" y="23"/>
                      <a:pt x="171" y="23"/>
                      <a:pt x="171" y="23"/>
                    </a:cubicBezTo>
                    <a:cubicBezTo>
                      <a:pt x="170" y="23"/>
                      <a:pt x="170" y="23"/>
                      <a:pt x="170" y="22"/>
                    </a:cubicBezTo>
                    <a:cubicBezTo>
                      <a:pt x="171" y="22"/>
                      <a:pt x="171" y="21"/>
                      <a:pt x="171" y="21"/>
                    </a:cubicBezTo>
                    <a:cubicBezTo>
                      <a:pt x="171" y="21"/>
                      <a:pt x="171" y="21"/>
                      <a:pt x="171" y="20"/>
                    </a:cubicBezTo>
                    <a:cubicBezTo>
                      <a:pt x="171" y="20"/>
                      <a:pt x="171" y="20"/>
                      <a:pt x="171" y="19"/>
                    </a:cubicBezTo>
                    <a:cubicBezTo>
                      <a:pt x="171" y="19"/>
                      <a:pt x="171" y="19"/>
                      <a:pt x="170" y="19"/>
                    </a:cubicBezTo>
                    <a:cubicBezTo>
                      <a:pt x="171" y="19"/>
                      <a:pt x="171" y="19"/>
                      <a:pt x="171" y="18"/>
                    </a:cubicBezTo>
                    <a:cubicBezTo>
                      <a:pt x="170" y="18"/>
                      <a:pt x="170" y="18"/>
                      <a:pt x="169" y="18"/>
                    </a:cubicBezTo>
                    <a:cubicBezTo>
                      <a:pt x="169" y="18"/>
                      <a:pt x="169" y="19"/>
                      <a:pt x="169" y="19"/>
                    </a:cubicBezTo>
                    <a:cubicBezTo>
                      <a:pt x="169" y="19"/>
                      <a:pt x="168" y="19"/>
                      <a:pt x="168" y="20"/>
                    </a:cubicBezTo>
                    <a:cubicBezTo>
                      <a:pt x="168" y="20"/>
                      <a:pt x="168" y="20"/>
                      <a:pt x="167" y="21"/>
                    </a:cubicBezTo>
                    <a:cubicBezTo>
                      <a:pt x="167" y="21"/>
                      <a:pt x="167" y="21"/>
                      <a:pt x="167" y="21"/>
                    </a:cubicBezTo>
                    <a:cubicBezTo>
                      <a:pt x="167" y="21"/>
                      <a:pt x="167" y="21"/>
                      <a:pt x="167" y="22"/>
                    </a:cubicBezTo>
                    <a:cubicBezTo>
                      <a:pt x="166" y="21"/>
                      <a:pt x="166" y="21"/>
                      <a:pt x="166" y="21"/>
                    </a:cubicBezTo>
                    <a:cubicBezTo>
                      <a:pt x="166" y="22"/>
                      <a:pt x="165" y="22"/>
                      <a:pt x="165" y="22"/>
                    </a:cubicBezTo>
                    <a:cubicBezTo>
                      <a:pt x="165" y="22"/>
                      <a:pt x="164" y="22"/>
                      <a:pt x="164" y="23"/>
                    </a:cubicBezTo>
                    <a:cubicBezTo>
                      <a:pt x="164" y="23"/>
                      <a:pt x="164" y="23"/>
                      <a:pt x="164" y="23"/>
                    </a:cubicBezTo>
                    <a:cubicBezTo>
                      <a:pt x="165" y="24"/>
                      <a:pt x="165" y="24"/>
                      <a:pt x="165" y="24"/>
                    </a:cubicBezTo>
                    <a:cubicBezTo>
                      <a:pt x="165" y="24"/>
                      <a:pt x="165" y="24"/>
                      <a:pt x="164" y="24"/>
                    </a:cubicBezTo>
                    <a:cubicBezTo>
                      <a:pt x="164" y="24"/>
                      <a:pt x="164" y="24"/>
                      <a:pt x="164" y="24"/>
                    </a:cubicBezTo>
                    <a:cubicBezTo>
                      <a:pt x="164" y="24"/>
                      <a:pt x="163" y="24"/>
                      <a:pt x="163" y="25"/>
                    </a:cubicBezTo>
                    <a:cubicBezTo>
                      <a:pt x="163" y="25"/>
                      <a:pt x="163" y="25"/>
                      <a:pt x="162" y="25"/>
                    </a:cubicBezTo>
                    <a:cubicBezTo>
                      <a:pt x="162" y="25"/>
                      <a:pt x="163" y="26"/>
                      <a:pt x="163" y="26"/>
                    </a:cubicBezTo>
                    <a:cubicBezTo>
                      <a:pt x="163" y="26"/>
                      <a:pt x="163" y="26"/>
                      <a:pt x="162" y="27"/>
                    </a:cubicBezTo>
                    <a:cubicBezTo>
                      <a:pt x="162" y="27"/>
                      <a:pt x="162" y="26"/>
                      <a:pt x="162" y="26"/>
                    </a:cubicBezTo>
                    <a:cubicBezTo>
                      <a:pt x="162" y="26"/>
                      <a:pt x="161" y="26"/>
                      <a:pt x="161" y="26"/>
                    </a:cubicBezTo>
                    <a:cubicBezTo>
                      <a:pt x="161" y="27"/>
                      <a:pt x="161" y="27"/>
                      <a:pt x="160" y="28"/>
                    </a:cubicBezTo>
                    <a:cubicBezTo>
                      <a:pt x="160" y="28"/>
                      <a:pt x="160" y="29"/>
                      <a:pt x="160" y="29"/>
                    </a:cubicBezTo>
                    <a:cubicBezTo>
                      <a:pt x="160" y="29"/>
                      <a:pt x="159" y="30"/>
                      <a:pt x="159" y="30"/>
                    </a:cubicBezTo>
                    <a:cubicBezTo>
                      <a:pt x="159" y="31"/>
                      <a:pt x="159" y="31"/>
                      <a:pt x="159" y="31"/>
                    </a:cubicBezTo>
                    <a:cubicBezTo>
                      <a:pt x="159" y="32"/>
                      <a:pt x="159" y="32"/>
                      <a:pt x="159" y="32"/>
                    </a:cubicBezTo>
                    <a:cubicBezTo>
                      <a:pt x="158" y="32"/>
                      <a:pt x="158" y="32"/>
                      <a:pt x="158" y="32"/>
                    </a:cubicBezTo>
                    <a:cubicBezTo>
                      <a:pt x="157" y="33"/>
                      <a:pt x="157" y="33"/>
                      <a:pt x="157" y="33"/>
                    </a:cubicBezTo>
                    <a:cubicBezTo>
                      <a:pt x="157" y="33"/>
                      <a:pt x="156" y="34"/>
                      <a:pt x="156" y="34"/>
                    </a:cubicBezTo>
                    <a:cubicBezTo>
                      <a:pt x="155" y="35"/>
                      <a:pt x="155" y="35"/>
                      <a:pt x="155" y="36"/>
                    </a:cubicBezTo>
                    <a:cubicBezTo>
                      <a:pt x="154" y="36"/>
                      <a:pt x="154" y="36"/>
                      <a:pt x="154" y="36"/>
                    </a:cubicBezTo>
                    <a:cubicBezTo>
                      <a:pt x="154" y="36"/>
                      <a:pt x="154" y="37"/>
                      <a:pt x="154" y="37"/>
                    </a:cubicBezTo>
                    <a:cubicBezTo>
                      <a:pt x="153" y="37"/>
                      <a:pt x="153" y="37"/>
                      <a:pt x="153" y="38"/>
                    </a:cubicBezTo>
                    <a:cubicBezTo>
                      <a:pt x="152" y="38"/>
                      <a:pt x="152" y="38"/>
                      <a:pt x="152" y="38"/>
                    </a:cubicBezTo>
                    <a:cubicBezTo>
                      <a:pt x="151" y="38"/>
                      <a:pt x="151" y="39"/>
                      <a:pt x="151" y="39"/>
                    </a:cubicBezTo>
                    <a:cubicBezTo>
                      <a:pt x="150" y="39"/>
                      <a:pt x="150" y="39"/>
                      <a:pt x="149" y="40"/>
                    </a:cubicBezTo>
                    <a:cubicBezTo>
                      <a:pt x="148" y="39"/>
                      <a:pt x="147" y="39"/>
                      <a:pt x="146" y="39"/>
                    </a:cubicBezTo>
                    <a:cubicBezTo>
                      <a:pt x="146" y="39"/>
                      <a:pt x="146" y="38"/>
                      <a:pt x="145" y="38"/>
                    </a:cubicBezTo>
                    <a:cubicBezTo>
                      <a:pt x="145" y="38"/>
                      <a:pt x="145" y="38"/>
                      <a:pt x="144" y="38"/>
                    </a:cubicBezTo>
                    <a:cubicBezTo>
                      <a:pt x="144" y="37"/>
                      <a:pt x="144" y="37"/>
                      <a:pt x="144" y="37"/>
                    </a:cubicBezTo>
                    <a:cubicBezTo>
                      <a:pt x="144" y="36"/>
                      <a:pt x="143" y="36"/>
                      <a:pt x="143" y="36"/>
                    </a:cubicBezTo>
                    <a:cubicBezTo>
                      <a:pt x="143" y="36"/>
                      <a:pt x="143" y="35"/>
                      <a:pt x="143" y="35"/>
                    </a:cubicBezTo>
                    <a:cubicBezTo>
                      <a:pt x="143" y="35"/>
                      <a:pt x="143" y="35"/>
                      <a:pt x="143" y="35"/>
                    </a:cubicBezTo>
                    <a:cubicBezTo>
                      <a:pt x="143" y="35"/>
                      <a:pt x="143" y="34"/>
                      <a:pt x="143" y="34"/>
                    </a:cubicBezTo>
                    <a:cubicBezTo>
                      <a:pt x="143" y="34"/>
                      <a:pt x="143" y="34"/>
                      <a:pt x="142" y="33"/>
                    </a:cubicBezTo>
                    <a:cubicBezTo>
                      <a:pt x="142" y="33"/>
                      <a:pt x="142" y="33"/>
                      <a:pt x="141" y="33"/>
                    </a:cubicBezTo>
                    <a:cubicBezTo>
                      <a:pt x="141" y="33"/>
                      <a:pt x="141" y="32"/>
                      <a:pt x="140" y="32"/>
                    </a:cubicBezTo>
                    <a:cubicBezTo>
                      <a:pt x="140" y="32"/>
                      <a:pt x="140" y="31"/>
                      <a:pt x="139" y="31"/>
                    </a:cubicBezTo>
                    <a:cubicBezTo>
                      <a:pt x="139" y="31"/>
                      <a:pt x="139" y="31"/>
                      <a:pt x="139" y="30"/>
                    </a:cubicBezTo>
                    <a:cubicBezTo>
                      <a:pt x="139" y="30"/>
                      <a:pt x="139" y="29"/>
                      <a:pt x="139" y="29"/>
                    </a:cubicBezTo>
                    <a:cubicBezTo>
                      <a:pt x="138" y="29"/>
                      <a:pt x="138" y="29"/>
                      <a:pt x="138" y="28"/>
                    </a:cubicBezTo>
                    <a:cubicBezTo>
                      <a:pt x="137" y="28"/>
                      <a:pt x="137" y="28"/>
                      <a:pt x="137" y="28"/>
                    </a:cubicBezTo>
                    <a:cubicBezTo>
                      <a:pt x="137" y="27"/>
                      <a:pt x="137" y="27"/>
                      <a:pt x="137" y="27"/>
                    </a:cubicBezTo>
                    <a:cubicBezTo>
                      <a:pt x="137" y="27"/>
                      <a:pt x="137" y="27"/>
                      <a:pt x="136" y="27"/>
                    </a:cubicBezTo>
                    <a:cubicBezTo>
                      <a:pt x="136" y="27"/>
                      <a:pt x="136" y="26"/>
                      <a:pt x="136" y="26"/>
                    </a:cubicBezTo>
                    <a:cubicBezTo>
                      <a:pt x="136" y="26"/>
                      <a:pt x="135" y="26"/>
                      <a:pt x="135" y="26"/>
                    </a:cubicBezTo>
                    <a:cubicBezTo>
                      <a:pt x="135" y="26"/>
                      <a:pt x="135" y="26"/>
                      <a:pt x="134" y="25"/>
                    </a:cubicBezTo>
                    <a:cubicBezTo>
                      <a:pt x="134" y="25"/>
                      <a:pt x="135" y="25"/>
                      <a:pt x="135" y="25"/>
                    </a:cubicBezTo>
                    <a:cubicBezTo>
                      <a:pt x="134" y="25"/>
                      <a:pt x="134" y="24"/>
                      <a:pt x="134" y="24"/>
                    </a:cubicBezTo>
                    <a:cubicBezTo>
                      <a:pt x="134" y="24"/>
                      <a:pt x="134" y="24"/>
                      <a:pt x="134" y="23"/>
                    </a:cubicBezTo>
                    <a:cubicBezTo>
                      <a:pt x="134" y="23"/>
                      <a:pt x="133" y="22"/>
                      <a:pt x="133" y="22"/>
                    </a:cubicBezTo>
                    <a:cubicBezTo>
                      <a:pt x="133" y="22"/>
                      <a:pt x="133" y="22"/>
                      <a:pt x="133" y="22"/>
                    </a:cubicBezTo>
                    <a:cubicBezTo>
                      <a:pt x="132" y="21"/>
                      <a:pt x="132" y="21"/>
                      <a:pt x="132" y="20"/>
                    </a:cubicBezTo>
                    <a:cubicBezTo>
                      <a:pt x="132" y="20"/>
                      <a:pt x="132" y="20"/>
                      <a:pt x="132" y="19"/>
                    </a:cubicBezTo>
                    <a:cubicBezTo>
                      <a:pt x="133" y="19"/>
                      <a:pt x="133" y="19"/>
                      <a:pt x="134" y="19"/>
                    </a:cubicBezTo>
                    <a:cubicBezTo>
                      <a:pt x="134" y="19"/>
                      <a:pt x="134" y="18"/>
                      <a:pt x="134" y="18"/>
                    </a:cubicBezTo>
                    <a:cubicBezTo>
                      <a:pt x="134" y="18"/>
                      <a:pt x="135" y="18"/>
                      <a:pt x="135" y="18"/>
                    </a:cubicBezTo>
                    <a:cubicBezTo>
                      <a:pt x="135" y="18"/>
                      <a:pt x="136" y="17"/>
                      <a:pt x="136" y="17"/>
                    </a:cubicBezTo>
                    <a:cubicBezTo>
                      <a:pt x="136" y="17"/>
                      <a:pt x="136" y="17"/>
                      <a:pt x="137" y="17"/>
                    </a:cubicBezTo>
                    <a:cubicBezTo>
                      <a:pt x="136" y="17"/>
                      <a:pt x="136" y="17"/>
                      <a:pt x="136" y="17"/>
                    </a:cubicBezTo>
                    <a:cubicBezTo>
                      <a:pt x="135" y="16"/>
                      <a:pt x="135" y="16"/>
                      <a:pt x="135" y="16"/>
                    </a:cubicBezTo>
                    <a:cubicBezTo>
                      <a:pt x="136" y="16"/>
                      <a:pt x="136" y="15"/>
                      <a:pt x="136" y="15"/>
                    </a:cubicBezTo>
                    <a:cubicBezTo>
                      <a:pt x="136" y="15"/>
                      <a:pt x="137" y="15"/>
                      <a:pt x="137" y="15"/>
                    </a:cubicBezTo>
                    <a:cubicBezTo>
                      <a:pt x="137" y="15"/>
                      <a:pt x="137" y="15"/>
                      <a:pt x="137" y="15"/>
                    </a:cubicBezTo>
                    <a:cubicBezTo>
                      <a:pt x="137" y="15"/>
                      <a:pt x="137" y="15"/>
                      <a:pt x="138" y="15"/>
                    </a:cubicBezTo>
                    <a:cubicBezTo>
                      <a:pt x="138" y="15"/>
                      <a:pt x="138" y="15"/>
                      <a:pt x="138" y="15"/>
                    </a:cubicBezTo>
                    <a:cubicBezTo>
                      <a:pt x="138" y="15"/>
                      <a:pt x="138" y="16"/>
                      <a:pt x="139" y="16"/>
                    </a:cubicBezTo>
                    <a:cubicBezTo>
                      <a:pt x="139" y="16"/>
                      <a:pt x="139" y="16"/>
                      <a:pt x="140" y="16"/>
                    </a:cubicBezTo>
                    <a:cubicBezTo>
                      <a:pt x="140" y="16"/>
                      <a:pt x="140" y="15"/>
                      <a:pt x="140" y="15"/>
                    </a:cubicBezTo>
                    <a:cubicBezTo>
                      <a:pt x="140" y="15"/>
                      <a:pt x="140" y="15"/>
                      <a:pt x="140" y="14"/>
                    </a:cubicBezTo>
                    <a:cubicBezTo>
                      <a:pt x="140" y="14"/>
                      <a:pt x="140" y="14"/>
                      <a:pt x="141" y="14"/>
                    </a:cubicBezTo>
                    <a:cubicBezTo>
                      <a:pt x="141" y="14"/>
                      <a:pt x="141" y="14"/>
                      <a:pt x="141" y="15"/>
                    </a:cubicBezTo>
                    <a:cubicBezTo>
                      <a:pt x="142" y="14"/>
                      <a:pt x="142" y="14"/>
                      <a:pt x="142" y="14"/>
                    </a:cubicBezTo>
                    <a:cubicBezTo>
                      <a:pt x="142" y="14"/>
                      <a:pt x="143" y="14"/>
                      <a:pt x="143" y="14"/>
                    </a:cubicBezTo>
                    <a:cubicBezTo>
                      <a:pt x="143" y="13"/>
                      <a:pt x="143" y="13"/>
                      <a:pt x="144" y="13"/>
                    </a:cubicBezTo>
                    <a:cubicBezTo>
                      <a:pt x="144" y="13"/>
                      <a:pt x="144" y="13"/>
                      <a:pt x="144" y="13"/>
                    </a:cubicBezTo>
                    <a:cubicBezTo>
                      <a:pt x="144" y="13"/>
                      <a:pt x="143" y="12"/>
                      <a:pt x="143" y="12"/>
                    </a:cubicBezTo>
                    <a:cubicBezTo>
                      <a:pt x="143" y="12"/>
                      <a:pt x="143" y="12"/>
                      <a:pt x="142" y="13"/>
                    </a:cubicBezTo>
                    <a:cubicBezTo>
                      <a:pt x="142" y="12"/>
                      <a:pt x="142" y="12"/>
                      <a:pt x="142" y="12"/>
                    </a:cubicBezTo>
                    <a:cubicBezTo>
                      <a:pt x="142" y="12"/>
                      <a:pt x="142" y="11"/>
                      <a:pt x="142" y="11"/>
                    </a:cubicBezTo>
                    <a:cubicBezTo>
                      <a:pt x="142" y="11"/>
                      <a:pt x="142" y="11"/>
                      <a:pt x="141" y="11"/>
                    </a:cubicBezTo>
                    <a:cubicBezTo>
                      <a:pt x="141" y="11"/>
                      <a:pt x="140" y="11"/>
                      <a:pt x="140" y="11"/>
                    </a:cubicBezTo>
                    <a:cubicBezTo>
                      <a:pt x="140" y="12"/>
                      <a:pt x="140" y="12"/>
                      <a:pt x="140" y="12"/>
                    </a:cubicBezTo>
                    <a:cubicBezTo>
                      <a:pt x="140" y="12"/>
                      <a:pt x="140" y="12"/>
                      <a:pt x="140" y="12"/>
                    </a:cubicBezTo>
                    <a:cubicBezTo>
                      <a:pt x="140" y="12"/>
                      <a:pt x="140" y="12"/>
                      <a:pt x="139" y="12"/>
                    </a:cubicBezTo>
                    <a:cubicBezTo>
                      <a:pt x="139" y="12"/>
                      <a:pt x="139" y="12"/>
                      <a:pt x="139" y="12"/>
                    </a:cubicBezTo>
                    <a:cubicBezTo>
                      <a:pt x="139" y="11"/>
                      <a:pt x="139" y="11"/>
                      <a:pt x="139" y="11"/>
                    </a:cubicBezTo>
                    <a:cubicBezTo>
                      <a:pt x="139" y="11"/>
                      <a:pt x="139" y="11"/>
                      <a:pt x="139" y="11"/>
                    </a:cubicBezTo>
                    <a:cubicBezTo>
                      <a:pt x="138" y="11"/>
                      <a:pt x="138" y="11"/>
                      <a:pt x="138" y="11"/>
                    </a:cubicBezTo>
                    <a:cubicBezTo>
                      <a:pt x="138" y="11"/>
                      <a:pt x="138" y="11"/>
                      <a:pt x="137" y="11"/>
                    </a:cubicBezTo>
                    <a:cubicBezTo>
                      <a:pt x="138" y="11"/>
                      <a:pt x="138" y="11"/>
                      <a:pt x="138" y="10"/>
                    </a:cubicBezTo>
                    <a:cubicBezTo>
                      <a:pt x="138" y="10"/>
                      <a:pt x="138" y="10"/>
                      <a:pt x="138" y="10"/>
                    </a:cubicBezTo>
                    <a:cubicBezTo>
                      <a:pt x="138" y="10"/>
                      <a:pt x="139" y="10"/>
                      <a:pt x="139" y="10"/>
                    </a:cubicBezTo>
                    <a:cubicBezTo>
                      <a:pt x="138" y="10"/>
                      <a:pt x="138" y="10"/>
                      <a:pt x="138" y="10"/>
                    </a:cubicBezTo>
                    <a:cubicBezTo>
                      <a:pt x="138" y="10"/>
                      <a:pt x="138" y="10"/>
                      <a:pt x="137" y="10"/>
                    </a:cubicBezTo>
                    <a:cubicBezTo>
                      <a:pt x="137" y="10"/>
                      <a:pt x="137" y="10"/>
                      <a:pt x="136" y="10"/>
                    </a:cubicBezTo>
                    <a:cubicBezTo>
                      <a:pt x="136" y="10"/>
                      <a:pt x="136" y="10"/>
                      <a:pt x="136" y="10"/>
                    </a:cubicBezTo>
                    <a:cubicBezTo>
                      <a:pt x="136" y="10"/>
                      <a:pt x="136" y="10"/>
                      <a:pt x="135" y="10"/>
                    </a:cubicBezTo>
                    <a:cubicBezTo>
                      <a:pt x="135" y="10"/>
                      <a:pt x="135" y="10"/>
                      <a:pt x="135" y="10"/>
                    </a:cubicBezTo>
                    <a:cubicBezTo>
                      <a:pt x="135" y="10"/>
                      <a:pt x="135" y="9"/>
                      <a:pt x="134" y="9"/>
                    </a:cubicBezTo>
                    <a:cubicBezTo>
                      <a:pt x="134" y="9"/>
                      <a:pt x="135" y="9"/>
                      <a:pt x="135" y="9"/>
                    </a:cubicBezTo>
                    <a:cubicBezTo>
                      <a:pt x="134" y="9"/>
                      <a:pt x="134" y="8"/>
                      <a:pt x="134" y="8"/>
                    </a:cubicBezTo>
                    <a:cubicBezTo>
                      <a:pt x="134" y="8"/>
                      <a:pt x="134" y="8"/>
                      <a:pt x="134" y="8"/>
                    </a:cubicBezTo>
                    <a:cubicBezTo>
                      <a:pt x="133" y="8"/>
                      <a:pt x="133" y="8"/>
                      <a:pt x="133" y="8"/>
                    </a:cubicBezTo>
                    <a:cubicBezTo>
                      <a:pt x="132" y="8"/>
                      <a:pt x="132" y="7"/>
                      <a:pt x="132" y="7"/>
                    </a:cubicBezTo>
                    <a:cubicBezTo>
                      <a:pt x="132" y="7"/>
                      <a:pt x="132" y="7"/>
                      <a:pt x="131" y="7"/>
                    </a:cubicBezTo>
                    <a:cubicBezTo>
                      <a:pt x="131" y="7"/>
                      <a:pt x="131" y="7"/>
                      <a:pt x="131" y="7"/>
                    </a:cubicBezTo>
                    <a:cubicBezTo>
                      <a:pt x="131" y="7"/>
                      <a:pt x="131" y="6"/>
                      <a:pt x="131" y="6"/>
                    </a:cubicBezTo>
                    <a:cubicBezTo>
                      <a:pt x="131" y="6"/>
                      <a:pt x="131" y="6"/>
                      <a:pt x="131" y="5"/>
                    </a:cubicBezTo>
                    <a:cubicBezTo>
                      <a:pt x="130" y="5"/>
                      <a:pt x="130" y="5"/>
                      <a:pt x="130" y="5"/>
                    </a:cubicBezTo>
                    <a:cubicBezTo>
                      <a:pt x="129" y="5"/>
                      <a:pt x="129" y="5"/>
                      <a:pt x="129" y="5"/>
                    </a:cubicBezTo>
                    <a:cubicBezTo>
                      <a:pt x="128" y="5"/>
                      <a:pt x="128" y="4"/>
                      <a:pt x="128" y="4"/>
                    </a:cubicBezTo>
                    <a:cubicBezTo>
                      <a:pt x="128" y="4"/>
                      <a:pt x="128" y="4"/>
                      <a:pt x="128" y="4"/>
                    </a:cubicBezTo>
                    <a:cubicBezTo>
                      <a:pt x="128" y="3"/>
                      <a:pt x="128" y="3"/>
                      <a:pt x="128" y="3"/>
                    </a:cubicBezTo>
                    <a:cubicBezTo>
                      <a:pt x="128" y="3"/>
                      <a:pt x="127" y="3"/>
                      <a:pt x="127" y="3"/>
                    </a:cubicBezTo>
                    <a:cubicBezTo>
                      <a:pt x="127" y="3"/>
                      <a:pt x="127" y="3"/>
                      <a:pt x="127" y="3"/>
                    </a:cubicBezTo>
                    <a:cubicBezTo>
                      <a:pt x="127" y="3"/>
                      <a:pt x="126" y="3"/>
                      <a:pt x="126" y="3"/>
                    </a:cubicBezTo>
                    <a:cubicBezTo>
                      <a:pt x="126" y="3"/>
                      <a:pt x="126" y="2"/>
                      <a:pt x="126" y="2"/>
                    </a:cubicBezTo>
                    <a:cubicBezTo>
                      <a:pt x="125" y="2"/>
                      <a:pt x="125" y="2"/>
                      <a:pt x="125" y="2"/>
                    </a:cubicBezTo>
                    <a:cubicBezTo>
                      <a:pt x="125" y="1"/>
                      <a:pt x="124" y="1"/>
                      <a:pt x="124" y="1"/>
                    </a:cubicBezTo>
                    <a:cubicBezTo>
                      <a:pt x="124" y="1"/>
                      <a:pt x="124" y="1"/>
                      <a:pt x="124" y="1"/>
                    </a:cubicBezTo>
                    <a:cubicBezTo>
                      <a:pt x="124" y="1"/>
                      <a:pt x="124" y="0"/>
                      <a:pt x="123" y="0"/>
                    </a:cubicBezTo>
                    <a:cubicBezTo>
                      <a:pt x="123" y="0"/>
                      <a:pt x="123" y="0"/>
                      <a:pt x="122" y="0"/>
                    </a:cubicBezTo>
                    <a:cubicBezTo>
                      <a:pt x="123" y="1"/>
                      <a:pt x="123" y="1"/>
                      <a:pt x="123" y="1"/>
                    </a:cubicBezTo>
                    <a:cubicBezTo>
                      <a:pt x="123" y="1"/>
                      <a:pt x="123" y="1"/>
                      <a:pt x="123" y="1"/>
                    </a:cubicBezTo>
                    <a:cubicBezTo>
                      <a:pt x="123" y="1"/>
                      <a:pt x="123" y="2"/>
                      <a:pt x="124" y="2"/>
                    </a:cubicBezTo>
                    <a:cubicBezTo>
                      <a:pt x="124" y="2"/>
                      <a:pt x="124" y="2"/>
                      <a:pt x="124" y="2"/>
                    </a:cubicBezTo>
                    <a:cubicBezTo>
                      <a:pt x="125" y="2"/>
                      <a:pt x="125" y="3"/>
                      <a:pt x="125" y="3"/>
                    </a:cubicBezTo>
                    <a:cubicBezTo>
                      <a:pt x="125" y="3"/>
                      <a:pt x="125" y="3"/>
                      <a:pt x="125" y="4"/>
                    </a:cubicBezTo>
                    <a:cubicBezTo>
                      <a:pt x="125" y="4"/>
                      <a:pt x="125" y="4"/>
                      <a:pt x="125" y="5"/>
                    </a:cubicBezTo>
                    <a:cubicBezTo>
                      <a:pt x="124" y="5"/>
                      <a:pt x="124" y="5"/>
                      <a:pt x="124" y="4"/>
                    </a:cubicBezTo>
                    <a:cubicBezTo>
                      <a:pt x="124" y="5"/>
                      <a:pt x="123" y="5"/>
                      <a:pt x="123" y="5"/>
                    </a:cubicBezTo>
                    <a:cubicBezTo>
                      <a:pt x="123" y="5"/>
                      <a:pt x="123" y="5"/>
                      <a:pt x="123" y="5"/>
                    </a:cubicBezTo>
                    <a:cubicBezTo>
                      <a:pt x="123" y="4"/>
                      <a:pt x="123" y="4"/>
                      <a:pt x="122" y="4"/>
                    </a:cubicBezTo>
                    <a:cubicBezTo>
                      <a:pt x="122" y="4"/>
                      <a:pt x="122" y="4"/>
                      <a:pt x="122" y="4"/>
                    </a:cubicBezTo>
                    <a:cubicBezTo>
                      <a:pt x="121" y="4"/>
                      <a:pt x="120" y="4"/>
                      <a:pt x="119" y="3"/>
                    </a:cubicBezTo>
                    <a:cubicBezTo>
                      <a:pt x="119" y="3"/>
                      <a:pt x="119" y="3"/>
                      <a:pt x="118" y="2"/>
                    </a:cubicBezTo>
                    <a:cubicBezTo>
                      <a:pt x="118" y="2"/>
                      <a:pt x="118" y="2"/>
                      <a:pt x="118" y="3"/>
                    </a:cubicBezTo>
                    <a:cubicBezTo>
                      <a:pt x="118" y="2"/>
                      <a:pt x="117" y="2"/>
                      <a:pt x="117" y="2"/>
                    </a:cubicBezTo>
                    <a:cubicBezTo>
                      <a:pt x="117" y="3"/>
                      <a:pt x="117" y="3"/>
                      <a:pt x="117" y="3"/>
                    </a:cubicBezTo>
                    <a:cubicBezTo>
                      <a:pt x="117" y="3"/>
                      <a:pt x="116" y="3"/>
                      <a:pt x="116" y="3"/>
                    </a:cubicBezTo>
                    <a:cubicBezTo>
                      <a:pt x="116" y="3"/>
                      <a:pt x="116" y="3"/>
                      <a:pt x="116" y="4"/>
                    </a:cubicBezTo>
                    <a:cubicBezTo>
                      <a:pt x="116" y="4"/>
                      <a:pt x="116" y="3"/>
                      <a:pt x="116" y="3"/>
                    </a:cubicBezTo>
                    <a:cubicBezTo>
                      <a:pt x="115" y="3"/>
                      <a:pt x="115" y="3"/>
                      <a:pt x="115" y="3"/>
                    </a:cubicBezTo>
                    <a:cubicBezTo>
                      <a:pt x="115" y="3"/>
                      <a:pt x="114" y="3"/>
                      <a:pt x="114" y="3"/>
                    </a:cubicBezTo>
                    <a:cubicBezTo>
                      <a:pt x="114" y="3"/>
                      <a:pt x="114" y="3"/>
                      <a:pt x="114" y="3"/>
                    </a:cubicBezTo>
                    <a:cubicBezTo>
                      <a:pt x="114" y="4"/>
                      <a:pt x="114" y="4"/>
                      <a:pt x="114" y="4"/>
                    </a:cubicBezTo>
                    <a:cubicBezTo>
                      <a:pt x="114" y="3"/>
                      <a:pt x="114" y="3"/>
                      <a:pt x="113" y="3"/>
                    </a:cubicBezTo>
                    <a:cubicBezTo>
                      <a:pt x="113" y="3"/>
                      <a:pt x="113" y="3"/>
                      <a:pt x="113" y="3"/>
                    </a:cubicBezTo>
                    <a:cubicBezTo>
                      <a:pt x="113" y="3"/>
                      <a:pt x="113" y="4"/>
                      <a:pt x="113" y="4"/>
                    </a:cubicBezTo>
                    <a:cubicBezTo>
                      <a:pt x="113" y="4"/>
                      <a:pt x="112" y="4"/>
                      <a:pt x="112" y="4"/>
                    </a:cubicBezTo>
                    <a:cubicBezTo>
                      <a:pt x="112" y="4"/>
                      <a:pt x="112" y="4"/>
                      <a:pt x="111" y="4"/>
                    </a:cubicBezTo>
                    <a:cubicBezTo>
                      <a:pt x="111" y="4"/>
                      <a:pt x="111" y="4"/>
                      <a:pt x="111" y="4"/>
                    </a:cubicBezTo>
                    <a:cubicBezTo>
                      <a:pt x="111" y="5"/>
                      <a:pt x="112" y="5"/>
                      <a:pt x="112" y="5"/>
                    </a:cubicBezTo>
                    <a:cubicBezTo>
                      <a:pt x="112" y="5"/>
                      <a:pt x="112" y="5"/>
                      <a:pt x="112" y="6"/>
                    </a:cubicBezTo>
                    <a:cubicBezTo>
                      <a:pt x="112" y="5"/>
                      <a:pt x="111" y="5"/>
                      <a:pt x="111" y="5"/>
                    </a:cubicBezTo>
                    <a:cubicBezTo>
                      <a:pt x="111" y="5"/>
                      <a:pt x="111" y="5"/>
                      <a:pt x="110" y="5"/>
                    </a:cubicBezTo>
                    <a:cubicBezTo>
                      <a:pt x="110" y="5"/>
                      <a:pt x="110" y="5"/>
                      <a:pt x="110" y="5"/>
                    </a:cubicBezTo>
                    <a:cubicBezTo>
                      <a:pt x="109" y="5"/>
                      <a:pt x="109" y="5"/>
                      <a:pt x="108" y="5"/>
                    </a:cubicBezTo>
                    <a:cubicBezTo>
                      <a:pt x="108" y="6"/>
                      <a:pt x="108" y="6"/>
                      <a:pt x="107" y="6"/>
                    </a:cubicBezTo>
                    <a:cubicBezTo>
                      <a:pt x="107" y="6"/>
                      <a:pt x="107" y="6"/>
                      <a:pt x="107" y="6"/>
                    </a:cubicBezTo>
                    <a:cubicBezTo>
                      <a:pt x="106" y="6"/>
                      <a:pt x="106" y="7"/>
                      <a:pt x="106" y="7"/>
                    </a:cubicBezTo>
                    <a:cubicBezTo>
                      <a:pt x="106" y="7"/>
                      <a:pt x="105" y="7"/>
                      <a:pt x="105" y="7"/>
                    </a:cubicBezTo>
                    <a:cubicBezTo>
                      <a:pt x="105" y="7"/>
                      <a:pt x="105" y="8"/>
                      <a:pt x="106" y="8"/>
                    </a:cubicBezTo>
                    <a:cubicBezTo>
                      <a:pt x="106" y="8"/>
                      <a:pt x="106" y="8"/>
                      <a:pt x="107" y="9"/>
                    </a:cubicBezTo>
                    <a:cubicBezTo>
                      <a:pt x="107" y="9"/>
                      <a:pt x="107" y="9"/>
                      <a:pt x="106" y="8"/>
                    </a:cubicBezTo>
                    <a:cubicBezTo>
                      <a:pt x="106" y="9"/>
                      <a:pt x="106" y="9"/>
                      <a:pt x="106" y="9"/>
                    </a:cubicBezTo>
                    <a:cubicBezTo>
                      <a:pt x="106" y="9"/>
                      <a:pt x="107" y="10"/>
                      <a:pt x="107" y="10"/>
                    </a:cubicBezTo>
                    <a:cubicBezTo>
                      <a:pt x="107" y="10"/>
                      <a:pt x="107" y="10"/>
                      <a:pt x="107" y="10"/>
                    </a:cubicBezTo>
                    <a:cubicBezTo>
                      <a:pt x="106" y="10"/>
                      <a:pt x="106" y="10"/>
                      <a:pt x="106" y="9"/>
                    </a:cubicBezTo>
                    <a:cubicBezTo>
                      <a:pt x="105" y="9"/>
                      <a:pt x="105" y="9"/>
                      <a:pt x="105" y="9"/>
                    </a:cubicBezTo>
                    <a:cubicBezTo>
                      <a:pt x="105" y="9"/>
                      <a:pt x="105" y="9"/>
                      <a:pt x="105" y="9"/>
                    </a:cubicBezTo>
                    <a:cubicBezTo>
                      <a:pt x="105" y="10"/>
                      <a:pt x="106" y="10"/>
                      <a:pt x="106" y="10"/>
                    </a:cubicBezTo>
                    <a:cubicBezTo>
                      <a:pt x="106" y="10"/>
                      <a:pt x="105" y="11"/>
                      <a:pt x="105" y="11"/>
                    </a:cubicBezTo>
                    <a:cubicBezTo>
                      <a:pt x="106" y="11"/>
                      <a:pt x="106" y="12"/>
                      <a:pt x="106" y="12"/>
                    </a:cubicBezTo>
                    <a:cubicBezTo>
                      <a:pt x="106" y="11"/>
                      <a:pt x="105" y="11"/>
                      <a:pt x="105" y="11"/>
                    </a:cubicBezTo>
                    <a:cubicBezTo>
                      <a:pt x="105" y="10"/>
                      <a:pt x="105" y="10"/>
                      <a:pt x="105" y="9"/>
                    </a:cubicBezTo>
                    <a:cubicBezTo>
                      <a:pt x="104" y="9"/>
                      <a:pt x="104" y="9"/>
                      <a:pt x="104" y="9"/>
                    </a:cubicBezTo>
                    <a:cubicBezTo>
                      <a:pt x="104" y="9"/>
                      <a:pt x="104" y="9"/>
                      <a:pt x="104" y="9"/>
                    </a:cubicBezTo>
                    <a:cubicBezTo>
                      <a:pt x="104" y="10"/>
                      <a:pt x="103" y="10"/>
                      <a:pt x="103" y="10"/>
                    </a:cubicBezTo>
                    <a:cubicBezTo>
                      <a:pt x="103" y="10"/>
                      <a:pt x="103" y="9"/>
                      <a:pt x="103" y="9"/>
                    </a:cubicBezTo>
                    <a:cubicBezTo>
                      <a:pt x="103" y="9"/>
                      <a:pt x="102" y="8"/>
                      <a:pt x="102" y="8"/>
                    </a:cubicBezTo>
                    <a:cubicBezTo>
                      <a:pt x="101" y="7"/>
                      <a:pt x="101" y="7"/>
                      <a:pt x="100" y="7"/>
                    </a:cubicBezTo>
                    <a:cubicBezTo>
                      <a:pt x="100" y="7"/>
                      <a:pt x="101" y="8"/>
                      <a:pt x="101" y="8"/>
                    </a:cubicBezTo>
                    <a:cubicBezTo>
                      <a:pt x="100" y="8"/>
                      <a:pt x="100" y="8"/>
                      <a:pt x="100" y="8"/>
                    </a:cubicBezTo>
                    <a:cubicBezTo>
                      <a:pt x="100" y="8"/>
                      <a:pt x="100" y="8"/>
                      <a:pt x="100" y="8"/>
                    </a:cubicBezTo>
                    <a:cubicBezTo>
                      <a:pt x="100" y="7"/>
                      <a:pt x="99" y="7"/>
                      <a:pt x="99" y="7"/>
                    </a:cubicBezTo>
                    <a:cubicBezTo>
                      <a:pt x="99" y="7"/>
                      <a:pt x="99" y="8"/>
                      <a:pt x="99" y="8"/>
                    </a:cubicBezTo>
                    <a:cubicBezTo>
                      <a:pt x="99" y="8"/>
                      <a:pt x="99" y="8"/>
                      <a:pt x="99" y="9"/>
                    </a:cubicBezTo>
                    <a:cubicBezTo>
                      <a:pt x="99" y="9"/>
                      <a:pt x="99" y="9"/>
                      <a:pt x="99" y="9"/>
                    </a:cubicBezTo>
                    <a:cubicBezTo>
                      <a:pt x="99" y="9"/>
                      <a:pt x="99" y="9"/>
                      <a:pt x="99" y="9"/>
                    </a:cubicBezTo>
                    <a:cubicBezTo>
                      <a:pt x="99" y="9"/>
                      <a:pt x="98" y="8"/>
                      <a:pt x="98" y="8"/>
                    </a:cubicBezTo>
                    <a:cubicBezTo>
                      <a:pt x="98" y="9"/>
                      <a:pt x="98" y="9"/>
                      <a:pt x="98" y="9"/>
                    </a:cubicBezTo>
                    <a:cubicBezTo>
                      <a:pt x="98" y="9"/>
                      <a:pt x="97" y="9"/>
                      <a:pt x="97" y="9"/>
                    </a:cubicBezTo>
                    <a:cubicBezTo>
                      <a:pt x="97" y="9"/>
                      <a:pt x="96" y="9"/>
                      <a:pt x="96" y="9"/>
                    </a:cubicBezTo>
                    <a:cubicBezTo>
                      <a:pt x="96" y="9"/>
                      <a:pt x="97" y="9"/>
                      <a:pt x="97" y="9"/>
                    </a:cubicBezTo>
                    <a:cubicBezTo>
                      <a:pt x="97" y="8"/>
                      <a:pt x="98" y="8"/>
                      <a:pt x="98" y="8"/>
                    </a:cubicBezTo>
                    <a:cubicBezTo>
                      <a:pt x="98" y="8"/>
                      <a:pt x="98" y="7"/>
                      <a:pt x="98" y="7"/>
                    </a:cubicBezTo>
                    <a:cubicBezTo>
                      <a:pt x="99" y="7"/>
                      <a:pt x="99" y="7"/>
                      <a:pt x="99" y="7"/>
                    </a:cubicBezTo>
                    <a:cubicBezTo>
                      <a:pt x="99" y="6"/>
                      <a:pt x="99" y="6"/>
                      <a:pt x="99" y="6"/>
                    </a:cubicBezTo>
                    <a:cubicBezTo>
                      <a:pt x="99" y="6"/>
                      <a:pt x="99" y="6"/>
                      <a:pt x="98" y="6"/>
                    </a:cubicBezTo>
                    <a:cubicBezTo>
                      <a:pt x="98" y="5"/>
                      <a:pt x="98" y="4"/>
                      <a:pt x="98" y="3"/>
                    </a:cubicBezTo>
                    <a:cubicBezTo>
                      <a:pt x="98" y="3"/>
                      <a:pt x="98" y="3"/>
                      <a:pt x="97" y="2"/>
                    </a:cubicBezTo>
                    <a:cubicBezTo>
                      <a:pt x="97" y="2"/>
                      <a:pt x="97" y="2"/>
                      <a:pt x="96" y="2"/>
                    </a:cubicBezTo>
                    <a:cubicBezTo>
                      <a:pt x="96" y="1"/>
                      <a:pt x="96" y="1"/>
                      <a:pt x="96" y="1"/>
                    </a:cubicBezTo>
                    <a:cubicBezTo>
                      <a:pt x="95" y="1"/>
                      <a:pt x="95" y="1"/>
                      <a:pt x="95" y="1"/>
                    </a:cubicBezTo>
                    <a:cubicBezTo>
                      <a:pt x="95" y="1"/>
                      <a:pt x="95" y="1"/>
                      <a:pt x="95" y="1"/>
                    </a:cubicBezTo>
                    <a:cubicBezTo>
                      <a:pt x="95" y="1"/>
                      <a:pt x="95" y="1"/>
                      <a:pt x="95" y="1"/>
                    </a:cubicBezTo>
                    <a:cubicBezTo>
                      <a:pt x="94" y="2"/>
                      <a:pt x="94" y="2"/>
                      <a:pt x="94" y="2"/>
                    </a:cubicBezTo>
                    <a:cubicBezTo>
                      <a:pt x="94" y="2"/>
                      <a:pt x="93" y="2"/>
                      <a:pt x="93" y="2"/>
                    </a:cubicBezTo>
                    <a:cubicBezTo>
                      <a:pt x="93" y="2"/>
                      <a:pt x="93" y="1"/>
                      <a:pt x="94" y="1"/>
                    </a:cubicBezTo>
                    <a:cubicBezTo>
                      <a:pt x="93" y="1"/>
                      <a:pt x="93" y="1"/>
                      <a:pt x="93" y="1"/>
                    </a:cubicBezTo>
                    <a:cubicBezTo>
                      <a:pt x="93" y="1"/>
                      <a:pt x="92" y="1"/>
                      <a:pt x="92" y="2"/>
                    </a:cubicBezTo>
                    <a:cubicBezTo>
                      <a:pt x="92" y="1"/>
                      <a:pt x="92" y="1"/>
                      <a:pt x="92" y="0"/>
                    </a:cubicBezTo>
                    <a:cubicBezTo>
                      <a:pt x="92" y="0"/>
                      <a:pt x="92" y="0"/>
                      <a:pt x="92" y="0"/>
                    </a:cubicBezTo>
                    <a:cubicBezTo>
                      <a:pt x="92" y="0"/>
                      <a:pt x="91" y="0"/>
                      <a:pt x="91" y="1"/>
                    </a:cubicBezTo>
                    <a:cubicBezTo>
                      <a:pt x="91" y="1"/>
                      <a:pt x="92" y="1"/>
                      <a:pt x="92" y="1"/>
                    </a:cubicBezTo>
                    <a:cubicBezTo>
                      <a:pt x="91" y="1"/>
                      <a:pt x="91" y="1"/>
                      <a:pt x="91" y="1"/>
                    </a:cubicBezTo>
                    <a:cubicBezTo>
                      <a:pt x="91" y="1"/>
                      <a:pt x="90" y="2"/>
                      <a:pt x="90" y="2"/>
                    </a:cubicBezTo>
                    <a:cubicBezTo>
                      <a:pt x="90" y="2"/>
                      <a:pt x="90" y="2"/>
                      <a:pt x="90" y="2"/>
                    </a:cubicBezTo>
                    <a:cubicBezTo>
                      <a:pt x="90" y="2"/>
                      <a:pt x="90" y="2"/>
                      <a:pt x="89" y="2"/>
                    </a:cubicBezTo>
                    <a:cubicBezTo>
                      <a:pt x="89" y="2"/>
                      <a:pt x="89" y="2"/>
                      <a:pt x="89" y="2"/>
                    </a:cubicBezTo>
                    <a:cubicBezTo>
                      <a:pt x="89" y="2"/>
                      <a:pt x="89" y="2"/>
                      <a:pt x="89" y="2"/>
                    </a:cubicBezTo>
                    <a:cubicBezTo>
                      <a:pt x="89" y="1"/>
                      <a:pt x="89" y="1"/>
                      <a:pt x="89" y="1"/>
                    </a:cubicBezTo>
                    <a:cubicBezTo>
                      <a:pt x="89" y="1"/>
                      <a:pt x="89" y="1"/>
                      <a:pt x="89" y="1"/>
                    </a:cubicBezTo>
                    <a:cubicBezTo>
                      <a:pt x="89" y="1"/>
                      <a:pt x="89" y="1"/>
                      <a:pt x="89" y="1"/>
                    </a:cubicBezTo>
                    <a:cubicBezTo>
                      <a:pt x="89" y="1"/>
                      <a:pt x="88" y="1"/>
                      <a:pt x="88" y="1"/>
                    </a:cubicBezTo>
                    <a:cubicBezTo>
                      <a:pt x="88" y="1"/>
                      <a:pt x="87" y="1"/>
                      <a:pt x="87" y="1"/>
                    </a:cubicBezTo>
                    <a:cubicBezTo>
                      <a:pt x="87" y="1"/>
                      <a:pt x="87" y="1"/>
                      <a:pt x="87" y="1"/>
                    </a:cubicBezTo>
                    <a:cubicBezTo>
                      <a:pt x="86" y="2"/>
                      <a:pt x="86" y="2"/>
                      <a:pt x="86" y="2"/>
                    </a:cubicBezTo>
                    <a:cubicBezTo>
                      <a:pt x="86" y="2"/>
                      <a:pt x="87" y="3"/>
                      <a:pt x="87" y="3"/>
                    </a:cubicBezTo>
                    <a:cubicBezTo>
                      <a:pt x="87" y="3"/>
                      <a:pt x="86" y="3"/>
                      <a:pt x="86" y="3"/>
                    </a:cubicBezTo>
                    <a:cubicBezTo>
                      <a:pt x="86" y="3"/>
                      <a:pt x="85" y="3"/>
                      <a:pt x="85" y="2"/>
                    </a:cubicBezTo>
                    <a:cubicBezTo>
                      <a:pt x="85" y="3"/>
                      <a:pt x="84" y="3"/>
                      <a:pt x="84" y="3"/>
                    </a:cubicBezTo>
                    <a:cubicBezTo>
                      <a:pt x="84" y="3"/>
                      <a:pt x="84" y="3"/>
                      <a:pt x="84" y="3"/>
                    </a:cubicBezTo>
                    <a:cubicBezTo>
                      <a:pt x="84" y="3"/>
                      <a:pt x="85" y="4"/>
                      <a:pt x="85" y="4"/>
                    </a:cubicBezTo>
                    <a:cubicBezTo>
                      <a:pt x="85" y="4"/>
                      <a:pt x="85" y="4"/>
                      <a:pt x="84" y="4"/>
                    </a:cubicBezTo>
                    <a:cubicBezTo>
                      <a:pt x="84" y="4"/>
                      <a:pt x="84" y="4"/>
                      <a:pt x="84" y="4"/>
                    </a:cubicBezTo>
                    <a:cubicBezTo>
                      <a:pt x="84" y="4"/>
                      <a:pt x="83" y="3"/>
                      <a:pt x="83" y="3"/>
                    </a:cubicBezTo>
                    <a:cubicBezTo>
                      <a:pt x="83" y="3"/>
                      <a:pt x="83" y="3"/>
                      <a:pt x="82" y="3"/>
                    </a:cubicBezTo>
                    <a:cubicBezTo>
                      <a:pt x="82" y="3"/>
                      <a:pt x="82" y="3"/>
                      <a:pt x="81" y="3"/>
                    </a:cubicBezTo>
                    <a:cubicBezTo>
                      <a:pt x="81" y="3"/>
                      <a:pt x="81" y="4"/>
                      <a:pt x="81" y="4"/>
                    </a:cubicBezTo>
                    <a:cubicBezTo>
                      <a:pt x="81" y="4"/>
                      <a:pt x="81" y="4"/>
                      <a:pt x="81" y="4"/>
                    </a:cubicBezTo>
                    <a:cubicBezTo>
                      <a:pt x="81" y="4"/>
                      <a:pt x="81" y="5"/>
                      <a:pt x="81" y="5"/>
                    </a:cubicBezTo>
                    <a:cubicBezTo>
                      <a:pt x="81" y="5"/>
                      <a:pt x="82" y="5"/>
                      <a:pt x="82" y="5"/>
                    </a:cubicBezTo>
                    <a:cubicBezTo>
                      <a:pt x="81" y="5"/>
                      <a:pt x="81" y="5"/>
                      <a:pt x="81" y="5"/>
                    </a:cubicBezTo>
                    <a:cubicBezTo>
                      <a:pt x="81" y="5"/>
                      <a:pt x="81" y="6"/>
                      <a:pt x="81" y="6"/>
                    </a:cubicBezTo>
                    <a:cubicBezTo>
                      <a:pt x="81" y="6"/>
                      <a:pt x="81" y="6"/>
                      <a:pt x="80" y="6"/>
                    </a:cubicBezTo>
                    <a:cubicBezTo>
                      <a:pt x="80" y="6"/>
                      <a:pt x="80" y="6"/>
                      <a:pt x="80" y="6"/>
                    </a:cubicBezTo>
                    <a:cubicBezTo>
                      <a:pt x="80" y="6"/>
                      <a:pt x="81" y="7"/>
                      <a:pt x="81" y="7"/>
                    </a:cubicBezTo>
                    <a:cubicBezTo>
                      <a:pt x="81" y="7"/>
                      <a:pt x="80" y="7"/>
                      <a:pt x="80" y="7"/>
                    </a:cubicBezTo>
                    <a:cubicBezTo>
                      <a:pt x="80" y="7"/>
                      <a:pt x="80" y="7"/>
                      <a:pt x="80" y="7"/>
                    </a:cubicBezTo>
                    <a:cubicBezTo>
                      <a:pt x="79" y="7"/>
                      <a:pt x="79" y="7"/>
                      <a:pt x="79" y="7"/>
                    </a:cubicBezTo>
                    <a:cubicBezTo>
                      <a:pt x="79" y="7"/>
                      <a:pt x="79" y="6"/>
                      <a:pt x="79" y="6"/>
                    </a:cubicBezTo>
                    <a:cubicBezTo>
                      <a:pt x="78" y="6"/>
                      <a:pt x="78" y="6"/>
                      <a:pt x="78" y="5"/>
                    </a:cubicBezTo>
                    <a:cubicBezTo>
                      <a:pt x="78" y="6"/>
                      <a:pt x="77" y="6"/>
                      <a:pt x="77" y="6"/>
                    </a:cubicBezTo>
                    <a:cubicBezTo>
                      <a:pt x="77" y="6"/>
                      <a:pt x="77" y="5"/>
                      <a:pt x="77" y="5"/>
                    </a:cubicBezTo>
                    <a:cubicBezTo>
                      <a:pt x="77" y="5"/>
                      <a:pt x="77" y="5"/>
                      <a:pt x="76" y="4"/>
                    </a:cubicBezTo>
                    <a:cubicBezTo>
                      <a:pt x="76" y="4"/>
                      <a:pt x="76" y="5"/>
                      <a:pt x="76" y="5"/>
                    </a:cubicBezTo>
                    <a:cubicBezTo>
                      <a:pt x="76" y="5"/>
                      <a:pt x="76" y="5"/>
                      <a:pt x="77" y="6"/>
                    </a:cubicBezTo>
                    <a:cubicBezTo>
                      <a:pt x="76" y="6"/>
                      <a:pt x="76" y="6"/>
                      <a:pt x="76" y="6"/>
                    </a:cubicBezTo>
                    <a:cubicBezTo>
                      <a:pt x="76" y="6"/>
                      <a:pt x="76" y="6"/>
                      <a:pt x="75" y="6"/>
                    </a:cubicBezTo>
                    <a:cubicBezTo>
                      <a:pt x="76" y="6"/>
                      <a:pt x="76" y="7"/>
                      <a:pt x="76" y="7"/>
                    </a:cubicBezTo>
                    <a:cubicBezTo>
                      <a:pt x="76" y="7"/>
                      <a:pt x="77" y="7"/>
                      <a:pt x="77" y="7"/>
                    </a:cubicBezTo>
                    <a:cubicBezTo>
                      <a:pt x="77" y="7"/>
                      <a:pt x="76" y="8"/>
                      <a:pt x="76" y="8"/>
                    </a:cubicBezTo>
                    <a:cubicBezTo>
                      <a:pt x="76" y="8"/>
                      <a:pt x="76" y="8"/>
                      <a:pt x="76" y="8"/>
                    </a:cubicBezTo>
                    <a:cubicBezTo>
                      <a:pt x="76" y="8"/>
                      <a:pt x="76" y="8"/>
                      <a:pt x="76" y="8"/>
                    </a:cubicBezTo>
                    <a:cubicBezTo>
                      <a:pt x="76" y="8"/>
                      <a:pt x="75" y="8"/>
                      <a:pt x="75" y="8"/>
                    </a:cubicBezTo>
                    <a:cubicBezTo>
                      <a:pt x="75" y="8"/>
                      <a:pt x="75" y="8"/>
                      <a:pt x="75" y="9"/>
                    </a:cubicBezTo>
                    <a:cubicBezTo>
                      <a:pt x="75" y="9"/>
                      <a:pt x="75" y="9"/>
                      <a:pt x="74" y="9"/>
                    </a:cubicBezTo>
                    <a:cubicBezTo>
                      <a:pt x="74" y="10"/>
                      <a:pt x="74" y="10"/>
                      <a:pt x="74" y="10"/>
                    </a:cubicBezTo>
                    <a:cubicBezTo>
                      <a:pt x="74" y="9"/>
                      <a:pt x="74" y="8"/>
                      <a:pt x="74" y="7"/>
                    </a:cubicBezTo>
                    <a:cubicBezTo>
                      <a:pt x="73" y="7"/>
                      <a:pt x="73" y="6"/>
                      <a:pt x="73" y="5"/>
                    </a:cubicBezTo>
                    <a:cubicBezTo>
                      <a:pt x="73" y="5"/>
                      <a:pt x="73" y="5"/>
                      <a:pt x="73" y="5"/>
                    </a:cubicBezTo>
                    <a:cubicBezTo>
                      <a:pt x="73" y="4"/>
                      <a:pt x="73" y="4"/>
                      <a:pt x="73" y="4"/>
                    </a:cubicBezTo>
                    <a:cubicBezTo>
                      <a:pt x="73" y="4"/>
                      <a:pt x="73" y="4"/>
                      <a:pt x="73" y="4"/>
                    </a:cubicBezTo>
                    <a:cubicBezTo>
                      <a:pt x="73" y="4"/>
                      <a:pt x="72" y="4"/>
                      <a:pt x="72" y="4"/>
                    </a:cubicBezTo>
                    <a:cubicBezTo>
                      <a:pt x="72" y="5"/>
                      <a:pt x="71" y="5"/>
                      <a:pt x="71" y="5"/>
                    </a:cubicBezTo>
                    <a:cubicBezTo>
                      <a:pt x="71" y="5"/>
                      <a:pt x="71" y="5"/>
                      <a:pt x="70" y="5"/>
                    </a:cubicBezTo>
                    <a:cubicBezTo>
                      <a:pt x="70" y="5"/>
                      <a:pt x="70" y="5"/>
                      <a:pt x="70" y="6"/>
                    </a:cubicBezTo>
                    <a:cubicBezTo>
                      <a:pt x="70" y="5"/>
                      <a:pt x="70" y="5"/>
                      <a:pt x="69" y="5"/>
                    </a:cubicBezTo>
                    <a:cubicBezTo>
                      <a:pt x="69" y="5"/>
                      <a:pt x="69" y="5"/>
                      <a:pt x="69" y="6"/>
                    </a:cubicBezTo>
                    <a:cubicBezTo>
                      <a:pt x="68" y="6"/>
                      <a:pt x="68" y="6"/>
                      <a:pt x="68" y="6"/>
                    </a:cubicBezTo>
                    <a:cubicBezTo>
                      <a:pt x="68" y="6"/>
                      <a:pt x="68" y="6"/>
                      <a:pt x="68" y="7"/>
                    </a:cubicBezTo>
                    <a:cubicBezTo>
                      <a:pt x="67" y="7"/>
                      <a:pt x="67" y="8"/>
                      <a:pt x="67" y="9"/>
                    </a:cubicBezTo>
                    <a:cubicBezTo>
                      <a:pt x="67" y="9"/>
                      <a:pt x="67" y="9"/>
                      <a:pt x="67" y="9"/>
                    </a:cubicBezTo>
                    <a:cubicBezTo>
                      <a:pt x="67" y="9"/>
                      <a:pt x="67" y="9"/>
                      <a:pt x="67" y="9"/>
                    </a:cubicBezTo>
                    <a:cubicBezTo>
                      <a:pt x="67" y="10"/>
                      <a:pt x="66" y="10"/>
                      <a:pt x="66" y="10"/>
                    </a:cubicBezTo>
                    <a:cubicBezTo>
                      <a:pt x="66" y="10"/>
                      <a:pt x="66" y="10"/>
                      <a:pt x="65" y="10"/>
                    </a:cubicBezTo>
                    <a:cubicBezTo>
                      <a:pt x="65" y="10"/>
                      <a:pt x="64" y="10"/>
                      <a:pt x="64" y="10"/>
                    </a:cubicBezTo>
                    <a:cubicBezTo>
                      <a:pt x="64" y="10"/>
                      <a:pt x="64" y="10"/>
                      <a:pt x="64" y="10"/>
                    </a:cubicBezTo>
                    <a:cubicBezTo>
                      <a:pt x="64" y="10"/>
                      <a:pt x="63" y="10"/>
                      <a:pt x="63" y="11"/>
                    </a:cubicBezTo>
                    <a:cubicBezTo>
                      <a:pt x="63" y="11"/>
                      <a:pt x="63" y="11"/>
                      <a:pt x="62" y="11"/>
                    </a:cubicBezTo>
                    <a:cubicBezTo>
                      <a:pt x="62" y="11"/>
                      <a:pt x="62" y="12"/>
                      <a:pt x="62" y="12"/>
                    </a:cubicBezTo>
                    <a:cubicBezTo>
                      <a:pt x="61" y="12"/>
                      <a:pt x="60" y="12"/>
                      <a:pt x="60" y="13"/>
                    </a:cubicBezTo>
                    <a:cubicBezTo>
                      <a:pt x="59" y="13"/>
                      <a:pt x="58" y="13"/>
                      <a:pt x="57" y="13"/>
                    </a:cubicBezTo>
                    <a:cubicBezTo>
                      <a:pt x="56" y="13"/>
                      <a:pt x="55" y="13"/>
                      <a:pt x="54" y="12"/>
                    </a:cubicBezTo>
                    <a:cubicBezTo>
                      <a:pt x="54" y="12"/>
                      <a:pt x="54" y="12"/>
                      <a:pt x="53" y="12"/>
                    </a:cubicBezTo>
                    <a:cubicBezTo>
                      <a:pt x="53" y="12"/>
                      <a:pt x="53" y="12"/>
                      <a:pt x="52" y="12"/>
                    </a:cubicBezTo>
                    <a:cubicBezTo>
                      <a:pt x="52" y="12"/>
                      <a:pt x="51" y="12"/>
                      <a:pt x="51" y="12"/>
                    </a:cubicBezTo>
                    <a:cubicBezTo>
                      <a:pt x="51" y="12"/>
                      <a:pt x="50" y="11"/>
                      <a:pt x="50" y="11"/>
                    </a:cubicBezTo>
                    <a:cubicBezTo>
                      <a:pt x="49" y="11"/>
                      <a:pt x="49" y="11"/>
                      <a:pt x="48" y="11"/>
                    </a:cubicBezTo>
                    <a:cubicBezTo>
                      <a:pt x="48" y="11"/>
                      <a:pt x="48" y="12"/>
                      <a:pt x="48" y="12"/>
                    </a:cubicBezTo>
                    <a:cubicBezTo>
                      <a:pt x="48" y="12"/>
                      <a:pt x="47" y="12"/>
                      <a:pt x="47" y="12"/>
                    </a:cubicBezTo>
                    <a:cubicBezTo>
                      <a:pt x="46" y="11"/>
                      <a:pt x="45" y="11"/>
                      <a:pt x="44" y="11"/>
                    </a:cubicBezTo>
                    <a:cubicBezTo>
                      <a:pt x="44" y="11"/>
                      <a:pt x="44" y="11"/>
                      <a:pt x="43" y="11"/>
                    </a:cubicBezTo>
                    <a:cubicBezTo>
                      <a:pt x="43" y="11"/>
                      <a:pt x="43" y="11"/>
                      <a:pt x="43" y="11"/>
                    </a:cubicBezTo>
                    <a:cubicBezTo>
                      <a:pt x="42" y="11"/>
                      <a:pt x="42" y="11"/>
                      <a:pt x="41" y="11"/>
                    </a:cubicBezTo>
                    <a:cubicBezTo>
                      <a:pt x="40" y="11"/>
                      <a:pt x="40" y="11"/>
                      <a:pt x="40" y="11"/>
                    </a:cubicBezTo>
                    <a:cubicBezTo>
                      <a:pt x="39" y="11"/>
                      <a:pt x="39" y="11"/>
                      <a:pt x="39" y="10"/>
                    </a:cubicBezTo>
                    <a:cubicBezTo>
                      <a:pt x="39" y="10"/>
                      <a:pt x="38" y="10"/>
                      <a:pt x="38" y="10"/>
                    </a:cubicBezTo>
                    <a:cubicBezTo>
                      <a:pt x="38" y="10"/>
                      <a:pt x="38" y="10"/>
                      <a:pt x="38" y="10"/>
                    </a:cubicBezTo>
                    <a:cubicBezTo>
                      <a:pt x="38" y="10"/>
                      <a:pt x="37" y="10"/>
                      <a:pt x="37" y="10"/>
                    </a:cubicBezTo>
                    <a:cubicBezTo>
                      <a:pt x="37" y="10"/>
                      <a:pt x="37" y="10"/>
                      <a:pt x="36" y="10"/>
                    </a:cubicBezTo>
                    <a:cubicBezTo>
                      <a:pt x="36" y="10"/>
                      <a:pt x="35" y="10"/>
                      <a:pt x="34" y="10"/>
                    </a:cubicBezTo>
                    <a:cubicBezTo>
                      <a:pt x="34" y="10"/>
                      <a:pt x="34" y="10"/>
                      <a:pt x="34" y="10"/>
                    </a:cubicBezTo>
                    <a:cubicBezTo>
                      <a:pt x="34" y="10"/>
                      <a:pt x="34" y="10"/>
                      <a:pt x="33" y="10"/>
                    </a:cubicBezTo>
                    <a:cubicBezTo>
                      <a:pt x="33" y="10"/>
                      <a:pt x="32" y="10"/>
                      <a:pt x="32" y="11"/>
                    </a:cubicBezTo>
                    <a:cubicBezTo>
                      <a:pt x="31" y="11"/>
                      <a:pt x="30" y="11"/>
                      <a:pt x="30" y="11"/>
                    </a:cubicBezTo>
                    <a:cubicBezTo>
                      <a:pt x="29" y="11"/>
                      <a:pt x="28" y="11"/>
                      <a:pt x="27" y="11"/>
                    </a:cubicBezTo>
                    <a:cubicBezTo>
                      <a:pt x="26" y="11"/>
                      <a:pt x="26" y="11"/>
                      <a:pt x="25" y="11"/>
                    </a:cubicBezTo>
                    <a:cubicBezTo>
                      <a:pt x="25" y="12"/>
                      <a:pt x="25" y="12"/>
                      <a:pt x="25" y="13"/>
                    </a:cubicBezTo>
                    <a:cubicBezTo>
                      <a:pt x="24" y="13"/>
                      <a:pt x="24" y="13"/>
                      <a:pt x="24" y="13"/>
                    </a:cubicBezTo>
                    <a:cubicBezTo>
                      <a:pt x="23" y="13"/>
                      <a:pt x="23" y="13"/>
                      <a:pt x="23" y="12"/>
                    </a:cubicBezTo>
                    <a:cubicBezTo>
                      <a:pt x="23" y="12"/>
                      <a:pt x="23" y="12"/>
                      <a:pt x="24" y="12"/>
                    </a:cubicBezTo>
                    <a:cubicBezTo>
                      <a:pt x="24" y="12"/>
                      <a:pt x="24" y="12"/>
                      <a:pt x="24" y="11"/>
                    </a:cubicBezTo>
                    <a:cubicBezTo>
                      <a:pt x="24" y="11"/>
                      <a:pt x="24" y="11"/>
                      <a:pt x="24" y="11"/>
                    </a:cubicBezTo>
                    <a:cubicBezTo>
                      <a:pt x="24" y="10"/>
                      <a:pt x="25" y="10"/>
                      <a:pt x="25" y="10"/>
                    </a:cubicBezTo>
                    <a:cubicBezTo>
                      <a:pt x="24" y="10"/>
                      <a:pt x="23" y="10"/>
                      <a:pt x="23" y="10"/>
                    </a:cubicBezTo>
                    <a:cubicBezTo>
                      <a:pt x="23" y="11"/>
                      <a:pt x="22" y="11"/>
                      <a:pt x="22" y="11"/>
                    </a:cubicBezTo>
                    <a:cubicBezTo>
                      <a:pt x="22" y="12"/>
                      <a:pt x="21" y="12"/>
                      <a:pt x="21" y="13"/>
                    </a:cubicBezTo>
                    <a:cubicBezTo>
                      <a:pt x="21" y="13"/>
                      <a:pt x="21" y="13"/>
                      <a:pt x="21" y="14"/>
                    </a:cubicBezTo>
                    <a:cubicBezTo>
                      <a:pt x="21" y="14"/>
                      <a:pt x="20" y="14"/>
                      <a:pt x="20" y="15"/>
                    </a:cubicBezTo>
                    <a:cubicBezTo>
                      <a:pt x="20" y="15"/>
                      <a:pt x="20" y="16"/>
                      <a:pt x="20" y="16"/>
                    </a:cubicBezTo>
                    <a:cubicBezTo>
                      <a:pt x="19" y="17"/>
                      <a:pt x="18" y="17"/>
                      <a:pt x="17" y="17"/>
                    </a:cubicBezTo>
                    <a:cubicBezTo>
                      <a:pt x="17" y="18"/>
                      <a:pt x="16" y="19"/>
                      <a:pt x="16" y="19"/>
                    </a:cubicBezTo>
                    <a:cubicBezTo>
                      <a:pt x="16" y="20"/>
                      <a:pt x="16" y="20"/>
                      <a:pt x="16" y="21"/>
                    </a:cubicBezTo>
                    <a:cubicBezTo>
                      <a:pt x="16" y="21"/>
                      <a:pt x="15" y="22"/>
                      <a:pt x="15" y="22"/>
                    </a:cubicBezTo>
                    <a:cubicBezTo>
                      <a:pt x="15" y="23"/>
                      <a:pt x="16" y="24"/>
                      <a:pt x="16" y="25"/>
                    </a:cubicBezTo>
                    <a:cubicBezTo>
                      <a:pt x="16" y="25"/>
                      <a:pt x="16" y="25"/>
                      <a:pt x="16" y="26"/>
                    </a:cubicBezTo>
                    <a:cubicBezTo>
                      <a:pt x="16" y="26"/>
                      <a:pt x="16" y="26"/>
                      <a:pt x="16" y="27"/>
                    </a:cubicBezTo>
                    <a:cubicBezTo>
                      <a:pt x="16" y="27"/>
                      <a:pt x="16" y="27"/>
                      <a:pt x="15" y="27"/>
                    </a:cubicBezTo>
                    <a:cubicBezTo>
                      <a:pt x="15" y="28"/>
                      <a:pt x="15" y="28"/>
                      <a:pt x="15" y="28"/>
                    </a:cubicBezTo>
                    <a:cubicBezTo>
                      <a:pt x="15" y="28"/>
                      <a:pt x="15" y="28"/>
                      <a:pt x="14" y="28"/>
                    </a:cubicBezTo>
                    <a:cubicBezTo>
                      <a:pt x="14" y="28"/>
                      <a:pt x="14" y="28"/>
                      <a:pt x="14" y="28"/>
                    </a:cubicBezTo>
                    <a:cubicBezTo>
                      <a:pt x="14" y="27"/>
                      <a:pt x="14" y="27"/>
                      <a:pt x="14" y="27"/>
                    </a:cubicBezTo>
                    <a:cubicBezTo>
                      <a:pt x="14" y="27"/>
                      <a:pt x="14" y="27"/>
                      <a:pt x="14" y="27"/>
                    </a:cubicBezTo>
                    <a:cubicBezTo>
                      <a:pt x="14" y="27"/>
                      <a:pt x="14" y="27"/>
                      <a:pt x="13" y="27"/>
                    </a:cubicBezTo>
                    <a:cubicBezTo>
                      <a:pt x="14" y="26"/>
                      <a:pt x="14" y="26"/>
                      <a:pt x="14" y="26"/>
                    </a:cubicBezTo>
                    <a:cubicBezTo>
                      <a:pt x="14" y="25"/>
                      <a:pt x="14" y="24"/>
                      <a:pt x="14" y="24"/>
                    </a:cubicBezTo>
                    <a:cubicBezTo>
                      <a:pt x="13" y="24"/>
                      <a:pt x="13" y="24"/>
                      <a:pt x="13" y="24"/>
                    </a:cubicBezTo>
                    <a:cubicBezTo>
                      <a:pt x="13" y="25"/>
                      <a:pt x="13" y="25"/>
                      <a:pt x="12" y="26"/>
                    </a:cubicBezTo>
                    <a:cubicBezTo>
                      <a:pt x="13" y="26"/>
                      <a:pt x="13" y="27"/>
                      <a:pt x="13" y="27"/>
                    </a:cubicBezTo>
                    <a:cubicBezTo>
                      <a:pt x="13" y="28"/>
                      <a:pt x="14" y="28"/>
                      <a:pt x="14" y="29"/>
                    </a:cubicBezTo>
                    <a:cubicBezTo>
                      <a:pt x="13" y="29"/>
                      <a:pt x="13" y="29"/>
                      <a:pt x="12" y="29"/>
                    </a:cubicBezTo>
                    <a:cubicBezTo>
                      <a:pt x="12" y="28"/>
                      <a:pt x="12" y="28"/>
                      <a:pt x="12" y="27"/>
                    </a:cubicBezTo>
                    <a:cubicBezTo>
                      <a:pt x="12" y="27"/>
                      <a:pt x="12" y="26"/>
                      <a:pt x="12" y="26"/>
                    </a:cubicBezTo>
                    <a:cubicBezTo>
                      <a:pt x="12" y="26"/>
                      <a:pt x="12" y="26"/>
                      <a:pt x="11" y="26"/>
                    </a:cubicBezTo>
                    <a:cubicBezTo>
                      <a:pt x="11" y="26"/>
                      <a:pt x="11" y="26"/>
                      <a:pt x="11" y="26"/>
                    </a:cubicBezTo>
                    <a:cubicBezTo>
                      <a:pt x="11" y="27"/>
                      <a:pt x="11" y="27"/>
                      <a:pt x="11" y="28"/>
                    </a:cubicBezTo>
                    <a:cubicBezTo>
                      <a:pt x="11" y="28"/>
                      <a:pt x="12" y="29"/>
                      <a:pt x="12" y="30"/>
                    </a:cubicBezTo>
                    <a:cubicBezTo>
                      <a:pt x="12" y="31"/>
                      <a:pt x="12" y="31"/>
                      <a:pt x="12" y="32"/>
                    </a:cubicBezTo>
                    <a:cubicBezTo>
                      <a:pt x="12" y="33"/>
                      <a:pt x="11" y="34"/>
                      <a:pt x="11" y="36"/>
                    </a:cubicBezTo>
                    <a:cubicBezTo>
                      <a:pt x="11" y="36"/>
                      <a:pt x="11" y="36"/>
                      <a:pt x="11" y="36"/>
                    </a:cubicBezTo>
                    <a:cubicBezTo>
                      <a:pt x="11" y="37"/>
                      <a:pt x="11" y="38"/>
                      <a:pt x="11" y="39"/>
                    </a:cubicBezTo>
                    <a:cubicBezTo>
                      <a:pt x="11" y="40"/>
                      <a:pt x="11" y="41"/>
                      <a:pt x="11" y="42"/>
                    </a:cubicBezTo>
                    <a:cubicBezTo>
                      <a:pt x="11" y="42"/>
                      <a:pt x="11" y="42"/>
                      <a:pt x="11" y="42"/>
                    </a:cubicBezTo>
                    <a:cubicBezTo>
                      <a:pt x="10" y="44"/>
                      <a:pt x="10" y="45"/>
                      <a:pt x="9" y="46"/>
                    </a:cubicBezTo>
                    <a:cubicBezTo>
                      <a:pt x="9" y="47"/>
                      <a:pt x="9" y="47"/>
                      <a:pt x="9" y="47"/>
                    </a:cubicBezTo>
                    <a:cubicBezTo>
                      <a:pt x="9" y="47"/>
                      <a:pt x="9" y="48"/>
                      <a:pt x="9" y="48"/>
                    </a:cubicBezTo>
                    <a:cubicBezTo>
                      <a:pt x="9" y="48"/>
                      <a:pt x="9" y="49"/>
                      <a:pt x="9" y="49"/>
                    </a:cubicBezTo>
                    <a:cubicBezTo>
                      <a:pt x="9" y="50"/>
                      <a:pt x="9" y="51"/>
                      <a:pt x="9" y="51"/>
                    </a:cubicBezTo>
                    <a:cubicBezTo>
                      <a:pt x="9" y="52"/>
                      <a:pt x="9" y="52"/>
                      <a:pt x="9" y="52"/>
                    </a:cubicBezTo>
                    <a:cubicBezTo>
                      <a:pt x="8" y="52"/>
                      <a:pt x="8" y="52"/>
                      <a:pt x="8" y="52"/>
                    </a:cubicBezTo>
                    <a:cubicBezTo>
                      <a:pt x="8" y="53"/>
                      <a:pt x="8" y="53"/>
                      <a:pt x="8" y="53"/>
                    </a:cubicBezTo>
                    <a:cubicBezTo>
                      <a:pt x="8" y="53"/>
                      <a:pt x="8" y="53"/>
                      <a:pt x="7" y="54"/>
                    </a:cubicBezTo>
                    <a:cubicBezTo>
                      <a:pt x="7" y="54"/>
                      <a:pt x="7" y="55"/>
                      <a:pt x="7" y="55"/>
                    </a:cubicBezTo>
                    <a:cubicBezTo>
                      <a:pt x="6" y="55"/>
                      <a:pt x="6" y="55"/>
                      <a:pt x="6" y="56"/>
                    </a:cubicBezTo>
                    <a:cubicBezTo>
                      <a:pt x="6" y="56"/>
                      <a:pt x="6" y="56"/>
                      <a:pt x="6" y="56"/>
                    </a:cubicBezTo>
                    <a:cubicBezTo>
                      <a:pt x="6" y="56"/>
                      <a:pt x="6" y="57"/>
                      <a:pt x="5" y="57"/>
                    </a:cubicBezTo>
                    <a:cubicBezTo>
                      <a:pt x="5" y="57"/>
                      <a:pt x="5" y="57"/>
                      <a:pt x="4" y="57"/>
                    </a:cubicBezTo>
                    <a:cubicBezTo>
                      <a:pt x="4" y="57"/>
                      <a:pt x="4" y="58"/>
                      <a:pt x="4" y="58"/>
                    </a:cubicBezTo>
                    <a:cubicBezTo>
                      <a:pt x="4" y="58"/>
                      <a:pt x="3" y="58"/>
                      <a:pt x="3" y="59"/>
                    </a:cubicBezTo>
                    <a:cubicBezTo>
                      <a:pt x="2" y="58"/>
                      <a:pt x="2" y="58"/>
                      <a:pt x="2" y="58"/>
                    </a:cubicBezTo>
                    <a:cubicBezTo>
                      <a:pt x="2" y="58"/>
                      <a:pt x="1" y="59"/>
                      <a:pt x="1" y="59"/>
                    </a:cubicBezTo>
                    <a:cubicBezTo>
                      <a:pt x="0" y="60"/>
                      <a:pt x="0" y="60"/>
                      <a:pt x="0" y="61"/>
                    </a:cubicBezTo>
                    <a:cubicBezTo>
                      <a:pt x="0" y="61"/>
                      <a:pt x="0" y="61"/>
                      <a:pt x="0" y="62"/>
                    </a:cubicBezTo>
                    <a:cubicBezTo>
                      <a:pt x="1" y="62"/>
                      <a:pt x="1" y="62"/>
                      <a:pt x="1" y="62"/>
                    </a:cubicBezTo>
                    <a:cubicBezTo>
                      <a:pt x="1" y="63"/>
                      <a:pt x="2" y="63"/>
                      <a:pt x="2" y="64"/>
                    </a:cubicBezTo>
                    <a:cubicBezTo>
                      <a:pt x="2" y="64"/>
                      <a:pt x="2" y="64"/>
                      <a:pt x="2" y="65"/>
                    </a:cubicBezTo>
                    <a:cubicBezTo>
                      <a:pt x="2" y="65"/>
                      <a:pt x="2" y="65"/>
                      <a:pt x="2" y="65"/>
                    </a:cubicBezTo>
                    <a:cubicBezTo>
                      <a:pt x="3" y="65"/>
                      <a:pt x="3" y="65"/>
                      <a:pt x="3" y="65"/>
                    </a:cubicBezTo>
                    <a:cubicBezTo>
                      <a:pt x="3" y="66"/>
                      <a:pt x="3" y="66"/>
                      <a:pt x="3" y="66"/>
                    </a:cubicBezTo>
                    <a:cubicBezTo>
                      <a:pt x="4" y="66"/>
                      <a:pt x="4" y="66"/>
                      <a:pt x="5" y="66"/>
                    </a:cubicBezTo>
                    <a:cubicBezTo>
                      <a:pt x="5" y="67"/>
                      <a:pt x="5" y="67"/>
                      <a:pt x="5" y="67"/>
                    </a:cubicBezTo>
                    <a:cubicBezTo>
                      <a:pt x="5" y="67"/>
                      <a:pt x="5" y="67"/>
                      <a:pt x="5" y="67"/>
                    </a:cubicBezTo>
                    <a:cubicBezTo>
                      <a:pt x="6" y="67"/>
                      <a:pt x="6" y="67"/>
                      <a:pt x="6" y="67"/>
                    </a:cubicBezTo>
                    <a:cubicBezTo>
                      <a:pt x="6" y="67"/>
                      <a:pt x="7" y="67"/>
                      <a:pt x="7" y="68"/>
                    </a:cubicBezTo>
                    <a:cubicBezTo>
                      <a:pt x="7" y="68"/>
                      <a:pt x="7" y="68"/>
                      <a:pt x="7" y="68"/>
                    </a:cubicBezTo>
                    <a:cubicBezTo>
                      <a:pt x="8" y="68"/>
                      <a:pt x="8" y="68"/>
                      <a:pt x="8" y="68"/>
                    </a:cubicBezTo>
                    <a:cubicBezTo>
                      <a:pt x="8" y="68"/>
                      <a:pt x="8" y="68"/>
                      <a:pt x="8" y="68"/>
                    </a:cubicBezTo>
                    <a:cubicBezTo>
                      <a:pt x="9" y="68"/>
                      <a:pt x="9" y="68"/>
                      <a:pt x="9" y="68"/>
                    </a:cubicBezTo>
                    <a:cubicBezTo>
                      <a:pt x="10" y="68"/>
                      <a:pt x="10" y="69"/>
                      <a:pt x="10" y="69"/>
                    </a:cubicBezTo>
                    <a:cubicBezTo>
                      <a:pt x="11" y="69"/>
                      <a:pt x="11" y="68"/>
                      <a:pt x="11" y="68"/>
                    </a:cubicBezTo>
                    <a:cubicBezTo>
                      <a:pt x="11" y="68"/>
                      <a:pt x="11" y="68"/>
                      <a:pt x="11" y="68"/>
                    </a:cubicBezTo>
                    <a:cubicBezTo>
                      <a:pt x="12" y="68"/>
                      <a:pt x="12" y="68"/>
                      <a:pt x="12" y="68"/>
                    </a:cubicBezTo>
                    <a:cubicBezTo>
                      <a:pt x="13" y="68"/>
                      <a:pt x="13" y="68"/>
                      <a:pt x="14" y="68"/>
                    </a:cubicBezTo>
                    <a:cubicBezTo>
                      <a:pt x="14" y="68"/>
                      <a:pt x="14" y="68"/>
                      <a:pt x="14" y="68"/>
                    </a:cubicBezTo>
                    <a:cubicBezTo>
                      <a:pt x="14" y="68"/>
                      <a:pt x="14" y="68"/>
                      <a:pt x="15" y="68"/>
                    </a:cubicBezTo>
                    <a:cubicBezTo>
                      <a:pt x="15" y="68"/>
                      <a:pt x="15" y="68"/>
                      <a:pt x="15" y="68"/>
                    </a:cubicBezTo>
                    <a:cubicBezTo>
                      <a:pt x="16" y="68"/>
                      <a:pt x="16" y="68"/>
                      <a:pt x="16" y="69"/>
                    </a:cubicBezTo>
                    <a:cubicBezTo>
                      <a:pt x="16" y="68"/>
                      <a:pt x="16" y="68"/>
                      <a:pt x="17" y="68"/>
                    </a:cubicBezTo>
                    <a:cubicBezTo>
                      <a:pt x="17" y="68"/>
                      <a:pt x="17" y="68"/>
                      <a:pt x="17" y="68"/>
                    </a:cubicBezTo>
                    <a:cubicBezTo>
                      <a:pt x="17" y="68"/>
                      <a:pt x="17" y="68"/>
                      <a:pt x="18" y="68"/>
                    </a:cubicBezTo>
                    <a:cubicBezTo>
                      <a:pt x="18" y="68"/>
                      <a:pt x="18" y="68"/>
                      <a:pt x="18" y="67"/>
                    </a:cubicBezTo>
                    <a:cubicBezTo>
                      <a:pt x="19" y="67"/>
                      <a:pt x="20" y="67"/>
                      <a:pt x="21" y="67"/>
                    </a:cubicBezTo>
                    <a:cubicBezTo>
                      <a:pt x="21" y="67"/>
                      <a:pt x="21" y="67"/>
                      <a:pt x="22" y="67"/>
                    </a:cubicBezTo>
                    <a:cubicBezTo>
                      <a:pt x="22" y="68"/>
                      <a:pt x="22" y="68"/>
                      <a:pt x="22" y="68"/>
                    </a:cubicBezTo>
                    <a:cubicBezTo>
                      <a:pt x="22" y="68"/>
                      <a:pt x="23" y="68"/>
                      <a:pt x="23" y="68"/>
                    </a:cubicBezTo>
                    <a:cubicBezTo>
                      <a:pt x="24" y="68"/>
                      <a:pt x="25" y="68"/>
                      <a:pt x="25" y="68"/>
                    </a:cubicBezTo>
                    <a:cubicBezTo>
                      <a:pt x="25" y="68"/>
                      <a:pt x="26" y="68"/>
                      <a:pt x="26" y="69"/>
                    </a:cubicBezTo>
                    <a:cubicBezTo>
                      <a:pt x="26" y="69"/>
                      <a:pt x="27" y="69"/>
                      <a:pt x="27" y="69"/>
                    </a:cubicBezTo>
                    <a:cubicBezTo>
                      <a:pt x="27" y="69"/>
                      <a:pt x="27" y="69"/>
                      <a:pt x="27" y="69"/>
                    </a:cubicBezTo>
                    <a:cubicBezTo>
                      <a:pt x="28" y="69"/>
                      <a:pt x="28" y="69"/>
                      <a:pt x="28" y="69"/>
                    </a:cubicBezTo>
                    <a:cubicBezTo>
                      <a:pt x="28" y="69"/>
                      <a:pt x="29" y="69"/>
                      <a:pt x="29" y="69"/>
                    </a:cubicBezTo>
                    <a:cubicBezTo>
                      <a:pt x="29" y="70"/>
                      <a:pt x="29" y="70"/>
                      <a:pt x="29" y="70"/>
                    </a:cubicBezTo>
                    <a:cubicBezTo>
                      <a:pt x="29" y="70"/>
                      <a:pt x="29" y="70"/>
                      <a:pt x="30" y="71"/>
                    </a:cubicBezTo>
                    <a:cubicBezTo>
                      <a:pt x="30" y="70"/>
                      <a:pt x="30" y="70"/>
                      <a:pt x="30" y="70"/>
                    </a:cubicBezTo>
                    <a:cubicBezTo>
                      <a:pt x="30" y="71"/>
                      <a:pt x="31" y="71"/>
                      <a:pt x="31" y="71"/>
                    </a:cubicBezTo>
                    <a:cubicBezTo>
                      <a:pt x="31" y="71"/>
                      <a:pt x="31" y="71"/>
                      <a:pt x="31" y="71"/>
                    </a:cubicBezTo>
                    <a:cubicBezTo>
                      <a:pt x="32" y="71"/>
                      <a:pt x="33" y="71"/>
                      <a:pt x="33" y="71"/>
                    </a:cubicBezTo>
                    <a:cubicBezTo>
                      <a:pt x="33" y="72"/>
                      <a:pt x="33" y="72"/>
                      <a:pt x="33" y="72"/>
                    </a:cubicBezTo>
                    <a:cubicBezTo>
                      <a:pt x="33" y="72"/>
                      <a:pt x="33" y="72"/>
                      <a:pt x="33" y="72"/>
                    </a:cubicBezTo>
                    <a:cubicBezTo>
                      <a:pt x="33" y="72"/>
                      <a:pt x="34" y="72"/>
                      <a:pt x="34" y="72"/>
                    </a:cubicBezTo>
                    <a:cubicBezTo>
                      <a:pt x="34" y="72"/>
                      <a:pt x="35" y="72"/>
                      <a:pt x="35" y="72"/>
                    </a:cubicBezTo>
                    <a:cubicBezTo>
                      <a:pt x="35" y="72"/>
                      <a:pt x="36" y="72"/>
                      <a:pt x="36" y="72"/>
                    </a:cubicBezTo>
                    <a:cubicBezTo>
                      <a:pt x="37" y="72"/>
                      <a:pt x="37" y="72"/>
                      <a:pt x="37" y="71"/>
                    </a:cubicBezTo>
                    <a:cubicBezTo>
                      <a:pt x="37" y="71"/>
                      <a:pt x="37" y="71"/>
                      <a:pt x="38" y="71"/>
                    </a:cubicBezTo>
                    <a:cubicBezTo>
                      <a:pt x="38" y="71"/>
                      <a:pt x="38" y="71"/>
                      <a:pt x="39" y="71"/>
                    </a:cubicBezTo>
                    <a:cubicBezTo>
                      <a:pt x="39" y="71"/>
                      <a:pt x="39" y="70"/>
                      <a:pt x="40" y="70"/>
                    </a:cubicBezTo>
                    <a:cubicBezTo>
                      <a:pt x="40" y="70"/>
                      <a:pt x="41" y="70"/>
                      <a:pt x="41" y="70"/>
                    </a:cubicBezTo>
                    <a:cubicBezTo>
                      <a:pt x="41" y="70"/>
                      <a:pt x="42" y="70"/>
                      <a:pt x="42" y="70"/>
                    </a:cubicBezTo>
                    <a:cubicBezTo>
                      <a:pt x="42" y="70"/>
                      <a:pt x="42" y="70"/>
                      <a:pt x="43" y="70"/>
                    </a:cubicBezTo>
                    <a:cubicBezTo>
                      <a:pt x="43" y="70"/>
                      <a:pt x="44" y="70"/>
                      <a:pt x="45" y="70"/>
                    </a:cubicBezTo>
                    <a:cubicBezTo>
                      <a:pt x="45" y="70"/>
                      <a:pt x="46" y="70"/>
                      <a:pt x="47" y="70"/>
                    </a:cubicBezTo>
                    <a:cubicBezTo>
                      <a:pt x="48" y="70"/>
                      <a:pt x="48" y="69"/>
                      <a:pt x="49" y="69"/>
                    </a:cubicBezTo>
                    <a:cubicBezTo>
                      <a:pt x="49" y="69"/>
                      <a:pt x="49" y="69"/>
                      <a:pt x="50" y="69"/>
                    </a:cubicBezTo>
                    <a:cubicBezTo>
                      <a:pt x="50" y="69"/>
                      <a:pt x="50" y="69"/>
                      <a:pt x="50" y="70"/>
                    </a:cubicBezTo>
                    <a:cubicBezTo>
                      <a:pt x="51" y="70"/>
                      <a:pt x="51" y="70"/>
                      <a:pt x="51" y="70"/>
                    </a:cubicBezTo>
                    <a:cubicBezTo>
                      <a:pt x="51" y="70"/>
                      <a:pt x="52" y="70"/>
                      <a:pt x="52" y="71"/>
                    </a:cubicBezTo>
                    <a:cubicBezTo>
                      <a:pt x="52" y="71"/>
                      <a:pt x="53" y="71"/>
                      <a:pt x="53" y="71"/>
                    </a:cubicBezTo>
                    <a:cubicBezTo>
                      <a:pt x="54" y="71"/>
                      <a:pt x="54" y="71"/>
                      <a:pt x="54" y="71"/>
                    </a:cubicBezTo>
                    <a:cubicBezTo>
                      <a:pt x="55" y="71"/>
                      <a:pt x="55" y="72"/>
                      <a:pt x="56" y="72"/>
                    </a:cubicBezTo>
                    <a:cubicBezTo>
                      <a:pt x="57" y="72"/>
                      <a:pt x="57" y="72"/>
                      <a:pt x="58" y="72"/>
                    </a:cubicBezTo>
                    <a:cubicBezTo>
                      <a:pt x="59" y="72"/>
                      <a:pt x="59" y="72"/>
                      <a:pt x="60" y="72"/>
                    </a:cubicBezTo>
                    <a:cubicBezTo>
                      <a:pt x="60" y="72"/>
                      <a:pt x="61" y="72"/>
                      <a:pt x="61" y="72"/>
                    </a:cubicBezTo>
                    <a:cubicBezTo>
                      <a:pt x="61" y="72"/>
                      <a:pt x="61" y="72"/>
                      <a:pt x="62" y="72"/>
                    </a:cubicBezTo>
                    <a:cubicBezTo>
                      <a:pt x="62" y="72"/>
                      <a:pt x="63" y="72"/>
                      <a:pt x="63" y="72"/>
                    </a:cubicBezTo>
                    <a:cubicBezTo>
                      <a:pt x="64" y="72"/>
                      <a:pt x="64" y="72"/>
                      <a:pt x="65" y="73"/>
                    </a:cubicBezTo>
                    <a:cubicBezTo>
                      <a:pt x="66" y="73"/>
                      <a:pt x="68" y="73"/>
                      <a:pt x="70" y="74"/>
                    </a:cubicBezTo>
                    <a:cubicBezTo>
                      <a:pt x="70" y="74"/>
                      <a:pt x="71" y="75"/>
                      <a:pt x="71" y="75"/>
                    </a:cubicBezTo>
                    <a:cubicBezTo>
                      <a:pt x="71" y="75"/>
                      <a:pt x="72" y="75"/>
                      <a:pt x="72" y="75"/>
                    </a:cubicBezTo>
                    <a:cubicBezTo>
                      <a:pt x="72" y="75"/>
                      <a:pt x="73" y="75"/>
                      <a:pt x="73" y="75"/>
                    </a:cubicBezTo>
                    <a:cubicBezTo>
                      <a:pt x="74" y="76"/>
                      <a:pt x="74" y="76"/>
                      <a:pt x="74" y="76"/>
                    </a:cubicBezTo>
                    <a:cubicBezTo>
                      <a:pt x="75" y="76"/>
                      <a:pt x="75" y="77"/>
                      <a:pt x="75" y="77"/>
                    </a:cubicBezTo>
                    <a:cubicBezTo>
                      <a:pt x="75" y="78"/>
                      <a:pt x="76" y="78"/>
                      <a:pt x="76" y="79"/>
                    </a:cubicBezTo>
                    <a:cubicBezTo>
                      <a:pt x="76" y="79"/>
                      <a:pt x="76" y="79"/>
                      <a:pt x="76" y="80"/>
                    </a:cubicBezTo>
                    <a:cubicBezTo>
                      <a:pt x="77" y="80"/>
                      <a:pt x="77" y="79"/>
                      <a:pt x="77" y="79"/>
                    </a:cubicBezTo>
                    <a:cubicBezTo>
                      <a:pt x="77" y="79"/>
                      <a:pt x="77" y="79"/>
                      <a:pt x="78" y="79"/>
                    </a:cubicBezTo>
                    <a:cubicBezTo>
                      <a:pt x="78" y="80"/>
                      <a:pt x="78" y="80"/>
                      <a:pt x="78" y="80"/>
                    </a:cubicBezTo>
                    <a:cubicBezTo>
                      <a:pt x="78" y="80"/>
                      <a:pt x="78" y="80"/>
                      <a:pt x="78" y="80"/>
                    </a:cubicBezTo>
                    <a:cubicBezTo>
                      <a:pt x="79" y="80"/>
                      <a:pt x="79" y="80"/>
                      <a:pt x="79" y="80"/>
                    </a:cubicBezTo>
                    <a:cubicBezTo>
                      <a:pt x="79" y="81"/>
                      <a:pt x="79" y="81"/>
                      <a:pt x="80" y="82"/>
                    </a:cubicBezTo>
                    <a:cubicBezTo>
                      <a:pt x="80" y="82"/>
                      <a:pt x="80" y="82"/>
                      <a:pt x="81" y="82"/>
                    </a:cubicBezTo>
                    <a:cubicBezTo>
                      <a:pt x="81" y="82"/>
                      <a:pt x="81" y="82"/>
                      <a:pt x="81" y="82"/>
                    </a:cubicBezTo>
                    <a:cubicBezTo>
                      <a:pt x="82" y="83"/>
                      <a:pt x="82" y="83"/>
                      <a:pt x="83" y="84"/>
                    </a:cubicBezTo>
                    <a:cubicBezTo>
                      <a:pt x="82" y="84"/>
                      <a:pt x="82" y="84"/>
                      <a:pt x="82" y="84"/>
                    </a:cubicBezTo>
                    <a:cubicBezTo>
                      <a:pt x="82" y="85"/>
                      <a:pt x="82" y="85"/>
                      <a:pt x="83" y="85"/>
                    </a:cubicBezTo>
                    <a:cubicBezTo>
                      <a:pt x="83" y="85"/>
                      <a:pt x="83" y="85"/>
                      <a:pt x="83" y="85"/>
                    </a:cubicBezTo>
                    <a:cubicBezTo>
                      <a:pt x="83" y="86"/>
                      <a:pt x="83" y="86"/>
                      <a:pt x="83" y="86"/>
                    </a:cubicBezTo>
                    <a:cubicBezTo>
                      <a:pt x="82" y="86"/>
                      <a:pt x="82" y="86"/>
                      <a:pt x="82" y="86"/>
                    </a:cubicBezTo>
                    <a:cubicBezTo>
                      <a:pt x="82" y="86"/>
                      <a:pt x="82" y="86"/>
                      <a:pt x="82" y="86"/>
                    </a:cubicBezTo>
                    <a:cubicBezTo>
                      <a:pt x="82" y="87"/>
                      <a:pt x="82" y="87"/>
                      <a:pt x="82" y="88"/>
                    </a:cubicBezTo>
                    <a:cubicBezTo>
                      <a:pt x="82" y="88"/>
                      <a:pt x="82" y="88"/>
                      <a:pt x="82" y="88"/>
                    </a:cubicBezTo>
                    <a:cubicBezTo>
                      <a:pt x="83" y="88"/>
                      <a:pt x="83" y="89"/>
                      <a:pt x="83" y="89"/>
                    </a:cubicBezTo>
                    <a:cubicBezTo>
                      <a:pt x="83" y="89"/>
                      <a:pt x="83" y="90"/>
                      <a:pt x="83" y="90"/>
                    </a:cubicBezTo>
                    <a:cubicBezTo>
                      <a:pt x="83" y="90"/>
                      <a:pt x="83" y="91"/>
                      <a:pt x="82" y="91"/>
                    </a:cubicBezTo>
                    <a:cubicBezTo>
                      <a:pt x="82" y="91"/>
                      <a:pt x="83" y="92"/>
                      <a:pt x="83" y="93"/>
                    </a:cubicBezTo>
                    <a:cubicBezTo>
                      <a:pt x="82" y="93"/>
                      <a:pt x="82" y="93"/>
                      <a:pt x="82" y="93"/>
                    </a:cubicBezTo>
                    <a:cubicBezTo>
                      <a:pt x="82" y="94"/>
                      <a:pt x="82" y="94"/>
                      <a:pt x="82" y="94"/>
                    </a:cubicBezTo>
                    <a:cubicBezTo>
                      <a:pt x="82" y="94"/>
                      <a:pt x="82" y="95"/>
                      <a:pt x="82" y="95"/>
                    </a:cubicBezTo>
                    <a:cubicBezTo>
                      <a:pt x="82" y="95"/>
                      <a:pt x="81" y="95"/>
                      <a:pt x="81" y="95"/>
                    </a:cubicBezTo>
                    <a:cubicBezTo>
                      <a:pt x="81" y="95"/>
                      <a:pt x="81" y="95"/>
                      <a:pt x="81" y="95"/>
                    </a:cubicBezTo>
                    <a:cubicBezTo>
                      <a:pt x="81" y="95"/>
                      <a:pt x="81" y="95"/>
                      <a:pt x="80" y="95"/>
                    </a:cubicBezTo>
                    <a:cubicBezTo>
                      <a:pt x="81" y="95"/>
                      <a:pt x="81" y="96"/>
                      <a:pt x="81" y="96"/>
                    </a:cubicBezTo>
                    <a:cubicBezTo>
                      <a:pt x="81" y="96"/>
                      <a:pt x="81" y="96"/>
                      <a:pt x="81" y="96"/>
                    </a:cubicBezTo>
                    <a:cubicBezTo>
                      <a:pt x="81" y="97"/>
                      <a:pt x="81" y="97"/>
                      <a:pt x="81" y="97"/>
                    </a:cubicBezTo>
                    <a:cubicBezTo>
                      <a:pt x="82" y="97"/>
                      <a:pt x="82" y="97"/>
                      <a:pt x="82" y="97"/>
                    </a:cubicBezTo>
                    <a:cubicBezTo>
                      <a:pt x="82" y="97"/>
                      <a:pt x="82" y="98"/>
                      <a:pt x="83" y="98"/>
                    </a:cubicBezTo>
                    <a:cubicBezTo>
                      <a:pt x="83" y="98"/>
                      <a:pt x="83" y="98"/>
                      <a:pt x="83" y="97"/>
                    </a:cubicBezTo>
                    <a:cubicBezTo>
                      <a:pt x="83" y="97"/>
                      <a:pt x="83" y="97"/>
                      <a:pt x="83" y="97"/>
                    </a:cubicBezTo>
                    <a:cubicBezTo>
                      <a:pt x="83" y="97"/>
                      <a:pt x="83" y="97"/>
                      <a:pt x="83" y="96"/>
                    </a:cubicBezTo>
                    <a:cubicBezTo>
                      <a:pt x="84" y="96"/>
                      <a:pt x="84" y="96"/>
                      <a:pt x="84" y="96"/>
                    </a:cubicBezTo>
                    <a:cubicBezTo>
                      <a:pt x="84" y="96"/>
                      <a:pt x="84" y="96"/>
                      <a:pt x="85" y="96"/>
                    </a:cubicBezTo>
                    <a:cubicBezTo>
                      <a:pt x="85" y="96"/>
                      <a:pt x="85" y="96"/>
                      <a:pt x="85" y="96"/>
                    </a:cubicBezTo>
                    <a:cubicBezTo>
                      <a:pt x="86" y="96"/>
                      <a:pt x="86" y="96"/>
                      <a:pt x="86" y="96"/>
                    </a:cubicBezTo>
                    <a:cubicBezTo>
                      <a:pt x="86" y="96"/>
                      <a:pt x="86" y="95"/>
                      <a:pt x="87" y="95"/>
                    </a:cubicBezTo>
                    <a:cubicBezTo>
                      <a:pt x="87" y="95"/>
                      <a:pt x="87" y="95"/>
                      <a:pt x="88" y="95"/>
                    </a:cubicBezTo>
                    <a:cubicBezTo>
                      <a:pt x="88" y="95"/>
                      <a:pt x="89" y="95"/>
                      <a:pt x="90" y="95"/>
                    </a:cubicBezTo>
                    <a:cubicBezTo>
                      <a:pt x="90" y="95"/>
                      <a:pt x="90" y="94"/>
                      <a:pt x="90" y="94"/>
                    </a:cubicBezTo>
                    <a:cubicBezTo>
                      <a:pt x="90" y="94"/>
                      <a:pt x="90" y="94"/>
                      <a:pt x="90" y="94"/>
                    </a:cubicBezTo>
                    <a:cubicBezTo>
                      <a:pt x="91" y="94"/>
                      <a:pt x="92" y="94"/>
                      <a:pt x="92" y="94"/>
                    </a:cubicBezTo>
                    <a:cubicBezTo>
                      <a:pt x="92" y="94"/>
                      <a:pt x="93" y="94"/>
                      <a:pt x="93" y="94"/>
                    </a:cubicBezTo>
                    <a:cubicBezTo>
                      <a:pt x="93" y="93"/>
                      <a:pt x="94" y="93"/>
                      <a:pt x="95" y="93"/>
                    </a:cubicBezTo>
                    <a:cubicBezTo>
                      <a:pt x="95" y="93"/>
                      <a:pt x="95" y="93"/>
                      <a:pt x="96" y="93"/>
                    </a:cubicBezTo>
                    <a:cubicBezTo>
                      <a:pt x="96" y="93"/>
                      <a:pt x="96" y="93"/>
                      <a:pt x="97" y="93"/>
                    </a:cubicBezTo>
                    <a:cubicBezTo>
                      <a:pt x="97" y="92"/>
                      <a:pt x="97" y="92"/>
                      <a:pt x="97" y="92"/>
                    </a:cubicBezTo>
                    <a:cubicBezTo>
                      <a:pt x="97" y="91"/>
                      <a:pt x="97" y="91"/>
                      <a:pt x="97" y="91"/>
                    </a:cubicBezTo>
                    <a:cubicBezTo>
                      <a:pt x="97" y="91"/>
                      <a:pt x="97" y="92"/>
                      <a:pt x="97" y="92"/>
                    </a:cubicBezTo>
                    <a:cubicBezTo>
                      <a:pt x="97" y="92"/>
                      <a:pt x="97" y="93"/>
                      <a:pt x="97" y="93"/>
                    </a:cubicBezTo>
                    <a:cubicBezTo>
                      <a:pt x="97" y="93"/>
                      <a:pt x="97" y="94"/>
                      <a:pt x="96" y="94"/>
                    </a:cubicBezTo>
                    <a:cubicBezTo>
                      <a:pt x="96" y="94"/>
                      <a:pt x="96" y="94"/>
                      <a:pt x="96" y="94"/>
                    </a:cubicBezTo>
                    <a:cubicBezTo>
                      <a:pt x="95" y="95"/>
                      <a:pt x="95" y="95"/>
                      <a:pt x="95" y="96"/>
                    </a:cubicBezTo>
                    <a:cubicBezTo>
                      <a:pt x="94" y="96"/>
                      <a:pt x="93" y="96"/>
                      <a:pt x="93" y="96"/>
                    </a:cubicBezTo>
                    <a:cubicBezTo>
                      <a:pt x="92" y="96"/>
                      <a:pt x="92" y="96"/>
                      <a:pt x="92" y="97"/>
                    </a:cubicBezTo>
                    <a:cubicBezTo>
                      <a:pt x="92" y="97"/>
                      <a:pt x="92" y="97"/>
                      <a:pt x="91" y="97"/>
                    </a:cubicBezTo>
                    <a:cubicBezTo>
                      <a:pt x="91" y="97"/>
                      <a:pt x="91" y="98"/>
                      <a:pt x="91" y="98"/>
                    </a:cubicBezTo>
                    <a:cubicBezTo>
                      <a:pt x="91" y="98"/>
                      <a:pt x="90" y="98"/>
                      <a:pt x="90" y="99"/>
                    </a:cubicBezTo>
                    <a:cubicBezTo>
                      <a:pt x="90" y="99"/>
                      <a:pt x="90" y="99"/>
                      <a:pt x="90" y="99"/>
                    </a:cubicBezTo>
                    <a:cubicBezTo>
                      <a:pt x="89" y="100"/>
                      <a:pt x="89" y="100"/>
                      <a:pt x="88" y="100"/>
                    </a:cubicBezTo>
                    <a:cubicBezTo>
                      <a:pt x="88" y="100"/>
                      <a:pt x="87" y="100"/>
                      <a:pt x="86" y="99"/>
                    </a:cubicBezTo>
                    <a:cubicBezTo>
                      <a:pt x="86" y="100"/>
                      <a:pt x="86" y="100"/>
                      <a:pt x="86" y="100"/>
                    </a:cubicBezTo>
                    <a:cubicBezTo>
                      <a:pt x="85" y="100"/>
                      <a:pt x="85" y="101"/>
                      <a:pt x="85" y="101"/>
                    </a:cubicBezTo>
                    <a:cubicBezTo>
                      <a:pt x="85" y="101"/>
                      <a:pt x="85" y="101"/>
                      <a:pt x="85" y="101"/>
                    </a:cubicBezTo>
                    <a:cubicBezTo>
                      <a:pt x="85" y="101"/>
                      <a:pt x="86" y="101"/>
                      <a:pt x="86" y="101"/>
                    </a:cubicBezTo>
                    <a:cubicBezTo>
                      <a:pt x="86" y="101"/>
                      <a:pt x="87" y="101"/>
                      <a:pt x="87" y="101"/>
                    </a:cubicBezTo>
                    <a:cubicBezTo>
                      <a:pt x="88" y="102"/>
                      <a:pt x="88" y="102"/>
                      <a:pt x="89" y="102"/>
                    </a:cubicBezTo>
                    <a:cubicBezTo>
                      <a:pt x="89" y="102"/>
                      <a:pt x="90" y="101"/>
                      <a:pt x="91" y="101"/>
                    </a:cubicBezTo>
                    <a:cubicBezTo>
                      <a:pt x="91" y="100"/>
                      <a:pt x="92" y="100"/>
                      <a:pt x="92" y="99"/>
                    </a:cubicBezTo>
                    <a:cubicBezTo>
                      <a:pt x="92" y="99"/>
                      <a:pt x="93" y="99"/>
                      <a:pt x="93" y="99"/>
                    </a:cubicBezTo>
                    <a:cubicBezTo>
                      <a:pt x="94" y="99"/>
                      <a:pt x="94" y="99"/>
                      <a:pt x="94" y="99"/>
                    </a:cubicBezTo>
                    <a:cubicBezTo>
                      <a:pt x="93" y="100"/>
                      <a:pt x="93" y="100"/>
                      <a:pt x="93" y="101"/>
                    </a:cubicBezTo>
                    <a:cubicBezTo>
                      <a:pt x="93" y="101"/>
                      <a:pt x="93" y="102"/>
                      <a:pt x="93" y="102"/>
                    </a:cubicBezTo>
                    <a:cubicBezTo>
                      <a:pt x="93" y="102"/>
                      <a:pt x="93" y="102"/>
                      <a:pt x="93" y="102"/>
                    </a:cubicBezTo>
                    <a:cubicBezTo>
                      <a:pt x="92" y="102"/>
                      <a:pt x="92" y="103"/>
                      <a:pt x="92" y="104"/>
                    </a:cubicBezTo>
                    <a:cubicBezTo>
                      <a:pt x="92" y="104"/>
                      <a:pt x="91" y="104"/>
                      <a:pt x="91" y="105"/>
                    </a:cubicBezTo>
                    <a:cubicBezTo>
                      <a:pt x="90" y="105"/>
                      <a:pt x="89" y="105"/>
                      <a:pt x="89" y="104"/>
                    </a:cubicBezTo>
                    <a:cubicBezTo>
                      <a:pt x="89" y="105"/>
                      <a:pt x="89" y="105"/>
                      <a:pt x="89" y="105"/>
                    </a:cubicBezTo>
                    <a:cubicBezTo>
                      <a:pt x="89" y="105"/>
                      <a:pt x="90" y="105"/>
                      <a:pt x="90" y="105"/>
                    </a:cubicBezTo>
                    <a:cubicBezTo>
                      <a:pt x="90" y="105"/>
                      <a:pt x="91" y="106"/>
                      <a:pt x="91" y="106"/>
                    </a:cubicBezTo>
                    <a:cubicBezTo>
                      <a:pt x="91" y="106"/>
                      <a:pt x="91" y="106"/>
                      <a:pt x="92" y="106"/>
                    </a:cubicBezTo>
                    <a:cubicBezTo>
                      <a:pt x="92" y="106"/>
                      <a:pt x="92" y="106"/>
                      <a:pt x="92" y="106"/>
                    </a:cubicBezTo>
                    <a:cubicBezTo>
                      <a:pt x="93" y="106"/>
                      <a:pt x="93" y="106"/>
                      <a:pt x="93" y="105"/>
                    </a:cubicBezTo>
                    <a:cubicBezTo>
                      <a:pt x="94" y="106"/>
                      <a:pt x="94" y="106"/>
                      <a:pt x="94" y="106"/>
                    </a:cubicBezTo>
                    <a:cubicBezTo>
                      <a:pt x="94" y="106"/>
                      <a:pt x="94" y="106"/>
                      <a:pt x="95" y="106"/>
                    </a:cubicBezTo>
                    <a:cubicBezTo>
                      <a:pt x="94" y="106"/>
                      <a:pt x="94" y="106"/>
                      <a:pt x="94" y="106"/>
                    </a:cubicBezTo>
                    <a:cubicBezTo>
                      <a:pt x="94" y="107"/>
                      <a:pt x="94" y="107"/>
                      <a:pt x="93" y="107"/>
                    </a:cubicBezTo>
                    <a:cubicBezTo>
                      <a:pt x="93" y="107"/>
                      <a:pt x="93" y="107"/>
                      <a:pt x="93" y="107"/>
                    </a:cubicBezTo>
                    <a:cubicBezTo>
                      <a:pt x="92" y="107"/>
                      <a:pt x="92" y="107"/>
                      <a:pt x="92" y="107"/>
                    </a:cubicBezTo>
                    <a:cubicBezTo>
                      <a:pt x="92" y="107"/>
                      <a:pt x="92" y="108"/>
                      <a:pt x="93" y="108"/>
                    </a:cubicBezTo>
                    <a:cubicBezTo>
                      <a:pt x="93" y="108"/>
                      <a:pt x="93" y="109"/>
                      <a:pt x="93" y="109"/>
                    </a:cubicBezTo>
                    <a:cubicBezTo>
                      <a:pt x="93" y="109"/>
                      <a:pt x="93" y="110"/>
                      <a:pt x="93" y="110"/>
                    </a:cubicBezTo>
                    <a:cubicBezTo>
                      <a:pt x="92" y="111"/>
                      <a:pt x="92" y="111"/>
                      <a:pt x="92" y="111"/>
                    </a:cubicBezTo>
                    <a:cubicBezTo>
                      <a:pt x="92" y="112"/>
                      <a:pt x="92" y="112"/>
                      <a:pt x="91" y="113"/>
                    </a:cubicBezTo>
                    <a:cubicBezTo>
                      <a:pt x="91" y="113"/>
                      <a:pt x="90" y="113"/>
                      <a:pt x="90" y="113"/>
                    </a:cubicBezTo>
                    <a:cubicBezTo>
                      <a:pt x="90" y="114"/>
                      <a:pt x="90" y="114"/>
                      <a:pt x="90" y="114"/>
                    </a:cubicBezTo>
                    <a:cubicBezTo>
                      <a:pt x="90" y="114"/>
                      <a:pt x="89" y="115"/>
                      <a:pt x="89" y="115"/>
                    </a:cubicBezTo>
                    <a:cubicBezTo>
                      <a:pt x="89" y="115"/>
                      <a:pt x="90" y="116"/>
                      <a:pt x="90" y="116"/>
                    </a:cubicBezTo>
                    <a:cubicBezTo>
                      <a:pt x="90" y="116"/>
                      <a:pt x="90" y="117"/>
                      <a:pt x="90" y="117"/>
                    </a:cubicBezTo>
                    <a:cubicBezTo>
                      <a:pt x="90" y="117"/>
                      <a:pt x="90" y="118"/>
                      <a:pt x="90" y="118"/>
                    </a:cubicBezTo>
                    <a:cubicBezTo>
                      <a:pt x="90" y="119"/>
                      <a:pt x="90" y="120"/>
                      <a:pt x="90" y="120"/>
                    </a:cubicBezTo>
                    <a:cubicBezTo>
                      <a:pt x="91" y="121"/>
                      <a:pt x="91" y="121"/>
                      <a:pt x="91" y="121"/>
                    </a:cubicBezTo>
                    <a:cubicBezTo>
                      <a:pt x="92" y="121"/>
                      <a:pt x="92" y="122"/>
                      <a:pt x="92" y="122"/>
                    </a:cubicBezTo>
                    <a:cubicBezTo>
                      <a:pt x="92" y="122"/>
                      <a:pt x="92" y="123"/>
                      <a:pt x="92" y="123"/>
                    </a:cubicBezTo>
                    <a:cubicBezTo>
                      <a:pt x="92" y="123"/>
                      <a:pt x="92" y="123"/>
                      <a:pt x="93" y="123"/>
                    </a:cubicBezTo>
                    <a:cubicBezTo>
                      <a:pt x="93" y="123"/>
                      <a:pt x="93" y="123"/>
                      <a:pt x="93" y="123"/>
                    </a:cubicBezTo>
                    <a:cubicBezTo>
                      <a:pt x="93" y="123"/>
                      <a:pt x="93" y="123"/>
                      <a:pt x="94" y="123"/>
                    </a:cubicBezTo>
                    <a:cubicBezTo>
                      <a:pt x="94" y="123"/>
                      <a:pt x="94" y="124"/>
                      <a:pt x="95" y="124"/>
                    </a:cubicBezTo>
                    <a:cubicBezTo>
                      <a:pt x="95" y="124"/>
                      <a:pt x="95" y="125"/>
                      <a:pt x="95" y="125"/>
                    </a:cubicBezTo>
                    <a:cubicBezTo>
                      <a:pt x="95" y="125"/>
                      <a:pt x="96" y="125"/>
                      <a:pt x="96" y="125"/>
                    </a:cubicBezTo>
                    <a:cubicBezTo>
                      <a:pt x="96" y="126"/>
                      <a:pt x="96" y="126"/>
                      <a:pt x="97" y="127"/>
                    </a:cubicBezTo>
                    <a:cubicBezTo>
                      <a:pt x="97" y="127"/>
                      <a:pt x="96" y="127"/>
                      <a:pt x="96" y="127"/>
                    </a:cubicBezTo>
                    <a:cubicBezTo>
                      <a:pt x="97" y="128"/>
                      <a:pt x="97" y="128"/>
                      <a:pt x="97" y="128"/>
                    </a:cubicBezTo>
                    <a:cubicBezTo>
                      <a:pt x="97" y="128"/>
                      <a:pt x="97" y="129"/>
                      <a:pt x="98" y="129"/>
                    </a:cubicBezTo>
                    <a:cubicBezTo>
                      <a:pt x="98" y="129"/>
                      <a:pt x="98" y="129"/>
                      <a:pt x="98" y="129"/>
                    </a:cubicBezTo>
                    <a:cubicBezTo>
                      <a:pt x="98" y="129"/>
                      <a:pt x="98" y="129"/>
                      <a:pt x="99" y="129"/>
                    </a:cubicBezTo>
                    <a:cubicBezTo>
                      <a:pt x="99" y="129"/>
                      <a:pt x="100" y="129"/>
                      <a:pt x="100" y="129"/>
                    </a:cubicBezTo>
                    <a:cubicBezTo>
                      <a:pt x="101" y="129"/>
                      <a:pt x="101" y="129"/>
                      <a:pt x="101" y="129"/>
                    </a:cubicBezTo>
                    <a:cubicBezTo>
                      <a:pt x="102" y="129"/>
                      <a:pt x="102" y="129"/>
                      <a:pt x="102" y="129"/>
                    </a:cubicBezTo>
                    <a:cubicBezTo>
                      <a:pt x="103" y="129"/>
                      <a:pt x="103" y="129"/>
                      <a:pt x="104" y="129"/>
                    </a:cubicBezTo>
                    <a:cubicBezTo>
                      <a:pt x="104" y="129"/>
                      <a:pt x="104" y="129"/>
                      <a:pt x="104" y="129"/>
                    </a:cubicBezTo>
                    <a:cubicBezTo>
                      <a:pt x="104" y="129"/>
                      <a:pt x="105" y="129"/>
                      <a:pt x="105" y="129"/>
                    </a:cubicBezTo>
                    <a:cubicBezTo>
                      <a:pt x="105" y="129"/>
                      <a:pt x="105" y="129"/>
                      <a:pt x="105" y="128"/>
                    </a:cubicBezTo>
                    <a:cubicBezTo>
                      <a:pt x="104" y="128"/>
                      <a:pt x="104" y="128"/>
                      <a:pt x="104" y="128"/>
                    </a:cubicBezTo>
                    <a:cubicBezTo>
                      <a:pt x="104" y="128"/>
                      <a:pt x="104" y="128"/>
                      <a:pt x="104" y="128"/>
                    </a:cubicBezTo>
                    <a:cubicBezTo>
                      <a:pt x="105" y="127"/>
                      <a:pt x="106" y="127"/>
                      <a:pt x="106" y="127"/>
                    </a:cubicBezTo>
                    <a:cubicBezTo>
                      <a:pt x="107" y="128"/>
                      <a:pt x="107" y="128"/>
                      <a:pt x="107" y="129"/>
                    </a:cubicBezTo>
                    <a:cubicBezTo>
                      <a:pt x="107" y="129"/>
                      <a:pt x="107" y="129"/>
                      <a:pt x="107" y="129"/>
                    </a:cubicBezTo>
                    <a:cubicBezTo>
                      <a:pt x="106" y="129"/>
                      <a:pt x="106" y="129"/>
                      <a:pt x="105" y="129"/>
                    </a:cubicBezTo>
                    <a:cubicBezTo>
                      <a:pt x="105" y="130"/>
                      <a:pt x="105" y="130"/>
                      <a:pt x="105" y="130"/>
                    </a:cubicBezTo>
                    <a:cubicBezTo>
                      <a:pt x="105" y="130"/>
                      <a:pt x="105" y="130"/>
                      <a:pt x="106" y="131"/>
                    </a:cubicBezTo>
                    <a:cubicBezTo>
                      <a:pt x="106" y="130"/>
                      <a:pt x="106" y="130"/>
                      <a:pt x="106" y="130"/>
                    </a:cubicBezTo>
                    <a:cubicBezTo>
                      <a:pt x="107" y="130"/>
                      <a:pt x="107" y="130"/>
                      <a:pt x="107" y="130"/>
                    </a:cubicBezTo>
                    <a:cubicBezTo>
                      <a:pt x="107" y="130"/>
                      <a:pt x="108" y="131"/>
                      <a:pt x="108" y="131"/>
                    </a:cubicBezTo>
                    <a:cubicBezTo>
                      <a:pt x="108" y="131"/>
                      <a:pt x="108" y="131"/>
                      <a:pt x="108" y="131"/>
                    </a:cubicBezTo>
                    <a:cubicBezTo>
                      <a:pt x="107" y="131"/>
                      <a:pt x="107" y="131"/>
                      <a:pt x="107" y="131"/>
                    </a:cubicBezTo>
                    <a:cubicBezTo>
                      <a:pt x="107" y="131"/>
                      <a:pt x="106" y="131"/>
                      <a:pt x="106" y="132"/>
                    </a:cubicBezTo>
                    <a:cubicBezTo>
                      <a:pt x="106" y="132"/>
                      <a:pt x="107" y="133"/>
                      <a:pt x="107" y="133"/>
                    </a:cubicBezTo>
                    <a:cubicBezTo>
                      <a:pt x="107" y="133"/>
                      <a:pt x="107" y="134"/>
                      <a:pt x="106" y="134"/>
                    </a:cubicBezTo>
                    <a:cubicBezTo>
                      <a:pt x="107" y="134"/>
                      <a:pt x="107" y="134"/>
                      <a:pt x="107" y="134"/>
                    </a:cubicBezTo>
                    <a:cubicBezTo>
                      <a:pt x="107" y="134"/>
                      <a:pt x="107" y="134"/>
                      <a:pt x="107" y="134"/>
                    </a:cubicBezTo>
                    <a:cubicBezTo>
                      <a:pt x="107" y="135"/>
                      <a:pt x="107" y="135"/>
                      <a:pt x="107" y="135"/>
                    </a:cubicBezTo>
                    <a:cubicBezTo>
                      <a:pt x="107" y="136"/>
                      <a:pt x="107" y="136"/>
                      <a:pt x="107" y="136"/>
                    </a:cubicBezTo>
                    <a:cubicBezTo>
                      <a:pt x="108" y="136"/>
                      <a:pt x="108" y="136"/>
                      <a:pt x="108" y="136"/>
                    </a:cubicBezTo>
                    <a:cubicBezTo>
                      <a:pt x="109" y="135"/>
                      <a:pt x="109" y="135"/>
                      <a:pt x="109" y="135"/>
                    </a:cubicBezTo>
                    <a:cubicBezTo>
                      <a:pt x="109" y="135"/>
                      <a:pt x="108" y="135"/>
                      <a:pt x="108" y="135"/>
                    </a:cubicBezTo>
                    <a:cubicBezTo>
                      <a:pt x="108" y="135"/>
                      <a:pt x="108" y="134"/>
                      <a:pt x="108" y="134"/>
                    </a:cubicBezTo>
                    <a:cubicBezTo>
                      <a:pt x="108" y="134"/>
                      <a:pt x="108" y="134"/>
                      <a:pt x="109" y="134"/>
                    </a:cubicBezTo>
                    <a:cubicBezTo>
                      <a:pt x="109" y="134"/>
                      <a:pt x="110" y="135"/>
                      <a:pt x="111" y="135"/>
                    </a:cubicBezTo>
                    <a:cubicBezTo>
                      <a:pt x="111" y="135"/>
                      <a:pt x="111" y="135"/>
                      <a:pt x="111" y="135"/>
                    </a:cubicBezTo>
                    <a:cubicBezTo>
                      <a:pt x="111" y="135"/>
                      <a:pt x="111" y="135"/>
                      <a:pt x="111" y="135"/>
                    </a:cubicBezTo>
                    <a:cubicBezTo>
                      <a:pt x="112" y="135"/>
                      <a:pt x="112" y="135"/>
                      <a:pt x="113" y="134"/>
                    </a:cubicBezTo>
                    <a:cubicBezTo>
                      <a:pt x="114" y="134"/>
                      <a:pt x="114" y="134"/>
                      <a:pt x="115" y="134"/>
                    </a:cubicBezTo>
                    <a:cubicBezTo>
                      <a:pt x="116" y="134"/>
                      <a:pt x="116" y="134"/>
                      <a:pt x="117" y="134"/>
                    </a:cubicBezTo>
                    <a:cubicBezTo>
                      <a:pt x="117" y="134"/>
                      <a:pt x="116" y="134"/>
                      <a:pt x="116" y="134"/>
                    </a:cubicBezTo>
                    <a:cubicBezTo>
                      <a:pt x="116" y="134"/>
                      <a:pt x="116" y="134"/>
                      <a:pt x="116" y="134"/>
                    </a:cubicBezTo>
                    <a:cubicBezTo>
                      <a:pt x="116" y="134"/>
                      <a:pt x="116" y="134"/>
                      <a:pt x="116" y="133"/>
                    </a:cubicBezTo>
                    <a:cubicBezTo>
                      <a:pt x="116" y="133"/>
                      <a:pt x="115" y="133"/>
                      <a:pt x="115" y="133"/>
                    </a:cubicBezTo>
                    <a:cubicBezTo>
                      <a:pt x="116" y="133"/>
                      <a:pt x="116" y="133"/>
                      <a:pt x="116" y="133"/>
                    </a:cubicBezTo>
                    <a:cubicBezTo>
                      <a:pt x="116" y="133"/>
                      <a:pt x="117" y="134"/>
                      <a:pt x="117" y="134"/>
                    </a:cubicBezTo>
                    <a:cubicBezTo>
                      <a:pt x="118" y="134"/>
                      <a:pt x="118" y="134"/>
                      <a:pt x="119" y="134"/>
                    </a:cubicBezTo>
                    <a:cubicBezTo>
                      <a:pt x="120" y="134"/>
                      <a:pt x="121" y="134"/>
                      <a:pt x="122" y="135"/>
                    </a:cubicBezTo>
                    <a:cubicBezTo>
                      <a:pt x="123" y="135"/>
                      <a:pt x="124" y="136"/>
                      <a:pt x="124" y="136"/>
                    </a:cubicBezTo>
                    <a:cubicBezTo>
                      <a:pt x="125" y="136"/>
                      <a:pt x="125" y="136"/>
                      <a:pt x="126" y="136"/>
                    </a:cubicBezTo>
                    <a:cubicBezTo>
                      <a:pt x="126" y="136"/>
                      <a:pt x="126" y="136"/>
                      <a:pt x="126" y="136"/>
                    </a:cubicBezTo>
                    <a:cubicBezTo>
                      <a:pt x="126" y="136"/>
                      <a:pt x="126" y="136"/>
                      <a:pt x="127" y="136"/>
                    </a:cubicBezTo>
                    <a:cubicBezTo>
                      <a:pt x="127" y="136"/>
                      <a:pt x="127" y="136"/>
                      <a:pt x="128" y="136"/>
                    </a:cubicBezTo>
                    <a:cubicBezTo>
                      <a:pt x="128" y="136"/>
                      <a:pt x="128" y="135"/>
                      <a:pt x="129" y="135"/>
                    </a:cubicBezTo>
                    <a:cubicBezTo>
                      <a:pt x="129" y="134"/>
                      <a:pt x="129" y="134"/>
                      <a:pt x="129" y="133"/>
                    </a:cubicBezTo>
                    <a:cubicBezTo>
                      <a:pt x="129" y="133"/>
                      <a:pt x="129" y="133"/>
                      <a:pt x="130" y="133"/>
                    </a:cubicBezTo>
                    <a:cubicBezTo>
                      <a:pt x="130" y="133"/>
                      <a:pt x="131" y="132"/>
                      <a:pt x="131" y="132"/>
                    </a:cubicBezTo>
                    <a:cubicBezTo>
                      <a:pt x="132" y="132"/>
                      <a:pt x="132" y="131"/>
                      <a:pt x="132" y="130"/>
                    </a:cubicBezTo>
                    <a:cubicBezTo>
                      <a:pt x="133" y="130"/>
                      <a:pt x="133" y="130"/>
                      <a:pt x="133" y="130"/>
                    </a:cubicBezTo>
                    <a:cubicBezTo>
                      <a:pt x="134" y="129"/>
                      <a:pt x="134" y="129"/>
                      <a:pt x="134" y="129"/>
                    </a:cubicBezTo>
                    <a:cubicBezTo>
                      <a:pt x="135" y="129"/>
                      <a:pt x="135" y="129"/>
                      <a:pt x="135" y="129"/>
                    </a:cubicBezTo>
                    <a:cubicBezTo>
                      <a:pt x="135" y="128"/>
                      <a:pt x="135" y="128"/>
                      <a:pt x="135" y="128"/>
                    </a:cubicBezTo>
                    <a:cubicBezTo>
                      <a:pt x="137" y="127"/>
                      <a:pt x="138" y="127"/>
                      <a:pt x="139" y="126"/>
                    </a:cubicBezTo>
                    <a:cubicBezTo>
                      <a:pt x="139" y="126"/>
                      <a:pt x="140" y="127"/>
                      <a:pt x="140" y="127"/>
                    </a:cubicBezTo>
                    <a:cubicBezTo>
                      <a:pt x="140" y="126"/>
                      <a:pt x="141" y="126"/>
                      <a:pt x="141" y="125"/>
                    </a:cubicBezTo>
                    <a:cubicBezTo>
                      <a:pt x="141" y="125"/>
                      <a:pt x="142" y="125"/>
                      <a:pt x="142" y="125"/>
                    </a:cubicBezTo>
                    <a:cubicBezTo>
                      <a:pt x="143" y="124"/>
                      <a:pt x="143" y="124"/>
                      <a:pt x="144" y="124"/>
                    </a:cubicBezTo>
                    <a:cubicBezTo>
                      <a:pt x="144" y="123"/>
                      <a:pt x="145" y="123"/>
                      <a:pt x="145" y="123"/>
                    </a:cubicBezTo>
                    <a:cubicBezTo>
                      <a:pt x="145" y="123"/>
                      <a:pt x="145" y="123"/>
                      <a:pt x="145" y="122"/>
                    </a:cubicBezTo>
                    <a:cubicBezTo>
                      <a:pt x="146" y="122"/>
                      <a:pt x="146" y="122"/>
                      <a:pt x="146" y="122"/>
                    </a:cubicBezTo>
                    <a:cubicBezTo>
                      <a:pt x="147" y="122"/>
                      <a:pt x="147" y="122"/>
                      <a:pt x="147" y="121"/>
                    </a:cubicBezTo>
                    <a:cubicBezTo>
                      <a:pt x="147" y="121"/>
                      <a:pt x="147" y="121"/>
                      <a:pt x="147" y="121"/>
                    </a:cubicBezTo>
                    <a:cubicBezTo>
                      <a:pt x="148" y="121"/>
                      <a:pt x="148" y="121"/>
                      <a:pt x="149" y="121"/>
                    </a:cubicBezTo>
                    <a:cubicBezTo>
                      <a:pt x="149" y="121"/>
                      <a:pt x="150" y="120"/>
                      <a:pt x="150" y="120"/>
                    </a:cubicBezTo>
                    <a:cubicBezTo>
                      <a:pt x="150" y="120"/>
                      <a:pt x="150" y="120"/>
                      <a:pt x="151" y="120"/>
                    </a:cubicBezTo>
                    <a:cubicBezTo>
                      <a:pt x="151" y="120"/>
                      <a:pt x="151" y="119"/>
                      <a:pt x="152" y="119"/>
                    </a:cubicBezTo>
                    <a:cubicBezTo>
                      <a:pt x="152" y="119"/>
                      <a:pt x="153" y="119"/>
                      <a:pt x="153" y="119"/>
                    </a:cubicBezTo>
                    <a:cubicBezTo>
                      <a:pt x="153" y="119"/>
                      <a:pt x="154" y="119"/>
                      <a:pt x="154" y="119"/>
                    </a:cubicBezTo>
                    <a:cubicBezTo>
                      <a:pt x="154" y="119"/>
                      <a:pt x="153" y="119"/>
                      <a:pt x="153" y="119"/>
                    </a:cubicBezTo>
                    <a:cubicBezTo>
                      <a:pt x="153" y="119"/>
                      <a:pt x="153" y="119"/>
                      <a:pt x="153" y="119"/>
                    </a:cubicBezTo>
                    <a:cubicBezTo>
                      <a:pt x="154" y="119"/>
                      <a:pt x="154" y="119"/>
                      <a:pt x="155" y="119"/>
                    </a:cubicBezTo>
                    <a:cubicBezTo>
                      <a:pt x="155" y="119"/>
                      <a:pt x="156" y="119"/>
                      <a:pt x="156" y="119"/>
                    </a:cubicBezTo>
                    <a:cubicBezTo>
                      <a:pt x="157" y="119"/>
                      <a:pt x="157" y="119"/>
                      <a:pt x="157" y="118"/>
                    </a:cubicBezTo>
                    <a:cubicBezTo>
                      <a:pt x="157" y="118"/>
                      <a:pt x="157" y="118"/>
                      <a:pt x="157" y="118"/>
                    </a:cubicBezTo>
                    <a:cubicBezTo>
                      <a:pt x="157" y="118"/>
                      <a:pt x="157" y="118"/>
                      <a:pt x="158" y="117"/>
                    </a:cubicBezTo>
                    <a:cubicBezTo>
                      <a:pt x="158" y="117"/>
                      <a:pt x="159" y="117"/>
                      <a:pt x="159" y="117"/>
                    </a:cubicBezTo>
                    <a:cubicBezTo>
                      <a:pt x="160" y="117"/>
                      <a:pt x="160" y="117"/>
                      <a:pt x="160" y="116"/>
                    </a:cubicBezTo>
                    <a:cubicBezTo>
                      <a:pt x="160" y="116"/>
                      <a:pt x="160" y="117"/>
                      <a:pt x="161" y="117"/>
                    </a:cubicBezTo>
                    <a:cubicBezTo>
                      <a:pt x="161" y="116"/>
                      <a:pt x="162" y="116"/>
                      <a:pt x="162" y="116"/>
                    </a:cubicBezTo>
                    <a:cubicBezTo>
                      <a:pt x="162" y="115"/>
                      <a:pt x="162" y="115"/>
                      <a:pt x="163" y="115"/>
                    </a:cubicBezTo>
                    <a:cubicBezTo>
                      <a:pt x="163" y="115"/>
                      <a:pt x="163" y="114"/>
                      <a:pt x="163" y="114"/>
                    </a:cubicBezTo>
                    <a:cubicBezTo>
                      <a:pt x="163" y="114"/>
                      <a:pt x="163" y="114"/>
                      <a:pt x="163" y="114"/>
                    </a:cubicBezTo>
                    <a:cubicBezTo>
                      <a:pt x="163" y="114"/>
                      <a:pt x="164" y="113"/>
                      <a:pt x="164" y="113"/>
                    </a:cubicBezTo>
                    <a:cubicBezTo>
                      <a:pt x="164" y="113"/>
                      <a:pt x="165" y="112"/>
                      <a:pt x="166" y="112"/>
                    </a:cubicBezTo>
                    <a:cubicBezTo>
                      <a:pt x="166" y="111"/>
                      <a:pt x="166" y="111"/>
                      <a:pt x="167" y="111"/>
                    </a:cubicBezTo>
                    <a:cubicBezTo>
                      <a:pt x="168" y="110"/>
                      <a:pt x="168" y="110"/>
                      <a:pt x="169" y="109"/>
                    </a:cubicBezTo>
                    <a:cubicBezTo>
                      <a:pt x="169" y="109"/>
                      <a:pt x="170" y="109"/>
                      <a:pt x="170" y="108"/>
                    </a:cubicBezTo>
                    <a:cubicBezTo>
                      <a:pt x="170" y="108"/>
                      <a:pt x="171" y="107"/>
                      <a:pt x="171" y="107"/>
                    </a:cubicBezTo>
                    <a:cubicBezTo>
                      <a:pt x="172" y="107"/>
                      <a:pt x="172" y="107"/>
                      <a:pt x="173" y="107"/>
                    </a:cubicBezTo>
                    <a:cubicBezTo>
                      <a:pt x="173" y="107"/>
                      <a:pt x="173" y="106"/>
                      <a:pt x="174" y="106"/>
                    </a:cubicBezTo>
                    <a:cubicBezTo>
                      <a:pt x="174" y="106"/>
                      <a:pt x="174" y="105"/>
                      <a:pt x="174" y="105"/>
                    </a:cubicBezTo>
                    <a:cubicBezTo>
                      <a:pt x="174" y="105"/>
                      <a:pt x="174" y="105"/>
                      <a:pt x="175" y="105"/>
                    </a:cubicBezTo>
                    <a:cubicBezTo>
                      <a:pt x="175" y="104"/>
                      <a:pt x="175" y="103"/>
                      <a:pt x="175" y="1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647" name="Freeform 786"/>
              <p:cNvSpPr>
                <a:spLocks/>
              </p:cNvSpPr>
              <p:nvPr/>
            </p:nvSpPr>
            <p:spPr bwMode="auto">
              <a:xfrm>
                <a:off x="3845" y="3423"/>
                <a:ext cx="3" cy="0"/>
              </a:xfrm>
              <a:custGeom>
                <a:avLst/>
                <a:gdLst>
                  <a:gd name="T0" fmla="*/ 1 w 1"/>
                  <a:gd name="T1" fmla="*/ 1 w 1"/>
                  <a:gd name="T2" fmla="*/ 0 w 1"/>
                  <a:gd name="T3" fmla="*/ 1 w 1"/>
                  <a:gd name="T4" fmla="*/ 1 w 1"/>
                </a:gdLst>
                <a:ahLst/>
                <a:cxnLst>
                  <a:cxn ang="0">
                    <a:pos x="T0" y="0"/>
                  </a:cxn>
                  <a:cxn ang="0">
                    <a:pos x="T1" y="0"/>
                  </a:cxn>
                  <a:cxn ang="0">
                    <a:pos x="T2" y="0"/>
                  </a:cxn>
                  <a:cxn ang="0">
                    <a:pos x="T3" y="0"/>
                  </a:cxn>
                  <a:cxn ang="0">
                    <a:pos x="T4" y="0"/>
                  </a:cxn>
                </a:cxnLst>
                <a:rect l="0" t="0" r="r" b="b"/>
                <a:pathLst>
                  <a:path w="1">
                    <a:moveTo>
                      <a:pt x="1" y="0"/>
                    </a:moveTo>
                    <a:cubicBezTo>
                      <a:pt x="1" y="0"/>
                      <a:pt x="1" y="0"/>
                      <a:pt x="1" y="0"/>
                    </a:cubicBezTo>
                    <a:cubicBezTo>
                      <a:pt x="1" y="0"/>
                      <a:pt x="0" y="0"/>
                      <a:pt x="0" y="0"/>
                    </a:cubicBezTo>
                    <a:cubicBezTo>
                      <a:pt x="0" y="0"/>
                      <a:pt x="0" y="0"/>
                      <a:pt x="1"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648" name="Freeform 787"/>
              <p:cNvSpPr>
                <a:spLocks/>
              </p:cNvSpPr>
              <p:nvPr/>
            </p:nvSpPr>
            <p:spPr bwMode="auto">
              <a:xfrm>
                <a:off x="3850" y="3454"/>
                <a:ext cx="5" cy="5"/>
              </a:xfrm>
              <a:custGeom>
                <a:avLst/>
                <a:gdLst>
                  <a:gd name="T0" fmla="*/ 1 w 2"/>
                  <a:gd name="T1" fmla="*/ 0 h 2"/>
                  <a:gd name="T2" fmla="*/ 0 w 2"/>
                  <a:gd name="T3" fmla="*/ 0 h 2"/>
                  <a:gd name="T4" fmla="*/ 0 w 2"/>
                  <a:gd name="T5" fmla="*/ 1 h 2"/>
                  <a:gd name="T6" fmla="*/ 1 w 2"/>
                  <a:gd name="T7" fmla="*/ 1 h 2"/>
                  <a:gd name="T8" fmla="*/ 2 w 2"/>
                  <a:gd name="T9" fmla="*/ 2 h 2"/>
                  <a:gd name="T10" fmla="*/ 2 w 2"/>
                  <a:gd name="T11" fmla="*/ 2 h 2"/>
                  <a:gd name="T12" fmla="*/ 2 w 2"/>
                  <a:gd name="T13" fmla="*/ 1 h 2"/>
                  <a:gd name="T14" fmla="*/ 1 w 2"/>
                  <a:gd name="T15" fmla="*/ 0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2">
                    <a:moveTo>
                      <a:pt x="1" y="0"/>
                    </a:moveTo>
                    <a:cubicBezTo>
                      <a:pt x="0" y="0"/>
                      <a:pt x="0" y="0"/>
                      <a:pt x="0" y="0"/>
                    </a:cubicBezTo>
                    <a:cubicBezTo>
                      <a:pt x="0" y="1"/>
                      <a:pt x="0" y="1"/>
                      <a:pt x="0" y="1"/>
                    </a:cubicBezTo>
                    <a:cubicBezTo>
                      <a:pt x="1" y="1"/>
                      <a:pt x="1" y="1"/>
                      <a:pt x="1" y="1"/>
                    </a:cubicBezTo>
                    <a:cubicBezTo>
                      <a:pt x="1" y="2"/>
                      <a:pt x="2" y="2"/>
                      <a:pt x="2" y="2"/>
                    </a:cubicBezTo>
                    <a:cubicBezTo>
                      <a:pt x="2" y="2"/>
                      <a:pt x="2" y="2"/>
                      <a:pt x="2" y="2"/>
                    </a:cubicBezTo>
                    <a:cubicBezTo>
                      <a:pt x="2" y="1"/>
                      <a:pt x="2" y="1"/>
                      <a:pt x="2" y="1"/>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649" name="Freeform 788"/>
              <p:cNvSpPr>
                <a:spLocks/>
              </p:cNvSpPr>
              <p:nvPr/>
            </p:nvSpPr>
            <p:spPr bwMode="auto">
              <a:xfrm>
                <a:off x="3933" y="3132"/>
                <a:ext cx="5" cy="2"/>
              </a:xfrm>
              <a:custGeom>
                <a:avLst/>
                <a:gdLst>
                  <a:gd name="T0" fmla="*/ 0 w 2"/>
                  <a:gd name="T1" fmla="*/ 1 h 1"/>
                  <a:gd name="T2" fmla="*/ 0 w 2"/>
                  <a:gd name="T3" fmla="*/ 1 h 1"/>
                  <a:gd name="T4" fmla="*/ 1 w 2"/>
                  <a:gd name="T5" fmla="*/ 1 h 1"/>
                  <a:gd name="T6" fmla="*/ 2 w 2"/>
                  <a:gd name="T7" fmla="*/ 1 h 1"/>
                  <a:gd name="T8" fmla="*/ 2 w 2"/>
                  <a:gd name="T9" fmla="*/ 0 h 1"/>
                  <a:gd name="T10" fmla="*/ 0 w 2"/>
                  <a:gd name="T11" fmla="*/ 1 h 1"/>
                  <a:gd name="T12" fmla="*/ 0 w 2"/>
                  <a:gd name="T13" fmla="*/ 1 h 1"/>
                </a:gdLst>
                <a:ahLst/>
                <a:cxnLst>
                  <a:cxn ang="0">
                    <a:pos x="T0" y="T1"/>
                  </a:cxn>
                  <a:cxn ang="0">
                    <a:pos x="T2" y="T3"/>
                  </a:cxn>
                  <a:cxn ang="0">
                    <a:pos x="T4" y="T5"/>
                  </a:cxn>
                  <a:cxn ang="0">
                    <a:pos x="T6" y="T7"/>
                  </a:cxn>
                  <a:cxn ang="0">
                    <a:pos x="T8" y="T9"/>
                  </a:cxn>
                  <a:cxn ang="0">
                    <a:pos x="T10" y="T11"/>
                  </a:cxn>
                  <a:cxn ang="0">
                    <a:pos x="T12" y="T13"/>
                  </a:cxn>
                </a:cxnLst>
                <a:rect l="0" t="0" r="r" b="b"/>
                <a:pathLst>
                  <a:path w="2" h="1">
                    <a:moveTo>
                      <a:pt x="0" y="1"/>
                    </a:moveTo>
                    <a:cubicBezTo>
                      <a:pt x="0" y="1"/>
                      <a:pt x="0" y="1"/>
                      <a:pt x="0" y="1"/>
                    </a:cubicBezTo>
                    <a:cubicBezTo>
                      <a:pt x="0" y="1"/>
                      <a:pt x="1" y="1"/>
                      <a:pt x="1" y="1"/>
                    </a:cubicBezTo>
                    <a:cubicBezTo>
                      <a:pt x="1" y="1"/>
                      <a:pt x="1" y="1"/>
                      <a:pt x="2" y="1"/>
                    </a:cubicBezTo>
                    <a:cubicBezTo>
                      <a:pt x="2" y="1"/>
                      <a:pt x="2" y="0"/>
                      <a:pt x="2" y="0"/>
                    </a:cubicBezTo>
                    <a:cubicBezTo>
                      <a:pt x="1" y="0"/>
                      <a:pt x="1" y="0"/>
                      <a:pt x="0" y="1"/>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650" name="Freeform 789"/>
              <p:cNvSpPr>
                <a:spLocks/>
              </p:cNvSpPr>
              <p:nvPr/>
            </p:nvSpPr>
            <p:spPr bwMode="auto">
              <a:xfrm>
                <a:off x="3935" y="3196"/>
                <a:ext cx="3" cy="2"/>
              </a:xfrm>
              <a:custGeom>
                <a:avLst/>
                <a:gdLst>
                  <a:gd name="T0" fmla="*/ 0 w 1"/>
                  <a:gd name="T1" fmla="*/ 1 h 1"/>
                  <a:gd name="T2" fmla="*/ 1 w 1"/>
                  <a:gd name="T3" fmla="*/ 1 h 1"/>
                  <a:gd name="T4" fmla="*/ 1 w 1"/>
                  <a:gd name="T5" fmla="*/ 0 h 1"/>
                  <a:gd name="T6" fmla="*/ 0 w 1"/>
                  <a:gd name="T7" fmla="*/ 0 h 1"/>
                  <a:gd name="T8" fmla="*/ 0 w 1"/>
                  <a:gd name="T9" fmla="*/ 1 h 1"/>
                </a:gdLst>
                <a:ahLst/>
                <a:cxnLst>
                  <a:cxn ang="0">
                    <a:pos x="T0" y="T1"/>
                  </a:cxn>
                  <a:cxn ang="0">
                    <a:pos x="T2" y="T3"/>
                  </a:cxn>
                  <a:cxn ang="0">
                    <a:pos x="T4" y="T5"/>
                  </a:cxn>
                  <a:cxn ang="0">
                    <a:pos x="T6" y="T7"/>
                  </a:cxn>
                  <a:cxn ang="0">
                    <a:pos x="T8" y="T9"/>
                  </a:cxn>
                </a:cxnLst>
                <a:rect l="0" t="0" r="r" b="b"/>
                <a:pathLst>
                  <a:path w="1" h="1">
                    <a:moveTo>
                      <a:pt x="0" y="1"/>
                    </a:moveTo>
                    <a:cubicBezTo>
                      <a:pt x="1" y="1"/>
                      <a:pt x="1" y="1"/>
                      <a:pt x="1" y="1"/>
                    </a:cubicBezTo>
                    <a:cubicBezTo>
                      <a:pt x="1" y="0"/>
                      <a:pt x="1" y="0"/>
                      <a:pt x="1" y="0"/>
                    </a:cubicBezTo>
                    <a:cubicBezTo>
                      <a:pt x="1" y="0"/>
                      <a:pt x="1" y="0"/>
                      <a:pt x="0" y="0"/>
                    </a:cubicBezTo>
                    <a:cubicBezTo>
                      <a:pt x="0" y="0"/>
                      <a:pt x="0"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651" name="Freeform 790"/>
              <p:cNvSpPr>
                <a:spLocks/>
              </p:cNvSpPr>
              <p:nvPr/>
            </p:nvSpPr>
            <p:spPr bwMode="auto">
              <a:xfrm>
                <a:off x="3931" y="3134"/>
                <a:ext cx="0" cy="3"/>
              </a:xfrm>
              <a:custGeom>
                <a:avLst/>
                <a:gdLst>
                  <a:gd name="T0" fmla="*/ 1 h 1"/>
                  <a:gd name="T1" fmla="*/ 0 h 1"/>
                  <a:gd name="T2" fmla="*/ 0 h 1"/>
                  <a:gd name="T3" fmla="*/ 1 h 1"/>
                </a:gdLst>
                <a:ahLst/>
                <a:cxnLst>
                  <a:cxn ang="0">
                    <a:pos x="0" y="T0"/>
                  </a:cxn>
                  <a:cxn ang="0">
                    <a:pos x="0" y="T1"/>
                  </a:cxn>
                  <a:cxn ang="0">
                    <a:pos x="0" y="T2"/>
                  </a:cxn>
                  <a:cxn ang="0">
                    <a:pos x="0" y="T3"/>
                  </a:cxn>
                </a:cxnLst>
                <a:rect l="0" t="0" r="r" b="b"/>
                <a:pathLst>
                  <a:path h="1">
                    <a:moveTo>
                      <a:pt x="0" y="1"/>
                    </a:moveTo>
                    <a:cubicBezTo>
                      <a:pt x="0" y="0"/>
                      <a:pt x="0" y="0"/>
                      <a:pt x="0" y="0"/>
                    </a:cubicBezTo>
                    <a:cubicBezTo>
                      <a:pt x="0" y="0"/>
                      <a:pt x="0" y="0"/>
                      <a:pt x="0" y="0"/>
                    </a:cubicBezTo>
                    <a:cubicBezTo>
                      <a:pt x="0" y="0"/>
                      <a:pt x="0"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652" name="Freeform 791"/>
              <p:cNvSpPr>
                <a:spLocks/>
              </p:cNvSpPr>
              <p:nvPr/>
            </p:nvSpPr>
            <p:spPr bwMode="auto">
              <a:xfrm>
                <a:off x="3916" y="3172"/>
                <a:ext cx="3" cy="3"/>
              </a:xfrm>
              <a:custGeom>
                <a:avLst/>
                <a:gdLst>
                  <a:gd name="T0" fmla="*/ 1 w 1"/>
                  <a:gd name="T1" fmla="*/ 1 h 1"/>
                  <a:gd name="T2" fmla="*/ 1 w 1"/>
                  <a:gd name="T3" fmla="*/ 0 h 1"/>
                  <a:gd name="T4" fmla="*/ 0 w 1"/>
                  <a:gd name="T5" fmla="*/ 1 h 1"/>
                  <a:gd name="T6" fmla="*/ 1 w 1"/>
                  <a:gd name="T7" fmla="*/ 1 h 1"/>
                  <a:gd name="T8" fmla="*/ 1 w 1"/>
                  <a:gd name="T9" fmla="*/ 1 h 1"/>
                </a:gdLst>
                <a:ahLst/>
                <a:cxnLst>
                  <a:cxn ang="0">
                    <a:pos x="T0" y="T1"/>
                  </a:cxn>
                  <a:cxn ang="0">
                    <a:pos x="T2" y="T3"/>
                  </a:cxn>
                  <a:cxn ang="0">
                    <a:pos x="T4" y="T5"/>
                  </a:cxn>
                  <a:cxn ang="0">
                    <a:pos x="T6" y="T7"/>
                  </a:cxn>
                  <a:cxn ang="0">
                    <a:pos x="T8" y="T9"/>
                  </a:cxn>
                </a:cxnLst>
                <a:rect l="0" t="0" r="r" b="b"/>
                <a:pathLst>
                  <a:path w="1" h="1">
                    <a:moveTo>
                      <a:pt x="1" y="1"/>
                    </a:moveTo>
                    <a:cubicBezTo>
                      <a:pt x="1" y="1"/>
                      <a:pt x="1" y="1"/>
                      <a:pt x="1" y="0"/>
                    </a:cubicBezTo>
                    <a:cubicBezTo>
                      <a:pt x="1" y="0"/>
                      <a:pt x="1" y="1"/>
                      <a:pt x="0" y="1"/>
                    </a:cubicBezTo>
                    <a:cubicBezTo>
                      <a:pt x="0" y="1"/>
                      <a:pt x="1" y="1"/>
                      <a:pt x="1" y="1"/>
                    </a:cubicBezTo>
                    <a:cubicBezTo>
                      <a:pt x="1" y="1"/>
                      <a:pt x="1"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653" name="Freeform 792"/>
              <p:cNvSpPr>
                <a:spLocks/>
              </p:cNvSpPr>
              <p:nvPr/>
            </p:nvSpPr>
            <p:spPr bwMode="auto">
              <a:xfrm>
                <a:off x="3935" y="3191"/>
                <a:ext cx="7" cy="3"/>
              </a:xfrm>
              <a:custGeom>
                <a:avLst/>
                <a:gdLst>
                  <a:gd name="T0" fmla="*/ 3 w 3"/>
                  <a:gd name="T1" fmla="*/ 1 h 1"/>
                  <a:gd name="T2" fmla="*/ 2 w 3"/>
                  <a:gd name="T3" fmla="*/ 0 h 1"/>
                  <a:gd name="T4" fmla="*/ 0 w 3"/>
                  <a:gd name="T5" fmla="*/ 0 h 1"/>
                  <a:gd name="T6" fmla="*/ 0 w 3"/>
                  <a:gd name="T7" fmla="*/ 0 h 1"/>
                  <a:gd name="T8" fmla="*/ 0 w 3"/>
                  <a:gd name="T9" fmla="*/ 1 h 1"/>
                  <a:gd name="T10" fmla="*/ 1 w 3"/>
                  <a:gd name="T11" fmla="*/ 1 h 1"/>
                  <a:gd name="T12" fmla="*/ 2 w 3"/>
                  <a:gd name="T13" fmla="*/ 0 h 1"/>
                  <a:gd name="T14" fmla="*/ 3 w 3"/>
                  <a:gd name="T15" fmla="*/ 1 h 1"/>
                  <a:gd name="T16" fmla="*/ 3 w 3"/>
                  <a:gd name="T17" fmla="*/ 1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
                    <a:moveTo>
                      <a:pt x="3" y="1"/>
                    </a:moveTo>
                    <a:cubicBezTo>
                      <a:pt x="2" y="0"/>
                      <a:pt x="2" y="0"/>
                      <a:pt x="2" y="0"/>
                    </a:cubicBezTo>
                    <a:cubicBezTo>
                      <a:pt x="1" y="0"/>
                      <a:pt x="1" y="0"/>
                      <a:pt x="0" y="0"/>
                    </a:cubicBezTo>
                    <a:cubicBezTo>
                      <a:pt x="0" y="0"/>
                      <a:pt x="0" y="0"/>
                      <a:pt x="0" y="0"/>
                    </a:cubicBezTo>
                    <a:cubicBezTo>
                      <a:pt x="0" y="0"/>
                      <a:pt x="0" y="1"/>
                      <a:pt x="0" y="1"/>
                    </a:cubicBezTo>
                    <a:cubicBezTo>
                      <a:pt x="0" y="1"/>
                      <a:pt x="1" y="1"/>
                      <a:pt x="1" y="1"/>
                    </a:cubicBezTo>
                    <a:cubicBezTo>
                      <a:pt x="1" y="1"/>
                      <a:pt x="1" y="1"/>
                      <a:pt x="2" y="0"/>
                    </a:cubicBezTo>
                    <a:cubicBezTo>
                      <a:pt x="2" y="1"/>
                      <a:pt x="2" y="1"/>
                      <a:pt x="3" y="1"/>
                    </a:cubicBezTo>
                    <a:cubicBezTo>
                      <a:pt x="3" y="1"/>
                      <a:pt x="3" y="1"/>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654" name="Freeform 793"/>
              <p:cNvSpPr>
                <a:spLocks/>
              </p:cNvSpPr>
              <p:nvPr/>
            </p:nvSpPr>
            <p:spPr bwMode="auto">
              <a:xfrm>
                <a:off x="3819" y="3440"/>
                <a:ext cx="3" cy="2"/>
              </a:xfrm>
              <a:custGeom>
                <a:avLst/>
                <a:gdLst>
                  <a:gd name="T0" fmla="*/ 1 w 1"/>
                  <a:gd name="T1" fmla="*/ 0 h 1"/>
                  <a:gd name="T2" fmla="*/ 0 w 1"/>
                  <a:gd name="T3" fmla="*/ 1 h 1"/>
                  <a:gd name="T4" fmla="*/ 1 w 1"/>
                  <a:gd name="T5" fmla="*/ 1 h 1"/>
                  <a:gd name="T6" fmla="*/ 1 w 1"/>
                  <a:gd name="T7" fmla="*/ 1 h 1"/>
                  <a:gd name="T8" fmla="*/ 1 w 1"/>
                  <a:gd name="T9" fmla="*/ 0 h 1"/>
                  <a:gd name="T10" fmla="*/ 1 w 1"/>
                  <a:gd name="T11" fmla="*/ 0 h 1"/>
                </a:gdLst>
                <a:ahLst/>
                <a:cxnLst>
                  <a:cxn ang="0">
                    <a:pos x="T0" y="T1"/>
                  </a:cxn>
                  <a:cxn ang="0">
                    <a:pos x="T2" y="T3"/>
                  </a:cxn>
                  <a:cxn ang="0">
                    <a:pos x="T4" y="T5"/>
                  </a:cxn>
                  <a:cxn ang="0">
                    <a:pos x="T6" y="T7"/>
                  </a:cxn>
                  <a:cxn ang="0">
                    <a:pos x="T8" y="T9"/>
                  </a:cxn>
                  <a:cxn ang="0">
                    <a:pos x="T10" y="T11"/>
                  </a:cxn>
                </a:cxnLst>
                <a:rect l="0" t="0" r="r" b="b"/>
                <a:pathLst>
                  <a:path w="1" h="1">
                    <a:moveTo>
                      <a:pt x="1" y="0"/>
                    </a:moveTo>
                    <a:cubicBezTo>
                      <a:pt x="0" y="0"/>
                      <a:pt x="0" y="1"/>
                      <a:pt x="0" y="1"/>
                    </a:cubicBezTo>
                    <a:cubicBezTo>
                      <a:pt x="0" y="1"/>
                      <a:pt x="0" y="1"/>
                      <a:pt x="1" y="1"/>
                    </a:cubicBezTo>
                    <a:cubicBezTo>
                      <a:pt x="1" y="1"/>
                      <a:pt x="1" y="1"/>
                      <a:pt x="1" y="1"/>
                    </a:cubicBezTo>
                    <a:cubicBezTo>
                      <a:pt x="1" y="1"/>
                      <a:pt x="1" y="0"/>
                      <a:pt x="1"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655" name="Freeform 794"/>
              <p:cNvSpPr>
                <a:spLocks/>
              </p:cNvSpPr>
              <p:nvPr/>
            </p:nvSpPr>
            <p:spPr bwMode="auto">
              <a:xfrm>
                <a:off x="3928" y="3134"/>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656" name="Freeform 795"/>
              <p:cNvSpPr>
                <a:spLocks/>
              </p:cNvSpPr>
              <p:nvPr/>
            </p:nvSpPr>
            <p:spPr bwMode="auto">
              <a:xfrm>
                <a:off x="3822" y="3445"/>
                <a:ext cx="2" cy="2"/>
              </a:xfrm>
              <a:custGeom>
                <a:avLst/>
                <a:gdLst>
                  <a:gd name="T0" fmla="*/ 0 w 1"/>
                  <a:gd name="T1" fmla="*/ 0 h 1"/>
                  <a:gd name="T2" fmla="*/ 0 w 1"/>
                  <a:gd name="T3" fmla="*/ 1 h 1"/>
                  <a:gd name="T4" fmla="*/ 1 w 1"/>
                  <a:gd name="T5" fmla="*/ 0 h 1"/>
                  <a:gd name="T6" fmla="*/ 0 w 1"/>
                  <a:gd name="T7" fmla="*/ 0 h 1"/>
                  <a:gd name="T8" fmla="*/ 0 w 1"/>
                  <a:gd name="T9" fmla="*/ 0 h 1"/>
                  <a:gd name="T10" fmla="*/ 0 w 1"/>
                  <a:gd name="T11" fmla="*/ 0 h 1"/>
                </a:gdLst>
                <a:ahLst/>
                <a:cxnLst>
                  <a:cxn ang="0">
                    <a:pos x="T0" y="T1"/>
                  </a:cxn>
                  <a:cxn ang="0">
                    <a:pos x="T2" y="T3"/>
                  </a:cxn>
                  <a:cxn ang="0">
                    <a:pos x="T4" y="T5"/>
                  </a:cxn>
                  <a:cxn ang="0">
                    <a:pos x="T6" y="T7"/>
                  </a:cxn>
                  <a:cxn ang="0">
                    <a:pos x="T8" y="T9"/>
                  </a:cxn>
                  <a:cxn ang="0">
                    <a:pos x="T10" y="T11"/>
                  </a:cxn>
                </a:cxnLst>
                <a:rect l="0" t="0" r="r" b="b"/>
                <a:pathLst>
                  <a:path w="1" h="1">
                    <a:moveTo>
                      <a:pt x="0" y="0"/>
                    </a:moveTo>
                    <a:cubicBezTo>
                      <a:pt x="0" y="0"/>
                      <a:pt x="0" y="0"/>
                      <a:pt x="0" y="1"/>
                    </a:cubicBezTo>
                    <a:cubicBezTo>
                      <a:pt x="0" y="1"/>
                      <a:pt x="0" y="0"/>
                      <a:pt x="1" y="0"/>
                    </a:cubicBez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657" name="Freeform 796"/>
              <p:cNvSpPr>
                <a:spLocks/>
              </p:cNvSpPr>
              <p:nvPr/>
            </p:nvSpPr>
            <p:spPr bwMode="auto">
              <a:xfrm>
                <a:off x="3994" y="3153"/>
                <a:ext cx="3" cy="3"/>
              </a:xfrm>
              <a:custGeom>
                <a:avLst/>
                <a:gdLst>
                  <a:gd name="T0" fmla="*/ 0 w 1"/>
                  <a:gd name="T1" fmla="*/ 0 h 1"/>
                  <a:gd name="T2" fmla="*/ 0 w 1"/>
                  <a:gd name="T3" fmla="*/ 0 h 1"/>
                  <a:gd name="T4" fmla="*/ 1 w 1"/>
                  <a:gd name="T5" fmla="*/ 0 h 1"/>
                  <a:gd name="T6" fmla="*/ 1 w 1"/>
                  <a:gd name="T7" fmla="*/ 1 h 1"/>
                  <a:gd name="T8" fmla="*/ 1 w 1"/>
                  <a:gd name="T9" fmla="*/ 0 h 1"/>
                  <a:gd name="T10" fmla="*/ 0 w 1"/>
                  <a:gd name="T11" fmla="*/ 0 h 1"/>
                </a:gdLst>
                <a:ahLst/>
                <a:cxnLst>
                  <a:cxn ang="0">
                    <a:pos x="T0" y="T1"/>
                  </a:cxn>
                  <a:cxn ang="0">
                    <a:pos x="T2" y="T3"/>
                  </a:cxn>
                  <a:cxn ang="0">
                    <a:pos x="T4" y="T5"/>
                  </a:cxn>
                  <a:cxn ang="0">
                    <a:pos x="T6" y="T7"/>
                  </a:cxn>
                  <a:cxn ang="0">
                    <a:pos x="T8" y="T9"/>
                  </a:cxn>
                  <a:cxn ang="0">
                    <a:pos x="T10" y="T11"/>
                  </a:cxn>
                </a:cxnLst>
                <a:rect l="0" t="0" r="r" b="b"/>
                <a:pathLst>
                  <a:path w="1" h="1">
                    <a:moveTo>
                      <a:pt x="0" y="0"/>
                    </a:moveTo>
                    <a:cubicBezTo>
                      <a:pt x="0" y="0"/>
                      <a:pt x="0" y="0"/>
                      <a:pt x="0" y="0"/>
                    </a:cubicBezTo>
                    <a:cubicBezTo>
                      <a:pt x="0" y="0"/>
                      <a:pt x="0" y="0"/>
                      <a:pt x="1" y="0"/>
                    </a:cubicBezTo>
                    <a:cubicBezTo>
                      <a:pt x="1" y="1"/>
                      <a:pt x="1" y="1"/>
                      <a:pt x="1" y="1"/>
                    </a:cubicBezTo>
                    <a:cubicBezTo>
                      <a:pt x="1" y="0"/>
                      <a:pt x="1" y="0"/>
                      <a:pt x="1" y="0"/>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658" name="Freeform 797"/>
              <p:cNvSpPr>
                <a:spLocks/>
              </p:cNvSpPr>
              <p:nvPr/>
            </p:nvSpPr>
            <p:spPr bwMode="auto">
              <a:xfrm>
                <a:off x="3852" y="3433"/>
                <a:ext cx="3" cy="0"/>
              </a:xfrm>
              <a:custGeom>
                <a:avLst/>
                <a:gdLst>
                  <a:gd name="T0" fmla="*/ 1 w 1"/>
                  <a:gd name="T1" fmla="*/ 0 w 1"/>
                  <a:gd name="T2" fmla="*/ 1 w 1"/>
                  <a:gd name="T3" fmla="*/ 1 w 1"/>
                </a:gdLst>
                <a:ahLst/>
                <a:cxnLst>
                  <a:cxn ang="0">
                    <a:pos x="T0" y="0"/>
                  </a:cxn>
                  <a:cxn ang="0">
                    <a:pos x="T1" y="0"/>
                  </a:cxn>
                  <a:cxn ang="0">
                    <a:pos x="T2" y="0"/>
                  </a:cxn>
                  <a:cxn ang="0">
                    <a:pos x="T3" y="0"/>
                  </a:cxn>
                </a:cxnLst>
                <a:rect l="0" t="0" r="r" b="b"/>
                <a:pathLst>
                  <a:path w="1">
                    <a:moveTo>
                      <a:pt x="1" y="0"/>
                    </a:moveTo>
                    <a:cubicBezTo>
                      <a:pt x="1" y="0"/>
                      <a:pt x="0" y="0"/>
                      <a:pt x="0" y="0"/>
                    </a:cubicBezTo>
                    <a:cubicBezTo>
                      <a:pt x="0" y="0"/>
                      <a:pt x="0" y="0"/>
                      <a:pt x="1"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659" name="Freeform 798"/>
              <p:cNvSpPr>
                <a:spLocks/>
              </p:cNvSpPr>
              <p:nvPr/>
            </p:nvSpPr>
            <p:spPr bwMode="auto">
              <a:xfrm>
                <a:off x="3822" y="3442"/>
                <a:ext cx="2" cy="0"/>
              </a:xfrm>
              <a:custGeom>
                <a:avLst/>
                <a:gdLst>
                  <a:gd name="T0" fmla="*/ 1 w 1"/>
                  <a:gd name="T1" fmla="*/ 1 w 1"/>
                  <a:gd name="T2" fmla="*/ 0 w 1"/>
                  <a:gd name="T3" fmla="*/ 1 w 1"/>
                  <a:gd name="T4" fmla="*/ 1 w 1"/>
                </a:gdLst>
                <a:ahLst/>
                <a:cxnLst>
                  <a:cxn ang="0">
                    <a:pos x="T0" y="0"/>
                  </a:cxn>
                  <a:cxn ang="0">
                    <a:pos x="T1" y="0"/>
                  </a:cxn>
                  <a:cxn ang="0">
                    <a:pos x="T2" y="0"/>
                  </a:cxn>
                  <a:cxn ang="0">
                    <a:pos x="T3" y="0"/>
                  </a:cxn>
                  <a:cxn ang="0">
                    <a:pos x="T4" y="0"/>
                  </a:cxn>
                </a:cxnLst>
                <a:rect l="0" t="0" r="r" b="b"/>
                <a:pathLst>
                  <a:path w="1">
                    <a:moveTo>
                      <a:pt x="1" y="0"/>
                    </a:moveTo>
                    <a:cubicBezTo>
                      <a:pt x="1" y="0"/>
                      <a:pt x="1" y="0"/>
                      <a:pt x="1" y="0"/>
                    </a:cubicBezTo>
                    <a:cubicBezTo>
                      <a:pt x="0" y="0"/>
                      <a:pt x="0" y="0"/>
                      <a:pt x="0" y="0"/>
                    </a:cubicBezTo>
                    <a:cubicBezTo>
                      <a:pt x="0" y="0"/>
                      <a:pt x="1" y="0"/>
                      <a:pt x="1"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660" name="Freeform 799"/>
              <p:cNvSpPr>
                <a:spLocks/>
              </p:cNvSpPr>
              <p:nvPr/>
            </p:nvSpPr>
            <p:spPr bwMode="auto">
              <a:xfrm>
                <a:off x="3803" y="3442"/>
                <a:ext cx="45" cy="43"/>
              </a:xfrm>
              <a:custGeom>
                <a:avLst/>
                <a:gdLst>
                  <a:gd name="T0" fmla="*/ 18 w 19"/>
                  <a:gd name="T1" fmla="*/ 8 h 18"/>
                  <a:gd name="T2" fmla="*/ 17 w 19"/>
                  <a:gd name="T3" fmla="*/ 7 h 18"/>
                  <a:gd name="T4" fmla="*/ 16 w 19"/>
                  <a:gd name="T5" fmla="*/ 8 h 18"/>
                  <a:gd name="T6" fmla="*/ 13 w 19"/>
                  <a:gd name="T7" fmla="*/ 6 h 18"/>
                  <a:gd name="T8" fmla="*/ 12 w 19"/>
                  <a:gd name="T9" fmla="*/ 6 h 18"/>
                  <a:gd name="T10" fmla="*/ 11 w 19"/>
                  <a:gd name="T11" fmla="*/ 6 h 18"/>
                  <a:gd name="T12" fmla="*/ 10 w 19"/>
                  <a:gd name="T13" fmla="*/ 4 h 18"/>
                  <a:gd name="T14" fmla="*/ 9 w 19"/>
                  <a:gd name="T15" fmla="*/ 2 h 18"/>
                  <a:gd name="T16" fmla="*/ 8 w 19"/>
                  <a:gd name="T17" fmla="*/ 2 h 18"/>
                  <a:gd name="T18" fmla="*/ 7 w 19"/>
                  <a:gd name="T19" fmla="*/ 1 h 18"/>
                  <a:gd name="T20" fmla="*/ 6 w 19"/>
                  <a:gd name="T21" fmla="*/ 1 h 18"/>
                  <a:gd name="T22" fmla="*/ 5 w 19"/>
                  <a:gd name="T23" fmla="*/ 1 h 18"/>
                  <a:gd name="T24" fmla="*/ 5 w 19"/>
                  <a:gd name="T25" fmla="*/ 3 h 18"/>
                  <a:gd name="T26" fmla="*/ 4 w 19"/>
                  <a:gd name="T27" fmla="*/ 6 h 18"/>
                  <a:gd name="T28" fmla="*/ 3 w 19"/>
                  <a:gd name="T29" fmla="*/ 8 h 18"/>
                  <a:gd name="T30" fmla="*/ 3 w 19"/>
                  <a:gd name="T31" fmla="*/ 9 h 18"/>
                  <a:gd name="T32" fmla="*/ 2 w 19"/>
                  <a:gd name="T33" fmla="*/ 9 h 18"/>
                  <a:gd name="T34" fmla="*/ 1 w 19"/>
                  <a:gd name="T35" fmla="*/ 9 h 18"/>
                  <a:gd name="T36" fmla="*/ 1 w 19"/>
                  <a:gd name="T37" fmla="*/ 11 h 18"/>
                  <a:gd name="T38" fmla="*/ 0 w 19"/>
                  <a:gd name="T39" fmla="*/ 13 h 18"/>
                  <a:gd name="T40" fmla="*/ 0 w 19"/>
                  <a:gd name="T41" fmla="*/ 14 h 18"/>
                  <a:gd name="T42" fmla="*/ 0 w 19"/>
                  <a:gd name="T43" fmla="*/ 15 h 18"/>
                  <a:gd name="T44" fmla="*/ 0 w 19"/>
                  <a:gd name="T45" fmla="*/ 16 h 18"/>
                  <a:gd name="T46" fmla="*/ 1 w 19"/>
                  <a:gd name="T47" fmla="*/ 16 h 18"/>
                  <a:gd name="T48" fmla="*/ 2 w 19"/>
                  <a:gd name="T49" fmla="*/ 17 h 18"/>
                  <a:gd name="T50" fmla="*/ 2 w 19"/>
                  <a:gd name="T51" fmla="*/ 18 h 18"/>
                  <a:gd name="T52" fmla="*/ 4 w 19"/>
                  <a:gd name="T53" fmla="*/ 18 h 18"/>
                  <a:gd name="T54" fmla="*/ 5 w 19"/>
                  <a:gd name="T55" fmla="*/ 16 h 18"/>
                  <a:gd name="T56" fmla="*/ 5 w 19"/>
                  <a:gd name="T57" fmla="*/ 16 h 18"/>
                  <a:gd name="T58" fmla="*/ 7 w 19"/>
                  <a:gd name="T59" fmla="*/ 16 h 18"/>
                  <a:gd name="T60" fmla="*/ 7 w 19"/>
                  <a:gd name="T61" fmla="*/ 17 h 18"/>
                  <a:gd name="T62" fmla="*/ 9 w 19"/>
                  <a:gd name="T63" fmla="*/ 17 h 18"/>
                  <a:gd name="T64" fmla="*/ 8 w 19"/>
                  <a:gd name="T65" fmla="*/ 18 h 18"/>
                  <a:gd name="T66" fmla="*/ 7 w 19"/>
                  <a:gd name="T67" fmla="*/ 18 h 18"/>
                  <a:gd name="T68" fmla="*/ 8 w 19"/>
                  <a:gd name="T69" fmla="*/ 18 h 18"/>
                  <a:gd name="T70" fmla="*/ 10 w 19"/>
                  <a:gd name="T71" fmla="*/ 17 h 18"/>
                  <a:gd name="T72" fmla="*/ 10 w 19"/>
                  <a:gd name="T73" fmla="*/ 16 h 18"/>
                  <a:gd name="T74" fmla="*/ 11 w 19"/>
                  <a:gd name="T75" fmla="*/ 16 h 18"/>
                  <a:gd name="T76" fmla="*/ 13 w 19"/>
                  <a:gd name="T77" fmla="*/ 14 h 18"/>
                  <a:gd name="T78" fmla="*/ 14 w 19"/>
                  <a:gd name="T79" fmla="*/ 13 h 18"/>
                  <a:gd name="T80" fmla="*/ 14 w 19"/>
                  <a:gd name="T81" fmla="*/ 15 h 18"/>
                  <a:gd name="T82" fmla="*/ 15 w 19"/>
                  <a:gd name="T83" fmla="*/ 14 h 18"/>
                  <a:gd name="T84" fmla="*/ 15 w 19"/>
                  <a:gd name="T85" fmla="*/ 13 h 18"/>
                  <a:gd name="T86" fmla="*/ 17 w 19"/>
                  <a:gd name="T87" fmla="*/ 11 h 18"/>
                  <a:gd name="T88" fmla="*/ 19 w 19"/>
                  <a:gd name="T89" fmla="*/ 9 h 18"/>
                  <a:gd name="T90" fmla="*/ 19 w 19"/>
                  <a:gd name="T91" fmla="*/ 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9" h="18">
                    <a:moveTo>
                      <a:pt x="18" y="7"/>
                    </a:moveTo>
                    <a:cubicBezTo>
                      <a:pt x="18" y="7"/>
                      <a:pt x="18" y="8"/>
                      <a:pt x="18" y="8"/>
                    </a:cubicBezTo>
                    <a:cubicBezTo>
                      <a:pt x="18" y="8"/>
                      <a:pt x="18" y="8"/>
                      <a:pt x="17" y="8"/>
                    </a:cubicBezTo>
                    <a:cubicBezTo>
                      <a:pt x="17" y="7"/>
                      <a:pt x="17" y="7"/>
                      <a:pt x="17" y="7"/>
                    </a:cubicBezTo>
                    <a:cubicBezTo>
                      <a:pt x="17" y="7"/>
                      <a:pt x="17" y="7"/>
                      <a:pt x="16" y="7"/>
                    </a:cubicBezTo>
                    <a:cubicBezTo>
                      <a:pt x="16" y="7"/>
                      <a:pt x="16" y="8"/>
                      <a:pt x="16" y="8"/>
                    </a:cubicBezTo>
                    <a:cubicBezTo>
                      <a:pt x="15" y="7"/>
                      <a:pt x="14" y="7"/>
                      <a:pt x="13" y="6"/>
                    </a:cubicBezTo>
                    <a:cubicBezTo>
                      <a:pt x="13" y="6"/>
                      <a:pt x="13" y="6"/>
                      <a:pt x="13" y="6"/>
                    </a:cubicBezTo>
                    <a:cubicBezTo>
                      <a:pt x="13" y="7"/>
                      <a:pt x="13" y="7"/>
                      <a:pt x="13" y="7"/>
                    </a:cubicBezTo>
                    <a:cubicBezTo>
                      <a:pt x="12" y="7"/>
                      <a:pt x="12" y="7"/>
                      <a:pt x="12" y="6"/>
                    </a:cubicBezTo>
                    <a:cubicBezTo>
                      <a:pt x="12" y="6"/>
                      <a:pt x="12" y="6"/>
                      <a:pt x="11" y="6"/>
                    </a:cubicBezTo>
                    <a:cubicBezTo>
                      <a:pt x="11" y="6"/>
                      <a:pt x="11" y="6"/>
                      <a:pt x="11" y="6"/>
                    </a:cubicBezTo>
                    <a:cubicBezTo>
                      <a:pt x="11" y="6"/>
                      <a:pt x="10" y="6"/>
                      <a:pt x="10" y="5"/>
                    </a:cubicBezTo>
                    <a:cubicBezTo>
                      <a:pt x="10" y="5"/>
                      <a:pt x="10" y="5"/>
                      <a:pt x="10" y="4"/>
                    </a:cubicBezTo>
                    <a:cubicBezTo>
                      <a:pt x="9" y="4"/>
                      <a:pt x="9" y="3"/>
                      <a:pt x="8" y="3"/>
                    </a:cubicBezTo>
                    <a:cubicBezTo>
                      <a:pt x="9" y="3"/>
                      <a:pt x="9" y="2"/>
                      <a:pt x="9" y="2"/>
                    </a:cubicBezTo>
                    <a:cubicBezTo>
                      <a:pt x="9" y="2"/>
                      <a:pt x="9" y="2"/>
                      <a:pt x="8" y="2"/>
                    </a:cubicBezTo>
                    <a:cubicBezTo>
                      <a:pt x="8" y="2"/>
                      <a:pt x="8" y="2"/>
                      <a:pt x="8" y="2"/>
                    </a:cubicBezTo>
                    <a:cubicBezTo>
                      <a:pt x="8" y="2"/>
                      <a:pt x="8" y="2"/>
                      <a:pt x="8" y="2"/>
                    </a:cubicBezTo>
                    <a:cubicBezTo>
                      <a:pt x="8" y="2"/>
                      <a:pt x="7" y="1"/>
                      <a:pt x="7" y="1"/>
                    </a:cubicBezTo>
                    <a:cubicBezTo>
                      <a:pt x="7" y="1"/>
                      <a:pt x="7" y="1"/>
                      <a:pt x="7" y="0"/>
                    </a:cubicBezTo>
                    <a:cubicBezTo>
                      <a:pt x="6" y="0"/>
                      <a:pt x="6" y="0"/>
                      <a:pt x="6" y="1"/>
                    </a:cubicBezTo>
                    <a:cubicBezTo>
                      <a:pt x="6" y="1"/>
                      <a:pt x="6" y="1"/>
                      <a:pt x="6" y="1"/>
                    </a:cubicBezTo>
                    <a:cubicBezTo>
                      <a:pt x="6" y="1"/>
                      <a:pt x="6" y="1"/>
                      <a:pt x="5" y="1"/>
                    </a:cubicBezTo>
                    <a:cubicBezTo>
                      <a:pt x="5" y="2"/>
                      <a:pt x="5" y="2"/>
                      <a:pt x="5" y="2"/>
                    </a:cubicBezTo>
                    <a:cubicBezTo>
                      <a:pt x="5" y="3"/>
                      <a:pt x="5" y="3"/>
                      <a:pt x="5" y="3"/>
                    </a:cubicBezTo>
                    <a:cubicBezTo>
                      <a:pt x="5" y="4"/>
                      <a:pt x="4" y="4"/>
                      <a:pt x="4" y="4"/>
                    </a:cubicBezTo>
                    <a:cubicBezTo>
                      <a:pt x="4" y="5"/>
                      <a:pt x="4" y="5"/>
                      <a:pt x="4" y="6"/>
                    </a:cubicBezTo>
                    <a:cubicBezTo>
                      <a:pt x="3" y="6"/>
                      <a:pt x="3" y="7"/>
                      <a:pt x="3" y="7"/>
                    </a:cubicBezTo>
                    <a:cubicBezTo>
                      <a:pt x="3" y="7"/>
                      <a:pt x="3" y="8"/>
                      <a:pt x="3" y="8"/>
                    </a:cubicBezTo>
                    <a:cubicBezTo>
                      <a:pt x="3" y="8"/>
                      <a:pt x="3" y="8"/>
                      <a:pt x="3" y="8"/>
                    </a:cubicBezTo>
                    <a:cubicBezTo>
                      <a:pt x="3" y="8"/>
                      <a:pt x="3" y="9"/>
                      <a:pt x="3" y="9"/>
                    </a:cubicBezTo>
                    <a:cubicBezTo>
                      <a:pt x="3" y="9"/>
                      <a:pt x="3" y="9"/>
                      <a:pt x="3" y="10"/>
                    </a:cubicBezTo>
                    <a:cubicBezTo>
                      <a:pt x="3" y="10"/>
                      <a:pt x="3" y="9"/>
                      <a:pt x="2" y="9"/>
                    </a:cubicBezTo>
                    <a:cubicBezTo>
                      <a:pt x="2" y="9"/>
                      <a:pt x="2" y="9"/>
                      <a:pt x="2" y="8"/>
                    </a:cubicBezTo>
                    <a:cubicBezTo>
                      <a:pt x="2" y="9"/>
                      <a:pt x="2" y="9"/>
                      <a:pt x="1" y="9"/>
                    </a:cubicBezTo>
                    <a:cubicBezTo>
                      <a:pt x="1" y="9"/>
                      <a:pt x="1" y="10"/>
                      <a:pt x="1" y="10"/>
                    </a:cubicBezTo>
                    <a:cubicBezTo>
                      <a:pt x="1" y="10"/>
                      <a:pt x="1" y="10"/>
                      <a:pt x="1" y="11"/>
                    </a:cubicBezTo>
                    <a:cubicBezTo>
                      <a:pt x="1" y="11"/>
                      <a:pt x="1" y="11"/>
                      <a:pt x="1" y="11"/>
                    </a:cubicBezTo>
                    <a:cubicBezTo>
                      <a:pt x="1" y="12"/>
                      <a:pt x="0" y="12"/>
                      <a:pt x="0" y="13"/>
                    </a:cubicBezTo>
                    <a:cubicBezTo>
                      <a:pt x="0" y="13"/>
                      <a:pt x="0" y="13"/>
                      <a:pt x="0" y="13"/>
                    </a:cubicBezTo>
                    <a:cubicBezTo>
                      <a:pt x="0" y="13"/>
                      <a:pt x="0" y="13"/>
                      <a:pt x="0" y="14"/>
                    </a:cubicBezTo>
                    <a:cubicBezTo>
                      <a:pt x="0" y="14"/>
                      <a:pt x="0" y="14"/>
                      <a:pt x="0" y="15"/>
                    </a:cubicBezTo>
                    <a:cubicBezTo>
                      <a:pt x="0" y="15"/>
                      <a:pt x="0" y="15"/>
                      <a:pt x="0" y="15"/>
                    </a:cubicBezTo>
                    <a:cubicBezTo>
                      <a:pt x="0" y="15"/>
                      <a:pt x="0" y="15"/>
                      <a:pt x="0" y="15"/>
                    </a:cubicBezTo>
                    <a:cubicBezTo>
                      <a:pt x="0" y="16"/>
                      <a:pt x="0" y="16"/>
                      <a:pt x="0" y="16"/>
                    </a:cubicBezTo>
                    <a:cubicBezTo>
                      <a:pt x="0" y="16"/>
                      <a:pt x="0" y="16"/>
                      <a:pt x="0" y="16"/>
                    </a:cubicBezTo>
                    <a:cubicBezTo>
                      <a:pt x="0" y="16"/>
                      <a:pt x="0" y="16"/>
                      <a:pt x="1" y="16"/>
                    </a:cubicBezTo>
                    <a:cubicBezTo>
                      <a:pt x="1" y="17"/>
                      <a:pt x="1" y="17"/>
                      <a:pt x="1" y="17"/>
                    </a:cubicBezTo>
                    <a:cubicBezTo>
                      <a:pt x="1" y="17"/>
                      <a:pt x="2" y="17"/>
                      <a:pt x="2" y="17"/>
                    </a:cubicBezTo>
                    <a:cubicBezTo>
                      <a:pt x="2" y="17"/>
                      <a:pt x="2" y="17"/>
                      <a:pt x="2" y="17"/>
                    </a:cubicBezTo>
                    <a:cubicBezTo>
                      <a:pt x="2" y="17"/>
                      <a:pt x="2" y="18"/>
                      <a:pt x="2" y="18"/>
                    </a:cubicBezTo>
                    <a:cubicBezTo>
                      <a:pt x="2" y="18"/>
                      <a:pt x="2" y="18"/>
                      <a:pt x="2" y="18"/>
                    </a:cubicBezTo>
                    <a:cubicBezTo>
                      <a:pt x="3" y="18"/>
                      <a:pt x="3" y="18"/>
                      <a:pt x="4" y="18"/>
                    </a:cubicBezTo>
                    <a:cubicBezTo>
                      <a:pt x="4" y="17"/>
                      <a:pt x="4" y="17"/>
                      <a:pt x="4" y="17"/>
                    </a:cubicBezTo>
                    <a:cubicBezTo>
                      <a:pt x="4" y="17"/>
                      <a:pt x="4" y="16"/>
                      <a:pt x="5" y="16"/>
                    </a:cubicBezTo>
                    <a:cubicBezTo>
                      <a:pt x="5" y="16"/>
                      <a:pt x="5" y="17"/>
                      <a:pt x="5" y="17"/>
                    </a:cubicBezTo>
                    <a:cubicBezTo>
                      <a:pt x="5" y="17"/>
                      <a:pt x="5" y="17"/>
                      <a:pt x="5" y="16"/>
                    </a:cubicBezTo>
                    <a:cubicBezTo>
                      <a:pt x="6" y="16"/>
                      <a:pt x="6" y="16"/>
                      <a:pt x="6" y="16"/>
                    </a:cubicBezTo>
                    <a:cubicBezTo>
                      <a:pt x="7" y="16"/>
                      <a:pt x="7" y="16"/>
                      <a:pt x="7" y="16"/>
                    </a:cubicBezTo>
                    <a:cubicBezTo>
                      <a:pt x="7" y="16"/>
                      <a:pt x="7" y="16"/>
                      <a:pt x="7" y="16"/>
                    </a:cubicBezTo>
                    <a:cubicBezTo>
                      <a:pt x="7" y="17"/>
                      <a:pt x="7" y="17"/>
                      <a:pt x="7" y="17"/>
                    </a:cubicBezTo>
                    <a:cubicBezTo>
                      <a:pt x="7" y="17"/>
                      <a:pt x="8" y="16"/>
                      <a:pt x="8" y="16"/>
                    </a:cubicBezTo>
                    <a:cubicBezTo>
                      <a:pt x="8" y="16"/>
                      <a:pt x="8" y="16"/>
                      <a:pt x="9" y="17"/>
                    </a:cubicBezTo>
                    <a:cubicBezTo>
                      <a:pt x="9" y="17"/>
                      <a:pt x="9" y="17"/>
                      <a:pt x="9" y="17"/>
                    </a:cubicBezTo>
                    <a:cubicBezTo>
                      <a:pt x="9" y="17"/>
                      <a:pt x="9" y="17"/>
                      <a:pt x="8" y="18"/>
                    </a:cubicBezTo>
                    <a:cubicBezTo>
                      <a:pt x="8" y="17"/>
                      <a:pt x="8" y="17"/>
                      <a:pt x="8" y="17"/>
                    </a:cubicBezTo>
                    <a:cubicBezTo>
                      <a:pt x="8" y="17"/>
                      <a:pt x="7" y="18"/>
                      <a:pt x="7" y="18"/>
                    </a:cubicBezTo>
                    <a:cubicBezTo>
                      <a:pt x="8" y="18"/>
                      <a:pt x="8" y="18"/>
                      <a:pt x="8" y="18"/>
                    </a:cubicBezTo>
                    <a:cubicBezTo>
                      <a:pt x="8" y="18"/>
                      <a:pt x="8" y="18"/>
                      <a:pt x="8" y="18"/>
                    </a:cubicBezTo>
                    <a:cubicBezTo>
                      <a:pt x="9" y="18"/>
                      <a:pt x="9" y="18"/>
                      <a:pt x="10" y="17"/>
                    </a:cubicBezTo>
                    <a:cubicBezTo>
                      <a:pt x="10" y="17"/>
                      <a:pt x="10" y="17"/>
                      <a:pt x="10" y="17"/>
                    </a:cubicBezTo>
                    <a:cubicBezTo>
                      <a:pt x="10" y="17"/>
                      <a:pt x="10" y="17"/>
                      <a:pt x="10" y="16"/>
                    </a:cubicBezTo>
                    <a:cubicBezTo>
                      <a:pt x="10" y="16"/>
                      <a:pt x="10" y="16"/>
                      <a:pt x="10" y="16"/>
                    </a:cubicBezTo>
                    <a:cubicBezTo>
                      <a:pt x="11" y="16"/>
                      <a:pt x="11" y="16"/>
                      <a:pt x="11" y="15"/>
                    </a:cubicBezTo>
                    <a:cubicBezTo>
                      <a:pt x="11" y="15"/>
                      <a:pt x="11" y="15"/>
                      <a:pt x="11" y="16"/>
                    </a:cubicBezTo>
                    <a:cubicBezTo>
                      <a:pt x="12" y="15"/>
                      <a:pt x="12" y="15"/>
                      <a:pt x="12" y="15"/>
                    </a:cubicBezTo>
                    <a:cubicBezTo>
                      <a:pt x="12" y="15"/>
                      <a:pt x="12" y="14"/>
                      <a:pt x="13" y="14"/>
                    </a:cubicBezTo>
                    <a:cubicBezTo>
                      <a:pt x="13" y="14"/>
                      <a:pt x="13" y="14"/>
                      <a:pt x="13" y="14"/>
                    </a:cubicBezTo>
                    <a:cubicBezTo>
                      <a:pt x="13" y="14"/>
                      <a:pt x="14" y="14"/>
                      <a:pt x="14" y="13"/>
                    </a:cubicBezTo>
                    <a:cubicBezTo>
                      <a:pt x="14" y="14"/>
                      <a:pt x="14" y="14"/>
                      <a:pt x="14" y="14"/>
                    </a:cubicBezTo>
                    <a:cubicBezTo>
                      <a:pt x="14" y="15"/>
                      <a:pt x="14" y="15"/>
                      <a:pt x="14" y="15"/>
                    </a:cubicBezTo>
                    <a:cubicBezTo>
                      <a:pt x="14" y="15"/>
                      <a:pt x="14" y="15"/>
                      <a:pt x="14" y="14"/>
                    </a:cubicBezTo>
                    <a:cubicBezTo>
                      <a:pt x="14" y="14"/>
                      <a:pt x="15" y="14"/>
                      <a:pt x="15" y="14"/>
                    </a:cubicBezTo>
                    <a:cubicBezTo>
                      <a:pt x="15" y="14"/>
                      <a:pt x="15" y="14"/>
                      <a:pt x="15" y="14"/>
                    </a:cubicBezTo>
                    <a:cubicBezTo>
                      <a:pt x="15" y="13"/>
                      <a:pt x="15" y="13"/>
                      <a:pt x="15" y="13"/>
                    </a:cubicBezTo>
                    <a:cubicBezTo>
                      <a:pt x="15" y="13"/>
                      <a:pt x="16" y="12"/>
                      <a:pt x="16" y="12"/>
                    </a:cubicBezTo>
                    <a:cubicBezTo>
                      <a:pt x="16" y="12"/>
                      <a:pt x="16" y="11"/>
                      <a:pt x="17" y="11"/>
                    </a:cubicBezTo>
                    <a:cubicBezTo>
                      <a:pt x="17" y="11"/>
                      <a:pt x="17" y="11"/>
                      <a:pt x="18" y="11"/>
                    </a:cubicBezTo>
                    <a:cubicBezTo>
                      <a:pt x="18" y="10"/>
                      <a:pt x="18" y="9"/>
                      <a:pt x="19" y="9"/>
                    </a:cubicBezTo>
                    <a:cubicBezTo>
                      <a:pt x="19" y="9"/>
                      <a:pt x="19" y="9"/>
                      <a:pt x="19" y="8"/>
                    </a:cubicBezTo>
                    <a:cubicBezTo>
                      <a:pt x="19" y="8"/>
                      <a:pt x="19" y="8"/>
                      <a:pt x="19" y="8"/>
                    </a:cubicBezTo>
                    <a:cubicBezTo>
                      <a:pt x="19" y="7"/>
                      <a:pt x="18" y="7"/>
                      <a:pt x="18"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661" name="Freeform 800"/>
              <p:cNvSpPr>
                <a:spLocks/>
              </p:cNvSpPr>
              <p:nvPr/>
            </p:nvSpPr>
            <p:spPr bwMode="auto">
              <a:xfrm>
                <a:off x="3812" y="3483"/>
                <a:ext cx="5" cy="4"/>
              </a:xfrm>
              <a:custGeom>
                <a:avLst/>
                <a:gdLst>
                  <a:gd name="T0" fmla="*/ 1 w 2"/>
                  <a:gd name="T1" fmla="*/ 0 h 2"/>
                  <a:gd name="T2" fmla="*/ 1 w 2"/>
                  <a:gd name="T3" fmla="*/ 1 h 2"/>
                  <a:gd name="T4" fmla="*/ 0 w 2"/>
                  <a:gd name="T5" fmla="*/ 1 h 2"/>
                  <a:gd name="T6" fmla="*/ 1 w 2"/>
                  <a:gd name="T7" fmla="*/ 2 h 2"/>
                  <a:gd name="T8" fmla="*/ 1 w 2"/>
                  <a:gd name="T9" fmla="*/ 1 h 2"/>
                  <a:gd name="T10" fmla="*/ 2 w 2"/>
                  <a:gd name="T11" fmla="*/ 0 h 2"/>
                  <a:gd name="T12" fmla="*/ 2 w 2"/>
                  <a:gd name="T13" fmla="*/ 0 h 2"/>
                  <a:gd name="T14" fmla="*/ 1 w 2"/>
                  <a:gd name="T15" fmla="*/ 0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2">
                    <a:moveTo>
                      <a:pt x="1" y="0"/>
                    </a:moveTo>
                    <a:cubicBezTo>
                      <a:pt x="1" y="0"/>
                      <a:pt x="1" y="0"/>
                      <a:pt x="1" y="1"/>
                    </a:cubicBezTo>
                    <a:cubicBezTo>
                      <a:pt x="1" y="1"/>
                      <a:pt x="0" y="1"/>
                      <a:pt x="0" y="1"/>
                    </a:cubicBezTo>
                    <a:cubicBezTo>
                      <a:pt x="0" y="1"/>
                      <a:pt x="0" y="1"/>
                      <a:pt x="1" y="2"/>
                    </a:cubicBezTo>
                    <a:cubicBezTo>
                      <a:pt x="1" y="1"/>
                      <a:pt x="1" y="1"/>
                      <a:pt x="1" y="1"/>
                    </a:cubicBezTo>
                    <a:cubicBezTo>
                      <a:pt x="1" y="1"/>
                      <a:pt x="2" y="0"/>
                      <a:pt x="2" y="0"/>
                    </a:cubicBezTo>
                    <a:cubicBezTo>
                      <a:pt x="2" y="0"/>
                      <a:pt x="2" y="0"/>
                      <a:pt x="2" y="0"/>
                    </a:cubicBezTo>
                    <a:cubicBezTo>
                      <a:pt x="2"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662" name="Freeform 801"/>
              <p:cNvSpPr>
                <a:spLocks/>
              </p:cNvSpPr>
              <p:nvPr/>
            </p:nvSpPr>
            <p:spPr bwMode="auto">
              <a:xfrm>
                <a:off x="3817" y="3428"/>
                <a:ext cx="7" cy="7"/>
              </a:xfrm>
              <a:custGeom>
                <a:avLst/>
                <a:gdLst>
                  <a:gd name="T0" fmla="*/ 2 w 3"/>
                  <a:gd name="T1" fmla="*/ 3 h 3"/>
                  <a:gd name="T2" fmla="*/ 3 w 3"/>
                  <a:gd name="T3" fmla="*/ 2 h 3"/>
                  <a:gd name="T4" fmla="*/ 2 w 3"/>
                  <a:gd name="T5" fmla="*/ 1 h 3"/>
                  <a:gd name="T6" fmla="*/ 3 w 3"/>
                  <a:gd name="T7" fmla="*/ 1 h 3"/>
                  <a:gd name="T8" fmla="*/ 3 w 3"/>
                  <a:gd name="T9" fmla="*/ 0 h 3"/>
                  <a:gd name="T10" fmla="*/ 2 w 3"/>
                  <a:gd name="T11" fmla="*/ 0 h 3"/>
                  <a:gd name="T12" fmla="*/ 1 w 3"/>
                  <a:gd name="T13" fmla="*/ 1 h 3"/>
                  <a:gd name="T14" fmla="*/ 1 w 3"/>
                  <a:gd name="T15" fmla="*/ 1 h 3"/>
                  <a:gd name="T16" fmla="*/ 0 w 3"/>
                  <a:gd name="T17" fmla="*/ 1 h 3"/>
                  <a:gd name="T18" fmla="*/ 0 w 3"/>
                  <a:gd name="T19" fmla="*/ 2 h 3"/>
                  <a:gd name="T20" fmla="*/ 0 w 3"/>
                  <a:gd name="T21" fmla="*/ 3 h 3"/>
                  <a:gd name="T22" fmla="*/ 1 w 3"/>
                  <a:gd name="T23" fmla="*/ 3 h 3"/>
                  <a:gd name="T24" fmla="*/ 1 w 3"/>
                  <a:gd name="T25" fmla="*/ 3 h 3"/>
                  <a:gd name="T26" fmla="*/ 2 w 3"/>
                  <a:gd name="T27" fmla="*/ 3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 h="3">
                    <a:moveTo>
                      <a:pt x="2" y="3"/>
                    </a:moveTo>
                    <a:cubicBezTo>
                      <a:pt x="2" y="2"/>
                      <a:pt x="2" y="2"/>
                      <a:pt x="3" y="2"/>
                    </a:cubicBezTo>
                    <a:cubicBezTo>
                      <a:pt x="3" y="2"/>
                      <a:pt x="2" y="2"/>
                      <a:pt x="2" y="1"/>
                    </a:cubicBezTo>
                    <a:cubicBezTo>
                      <a:pt x="3" y="1"/>
                      <a:pt x="3" y="1"/>
                      <a:pt x="3" y="1"/>
                    </a:cubicBezTo>
                    <a:cubicBezTo>
                      <a:pt x="3" y="0"/>
                      <a:pt x="3" y="0"/>
                      <a:pt x="3" y="0"/>
                    </a:cubicBezTo>
                    <a:cubicBezTo>
                      <a:pt x="3" y="0"/>
                      <a:pt x="2" y="0"/>
                      <a:pt x="2" y="0"/>
                    </a:cubicBezTo>
                    <a:cubicBezTo>
                      <a:pt x="2" y="0"/>
                      <a:pt x="2" y="0"/>
                      <a:pt x="1" y="1"/>
                    </a:cubicBezTo>
                    <a:cubicBezTo>
                      <a:pt x="1" y="1"/>
                      <a:pt x="1" y="1"/>
                      <a:pt x="1" y="1"/>
                    </a:cubicBezTo>
                    <a:cubicBezTo>
                      <a:pt x="1" y="1"/>
                      <a:pt x="1" y="1"/>
                      <a:pt x="0" y="1"/>
                    </a:cubicBezTo>
                    <a:cubicBezTo>
                      <a:pt x="0" y="2"/>
                      <a:pt x="0" y="2"/>
                      <a:pt x="0" y="2"/>
                    </a:cubicBezTo>
                    <a:cubicBezTo>
                      <a:pt x="0" y="2"/>
                      <a:pt x="0" y="2"/>
                      <a:pt x="0" y="3"/>
                    </a:cubicBezTo>
                    <a:cubicBezTo>
                      <a:pt x="0" y="3"/>
                      <a:pt x="0" y="3"/>
                      <a:pt x="1" y="3"/>
                    </a:cubicBezTo>
                    <a:cubicBezTo>
                      <a:pt x="1" y="3"/>
                      <a:pt x="1" y="3"/>
                      <a:pt x="1" y="3"/>
                    </a:cubicBezTo>
                    <a:cubicBezTo>
                      <a:pt x="1" y="3"/>
                      <a:pt x="2" y="3"/>
                      <a:pt x="2"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663" name="Freeform 802"/>
              <p:cNvSpPr>
                <a:spLocks/>
              </p:cNvSpPr>
              <p:nvPr/>
            </p:nvSpPr>
            <p:spPr bwMode="auto">
              <a:xfrm>
                <a:off x="3829" y="3480"/>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664" name="Freeform 803"/>
              <p:cNvSpPr>
                <a:spLocks/>
              </p:cNvSpPr>
              <p:nvPr/>
            </p:nvSpPr>
            <p:spPr bwMode="auto">
              <a:xfrm>
                <a:off x="4018" y="3291"/>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665" name="Freeform 804"/>
              <p:cNvSpPr>
                <a:spLocks/>
              </p:cNvSpPr>
              <p:nvPr/>
            </p:nvSpPr>
            <p:spPr bwMode="auto">
              <a:xfrm>
                <a:off x="3923" y="3134"/>
                <a:ext cx="3" cy="0"/>
              </a:xfrm>
              <a:custGeom>
                <a:avLst/>
                <a:gdLst>
                  <a:gd name="T0" fmla="*/ 1 w 1"/>
                  <a:gd name="T1" fmla="*/ 0 w 1"/>
                  <a:gd name="T2" fmla="*/ 1 w 1"/>
                  <a:gd name="T3" fmla="*/ 1 w 1"/>
                </a:gdLst>
                <a:ahLst/>
                <a:cxnLst>
                  <a:cxn ang="0">
                    <a:pos x="T0" y="0"/>
                  </a:cxn>
                  <a:cxn ang="0">
                    <a:pos x="T1" y="0"/>
                  </a:cxn>
                  <a:cxn ang="0">
                    <a:pos x="T2" y="0"/>
                  </a:cxn>
                  <a:cxn ang="0">
                    <a:pos x="T3" y="0"/>
                  </a:cxn>
                </a:cxnLst>
                <a:rect l="0" t="0" r="r" b="b"/>
                <a:pathLst>
                  <a:path w="1">
                    <a:moveTo>
                      <a:pt x="1" y="0"/>
                    </a:moveTo>
                    <a:cubicBezTo>
                      <a:pt x="0" y="0"/>
                      <a:pt x="0" y="0"/>
                      <a:pt x="0" y="0"/>
                    </a:cubicBezTo>
                    <a:cubicBezTo>
                      <a:pt x="0" y="0"/>
                      <a:pt x="0" y="0"/>
                      <a:pt x="1"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666" name="Freeform 805"/>
              <p:cNvSpPr>
                <a:spLocks/>
              </p:cNvSpPr>
              <p:nvPr/>
            </p:nvSpPr>
            <p:spPr bwMode="auto">
              <a:xfrm>
                <a:off x="4020" y="3326"/>
                <a:ext cx="10" cy="10"/>
              </a:xfrm>
              <a:custGeom>
                <a:avLst/>
                <a:gdLst>
                  <a:gd name="T0" fmla="*/ 3 w 4"/>
                  <a:gd name="T1" fmla="*/ 0 h 4"/>
                  <a:gd name="T2" fmla="*/ 3 w 4"/>
                  <a:gd name="T3" fmla="*/ 0 h 4"/>
                  <a:gd name="T4" fmla="*/ 3 w 4"/>
                  <a:gd name="T5" fmla="*/ 1 h 4"/>
                  <a:gd name="T6" fmla="*/ 2 w 4"/>
                  <a:gd name="T7" fmla="*/ 1 h 4"/>
                  <a:gd name="T8" fmla="*/ 1 w 4"/>
                  <a:gd name="T9" fmla="*/ 1 h 4"/>
                  <a:gd name="T10" fmla="*/ 1 w 4"/>
                  <a:gd name="T11" fmla="*/ 2 h 4"/>
                  <a:gd name="T12" fmla="*/ 0 w 4"/>
                  <a:gd name="T13" fmla="*/ 3 h 4"/>
                  <a:gd name="T14" fmla="*/ 0 w 4"/>
                  <a:gd name="T15" fmla="*/ 4 h 4"/>
                  <a:gd name="T16" fmla="*/ 1 w 4"/>
                  <a:gd name="T17" fmla="*/ 4 h 4"/>
                  <a:gd name="T18" fmla="*/ 1 w 4"/>
                  <a:gd name="T19" fmla="*/ 3 h 4"/>
                  <a:gd name="T20" fmla="*/ 2 w 4"/>
                  <a:gd name="T21" fmla="*/ 2 h 4"/>
                  <a:gd name="T22" fmla="*/ 3 w 4"/>
                  <a:gd name="T23" fmla="*/ 2 h 4"/>
                  <a:gd name="T24" fmla="*/ 4 w 4"/>
                  <a:gd name="T25" fmla="*/ 1 h 4"/>
                  <a:gd name="T26" fmla="*/ 4 w 4"/>
                  <a:gd name="T27" fmla="*/ 0 h 4"/>
                  <a:gd name="T28" fmla="*/ 3 w 4"/>
                  <a:gd name="T29"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 h="4">
                    <a:moveTo>
                      <a:pt x="3" y="0"/>
                    </a:moveTo>
                    <a:cubicBezTo>
                      <a:pt x="3" y="0"/>
                      <a:pt x="3" y="0"/>
                      <a:pt x="3" y="0"/>
                    </a:cubicBezTo>
                    <a:cubicBezTo>
                      <a:pt x="3" y="0"/>
                      <a:pt x="3" y="0"/>
                      <a:pt x="3" y="1"/>
                    </a:cubicBezTo>
                    <a:cubicBezTo>
                      <a:pt x="3" y="1"/>
                      <a:pt x="2" y="1"/>
                      <a:pt x="2" y="1"/>
                    </a:cubicBezTo>
                    <a:cubicBezTo>
                      <a:pt x="2" y="1"/>
                      <a:pt x="1" y="1"/>
                      <a:pt x="1" y="1"/>
                    </a:cubicBezTo>
                    <a:cubicBezTo>
                      <a:pt x="1" y="2"/>
                      <a:pt x="1" y="2"/>
                      <a:pt x="1" y="2"/>
                    </a:cubicBezTo>
                    <a:cubicBezTo>
                      <a:pt x="1" y="2"/>
                      <a:pt x="0" y="2"/>
                      <a:pt x="0" y="3"/>
                    </a:cubicBezTo>
                    <a:cubicBezTo>
                      <a:pt x="0" y="3"/>
                      <a:pt x="0" y="3"/>
                      <a:pt x="0" y="4"/>
                    </a:cubicBezTo>
                    <a:cubicBezTo>
                      <a:pt x="0" y="4"/>
                      <a:pt x="0" y="4"/>
                      <a:pt x="1" y="4"/>
                    </a:cubicBezTo>
                    <a:cubicBezTo>
                      <a:pt x="1" y="4"/>
                      <a:pt x="1" y="4"/>
                      <a:pt x="1" y="3"/>
                    </a:cubicBezTo>
                    <a:cubicBezTo>
                      <a:pt x="1" y="3"/>
                      <a:pt x="1" y="3"/>
                      <a:pt x="2" y="2"/>
                    </a:cubicBezTo>
                    <a:cubicBezTo>
                      <a:pt x="2" y="2"/>
                      <a:pt x="2" y="2"/>
                      <a:pt x="3" y="2"/>
                    </a:cubicBezTo>
                    <a:cubicBezTo>
                      <a:pt x="3" y="1"/>
                      <a:pt x="3" y="1"/>
                      <a:pt x="4" y="1"/>
                    </a:cubicBezTo>
                    <a:cubicBezTo>
                      <a:pt x="4" y="0"/>
                      <a:pt x="4" y="0"/>
                      <a:pt x="4" y="0"/>
                    </a:cubicBezTo>
                    <a:cubicBezTo>
                      <a:pt x="4" y="0"/>
                      <a:pt x="4" y="0"/>
                      <a:pt x="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667" name="Freeform 806"/>
              <p:cNvSpPr>
                <a:spLocks/>
              </p:cNvSpPr>
              <p:nvPr/>
            </p:nvSpPr>
            <p:spPr bwMode="auto">
              <a:xfrm>
                <a:off x="3852" y="3449"/>
                <a:ext cx="5" cy="5"/>
              </a:xfrm>
              <a:custGeom>
                <a:avLst/>
                <a:gdLst>
                  <a:gd name="T0" fmla="*/ 1 w 2"/>
                  <a:gd name="T1" fmla="*/ 0 h 2"/>
                  <a:gd name="T2" fmla="*/ 1 w 2"/>
                  <a:gd name="T3" fmla="*/ 0 h 2"/>
                  <a:gd name="T4" fmla="*/ 0 w 2"/>
                  <a:gd name="T5" fmla="*/ 1 h 2"/>
                  <a:gd name="T6" fmla="*/ 0 w 2"/>
                  <a:gd name="T7" fmla="*/ 1 h 2"/>
                  <a:gd name="T8" fmla="*/ 0 w 2"/>
                  <a:gd name="T9" fmla="*/ 2 h 2"/>
                  <a:gd name="T10" fmla="*/ 2 w 2"/>
                  <a:gd name="T11" fmla="*/ 2 h 2"/>
                  <a:gd name="T12" fmla="*/ 2 w 2"/>
                  <a:gd name="T13" fmla="*/ 1 h 2"/>
                  <a:gd name="T14" fmla="*/ 1 w 2"/>
                  <a:gd name="T15" fmla="*/ 0 h 2"/>
                  <a:gd name="T16" fmla="*/ 1 w 2"/>
                  <a:gd name="T17"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 h="2">
                    <a:moveTo>
                      <a:pt x="1" y="0"/>
                    </a:moveTo>
                    <a:cubicBezTo>
                      <a:pt x="1" y="0"/>
                      <a:pt x="1" y="0"/>
                      <a:pt x="1" y="0"/>
                    </a:cubicBezTo>
                    <a:cubicBezTo>
                      <a:pt x="0" y="0"/>
                      <a:pt x="0" y="1"/>
                      <a:pt x="0" y="1"/>
                    </a:cubicBezTo>
                    <a:cubicBezTo>
                      <a:pt x="0" y="1"/>
                      <a:pt x="0" y="1"/>
                      <a:pt x="0" y="1"/>
                    </a:cubicBezTo>
                    <a:cubicBezTo>
                      <a:pt x="0" y="2"/>
                      <a:pt x="0" y="2"/>
                      <a:pt x="0" y="2"/>
                    </a:cubicBezTo>
                    <a:cubicBezTo>
                      <a:pt x="1" y="2"/>
                      <a:pt x="1" y="2"/>
                      <a:pt x="2" y="2"/>
                    </a:cubicBezTo>
                    <a:cubicBezTo>
                      <a:pt x="2" y="2"/>
                      <a:pt x="2" y="2"/>
                      <a:pt x="2" y="1"/>
                    </a:cubicBezTo>
                    <a:cubicBezTo>
                      <a:pt x="2" y="1"/>
                      <a:pt x="2" y="0"/>
                      <a:pt x="1"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668" name="Freeform 807"/>
              <p:cNvSpPr>
                <a:spLocks/>
              </p:cNvSpPr>
              <p:nvPr/>
            </p:nvSpPr>
            <p:spPr bwMode="auto">
              <a:xfrm>
                <a:off x="3919" y="3134"/>
                <a:ext cx="4" cy="3"/>
              </a:xfrm>
              <a:custGeom>
                <a:avLst/>
                <a:gdLst>
                  <a:gd name="T0" fmla="*/ 1 w 2"/>
                  <a:gd name="T1" fmla="*/ 0 h 1"/>
                  <a:gd name="T2" fmla="*/ 0 w 2"/>
                  <a:gd name="T3" fmla="*/ 1 h 1"/>
                  <a:gd name="T4" fmla="*/ 1 w 2"/>
                  <a:gd name="T5" fmla="*/ 0 h 1"/>
                  <a:gd name="T6" fmla="*/ 2 w 2"/>
                  <a:gd name="T7" fmla="*/ 1 h 1"/>
                  <a:gd name="T8" fmla="*/ 2 w 2"/>
                  <a:gd name="T9" fmla="*/ 0 h 1"/>
                  <a:gd name="T10" fmla="*/ 2 w 2"/>
                  <a:gd name="T11" fmla="*/ 0 h 1"/>
                  <a:gd name="T12" fmla="*/ 1 w 2"/>
                  <a:gd name="T13" fmla="*/ 0 h 1"/>
                </a:gdLst>
                <a:ahLst/>
                <a:cxnLst>
                  <a:cxn ang="0">
                    <a:pos x="T0" y="T1"/>
                  </a:cxn>
                  <a:cxn ang="0">
                    <a:pos x="T2" y="T3"/>
                  </a:cxn>
                  <a:cxn ang="0">
                    <a:pos x="T4" y="T5"/>
                  </a:cxn>
                  <a:cxn ang="0">
                    <a:pos x="T6" y="T7"/>
                  </a:cxn>
                  <a:cxn ang="0">
                    <a:pos x="T8" y="T9"/>
                  </a:cxn>
                  <a:cxn ang="0">
                    <a:pos x="T10" y="T11"/>
                  </a:cxn>
                  <a:cxn ang="0">
                    <a:pos x="T12" y="T13"/>
                  </a:cxn>
                </a:cxnLst>
                <a:rect l="0" t="0" r="r" b="b"/>
                <a:pathLst>
                  <a:path w="2" h="1">
                    <a:moveTo>
                      <a:pt x="1" y="0"/>
                    </a:moveTo>
                    <a:cubicBezTo>
                      <a:pt x="1" y="0"/>
                      <a:pt x="0" y="1"/>
                      <a:pt x="0" y="1"/>
                    </a:cubicBezTo>
                    <a:cubicBezTo>
                      <a:pt x="1" y="1"/>
                      <a:pt x="1" y="1"/>
                      <a:pt x="1" y="0"/>
                    </a:cubicBezTo>
                    <a:cubicBezTo>
                      <a:pt x="1" y="1"/>
                      <a:pt x="2" y="1"/>
                      <a:pt x="2" y="1"/>
                    </a:cubicBezTo>
                    <a:cubicBezTo>
                      <a:pt x="2" y="1"/>
                      <a:pt x="2" y="1"/>
                      <a:pt x="2" y="0"/>
                    </a:cubicBezTo>
                    <a:cubicBezTo>
                      <a:pt x="2" y="0"/>
                      <a:pt x="2" y="0"/>
                      <a:pt x="2"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grpSp>
        <p:grpSp>
          <p:nvGrpSpPr>
            <p:cNvPr id="9" name="Group 1009"/>
            <p:cNvGrpSpPr>
              <a:grpSpLocks/>
            </p:cNvGrpSpPr>
            <p:nvPr/>
          </p:nvGrpSpPr>
          <p:grpSpPr bwMode="auto">
            <a:xfrm>
              <a:off x="1416053" y="2671769"/>
              <a:ext cx="5160976" cy="3190886"/>
              <a:chOff x="892" y="1683"/>
              <a:chExt cx="3251" cy="2010"/>
            </a:xfrm>
            <a:grpFill/>
          </p:grpSpPr>
          <p:sp>
            <p:nvSpPr>
              <p:cNvPr id="269" name="Freeform 809"/>
              <p:cNvSpPr>
                <a:spLocks/>
              </p:cNvSpPr>
              <p:nvPr/>
            </p:nvSpPr>
            <p:spPr bwMode="auto">
              <a:xfrm>
                <a:off x="3916" y="3134"/>
                <a:ext cx="3" cy="3"/>
              </a:xfrm>
              <a:custGeom>
                <a:avLst/>
                <a:gdLst>
                  <a:gd name="T0" fmla="*/ 0 w 1"/>
                  <a:gd name="T1" fmla="*/ 1 h 1"/>
                  <a:gd name="T2" fmla="*/ 1 w 1"/>
                  <a:gd name="T3" fmla="*/ 1 h 1"/>
                  <a:gd name="T4" fmla="*/ 1 w 1"/>
                  <a:gd name="T5" fmla="*/ 1 h 1"/>
                  <a:gd name="T6" fmla="*/ 0 w 1"/>
                  <a:gd name="T7" fmla="*/ 0 h 1"/>
                  <a:gd name="T8" fmla="*/ 0 w 1"/>
                  <a:gd name="T9" fmla="*/ 1 h 1"/>
                </a:gdLst>
                <a:ahLst/>
                <a:cxnLst>
                  <a:cxn ang="0">
                    <a:pos x="T0" y="T1"/>
                  </a:cxn>
                  <a:cxn ang="0">
                    <a:pos x="T2" y="T3"/>
                  </a:cxn>
                  <a:cxn ang="0">
                    <a:pos x="T4" y="T5"/>
                  </a:cxn>
                  <a:cxn ang="0">
                    <a:pos x="T6" y="T7"/>
                  </a:cxn>
                  <a:cxn ang="0">
                    <a:pos x="T8" y="T9"/>
                  </a:cxn>
                </a:cxnLst>
                <a:rect l="0" t="0" r="r" b="b"/>
                <a:pathLst>
                  <a:path w="1" h="1">
                    <a:moveTo>
                      <a:pt x="0" y="1"/>
                    </a:moveTo>
                    <a:cubicBezTo>
                      <a:pt x="1" y="1"/>
                      <a:pt x="1" y="1"/>
                      <a:pt x="1" y="1"/>
                    </a:cubicBezTo>
                    <a:cubicBezTo>
                      <a:pt x="1" y="1"/>
                      <a:pt x="1" y="1"/>
                      <a:pt x="1" y="1"/>
                    </a:cubicBezTo>
                    <a:cubicBezTo>
                      <a:pt x="1" y="0"/>
                      <a:pt x="0" y="0"/>
                      <a:pt x="0" y="0"/>
                    </a:cubicBezTo>
                    <a:cubicBezTo>
                      <a:pt x="0" y="0"/>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270" name="Freeform 810"/>
              <p:cNvSpPr>
                <a:spLocks/>
              </p:cNvSpPr>
              <p:nvPr/>
            </p:nvSpPr>
            <p:spPr bwMode="auto">
              <a:xfrm>
                <a:off x="3893" y="3116"/>
                <a:ext cx="2" cy="2"/>
              </a:xfrm>
              <a:custGeom>
                <a:avLst/>
                <a:gdLst>
                  <a:gd name="T0" fmla="*/ 0 w 1"/>
                  <a:gd name="T1" fmla="*/ 0 h 1"/>
                  <a:gd name="T2" fmla="*/ 0 w 1"/>
                  <a:gd name="T3" fmla="*/ 1 h 1"/>
                  <a:gd name="T4" fmla="*/ 0 w 1"/>
                  <a:gd name="T5" fmla="*/ 1 h 1"/>
                  <a:gd name="T6" fmla="*/ 1 w 1"/>
                  <a:gd name="T7" fmla="*/ 0 h 1"/>
                  <a:gd name="T8" fmla="*/ 0 w 1"/>
                  <a:gd name="T9" fmla="*/ 0 h 1"/>
                  <a:gd name="T10" fmla="*/ 0 w 1"/>
                  <a:gd name="T11" fmla="*/ 0 h 1"/>
                </a:gdLst>
                <a:ahLst/>
                <a:cxnLst>
                  <a:cxn ang="0">
                    <a:pos x="T0" y="T1"/>
                  </a:cxn>
                  <a:cxn ang="0">
                    <a:pos x="T2" y="T3"/>
                  </a:cxn>
                  <a:cxn ang="0">
                    <a:pos x="T4" y="T5"/>
                  </a:cxn>
                  <a:cxn ang="0">
                    <a:pos x="T6" y="T7"/>
                  </a:cxn>
                  <a:cxn ang="0">
                    <a:pos x="T8" y="T9"/>
                  </a:cxn>
                  <a:cxn ang="0">
                    <a:pos x="T10" y="T11"/>
                  </a:cxn>
                </a:cxnLst>
                <a:rect l="0" t="0" r="r" b="b"/>
                <a:pathLst>
                  <a:path w="1" h="1">
                    <a:moveTo>
                      <a:pt x="0" y="0"/>
                    </a:moveTo>
                    <a:cubicBezTo>
                      <a:pt x="0" y="1"/>
                      <a:pt x="0" y="1"/>
                      <a:pt x="0" y="1"/>
                    </a:cubicBezTo>
                    <a:cubicBezTo>
                      <a:pt x="0" y="1"/>
                      <a:pt x="0" y="1"/>
                      <a:pt x="0" y="1"/>
                    </a:cubicBezTo>
                    <a:cubicBezTo>
                      <a:pt x="0" y="0"/>
                      <a:pt x="1" y="0"/>
                      <a:pt x="1" y="0"/>
                    </a:cubicBezTo>
                    <a:cubicBezTo>
                      <a:pt x="1"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271" name="Freeform 811"/>
              <p:cNvSpPr>
                <a:spLocks/>
              </p:cNvSpPr>
              <p:nvPr/>
            </p:nvSpPr>
            <p:spPr bwMode="auto">
              <a:xfrm>
                <a:off x="4011" y="3352"/>
                <a:ext cx="2" cy="3"/>
              </a:xfrm>
              <a:custGeom>
                <a:avLst/>
                <a:gdLst>
                  <a:gd name="T0" fmla="*/ 0 w 1"/>
                  <a:gd name="T1" fmla="*/ 1 h 1"/>
                  <a:gd name="T2" fmla="*/ 0 w 1"/>
                  <a:gd name="T3" fmla="*/ 1 h 1"/>
                  <a:gd name="T4" fmla="*/ 1 w 1"/>
                  <a:gd name="T5" fmla="*/ 0 h 1"/>
                  <a:gd name="T6" fmla="*/ 0 w 1"/>
                  <a:gd name="T7" fmla="*/ 1 h 1"/>
                </a:gdLst>
                <a:ahLst/>
                <a:cxnLst>
                  <a:cxn ang="0">
                    <a:pos x="T0" y="T1"/>
                  </a:cxn>
                  <a:cxn ang="0">
                    <a:pos x="T2" y="T3"/>
                  </a:cxn>
                  <a:cxn ang="0">
                    <a:pos x="T4" y="T5"/>
                  </a:cxn>
                  <a:cxn ang="0">
                    <a:pos x="T6" y="T7"/>
                  </a:cxn>
                </a:cxnLst>
                <a:rect l="0" t="0" r="r" b="b"/>
                <a:pathLst>
                  <a:path w="1" h="1">
                    <a:moveTo>
                      <a:pt x="0" y="1"/>
                    </a:moveTo>
                    <a:cubicBezTo>
                      <a:pt x="0" y="1"/>
                      <a:pt x="0" y="1"/>
                      <a:pt x="0" y="1"/>
                    </a:cubicBezTo>
                    <a:cubicBezTo>
                      <a:pt x="0" y="0"/>
                      <a:pt x="0" y="0"/>
                      <a:pt x="1" y="0"/>
                    </a:cubicBezTo>
                    <a:cubicBezTo>
                      <a:pt x="0" y="0"/>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272" name="Freeform 812"/>
              <p:cNvSpPr>
                <a:spLocks/>
              </p:cNvSpPr>
              <p:nvPr/>
            </p:nvSpPr>
            <p:spPr bwMode="auto">
              <a:xfrm>
                <a:off x="4016" y="3305"/>
                <a:ext cx="2" cy="5"/>
              </a:xfrm>
              <a:custGeom>
                <a:avLst/>
                <a:gdLst>
                  <a:gd name="T0" fmla="*/ 1 w 1"/>
                  <a:gd name="T1" fmla="*/ 0 h 2"/>
                  <a:gd name="T2" fmla="*/ 0 w 1"/>
                  <a:gd name="T3" fmla="*/ 0 h 2"/>
                  <a:gd name="T4" fmla="*/ 0 w 1"/>
                  <a:gd name="T5" fmla="*/ 0 h 2"/>
                  <a:gd name="T6" fmla="*/ 0 w 1"/>
                  <a:gd name="T7" fmla="*/ 1 h 2"/>
                  <a:gd name="T8" fmla="*/ 0 w 1"/>
                  <a:gd name="T9" fmla="*/ 2 h 2"/>
                  <a:gd name="T10" fmla="*/ 1 w 1"/>
                  <a:gd name="T11" fmla="*/ 1 h 2"/>
                  <a:gd name="T12" fmla="*/ 1 w 1"/>
                  <a:gd name="T13" fmla="*/ 1 h 2"/>
                  <a:gd name="T14" fmla="*/ 1 w 1"/>
                  <a:gd name="T15" fmla="*/ 0 h 2"/>
                  <a:gd name="T16" fmla="*/ 1 w 1"/>
                  <a:gd name="T17"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 h="2">
                    <a:moveTo>
                      <a:pt x="1" y="0"/>
                    </a:moveTo>
                    <a:cubicBezTo>
                      <a:pt x="0" y="0"/>
                      <a:pt x="0" y="0"/>
                      <a:pt x="0" y="0"/>
                    </a:cubicBezTo>
                    <a:cubicBezTo>
                      <a:pt x="0" y="0"/>
                      <a:pt x="0" y="0"/>
                      <a:pt x="0" y="0"/>
                    </a:cubicBezTo>
                    <a:cubicBezTo>
                      <a:pt x="0" y="0"/>
                      <a:pt x="0" y="0"/>
                      <a:pt x="0" y="1"/>
                    </a:cubicBezTo>
                    <a:cubicBezTo>
                      <a:pt x="0" y="1"/>
                      <a:pt x="0" y="1"/>
                      <a:pt x="0" y="2"/>
                    </a:cubicBezTo>
                    <a:cubicBezTo>
                      <a:pt x="1" y="1"/>
                      <a:pt x="1" y="1"/>
                      <a:pt x="1" y="1"/>
                    </a:cubicBezTo>
                    <a:cubicBezTo>
                      <a:pt x="1" y="1"/>
                      <a:pt x="1" y="1"/>
                      <a:pt x="1" y="1"/>
                    </a:cubicBezTo>
                    <a:cubicBezTo>
                      <a:pt x="1" y="1"/>
                      <a:pt x="1" y="0"/>
                      <a:pt x="1"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273" name="Freeform 813"/>
              <p:cNvSpPr>
                <a:spLocks/>
              </p:cNvSpPr>
              <p:nvPr/>
            </p:nvSpPr>
            <p:spPr bwMode="auto">
              <a:xfrm>
                <a:off x="3798" y="3116"/>
                <a:ext cx="2" cy="0"/>
              </a:xfrm>
              <a:custGeom>
                <a:avLst/>
                <a:gdLst>
                  <a:gd name="T0" fmla="*/ 1 w 1"/>
                  <a:gd name="T1" fmla="*/ 1 w 1"/>
                  <a:gd name="T2" fmla="*/ 0 w 1"/>
                  <a:gd name="T3" fmla="*/ 0 w 1"/>
                  <a:gd name="T4" fmla="*/ 1 w 1"/>
                </a:gdLst>
                <a:ahLst/>
                <a:cxnLst>
                  <a:cxn ang="0">
                    <a:pos x="T0" y="0"/>
                  </a:cxn>
                  <a:cxn ang="0">
                    <a:pos x="T1" y="0"/>
                  </a:cxn>
                  <a:cxn ang="0">
                    <a:pos x="T2" y="0"/>
                  </a:cxn>
                  <a:cxn ang="0">
                    <a:pos x="T3" y="0"/>
                  </a:cxn>
                  <a:cxn ang="0">
                    <a:pos x="T4" y="0"/>
                  </a:cxn>
                </a:cxnLst>
                <a:rect l="0" t="0" r="r" b="b"/>
                <a:pathLst>
                  <a:path w="1">
                    <a:moveTo>
                      <a:pt x="1" y="0"/>
                    </a:moveTo>
                    <a:cubicBezTo>
                      <a:pt x="1" y="0"/>
                      <a:pt x="1" y="0"/>
                      <a:pt x="1" y="0"/>
                    </a:cubicBezTo>
                    <a:cubicBezTo>
                      <a:pt x="1" y="0"/>
                      <a:pt x="1" y="0"/>
                      <a:pt x="0" y="0"/>
                    </a:cubicBez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274" name="Freeform 814"/>
              <p:cNvSpPr>
                <a:spLocks/>
              </p:cNvSpPr>
              <p:nvPr/>
            </p:nvSpPr>
            <p:spPr bwMode="auto">
              <a:xfrm>
                <a:off x="3850" y="3459"/>
                <a:ext cx="2" cy="0"/>
              </a:xfrm>
              <a:custGeom>
                <a:avLst/>
                <a:gdLst>
                  <a:gd name="T0" fmla="*/ 0 w 1"/>
                  <a:gd name="T1" fmla="*/ 1 w 1"/>
                  <a:gd name="T2" fmla="*/ 0 w 1"/>
                  <a:gd name="T3" fmla="*/ 0 w 1"/>
                </a:gdLst>
                <a:ahLst/>
                <a:cxnLst>
                  <a:cxn ang="0">
                    <a:pos x="T0" y="0"/>
                  </a:cxn>
                  <a:cxn ang="0">
                    <a:pos x="T1" y="0"/>
                  </a:cxn>
                  <a:cxn ang="0">
                    <a:pos x="T2" y="0"/>
                  </a:cxn>
                  <a:cxn ang="0">
                    <a:pos x="T3" y="0"/>
                  </a:cxn>
                </a:cxnLst>
                <a:rect l="0" t="0" r="r" b="b"/>
                <a:pathLst>
                  <a:path w="1">
                    <a:moveTo>
                      <a:pt x="0" y="0"/>
                    </a:moveTo>
                    <a:cubicBezTo>
                      <a:pt x="0" y="0"/>
                      <a:pt x="0" y="0"/>
                      <a:pt x="1"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275" name="Freeform 815"/>
              <p:cNvSpPr>
                <a:spLocks/>
              </p:cNvSpPr>
              <p:nvPr/>
            </p:nvSpPr>
            <p:spPr bwMode="auto">
              <a:xfrm>
                <a:off x="3999" y="3149"/>
                <a:ext cx="0" cy="2"/>
              </a:xfrm>
              <a:custGeom>
                <a:avLst/>
                <a:gdLst>
                  <a:gd name="T0" fmla="*/ 0 h 1"/>
                  <a:gd name="T1" fmla="*/ 1 h 1"/>
                  <a:gd name="T2" fmla="*/ 0 h 1"/>
                  <a:gd name="T3" fmla="*/ 0 h 1"/>
                </a:gdLst>
                <a:ahLst/>
                <a:cxnLst>
                  <a:cxn ang="0">
                    <a:pos x="0" y="T0"/>
                  </a:cxn>
                  <a:cxn ang="0">
                    <a:pos x="0" y="T1"/>
                  </a:cxn>
                  <a:cxn ang="0">
                    <a:pos x="0" y="T2"/>
                  </a:cxn>
                  <a:cxn ang="0">
                    <a:pos x="0" y="T3"/>
                  </a:cxn>
                </a:cxnLst>
                <a:rect l="0" t="0" r="r" b="b"/>
                <a:pathLst>
                  <a:path h="1">
                    <a:moveTo>
                      <a:pt x="0" y="0"/>
                    </a:moveTo>
                    <a:cubicBezTo>
                      <a:pt x="0" y="0"/>
                      <a:pt x="0" y="1"/>
                      <a:pt x="0" y="1"/>
                    </a:cubicBezTo>
                    <a:cubicBezTo>
                      <a:pt x="0" y="1"/>
                      <a:pt x="0" y="1"/>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276" name="Freeform 816"/>
              <p:cNvSpPr>
                <a:spLocks/>
              </p:cNvSpPr>
              <p:nvPr/>
            </p:nvSpPr>
            <p:spPr bwMode="auto">
              <a:xfrm>
                <a:off x="3997" y="3236"/>
                <a:ext cx="2" cy="5"/>
              </a:xfrm>
              <a:custGeom>
                <a:avLst/>
                <a:gdLst>
                  <a:gd name="T0" fmla="*/ 0 w 1"/>
                  <a:gd name="T1" fmla="*/ 2 h 2"/>
                  <a:gd name="T2" fmla="*/ 1 w 1"/>
                  <a:gd name="T3" fmla="*/ 1 h 2"/>
                  <a:gd name="T4" fmla="*/ 1 w 1"/>
                  <a:gd name="T5" fmla="*/ 0 h 2"/>
                  <a:gd name="T6" fmla="*/ 1 w 1"/>
                  <a:gd name="T7" fmla="*/ 0 h 2"/>
                  <a:gd name="T8" fmla="*/ 0 w 1"/>
                  <a:gd name="T9" fmla="*/ 0 h 2"/>
                  <a:gd name="T10" fmla="*/ 1 w 1"/>
                  <a:gd name="T11" fmla="*/ 1 h 2"/>
                  <a:gd name="T12" fmla="*/ 0 w 1"/>
                  <a:gd name="T13" fmla="*/ 1 h 2"/>
                  <a:gd name="T14" fmla="*/ 0 w 1"/>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2">
                    <a:moveTo>
                      <a:pt x="0" y="2"/>
                    </a:moveTo>
                    <a:cubicBezTo>
                      <a:pt x="1" y="2"/>
                      <a:pt x="1" y="2"/>
                      <a:pt x="1" y="1"/>
                    </a:cubicBezTo>
                    <a:cubicBezTo>
                      <a:pt x="1" y="1"/>
                      <a:pt x="1" y="1"/>
                      <a:pt x="1" y="0"/>
                    </a:cubicBezTo>
                    <a:cubicBezTo>
                      <a:pt x="1" y="0"/>
                      <a:pt x="1" y="0"/>
                      <a:pt x="1" y="0"/>
                    </a:cubicBezTo>
                    <a:cubicBezTo>
                      <a:pt x="1" y="0"/>
                      <a:pt x="1" y="0"/>
                      <a:pt x="0" y="0"/>
                    </a:cubicBezTo>
                    <a:cubicBezTo>
                      <a:pt x="0" y="0"/>
                      <a:pt x="1" y="1"/>
                      <a:pt x="1" y="1"/>
                    </a:cubicBezTo>
                    <a:cubicBezTo>
                      <a:pt x="1" y="1"/>
                      <a:pt x="0" y="1"/>
                      <a:pt x="0" y="1"/>
                    </a:cubicBezTo>
                    <a:cubicBezTo>
                      <a:pt x="0" y="2"/>
                      <a:pt x="0" y="2"/>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277" name="Freeform 817"/>
              <p:cNvSpPr>
                <a:spLocks/>
              </p:cNvSpPr>
              <p:nvPr/>
            </p:nvSpPr>
            <p:spPr bwMode="auto">
              <a:xfrm>
                <a:off x="3919" y="3153"/>
                <a:ext cx="2" cy="3"/>
              </a:xfrm>
              <a:custGeom>
                <a:avLst/>
                <a:gdLst>
                  <a:gd name="T0" fmla="*/ 0 w 1"/>
                  <a:gd name="T1" fmla="*/ 1 h 1"/>
                  <a:gd name="T2" fmla="*/ 0 w 1"/>
                  <a:gd name="T3" fmla="*/ 1 h 1"/>
                  <a:gd name="T4" fmla="*/ 0 w 1"/>
                  <a:gd name="T5" fmla="*/ 1 h 1"/>
                  <a:gd name="T6" fmla="*/ 1 w 1"/>
                  <a:gd name="T7" fmla="*/ 1 h 1"/>
                  <a:gd name="T8" fmla="*/ 0 w 1"/>
                  <a:gd name="T9" fmla="*/ 0 h 1"/>
                  <a:gd name="T10" fmla="*/ 0 w 1"/>
                  <a:gd name="T11" fmla="*/ 0 h 1"/>
                  <a:gd name="T12" fmla="*/ 0 w 1"/>
                  <a:gd name="T13" fmla="*/ 1 h 1"/>
                </a:gdLst>
                <a:ahLst/>
                <a:cxnLst>
                  <a:cxn ang="0">
                    <a:pos x="T0" y="T1"/>
                  </a:cxn>
                  <a:cxn ang="0">
                    <a:pos x="T2" y="T3"/>
                  </a:cxn>
                  <a:cxn ang="0">
                    <a:pos x="T4" y="T5"/>
                  </a:cxn>
                  <a:cxn ang="0">
                    <a:pos x="T6" y="T7"/>
                  </a:cxn>
                  <a:cxn ang="0">
                    <a:pos x="T8" y="T9"/>
                  </a:cxn>
                  <a:cxn ang="0">
                    <a:pos x="T10" y="T11"/>
                  </a:cxn>
                  <a:cxn ang="0">
                    <a:pos x="T12" y="T13"/>
                  </a:cxn>
                </a:cxnLst>
                <a:rect l="0" t="0" r="r" b="b"/>
                <a:pathLst>
                  <a:path w="1" h="1">
                    <a:moveTo>
                      <a:pt x="0" y="1"/>
                    </a:moveTo>
                    <a:cubicBezTo>
                      <a:pt x="0" y="1"/>
                      <a:pt x="0" y="1"/>
                      <a:pt x="0" y="1"/>
                    </a:cubicBezTo>
                    <a:cubicBezTo>
                      <a:pt x="0" y="1"/>
                      <a:pt x="0" y="1"/>
                      <a:pt x="0" y="1"/>
                    </a:cubicBezTo>
                    <a:cubicBezTo>
                      <a:pt x="0" y="1"/>
                      <a:pt x="0" y="1"/>
                      <a:pt x="1" y="1"/>
                    </a:cubicBezTo>
                    <a:cubicBezTo>
                      <a:pt x="1" y="0"/>
                      <a:pt x="0" y="0"/>
                      <a:pt x="0" y="0"/>
                    </a:cubicBezTo>
                    <a:cubicBezTo>
                      <a:pt x="0" y="0"/>
                      <a:pt x="0" y="0"/>
                      <a:pt x="0" y="0"/>
                    </a:cubicBezTo>
                    <a:cubicBezTo>
                      <a:pt x="0" y="0"/>
                      <a:pt x="0"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278" name="Freeform 818"/>
              <p:cNvSpPr>
                <a:spLocks/>
              </p:cNvSpPr>
              <p:nvPr/>
            </p:nvSpPr>
            <p:spPr bwMode="auto">
              <a:xfrm>
                <a:off x="3621" y="3168"/>
                <a:ext cx="0" cy="4"/>
              </a:xfrm>
              <a:custGeom>
                <a:avLst/>
                <a:gdLst>
                  <a:gd name="T0" fmla="*/ 1 h 2"/>
                  <a:gd name="T1" fmla="*/ 2 h 2"/>
                  <a:gd name="T2" fmla="*/ 1 h 2"/>
                  <a:gd name="T3" fmla="*/ 0 h 2"/>
                  <a:gd name="T4" fmla="*/ 1 h 2"/>
                </a:gdLst>
                <a:ahLst/>
                <a:cxnLst>
                  <a:cxn ang="0">
                    <a:pos x="0" y="T0"/>
                  </a:cxn>
                  <a:cxn ang="0">
                    <a:pos x="0" y="T1"/>
                  </a:cxn>
                  <a:cxn ang="0">
                    <a:pos x="0" y="T2"/>
                  </a:cxn>
                  <a:cxn ang="0">
                    <a:pos x="0" y="T3"/>
                  </a:cxn>
                  <a:cxn ang="0">
                    <a:pos x="0" y="T4"/>
                  </a:cxn>
                </a:cxnLst>
                <a:rect l="0" t="0" r="r" b="b"/>
                <a:pathLst>
                  <a:path h="2">
                    <a:moveTo>
                      <a:pt x="0" y="1"/>
                    </a:moveTo>
                    <a:cubicBezTo>
                      <a:pt x="0" y="1"/>
                      <a:pt x="0" y="2"/>
                      <a:pt x="0" y="2"/>
                    </a:cubicBezTo>
                    <a:cubicBezTo>
                      <a:pt x="0" y="2"/>
                      <a:pt x="0" y="2"/>
                      <a:pt x="0" y="1"/>
                    </a:cubicBezTo>
                    <a:cubicBezTo>
                      <a:pt x="0" y="1"/>
                      <a:pt x="0" y="1"/>
                      <a:pt x="0" y="0"/>
                    </a:cubicBezTo>
                    <a:cubicBezTo>
                      <a:pt x="0" y="0"/>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279" name="Freeform 819"/>
              <p:cNvSpPr>
                <a:spLocks/>
              </p:cNvSpPr>
              <p:nvPr/>
            </p:nvSpPr>
            <p:spPr bwMode="auto">
              <a:xfrm>
                <a:off x="3668" y="3132"/>
                <a:ext cx="2" cy="2"/>
              </a:xfrm>
              <a:custGeom>
                <a:avLst/>
                <a:gdLst>
                  <a:gd name="T0" fmla="*/ 0 w 1"/>
                  <a:gd name="T1" fmla="*/ 1 h 1"/>
                  <a:gd name="T2" fmla="*/ 1 w 1"/>
                  <a:gd name="T3" fmla="*/ 0 h 1"/>
                  <a:gd name="T4" fmla="*/ 1 w 1"/>
                  <a:gd name="T5" fmla="*/ 0 h 1"/>
                  <a:gd name="T6" fmla="*/ 0 w 1"/>
                  <a:gd name="T7" fmla="*/ 0 h 1"/>
                  <a:gd name="T8" fmla="*/ 0 w 1"/>
                  <a:gd name="T9" fmla="*/ 1 h 1"/>
                </a:gdLst>
                <a:ahLst/>
                <a:cxnLst>
                  <a:cxn ang="0">
                    <a:pos x="T0" y="T1"/>
                  </a:cxn>
                  <a:cxn ang="0">
                    <a:pos x="T2" y="T3"/>
                  </a:cxn>
                  <a:cxn ang="0">
                    <a:pos x="T4" y="T5"/>
                  </a:cxn>
                  <a:cxn ang="0">
                    <a:pos x="T6" y="T7"/>
                  </a:cxn>
                  <a:cxn ang="0">
                    <a:pos x="T8" y="T9"/>
                  </a:cxn>
                </a:cxnLst>
                <a:rect l="0" t="0" r="r" b="b"/>
                <a:pathLst>
                  <a:path w="1" h="1">
                    <a:moveTo>
                      <a:pt x="0" y="1"/>
                    </a:moveTo>
                    <a:cubicBezTo>
                      <a:pt x="0" y="1"/>
                      <a:pt x="0" y="1"/>
                      <a:pt x="1" y="0"/>
                    </a:cubicBezTo>
                    <a:cubicBezTo>
                      <a:pt x="1" y="0"/>
                      <a:pt x="1" y="0"/>
                      <a:pt x="1" y="0"/>
                    </a:cubicBezTo>
                    <a:cubicBezTo>
                      <a:pt x="1" y="0"/>
                      <a:pt x="0" y="0"/>
                      <a:pt x="0" y="0"/>
                    </a:cubicBezTo>
                    <a:cubicBezTo>
                      <a:pt x="0" y="0"/>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280" name="Freeform 820"/>
              <p:cNvSpPr>
                <a:spLocks/>
              </p:cNvSpPr>
              <p:nvPr/>
            </p:nvSpPr>
            <p:spPr bwMode="auto">
              <a:xfrm>
                <a:off x="3869" y="3108"/>
                <a:ext cx="12" cy="8"/>
              </a:xfrm>
              <a:custGeom>
                <a:avLst/>
                <a:gdLst>
                  <a:gd name="T0" fmla="*/ 2 w 5"/>
                  <a:gd name="T1" fmla="*/ 3 h 3"/>
                  <a:gd name="T2" fmla="*/ 4 w 5"/>
                  <a:gd name="T3" fmla="*/ 3 h 3"/>
                  <a:gd name="T4" fmla="*/ 4 w 5"/>
                  <a:gd name="T5" fmla="*/ 3 h 3"/>
                  <a:gd name="T6" fmla="*/ 4 w 5"/>
                  <a:gd name="T7" fmla="*/ 3 h 3"/>
                  <a:gd name="T8" fmla="*/ 5 w 5"/>
                  <a:gd name="T9" fmla="*/ 3 h 3"/>
                  <a:gd name="T10" fmla="*/ 5 w 5"/>
                  <a:gd name="T11" fmla="*/ 2 h 3"/>
                  <a:gd name="T12" fmla="*/ 5 w 5"/>
                  <a:gd name="T13" fmla="*/ 2 h 3"/>
                  <a:gd name="T14" fmla="*/ 4 w 5"/>
                  <a:gd name="T15" fmla="*/ 2 h 3"/>
                  <a:gd name="T16" fmla="*/ 4 w 5"/>
                  <a:gd name="T17" fmla="*/ 2 h 3"/>
                  <a:gd name="T18" fmla="*/ 2 w 5"/>
                  <a:gd name="T19" fmla="*/ 1 h 3"/>
                  <a:gd name="T20" fmla="*/ 2 w 5"/>
                  <a:gd name="T21" fmla="*/ 1 h 3"/>
                  <a:gd name="T22" fmla="*/ 1 w 5"/>
                  <a:gd name="T23" fmla="*/ 1 h 3"/>
                  <a:gd name="T24" fmla="*/ 1 w 5"/>
                  <a:gd name="T25" fmla="*/ 1 h 3"/>
                  <a:gd name="T26" fmla="*/ 1 w 5"/>
                  <a:gd name="T27" fmla="*/ 0 h 3"/>
                  <a:gd name="T28" fmla="*/ 0 w 5"/>
                  <a:gd name="T29" fmla="*/ 0 h 3"/>
                  <a:gd name="T30" fmla="*/ 0 w 5"/>
                  <a:gd name="T31" fmla="*/ 0 h 3"/>
                  <a:gd name="T32" fmla="*/ 0 w 5"/>
                  <a:gd name="T33" fmla="*/ 0 h 3"/>
                  <a:gd name="T34" fmla="*/ 0 w 5"/>
                  <a:gd name="T35" fmla="*/ 1 h 3"/>
                  <a:gd name="T36" fmla="*/ 0 w 5"/>
                  <a:gd name="T37" fmla="*/ 2 h 3"/>
                  <a:gd name="T38" fmla="*/ 1 w 5"/>
                  <a:gd name="T39" fmla="*/ 3 h 3"/>
                  <a:gd name="T40" fmla="*/ 2 w 5"/>
                  <a:gd name="T41" fmla="*/ 3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 h="3">
                    <a:moveTo>
                      <a:pt x="2" y="3"/>
                    </a:moveTo>
                    <a:cubicBezTo>
                      <a:pt x="3" y="3"/>
                      <a:pt x="3" y="3"/>
                      <a:pt x="4" y="3"/>
                    </a:cubicBezTo>
                    <a:cubicBezTo>
                      <a:pt x="4" y="3"/>
                      <a:pt x="4" y="3"/>
                      <a:pt x="4" y="3"/>
                    </a:cubicBezTo>
                    <a:cubicBezTo>
                      <a:pt x="4" y="3"/>
                      <a:pt x="4" y="3"/>
                      <a:pt x="4" y="3"/>
                    </a:cubicBezTo>
                    <a:cubicBezTo>
                      <a:pt x="5" y="3"/>
                      <a:pt x="5" y="3"/>
                      <a:pt x="5" y="3"/>
                    </a:cubicBezTo>
                    <a:cubicBezTo>
                      <a:pt x="5" y="2"/>
                      <a:pt x="5" y="2"/>
                      <a:pt x="5" y="2"/>
                    </a:cubicBezTo>
                    <a:cubicBezTo>
                      <a:pt x="5" y="2"/>
                      <a:pt x="5" y="2"/>
                      <a:pt x="5" y="2"/>
                    </a:cubicBezTo>
                    <a:cubicBezTo>
                      <a:pt x="5" y="2"/>
                      <a:pt x="4" y="2"/>
                      <a:pt x="4" y="2"/>
                    </a:cubicBezTo>
                    <a:cubicBezTo>
                      <a:pt x="4" y="2"/>
                      <a:pt x="4" y="2"/>
                      <a:pt x="4" y="2"/>
                    </a:cubicBezTo>
                    <a:cubicBezTo>
                      <a:pt x="3" y="1"/>
                      <a:pt x="3" y="1"/>
                      <a:pt x="2" y="1"/>
                    </a:cubicBezTo>
                    <a:cubicBezTo>
                      <a:pt x="2" y="1"/>
                      <a:pt x="2" y="1"/>
                      <a:pt x="2" y="1"/>
                    </a:cubicBezTo>
                    <a:cubicBezTo>
                      <a:pt x="2" y="1"/>
                      <a:pt x="1" y="1"/>
                      <a:pt x="1" y="1"/>
                    </a:cubicBezTo>
                    <a:cubicBezTo>
                      <a:pt x="1" y="1"/>
                      <a:pt x="1" y="1"/>
                      <a:pt x="1" y="1"/>
                    </a:cubicBezTo>
                    <a:cubicBezTo>
                      <a:pt x="1" y="1"/>
                      <a:pt x="1" y="1"/>
                      <a:pt x="1" y="0"/>
                    </a:cubicBezTo>
                    <a:cubicBezTo>
                      <a:pt x="1" y="0"/>
                      <a:pt x="1" y="0"/>
                      <a:pt x="0" y="0"/>
                    </a:cubicBezTo>
                    <a:cubicBezTo>
                      <a:pt x="0" y="0"/>
                      <a:pt x="0" y="0"/>
                      <a:pt x="0" y="0"/>
                    </a:cubicBezTo>
                    <a:cubicBezTo>
                      <a:pt x="0" y="0"/>
                      <a:pt x="0" y="0"/>
                      <a:pt x="0" y="0"/>
                    </a:cubicBezTo>
                    <a:cubicBezTo>
                      <a:pt x="0" y="0"/>
                      <a:pt x="0" y="1"/>
                      <a:pt x="0" y="1"/>
                    </a:cubicBezTo>
                    <a:cubicBezTo>
                      <a:pt x="0" y="1"/>
                      <a:pt x="0" y="1"/>
                      <a:pt x="0" y="2"/>
                    </a:cubicBezTo>
                    <a:cubicBezTo>
                      <a:pt x="1" y="2"/>
                      <a:pt x="1" y="2"/>
                      <a:pt x="1" y="3"/>
                    </a:cubicBezTo>
                    <a:cubicBezTo>
                      <a:pt x="1" y="3"/>
                      <a:pt x="2" y="3"/>
                      <a:pt x="2"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281" name="Freeform 821"/>
              <p:cNvSpPr>
                <a:spLocks/>
              </p:cNvSpPr>
              <p:nvPr/>
            </p:nvSpPr>
            <p:spPr bwMode="auto">
              <a:xfrm>
                <a:off x="3789" y="3357"/>
                <a:ext cx="14" cy="7"/>
              </a:xfrm>
              <a:custGeom>
                <a:avLst/>
                <a:gdLst>
                  <a:gd name="T0" fmla="*/ 5 w 6"/>
                  <a:gd name="T1" fmla="*/ 2 h 3"/>
                  <a:gd name="T2" fmla="*/ 5 w 6"/>
                  <a:gd name="T3" fmla="*/ 2 h 3"/>
                  <a:gd name="T4" fmla="*/ 5 w 6"/>
                  <a:gd name="T5" fmla="*/ 2 h 3"/>
                  <a:gd name="T6" fmla="*/ 4 w 6"/>
                  <a:gd name="T7" fmla="*/ 2 h 3"/>
                  <a:gd name="T8" fmla="*/ 4 w 6"/>
                  <a:gd name="T9" fmla="*/ 1 h 3"/>
                  <a:gd name="T10" fmla="*/ 5 w 6"/>
                  <a:gd name="T11" fmla="*/ 1 h 3"/>
                  <a:gd name="T12" fmla="*/ 4 w 6"/>
                  <a:gd name="T13" fmla="*/ 1 h 3"/>
                  <a:gd name="T14" fmla="*/ 3 w 6"/>
                  <a:gd name="T15" fmla="*/ 0 h 3"/>
                  <a:gd name="T16" fmla="*/ 1 w 6"/>
                  <a:gd name="T17" fmla="*/ 0 h 3"/>
                  <a:gd name="T18" fmla="*/ 0 w 6"/>
                  <a:gd name="T19" fmla="*/ 0 h 3"/>
                  <a:gd name="T20" fmla="*/ 0 w 6"/>
                  <a:gd name="T21" fmla="*/ 0 h 3"/>
                  <a:gd name="T22" fmla="*/ 0 w 6"/>
                  <a:gd name="T23" fmla="*/ 1 h 3"/>
                  <a:gd name="T24" fmla="*/ 1 w 6"/>
                  <a:gd name="T25" fmla="*/ 1 h 3"/>
                  <a:gd name="T26" fmla="*/ 1 w 6"/>
                  <a:gd name="T27" fmla="*/ 1 h 3"/>
                  <a:gd name="T28" fmla="*/ 2 w 6"/>
                  <a:gd name="T29" fmla="*/ 2 h 3"/>
                  <a:gd name="T30" fmla="*/ 3 w 6"/>
                  <a:gd name="T31" fmla="*/ 2 h 3"/>
                  <a:gd name="T32" fmla="*/ 3 w 6"/>
                  <a:gd name="T33" fmla="*/ 2 h 3"/>
                  <a:gd name="T34" fmla="*/ 3 w 6"/>
                  <a:gd name="T35" fmla="*/ 2 h 3"/>
                  <a:gd name="T36" fmla="*/ 3 w 6"/>
                  <a:gd name="T37" fmla="*/ 2 h 3"/>
                  <a:gd name="T38" fmla="*/ 4 w 6"/>
                  <a:gd name="T39" fmla="*/ 2 h 3"/>
                  <a:gd name="T40" fmla="*/ 4 w 6"/>
                  <a:gd name="T41" fmla="*/ 2 h 3"/>
                  <a:gd name="T42" fmla="*/ 6 w 6"/>
                  <a:gd name="T43" fmla="*/ 3 h 3"/>
                  <a:gd name="T44" fmla="*/ 6 w 6"/>
                  <a:gd name="T45" fmla="*/ 3 h 3"/>
                  <a:gd name="T46" fmla="*/ 6 w 6"/>
                  <a:gd name="T47" fmla="*/ 2 h 3"/>
                  <a:gd name="T48" fmla="*/ 5 w 6"/>
                  <a:gd name="T49" fmla="*/ 2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 h="3">
                    <a:moveTo>
                      <a:pt x="5" y="2"/>
                    </a:moveTo>
                    <a:cubicBezTo>
                      <a:pt x="5" y="2"/>
                      <a:pt x="5" y="2"/>
                      <a:pt x="5" y="2"/>
                    </a:cubicBezTo>
                    <a:cubicBezTo>
                      <a:pt x="5" y="2"/>
                      <a:pt x="5" y="2"/>
                      <a:pt x="5" y="2"/>
                    </a:cubicBezTo>
                    <a:cubicBezTo>
                      <a:pt x="5" y="2"/>
                      <a:pt x="5" y="2"/>
                      <a:pt x="4" y="2"/>
                    </a:cubicBezTo>
                    <a:cubicBezTo>
                      <a:pt x="4" y="1"/>
                      <a:pt x="4" y="1"/>
                      <a:pt x="4" y="1"/>
                    </a:cubicBezTo>
                    <a:cubicBezTo>
                      <a:pt x="5" y="1"/>
                      <a:pt x="5" y="1"/>
                      <a:pt x="5" y="1"/>
                    </a:cubicBezTo>
                    <a:cubicBezTo>
                      <a:pt x="5" y="1"/>
                      <a:pt x="4" y="1"/>
                      <a:pt x="4" y="1"/>
                    </a:cubicBezTo>
                    <a:cubicBezTo>
                      <a:pt x="4" y="1"/>
                      <a:pt x="4" y="0"/>
                      <a:pt x="3" y="0"/>
                    </a:cubicBezTo>
                    <a:cubicBezTo>
                      <a:pt x="3" y="0"/>
                      <a:pt x="2" y="0"/>
                      <a:pt x="1" y="0"/>
                    </a:cubicBezTo>
                    <a:cubicBezTo>
                      <a:pt x="1" y="0"/>
                      <a:pt x="0" y="0"/>
                      <a:pt x="0" y="0"/>
                    </a:cubicBezTo>
                    <a:cubicBezTo>
                      <a:pt x="0" y="0"/>
                      <a:pt x="0" y="0"/>
                      <a:pt x="0" y="0"/>
                    </a:cubicBezTo>
                    <a:cubicBezTo>
                      <a:pt x="0" y="1"/>
                      <a:pt x="0" y="1"/>
                      <a:pt x="0" y="1"/>
                    </a:cubicBezTo>
                    <a:cubicBezTo>
                      <a:pt x="0" y="1"/>
                      <a:pt x="1" y="1"/>
                      <a:pt x="1" y="1"/>
                    </a:cubicBezTo>
                    <a:cubicBezTo>
                      <a:pt x="1" y="1"/>
                      <a:pt x="1" y="1"/>
                      <a:pt x="1" y="1"/>
                    </a:cubicBezTo>
                    <a:cubicBezTo>
                      <a:pt x="2" y="1"/>
                      <a:pt x="2" y="2"/>
                      <a:pt x="2" y="2"/>
                    </a:cubicBezTo>
                    <a:cubicBezTo>
                      <a:pt x="2" y="2"/>
                      <a:pt x="2" y="2"/>
                      <a:pt x="3" y="2"/>
                    </a:cubicBezTo>
                    <a:cubicBezTo>
                      <a:pt x="3" y="2"/>
                      <a:pt x="3" y="2"/>
                      <a:pt x="3" y="2"/>
                    </a:cubicBezTo>
                    <a:cubicBezTo>
                      <a:pt x="3" y="2"/>
                      <a:pt x="3" y="2"/>
                      <a:pt x="3" y="2"/>
                    </a:cubicBezTo>
                    <a:cubicBezTo>
                      <a:pt x="3" y="2"/>
                      <a:pt x="3" y="2"/>
                      <a:pt x="3" y="2"/>
                    </a:cubicBezTo>
                    <a:cubicBezTo>
                      <a:pt x="3" y="2"/>
                      <a:pt x="4" y="2"/>
                      <a:pt x="4" y="2"/>
                    </a:cubicBezTo>
                    <a:cubicBezTo>
                      <a:pt x="4" y="2"/>
                      <a:pt x="4" y="2"/>
                      <a:pt x="4" y="2"/>
                    </a:cubicBezTo>
                    <a:cubicBezTo>
                      <a:pt x="5" y="2"/>
                      <a:pt x="5" y="3"/>
                      <a:pt x="6" y="3"/>
                    </a:cubicBezTo>
                    <a:cubicBezTo>
                      <a:pt x="6" y="3"/>
                      <a:pt x="6" y="3"/>
                      <a:pt x="6" y="3"/>
                    </a:cubicBezTo>
                    <a:cubicBezTo>
                      <a:pt x="6" y="3"/>
                      <a:pt x="6" y="2"/>
                      <a:pt x="6" y="2"/>
                    </a:cubicBezTo>
                    <a:cubicBezTo>
                      <a:pt x="6" y="2"/>
                      <a:pt x="5" y="2"/>
                      <a:pt x="5"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282" name="Freeform 822"/>
              <p:cNvSpPr>
                <a:spLocks/>
              </p:cNvSpPr>
              <p:nvPr/>
            </p:nvSpPr>
            <p:spPr bwMode="auto">
              <a:xfrm>
                <a:off x="3623" y="3163"/>
                <a:ext cx="0" cy="5"/>
              </a:xfrm>
              <a:custGeom>
                <a:avLst/>
                <a:gdLst>
                  <a:gd name="T0" fmla="*/ 1 h 2"/>
                  <a:gd name="T1" fmla="*/ 0 h 2"/>
                  <a:gd name="T2" fmla="*/ 2 h 2"/>
                  <a:gd name="T3" fmla="*/ 1 h 2"/>
                </a:gdLst>
                <a:ahLst/>
                <a:cxnLst>
                  <a:cxn ang="0">
                    <a:pos x="0" y="T0"/>
                  </a:cxn>
                  <a:cxn ang="0">
                    <a:pos x="0" y="T1"/>
                  </a:cxn>
                  <a:cxn ang="0">
                    <a:pos x="0" y="T2"/>
                  </a:cxn>
                  <a:cxn ang="0">
                    <a:pos x="0" y="T3"/>
                  </a:cxn>
                </a:cxnLst>
                <a:rect l="0" t="0" r="r" b="b"/>
                <a:pathLst>
                  <a:path h="2">
                    <a:moveTo>
                      <a:pt x="0" y="1"/>
                    </a:moveTo>
                    <a:cubicBezTo>
                      <a:pt x="0" y="1"/>
                      <a:pt x="0" y="1"/>
                      <a:pt x="0" y="0"/>
                    </a:cubicBezTo>
                    <a:cubicBezTo>
                      <a:pt x="0" y="1"/>
                      <a:pt x="0" y="1"/>
                      <a:pt x="0" y="2"/>
                    </a:cubicBezTo>
                    <a:cubicBezTo>
                      <a:pt x="0" y="2"/>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283" name="Freeform 823"/>
              <p:cNvSpPr>
                <a:spLocks/>
              </p:cNvSpPr>
              <p:nvPr/>
            </p:nvSpPr>
            <p:spPr bwMode="auto">
              <a:xfrm>
                <a:off x="3789" y="3118"/>
                <a:ext cx="2" cy="2"/>
              </a:xfrm>
              <a:custGeom>
                <a:avLst/>
                <a:gdLst>
                  <a:gd name="T0" fmla="*/ 0 w 1"/>
                  <a:gd name="T1" fmla="*/ 0 h 1"/>
                  <a:gd name="T2" fmla="*/ 0 w 1"/>
                  <a:gd name="T3" fmla="*/ 1 h 1"/>
                  <a:gd name="T4" fmla="*/ 1 w 1"/>
                  <a:gd name="T5" fmla="*/ 1 h 1"/>
                  <a:gd name="T6" fmla="*/ 0 w 1"/>
                  <a:gd name="T7" fmla="*/ 0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cubicBezTo>
                      <a:pt x="0" y="0"/>
                      <a:pt x="0" y="1"/>
                      <a:pt x="0" y="1"/>
                    </a:cubicBezTo>
                    <a:cubicBezTo>
                      <a:pt x="0" y="1"/>
                      <a:pt x="0" y="1"/>
                      <a:pt x="1" y="1"/>
                    </a:cubicBezTo>
                    <a:cubicBezTo>
                      <a:pt x="0" y="1"/>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284" name="Freeform 824"/>
              <p:cNvSpPr>
                <a:spLocks/>
              </p:cNvSpPr>
              <p:nvPr/>
            </p:nvSpPr>
            <p:spPr bwMode="auto">
              <a:xfrm>
                <a:off x="3786" y="3120"/>
                <a:ext cx="0" cy="5"/>
              </a:xfrm>
              <a:custGeom>
                <a:avLst/>
                <a:gdLst>
                  <a:gd name="T0" fmla="*/ 2 h 2"/>
                  <a:gd name="T1" fmla="*/ 1 h 2"/>
                  <a:gd name="T2" fmla="*/ 0 h 2"/>
                  <a:gd name="T3" fmla="*/ 1 h 2"/>
                  <a:gd name="T4" fmla="*/ 2 h 2"/>
                </a:gdLst>
                <a:ahLst/>
                <a:cxnLst>
                  <a:cxn ang="0">
                    <a:pos x="0" y="T0"/>
                  </a:cxn>
                  <a:cxn ang="0">
                    <a:pos x="0" y="T1"/>
                  </a:cxn>
                  <a:cxn ang="0">
                    <a:pos x="0" y="T2"/>
                  </a:cxn>
                  <a:cxn ang="0">
                    <a:pos x="0" y="T3"/>
                  </a:cxn>
                  <a:cxn ang="0">
                    <a:pos x="0" y="T4"/>
                  </a:cxn>
                </a:cxnLst>
                <a:rect l="0" t="0" r="r" b="b"/>
                <a:pathLst>
                  <a:path h="2">
                    <a:moveTo>
                      <a:pt x="0" y="2"/>
                    </a:moveTo>
                    <a:cubicBezTo>
                      <a:pt x="0" y="2"/>
                      <a:pt x="0" y="1"/>
                      <a:pt x="0" y="1"/>
                    </a:cubicBezTo>
                    <a:cubicBezTo>
                      <a:pt x="0" y="1"/>
                      <a:pt x="0" y="1"/>
                      <a:pt x="0" y="0"/>
                    </a:cubicBezTo>
                    <a:cubicBezTo>
                      <a:pt x="0" y="1"/>
                      <a:pt x="0" y="1"/>
                      <a:pt x="0" y="1"/>
                    </a:cubicBezTo>
                    <a:cubicBezTo>
                      <a:pt x="0" y="2"/>
                      <a:pt x="0" y="2"/>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285" name="Freeform 825"/>
              <p:cNvSpPr>
                <a:spLocks/>
              </p:cNvSpPr>
              <p:nvPr/>
            </p:nvSpPr>
            <p:spPr bwMode="auto">
              <a:xfrm>
                <a:off x="3864" y="3108"/>
                <a:ext cx="5" cy="5"/>
              </a:xfrm>
              <a:custGeom>
                <a:avLst/>
                <a:gdLst>
                  <a:gd name="T0" fmla="*/ 1 w 2"/>
                  <a:gd name="T1" fmla="*/ 2 h 2"/>
                  <a:gd name="T2" fmla="*/ 2 w 2"/>
                  <a:gd name="T3" fmla="*/ 2 h 2"/>
                  <a:gd name="T4" fmla="*/ 2 w 2"/>
                  <a:gd name="T5" fmla="*/ 2 h 2"/>
                  <a:gd name="T6" fmla="*/ 2 w 2"/>
                  <a:gd name="T7" fmla="*/ 1 h 2"/>
                  <a:gd name="T8" fmla="*/ 2 w 2"/>
                  <a:gd name="T9" fmla="*/ 0 h 2"/>
                  <a:gd name="T10" fmla="*/ 1 w 2"/>
                  <a:gd name="T11" fmla="*/ 0 h 2"/>
                  <a:gd name="T12" fmla="*/ 1 w 2"/>
                  <a:gd name="T13" fmla="*/ 0 h 2"/>
                  <a:gd name="T14" fmla="*/ 1 w 2"/>
                  <a:gd name="T15" fmla="*/ 1 h 2"/>
                  <a:gd name="T16" fmla="*/ 1 w 2"/>
                  <a:gd name="T17" fmla="*/ 1 h 2"/>
                  <a:gd name="T18" fmla="*/ 1 w 2"/>
                  <a:gd name="T19" fmla="*/ 1 h 2"/>
                  <a:gd name="T20" fmla="*/ 1 w 2"/>
                  <a:gd name="T21" fmla="*/ 1 h 2"/>
                  <a:gd name="T22" fmla="*/ 0 w 2"/>
                  <a:gd name="T23" fmla="*/ 1 h 2"/>
                  <a:gd name="T24" fmla="*/ 0 w 2"/>
                  <a:gd name="T25" fmla="*/ 1 h 2"/>
                  <a:gd name="T26" fmla="*/ 1 w 2"/>
                  <a:gd name="T27" fmla="*/ 1 h 2"/>
                  <a:gd name="T28" fmla="*/ 1 w 2"/>
                  <a:gd name="T29"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 h="2">
                    <a:moveTo>
                      <a:pt x="1" y="2"/>
                    </a:moveTo>
                    <a:cubicBezTo>
                      <a:pt x="2" y="2"/>
                      <a:pt x="2" y="2"/>
                      <a:pt x="2" y="2"/>
                    </a:cubicBezTo>
                    <a:cubicBezTo>
                      <a:pt x="2" y="2"/>
                      <a:pt x="2" y="2"/>
                      <a:pt x="2" y="2"/>
                    </a:cubicBezTo>
                    <a:cubicBezTo>
                      <a:pt x="2" y="2"/>
                      <a:pt x="2" y="2"/>
                      <a:pt x="2" y="1"/>
                    </a:cubicBezTo>
                    <a:cubicBezTo>
                      <a:pt x="2" y="1"/>
                      <a:pt x="2" y="0"/>
                      <a:pt x="2" y="0"/>
                    </a:cubicBezTo>
                    <a:cubicBezTo>
                      <a:pt x="2" y="0"/>
                      <a:pt x="1" y="0"/>
                      <a:pt x="1" y="0"/>
                    </a:cubicBezTo>
                    <a:cubicBezTo>
                      <a:pt x="1" y="0"/>
                      <a:pt x="1" y="0"/>
                      <a:pt x="1" y="0"/>
                    </a:cubicBezTo>
                    <a:cubicBezTo>
                      <a:pt x="1" y="0"/>
                      <a:pt x="1" y="0"/>
                      <a:pt x="1" y="1"/>
                    </a:cubicBezTo>
                    <a:cubicBezTo>
                      <a:pt x="1" y="1"/>
                      <a:pt x="1" y="1"/>
                      <a:pt x="1" y="1"/>
                    </a:cubicBezTo>
                    <a:cubicBezTo>
                      <a:pt x="1" y="1"/>
                      <a:pt x="1" y="1"/>
                      <a:pt x="1" y="1"/>
                    </a:cubicBezTo>
                    <a:cubicBezTo>
                      <a:pt x="1" y="1"/>
                      <a:pt x="1" y="1"/>
                      <a:pt x="1" y="1"/>
                    </a:cubicBezTo>
                    <a:cubicBezTo>
                      <a:pt x="1" y="1"/>
                      <a:pt x="1" y="1"/>
                      <a:pt x="0" y="1"/>
                    </a:cubicBezTo>
                    <a:cubicBezTo>
                      <a:pt x="0" y="1"/>
                      <a:pt x="0" y="1"/>
                      <a:pt x="0" y="1"/>
                    </a:cubicBezTo>
                    <a:cubicBezTo>
                      <a:pt x="1" y="1"/>
                      <a:pt x="1" y="1"/>
                      <a:pt x="1" y="1"/>
                    </a:cubicBezTo>
                    <a:cubicBezTo>
                      <a:pt x="1" y="1"/>
                      <a:pt x="1" y="2"/>
                      <a:pt x="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286" name="Freeform 826"/>
              <p:cNvSpPr>
                <a:spLocks/>
              </p:cNvSpPr>
              <p:nvPr/>
            </p:nvSpPr>
            <p:spPr bwMode="auto">
              <a:xfrm>
                <a:off x="4122" y="3556"/>
                <a:ext cx="3" cy="2"/>
              </a:xfrm>
              <a:custGeom>
                <a:avLst/>
                <a:gdLst>
                  <a:gd name="T0" fmla="*/ 0 w 1"/>
                  <a:gd name="T1" fmla="*/ 1 h 1"/>
                  <a:gd name="T2" fmla="*/ 1 w 1"/>
                  <a:gd name="T3" fmla="*/ 1 h 1"/>
                  <a:gd name="T4" fmla="*/ 1 w 1"/>
                  <a:gd name="T5" fmla="*/ 1 h 1"/>
                  <a:gd name="T6" fmla="*/ 0 w 1"/>
                  <a:gd name="T7" fmla="*/ 0 h 1"/>
                  <a:gd name="T8" fmla="*/ 0 w 1"/>
                  <a:gd name="T9" fmla="*/ 1 h 1"/>
                </a:gdLst>
                <a:ahLst/>
                <a:cxnLst>
                  <a:cxn ang="0">
                    <a:pos x="T0" y="T1"/>
                  </a:cxn>
                  <a:cxn ang="0">
                    <a:pos x="T2" y="T3"/>
                  </a:cxn>
                  <a:cxn ang="0">
                    <a:pos x="T4" y="T5"/>
                  </a:cxn>
                  <a:cxn ang="0">
                    <a:pos x="T6" y="T7"/>
                  </a:cxn>
                  <a:cxn ang="0">
                    <a:pos x="T8" y="T9"/>
                  </a:cxn>
                </a:cxnLst>
                <a:rect l="0" t="0" r="r" b="b"/>
                <a:pathLst>
                  <a:path w="1" h="1">
                    <a:moveTo>
                      <a:pt x="0" y="1"/>
                    </a:moveTo>
                    <a:cubicBezTo>
                      <a:pt x="0" y="1"/>
                      <a:pt x="0" y="1"/>
                      <a:pt x="1" y="1"/>
                    </a:cubicBezTo>
                    <a:cubicBezTo>
                      <a:pt x="1" y="1"/>
                      <a:pt x="1" y="1"/>
                      <a:pt x="1" y="1"/>
                    </a:cubicBezTo>
                    <a:cubicBezTo>
                      <a:pt x="1" y="1"/>
                      <a:pt x="0" y="1"/>
                      <a:pt x="0" y="0"/>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287" name="Freeform 827"/>
              <p:cNvSpPr>
                <a:spLocks/>
              </p:cNvSpPr>
              <p:nvPr/>
            </p:nvSpPr>
            <p:spPr bwMode="auto">
              <a:xfrm>
                <a:off x="3949" y="3603"/>
                <a:ext cx="3" cy="0"/>
              </a:xfrm>
              <a:custGeom>
                <a:avLst/>
                <a:gdLst>
                  <a:gd name="T0" fmla="*/ 0 w 1"/>
                  <a:gd name="T1" fmla="*/ 0 w 1"/>
                  <a:gd name="T2" fmla="*/ 1 w 1"/>
                  <a:gd name="T3" fmla="*/ 0 w 1"/>
                  <a:gd name="T4" fmla="*/ 0 w 1"/>
                  <a:gd name="T5" fmla="*/ 0 w 1"/>
                  <a:gd name="T6" fmla="*/ 0 w 1"/>
                </a:gdLst>
                <a:ahLst/>
                <a:cxnLst>
                  <a:cxn ang="0">
                    <a:pos x="T0" y="0"/>
                  </a:cxn>
                  <a:cxn ang="0">
                    <a:pos x="T1" y="0"/>
                  </a:cxn>
                  <a:cxn ang="0">
                    <a:pos x="T2" y="0"/>
                  </a:cxn>
                  <a:cxn ang="0">
                    <a:pos x="T3" y="0"/>
                  </a:cxn>
                  <a:cxn ang="0">
                    <a:pos x="T4" y="0"/>
                  </a:cxn>
                  <a:cxn ang="0">
                    <a:pos x="T5" y="0"/>
                  </a:cxn>
                  <a:cxn ang="0">
                    <a:pos x="T6" y="0"/>
                  </a:cxn>
                </a:cxnLst>
                <a:rect l="0" t="0" r="r" b="b"/>
                <a:pathLst>
                  <a:path w="1">
                    <a:moveTo>
                      <a:pt x="0" y="0"/>
                    </a:moveTo>
                    <a:cubicBezTo>
                      <a:pt x="0" y="0"/>
                      <a:pt x="0" y="0"/>
                      <a:pt x="0" y="0"/>
                    </a:cubicBezTo>
                    <a:cubicBezTo>
                      <a:pt x="0" y="0"/>
                      <a:pt x="0" y="0"/>
                      <a:pt x="1" y="0"/>
                    </a:cubicBezTo>
                    <a:cubicBezTo>
                      <a:pt x="0" y="0"/>
                      <a:pt x="0" y="0"/>
                      <a:pt x="0" y="0"/>
                    </a:cubicBez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288" name="Freeform 828"/>
              <p:cNvSpPr>
                <a:spLocks/>
              </p:cNvSpPr>
              <p:nvPr/>
            </p:nvSpPr>
            <p:spPr bwMode="auto">
              <a:xfrm>
                <a:off x="3945" y="3580"/>
                <a:ext cx="123" cy="47"/>
              </a:xfrm>
              <a:custGeom>
                <a:avLst/>
                <a:gdLst>
                  <a:gd name="T0" fmla="*/ 52 w 52"/>
                  <a:gd name="T1" fmla="*/ 5 h 20"/>
                  <a:gd name="T2" fmla="*/ 50 w 52"/>
                  <a:gd name="T3" fmla="*/ 6 h 20"/>
                  <a:gd name="T4" fmla="*/ 50 w 52"/>
                  <a:gd name="T5" fmla="*/ 5 h 20"/>
                  <a:gd name="T6" fmla="*/ 48 w 52"/>
                  <a:gd name="T7" fmla="*/ 3 h 20"/>
                  <a:gd name="T8" fmla="*/ 49 w 52"/>
                  <a:gd name="T9" fmla="*/ 3 h 20"/>
                  <a:gd name="T10" fmla="*/ 48 w 52"/>
                  <a:gd name="T11" fmla="*/ 2 h 20"/>
                  <a:gd name="T12" fmla="*/ 49 w 52"/>
                  <a:gd name="T13" fmla="*/ 0 h 20"/>
                  <a:gd name="T14" fmla="*/ 45 w 52"/>
                  <a:gd name="T15" fmla="*/ 1 h 20"/>
                  <a:gd name="T16" fmla="*/ 41 w 52"/>
                  <a:gd name="T17" fmla="*/ 3 h 20"/>
                  <a:gd name="T18" fmla="*/ 38 w 52"/>
                  <a:gd name="T19" fmla="*/ 3 h 20"/>
                  <a:gd name="T20" fmla="*/ 36 w 52"/>
                  <a:gd name="T21" fmla="*/ 5 h 20"/>
                  <a:gd name="T22" fmla="*/ 32 w 52"/>
                  <a:gd name="T23" fmla="*/ 7 h 20"/>
                  <a:gd name="T24" fmla="*/ 28 w 52"/>
                  <a:gd name="T25" fmla="*/ 7 h 20"/>
                  <a:gd name="T26" fmla="*/ 23 w 52"/>
                  <a:gd name="T27" fmla="*/ 7 h 20"/>
                  <a:gd name="T28" fmla="*/ 20 w 52"/>
                  <a:gd name="T29" fmla="*/ 8 h 20"/>
                  <a:gd name="T30" fmla="*/ 18 w 52"/>
                  <a:gd name="T31" fmla="*/ 7 h 20"/>
                  <a:gd name="T32" fmla="*/ 15 w 52"/>
                  <a:gd name="T33" fmla="*/ 7 h 20"/>
                  <a:gd name="T34" fmla="*/ 12 w 52"/>
                  <a:gd name="T35" fmla="*/ 8 h 20"/>
                  <a:gd name="T36" fmla="*/ 10 w 52"/>
                  <a:gd name="T37" fmla="*/ 7 h 20"/>
                  <a:gd name="T38" fmla="*/ 7 w 52"/>
                  <a:gd name="T39" fmla="*/ 8 h 20"/>
                  <a:gd name="T40" fmla="*/ 5 w 52"/>
                  <a:gd name="T41" fmla="*/ 10 h 20"/>
                  <a:gd name="T42" fmla="*/ 4 w 52"/>
                  <a:gd name="T43" fmla="*/ 9 h 20"/>
                  <a:gd name="T44" fmla="*/ 3 w 52"/>
                  <a:gd name="T45" fmla="*/ 11 h 20"/>
                  <a:gd name="T46" fmla="*/ 0 w 52"/>
                  <a:gd name="T47" fmla="*/ 11 h 20"/>
                  <a:gd name="T48" fmla="*/ 0 w 52"/>
                  <a:gd name="T49" fmla="*/ 12 h 20"/>
                  <a:gd name="T50" fmla="*/ 2 w 52"/>
                  <a:gd name="T51" fmla="*/ 14 h 20"/>
                  <a:gd name="T52" fmla="*/ 3 w 52"/>
                  <a:gd name="T53" fmla="*/ 15 h 20"/>
                  <a:gd name="T54" fmla="*/ 3 w 52"/>
                  <a:gd name="T55" fmla="*/ 16 h 20"/>
                  <a:gd name="T56" fmla="*/ 4 w 52"/>
                  <a:gd name="T57" fmla="*/ 19 h 20"/>
                  <a:gd name="T58" fmla="*/ 5 w 52"/>
                  <a:gd name="T59" fmla="*/ 19 h 20"/>
                  <a:gd name="T60" fmla="*/ 9 w 52"/>
                  <a:gd name="T61" fmla="*/ 20 h 20"/>
                  <a:gd name="T62" fmla="*/ 11 w 52"/>
                  <a:gd name="T63" fmla="*/ 20 h 20"/>
                  <a:gd name="T64" fmla="*/ 13 w 52"/>
                  <a:gd name="T65" fmla="*/ 19 h 20"/>
                  <a:gd name="T66" fmla="*/ 16 w 52"/>
                  <a:gd name="T67" fmla="*/ 20 h 20"/>
                  <a:gd name="T68" fmla="*/ 15 w 52"/>
                  <a:gd name="T69" fmla="*/ 19 h 20"/>
                  <a:gd name="T70" fmla="*/ 19 w 52"/>
                  <a:gd name="T71" fmla="*/ 17 h 20"/>
                  <a:gd name="T72" fmla="*/ 24 w 52"/>
                  <a:gd name="T73" fmla="*/ 15 h 20"/>
                  <a:gd name="T74" fmla="*/ 27 w 52"/>
                  <a:gd name="T75" fmla="*/ 14 h 20"/>
                  <a:gd name="T76" fmla="*/ 29 w 52"/>
                  <a:gd name="T77" fmla="*/ 14 h 20"/>
                  <a:gd name="T78" fmla="*/ 31 w 52"/>
                  <a:gd name="T79" fmla="*/ 13 h 20"/>
                  <a:gd name="T80" fmla="*/ 31 w 52"/>
                  <a:gd name="T81" fmla="*/ 14 h 20"/>
                  <a:gd name="T82" fmla="*/ 33 w 52"/>
                  <a:gd name="T83" fmla="*/ 15 h 20"/>
                  <a:gd name="T84" fmla="*/ 33 w 52"/>
                  <a:gd name="T85" fmla="*/ 16 h 20"/>
                  <a:gd name="T86" fmla="*/ 34 w 52"/>
                  <a:gd name="T87" fmla="*/ 15 h 20"/>
                  <a:gd name="T88" fmla="*/ 35 w 52"/>
                  <a:gd name="T89" fmla="*/ 15 h 20"/>
                  <a:gd name="T90" fmla="*/ 35 w 52"/>
                  <a:gd name="T91" fmla="*/ 13 h 20"/>
                  <a:gd name="T92" fmla="*/ 39 w 52"/>
                  <a:gd name="T93" fmla="*/ 13 h 20"/>
                  <a:gd name="T94" fmla="*/ 43 w 52"/>
                  <a:gd name="T95" fmla="*/ 11 h 20"/>
                  <a:gd name="T96" fmla="*/ 46 w 52"/>
                  <a:gd name="T97" fmla="*/ 10 h 20"/>
                  <a:gd name="T98" fmla="*/ 49 w 52"/>
                  <a:gd name="T99" fmla="*/ 9 h 20"/>
                  <a:gd name="T100" fmla="*/ 50 w 52"/>
                  <a:gd name="T101" fmla="*/ 7 h 20"/>
                  <a:gd name="T102" fmla="*/ 51 w 52"/>
                  <a:gd name="T103" fmla="*/ 6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2" h="20">
                    <a:moveTo>
                      <a:pt x="52" y="6"/>
                    </a:moveTo>
                    <a:cubicBezTo>
                      <a:pt x="52" y="6"/>
                      <a:pt x="52" y="6"/>
                      <a:pt x="52" y="6"/>
                    </a:cubicBezTo>
                    <a:cubicBezTo>
                      <a:pt x="52" y="6"/>
                      <a:pt x="52" y="6"/>
                      <a:pt x="52" y="5"/>
                    </a:cubicBezTo>
                    <a:cubicBezTo>
                      <a:pt x="52" y="5"/>
                      <a:pt x="52" y="5"/>
                      <a:pt x="52" y="5"/>
                    </a:cubicBezTo>
                    <a:cubicBezTo>
                      <a:pt x="51" y="5"/>
                      <a:pt x="51" y="5"/>
                      <a:pt x="51" y="6"/>
                    </a:cubicBezTo>
                    <a:cubicBezTo>
                      <a:pt x="51" y="6"/>
                      <a:pt x="51" y="6"/>
                      <a:pt x="51" y="6"/>
                    </a:cubicBezTo>
                    <a:cubicBezTo>
                      <a:pt x="51" y="6"/>
                      <a:pt x="51" y="6"/>
                      <a:pt x="51" y="6"/>
                    </a:cubicBezTo>
                    <a:cubicBezTo>
                      <a:pt x="51" y="6"/>
                      <a:pt x="50" y="6"/>
                      <a:pt x="50" y="6"/>
                    </a:cubicBezTo>
                    <a:cubicBezTo>
                      <a:pt x="50" y="6"/>
                      <a:pt x="50" y="6"/>
                      <a:pt x="50" y="6"/>
                    </a:cubicBezTo>
                    <a:cubicBezTo>
                      <a:pt x="50" y="5"/>
                      <a:pt x="50" y="5"/>
                      <a:pt x="50" y="5"/>
                    </a:cubicBezTo>
                    <a:cubicBezTo>
                      <a:pt x="50" y="5"/>
                      <a:pt x="50" y="5"/>
                      <a:pt x="50" y="5"/>
                    </a:cubicBezTo>
                    <a:cubicBezTo>
                      <a:pt x="50" y="5"/>
                      <a:pt x="50" y="5"/>
                      <a:pt x="50" y="5"/>
                    </a:cubicBezTo>
                    <a:cubicBezTo>
                      <a:pt x="49" y="5"/>
                      <a:pt x="49" y="5"/>
                      <a:pt x="49" y="5"/>
                    </a:cubicBezTo>
                    <a:cubicBezTo>
                      <a:pt x="49" y="5"/>
                      <a:pt x="48" y="5"/>
                      <a:pt x="48" y="5"/>
                    </a:cubicBezTo>
                    <a:cubicBezTo>
                      <a:pt x="48" y="5"/>
                      <a:pt x="48" y="5"/>
                      <a:pt x="48" y="5"/>
                    </a:cubicBezTo>
                    <a:cubicBezTo>
                      <a:pt x="48" y="4"/>
                      <a:pt x="48" y="4"/>
                      <a:pt x="48" y="3"/>
                    </a:cubicBezTo>
                    <a:cubicBezTo>
                      <a:pt x="48" y="3"/>
                      <a:pt x="48" y="3"/>
                      <a:pt x="48" y="3"/>
                    </a:cubicBezTo>
                    <a:cubicBezTo>
                      <a:pt x="48" y="3"/>
                      <a:pt x="49" y="3"/>
                      <a:pt x="49" y="3"/>
                    </a:cubicBezTo>
                    <a:cubicBezTo>
                      <a:pt x="49" y="3"/>
                      <a:pt x="49" y="3"/>
                      <a:pt x="49" y="3"/>
                    </a:cubicBezTo>
                    <a:cubicBezTo>
                      <a:pt x="49" y="3"/>
                      <a:pt x="49" y="3"/>
                      <a:pt x="49" y="3"/>
                    </a:cubicBezTo>
                    <a:cubicBezTo>
                      <a:pt x="49" y="3"/>
                      <a:pt x="49" y="3"/>
                      <a:pt x="49" y="3"/>
                    </a:cubicBezTo>
                    <a:cubicBezTo>
                      <a:pt x="49" y="2"/>
                      <a:pt x="49" y="2"/>
                      <a:pt x="49" y="2"/>
                    </a:cubicBezTo>
                    <a:cubicBezTo>
                      <a:pt x="49" y="2"/>
                      <a:pt x="49" y="2"/>
                      <a:pt x="48" y="2"/>
                    </a:cubicBezTo>
                    <a:cubicBezTo>
                      <a:pt x="48" y="2"/>
                      <a:pt x="48" y="2"/>
                      <a:pt x="48" y="2"/>
                    </a:cubicBezTo>
                    <a:cubicBezTo>
                      <a:pt x="48" y="2"/>
                      <a:pt x="48" y="2"/>
                      <a:pt x="48" y="2"/>
                    </a:cubicBezTo>
                    <a:cubicBezTo>
                      <a:pt x="48" y="1"/>
                      <a:pt x="48" y="1"/>
                      <a:pt x="48" y="1"/>
                    </a:cubicBezTo>
                    <a:cubicBezTo>
                      <a:pt x="49" y="1"/>
                      <a:pt x="49" y="1"/>
                      <a:pt x="49" y="1"/>
                    </a:cubicBezTo>
                    <a:cubicBezTo>
                      <a:pt x="49" y="1"/>
                      <a:pt x="49" y="1"/>
                      <a:pt x="49" y="0"/>
                    </a:cubicBezTo>
                    <a:cubicBezTo>
                      <a:pt x="48" y="0"/>
                      <a:pt x="48" y="1"/>
                      <a:pt x="47" y="1"/>
                    </a:cubicBezTo>
                    <a:cubicBezTo>
                      <a:pt x="47" y="0"/>
                      <a:pt x="47" y="0"/>
                      <a:pt x="47" y="0"/>
                    </a:cubicBezTo>
                    <a:cubicBezTo>
                      <a:pt x="46" y="0"/>
                      <a:pt x="46" y="1"/>
                      <a:pt x="46" y="1"/>
                    </a:cubicBezTo>
                    <a:cubicBezTo>
                      <a:pt x="46" y="1"/>
                      <a:pt x="45" y="1"/>
                      <a:pt x="45" y="1"/>
                    </a:cubicBezTo>
                    <a:cubicBezTo>
                      <a:pt x="45" y="2"/>
                      <a:pt x="44" y="2"/>
                      <a:pt x="44" y="2"/>
                    </a:cubicBezTo>
                    <a:cubicBezTo>
                      <a:pt x="43" y="3"/>
                      <a:pt x="43" y="3"/>
                      <a:pt x="43" y="3"/>
                    </a:cubicBezTo>
                    <a:cubicBezTo>
                      <a:pt x="42" y="3"/>
                      <a:pt x="42" y="3"/>
                      <a:pt x="42" y="3"/>
                    </a:cubicBezTo>
                    <a:cubicBezTo>
                      <a:pt x="42" y="3"/>
                      <a:pt x="41" y="3"/>
                      <a:pt x="41" y="3"/>
                    </a:cubicBezTo>
                    <a:cubicBezTo>
                      <a:pt x="41" y="3"/>
                      <a:pt x="40" y="4"/>
                      <a:pt x="40" y="4"/>
                    </a:cubicBezTo>
                    <a:cubicBezTo>
                      <a:pt x="40" y="4"/>
                      <a:pt x="40" y="4"/>
                      <a:pt x="39" y="4"/>
                    </a:cubicBezTo>
                    <a:cubicBezTo>
                      <a:pt x="39" y="3"/>
                      <a:pt x="39" y="3"/>
                      <a:pt x="39" y="3"/>
                    </a:cubicBezTo>
                    <a:cubicBezTo>
                      <a:pt x="38" y="3"/>
                      <a:pt x="38" y="3"/>
                      <a:pt x="38" y="3"/>
                    </a:cubicBezTo>
                    <a:cubicBezTo>
                      <a:pt x="38" y="3"/>
                      <a:pt x="38" y="3"/>
                      <a:pt x="37" y="4"/>
                    </a:cubicBezTo>
                    <a:cubicBezTo>
                      <a:pt x="37" y="4"/>
                      <a:pt x="37" y="4"/>
                      <a:pt x="37" y="4"/>
                    </a:cubicBezTo>
                    <a:cubicBezTo>
                      <a:pt x="37" y="4"/>
                      <a:pt x="37" y="4"/>
                      <a:pt x="36" y="4"/>
                    </a:cubicBezTo>
                    <a:cubicBezTo>
                      <a:pt x="36" y="4"/>
                      <a:pt x="36" y="4"/>
                      <a:pt x="36" y="5"/>
                    </a:cubicBezTo>
                    <a:cubicBezTo>
                      <a:pt x="35" y="5"/>
                      <a:pt x="35" y="5"/>
                      <a:pt x="35" y="5"/>
                    </a:cubicBezTo>
                    <a:cubicBezTo>
                      <a:pt x="35" y="5"/>
                      <a:pt x="35" y="5"/>
                      <a:pt x="35" y="5"/>
                    </a:cubicBezTo>
                    <a:cubicBezTo>
                      <a:pt x="34" y="6"/>
                      <a:pt x="34" y="6"/>
                      <a:pt x="34" y="6"/>
                    </a:cubicBezTo>
                    <a:cubicBezTo>
                      <a:pt x="33" y="6"/>
                      <a:pt x="33" y="6"/>
                      <a:pt x="32" y="7"/>
                    </a:cubicBezTo>
                    <a:cubicBezTo>
                      <a:pt x="31" y="7"/>
                      <a:pt x="31" y="7"/>
                      <a:pt x="30" y="7"/>
                    </a:cubicBezTo>
                    <a:cubicBezTo>
                      <a:pt x="30" y="7"/>
                      <a:pt x="29" y="7"/>
                      <a:pt x="29" y="6"/>
                    </a:cubicBezTo>
                    <a:cubicBezTo>
                      <a:pt x="29" y="6"/>
                      <a:pt x="28" y="6"/>
                      <a:pt x="28" y="6"/>
                    </a:cubicBezTo>
                    <a:cubicBezTo>
                      <a:pt x="28" y="7"/>
                      <a:pt x="28" y="7"/>
                      <a:pt x="28" y="7"/>
                    </a:cubicBezTo>
                    <a:cubicBezTo>
                      <a:pt x="27" y="7"/>
                      <a:pt x="27" y="7"/>
                      <a:pt x="27" y="7"/>
                    </a:cubicBezTo>
                    <a:cubicBezTo>
                      <a:pt x="26" y="6"/>
                      <a:pt x="26" y="6"/>
                      <a:pt x="25" y="6"/>
                    </a:cubicBezTo>
                    <a:cubicBezTo>
                      <a:pt x="25" y="7"/>
                      <a:pt x="24" y="7"/>
                      <a:pt x="23" y="7"/>
                    </a:cubicBezTo>
                    <a:cubicBezTo>
                      <a:pt x="23" y="7"/>
                      <a:pt x="23" y="7"/>
                      <a:pt x="23" y="7"/>
                    </a:cubicBezTo>
                    <a:cubicBezTo>
                      <a:pt x="22" y="7"/>
                      <a:pt x="22" y="7"/>
                      <a:pt x="21" y="7"/>
                    </a:cubicBezTo>
                    <a:cubicBezTo>
                      <a:pt x="21" y="7"/>
                      <a:pt x="21" y="7"/>
                      <a:pt x="21" y="7"/>
                    </a:cubicBezTo>
                    <a:cubicBezTo>
                      <a:pt x="21" y="7"/>
                      <a:pt x="21" y="7"/>
                      <a:pt x="21" y="8"/>
                    </a:cubicBezTo>
                    <a:cubicBezTo>
                      <a:pt x="21" y="8"/>
                      <a:pt x="20" y="8"/>
                      <a:pt x="20" y="8"/>
                    </a:cubicBezTo>
                    <a:cubicBezTo>
                      <a:pt x="20" y="8"/>
                      <a:pt x="20" y="8"/>
                      <a:pt x="20" y="7"/>
                    </a:cubicBezTo>
                    <a:cubicBezTo>
                      <a:pt x="20" y="7"/>
                      <a:pt x="20" y="7"/>
                      <a:pt x="20" y="7"/>
                    </a:cubicBezTo>
                    <a:cubicBezTo>
                      <a:pt x="20" y="7"/>
                      <a:pt x="19" y="7"/>
                      <a:pt x="19" y="7"/>
                    </a:cubicBezTo>
                    <a:cubicBezTo>
                      <a:pt x="19" y="7"/>
                      <a:pt x="19" y="7"/>
                      <a:pt x="18" y="7"/>
                    </a:cubicBezTo>
                    <a:cubicBezTo>
                      <a:pt x="18" y="7"/>
                      <a:pt x="18" y="7"/>
                      <a:pt x="18" y="6"/>
                    </a:cubicBezTo>
                    <a:cubicBezTo>
                      <a:pt x="18" y="6"/>
                      <a:pt x="18" y="6"/>
                      <a:pt x="17" y="6"/>
                    </a:cubicBezTo>
                    <a:cubicBezTo>
                      <a:pt x="17" y="6"/>
                      <a:pt x="16" y="6"/>
                      <a:pt x="16" y="7"/>
                    </a:cubicBezTo>
                    <a:cubicBezTo>
                      <a:pt x="16" y="7"/>
                      <a:pt x="15" y="7"/>
                      <a:pt x="15" y="7"/>
                    </a:cubicBezTo>
                    <a:cubicBezTo>
                      <a:pt x="15" y="7"/>
                      <a:pt x="14" y="7"/>
                      <a:pt x="14" y="7"/>
                    </a:cubicBezTo>
                    <a:cubicBezTo>
                      <a:pt x="14" y="7"/>
                      <a:pt x="13" y="7"/>
                      <a:pt x="13" y="7"/>
                    </a:cubicBezTo>
                    <a:cubicBezTo>
                      <a:pt x="13" y="7"/>
                      <a:pt x="12" y="7"/>
                      <a:pt x="12" y="7"/>
                    </a:cubicBezTo>
                    <a:cubicBezTo>
                      <a:pt x="12" y="8"/>
                      <a:pt x="12" y="8"/>
                      <a:pt x="12" y="8"/>
                    </a:cubicBezTo>
                    <a:cubicBezTo>
                      <a:pt x="12" y="8"/>
                      <a:pt x="12" y="8"/>
                      <a:pt x="12" y="8"/>
                    </a:cubicBezTo>
                    <a:cubicBezTo>
                      <a:pt x="12" y="7"/>
                      <a:pt x="12" y="7"/>
                      <a:pt x="11" y="7"/>
                    </a:cubicBezTo>
                    <a:cubicBezTo>
                      <a:pt x="11" y="7"/>
                      <a:pt x="11" y="7"/>
                      <a:pt x="11" y="7"/>
                    </a:cubicBezTo>
                    <a:cubicBezTo>
                      <a:pt x="11" y="7"/>
                      <a:pt x="10" y="7"/>
                      <a:pt x="10" y="7"/>
                    </a:cubicBezTo>
                    <a:cubicBezTo>
                      <a:pt x="10" y="8"/>
                      <a:pt x="10" y="8"/>
                      <a:pt x="10" y="8"/>
                    </a:cubicBezTo>
                    <a:cubicBezTo>
                      <a:pt x="10" y="8"/>
                      <a:pt x="9" y="8"/>
                      <a:pt x="9" y="8"/>
                    </a:cubicBezTo>
                    <a:cubicBezTo>
                      <a:pt x="9" y="8"/>
                      <a:pt x="9" y="8"/>
                      <a:pt x="9" y="8"/>
                    </a:cubicBezTo>
                    <a:cubicBezTo>
                      <a:pt x="9" y="8"/>
                      <a:pt x="8" y="8"/>
                      <a:pt x="7" y="8"/>
                    </a:cubicBezTo>
                    <a:cubicBezTo>
                      <a:pt x="7" y="8"/>
                      <a:pt x="7" y="8"/>
                      <a:pt x="7" y="8"/>
                    </a:cubicBezTo>
                    <a:cubicBezTo>
                      <a:pt x="7" y="8"/>
                      <a:pt x="7" y="8"/>
                      <a:pt x="7" y="9"/>
                    </a:cubicBezTo>
                    <a:cubicBezTo>
                      <a:pt x="6" y="9"/>
                      <a:pt x="6" y="9"/>
                      <a:pt x="6" y="10"/>
                    </a:cubicBezTo>
                    <a:cubicBezTo>
                      <a:pt x="6" y="10"/>
                      <a:pt x="6" y="10"/>
                      <a:pt x="5" y="10"/>
                    </a:cubicBezTo>
                    <a:cubicBezTo>
                      <a:pt x="5" y="10"/>
                      <a:pt x="5" y="9"/>
                      <a:pt x="5" y="9"/>
                    </a:cubicBezTo>
                    <a:cubicBezTo>
                      <a:pt x="5" y="9"/>
                      <a:pt x="5" y="9"/>
                      <a:pt x="5" y="9"/>
                    </a:cubicBezTo>
                    <a:cubicBezTo>
                      <a:pt x="5" y="9"/>
                      <a:pt x="5" y="9"/>
                      <a:pt x="5" y="9"/>
                    </a:cubicBezTo>
                    <a:cubicBezTo>
                      <a:pt x="5" y="9"/>
                      <a:pt x="4" y="9"/>
                      <a:pt x="4" y="9"/>
                    </a:cubicBezTo>
                    <a:cubicBezTo>
                      <a:pt x="4" y="9"/>
                      <a:pt x="4" y="10"/>
                      <a:pt x="3" y="10"/>
                    </a:cubicBezTo>
                    <a:cubicBezTo>
                      <a:pt x="3" y="10"/>
                      <a:pt x="3" y="10"/>
                      <a:pt x="3" y="10"/>
                    </a:cubicBezTo>
                    <a:cubicBezTo>
                      <a:pt x="3" y="10"/>
                      <a:pt x="3" y="11"/>
                      <a:pt x="3" y="11"/>
                    </a:cubicBezTo>
                    <a:cubicBezTo>
                      <a:pt x="3" y="11"/>
                      <a:pt x="3" y="11"/>
                      <a:pt x="3" y="11"/>
                    </a:cubicBezTo>
                    <a:cubicBezTo>
                      <a:pt x="3" y="11"/>
                      <a:pt x="3" y="11"/>
                      <a:pt x="3" y="11"/>
                    </a:cubicBezTo>
                    <a:cubicBezTo>
                      <a:pt x="3" y="11"/>
                      <a:pt x="3" y="11"/>
                      <a:pt x="2" y="11"/>
                    </a:cubicBezTo>
                    <a:cubicBezTo>
                      <a:pt x="2" y="11"/>
                      <a:pt x="2" y="11"/>
                      <a:pt x="2" y="11"/>
                    </a:cubicBezTo>
                    <a:cubicBezTo>
                      <a:pt x="1" y="11"/>
                      <a:pt x="1" y="11"/>
                      <a:pt x="0" y="11"/>
                    </a:cubicBezTo>
                    <a:cubicBezTo>
                      <a:pt x="0" y="11"/>
                      <a:pt x="1" y="11"/>
                      <a:pt x="1" y="12"/>
                    </a:cubicBezTo>
                    <a:cubicBezTo>
                      <a:pt x="1" y="12"/>
                      <a:pt x="1" y="12"/>
                      <a:pt x="1" y="12"/>
                    </a:cubicBezTo>
                    <a:cubicBezTo>
                      <a:pt x="1" y="12"/>
                      <a:pt x="1" y="12"/>
                      <a:pt x="1" y="12"/>
                    </a:cubicBezTo>
                    <a:cubicBezTo>
                      <a:pt x="0" y="12"/>
                      <a:pt x="0" y="12"/>
                      <a:pt x="0" y="12"/>
                    </a:cubicBezTo>
                    <a:cubicBezTo>
                      <a:pt x="0" y="13"/>
                      <a:pt x="0" y="13"/>
                      <a:pt x="0" y="13"/>
                    </a:cubicBezTo>
                    <a:cubicBezTo>
                      <a:pt x="0" y="13"/>
                      <a:pt x="1" y="13"/>
                      <a:pt x="1" y="13"/>
                    </a:cubicBezTo>
                    <a:cubicBezTo>
                      <a:pt x="1" y="14"/>
                      <a:pt x="1" y="14"/>
                      <a:pt x="2" y="14"/>
                    </a:cubicBezTo>
                    <a:cubicBezTo>
                      <a:pt x="2" y="14"/>
                      <a:pt x="2" y="14"/>
                      <a:pt x="2" y="14"/>
                    </a:cubicBezTo>
                    <a:cubicBezTo>
                      <a:pt x="2" y="14"/>
                      <a:pt x="2" y="14"/>
                      <a:pt x="2" y="14"/>
                    </a:cubicBezTo>
                    <a:cubicBezTo>
                      <a:pt x="2" y="14"/>
                      <a:pt x="2" y="14"/>
                      <a:pt x="2" y="14"/>
                    </a:cubicBezTo>
                    <a:cubicBezTo>
                      <a:pt x="2" y="14"/>
                      <a:pt x="2" y="14"/>
                      <a:pt x="3" y="14"/>
                    </a:cubicBezTo>
                    <a:cubicBezTo>
                      <a:pt x="3" y="14"/>
                      <a:pt x="3" y="15"/>
                      <a:pt x="3" y="15"/>
                    </a:cubicBezTo>
                    <a:cubicBezTo>
                      <a:pt x="3" y="15"/>
                      <a:pt x="3" y="15"/>
                      <a:pt x="3" y="15"/>
                    </a:cubicBezTo>
                    <a:cubicBezTo>
                      <a:pt x="3" y="15"/>
                      <a:pt x="3" y="15"/>
                      <a:pt x="3" y="15"/>
                    </a:cubicBezTo>
                    <a:cubicBezTo>
                      <a:pt x="3" y="16"/>
                      <a:pt x="3" y="16"/>
                      <a:pt x="3" y="16"/>
                    </a:cubicBezTo>
                    <a:cubicBezTo>
                      <a:pt x="3" y="16"/>
                      <a:pt x="3" y="16"/>
                      <a:pt x="3" y="16"/>
                    </a:cubicBezTo>
                    <a:cubicBezTo>
                      <a:pt x="4" y="16"/>
                      <a:pt x="4" y="17"/>
                      <a:pt x="4" y="17"/>
                    </a:cubicBezTo>
                    <a:cubicBezTo>
                      <a:pt x="4" y="17"/>
                      <a:pt x="3" y="17"/>
                      <a:pt x="3" y="17"/>
                    </a:cubicBezTo>
                    <a:cubicBezTo>
                      <a:pt x="4" y="18"/>
                      <a:pt x="4" y="18"/>
                      <a:pt x="4" y="18"/>
                    </a:cubicBezTo>
                    <a:cubicBezTo>
                      <a:pt x="4" y="18"/>
                      <a:pt x="4" y="19"/>
                      <a:pt x="4" y="19"/>
                    </a:cubicBezTo>
                    <a:cubicBezTo>
                      <a:pt x="4" y="19"/>
                      <a:pt x="4" y="19"/>
                      <a:pt x="3" y="19"/>
                    </a:cubicBezTo>
                    <a:cubicBezTo>
                      <a:pt x="3" y="19"/>
                      <a:pt x="3" y="19"/>
                      <a:pt x="4" y="19"/>
                    </a:cubicBezTo>
                    <a:cubicBezTo>
                      <a:pt x="4" y="19"/>
                      <a:pt x="4" y="19"/>
                      <a:pt x="5" y="19"/>
                    </a:cubicBezTo>
                    <a:cubicBezTo>
                      <a:pt x="5" y="19"/>
                      <a:pt x="5" y="19"/>
                      <a:pt x="5" y="19"/>
                    </a:cubicBezTo>
                    <a:cubicBezTo>
                      <a:pt x="5" y="20"/>
                      <a:pt x="5" y="20"/>
                      <a:pt x="5" y="20"/>
                    </a:cubicBezTo>
                    <a:cubicBezTo>
                      <a:pt x="5" y="20"/>
                      <a:pt x="6" y="20"/>
                      <a:pt x="6" y="20"/>
                    </a:cubicBezTo>
                    <a:cubicBezTo>
                      <a:pt x="7" y="20"/>
                      <a:pt x="7" y="20"/>
                      <a:pt x="8" y="20"/>
                    </a:cubicBezTo>
                    <a:cubicBezTo>
                      <a:pt x="8" y="20"/>
                      <a:pt x="9" y="20"/>
                      <a:pt x="9" y="20"/>
                    </a:cubicBezTo>
                    <a:cubicBezTo>
                      <a:pt x="9" y="20"/>
                      <a:pt x="10" y="20"/>
                      <a:pt x="10" y="20"/>
                    </a:cubicBezTo>
                    <a:cubicBezTo>
                      <a:pt x="10" y="20"/>
                      <a:pt x="10" y="20"/>
                      <a:pt x="10" y="20"/>
                    </a:cubicBezTo>
                    <a:cubicBezTo>
                      <a:pt x="10" y="20"/>
                      <a:pt x="10" y="20"/>
                      <a:pt x="10" y="19"/>
                    </a:cubicBezTo>
                    <a:cubicBezTo>
                      <a:pt x="10" y="19"/>
                      <a:pt x="11" y="20"/>
                      <a:pt x="11" y="20"/>
                    </a:cubicBezTo>
                    <a:cubicBezTo>
                      <a:pt x="11" y="20"/>
                      <a:pt x="10" y="20"/>
                      <a:pt x="10" y="20"/>
                    </a:cubicBezTo>
                    <a:cubicBezTo>
                      <a:pt x="11" y="20"/>
                      <a:pt x="11" y="20"/>
                      <a:pt x="11" y="20"/>
                    </a:cubicBezTo>
                    <a:cubicBezTo>
                      <a:pt x="12" y="20"/>
                      <a:pt x="12" y="20"/>
                      <a:pt x="12" y="20"/>
                    </a:cubicBezTo>
                    <a:cubicBezTo>
                      <a:pt x="12" y="20"/>
                      <a:pt x="12" y="19"/>
                      <a:pt x="13" y="19"/>
                    </a:cubicBezTo>
                    <a:cubicBezTo>
                      <a:pt x="13" y="19"/>
                      <a:pt x="14" y="19"/>
                      <a:pt x="14" y="20"/>
                    </a:cubicBezTo>
                    <a:cubicBezTo>
                      <a:pt x="14" y="20"/>
                      <a:pt x="15" y="20"/>
                      <a:pt x="15" y="20"/>
                    </a:cubicBezTo>
                    <a:cubicBezTo>
                      <a:pt x="15" y="20"/>
                      <a:pt x="15" y="20"/>
                      <a:pt x="15" y="20"/>
                    </a:cubicBezTo>
                    <a:cubicBezTo>
                      <a:pt x="16" y="20"/>
                      <a:pt x="16" y="20"/>
                      <a:pt x="16" y="20"/>
                    </a:cubicBezTo>
                    <a:cubicBezTo>
                      <a:pt x="15" y="20"/>
                      <a:pt x="15" y="20"/>
                      <a:pt x="15" y="20"/>
                    </a:cubicBezTo>
                    <a:cubicBezTo>
                      <a:pt x="15" y="20"/>
                      <a:pt x="15" y="20"/>
                      <a:pt x="15" y="20"/>
                    </a:cubicBezTo>
                    <a:cubicBezTo>
                      <a:pt x="15" y="19"/>
                      <a:pt x="15" y="19"/>
                      <a:pt x="16" y="19"/>
                    </a:cubicBezTo>
                    <a:cubicBezTo>
                      <a:pt x="16" y="19"/>
                      <a:pt x="15" y="19"/>
                      <a:pt x="15" y="19"/>
                    </a:cubicBezTo>
                    <a:cubicBezTo>
                      <a:pt x="16" y="19"/>
                      <a:pt x="16" y="19"/>
                      <a:pt x="17" y="19"/>
                    </a:cubicBezTo>
                    <a:cubicBezTo>
                      <a:pt x="17" y="19"/>
                      <a:pt x="17" y="18"/>
                      <a:pt x="18" y="18"/>
                    </a:cubicBezTo>
                    <a:cubicBezTo>
                      <a:pt x="18" y="18"/>
                      <a:pt x="18" y="18"/>
                      <a:pt x="19" y="17"/>
                    </a:cubicBezTo>
                    <a:cubicBezTo>
                      <a:pt x="19" y="17"/>
                      <a:pt x="19" y="17"/>
                      <a:pt x="19" y="17"/>
                    </a:cubicBezTo>
                    <a:cubicBezTo>
                      <a:pt x="20" y="17"/>
                      <a:pt x="21" y="17"/>
                      <a:pt x="22" y="17"/>
                    </a:cubicBezTo>
                    <a:cubicBezTo>
                      <a:pt x="22" y="17"/>
                      <a:pt x="22" y="17"/>
                      <a:pt x="22" y="16"/>
                    </a:cubicBezTo>
                    <a:cubicBezTo>
                      <a:pt x="22" y="16"/>
                      <a:pt x="23" y="16"/>
                      <a:pt x="23" y="16"/>
                    </a:cubicBezTo>
                    <a:cubicBezTo>
                      <a:pt x="23" y="16"/>
                      <a:pt x="24" y="15"/>
                      <a:pt x="24" y="15"/>
                    </a:cubicBezTo>
                    <a:cubicBezTo>
                      <a:pt x="24" y="15"/>
                      <a:pt x="25" y="15"/>
                      <a:pt x="25" y="15"/>
                    </a:cubicBezTo>
                    <a:cubicBezTo>
                      <a:pt x="25" y="15"/>
                      <a:pt x="25" y="14"/>
                      <a:pt x="25" y="14"/>
                    </a:cubicBezTo>
                    <a:cubicBezTo>
                      <a:pt x="25" y="14"/>
                      <a:pt x="26" y="14"/>
                      <a:pt x="26" y="14"/>
                    </a:cubicBezTo>
                    <a:cubicBezTo>
                      <a:pt x="26" y="14"/>
                      <a:pt x="27" y="14"/>
                      <a:pt x="27" y="14"/>
                    </a:cubicBezTo>
                    <a:cubicBezTo>
                      <a:pt x="27" y="14"/>
                      <a:pt x="27" y="14"/>
                      <a:pt x="27" y="13"/>
                    </a:cubicBezTo>
                    <a:cubicBezTo>
                      <a:pt x="27" y="14"/>
                      <a:pt x="28" y="14"/>
                      <a:pt x="28" y="14"/>
                    </a:cubicBezTo>
                    <a:cubicBezTo>
                      <a:pt x="28" y="14"/>
                      <a:pt x="28" y="14"/>
                      <a:pt x="28" y="14"/>
                    </a:cubicBezTo>
                    <a:cubicBezTo>
                      <a:pt x="28" y="14"/>
                      <a:pt x="28" y="14"/>
                      <a:pt x="29" y="14"/>
                    </a:cubicBezTo>
                    <a:cubicBezTo>
                      <a:pt x="29" y="14"/>
                      <a:pt x="29" y="14"/>
                      <a:pt x="29" y="14"/>
                    </a:cubicBezTo>
                    <a:cubicBezTo>
                      <a:pt x="29" y="14"/>
                      <a:pt x="30" y="14"/>
                      <a:pt x="30" y="14"/>
                    </a:cubicBezTo>
                    <a:cubicBezTo>
                      <a:pt x="30" y="14"/>
                      <a:pt x="30" y="14"/>
                      <a:pt x="30" y="14"/>
                    </a:cubicBezTo>
                    <a:cubicBezTo>
                      <a:pt x="31" y="14"/>
                      <a:pt x="31" y="14"/>
                      <a:pt x="31" y="13"/>
                    </a:cubicBezTo>
                    <a:cubicBezTo>
                      <a:pt x="31" y="13"/>
                      <a:pt x="30" y="13"/>
                      <a:pt x="30" y="13"/>
                    </a:cubicBezTo>
                    <a:cubicBezTo>
                      <a:pt x="31" y="13"/>
                      <a:pt x="31" y="13"/>
                      <a:pt x="31" y="13"/>
                    </a:cubicBezTo>
                    <a:cubicBezTo>
                      <a:pt x="31" y="14"/>
                      <a:pt x="31" y="14"/>
                      <a:pt x="31" y="14"/>
                    </a:cubicBezTo>
                    <a:cubicBezTo>
                      <a:pt x="31" y="14"/>
                      <a:pt x="31" y="14"/>
                      <a:pt x="31" y="14"/>
                    </a:cubicBezTo>
                    <a:cubicBezTo>
                      <a:pt x="31" y="14"/>
                      <a:pt x="31" y="14"/>
                      <a:pt x="32" y="14"/>
                    </a:cubicBezTo>
                    <a:cubicBezTo>
                      <a:pt x="32" y="14"/>
                      <a:pt x="32" y="14"/>
                      <a:pt x="32" y="14"/>
                    </a:cubicBezTo>
                    <a:cubicBezTo>
                      <a:pt x="32" y="14"/>
                      <a:pt x="32" y="14"/>
                      <a:pt x="32" y="14"/>
                    </a:cubicBezTo>
                    <a:cubicBezTo>
                      <a:pt x="33" y="14"/>
                      <a:pt x="33" y="14"/>
                      <a:pt x="33" y="15"/>
                    </a:cubicBezTo>
                    <a:cubicBezTo>
                      <a:pt x="33" y="15"/>
                      <a:pt x="33" y="15"/>
                      <a:pt x="33" y="15"/>
                    </a:cubicBezTo>
                    <a:cubicBezTo>
                      <a:pt x="32" y="15"/>
                      <a:pt x="32" y="15"/>
                      <a:pt x="32" y="15"/>
                    </a:cubicBezTo>
                    <a:cubicBezTo>
                      <a:pt x="32" y="15"/>
                      <a:pt x="32" y="15"/>
                      <a:pt x="33" y="15"/>
                    </a:cubicBezTo>
                    <a:cubicBezTo>
                      <a:pt x="33" y="15"/>
                      <a:pt x="33" y="15"/>
                      <a:pt x="33" y="16"/>
                    </a:cubicBezTo>
                    <a:cubicBezTo>
                      <a:pt x="33" y="16"/>
                      <a:pt x="33" y="15"/>
                      <a:pt x="34" y="15"/>
                    </a:cubicBezTo>
                    <a:cubicBezTo>
                      <a:pt x="34" y="15"/>
                      <a:pt x="34" y="15"/>
                      <a:pt x="34" y="15"/>
                    </a:cubicBezTo>
                    <a:cubicBezTo>
                      <a:pt x="34" y="15"/>
                      <a:pt x="34" y="15"/>
                      <a:pt x="34" y="15"/>
                    </a:cubicBezTo>
                    <a:cubicBezTo>
                      <a:pt x="34" y="15"/>
                      <a:pt x="34" y="15"/>
                      <a:pt x="34" y="15"/>
                    </a:cubicBezTo>
                    <a:cubicBezTo>
                      <a:pt x="34" y="15"/>
                      <a:pt x="34" y="15"/>
                      <a:pt x="34" y="16"/>
                    </a:cubicBezTo>
                    <a:cubicBezTo>
                      <a:pt x="34" y="16"/>
                      <a:pt x="34" y="16"/>
                      <a:pt x="34" y="16"/>
                    </a:cubicBezTo>
                    <a:cubicBezTo>
                      <a:pt x="34" y="16"/>
                      <a:pt x="34" y="16"/>
                      <a:pt x="34" y="16"/>
                    </a:cubicBezTo>
                    <a:cubicBezTo>
                      <a:pt x="35" y="16"/>
                      <a:pt x="35" y="15"/>
                      <a:pt x="35" y="15"/>
                    </a:cubicBezTo>
                    <a:cubicBezTo>
                      <a:pt x="35" y="15"/>
                      <a:pt x="35" y="15"/>
                      <a:pt x="35" y="14"/>
                    </a:cubicBezTo>
                    <a:cubicBezTo>
                      <a:pt x="35" y="14"/>
                      <a:pt x="35" y="14"/>
                      <a:pt x="34" y="14"/>
                    </a:cubicBezTo>
                    <a:cubicBezTo>
                      <a:pt x="35" y="14"/>
                      <a:pt x="35" y="14"/>
                      <a:pt x="35" y="14"/>
                    </a:cubicBezTo>
                    <a:cubicBezTo>
                      <a:pt x="35" y="14"/>
                      <a:pt x="35" y="13"/>
                      <a:pt x="35" y="13"/>
                    </a:cubicBezTo>
                    <a:cubicBezTo>
                      <a:pt x="35" y="13"/>
                      <a:pt x="36" y="13"/>
                      <a:pt x="36" y="12"/>
                    </a:cubicBezTo>
                    <a:cubicBezTo>
                      <a:pt x="36" y="12"/>
                      <a:pt x="36" y="12"/>
                      <a:pt x="37" y="12"/>
                    </a:cubicBezTo>
                    <a:cubicBezTo>
                      <a:pt x="37" y="12"/>
                      <a:pt x="37" y="12"/>
                      <a:pt x="38" y="13"/>
                    </a:cubicBezTo>
                    <a:cubicBezTo>
                      <a:pt x="38" y="13"/>
                      <a:pt x="39" y="13"/>
                      <a:pt x="39" y="13"/>
                    </a:cubicBezTo>
                    <a:cubicBezTo>
                      <a:pt x="39" y="12"/>
                      <a:pt x="40" y="12"/>
                      <a:pt x="40" y="12"/>
                    </a:cubicBezTo>
                    <a:cubicBezTo>
                      <a:pt x="40" y="12"/>
                      <a:pt x="41" y="12"/>
                      <a:pt x="41" y="12"/>
                    </a:cubicBezTo>
                    <a:cubicBezTo>
                      <a:pt x="41" y="12"/>
                      <a:pt x="41" y="11"/>
                      <a:pt x="41" y="11"/>
                    </a:cubicBezTo>
                    <a:cubicBezTo>
                      <a:pt x="42" y="11"/>
                      <a:pt x="42" y="11"/>
                      <a:pt x="43" y="11"/>
                    </a:cubicBezTo>
                    <a:cubicBezTo>
                      <a:pt x="43" y="11"/>
                      <a:pt x="43" y="11"/>
                      <a:pt x="43" y="11"/>
                    </a:cubicBezTo>
                    <a:cubicBezTo>
                      <a:pt x="43" y="11"/>
                      <a:pt x="43" y="11"/>
                      <a:pt x="43" y="11"/>
                    </a:cubicBezTo>
                    <a:cubicBezTo>
                      <a:pt x="44" y="11"/>
                      <a:pt x="45" y="11"/>
                      <a:pt x="45" y="11"/>
                    </a:cubicBezTo>
                    <a:cubicBezTo>
                      <a:pt x="45" y="10"/>
                      <a:pt x="45" y="10"/>
                      <a:pt x="46" y="10"/>
                    </a:cubicBezTo>
                    <a:cubicBezTo>
                      <a:pt x="47" y="10"/>
                      <a:pt x="47" y="10"/>
                      <a:pt x="48" y="10"/>
                    </a:cubicBezTo>
                    <a:cubicBezTo>
                      <a:pt x="49" y="10"/>
                      <a:pt x="49" y="10"/>
                      <a:pt x="49" y="10"/>
                    </a:cubicBezTo>
                    <a:cubicBezTo>
                      <a:pt x="49" y="10"/>
                      <a:pt x="49" y="10"/>
                      <a:pt x="49" y="9"/>
                    </a:cubicBezTo>
                    <a:cubicBezTo>
                      <a:pt x="49" y="9"/>
                      <a:pt x="49" y="9"/>
                      <a:pt x="49" y="9"/>
                    </a:cubicBezTo>
                    <a:cubicBezTo>
                      <a:pt x="49" y="9"/>
                      <a:pt x="49" y="8"/>
                      <a:pt x="49" y="8"/>
                    </a:cubicBezTo>
                    <a:cubicBezTo>
                      <a:pt x="49" y="8"/>
                      <a:pt x="49" y="8"/>
                      <a:pt x="50" y="7"/>
                    </a:cubicBezTo>
                    <a:cubicBezTo>
                      <a:pt x="50" y="7"/>
                      <a:pt x="50" y="7"/>
                      <a:pt x="50" y="7"/>
                    </a:cubicBezTo>
                    <a:cubicBezTo>
                      <a:pt x="50" y="7"/>
                      <a:pt x="50" y="7"/>
                      <a:pt x="50" y="7"/>
                    </a:cubicBezTo>
                    <a:cubicBezTo>
                      <a:pt x="51" y="7"/>
                      <a:pt x="51" y="7"/>
                      <a:pt x="51" y="7"/>
                    </a:cubicBezTo>
                    <a:cubicBezTo>
                      <a:pt x="51" y="7"/>
                      <a:pt x="51" y="7"/>
                      <a:pt x="51" y="7"/>
                    </a:cubicBezTo>
                    <a:cubicBezTo>
                      <a:pt x="51" y="6"/>
                      <a:pt x="50" y="6"/>
                      <a:pt x="50" y="6"/>
                    </a:cubicBezTo>
                    <a:cubicBezTo>
                      <a:pt x="51" y="6"/>
                      <a:pt x="51" y="6"/>
                      <a:pt x="51" y="6"/>
                    </a:cubicBezTo>
                    <a:cubicBezTo>
                      <a:pt x="52" y="6"/>
                      <a:pt x="52" y="6"/>
                      <a:pt x="52"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289" name="Freeform 829"/>
              <p:cNvSpPr>
                <a:spLocks/>
              </p:cNvSpPr>
              <p:nvPr/>
            </p:nvSpPr>
            <p:spPr bwMode="auto">
              <a:xfrm>
                <a:off x="4068" y="3516"/>
                <a:ext cx="75" cy="90"/>
              </a:xfrm>
              <a:custGeom>
                <a:avLst/>
                <a:gdLst>
                  <a:gd name="T0" fmla="*/ 32 w 32"/>
                  <a:gd name="T1" fmla="*/ 27 h 38"/>
                  <a:gd name="T2" fmla="*/ 27 w 32"/>
                  <a:gd name="T3" fmla="*/ 27 h 38"/>
                  <a:gd name="T4" fmla="*/ 24 w 32"/>
                  <a:gd name="T5" fmla="*/ 24 h 38"/>
                  <a:gd name="T6" fmla="*/ 25 w 32"/>
                  <a:gd name="T7" fmla="*/ 22 h 38"/>
                  <a:gd name="T8" fmla="*/ 26 w 32"/>
                  <a:gd name="T9" fmla="*/ 19 h 38"/>
                  <a:gd name="T10" fmla="*/ 26 w 32"/>
                  <a:gd name="T11" fmla="*/ 17 h 38"/>
                  <a:gd name="T12" fmla="*/ 26 w 32"/>
                  <a:gd name="T13" fmla="*/ 17 h 38"/>
                  <a:gd name="T14" fmla="*/ 24 w 32"/>
                  <a:gd name="T15" fmla="*/ 19 h 38"/>
                  <a:gd name="T16" fmla="*/ 23 w 32"/>
                  <a:gd name="T17" fmla="*/ 19 h 38"/>
                  <a:gd name="T18" fmla="*/ 22 w 32"/>
                  <a:gd name="T19" fmla="*/ 17 h 38"/>
                  <a:gd name="T20" fmla="*/ 23 w 32"/>
                  <a:gd name="T21" fmla="*/ 16 h 38"/>
                  <a:gd name="T22" fmla="*/ 25 w 32"/>
                  <a:gd name="T23" fmla="*/ 15 h 38"/>
                  <a:gd name="T24" fmla="*/ 26 w 32"/>
                  <a:gd name="T25" fmla="*/ 12 h 38"/>
                  <a:gd name="T26" fmla="*/ 27 w 32"/>
                  <a:gd name="T27" fmla="*/ 12 h 38"/>
                  <a:gd name="T28" fmla="*/ 28 w 32"/>
                  <a:gd name="T29" fmla="*/ 9 h 38"/>
                  <a:gd name="T30" fmla="*/ 27 w 32"/>
                  <a:gd name="T31" fmla="*/ 7 h 38"/>
                  <a:gd name="T32" fmla="*/ 27 w 32"/>
                  <a:gd name="T33" fmla="*/ 6 h 38"/>
                  <a:gd name="T34" fmla="*/ 27 w 32"/>
                  <a:gd name="T35" fmla="*/ 5 h 38"/>
                  <a:gd name="T36" fmla="*/ 28 w 32"/>
                  <a:gd name="T37" fmla="*/ 4 h 38"/>
                  <a:gd name="T38" fmla="*/ 26 w 32"/>
                  <a:gd name="T39" fmla="*/ 5 h 38"/>
                  <a:gd name="T40" fmla="*/ 26 w 32"/>
                  <a:gd name="T41" fmla="*/ 2 h 38"/>
                  <a:gd name="T42" fmla="*/ 27 w 32"/>
                  <a:gd name="T43" fmla="*/ 1 h 38"/>
                  <a:gd name="T44" fmla="*/ 25 w 32"/>
                  <a:gd name="T45" fmla="*/ 1 h 38"/>
                  <a:gd name="T46" fmla="*/ 24 w 32"/>
                  <a:gd name="T47" fmla="*/ 5 h 38"/>
                  <a:gd name="T48" fmla="*/ 23 w 32"/>
                  <a:gd name="T49" fmla="*/ 7 h 38"/>
                  <a:gd name="T50" fmla="*/ 23 w 32"/>
                  <a:gd name="T51" fmla="*/ 8 h 38"/>
                  <a:gd name="T52" fmla="*/ 22 w 32"/>
                  <a:gd name="T53" fmla="*/ 12 h 38"/>
                  <a:gd name="T54" fmla="*/ 22 w 32"/>
                  <a:gd name="T55" fmla="*/ 12 h 38"/>
                  <a:gd name="T56" fmla="*/ 23 w 32"/>
                  <a:gd name="T57" fmla="*/ 13 h 38"/>
                  <a:gd name="T58" fmla="*/ 23 w 32"/>
                  <a:gd name="T59" fmla="*/ 13 h 38"/>
                  <a:gd name="T60" fmla="*/ 21 w 32"/>
                  <a:gd name="T61" fmla="*/ 14 h 38"/>
                  <a:gd name="T62" fmla="*/ 20 w 32"/>
                  <a:gd name="T63" fmla="*/ 16 h 38"/>
                  <a:gd name="T64" fmla="*/ 21 w 32"/>
                  <a:gd name="T65" fmla="*/ 17 h 38"/>
                  <a:gd name="T66" fmla="*/ 20 w 32"/>
                  <a:gd name="T67" fmla="*/ 18 h 38"/>
                  <a:gd name="T68" fmla="*/ 18 w 32"/>
                  <a:gd name="T69" fmla="*/ 20 h 38"/>
                  <a:gd name="T70" fmla="*/ 17 w 32"/>
                  <a:gd name="T71" fmla="*/ 21 h 38"/>
                  <a:gd name="T72" fmla="*/ 16 w 32"/>
                  <a:gd name="T73" fmla="*/ 22 h 38"/>
                  <a:gd name="T74" fmla="*/ 12 w 32"/>
                  <a:gd name="T75" fmla="*/ 25 h 38"/>
                  <a:gd name="T76" fmla="*/ 8 w 32"/>
                  <a:gd name="T77" fmla="*/ 24 h 38"/>
                  <a:gd name="T78" fmla="*/ 7 w 32"/>
                  <a:gd name="T79" fmla="*/ 26 h 38"/>
                  <a:gd name="T80" fmla="*/ 9 w 32"/>
                  <a:gd name="T81" fmla="*/ 30 h 38"/>
                  <a:gd name="T82" fmla="*/ 7 w 32"/>
                  <a:gd name="T83" fmla="*/ 33 h 38"/>
                  <a:gd name="T84" fmla="*/ 1 w 32"/>
                  <a:gd name="T85" fmla="*/ 34 h 38"/>
                  <a:gd name="T86" fmla="*/ 1 w 32"/>
                  <a:gd name="T87" fmla="*/ 35 h 38"/>
                  <a:gd name="T88" fmla="*/ 1 w 32"/>
                  <a:gd name="T89" fmla="*/ 36 h 38"/>
                  <a:gd name="T90" fmla="*/ 1 w 32"/>
                  <a:gd name="T91" fmla="*/ 38 h 38"/>
                  <a:gd name="T92" fmla="*/ 7 w 32"/>
                  <a:gd name="T93" fmla="*/ 37 h 38"/>
                  <a:gd name="T94" fmla="*/ 12 w 32"/>
                  <a:gd name="T95" fmla="*/ 36 h 38"/>
                  <a:gd name="T96" fmla="*/ 15 w 32"/>
                  <a:gd name="T97" fmla="*/ 36 h 38"/>
                  <a:gd name="T98" fmla="*/ 18 w 32"/>
                  <a:gd name="T99" fmla="*/ 34 h 38"/>
                  <a:gd name="T100" fmla="*/ 17 w 32"/>
                  <a:gd name="T101" fmla="*/ 32 h 38"/>
                  <a:gd name="T102" fmla="*/ 22 w 32"/>
                  <a:gd name="T103" fmla="*/ 33 h 38"/>
                  <a:gd name="T104" fmla="*/ 23 w 32"/>
                  <a:gd name="T105" fmla="*/ 34 h 38"/>
                  <a:gd name="T106" fmla="*/ 25 w 32"/>
                  <a:gd name="T107" fmla="*/ 32 h 38"/>
                  <a:gd name="T108" fmla="*/ 27 w 32"/>
                  <a:gd name="T109" fmla="*/ 32 h 38"/>
                  <a:gd name="T110" fmla="*/ 30 w 32"/>
                  <a:gd name="T111" fmla="*/ 30 h 38"/>
                  <a:gd name="T112" fmla="*/ 32 w 32"/>
                  <a:gd name="T113" fmla="*/ 29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2" h="38">
                    <a:moveTo>
                      <a:pt x="31" y="28"/>
                    </a:moveTo>
                    <a:cubicBezTo>
                      <a:pt x="31" y="28"/>
                      <a:pt x="31" y="28"/>
                      <a:pt x="31" y="28"/>
                    </a:cubicBezTo>
                    <a:cubicBezTo>
                      <a:pt x="31" y="28"/>
                      <a:pt x="31" y="28"/>
                      <a:pt x="32" y="28"/>
                    </a:cubicBezTo>
                    <a:cubicBezTo>
                      <a:pt x="32" y="28"/>
                      <a:pt x="32" y="28"/>
                      <a:pt x="32" y="27"/>
                    </a:cubicBezTo>
                    <a:cubicBezTo>
                      <a:pt x="31" y="27"/>
                      <a:pt x="31" y="27"/>
                      <a:pt x="31" y="27"/>
                    </a:cubicBezTo>
                    <a:cubicBezTo>
                      <a:pt x="31" y="27"/>
                      <a:pt x="30" y="27"/>
                      <a:pt x="30" y="27"/>
                    </a:cubicBezTo>
                    <a:cubicBezTo>
                      <a:pt x="29" y="27"/>
                      <a:pt x="28" y="27"/>
                      <a:pt x="28" y="27"/>
                    </a:cubicBezTo>
                    <a:cubicBezTo>
                      <a:pt x="27" y="27"/>
                      <a:pt x="27" y="27"/>
                      <a:pt x="27" y="27"/>
                    </a:cubicBezTo>
                    <a:cubicBezTo>
                      <a:pt x="27" y="27"/>
                      <a:pt x="26" y="27"/>
                      <a:pt x="26" y="27"/>
                    </a:cubicBezTo>
                    <a:cubicBezTo>
                      <a:pt x="26" y="27"/>
                      <a:pt x="26" y="26"/>
                      <a:pt x="26" y="26"/>
                    </a:cubicBezTo>
                    <a:cubicBezTo>
                      <a:pt x="25" y="26"/>
                      <a:pt x="25" y="25"/>
                      <a:pt x="25" y="24"/>
                    </a:cubicBezTo>
                    <a:cubicBezTo>
                      <a:pt x="25" y="24"/>
                      <a:pt x="24" y="24"/>
                      <a:pt x="24" y="24"/>
                    </a:cubicBezTo>
                    <a:cubicBezTo>
                      <a:pt x="24" y="24"/>
                      <a:pt x="24" y="23"/>
                      <a:pt x="24" y="23"/>
                    </a:cubicBezTo>
                    <a:cubicBezTo>
                      <a:pt x="24" y="23"/>
                      <a:pt x="24" y="22"/>
                      <a:pt x="24" y="22"/>
                    </a:cubicBezTo>
                    <a:cubicBezTo>
                      <a:pt x="24" y="22"/>
                      <a:pt x="25" y="22"/>
                      <a:pt x="25" y="22"/>
                    </a:cubicBezTo>
                    <a:cubicBezTo>
                      <a:pt x="25" y="22"/>
                      <a:pt x="25" y="22"/>
                      <a:pt x="25" y="22"/>
                    </a:cubicBezTo>
                    <a:cubicBezTo>
                      <a:pt x="25" y="21"/>
                      <a:pt x="25" y="21"/>
                      <a:pt x="25" y="20"/>
                    </a:cubicBezTo>
                    <a:cubicBezTo>
                      <a:pt x="25" y="20"/>
                      <a:pt x="25" y="20"/>
                      <a:pt x="26" y="20"/>
                    </a:cubicBezTo>
                    <a:cubicBezTo>
                      <a:pt x="26" y="20"/>
                      <a:pt x="26" y="19"/>
                      <a:pt x="26" y="19"/>
                    </a:cubicBezTo>
                    <a:cubicBezTo>
                      <a:pt x="26" y="19"/>
                      <a:pt x="26" y="19"/>
                      <a:pt x="26" y="19"/>
                    </a:cubicBezTo>
                    <a:cubicBezTo>
                      <a:pt x="26" y="19"/>
                      <a:pt x="26" y="18"/>
                      <a:pt x="26" y="18"/>
                    </a:cubicBezTo>
                    <a:cubicBezTo>
                      <a:pt x="26" y="18"/>
                      <a:pt x="26" y="18"/>
                      <a:pt x="26" y="18"/>
                    </a:cubicBezTo>
                    <a:cubicBezTo>
                      <a:pt x="26" y="18"/>
                      <a:pt x="26" y="17"/>
                      <a:pt x="26" y="17"/>
                    </a:cubicBezTo>
                    <a:cubicBezTo>
                      <a:pt x="26" y="17"/>
                      <a:pt x="26" y="17"/>
                      <a:pt x="26" y="17"/>
                    </a:cubicBezTo>
                    <a:cubicBezTo>
                      <a:pt x="26" y="17"/>
                      <a:pt x="26" y="17"/>
                      <a:pt x="26" y="17"/>
                    </a:cubicBezTo>
                    <a:cubicBezTo>
                      <a:pt x="26" y="17"/>
                      <a:pt x="26" y="16"/>
                      <a:pt x="26" y="16"/>
                    </a:cubicBezTo>
                    <a:cubicBezTo>
                      <a:pt x="25" y="16"/>
                      <a:pt x="25" y="16"/>
                      <a:pt x="25" y="16"/>
                    </a:cubicBezTo>
                    <a:cubicBezTo>
                      <a:pt x="25" y="17"/>
                      <a:pt x="25" y="17"/>
                      <a:pt x="26" y="17"/>
                    </a:cubicBezTo>
                    <a:cubicBezTo>
                      <a:pt x="25" y="17"/>
                      <a:pt x="25" y="17"/>
                      <a:pt x="25" y="18"/>
                    </a:cubicBezTo>
                    <a:cubicBezTo>
                      <a:pt x="25" y="18"/>
                      <a:pt x="25" y="18"/>
                      <a:pt x="25" y="18"/>
                    </a:cubicBezTo>
                    <a:cubicBezTo>
                      <a:pt x="25" y="18"/>
                      <a:pt x="25" y="18"/>
                      <a:pt x="24" y="18"/>
                    </a:cubicBezTo>
                    <a:cubicBezTo>
                      <a:pt x="24" y="18"/>
                      <a:pt x="24" y="18"/>
                      <a:pt x="24" y="19"/>
                    </a:cubicBezTo>
                    <a:cubicBezTo>
                      <a:pt x="24" y="19"/>
                      <a:pt x="24" y="19"/>
                      <a:pt x="24" y="19"/>
                    </a:cubicBezTo>
                    <a:cubicBezTo>
                      <a:pt x="24" y="19"/>
                      <a:pt x="24" y="20"/>
                      <a:pt x="24" y="20"/>
                    </a:cubicBezTo>
                    <a:cubicBezTo>
                      <a:pt x="24" y="20"/>
                      <a:pt x="24" y="20"/>
                      <a:pt x="23" y="20"/>
                    </a:cubicBezTo>
                    <a:cubicBezTo>
                      <a:pt x="23" y="19"/>
                      <a:pt x="23" y="19"/>
                      <a:pt x="23" y="19"/>
                    </a:cubicBezTo>
                    <a:cubicBezTo>
                      <a:pt x="23" y="19"/>
                      <a:pt x="23" y="19"/>
                      <a:pt x="23" y="18"/>
                    </a:cubicBezTo>
                    <a:cubicBezTo>
                      <a:pt x="23" y="18"/>
                      <a:pt x="23" y="18"/>
                      <a:pt x="23" y="18"/>
                    </a:cubicBezTo>
                    <a:cubicBezTo>
                      <a:pt x="23" y="18"/>
                      <a:pt x="23" y="18"/>
                      <a:pt x="23" y="18"/>
                    </a:cubicBezTo>
                    <a:cubicBezTo>
                      <a:pt x="23" y="17"/>
                      <a:pt x="22" y="17"/>
                      <a:pt x="22" y="17"/>
                    </a:cubicBezTo>
                    <a:cubicBezTo>
                      <a:pt x="22" y="17"/>
                      <a:pt x="22" y="17"/>
                      <a:pt x="22" y="17"/>
                    </a:cubicBezTo>
                    <a:cubicBezTo>
                      <a:pt x="22" y="17"/>
                      <a:pt x="22" y="17"/>
                      <a:pt x="22" y="16"/>
                    </a:cubicBezTo>
                    <a:cubicBezTo>
                      <a:pt x="22" y="16"/>
                      <a:pt x="22" y="16"/>
                      <a:pt x="23" y="16"/>
                    </a:cubicBezTo>
                    <a:cubicBezTo>
                      <a:pt x="23" y="16"/>
                      <a:pt x="23" y="16"/>
                      <a:pt x="23" y="16"/>
                    </a:cubicBezTo>
                    <a:cubicBezTo>
                      <a:pt x="23" y="16"/>
                      <a:pt x="23" y="16"/>
                      <a:pt x="23" y="15"/>
                    </a:cubicBezTo>
                    <a:cubicBezTo>
                      <a:pt x="23" y="15"/>
                      <a:pt x="23" y="15"/>
                      <a:pt x="24" y="15"/>
                    </a:cubicBezTo>
                    <a:cubicBezTo>
                      <a:pt x="24" y="15"/>
                      <a:pt x="24" y="15"/>
                      <a:pt x="24" y="15"/>
                    </a:cubicBezTo>
                    <a:cubicBezTo>
                      <a:pt x="24" y="15"/>
                      <a:pt x="25" y="15"/>
                      <a:pt x="25" y="15"/>
                    </a:cubicBezTo>
                    <a:cubicBezTo>
                      <a:pt x="25" y="14"/>
                      <a:pt x="25" y="14"/>
                      <a:pt x="25" y="14"/>
                    </a:cubicBezTo>
                    <a:cubicBezTo>
                      <a:pt x="25" y="14"/>
                      <a:pt x="25" y="14"/>
                      <a:pt x="25" y="14"/>
                    </a:cubicBezTo>
                    <a:cubicBezTo>
                      <a:pt x="25" y="13"/>
                      <a:pt x="25" y="13"/>
                      <a:pt x="25" y="13"/>
                    </a:cubicBezTo>
                    <a:cubicBezTo>
                      <a:pt x="25" y="13"/>
                      <a:pt x="26" y="12"/>
                      <a:pt x="26" y="12"/>
                    </a:cubicBezTo>
                    <a:cubicBezTo>
                      <a:pt x="26" y="12"/>
                      <a:pt x="25" y="12"/>
                      <a:pt x="25" y="11"/>
                    </a:cubicBezTo>
                    <a:cubicBezTo>
                      <a:pt x="25" y="11"/>
                      <a:pt x="25" y="11"/>
                      <a:pt x="25" y="11"/>
                    </a:cubicBezTo>
                    <a:cubicBezTo>
                      <a:pt x="26" y="11"/>
                      <a:pt x="26" y="11"/>
                      <a:pt x="26" y="12"/>
                    </a:cubicBezTo>
                    <a:cubicBezTo>
                      <a:pt x="26" y="12"/>
                      <a:pt x="26" y="12"/>
                      <a:pt x="27" y="12"/>
                    </a:cubicBezTo>
                    <a:cubicBezTo>
                      <a:pt x="27" y="12"/>
                      <a:pt x="27" y="11"/>
                      <a:pt x="27" y="11"/>
                    </a:cubicBezTo>
                    <a:cubicBezTo>
                      <a:pt x="27" y="11"/>
                      <a:pt x="27" y="11"/>
                      <a:pt x="27" y="11"/>
                    </a:cubicBezTo>
                    <a:cubicBezTo>
                      <a:pt x="28" y="11"/>
                      <a:pt x="28" y="10"/>
                      <a:pt x="28" y="10"/>
                    </a:cubicBezTo>
                    <a:cubicBezTo>
                      <a:pt x="28" y="10"/>
                      <a:pt x="28" y="9"/>
                      <a:pt x="28" y="9"/>
                    </a:cubicBezTo>
                    <a:cubicBezTo>
                      <a:pt x="28" y="9"/>
                      <a:pt x="28" y="9"/>
                      <a:pt x="29" y="9"/>
                    </a:cubicBezTo>
                    <a:cubicBezTo>
                      <a:pt x="28" y="9"/>
                      <a:pt x="28" y="9"/>
                      <a:pt x="28" y="9"/>
                    </a:cubicBezTo>
                    <a:cubicBezTo>
                      <a:pt x="28" y="9"/>
                      <a:pt x="27" y="8"/>
                      <a:pt x="27" y="8"/>
                    </a:cubicBezTo>
                    <a:cubicBezTo>
                      <a:pt x="27" y="8"/>
                      <a:pt x="27" y="8"/>
                      <a:pt x="27" y="7"/>
                    </a:cubicBezTo>
                    <a:cubicBezTo>
                      <a:pt x="27" y="7"/>
                      <a:pt x="27" y="7"/>
                      <a:pt x="27" y="7"/>
                    </a:cubicBezTo>
                    <a:cubicBezTo>
                      <a:pt x="27" y="7"/>
                      <a:pt x="27" y="7"/>
                      <a:pt x="27" y="7"/>
                    </a:cubicBezTo>
                    <a:cubicBezTo>
                      <a:pt x="27" y="7"/>
                      <a:pt x="27" y="7"/>
                      <a:pt x="27" y="7"/>
                    </a:cubicBezTo>
                    <a:cubicBezTo>
                      <a:pt x="27" y="7"/>
                      <a:pt x="27" y="6"/>
                      <a:pt x="27" y="6"/>
                    </a:cubicBezTo>
                    <a:cubicBezTo>
                      <a:pt x="28" y="6"/>
                      <a:pt x="28" y="6"/>
                      <a:pt x="28" y="7"/>
                    </a:cubicBezTo>
                    <a:cubicBezTo>
                      <a:pt x="28" y="6"/>
                      <a:pt x="28" y="6"/>
                      <a:pt x="28" y="6"/>
                    </a:cubicBezTo>
                    <a:cubicBezTo>
                      <a:pt x="28" y="6"/>
                      <a:pt x="28" y="6"/>
                      <a:pt x="27" y="6"/>
                    </a:cubicBezTo>
                    <a:cubicBezTo>
                      <a:pt x="27" y="5"/>
                      <a:pt x="27" y="5"/>
                      <a:pt x="27" y="5"/>
                    </a:cubicBezTo>
                    <a:cubicBezTo>
                      <a:pt x="27" y="5"/>
                      <a:pt x="27" y="5"/>
                      <a:pt x="27" y="5"/>
                    </a:cubicBezTo>
                    <a:cubicBezTo>
                      <a:pt x="27" y="5"/>
                      <a:pt x="27" y="4"/>
                      <a:pt x="27" y="4"/>
                    </a:cubicBezTo>
                    <a:cubicBezTo>
                      <a:pt x="27" y="4"/>
                      <a:pt x="27" y="4"/>
                      <a:pt x="27" y="4"/>
                    </a:cubicBezTo>
                    <a:cubicBezTo>
                      <a:pt x="27" y="4"/>
                      <a:pt x="27" y="4"/>
                      <a:pt x="28" y="4"/>
                    </a:cubicBezTo>
                    <a:cubicBezTo>
                      <a:pt x="27" y="4"/>
                      <a:pt x="27" y="4"/>
                      <a:pt x="27" y="4"/>
                    </a:cubicBezTo>
                    <a:cubicBezTo>
                      <a:pt x="27" y="4"/>
                      <a:pt x="27" y="4"/>
                      <a:pt x="27" y="4"/>
                    </a:cubicBezTo>
                    <a:cubicBezTo>
                      <a:pt x="27" y="4"/>
                      <a:pt x="27" y="4"/>
                      <a:pt x="27" y="4"/>
                    </a:cubicBezTo>
                    <a:cubicBezTo>
                      <a:pt x="26" y="4"/>
                      <a:pt x="26" y="4"/>
                      <a:pt x="26" y="5"/>
                    </a:cubicBezTo>
                    <a:cubicBezTo>
                      <a:pt x="26" y="4"/>
                      <a:pt x="26" y="4"/>
                      <a:pt x="26" y="4"/>
                    </a:cubicBezTo>
                    <a:cubicBezTo>
                      <a:pt x="26" y="4"/>
                      <a:pt x="26" y="4"/>
                      <a:pt x="26" y="4"/>
                    </a:cubicBezTo>
                    <a:cubicBezTo>
                      <a:pt x="26" y="4"/>
                      <a:pt x="26" y="3"/>
                      <a:pt x="26" y="3"/>
                    </a:cubicBezTo>
                    <a:cubicBezTo>
                      <a:pt x="26" y="3"/>
                      <a:pt x="26" y="2"/>
                      <a:pt x="26" y="2"/>
                    </a:cubicBezTo>
                    <a:cubicBezTo>
                      <a:pt x="26" y="2"/>
                      <a:pt x="26" y="2"/>
                      <a:pt x="27" y="2"/>
                    </a:cubicBezTo>
                    <a:cubicBezTo>
                      <a:pt x="27" y="2"/>
                      <a:pt x="27" y="1"/>
                      <a:pt x="27" y="1"/>
                    </a:cubicBezTo>
                    <a:cubicBezTo>
                      <a:pt x="27" y="1"/>
                      <a:pt x="27" y="1"/>
                      <a:pt x="27" y="1"/>
                    </a:cubicBezTo>
                    <a:cubicBezTo>
                      <a:pt x="27" y="1"/>
                      <a:pt x="27" y="1"/>
                      <a:pt x="27" y="1"/>
                    </a:cubicBezTo>
                    <a:cubicBezTo>
                      <a:pt x="27" y="1"/>
                      <a:pt x="26" y="1"/>
                      <a:pt x="26" y="1"/>
                    </a:cubicBezTo>
                    <a:cubicBezTo>
                      <a:pt x="26" y="1"/>
                      <a:pt x="26" y="1"/>
                      <a:pt x="25" y="0"/>
                    </a:cubicBezTo>
                    <a:cubicBezTo>
                      <a:pt x="25" y="0"/>
                      <a:pt x="25" y="0"/>
                      <a:pt x="25" y="1"/>
                    </a:cubicBezTo>
                    <a:cubicBezTo>
                      <a:pt x="25" y="1"/>
                      <a:pt x="25" y="1"/>
                      <a:pt x="25" y="1"/>
                    </a:cubicBezTo>
                    <a:cubicBezTo>
                      <a:pt x="25" y="2"/>
                      <a:pt x="25" y="3"/>
                      <a:pt x="25" y="3"/>
                    </a:cubicBezTo>
                    <a:cubicBezTo>
                      <a:pt x="25" y="4"/>
                      <a:pt x="25" y="4"/>
                      <a:pt x="25" y="4"/>
                    </a:cubicBezTo>
                    <a:cubicBezTo>
                      <a:pt x="25" y="4"/>
                      <a:pt x="25" y="5"/>
                      <a:pt x="24" y="5"/>
                    </a:cubicBezTo>
                    <a:cubicBezTo>
                      <a:pt x="24" y="5"/>
                      <a:pt x="24" y="5"/>
                      <a:pt x="24" y="5"/>
                    </a:cubicBezTo>
                    <a:cubicBezTo>
                      <a:pt x="24" y="5"/>
                      <a:pt x="24" y="5"/>
                      <a:pt x="24" y="5"/>
                    </a:cubicBezTo>
                    <a:cubicBezTo>
                      <a:pt x="23" y="5"/>
                      <a:pt x="23" y="5"/>
                      <a:pt x="23" y="5"/>
                    </a:cubicBezTo>
                    <a:cubicBezTo>
                      <a:pt x="23" y="6"/>
                      <a:pt x="23" y="6"/>
                      <a:pt x="23" y="7"/>
                    </a:cubicBezTo>
                    <a:cubicBezTo>
                      <a:pt x="23" y="7"/>
                      <a:pt x="23" y="7"/>
                      <a:pt x="23" y="7"/>
                    </a:cubicBezTo>
                    <a:cubicBezTo>
                      <a:pt x="23" y="7"/>
                      <a:pt x="24" y="7"/>
                      <a:pt x="24" y="7"/>
                    </a:cubicBezTo>
                    <a:cubicBezTo>
                      <a:pt x="24" y="7"/>
                      <a:pt x="24" y="7"/>
                      <a:pt x="25" y="7"/>
                    </a:cubicBezTo>
                    <a:cubicBezTo>
                      <a:pt x="25" y="7"/>
                      <a:pt x="24" y="7"/>
                      <a:pt x="24" y="7"/>
                    </a:cubicBezTo>
                    <a:cubicBezTo>
                      <a:pt x="24" y="7"/>
                      <a:pt x="24" y="7"/>
                      <a:pt x="23" y="8"/>
                    </a:cubicBezTo>
                    <a:cubicBezTo>
                      <a:pt x="23" y="8"/>
                      <a:pt x="23" y="8"/>
                      <a:pt x="23" y="8"/>
                    </a:cubicBezTo>
                    <a:cubicBezTo>
                      <a:pt x="23" y="9"/>
                      <a:pt x="23" y="9"/>
                      <a:pt x="23" y="10"/>
                    </a:cubicBezTo>
                    <a:cubicBezTo>
                      <a:pt x="23" y="10"/>
                      <a:pt x="22" y="11"/>
                      <a:pt x="22" y="11"/>
                    </a:cubicBezTo>
                    <a:cubicBezTo>
                      <a:pt x="22" y="12"/>
                      <a:pt x="22" y="12"/>
                      <a:pt x="22" y="12"/>
                    </a:cubicBezTo>
                    <a:cubicBezTo>
                      <a:pt x="21" y="12"/>
                      <a:pt x="21" y="13"/>
                      <a:pt x="21" y="13"/>
                    </a:cubicBezTo>
                    <a:cubicBezTo>
                      <a:pt x="21" y="13"/>
                      <a:pt x="22" y="13"/>
                      <a:pt x="22" y="13"/>
                    </a:cubicBezTo>
                    <a:cubicBezTo>
                      <a:pt x="22" y="13"/>
                      <a:pt x="22" y="13"/>
                      <a:pt x="22" y="13"/>
                    </a:cubicBezTo>
                    <a:cubicBezTo>
                      <a:pt x="22" y="12"/>
                      <a:pt x="22" y="12"/>
                      <a:pt x="22" y="12"/>
                    </a:cubicBezTo>
                    <a:cubicBezTo>
                      <a:pt x="22" y="12"/>
                      <a:pt x="23" y="12"/>
                      <a:pt x="23" y="12"/>
                    </a:cubicBezTo>
                    <a:cubicBezTo>
                      <a:pt x="23" y="12"/>
                      <a:pt x="23" y="12"/>
                      <a:pt x="23" y="12"/>
                    </a:cubicBezTo>
                    <a:cubicBezTo>
                      <a:pt x="23" y="13"/>
                      <a:pt x="22" y="13"/>
                      <a:pt x="22" y="13"/>
                    </a:cubicBezTo>
                    <a:cubicBezTo>
                      <a:pt x="23" y="13"/>
                      <a:pt x="23" y="13"/>
                      <a:pt x="23" y="13"/>
                    </a:cubicBezTo>
                    <a:cubicBezTo>
                      <a:pt x="23" y="13"/>
                      <a:pt x="23" y="13"/>
                      <a:pt x="23" y="13"/>
                    </a:cubicBezTo>
                    <a:cubicBezTo>
                      <a:pt x="23" y="13"/>
                      <a:pt x="23" y="13"/>
                      <a:pt x="23" y="13"/>
                    </a:cubicBezTo>
                    <a:cubicBezTo>
                      <a:pt x="23" y="13"/>
                      <a:pt x="23" y="13"/>
                      <a:pt x="23" y="13"/>
                    </a:cubicBezTo>
                    <a:cubicBezTo>
                      <a:pt x="23" y="13"/>
                      <a:pt x="23" y="13"/>
                      <a:pt x="23" y="13"/>
                    </a:cubicBezTo>
                    <a:cubicBezTo>
                      <a:pt x="23" y="13"/>
                      <a:pt x="23" y="14"/>
                      <a:pt x="22" y="14"/>
                    </a:cubicBezTo>
                    <a:cubicBezTo>
                      <a:pt x="22" y="14"/>
                      <a:pt x="22" y="14"/>
                      <a:pt x="22" y="14"/>
                    </a:cubicBezTo>
                    <a:cubicBezTo>
                      <a:pt x="22" y="14"/>
                      <a:pt x="22" y="14"/>
                      <a:pt x="22" y="14"/>
                    </a:cubicBezTo>
                    <a:cubicBezTo>
                      <a:pt x="22" y="14"/>
                      <a:pt x="21" y="14"/>
                      <a:pt x="21" y="14"/>
                    </a:cubicBezTo>
                    <a:cubicBezTo>
                      <a:pt x="21" y="14"/>
                      <a:pt x="21" y="14"/>
                      <a:pt x="21" y="14"/>
                    </a:cubicBezTo>
                    <a:cubicBezTo>
                      <a:pt x="21" y="14"/>
                      <a:pt x="21" y="14"/>
                      <a:pt x="21" y="14"/>
                    </a:cubicBezTo>
                    <a:cubicBezTo>
                      <a:pt x="21" y="14"/>
                      <a:pt x="21" y="14"/>
                      <a:pt x="21" y="15"/>
                    </a:cubicBezTo>
                    <a:cubicBezTo>
                      <a:pt x="20" y="15"/>
                      <a:pt x="20" y="16"/>
                      <a:pt x="20" y="16"/>
                    </a:cubicBezTo>
                    <a:cubicBezTo>
                      <a:pt x="20" y="16"/>
                      <a:pt x="21" y="16"/>
                      <a:pt x="21" y="16"/>
                    </a:cubicBezTo>
                    <a:cubicBezTo>
                      <a:pt x="21" y="16"/>
                      <a:pt x="21" y="16"/>
                      <a:pt x="21" y="16"/>
                    </a:cubicBezTo>
                    <a:cubicBezTo>
                      <a:pt x="21" y="17"/>
                      <a:pt x="21" y="17"/>
                      <a:pt x="21" y="17"/>
                    </a:cubicBezTo>
                    <a:cubicBezTo>
                      <a:pt x="21" y="17"/>
                      <a:pt x="21" y="17"/>
                      <a:pt x="21" y="17"/>
                    </a:cubicBezTo>
                    <a:cubicBezTo>
                      <a:pt x="21" y="18"/>
                      <a:pt x="21" y="18"/>
                      <a:pt x="21" y="18"/>
                    </a:cubicBezTo>
                    <a:cubicBezTo>
                      <a:pt x="21" y="18"/>
                      <a:pt x="20" y="18"/>
                      <a:pt x="20" y="18"/>
                    </a:cubicBezTo>
                    <a:cubicBezTo>
                      <a:pt x="20" y="18"/>
                      <a:pt x="20" y="18"/>
                      <a:pt x="20" y="18"/>
                    </a:cubicBezTo>
                    <a:cubicBezTo>
                      <a:pt x="20" y="18"/>
                      <a:pt x="20" y="18"/>
                      <a:pt x="20" y="18"/>
                    </a:cubicBezTo>
                    <a:cubicBezTo>
                      <a:pt x="20" y="19"/>
                      <a:pt x="20" y="19"/>
                      <a:pt x="20" y="19"/>
                    </a:cubicBezTo>
                    <a:cubicBezTo>
                      <a:pt x="19" y="19"/>
                      <a:pt x="19" y="19"/>
                      <a:pt x="19" y="20"/>
                    </a:cubicBezTo>
                    <a:cubicBezTo>
                      <a:pt x="18" y="20"/>
                      <a:pt x="18" y="20"/>
                      <a:pt x="18" y="20"/>
                    </a:cubicBezTo>
                    <a:cubicBezTo>
                      <a:pt x="18" y="20"/>
                      <a:pt x="18" y="20"/>
                      <a:pt x="18" y="20"/>
                    </a:cubicBezTo>
                    <a:cubicBezTo>
                      <a:pt x="18" y="20"/>
                      <a:pt x="18" y="21"/>
                      <a:pt x="18" y="21"/>
                    </a:cubicBezTo>
                    <a:cubicBezTo>
                      <a:pt x="18" y="21"/>
                      <a:pt x="18" y="21"/>
                      <a:pt x="18" y="21"/>
                    </a:cubicBezTo>
                    <a:cubicBezTo>
                      <a:pt x="18" y="21"/>
                      <a:pt x="17" y="21"/>
                      <a:pt x="17" y="21"/>
                    </a:cubicBezTo>
                    <a:cubicBezTo>
                      <a:pt x="17" y="21"/>
                      <a:pt x="17" y="21"/>
                      <a:pt x="17" y="21"/>
                    </a:cubicBezTo>
                    <a:cubicBezTo>
                      <a:pt x="17" y="21"/>
                      <a:pt x="17" y="21"/>
                      <a:pt x="16" y="21"/>
                    </a:cubicBezTo>
                    <a:cubicBezTo>
                      <a:pt x="17" y="22"/>
                      <a:pt x="17" y="22"/>
                      <a:pt x="17" y="22"/>
                    </a:cubicBezTo>
                    <a:cubicBezTo>
                      <a:pt x="16" y="22"/>
                      <a:pt x="16" y="22"/>
                      <a:pt x="16" y="22"/>
                    </a:cubicBezTo>
                    <a:cubicBezTo>
                      <a:pt x="16" y="22"/>
                      <a:pt x="16" y="22"/>
                      <a:pt x="16" y="22"/>
                    </a:cubicBezTo>
                    <a:cubicBezTo>
                      <a:pt x="15" y="22"/>
                      <a:pt x="15" y="22"/>
                      <a:pt x="15" y="22"/>
                    </a:cubicBezTo>
                    <a:cubicBezTo>
                      <a:pt x="14" y="23"/>
                      <a:pt x="14" y="24"/>
                      <a:pt x="13" y="24"/>
                    </a:cubicBezTo>
                    <a:cubicBezTo>
                      <a:pt x="13" y="24"/>
                      <a:pt x="13" y="25"/>
                      <a:pt x="13" y="25"/>
                    </a:cubicBezTo>
                    <a:cubicBezTo>
                      <a:pt x="12" y="25"/>
                      <a:pt x="12" y="25"/>
                      <a:pt x="12" y="25"/>
                    </a:cubicBezTo>
                    <a:cubicBezTo>
                      <a:pt x="12" y="25"/>
                      <a:pt x="12" y="25"/>
                      <a:pt x="11" y="25"/>
                    </a:cubicBezTo>
                    <a:cubicBezTo>
                      <a:pt x="11" y="24"/>
                      <a:pt x="11" y="24"/>
                      <a:pt x="11" y="24"/>
                    </a:cubicBezTo>
                    <a:cubicBezTo>
                      <a:pt x="11" y="24"/>
                      <a:pt x="10" y="24"/>
                      <a:pt x="10" y="24"/>
                    </a:cubicBezTo>
                    <a:cubicBezTo>
                      <a:pt x="9" y="24"/>
                      <a:pt x="9" y="24"/>
                      <a:pt x="8" y="24"/>
                    </a:cubicBezTo>
                    <a:cubicBezTo>
                      <a:pt x="8" y="24"/>
                      <a:pt x="8" y="24"/>
                      <a:pt x="7" y="24"/>
                    </a:cubicBezTo>
                    <a:cubicBezTo>
                      <a:pt x="7" y="24"/>
                      <a:pt x="7" y="24"/>
                      <a:pt x="7" y="24"/>
                    </a:cubicBezTo>
                    <a:cubicBezTo>
                      <a:pt x="6" y="25"/>
                      <a:pt x="6" y="25"/>
                      <a:pt x="6" y="26"/>
                    </a:cubicBezTo>
                    <a:cubicBezTo>
                      <a:pt x="6" y="26"/>
                      <a:pt x="6" y="26"/>
                      <a:pt x="7" y="26"/>
                    </a:cubicBezTo>
                    <a:cubicBezTo>
                      <a:pt x="7" y="27"/>
                      <a:pt x="7" y="27"/>
                      <a:pt x="7" y="28"/>
                    </a:cubicBezTo>
                    <a:cubicBezTo>
                      <a:pt x="7" y="28"/>
                      <a:pt x="7" y="28"/>
                      <a:pt x="7" y="29"/>
                    </a:cubicBezTo>
                    <a:cubicBezTo>
                      <a:pt x="8" y="29"/>
                      <a:pt x="8" y="29"/>
                      <a:pt x="8" y="29"/>
                    </a:cubicBezTo>
                    <a:cubicBezTo>
                      <a:pt x="8" y="30"/>
                      <a:pt x="8" y="30"/>
                      <a:pt x="9" y="30"/>
                    </a:cubicBezTo>
                    <a:cubicBezTo>
                      <a:pt x="8" y="31"/>
                      <a:pt x="8" y="31"/>
                      <a:pt x="8" y="32"/>
                    </a:cubicBezTo>
                    <a:cubicBezTo>
                      <a:pt x="8" y="32"/>
                      <a:pt x="8" y="32"/>
                      <a:pt x="8" y="32"/>
                    </a:cubicBezTo>
                    <a:cubicBezTo>
                      <a:pt x="8" y="32"/>
                      <a:pt x="8" y="32"/>
                      <a:pt x="8" y="32"/>
                    </a:cubicBezTo>
                    <a:cubicBezTo>
                      <a:pt x="7" y="32"/>
                      <a:pt x="7" y="32"/>
                      <a:pt x="7" y="33"/>
                    </a:cubicBezTo>
                    <a:cubicBezTo>
                      <a:pt x="7" y="33"/>
                      <a:pt x="7" y="33"/>
                      <a:pt x="7" y="33"/>
                    </a:cubicBezTo>
                    <a:cubicBezTo>
                      <a:pt x="6" y="33"/>
                      <a:pt x="5" y="34"/>
                      <a:pt x="4" y="34"/>
                    </a:cubicBezTo>
                    <a:cubicBezTo>
                      <a:pt x="4" y="34"/>
                      <a:pt x="3" y="34"/>
                      <a:pt x="2" y="34"/>
                    </a:cubicBezTo>
                    <a:cubicBezTo>
                      <a:pt x="2" y="34"/>
                      <a:pt x="1" y="34"/>
                      <a:pt x="1" y="34"/>
                    </a:cubicBezTo>
                    <a:cubicBezTo>
                      <a:pt x="1" y="35"/>
                      <a:pt x="0" y="35"/>
                      <a:pt x="0" y="35"/>
                    </a:cubicBezTo>
                    <a:cubicBezTo>
                      <a:pt x="0" y="35"/>
                      <a:pt x="0" y="35"/>
                      <a:pt x="0" y="35"/>
                    </a:cubicBezTo>
                    <a:cubicBezTo>
                      <a:pt x="0" y="35"/>
                      <a:pt x="1" y="35"/>
                      <a:pt x="1" y="36"/>
                    </a:cubicBezTo>
                    <a:cubicBezTo>
                      <a:pt x="1" y="36"/>
                      <a:pt x="1" y="35"/>
                      <a:pt x="1" y="35"/>
                    </a:cubicBezTo>
                    <a:cubicBezTo>
                      <a:pt x="1" y="35"/>
                      <a:pt x="1" y="35"/>
                      <a:pt x="2" y="36"/>
                    </a:cubicBezTo>
                    <a:cubicBezTo>
                      <a:pt x="1" y="36"/>
                      <a:pt x="1" y="36"/>
                      <a:pt x="1" y="36"/>
                    </a:cubicBezTo>
                    <a:cubicBezTo>
                      <a:pt x="1" y="36"/>
                      <a:pt x="1" y="36"/>
                      <a:pt x="1" y="36"/>
                    </a:cubicBezTo>
                    <a:cubicBezTo>
                      <a:pt x="1" y="36"/>
                      <a:pt x="1" y="36"/>
                      <a:pt x="1" y="36"/>
                    </a:cubicBezTo>
                    <a:cubicBezTo>
                      <a:pt x="1" y="37"/>
                      <a:pt x="1" y="37"/>
                      <a:pt x="2" y="37"/>
                    </a:cubicBezTo>
                    <a:cubicBezTo>
                      <a:pt x="2" y="37"/>
                      <a:pt x="2" y="37"/>
                      <a:pt x="2" y="37"/>
                    </a:cubicBezTo>
                    <a:cubicBezTo>
                      <a:pt x="2" y="37"/>
                      <a:pt x="1" y="37"/>
                      <a:pt x="1" y="37"/>
                    </a:cubicBezTo>
                    <a:cubicBezTo>
                      <a:pt x="1" y="38"/>
                      <a:pt x="1" y="38"/>
                      <a:pt x="1" y="38"/>
                    </a:cubicBezTo>
                    <a:cubicBezTo>
                      <a:pt x="2" y="38"/>
                      <a:pt x="2" y="38"/>
                      <a:pt x="2" y="38"/>
                    </a:cubicBezTo>
                    <a:cubicBezTo>
                      <a:pt x="3" y="38"/>
                      <a:pt x="3" y="38"/>
                      <a:pt x="4" y="38"/>
                    </a:cubicBezTo>
                    <a:cubicBezTo>
                      <a:pt x="4" y="38"/>
                      <a:pt x="5" y="38"/>
                      <a:pt x="6" y="38"/>
                    </a:cubicBezTo>
                    <a:cubicBezTo>
                      <a:pt x="6" y="37"/>
                      <a:pt x="7" y="37"/>
                      <a:pt x="7" y="37"/>
                    </a:cubicBezTo>
                    <a:cubicBezTo>
                      <a:pt x="8" y="37"/>
                      <a:pt x="8" y="37"/>
                      <a:pt x="9" y="37"/>
                    </a:cubicBezTo>
                    <a:cubicBezTo>
                      <a:pt x="10" y="36"/>
                      <a:pt x="10" y="36"/>
                      <a:pt x="11" y="36"/>
                    </a:cubicBezTo>
                    <a:cubicBezTo>
                      <a:pt x="11" y="36"/>
                      <a:pt x="12" y="36"/>
                      <a:pt x="12" y="36"/>
                    </a:cubicBezTo>
                    <a:cubicBezTo>
                      <a:pt x="12" y="36"/>
                      <a:pt x="12" y="36"/>
                      <a:pt x="12" y="36"/>
                    </a:cubicBezTo>
                    <a:cubicBezTo>
                      <a:pt x="13" y="36"/>
                      <a:pt x="13" y="36"/>
                      <a:pt x="13" y="36"/>
                    </a:cubicBezTo>
                    <a:cubicBezTo>
                      <a:pt x="13" y="36"/>
                      <a:pt x="13" y="36"/>
                      <a:pt x="13" y="36"/>
                    </a:cubicBezTo>
                    <a:cubicBezTo>
                      <a:pt x="13" y="35"/>
                      <a:pt x="14" y="35"/>
                      <a:pt x="14" y="35"/>
                    </a:cubicBezTo>
                    <a:cubicBezTo>
                      <a:pt x="14" y="35"/>
                      <a:pt x="14" y="35"/>
                      <a:pt x="15" y="36"/>
                    </a:cubicBezTo>
                    <a:cubicBezTo>
                      <a:pt x="15" y="35"/>
                      <a:pt x="15" y="35"/>
                      <a:pt x="16" y="35"/>
                    </a:cubicBezTo>
                    <a:cubicBezTo>
                      <a:pt x="16" y="34"/>
                      <a:pt x="17" y="34"/>
                      <a:pt x="17" y="34"/>
                    </a:cubicBezTo>
                    <a:cubicBezTo>
                      <a:pt x="17" y="34"/>
                      <a:pt x="17" y="34"/>
                      <a:pt x="17" y="34"/>
                    </a:cubicBezTo>
                    <a:cubicBezTo>
                      <a:pt x="18" y="34"/>
                      <a:pt x="18" y="34"/>
                      <a:pt x="18" y="34"/>
                    </a:cubicBezTo>
                    <a:cubicBezTo>
                      <a:pt x="18" y="33"/>
                      <a:pt x="18" y="33"/>
                      <a:pt x="18" y="33"/>
                    </a:cubicBezTo>
                    <a:cubicBezTo>
                      <a:pt x="17" y="33"/>
                      <a:pt x="17" y="33"/>
                      <a:pt x="17" y="32"/>
                    </a:cubicBezTo>
                    <a:cubicBezTo>
                      <a:pt x="17" y="32"/>
                      <a:pt x="17" y="32"/>
                      <a:pt x="16" y="32"/>
                    </a:cubicBezTo>
                    <a:cubicBezTo>
                      <a:pt x="17" y="32"/>
                      <a:pt x="17" y="32"/>
                      <a:pt x="17" y="32"/>
                    </a:cubicBezTo>
                    <a:cubicBezTo>
                      <a:pt x="17" y="32"/>
                      <a:pt x="18" y="32"/>
                      <a:pt x="18" y="32"/>
                    </a:cubicBezTo>
                    <a:cubicBezTo>
                      <a:pt x="19" y="32"/>
                      <a:pt x="19" y="32"/>
                      <a:pt x="20" y="32"/>
                    </a:cubicBezTo>
                    <a:cubicBezTo>
                      <a:pt x="21" y="32"/>
                      <a:pt x="21" y="32"/>
                      <a:pt x="21" y="32"/>
                    </a:cubicBezTo>
                    <a:cubicBezTo>
                      <a:pt x="22" y="32"/>
                      <a:pt x="22" y="32"/>
                      <a:pt x="22" y="33"/>
                    </a:cubicBezTo>
                    <a:cubicBezTo>
                      <a:pt x="23" y="33"/>
                      <a:pt x="23" y="33"/>
                      <a:pt x="23" y="33"/>
                    </a:cubicBezTo>
                    <a:cubicBezTo>
                      <a:pt x="23" y="33"/>
                      <a:pt x="23" y="33"/>
                      <a:pt x="23" y="33"/>
                    </a:cubicBezTo>
                    <a:cubicBezTo>
                      <a:pt x="23" y="33"/>
                      <a:pt x="22" y="34"/>
                      <a:pt x="22" y="34"/>
                    </a:cubicBezTo>
                    <a:cubicBezTo>
                      <a:pt x="23" y="34"/>
                      <a:pt x="23" y="34"/>
                      <a:pt x="23" y="34"/>
                    </a:cubicBezTo>
                    <a:cubicBezTo>
                      <a:pt x="24" y="34"/>
                      <a:pt x="24" y="34"/>
                      <a:pt x="24" y="34"/>
                    </a:cubicBezTo>
                    <a:cubicBezTo>
                      <a:pt x="24" y="33"/>
                      <a:pt x="23" y="33"/>
                      <a:pt x="23" y="33"/>
                    </a:cubicBezTo>
                    <a:cubicBezTo>
                      <a:pt x="23" y="33"/>
                      <a:pt x="24" y="32"/>
                      <a:pt x="24" y="32"/>
                    </a:cubicBezTo>
                    <a:cubicBezTo>
                      <a:pt x="24" y="32"/>
                      <a:pt x="24" y="32"/>
                      <a:pt x="25" y="32"/>
                    </a:cubicBezTo>
                    <a:cubicBezTo>
                      <a:pt x="25" y="31"/>
                      <a:pt x="25" y="31"/>
                      <a:pt x="25" y="31"/>
                    </a:cubicBezTo>
                    <a:cubicBezTo>
                      <a:pt x="26" y="31"/>
                      <a:pt x="26" y="32"/>
                      <a:pt x="26" y="32"/>
                    </a:cubicBezTo>
                    <a:cubicBezTo>
                      <a:pt x="26" y="32"/>
                      <a:pt x="26" y="32"/>
                      <a:pt x="26" y="32"/>
                    </a:cubicBezTo>
                    <a:cubicBezTo>
                      <a:pt x="26" y="32"/>
                      <a:pt x="26" y="32"/>
                      <a:pt x="27" y="32"/>
                    </a:cubicBezTo>
                    <a:cubicBezTo>
                      <a:pt x="27" y="32"/>
                      <a:pt x="27" y="32"/>
                      <a:pt x="27" y="32"/>
                    </a:cubicBezTo>
                    <a:cubicBezTo>
                      <a:pt x="28" y="31"/>
                      <a:pt x="28" y="31"/>
                      <a:pt x="29" y="31"/>
                    </a:cubicBezTo>
                    <a:cubicBezTo>
                      <a:pt x="29" y="31"/>
                      <a:pt x="29" y="31"/>
                      <a:pt x="29" y="30"/>
                    </a:cubicBezTo>
                    <a:cubicBezTo>
                      <a:pt x="29" y="30"/>
                      <a:pt x="29" y="30"/>
                      <a:pt x="30" y="30"/>
                    </a:cubicBezTo>
                    <a:cubicBezTo>
                      <a:pt x="30" y="30"/>
                      <a:pt x="30" y="30"/>
                      <a:pt x="30" y="29"/>
                    </a:cubicBezTo>
                    <a:cubicBezTo>
                      <a:pt x="31" y="29"/>
                      <a:pt x="31" y="29"/>
                      <a:pt x="31" y="29"/>
                    </a:cubicBezTo>
                    <a:cubicBezTo>
                      <a:pt x="32" y="29"/>
                      <a:pt x="32" y="29"/>
                      <a:pt x="32" y="29"/>
                    </a:cubicBezTo>
                    <a:cubicBezTo>
                      <a:pt x="32" y="29"/>
                      <a:pt x="32" y="29"/>
                      <a:pt x="32" y="29"/>
                    </a:cubicBezTo>
                    <a:cubicBezTo>
                      <a:pt x="32" y="29"/>
                      <a:pt x="32" y="28"/>
                      <a:pt x="31"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290" name="Freeform 830"/>
              <p:cNvSpPr>
                <a:spLocks/>
              </p:cNvSpPr>
              <p:nvPr/>
            </p:nvSpPr>
            <p:spPr bwMode="auto">
              <a:xfrm>
                <a:off x="3949" y="3625"/>
                <a:ext cx="3" cy="2"/>
              </a:xfrm>
              <a:custGeom>
                <a:avLst/>
                <a:gdLst>
                  <a:gd name="T0" fmla="*/ 1 w 1"/>
                  <a:gd name="T1" fmla="*/ 1 h 1"/>
                  <a:gd name="T2" fmla="*/ 1 w 1"/>
                  <a:gd name="T3" fmla="*/ 0 h 1"/>
                  <a:gd name="T4" fmla="*/ 0 w 1"/>
                  <a:gd name="T5" fmla="*/ 0 h 1"/>
                  <a:gd name="T6" fmla="*/ 1 w 1"/>
                  <a:gd name="T7" fmla="*/ 1 h 1"/>
                </a:gdLst>
                <a:ahLst/>
                <a:cxnLst>
                  <a:cxn ang="0">
                    <a:pos x="T0" y="T1"/>
                  </a:cxn>
                  <a:cxn ang="0">
                    <a:pos x="T2" y="T3"/>
                  </a:cxn>
                  <a:cxn ang="0">
                    <a:pos x="T4" y="T5"/>
                  </a:cxn>
                  <a:cxn ang="0">
                    <a:pos x="T6" y="T7"/>
                  </a:cxn>
                </a:cxnLst>
                <a:rect l="0" t="0" r="r" b="b"/>
                <a:pathLst>
                  <a:path w="1" h="1">
                    <a:moveTo>
                      <a:pt x="1" y="1"/>
                    </a:moveTo>
                    <a:cubicBezTo>
                      <a:pt x="1" y="1"/>
                      <a:pt x="1" y="1"/>
                      <a:pt x="1" y="0"/>
                    </a:cubicBezTo>
                    <a:cubicBezTo>
                      <a:pt x="1" y="0"/>
                      <a:pt x="0" y="0"/>
                      <a:pt x="0" y="0"/>
                    </a:cubicBezTo>
                    <a:cubicBezTo>
                      <a:pt x="0" y="1"/>
                      <a:pt x="1"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291" name="Freeform 831"/>
              <p:cNvSpPr>
                <a:spLocks/>
              </p:cNvSpPr>
              <p:nvPr/>
            </p:nvSpPr>
            <p:spPr bwMode="auto">
              <a:xfrm>
                <a:off x="3938" y="3620"/>
                <a:ext cx="9" cy="7"/>
              </a:xfrm>
              <a:custGeom>
                <a:avLst/>
                <a:gdLst>
                  <a:gd name="T0" fmla="*/ 4 w 4"/>
                  <a:gd name="T1" fmla="*/ 2 h 3"/>
                  <a:gd name="T2" fmla="*/ 4 w 4"/>
                  <a:gd name="T3" fmla="*/ 2 h 3"/>
                  <a:gd name="T4" fmla="*/ 4 w 4"/>
                  <a:gd name="T5" fmla="*/ 2 h 3"/>
                  <a:gd name="T6" fmla="*/ 4 w 4"/>
                  <a:gd name="T7" fmla="*/ 2 h 3"/>
                  <a:gd name="T8" fmla="*/ 4 w 4"/>
                  <a:gd name="T9" fmla="*/ 1 h 3"/>
                  <a:gd name="T10" fmla="*/ 4 w 4"/>
                  <a:gd name="T11" fmla="*/ 0 h 3"/>
                  <a:gd name="T12" fmla="*/ 3 w 4"/>
                  <a:gd name="T13" fmla="*/ 0 h 3"/>
                  <a:gd name="T14" fmla="*/ 3 w 4"/>
                  <a:gd name="T15" fmla="*/ 0 h 3"/>
                  <a:gd name="T16" fmla="*/ 3 w 4"/>
                  <a:gd name="T17" fmla="*/ 1 h 3"/>
                  <a:gd name="T18" fmla="*/ 2 w 4"/>
                  <a:gd name="T19" fmla="*/ 1 h 3"/>
                  <a:gd name="T20" fmla="*/ 2 w 4"/>
                  <a:gd name="T21" fmla="*/ 1 h 3"/>
                  <a:gd name="T22" fmla="*/ 1 w 4"/>
                  <a:gd name="T23" fmla="*/ 1 h 3"/>
                  <a:gd name="T24" fmla="*/ 1 w 4"/>
                  <a:gd name="T25" fmla="*/ 1 h 3"/>
                  <a:gd name="T26" fmla="*/ 0 w 4"/>
                  <a:gd name="T27" fmla="*/ 2 h 3"/>
                  <a:gd name="T28" fmla="*/ 0 w 4"/>
                  <a:gd name="T29" fmla="*/ 2 h 3"/>
                  <a:gd name="T30" fmla="*/ 0 w 4"/>
                  <a:gd name="T31" fmla="*/ 2 h 3"/>
                  <a:gd name="T32" fmla="*/ 1 w 4"/>
                  <a:gd name="T33" fmla="*/ 2 h 3"/>
                  <a:gd name="T34" fmla="*/ 1 w 4"/>
                  <a:gd name="T35" fmla="*/ 2 h 3"/>
                  <a:gd name="T36" fmla="*/ 1 w 4"/>
                  <a:gd name="T37" fmla="*/ 2 h 3"/>
                  <a:gd name="T38" fmla="*/ 2 w 4"/>
                  <a:gd name="T39" fmla="*/ 3 h 3"/>
                  <a:gd name="T40" fmla="*/ 2 w 4"/>
                  <a:gd name="T41" fmla="*/ 2 h 3"/>
                  <a:gd name="T42" fmla="*/ 3 w 4"/>
                  <a:gd name="T43" fmla="*/ 3 h 3"/>
                  <a:gd name="T44" fmla="*/ 4 w 4"/>
                  <a:gd name="T45" fmla="*/ 3 h 3"/>
                  <a:gd name="T46" fmla="*/ 4 w 4"/>
                  <a:gd name="T47" fmla="*/ 3 h 3"/>
                  <a:gd name="T48" fmla="*/ 4 w 4"/>
                  <a:gd name="T49" fmla="*/ 2 h 3"/>
                  <a:gd name="T50" fmla="*/ 4 w 4"/>
                  <a:gd name="T51" fmla="*/ 2 h 3"/>
                  <a:gd name="T52" fmla="*/ 4 w 4"/>
                  <a:gd name="T53" fmla="*/ 2 h 3"/>
                  <a:gd name="T54" fmla="*/ 3 w 4"/>
                  <a:gd name="T55" fmla="*/ 2 h 3"/>
                  <a:gd name="T56" fmla="*/ 4 w 4"/>
                  <a:gd name="T57" fmla="*/ 2 h 3"/>
                  <a:gd name="T58" fmla="*/ 4 w 4"/>
                  <a:gd name="T59" fmla="*/ 2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 h="3">
                    <a:moveTo>
                      <a:pt x="4" y="2"/>
                    </a:moveTo>
                    <a:cubicBezTo>
                      <a:pt x="4" y="2"/>
                      <a:pt x="4" y="2"/>
                      <a:pt x="4" y="2"/>
                    </a:cubicBezTo>
                    <a:cubicBezTo>
                      <a:pt x="4" y="2"/>
                      <a:pt x="4" y="2"/>
                      <a:pt x="4" y="2"/>
                    </a:cubicBezTo>
                    <a:cubicBezTo>
                      <a:pt x="4" y="2"/>
                      <a:pt x="4" y="2"/>
                      <a:pt x="4" y="2"/>
                    </a:cubicBezTo>
                    <a:cubicBezTo>
                      <a:pt x="4" y="1"/>
                      <a:pt x="4" y="1"/>
                      <a:pt x="4" y="1"/>
                    </a:cubicBezTo>
                    <a:cubicBezTo>
                      <a:pt x="4" y="0"/>
                      <a:pt x="4" y="0"/>
                      <a:pt x="4" y="0"/>
                    </a:cubicBezTo>
                    <a:cubicBezTo>
                      <a:pt x="4" y="0"/>
                      <a:pt x="4" y="0"/>
                      <a:pt x="3" y="0"/>
                    </a:cubicBezTo>
                    <a:cubicBezTo>
                      <a:pt x="3" y="0"/>
                      <a:pt x="3" y="0"/>
                      <a:pt x="3" y="0"/>
                    </a:cubicBezTo>
                    <a:cubicBezTo>
                      <a:pt x="3" y="0"/>
                      <a:pt x="3" y="0"/>
                      <a:pt x="3" y="1"/>
                    </a:cubicBezTo>
                    <a:cubicBezTo>
                      <a:pt x="3" y="1"/>
                      <a:pt x="2" y="1"/>
                      <a:pt x="2" y="1"/>
                    </a:cubicBezTo>
                    <a:cubicBezTo>
                      <a:pt x="2" y="1"/>
                      <a:pt x="2" y="1"/>
                      <a:pt x="2" y="1"/>
                    </a:cubicBezTo>
                    <a:cubicBezTo>
                      <a:pt x="2" y="1"/>
                      <a:pt x="1" y="1"/>
                      <a:pt x="1" y="1"/>
                    </a:cubicBezTo>
                    <a:cubicBezTo>
                      <a:pt x="1" y="1"/>
                      <a:pt x="1" y="1"/>
                      <a:pt x="1" y="1"/>
                    </a:cubicBezTo>
                    <a:cubicBezTo>
                      <a:pt x="1" y="2"/>
                      <a:pt x="0" y="2"/>
                      <a:pt x="0" y="2"/>
                    </a:cubicBezTo>
                    <a:cubicBezTo>
                      <a:pt x="0" y="2"/>
                      <a:pt x="0" y="2"/>
                      <a:pt x="0" y="2"/>
                    </a:cubicBezTo>
                    <a:cubicBezTo>
                      <a:pt x="0" y="2"/>
                      <a:pt x="0" y="2"/>
                      <a:pt x="0" y="2"/>
                    </a:cubicBezTo>
                    <a:cubicBezTo>
                      <a:pt x="0" y="2"/>
                      <a:pt x="1" y="2"/>
                      <a:pt x="1" y="2"/>
                    </a:cubicBezTo>
                    <a:cubicBezTo>
                      <a:pt x="1" y="2"/>
                      <a:pt x="1" y="2"/>
                      <a:pt x="1" y="2"/>
                    </a:cubicBezTo>
                    <a:cubicBezTo>
                      <a:pt x="1" y="2"/>
                      <a:pt x="1" y="2"/>
                      <a:pt x="1" y="2"/>
                    </a:cubicBezTo>
                    <a:cubicBezTo>
                      <a:pt x="2" y="2"/>
                      <a:pt x="2" y="2"/>
                      <a:pt x="2" y="3"/>
                    </a:cubicBezTo>
                    <a:cubicBezTo>
                      <a:pt x="2" y="3"/>
                      <a:pt x="2" y="2"/>
                      <a:pt x="2" y="2"/>
                    </a:cubicBezTo>
                    <a:cubicBezTo>
                      <a:pt x="3" y="3"/>
                      <a:pt x="3" y="3"/>
                      <a:pt x="3" y="3"/>
                    </a:cubicBezTo>
                    <a:cubicBezTo>
                      <a:pt x="3" y="3"/>
                      <a:pt x="3" y="3"/>
                      <a:pt x="4" y="3"/>
                    </a:cubicBezTo>
                    <a:cubicBezTo>
                      <a:pt x="4" y="3"/>
                      <a:pt x="4" y="3"/>
                      <a:pt x="4" y="3"/>
                    </a:cubicBezTo>
                    <a:cubicBezTo>
                      <a:pt x="4" y="3"/>
                      <a:pt x="4" y="3"/>
                      <a:pt x="4" y="2"/>
                    </a:cubicBezTo>
                    <a:cubicBezTo>
                      <a:pt x="4" y="2"/>
                      <a:pt x="4" y="2"/>
                      <a:pt x="4" y="2"/>
                    </a:cubicBezTo>
                    <a:cubicBezTo>
                      <a:pt x="4" y="2"/>
                      <a:pt x="4" y="2"/>
                      <a:pt x="4" y="2"/>
                    </a:cubicBezTo>
                    <a:cubicBezTo>
                      <a:pt x="3" y="2"/>
                      <a:pt x="3" y="2"/>
                      <a:pt x="3" y="2"/>
                    </a:cubicBezTo>
                    <a:cubicBezTo>
                      <a:pt x="3" y="2"/>
                      <a:pt x="4" y="2"/>
                      <a:pt x="4" y="2"/>
                    </a:cubicBezTo>
                    <a:cubicBezTo>
                      <a:pt x="4" y="2"/>
                      <a:pt x="4" y="2"/>
                      <a:pt x="4"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292" name="Freeform 832"/>
              <p:cNvSpPr>
                <a:spLocks/>
              </p:cNvSpPr>
              <p:nvPr/>
            </p:nvSpPr>
            <p:spPr bwMode="auto">
              <a:xfrm>
                <a:off x="3874" y="3653"/>
                <a:ext cx="7" cy="5"/>
              </a:xfrm>
              <a:custGeom>
                <a:avLst/>
                <a:gdLst>
                  <a:gd name="T0" fmla="*/ 0 w 3"/>
                  <a:gd name="T1" fmla="*/ 1 h 2"/>
                  <a:gd name="T2" fmla="*/ 1 w 3"/>
                  <a:gd name="T3" fmla="*/ 2 h 2"/>
                  <a:gd name="T4" fmla="*/ 1 w 3"/>
                  <a:gd name="T5" fmla="*/ 2 h 2"/>
                  <a:gd name="T6" fmla="*/ 2 w 3"/>
                  <a:gd name="T7" fmla="*/ 2 h 2"/>
                  <a:gd name="T8" fmla="*/ 2 w 3"/>
                  <a:gd name="T9" fmla="*/ 2 h 2"/>
                  <a:gd name="T10" fmla="*/ 2 w 3"/>
                  <a:gd name="T11" fmla="*/ 1 h 2"/>
                  <a:gd name="T12" fmla="*/ 3 w 3"/>
                  <a:gd name="T13" fmla="*/ 1 h 2"/>
                  <a:gd name="T14" fmla="*/ 3 w 3"/>
                  <a:gd name="T15" fmla="*/ 1 h 2"/>
                  <a:gd name="T16" fmla="*/ 3 w 3"/>
                  <a:gd name="T17" fmla="*/ 0 h 2"/>
                  <a:gd name="T18" fmla="*/ 0 w 3"/>
                  <a:gd name="T19"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 h="2">
                    <a:moveTo>
                      <a:pt x="0" y="1"/>
                    </a:moveTo>
                    <a:cubicBezTo>
                      <a:pt x="1" y="1"/>
                      <a:pt x="1" y="2"/>
                      <a:pt x="1" y="2"/>
                    </a:cubicBezTo>
                    <a:cubicBezTo>
                      <a:pt x="1" y="2"/>
                      <a:pt x="1" y="2"/>
                      <a:pt x="1" y="2"/>
                    </a:cubicBezTo>
                    <a:cubicBezTo>
                      <a:pt x="2" y="2"/>
                      <a:pt x="2" y="2"/>
                      <a:pt x="2" y="2"/>
                    </a:cubicBezTo>
                    <a:cubicBezTo>
                      <a:pt x="2" y="2"/>
                      <a:pt x="2" y="2"/>
                      <a:pt x="2" y="2"/>
                    </a:cubicBezTo>
                    <a:cubicBezTo>
                      <a:pt x="2" y="2"/>
                      <a:pt x="2" y="2"/>
                      <a:pt x="2" y="1"/>
                    </a:cubicBezTo>
                    <a:cubicBezTo>
                      <a:pt x="3" y="1"/>
                      <a:pt x="3" y="1"/>
                      <a:pt x="3" y="1"/>
                    </a:cubicBezTo>
                    <a:cubicBezTo>
                      <a:pt x="3" y="1"/>
                      <a:pt x="3" y="1"/>
                      <a:pt x="3" y="1"/>
                    </a:cubicBezTo>
                    <a:cubicBezTo>
                      <a:pt x="3" y="0"/>
                      <a:pt x="3" y="0"/>
                      <a:pt x="3" y="0"/>
                    </a:cubicBezTo>
                    <a:cubicBezTo>
                      <a:pt x="2" y="1"/>
                      <a:pt x="1"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293" name="Freeform 833"/>
              <p:cNvSpPr>
                <a:spLocks/>
              </p:cNvSpPr>
              <p:nvPr/>
            </p:nvSpPr>
            <p:spPr bwMode="auto">
              <a:xfrm>
                <a:off x="4065" y="3589"/>
                <a:ext cx="5" cy="0"/>
              </a:xfrm>
              <a:custGeom>
                <a:avLst/>
                <a:gdLst>
                  <a:gd name="T0" fmla="*/ 1 w 2"/>
                  <a:gd name="T1" fmla="*/ 2 w 2"/>
                  <a:gd name="T2" fmla="*/ 1 w 2"/>
                  <a:gd name="T3" fmla="*/ 0 w 2"/>
                  <a:gd name="T4" fmla="*/ 0 w 2"/>
                  <a:gd name="T5" fmla="*/ 0 w 2"/>
                  <a:gd name="T6" fmla="*/ 0 w 2"/>
                  <a:gd name="T7" fmla="*/ 1 w 2"/>
                  <a:gd name="T8" fmla="*/ 1 w 2"/>
                </a:gdLst>
                <a:ahLst/>
                <a:cxnLst>
                  <a:cxn ang="0">
                    <a:pos x="T0" y="0"/>
                  </a:cxn>
                  <a:cxn ang="0">
                    <a:pos x="T1" y="0"/>
                  </a:cxn>
                  <a:cxn ang="0">
                    <a:pos x="T2" y="0"/>
                  </a:cxn>
                  <a:cxn ang="0">
                    <a:pos x="T3" y="0"/>
                  </a:cxn>
                  <a:cxn ang="0">
                    <a:pos x="T4" y="0"/>
                  </a:cxn>
                  <a:cxn ang="0">
                    <a:pos x="T5" y="0"/>
                  </a:cxn>
                  <a:cxn ang="0">
                    <a:pos x="T6" y="0"/>
                  </a:cxn>
                  <a:cxn ang="0">
                    <a:pos x="T7" y="0"/>
                  </a:cxn>
                  <a:cxn ang="0">
                    <a:pos x="T8" y="0"/>
                  </a:cxn>
                </a:cxnLst>
                <a:rect l="0" t="0" r="r" b="b"/>
                <a:pathLst>
                  <a:path w="2">
                    <a:moveTo>
                      <a:pt x="1" y="0"/>
                    </a:moveTo>
                    <a:cubicBezTo>
                      <a:pt x="1" y="0"/>
                      <a:pt x="2" y="0"/>
                      <a:pt x="2" y="0"/>
                    </a:cubicBezTo>
                    <a:cubicBezTo>
                      <a:pt x="1" y="0"/>
                      <a:pt x="1" y="0"/>
                      <a:pt x="1" y="0"/>
                    </a:cubicBezTo>
                    <a:cubicBezTo>
                      <a:pt x="1" y="0"/>
                      <a:pt x="1" y="0"/>
                      <a:pt x="0" y="0"/>
                    </a:cubicBezTo>
                    <a:cubicBezTo>
                      <a:pt x="0" y="0"/>
                      <a:pt x="0" y="0"/>
                      <a:pt x="0" y="0"/>
                    </a:cubicBezTo>
                    <a:cubicBezTo>
                      <a:pt x="0" y="0"/>
                      <a:pt x="0" y="0"/>
                      <a:pt x="0" y="0"/>
                    </a:cubicBezTo>
                    <a:cubicBezTo>
                      <a:pt x="0" y="0"/>
                      <a:pt x="0" y="0"/>
                      <a:pt x="0" y="0"/>
                    </a:cubicBezTo>
                    <a:cubicBezTo>
                      <a:pt x="0" y="0"/>
                      <a:pt x="0" y="0"/>
                      <a:pt x="1"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294" name="Freeform 834"/>
              <p:cNvSpPr>
                <a:spLocks/>
              </p:cNvSpPr>
              <p:nvPr/>
            </p:nvSpPr>
            <p:spPr bwMode="auto">
              <a:xfrm>
                <a:off x="3871" y="3691"/>
                <a:ext cx="5" cy="2"/>
              </a:xfrm>
              <a:custGeom>
                <a:avLst/>
                <a:gdLst>
                  <a:gd name="T0" fmla="*/ 1 w 2"/>
                  <a:gd name="T1" fmla="*/ 1 h 1"/>
                  <a:gd name="T2" fmla="*/ 1 w 2"/>
                  <a:gd name="T3" fmla="*/ 0 h 1"/>
                  <a:gd name="T4" fmla="*/ 0 w 2"/>
                  <a:gd name="T5" fmla="*/ 0 h 1"/>
                  <a:gd name="T6" fmla="*/ 0 w 2"/>
                  <a:gd name="T7" fmla="*/ 1 h 1"/>
                  <a:gd name="T8" fmla="*/ 1 w 2"/>
                  <a:gd name="T9" fmla="*/ 1 h 1"/>
                  <a:gd name="T10" fmla="*/ 2 w 2"/>
                  <a:gd name="T11" fmla="*/ 1 h 1"/>
                  <a:gd name="T12" fmla="*/ 2 w 2"/>
                  <a:gd name="T13" fmla="*/ 0 h 1"/>
                  <a:gd name="T14" fmla="*/ 1 w 2"/>
                  <a:gd name="T15" fmla="*/ 1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1">
                    <a:moveTo>
                      <a:pt x="1" y="1"/>
                    </a:moveTo>
                    <a:cubicBezTo>
                      <a:pt x="1" y="0"/>
                      <a:pt x="1" y="0"/>
                      <a:pt x="1" y="0"/>
                    </a:cubicBezTo>
                    <a:cubicBezTo>
                      <a:pt x="0" y="0"/>
                      <a:pt x="0" y="0"/>
                      <a:pt x="0" y="0"/>
                    </a:cubicBezTo>
                    <a:cubicBezTo>
                      <a:pt x="0" y="1"/>
                      <a:pt x="0" y="1"/>
                      <a:pt x="0" y="1"/>
                    </a:cubicBezTo>
                    <a:cubicBezTo>
                      <a:pt x="1" y="1"/>
                      <a:pt x="1" y="1"/>
                      <a:pt x="1" y="1"/>
                    </a:cubicBezTo>
                    <a:cubicBezTo>
                      <a:pt x="2" y="1"/>
                      <a:pt x="2" y="1"/>
                      <a:pt x="2" y="1"/>
                    </a:cubicBezTo>
                    <a:cubicBezTo>
                      <a:pt x="2" y="0"/>
                      <a:pt x="2" y="0"/>
                      <a:pt x="2" y="0"/>
                    </a:cubicBezTo>
                    <a:cubicBezTo>
                      <a:pt x="2" y="0"/>
                      <a:pt x="1" y="0"/>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295" name="Freeform 835"/>
              <p:cNvSpPr>
                <a:spLocks/>
              </p:cNvSpPr>
              <p:nvPr/>
            </p:nvSpPr>
            <p:spPr bwMode="auto">
              <a:xfrm>
                <a:off x="4063" y="3592"/>
                <a:ext cx="2" cy="0"/>
              </a:xfrm>
              <a:custGeom>
                <a:avLst/>
                <a:gdLst>
                  <a:gd name="T0" fmla="*/ 1 w 1"/>
                  <a:gd name="T1" fmla="*/ 1 w 1"/>
                  <a:gd name="T2" fmla="*/ 0 w 1"/>
                  <a:gd name="T3" fmla="*/ 1 w 1"/>
                  <a:gd name="T4" fmla="*/ 1 w 1"/>
                </a:gdLst>
                <a:ahLst/>
                <a:cxnLst>
                  <a:cxn ang="0">
                    <a:pos x="T0" y="0"/>
                  </a:cxn>
                  <a:cxn ang="0">
                    <a:pos x="T1" y="0"/>
                  </a:cxn>
                  <a:cxn ang="0">
                    <a:pos x="T2" y="0"/>
                  </a:cxn>
                  <a:cxn ang="0">
                    <a:pos x="T3" y="0"/>
                  </a:cxn>
                  <a:cxn ang="0">
                    <a:pos x="T4" y="0"/>
                  </a:cxn>
                </a:cxnLst>
                <a:rect l="0" t="0" r="r" b="b"/>
                <a:pathLst>
                  <a:path w="1">
                    <a:moveTo>
                      <a:pt x="1" y="0"/>
                    </a:moveTo>
                    <a:cubicBezTo>
                      <a:pt x="1" y="0"/>
                      <a:pt x="1" y="0"/>
                      <a:pt x="1" y="0"/>
                    </a:cubicBezTo>
                    <a:cubicBezTo>
                      <a:pt x="1" y="0"/>
                      <a:pt x="1" y="0"/>
                      <a:pt x="0" y="0"/>
                    </a:cubicBezTo>
                    <a:cubicBezTo>
                      <a:pt x="0" y="0"/>
                      <a:pt x="1" y="0"/>
                      <a:pt x="1"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296" name="Freeform 836"/>
              <p:cNvSpPr>
                <a:spLocks/>
              </p:cNvSpPr>
              <p:nvPr/>
            </p:nvSpPr>
            <p:spPr bwMode="auto">
              <a:xfrm>
                <a:off x="4063" y="3592"/>
                <a:ext cx="2" cy="0"/>
              </a:xfrm>
              <a:custGeom>
                <a:avLst/>
                <a:gdLst>
                  <a:gd name="T0" fmla="*/ 1 w 1"/>
                  <a:gd name="T1" fmla="*/ 1 w 1"/>
                  <a:gd name="T2" fmla="*/ 0 w 1"/>
                  <a:gd name="T3" fmla="*/ 0 w 1"/>
                  <a:gd name="T4" fmla="*/ 1 w 1"/>
                </a:gdLst>
                <a:ahLst/>
                <a:cxnLst>
                  <a:cxn ang="0">
                    <a:pos x="T0" y="0"/>
                  </a:cxn>
                  <a:cxn ang="0">
                    <a:pos x="T1" y="0"/>
                  </a:cxn>
                  <a:cxn ang="0">
                    <a:pos x="T2" y="0"/>
                  </a:cxn>
                  <a:cxn ang="0">
                    <a:pos x="T3" y="0"/>
                  </a:cxn>
                  <a:cxn ang="0">
                    <a:pos x="T4" y="0"/>
                  </a:cxn>
                </a:cxnLst>
                <a:rect l="0" t="0" r="r" b="b"/>
                <a:pathLst>
                  <a:path w="1">
                    <a:moveTo>
                      <a:pt x="1" y="0"/>
                    </a:moveTo>
                    <a:cubicBezTo>
                      <a:pt x="1" y="0"/>
                      <a:pt x="1" y="0"/>
                      <a:pt x="1" y="0"/>
                    </a:cubicBezTo>
                    <a:cubicBezTo>
                      <a:pt x="0" y="0"/>
                      <a:pt x="0" y="0"/>
                      <a:pt x="0" y="0"/>
                    </a:cubicBezTo>
                    <a:cubicBezTo>
                      <a:pt x="0" y="0"/>
                      <a:pt x="0" y="0"/>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297" name="Freeform 837"/>
              <p:cNvSpPr>
                <a:spLocks/>
              </p:cNvSpPr>
              <p:nvPr/>
            </p:nvSpPr>
            <p:spPr bwMode="auto">
              <a:xfrm>
                <a:off x="4132" y="3551"/>
                <a:ext cx="2" cy="3"/>
              </a:xfrm>
              <a:custGeom>
                <a:avLst/>
                <a:gdLst>
                  <a:gd name="T0" fmla="*/ 0 w 1"/>
                  <a:gd name="T1" fmla="*/ 1 h 1"/>
                  <a:gd name="T2" fmla="*/ 0 w 1"/>
                  <a:gd name="T3" fmla="*/ 1 h 1"/>
                  <a:gd name="T4" fmla="*/ 1 w 1"/>
                  <a:gd name="T5" fmla="*/ 1 h 1"/>
                  <a:gd name="T6" fmla="*/ 1 w 1"/>
                  <a:gd name="T7" fmla="*/ 0 h 1"/>
                  <a:gd name="T8" fmla="*/ 1 w 1"/>
                  <a:gd name="T9" fmla="*/ 0 h 1"/>
                  <a:gd name="T10" fmla="*/ 0 w 1"/>
                  <a:gd name="T11" fmla="*/ 0 h 1"/>
                  <a:gd name="T12" fmla="*/ 0 w 1"/>
                  <a:gd name="T13" fmla="*/ 1 h 1"/>
                  <a:gd name="T14" fmla="*/ 0 w 1"/>
                  <a:gd name="T15" fmla="*/ 1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1">
                    <a:moveTo>
                      <a:pt x="0" y="1"/>
                    </a:moveTo>
                    <a:cubicBezTo>
                      <a:pt x="0" y="1"/>
                      <a:pt x="0" y="1"/>
                      <a:pt x="0" y="1"/>
                    </a:cubicBezTo>
                    <a:cubicBezTo>
                      <a:pt x="0" y="1"/>
                      <a:pt x="1" y="1"/>
                      <a:pt x="1" y="1"/>
                    </a:cubicBezTo>
                    <a:cubicBezTo>
                      <a:pt x="1" y="1"/>
                      <a:pt x="1" y="1"/>
                      <a:pt x="1" y="0"/>
                    </a:cubicBezTo>
                    <a:cubicBezTo>
                      <a:pt x="1" y="0"/>
                      <a:pt x="1" y="0"/>
                      <a:pt x="1" y="0"/>
                    </a:cubicBezTo>
                    <a:cubicBezTo>
                      <a:pt x="0" y="0"/>
                      <a:pt x="0" y="0"/>
                      <a:pt x="0" y="0"/>
                    </a:cubicBezTo>
                    <a:cubicBezTo>
                      <a:pt x="0" y="1"/>
                      <a:pt x="0" y="1"/>
                      <a:pt x="0" y="1"/>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298" name="Freeform 838"/>
              <p:cNvSpPr>
                <a:spLocks/>
              </p:cNvSpPr>
              <p:nvPr/>
            </p:nvSpPr>
            <p:spPr bwMode="auto">
              <a:xfrm>
                <a:off x="4129" y="3551"/>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299" name="Freeform 839"/>
              <p:cNvSpPr>
                <a:spLocks/>
              </p:cNvSpPr>
              <p:nvPr/>
            </p:nvSpPr>
            <p:spPr bwMode="auto">
              <a:xfrm>
                <a:off x="2149" y="2062"/>
                <a:ext cx="120" cy="47"/>
              </a:xfrm>
              <a:custGeom>
                <a:avLst/>
                <a:gdLst>
                  <a:gd name="T0" fmla="*/ 21 w 51"/>
                  <a:gd name="T1" fmla="*/ 19 h 20"/>
                  <a:gd name="T2" fmla="*/ 28 w 51"/>
                  <a:gd name="T3" fmla="*/ 19 h 20"/>
                  <a:gd name="T4" fmla="*/ 31 w 51"/>
                  <a:gd name="T5" fmla="*/ 18 h 20"/>
                  <a:gd name="T6" fmla="*/ 33 w 51"/>
                  <a:gd name="T7" fmla="*/ 18 h 20"/>
                  <a:gd name="T8" fmla="*/ 36 w 51"/>
                  <a:gd name="T9" fmla="*/ 17 h 20"/>
                  <a:gd name="T10" fmla="*/ 43 w 51"/>
                  <a:gd name="T11" fmla="*/ 13 h 20"/>
                  <a:gd name="T12" fmla="*/ 45 w 51"/>
                  <a:gd name="T13" fmla="*/ 13 h 20"/>
                  <a:gd name="T14" fmla="*/ 47 w 51"/>
                  <a:gd name="T15" fmla="*/ 11 h 20"/>
                  <a:gd name="T16" fmla="*/ 49 w 51"/>
                  <a:gd name="T17" fmla="*/ 11 h 20"/>
                  <a:gd name="T18" fmla="*/ 48 w 51"/>
                  <a:gd name="T19" fmla="*/ 8 h 20"/>
                  <a:gd name="T20" fmla="*/ 50 w 51"/>
                  <a:gd name="T21" fmla="*/ 5 h 20"/>
                  <a:gd name="T22" fmla="*/ 46 w 51"/>
                  <a:gd name="T23" fmla="*/ 5 h 20"/>
                  <a:gd name="T24" fmla="*/ 46 w 51"/>
                  <a:gd name="T25" fmla="*/ 2 h 20"/>
                  <a:gd name="T26" fmla="*/ 45 w 51"/>
                  <a:gd name="T27" fmla="*/ 1 h 20"/>
                  <a:gd name="T28" fmla="*/ 44 w 51"/>
                  <a:gd name="T29" fmla="*/ 0 h 20"/>
                  <a:gd name="T30" fmla="*/ 41 w 51"/>
                  <a:gd name="T31" fmla="*/ 1 h 20"/>
                  <a:gd name="T32" fmla="*/ 38 w 51"/>
                  <a:gd name="T33" fmla="*/ 0 h 20"/>
                  <a:gd name="T34" fmla="*/ 35 w 51"/>
                  <a:gd name="T35" fmla="*/ 3 h 20"/>
                  <a:gd name="T36" fmla="*/ 32 w 51"/>
                  <a:gd name="T37" fmla="*/ 3 h 20"/>
                  <a:gd name="T38" fmla="*/ 28 w 51"/>
                  <a:gd name="T39" fmla="*/ 4 h 20"/>
                  <a:gd name="T40" fmla="*/ 28 w 51"/>
                  <a:gd name="T41" fmla="*/ 4 h 20"/>
                  <a:gd name="T42" fmla="*/ 24 w 51"/>
                  <a:gd name="T43" fmla="*/ 4 h 20"/>
                  <a:gd name="T44" fmla="*/ 21 w 51"/>
                  <a:gd name="T45" fmla="*/ 5 h 20"/>
                  <a:gd name="T46" fmla="*/ 20 w 51"/>
                  <a:gd name="T47" fmla="*/ 6 h 20"/>
                  <a:gd name="T48" fmla="*/ 17 w 51"/>
                  <a:gd name="T49" fmla="*/ 7 h 20"/>
                  <a:gd name="T50" fmla="*/ 14 w 51"/>
                  <a:gd name="T51" fmla="*/ 9 h 20"/>
                  <a:gd name="T52" fmla="*/ 14 w 51"/>
                  <a:gd name="T53" fmla="*/ 6 h 20"/>
                  <a:gd name="T54" fmla="*/ 14 w 51"/>
                  <a:gd name="T55" fmla="*/ 4 h 20"/>
                  <a:gd name="T56" fmla="*/ 11 w 51"/>
                  <a:gd name="T57" fmla="*/ 3 h 20"/>
                  <a:gd name="T58" fmla="*/ 6 w 51"/>
                  <a:gd name="T59" fmla="*/ 2 h 20"/>
                  <a:gd name="T60" fmla="*/ 8 w 51"/>
                  <a:gd name="T61" fmla="*/ 2 h 20"/>
                  <a:gd name="T62" fmla="*/ 8 w 51"/>
                  <a:gd name="T63" fmla="*/ 3 h 20"/>
                  <a:gd name="T64" fmla="*/ 10 w 51"/>
                  <a:gd name="T65" fmla="*/ 5 h 20"/>
                  <a:gd name="T66" fmla="*/ 7 w 51"/>
                  <a:gd name="T67" fmla="*/ 4 h 20"/>
                  <a:gd name="T68" fmla="*/ 5 w 51"/>
                  <a:gd name="T69" fmla="*/ 5 h 20"/>
                  <a:gd name="T70" fmla="*/ 5 w 51"/>
                  <a:gd name="T71" fmla="*/ 5 h 20"/>
                  <a:gd name="T72" fmla="*/ 5 w 51"/>
                  <a:gd name="T73" fmla="*/ 6 h 20"/>
                  <a:gd name="T74" fmla="*/ 2 w 51"/>
                  <a:gd name="T75" fmla="*/ 6 h 20"/>
                  <a:gd name="T76" fmla="*/ 2 w 51"/>
                  <a:gd name="T77" fmla="*/ 8 h 20"/>
                  <a:gd name="T78" fmla="*/ 2 w 51"/>
                  <a:gd name="T79" fmla="*/ 9 h 20"/>
                  <a:gd name="T80" fmla="*/ 6 w 51"/>
                  <a:gd name="T81" fmla="*/ 7 h 20"/>
                  <a:gd name="T82" fmla="*/ 8 w 51"/>
                  <a:gd name="T83" fmla="*/ 8 h 20"/>
                  <a:gd name="T84" fmla="*/ 11 w 51"/>
                  <a:gd name="T85" fmla="*/ 7 h 20"/>
                  <a:gd name="T86" fmla="*/ 13 w 51"/>
                  <a:gd name="T87" fmla="*/ 8 h 20"/>
                  <a:gd name="T88" fmla="*/ 9 w 51"/>
                  <a:gd name="T89" fmla="*/ 9 h 20"/>
                  <a:gd name="T90" fmla="*/ 13 w 51"/>
                  <a:gd name="T91" fmla="*/ 9 h 20"/>
                  <a:gd name="T92" fmla="*/ 8 w 51"/>
                  <a:gd name="T93" fmla="*/ 11 h 20"/>
                  <a:gd name="T94" fmla="*/ 7 w 51"/>
                  <a:gd name="T95" fmla="*/ 10 h 20"/>
                  <a:gd name="T96" fmla="*/ 4 w 51"/>
                  <a:gd name="T97" fmla="*/ 11 h 20"/>
                  <a:gd name="T98" fmla="*/ 2 w 51"/>
                  <a:gd name="T99" fmla="*/ 13 h 20"/>
                  <a:gd name="T100" fmla="*/ 9 w 51"/>
                  <a:gd name="T101" fmla="*/ 12 h 20"/>
                  <a:gd name="T102" fmla="*/ 10 w 51"/>
                  <a:gd name="T103" fmla="*/ 14 h 20"/>
                  <a:gd name="T104" fmla="*/ 10 w 51"/>
                  <a:gd name="T105" fmla="*/ 15 h 20"/>
                  <a:gd name="T106" fmla="*/ 13 w 51"/>
                  <a:gd name="T107" fmla="*/ 15 h 20"/>
                  <a:gd name="T108" fmla="*/ 10 w 51"/>
                  <a:gd name="T109" fmla="*/ 17 h 20"/>
                  <a:gd name="T110" fmla="*/ 7 w 51"/>
                  <a:gd name="T111" fmla="*/ 17 h 20"/>
                  <a:gd name="T112" fmla="*/ 7 w 51"/>
                  <a:gd name="T113" fmla="*/ 19 h 20"/>
                  <a:gd name="T114" fmla="*/ 13 w 51"/>
                  <a:gd name="T115" fmla="*/ 18 h 20"/>
                  <a:gd name="T116" fmla="*/ 17 w 51"/>
                  <a:gd name="T117" fmla="*/ 18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1" h="20">
                    <a:moveTo>
                      <a:pt x="17" y="19"/>
                    </a:moveTo>
                    <a:cubicBezTo>
                      <a:pt x="17" y="19"/>
                      <a:pt x="18" y="19"/>
                      <a:pt x="18" y="20"/>
                    </a:cubicBezTo>
                    <a:cubicBezTo>
                      <a:pt x="19" y="20"/>
                      <a:pt x="19" y="20"/>
                      <a:pt x="19" y="20"/>
                    </a:cubicBezTo>
                    <a:cubicBezTo>
                      <a:pt x="19" y="20"/>
                      <a:pt x="20" y="20"/>
                      <a:pt x="20" y="19"/>
                    </a:cubicBezTo>
                    <a:cubicBezTo>
                      <a:pt x="20" y="19"/>
                      <a:pt x="21" y="19"/>
                      <a:pt x="21" y="19"/>
                    </a:cubicBezTo>
                    <a:cubicBezTo>
                      <a:pt x="22" y="20"/>
                      <a:pt x="22" y="20"/>
                      <a:pt x="23" y="20"/>
                    </a:cubicBezTo>
                    <a:cubicBezTo>
                      <a:pt x="24" y="20"/>
                      <a:pt x="25" y="20"/>
                      <a:pt x="25" y="20"/>
                    </a:cubicBezTo>
                    <a:cubicBezTo>
                      <a:pt x="26" y="20"/>
                      <a:pt x="26" y="20"/>
                      <a:pt x="26" y="20"/>
                    </a:cubicBezTo>
                    <a:cubicBezTo>
                      <a:pt x="27" y="20"/>
                      <a:pt x="27" y="20"/>
                      <a:pt x="28" y="20"/>
                    </a:cubicBezTo>
                    <a:cubicBezTo>
                      <a:pt x="28" y="20"/>
                      <a:pt x="28" y="19"/>
                      <a:pt x="28" y="19"/>
                    </a:cubicBezTo>
                    <a:cubicBezTo>
                      <a:pt x="28" y="19"/>
                      <a:pt x="28" y="19"/>
                      <a:pt x="28" y="19"/>
                    </a:cubicBezTo>
                    <a:cubicBezTo>
                      <a:pt x="28" y="19"/>
                      <a:pt x="28" y="19"/>
                      <a:pt x="28" y="19"/>
                    </a:cubicBezTo>
                    <a:cubicBezTo>
                      <a:pt x="29" y="19"/>
                      <a:pt x="29" y="19"/>
                      <a:pt x="30" y="19"/>
                    </a:cubicBezTo>
                    <a:cubicBezTo>
                      <a:pt x="30" y="19"/>
                      <a:pt x="30" y="19"/>
                      <a:pt x="31" y="18"/>
                    </a:cubicBezTo>
                    <a:cubicBezTo>
                      <a:pt x="31" y="18"/>
                      <a:pt x="31" y="18"/>
                      <a:pt x="31" y="18"/>
                    </a:cubicBezTo>
                    <a:cubicBezTo>
                      <a:pt x="31" y="17"/>
                      <a:pt x="32" y="17"/>
                      <a:pt x="32" y="17"/>
                    </a:cubicBezTo>
                    <a:cubicBezTo>
                      <a:pt x="32" y="17"/>
                      <a:pt x="32" y="18"/>
                      <a:pt x="32" y="18"/>
                    </a:cubicBezTo>
                    <a:cubicBezTo>
                      <a:pt x="32" y="18"/>
                      <a:pt x="32" y="18"/>
                      <a:pt x="32" y="18"/>
                    </a:cubicBezTo>
                    <a:cubicBezTo>
                      <a:pt x="32" y="18"/>
                      <a:pt x="32" y="18"/>
                      <a:pt x="33" y="18"/>
                    </a:cubicBezTo>
                    <a:cubicBezTo>
                      <a:pt x="33" y="18"/>
                      <a:pt x="33" y="18"/>
                      <a:pt x="33" y="18"/>
                    </a:cubicBezTo>
                    <a:cubicBezTo>
                      <a:pt x="34" y="17"/>
                      <a:pt x="34" y="17"/>
                      <a:pt x="34" y="17"/>
                    </a:cubicBezTo>
                    <a:cubicBezTo>
                      <a:pt x="35" y="17"/>
                      <a:pt x="35" y="17"/>
                      <a:pt x="35" y="17"/>
                    </a:cubicBezTo>
                    <a:cubicBezTo>
                      <a:pt x="35" y="17"/>
                      <a:pt x="35" y="17"/>
                      <a:pt x="35" y="17"/>
                    </a:cubicBezTo>
                    <a:cubicBezTo>
                      <a:pt x="36" y="17"/>
                      <a:pt x="36" y="17"/>
                      <a:pt x="36" y="17"/>
                    </a:cubicBezTo>
                    <a:cubicBezTo>
                      <a:pt x="36" y="17"/>
                      <a:pt x="36" y="17"/>
                      <a:pt x="36" y="17"/>
                    </a:cubicBezTo>
                    <a:cubicBezTo>
                      <a:pt x="36" y="17"/>
                      <a:pt x="37" y="17"/>
                      <a:pt x="37" y="17"/>
                    </a:cubicBezTo>
                    <a:cubicBezTo>
                      <a:pt x="38" y="16"/>
                      <a:pt x="38" y="16"/>
                      <a:pt x="39" y="15"/>
                    </a:cubicBezTo>
                    <a:cubicBezTo>
                      <a:pt x="39" y="15"/>
                      <a:pt x="40" y="15"/>
                      <a:pt x="40" y="14"/>
                    </a:cubicBezTo>
                    <a:cubicBezTo>
                      <a:pt x="41" y="14"/>
                      <a:pt x="42" y="14"/>
                      <a:pt x="43" y="14"/>
                    </a:cubicBezTo>
                    <a:cubicBezTo>
                      <a:pt x="43" y="14"/>
                      <a:pt x="43" y="13"/>
                      <a:pt x="43" y="13"/>
                    </a:cubicBezTo>
                    <a:cubicBezTo>
                      <a:pt x="43" y="13"/>
                      <a:pt x="43" y="13"/>
                      <a:pt x="43" y="13"/>
                    </a:cubicBezTo>
                    <a:cubicBezTo>
                      <a:pt x="43" y="13"/>
                      <a:pt x="43" y="13"/>
                      <a:pt x="43" y="12"/>
                    </a:cubicBezTo>
                    <a:cubicBezTo>
                      <a:pt x="43" y="12"/>
                      <a:pt x="43" y="12"/>
                      <a:pt x="44" y="12"/>
                    </a:cubicBezTo>
                    <a:cubicBezTo>
                      <a:pt x="44" y="13"/>
                      <a:pt x="44" y="13"/>
                      <a:pt x="44" y="13"/>
                    </a:cubicBezTo>
                    <a:cubicBezTo>
                      <a:pt x="44" y="13"/>
                      <a:pt x="45" y="13"/>
                      <a:pt x="45" y="13"/>
                    </a:cubicBezTo>
                    <a:cubicBezTo>
                      <a:pt x="46" y="13"/>
                      <a:pt x="46" y="13"/>
                      <a:pt x="46" y="13"/>
                    </a:cubicBezTo>
                    <a:cubicBezTo>
                      <a:pt x="46" y="12"/>
                      <a:pt x="46" y="12"/>
                      <a:pt x="46" y="12"/>
                    </a:cubicBezTo>
                    <a:cubicBezTo>
                      <a:pt x="46" y="12"/>
                      <a:pt x="46" y="12"/>
                      <a:pt x="46" y="12"/>
                    </a:cubicBezTo>
                    <a:cubicBezTo>
                      <a:pt x="46" y="12"/>
                      <a:pt x="46" y="12"/>
                      <a:pt x="46" y="11"/>
                    </a:cubicBezTo>
                    <a:cubicBezTo>
                      <a:pt x="46" y="11"/>
                      <a:pt x="46" y="11"/>
                      <a:pt x="47" y="11"/>
                    </a:cubicBezTo>
                    <a:cubicBezTo>
                      <a:pt x="47" y="11"/>
                      <a:pt x="46" y="11"/>
                      <a:pt x="46" y="10"/>
                    </a:cubicBezTo>
                    <a:cubicBezTo>
                      <a:pt x="46" y="10"/>
                      <a:pt x="46" y="10"/>
                      <a:pt x="47" y="10"/>
                    </a:cubicBezTo>
                    <a:cubicBezTo>
                      <a:pt x="47" y="10"/>
                      <a:pt x="47" y="10"/>
                      <a:pt x="48" y="10"/>
                    </a:cubicBezTo>
                    <a:cubicBezTo>
                      <a:pt x="48" y="11"/>
                      <a:pt x="48" y="11"/>
                      <a:pt x="48" y="11"/>
                    </a:cubicBezTo>
                    <a:cubicBezTo>
                      <a:pt x="48" y="11"/>
                      <a:pt x="48" y="11"/>
                      <a:pt x="49" y="11"/>
                    </a:cubicBezTo>
                    <a:cubicBezTo>
                      <a:pt x="49" y="10"/>
                      <a:pt x="49" y="10"/>
                      <a:pt x="49" y="10"/>
                    </a:cubicBezTo>
                    <a:cubicBezTo>
                      <a:pt x="49" y="10"/>
                      <a:pt x="49" y="10"/>
                      <a:pt x="49" y="9"/>
                    </a:cubicBezTo>
                    <a:cubicBezTo>
                      <a:pt x="49" y="9"/>
                      <a:pt x="48" y="9"/>
                      <a:pt x="48" y="9"/>
                    </a:cubicBezTo>
                    <a:cubicBezTo>
                      <a:pt x="48" y="8"/>
                      <a:pt x="48" y="8"/>
                      <a:pt x="48" y="8"/>
                    </a:cubicBezTo>
                    <a:cubicBezTo>
                      <a:pt x="48" y="8"/>
                      <a:pt x="48" y="8"/>
                      <a:pt x="48" y="8"/>
                    </a:cubicBezTo>
                    <a:cubicBezTo>
                      <a:pt x="48" y="7"/>
                      <a:pt x="48" y="7"/>
                      <a:pt x="48" y="7"/>
                    </a:cubicBezTo>
                    <a:cubicBezTo>
                      <a:pt x="49" y="7"/>
                      <a:pt x="49" y="7"/>
                      <a:pt x="49" y="7"/>
                    </a:cubicBezTo>
                    <a:cubicBezTo>
                      <a:pt x="50" y="7"/>
                      <a:pt x="50" y="6"/>
                      <a:pt x="50" y="6"/>
                    </a:cubicBezTo>
                    <a:cubicBezTo>
                      <a:pt x="50" y="6"/>
                      <a:pt x="50" y="6"/>
                      <a:pt x="51" y="6"/>
                    </a:cubicBezTo>
                    <a:cubicBezTo>
                      <a:pt x="50" y="6"/>
                      <a:pt x="50" y="6"/>
                      <a:pt x="50" y="5"/>
                    </a:cubicBezTo>
                    <a:cubicBezTo>
                      <a:pt x="49" y="5"/>
                      <a:pt x="48" y="5"/>
                      <a:pt x="47" y="5"/>
                    </a:cubicBezTo>
                    <a:cubicBezTo>
                      <a:pt x="47" y="6"/>
                      <a:pt x="47" y="6"/>
                      <a:pt x="47" y="6"/>
                    </a:cubicBezTo>
                    <a:cubicBezTo>
                      <a:pt x="47" y="6"/>
                      <a:pt x="47" y="5"/>
                      <a:pt x="47" y="5"/>
                    </a:cubicBezTo>
                    <a:cubicBezTo>
                      <a:pt x="47" y="5"/>
                      <a:pt x="47" y="5"/>
                      <a:pt x="47" y="5"/>
                    </a:cubicBezTo>
                    <a:cubicBezTo>
                      <a:pt x="47" y="5"/>
                      <a:pt x="46" y="5"/>
                      <a:pt x="46" y="5"/>
                    </a:cubicBezTo>
                    <a:cubicBezTo>
                      <a:pt x="46" y="5"/>
                      <a:pt x="46" y="5"/>
                      <a:pt x="45" y="5"/>
                    </a:cubicBezTo>
                    <a:cubicBezTo>
                      <a:pt x="45" y="5"/>
                      <a:pt x="45" y="4"/>
                      <a:pt x="45" y="4"/>
                    </a:cubicBezTo>
                    <a:cubicBezTo>
                      <a:pt x="45" y="4"/>
                      <a:pt x="45" y="4"/>
                      <a:pt x="46" y="3"/>
                    </a:cubicBezTo>
                    <a:cubicBezTo>
                      <a:pt x="46" y="3"/>
                      <a:pt x="46" y="3"/>
                      <a:pt x="47" y="3"/>
                    </a:cubicBezTo>
                    <a:cubicBezTo>
                      <a:pt x="47" y="3"/>
                      <a:pt x="46" y="3"/>
                      <a:pt x="46" y="2"/>
                    </a:cubicBezTo>
                    <a:cubicBezTo>
                      <a:pt x="46" y="2"/>
                      <a:pt x="46" y="2"/>
                      <a:pt x="46" y="2"/>
                    </a:cubicBezTo>
                    <a:cubicBezTo>
                      <a:pt x="46" y="2"/>
                      <a:pt x="45" y="2"/>
                      <a:pt x="45" y="2"/>
                    </a:cubicBezTo>
                    <a:cubicBezTo>
                      <a:pt x="45" y="2"/>
                      <a:pt x="44" y="2"/>
                      <a:pt x="44" y="2"/>
                    </a:cubicBezTo>
                    <a:cubicBezTo>
                      <a:pt x="44" y="2"/>
                      <a:pt x="44" y="2"/>
                      <a:pt x="44" y="2"/>
                    </a:cubicBezTo>
                    <a:cubicBezTo>
                      <a:pt x="44" y="2"/>
                      <a:pt x="44" y="1"/>
                      <a:pt x="45" y="1"/>
                    </a:cubicBezTo>
                    <a:cubicBezTo>
                      <a:pt x="45" y="1"/>
                      <a:pt x="45" y="1"/>
                      <a:pt x="45" y="1"/>
                    </a:cubicBezTo>
                    <a:cubicBezTo>
                      <a:pt x="45" y="1"/>
                      <a:pt x="45" y="1"/>
                      <a:pt x="45" y="0"/>
                    </a:cubicBezTo>
                    <a:cubicBezTo>
                      <a:pt x="46" y="0"/>
                      <a:pt x="46" y="0"/>
                      <a:pt x="46" y="0"/>
                    </a:cubicBezTo>
                    <a:cubicBezTo>
                      <a:pt x="46" y="0"/>
                      <a:pt x="45" y="0"/>
                      <a:pt x="45" y="0"/>
                    </a:cubicBezTo>
                    <a:cubicBezTo>
                      <a:pt x="45" y="0"/>
                      <a:pt x="44" y="0"/>
                      <a:pt x="44" y="0"/>
                    </a:cubicBezTo>
                    <a:cubicBezTo>
                      <a:pt x="44" y="1"/>
                      <a:pt x="43" y="1"/>
                      <a:pt x="42" y="1"/>
                    </a:cubicBezTo>
                    <a:cubicBezTo>
                      <a:pt x="42" y="2"/>
                      <a:pt x="42" y="2"/>
                      <a:pt x="42" y="2"/>
                    </a:cubicBezTo>
                    <a:cubicBezTo>
                      <a:pt x="42" y="2"/>
                      <a:pt x="42" y="2"/>
                      <a:pt x="41" y="2"/>
                    </a:cubicBezTo>
                    <a:cubicBezTo>
                      <a:pt x="41" y="2"/>
                      <a:pt x="41" y="2"/>
                      <a:pt x="41" y="1"/>
                    </a:cubicBezTo>
                    <a:cubicBezTo>
                      <a:pt x="41" y="1"/>
                      <a:pt x="41" y="1"/>
                      <a:pt x="41" y="1"/>
                    </a:cubicBezTo>
                    <a:cubicBezTo>
                      <a:pt x="41" y="1"/>
                      <a:pt x="41" y="1"/>
                      <a:pt x="41" y="1"/>
                    </a:cubicBezTo>
                    <a:cubicBezTo>
                      <a:pt x="40" y="0"/>
                      <a:pt x="40" y="0"/>
                      <a:pt x="40" y="0"/>
                    </a:cubicBezTo>
                    <a:cubicBezTo>
                      <a:pt x="40" y="0"/>
                      <a:pt x="40" y="0"/>
                      <a:pt x="39" y="0"/>
                    </a:cubicBezTo>
                    <a:cubicBezTo>
                      <a:pt x="39" y="0"/>
                      <a:pt x="39" y="0"/>
                      <a:pt x="38" y="0"/>
                    </a:cubicBezTo>
                    <a:cubicBezTo>
                      <a:pt x="38" y="0"/>
                      <a:pt x="38" y="0"/>
                      <a:pt x="38" y="0"/>
                    </a:cubicBezTo>
                    <a:cubicBezTo>
                      <a:pt x="37" y="0"/>
                      <a:pt x="37" y="1"/>
                      <a:pt x="37" y="1"/>
                    </a:cubicBezTo>
                    <a:cubicBezTo>
                      <a:pt x="37" y="1"/>
                      <a:pt x="37" y="1"/>
                      <a:pt x="38" y="1"/>
                    </a:cubicBezTo>
                    <a:cubicBezTo>
                      <a:pt x="38" y="2"/>
                      <a:pt x="37" y="2"/>
                      <a:pt x="37" y="2"/>
                    </a:cubicBezTo>
                    <a:cubicBezTo>
                      <a:pt x="37" y="2"/>
                      <a:pt x="36" y="2"/>
                      <a:pt x="36" y="2"/>
                    </a:cubicBezTo>
                    <a:cubicBezTo>
                      <a:pt x="36" y="2"/>
                      <a:pt x="35" y="2"/>
                      <a:pt x="35" y="3"/>
                    </a:cubicBezTo>
                    <a:cubicBezTo>
                      <a:pt x="35" y="2"/>
                      <a:pt x="35" y="2"/>
                      <a:pt x="35" y="2"/>
                    </a:cubicBezTo>
                    <a:cubicBezTo>
                      <a:pt x="35" y="2"/>
                      <a:pt x="35" y="2"/>
                      <a:pt x="34" y="2"/>
                    </a:cubicBezTo>
                    <a:cubicBezTo>
                      <a:pt x="34" y="2"/>
                      <a:pt x="34" y="2"/>
                      <a:pt x="34" y="2"/>
                    </a:cubicBezTo>
                    <a:cubicBezTo>
                      <a:pt x="34" y="3"/>
                      <a:pt x="33" y="3"/>
                      <a:pt x="33" y="3"/>
                    </a:cubicBezTo>
                    <a:cubicBezTo>
                      <a:pt x="33" y="3"/>
                      <a:pt x="32" y="3"/>
                      <a:pt x="32" y="3"/>
                    </a:cubicBezTo>
                    <a:cubicBezTo>
                      <a:pt x="32" y="3"/>
                      <a:pt x="31" y="3"/>
                      <a:pt x="31" y="2"/>
                    </a:cubicBezTo>
                    <a:cubicBezTo>
                      <a:pt x="31" y="2"/>
                      <a:pt x="30" y="2"/>
                      <a:pt x="30" y="2"/>
                    </a:cubicBezTo>
                    <a:cubicBezTo>
                      <a:pt x="30" y="2"/>
                      <a:pt x="30" y="2"/>
                      <a:pt x="30" y="2"/>
                    </a:cubicBezTo>
                    <a:cubicBezTo>
                      <a:pt x="29" y="2"/>
                      <a:pt x="29" y="2"/>
                      <a:pt x="29" y="2"/>
                    </a:cubicBezTo>
                    <a:cubicBezTo>
                      <a:pt x="29" y="3"/>
                      <a:pt x="29" y="3"/>
                      <a:pt x="28" y="4"/>
                    </a:cubicBezTo>
                    <a:cubicBezTo>
                      <a:pt x="29" y="4"/>
                      <a:pt x="29" y="4"/>
                      <a:pt x="30" y="5"/>
                    </a:cubicBezTo>
                    <a:cubicBezTo>
                      <a:pt x="29" y="5"/>
                      <a:pt x="29" y="6"/>
                      <a:pt x="29" y="7"/>
                    </a:cubicBezTo>
                    <a:cubicBezTo>
                      <a:pt x="29" y="6"/>
                      <a:pt x="29" y="6"/>
                      <a:pt x="29" y="5"/>
                    </a:cubicBezTo>
                    <a:cubicBezTo>
                      <a:pt x="28" y="5"/>
                      <a:pt x="28" y="4"/>
                      <a:pt x="28" y="4"/>
                    </a:cubicBezTo>
                    <a:cubicBezTo>
                      <a:pt x="28" y="4"/>
                      <a:pt x="28" y="4"/>
                      <a:pt x="28" y="4"/>
                    </a:cubicBezTo>
                    <a:cubicBezTo>
                      <a:pt x="27" y="3"/>
                      <a:pt x="27" y="3"/>
                      <a:pt x="27" y="3"/>
                    </a:cubicBezTo>
                    <a:cubicBezTo>
                      <a:pt x="27" y="3"/>
                      <a:pt x="27" y="3"/>
                      <a:pt x="27" y="3"/>
                    </a:cubicBezTo>
                    <a:cubicBezTo>
                      <a:pt x="27" y="2"/>
                      <a:pt x="26" y="2"/>
                      <a:pt x="26" y="2"/>
                    </a:cubicBezTo>
                    <a:cubicBezTo>
                      <a:pt x="25" y="3"/>
                      <a:pt x="25" y="3"/>
                      <a:pt x="24" y="3"/>
                    </a:cubicBezTo>
                    <a:cubicBezTo>
                      <a:pt x="24" y="4"/>
                      <a:pt x="24" y="4"/>
                      <a:pt x="24" y="4"/>
                    </a:cubicBezTo>
                    <a:cubicBezTo>
                      <a:pt x="24" y="4"/>
                      <a:pt x="24" y="4"/>
                      <a:pt x="24" y="5"/>
                    </a:cubicBezTo>
                    <a:cubicBezTo>
                      <a:pt x="24" y="5"/>
                      <a:pt x="23" y="5"/>
                      <a:pt x="23" y="6"/>
                    </a:cubicBezTo>
                    <a:cubicBezTo>
                      <a:pt x="23" y="6"/>
                      <a:pt x="23" y="6"/>
                      <a:pt x="22" y="6"/>
                    </a:cubicBezTo>
                    <a:cubicBezTo>
                      <a:pt x="22" y="5"/>
                      <a:pt x="22" y="5"/>
                      <a:pt x="22" y="5"/>
                    </a:cubicBezTo>
                    <a:cubicBezTo>
                      <a:pt x="22" y="5"/>
                      <a:pt x="21" y="5"/>
                      <a:pt x="21" y="5"/>
                    </a:cubicBezTo>
                    <a:cubicBezTo>
                      <a:pt x="21" y="4"/>
                      <a:pt x="21" y="4"/>
                      <a:pt x="21" y="3"/>
                    </a:cubicBezTo>
                    <a:cubicBezTo>
                      <a:pt x="21" y="3"/>
                      <a:pt x="20" y="3"/>
                      <a:pt x="20" y="3"/>
                    </a:cubicBezTo>
                    <a:cubicBezTo>
                      <a:pt x="20" y="3"/>
                      <a:pt x="19" y="3"/>
                      <a:pt x="19" y="4"/>
                    </a:cubicBezTo>
                    <a:cubicBezTo>
                      <a:pt x="19" y="4"/>
                      <a:pt x="19" y="5"/>
                      <a:pt x="19" y="5"/>
                    </a:cubicBezTo>
                    <a:cubicBezTo>
                      <a:pt x="19" y="5"/>
                      <a:pt x="20" y="6"/>
                      <a:pt x="20" y="6"/>
                    </a:cubicBezTo>
                    <a:cubicBezTo>
                      <a:pt x="20" y="6"/>
                      <a:pt x="20" y="6"/>
                      <a:pt x="20" y="7"/>
                    </a:cubicBezTo>
                    <a:cubicBezTo>
                      <a:pt x="20" y="7"/>
                      <a:pt x="19" y="7"/>
                      <a:pt x="19" y="7"/>
                    </a:cubicBezTo>
                    <a:cubicBezTo>
                      <a:pt x="19" y="8"/>
                      <a:pt x="18" y="8"/>
                      <a:pt x="18" y="8"/>
                    </a:cubicBezTo>
                    <a:cubicBezTo>
                      <a:pt x="18" y="7"/>
                      <a:pt x="18" y="7"/>
                      <a:pt x="18" y="7"/>
                    </a:cubicBezTo>
                    <a:cubicBezTo>
                      <a:pt x="18" y="7"/>
                      <a:pt x="17" y="7"/>
                      <a:pt x="17" y="7"/>
                    </a:cubicBezTo>
                    <a:cubicBezTo>
                      <a:pt x="17" y="7"/>
                      <a:pt x="17" y="8"/>
                      <a:pt x="16" y="8"/>
                    </a:cubicBezTo>
                    <a:cubicBezTo>
                      <a:pt x="16" y="8"/>
                      <a:pt x="16" y="8"/>
                      <a:pt x="16" y="8"/>
                    </a:cubicBezTo>
                    <a:cubicBezTo>
                      <a:pt x="16" y="9"/>
                      <a:pt x="16" y="9"/>
                      <a:pt x="16" y="10"/>
                    </a:cubicBezTo>
                    <a:cubicBezTo>
                      <a:pt x="16" y="9"/>
                      <a:pt x="15" y="9"/>
                      <a:pt x="15" y="9"/>
                    </a:cubicBezTo>
                    <a:cubicBezTo>
                      <a:pt x="15" y="9"/>
                      <a:pt x="14" y="9"/>
                      <a:pt x="14" y="9"/>
                    </a:cubicBezTo>
                    <a:cubicBezTo>
                      <a:pt x="14" y="8"/>
                      <a:pt x="14" y="8"/>
                      <a:pt x="14" y="8"/>
                    </a:cubicBezTo>
                    <a:cubicBezTo>
                      <a:pt x="14" y="8"/>
                      <a:pt x="15" y="7"/>
                      <a:pt x="15" y="7"/>
                    </a:cubicBezTo>
                    <a:cubicBezTo>
                      <a:pt x="15" y="7"/>
                      <a:pt x="15" y="7"/>
                      <a:pt x="15" y="7"/>
                    </a:cubicBezTo>
                    <a:cubicBezTo>
                      <a:pt x="15" y="7"/>
                      <a:pt x="14" y="7"/>
                      <a:pt x="14" y="7"/>
                    </a:cubicBezTo>
                    <a:cubicBezTo>
                      <a:pt x="14" y="7"/>
                      <a:pt x="14" y="6"/>
                      <a:pt x="14" y="6"/>
                    </a:cubicBezTo>
                    <a:cubicBezTo>
                      <a:pt x="14" y="6"/>
                      <a:pt x="14" y="6"/>
                      <a:pt x="13" y="5"/>
                    </a:cubicBezTo>
                    <a:cubicBezTo>
                      <a:pt x="14" y="6"/>
                      <a:pt x="14" y="6"/>
                      <a:pt x="14" y="6"/>
                    </a:cubicBezTo>
                    <a:cubicBezTo>
                      <a:pt x="15" y="5"/>
                      <a:pt x="15" y="5"/>
                      <a:pt x="15" y="5"/>
                    </a:cubicBezTo>
                    <a:cubicBezTo>
                      <a:pt x="15" y="5"/>
                      <a:pt x="15" y="5"/>
                      <a:pt x="15" y="5"/>
                    </a:cubicBezTo>
                    <a:cubicBezTo>
                      <a:pt x="15" y="5"/>
                      <a:pt x="14" y="4"/>
                      <a:pt x="14" y="4"/>
                    </a:cubicBezTo>
                    <a:cubicBezTo>
                      <a:pt x="14" y="4"/>
                      <a:pt x="14" y="4"/>
                      <a:pt x="15" y="4"/>
                    </a:cubicBezTo>
                    <a:cubicBezTo>
                      <a:pt x="14" y="4"/>
                      <a:pt x="14" y="3"/>
                      <a:pt x="14" y="3"/>
                    </a:cubicBezTo>
                    <a:cubicBezTo>
                      <a:pt x="14" y="3"/>
                      <a:pt x="13" y="4"/>
                      <a:pt x="13" y="4"/>
                    </a:cubicBezTo>
                    <a:cubicBezTo>
                      <a:pt x="13" y="4"/>
                      <a:pt x="13" y="3"/>
                      <a:pt x="13" y="3"/>
                    </a:cubicBezTo>
                    <a:cubicBezTo>
                      <a:pt x="12" y="3"/>
                      <a:pt x="12" y="3"/>
                      <a:pt x="11" y="3"/>
                    </a:cubicBezTo>
                    <a:cubicBezTo>
                      <a:pt x="11" y="3"/>
                      <a:pt x="11" y="2"/>
                      <a:pt x="11" y="2"/>
                    </a:cubicBezTo>
                    <a:cubicBezTo>
                      <a:pt x="11" y="2"/>
                      <a:pt x="11" y="2"/>
                      <a:pt x="10" y="1"/>
                    </a:cubicBezTo>
                    <a:cubicBezTo>
                      <a:pt x="10" y="2"/>
                      <a:pt x="10" y="2"/>
                      <a:pt x="9" y="2"/>
                    </a:cubicBezTo>
                    <a:cubicBezTo>
                      <a:pt x="9" y="2"/>
                      <a:pt x="9" y="2"/>
                      <a:pt x="8" y="2"/>
                    </a:cubicBezTo>
                    <a:cubicBezTo>
                      <a:pt x="8" y="2"/>
                      <a:pt x="7" y="2"/>
                      <a:pt x="6" y="2"/>
                    </a:cubicBezTo>
                    <a:cubicBezTo>
                      <a:pt x="6" y="2"/>
                      <a:pt x="6" y="2"/>
                      <a:pt x="6" y="2"/>
                    </a:cubicBezTo>
                    <a:cubicBezTo>
                      <a:pt x="7" y="2"/>
                      <a:pt x="7" y="2"/>
                      <a:pt x="7" y="3"/>
                    </a:cubicBezTo>
                    <a:cubicBezTo>
                      <a:pt x="7" y="2"/>
                      <a:pt x="7" y="2"/>
                      <a:pt x="8" y="2"/>
                    </a:cubicBezTo>
                    <a:cubicBezTo>
                      <a:pt x="8" y="2"/>
                      <a:pt x="8" y="2"/>
                      <a:pt x="8" y="2"/>
                    </a:cubicBezTo>
                    <a:cubicBezTo>
                      <a:pt x="8" y="2"/>
                      <a:pt x="8" y="2"/>
                      <a:pt x="8" y="2"/>
                    </a:cubicBezTo>
                    <a:cubicBezTo>
                      <a:pt x="9" y="2"/>
                      <a:pt x="9" y="2"/>
                      <a:pt x="9" y="2"/>
                    </a:cubicBezTo>
                    <a:cubicBezTo>
                      <a:pt x="9" y="2"/>
                      <a:pt x="10" y="2"/>
                      <a:pt x="10" y="2"/>
                    </a:cubicBezTo>
                    <a:cubicBezTo>
                      <a:pt x="10" y="3"/>
                      <a:pt x="10" y="3"/>
                      <a:pt x="10" y="3"/>
                    </a:cubicBezTo>
                    <a:cubicBezTo>
                      <a:pt x="9" y="3"/>
                      <a:pt x="9" y="3"/>
                      <a:pt x="9" y="3"/>
                    </a:cubicBezTo>
                    <a:cubicBezTo>
                      <a:pt x="8" y="3"/>
                      <a:pt x="8" y="3"/>
                      <a:pt x="8" y="3"/>
                    </a:cubicBezTo>
                    <a:cubicBezTo>
                      <a:pt x="8" y="3"/>
                      <a:pt x="8" y="3"/>
                      <a:pt x="8" y="3"/>
                    </a:cubicBezTo>
                    <a:cubicBezTo>
                      <a:pt x="8" y="3"/>
                      <a:pt x="9" y="3"/>
                      <a:pt x="9" y="4"/>
                    </a:cubicBezTo>
                    <a:cubicBezTo>
                      <a:pt x="10" y="4"/>
                      <a:pt x="10" y="4"/>
                      <a:pt x="11" y="4"/>
                    </a:cubicBezTo>
                    <a:cubicBezTo>
                      <a:pt x="10" y="4"/>
                      <a:pt x="10" y="5"/>
                      <a:pt x="10" y="5"/>
                    </a:cubicBezTo>
                    <a:cubicBezTo>
                      <a:pt x="10" y="5"/>
                      <a:pt x="10" y="5"/>
                      <a:pt x="10" y="5"/>
                    </a:cubicBezTo>
                    <a:cubicBezTo>
                      <a:pt x="10" y="5"/>
                      <a:pt x="10" y="5"/>
                      <a:pt x="10" y="4"/>
                    </a:cubicBezTo>
                    <a:cubicBezTo>
                      <a:pt x="9" y="4"/>
                      <a:pt x="9" y="4"/>
                      <a:pt x="9" y="4"/>
                    </a:cubicBezTo>
                    <a:cubicBezTo>
                      <a:pt x="8" y="4"/>
                      <a:pt x="8" y="4"/>
                      <a:pt x="8" y="5"/>
                    </a:cubicBezTo>
                    <a:cubicBezTo>
                      <a:pt x="8" y="5"/>
                      <a:pt x="7" y="5"/>
                      <a:pt x="7" y="4"/>
                    </a:cubicBezTo>
                    <a:cubicBezTo>
                      <a:pt x="7" y="4"/>
                      <a:pt x="7" y="4"/>
                      <a:pt x="7" y="4"/>
                    </a:cubicBezTo>
                    <a:cubicBezTo>
                      <a:pt x="7" y="4"/>
                      <a:pt x="7" y="4"/>
                      <a:pt x="6" y="3"/>
                    </a:cubicBezTo>
                    <a:cubicBezTo>
                      <a:pt x="6" y="3"/>
                      <a:pt x="6" y="3"/>
                      <a:pt x="5" y="3"/>
                    </a:cubicBezTo>
                    <a:cubicBezTo>
                      <a:pt x="5" y="3"/>
                      <a:pt x="5" y="3"/>
                      <a:pt x="4" y="3"/>
                    </a:cubicBezTo>
                    <a:cubicBezTo>
                      <a:pt x="5" y="4"/>
                      <a:pt x="5" y="4"/>
                      <a:pt x="5" y="4"/>
                    </a:cubicBezTo>
                    <a:cubicBezTo>
                      <a:pt x="5" y="4"/>
                      <a:pt x="5" y="4"/>
                      <a:pt x="5" y="5"/>
                    </a:cubicBezTo>
                    <a:cubicBezTo>
                      <a:pt x="5" y="4"/>
                      <a:pt x="5" y="4"/>
                      <a:pt x="4" y="4"/>
                    </a:cubicBezTo>
                    <a:cubicBezTo>
                      <a:pt x="4" y="4"/>
                      <a:pt x="4" y="4"/>
                      <a:pt x="3" y="4"/>
                    </a:cubicBezTo>
                    <a:cubicBezTo>
                      <a:pt x="3" y="4"/>
                      <a:pt x="3" y="4"/>
                      <a:pt x="3" y="4"/>
                    </a:cubicBezTo>
                    <a:cubicBezTo>
                      <a:pt x="3" y="4"/>
                      <a:pt x="4" y="5"/>
                      <a:pt x="4" y="5"/>
                    </a:cubicBezTo>
                    <a:cubicBezTo>
                      <a:pt x="4" y="5"/>
                      <a:pt x="4" y="5"/>
                      <a:pt x="5" y="5"/>
                    </a:cubicBezTo>
                    <a:cubicBezTo>
                      <a:pt x="5" y="5"/>
                      <a:pt x="5" y="5"/>
                      <a:pt x="5" y="5"/>
                    </a:cubicBezTo>
                    <a:cubicBezTo>
                      <a:pt x="5" y="5"/>
                      <a:pt x="4" y="5"/>
                      <a:pt x="4" y="5"/>
                    </a:cubicBezTo>
                    <a:cubicBezTo>
                      <a:pt x="4" y="5"/>
                      <a:pt x="3" y="5"/>
                      <a:pt x="3" y="5"/>
                    </a:cubicBezTo>
                    <a:cubicBezTo>
                      <a:pt x="3" y="6"/>
                      <a:pt x="3" y="6"/>
                      <a:pt x="4" y="6"/>
                    </a:cubicBezTo>
                    <a:cubicBezTo>
                      <a:pt x="4" y="6"/>
                      <a:pt x="5" y="6"/>
                      <a:pt x="5" y="6"/>
                    </a:cubicBezTo>
                    <a:cubicBezTo>
                      <a:pt x="5" y="6"/>
                      <a:pt x="5" y="6"/>
                      <a:pt x="4" y="6"/>
                    </a:cubicBezTo>
                    <a:cubicBezTo>
                      <a:pt x="4" y="6"/>
                      <a:pt x="4" y="6"/>
                      <a:pt x="4" y="7"/>
                    </a:cubicBezTo>
                    <a:cubicBezTo>
                      <a:pt x="4" y="7"/>
                      <a:pt x="4" y="7"/>
                      <a:pt x="4" y="7"/>
                    </a:cubicBezTo>
                    <a:cubicBezTo>
                      <a:pt x="4" y="7"/>
                      <a:pt x="4" y="7"/>
                      <a:pt x="4" y="7"/>
                    </a:cubicBezTo>
                    <a:cubicBezTo>
                      <a:pt x="4" y="7"/>
                      <a:pt x="3" y="6"/>
                      <a:pt x="2" y="6"/>
                    </a:cubicBezTo>
                    <a:cubicBezTo>
                      <a:pt x="2" y="6"/>
                      <a:pt x="2" y="6"/>
                      <a:pt x="2" y="6"/>
                    </a:cubicBezTo>
                    <a:cubicBezTo>
                      <a:pt x="2" y="6"/>
                      <a:pt x="2" y="6"/>
                      <a:pt x="1" y="7"/>
                    </a:cubicBezTo>
                    <a:cubicBezTo>
                      <a:pt x="2" y="7"/>
                      <a:pt x="2" y="7"/>
                      <a:pt x="2" y="7"/>
                    </a:cubicBezTo>
                    <a:cubicBezTo>
                      <a:pt x="2" y="7"/>
                      <a:pt x="2" y="8"/>
                      <a:pt x="3" y="8"/>
                    </a:cubicBezTo>
                    <a:cubicBezTo>
                      <a:pt x="3" y="8"/>
                      <a:pt x="2" y="8"/>
                      <a:pt x="2" y="8"/>
                    </a:cubicBezTo>
                    <a:cubicBezTo>
                      <a:pt x="2" y="8"/>
                      <a:pt x="2" y="7"/>
                      <a:pt x="1" y="7"/>
                    </a:cubicBezTo>
                    <a:cubicBezTo>
                      <a:pt x="1" y="7"/>
                      <a:pt x="1" y="7"/>
                      <a:pt x="0" y="7"/>
                    </a:cubicBezTo>
                    <a:cubicBezTo>
                      <a:pt x="0" y="7"/>
                      <a:pt x="0" y="8"/>
                      <a:pt x="0" y="8"/>
                    </a:cubicBezTo>
                    <a:cubicBezTo>
                      <a:pt x="0" y="8"/>
                      <a:pt x="0" y="8"/>
                      <a:pt x="1" y="8"/>
                    </a:cubicBezTo>
                    <a:cubicBezTo>
                      <a:pt x="1" y="8"/>
                      <a:pt x="2" y="8"/>
                      <a:pt x="2" y="9"/>
                    </a:cubicBezTo>
                    <a:cubicBezTo>
                      <a:pt x="2" y="9"/>
                      <a:pt x="3" y="9"/>
                      <a:pt x="3" y="9"/>
                    </a:cubicBezTo>
                    <a:cubicBezTo>
                      <a:pt x="4" y="8"/>
                      <a:pt x="4" y="8"/>
                      <a:pt x="4" y="8"/>
                    </a:cubicBezTo>
                    <a:cubicBezTo>
                      <a:pt x="4" y="8"/>
                      <a:pt x="5" y="8"/>
                      <a:pt x="5" y="8"/>
                    </a:cubicBezTo>
                    <a:cubicBezTo>
                      <a:pt x="5" y="7"/>
                      <a:pt x="6" y="7"/>
                      <a:pt x="6" y="7"/>
                    </a:cubicBezTo>
                    <a:cubicBezTo>
                      <a:pt x="6" y="7"/>
                      <a:pt x="6" y="7"/>
                      <a:pt x="6" y="7"/>
                    </a:cubicBezTo>
                    <a:cubicBezTo>
                      <a:pt x="6" y="7"/>
                      <a:pt x="6" y="8"/>
                      <a:pt x="6" y="8"/>
                    </a:cubicBezTo>
                    <a:cubicBezTo>
                      <a:pt x="6" y="8"/>
                      <a:pt x="7" y="8"/>
                      <a:pt x="7" y="8"/>
                    </a:cubicBezTo>
                    <a:cubicBezTo>
                      <a:pt x="7" y="7"/>
                      <a:pt x="7" y="7"/>
                      <a:pt x="7" y="7"/>
                    </a:cubicBezTo>
                    <a:cubicBezTo>
                      <a:pt x="8" y="7"/>
                      <a:pt x="8" y="8"/>
                      <a:pt x="8" y="8"/>
                    </a:cubicBezTo>
                    <a:cubicBezTo>
                      <a:pt x="8" y="8"/>
                      <a:pt x="8" y="8"/>
                      <a:pt x="8" y="8"/>
                    </a:cubicBezTo>
                    <a:cubicBezTo>
                      <a:pt x="9" y="8"/>
                      <a:pt x="9" y="8"/>
                      <a:pt x="9" y="7"/>
                    </a:cubicBezTo>
                    <a:cubicBezTo>
                      <a:pt x="9" y="7"/>
                      <a:pt x="9" y="7"/>
                      <a:pt x="9" y="7"/>
                    </a:cubicBezTo>
                    <a:cubicBezTo>
                      <a:pt x="9" y="7"/>
                      <a:pt x="9" y="7"/>
                      <a:pt x="9" y="8"/>
                    </a:cubicBezTo>
                    <a:cubicBezTo>
                      <a:pt x="10" y="8"/>
                      <a:pt x="10" y="8"/>
                      <a:pt x="10" y="8"/>
                    </a:cubicBezTo>
                    <a:cubicBezTo>
                      <a:pt x="10" y="7"/>
                      <a:pt x="11" y="7"/>
                      <a:pt x="11" y="7"/>
                    </a:cubicBezTo>
                    <a:cubicBezTo>
                      <a:pt x="11" y="7"/>
                      <a:pt x="11" y="7"/>
                      <a:pt x="11" y="7"/>
                    </a:cubicBezTo>
                    <a:cubicBezTo>
                      <a:pt x="11" y="7"/>
                      <a:pt x="11" y="8"/>
                      <a:pt x="11" y="8"/>
                    </a:cubicBezTo>
                    <a:cubicBezTo>
                      <a:pt x="11" y="8"/>
                      <a:pt x="11" y="8"/>
                      <a:pt x="11" y="8"/>
                    </a:cubicBezTo>
                    <a:cubicBezTo>
                      <a:pt x="11" y="8"/>
                      <a:pt x="12" y="8"/>
                      <a:pt x="12" y="8"/>
                    </a:cubicBezTo>
                    <a:cubicBezTo>
                      <a:pt x="12" y="8"/>
                      <a:pt x="13" y="8"/>
                      <a:pt x="13" y="8"/>
                    </a:cubicBezTo>
                    <a:cubicBezTo>
                      <a:pt x="13" y="8"/>
                      <a:pt x="13" y="8"/>
                      <a:pt x="12" y="8"/>
                    </a:cubicBezTo>
                    <a:cubicBezTo>
                      <a:pt x="12" y="8"/>
                      <a:pt x="12" y="8"/>
                      <a:pt x="12" y="8"/>
                    </a:cubicBezTo>
                    <a:cubicBezTo>
                      <a:pt x="12" y="8"/>
                      <a:pt x="11" y="9"/>
                      <a:pt x="11" y="9"/>
                    </a:cubicBezTo>
                    <a:cubicBezTo>
                      <a:pt x="11" y="9"/>
                      <a:pt x="10" y="9"/>
                      <a:pt x="10" y="9"/>
                    </a:cubicBezTo>
                    <a:cubicBezTo>
                      <a:pt x="10" y="9"/>
                      <a:pt x="9" y="9"/>
                      <a:pt x="9" y="9"/>
                    </a:cubicBezTo>
                    <a:cubicBezTo>
                      <a:pt x="9" y="9"/>
                      <a:pt x="9" y="10"/>
                      <a:pt x="9" y="10"/>
                    </a:cubicBezTo>
                    <a:cubicBezTo>
                      <a:pt x="9" y="10"/>
                      <a:pt x="10" y="10"/>
                      <a:pt x="10" y="10"/>
                    </a:cubicBezTo>
                    <a:cubicBezTo>
                      <a:pt x="11" y="10"/>
                      <a:pt x="11" y="10"/>
                      <a:pt x="12" y="10"/>
                    </a:cubicBezTo>
                    <a:cubicBezTo>
                      <a:pt x="12" y="10"/>
                      <a:pt x="12" y="9"/>
                      <a:pt x="12" y="9"/>
                    </a:cubicBezTo>
                    <a:cubicBezTo>
                      <a:pt x="12" y="9"/>
                      <a:pt x="12" y="9"/>
                      <a:pt x="13" y="9"/>
                    </a:cubicBezTo>
                    <a:cubicBezTo>
                      <a:pt x="13" y="9"/>
                      <a:pt x="13" y="9"/>
                      <a:pt x="13" y="10"/>
                    </a:cubicBezTo>
                    <a:cubicBezTo>
                      <a:pt x="12" y="10"/>
                      <a:pt x="12" y="10"/>
                      <a:pt x="12" y="10"/>
                    </a:cubicBezTo>
                    <a:cubicBezTo>
                      <a:pt x="11" y="10"/>
                      <a:pt x="11" y="10"/>
                      <a:pt x="10" y="10"/>
                    </a:cubicBezTo>
                    <a:cubicBezTo>
                      <a:pt x="10" y="10"/>
                      <a:pt x="10" y="10"/>
                      <a:pt x="9" y="10"/>
                    </a:cubicBezTo>
                    <a:cubicBezTo>
                      <a:pt x="9" y="11"/>
                      <a:pt x="9" y="11"/>
                      <a:pt x="8" y="11"/>
                    </a:cubicBezTo>
                    <a:cubicBezTo>
                      <a:pt x="8" y="11"/>
                      <a:pt x="8" y="11"/>
                      <a:pt x="8" y="11"/>
                    </a:cubicBezTo>
                    <a:cubicBezTo>
                      <a:pt x="8" y="11"/>
                      <a:pt x="8" y="11"/>
                      <a:pt x="8" y="11"/>
                    </a:cubicBezTo>
                    <a:cubicBezTo>
                      <a:pt x="8" y="10"/>
                      <a:pt x="8" y="10"/>
                      <a:pt x="8" y="10"/>
                    </a:cubicBezTo>
                    <a:cubicBezTo>
                      <a:pt x="7" y="10"/>
                      <a:pt x="7" y="10"/>
                      <a:pt x="7" y="10"/>
                    </a:cubicBezTo>
                    <a:cubicBezTo>
                      <a:pt x="7" y="10"/>
                      <a:pt x="7" y="10"/>
                      <a:pt x="7" y="10"/>
                    </a:cubicBezTo>
                    <a:cubicBezTo>
                      <a:pt x="7" y="10"/>
                      <a:pt x="7" y="11"/>
                      <a:pt x="7" y="11"/>
                    </a:cubicBezTo>
                    <a:cubicBezTo>
                      <a:pt x="7" y="11"/>
                      <a:pt x="6" y="11"/>
                      <a:pt x="6" y="11"/>
                    </a:cubicBezTo>
                    <a:cubicBezTo>
                      <a:pt x="6" y="11"/>
                      <a:pt x="6" y="11"/>
                      <a:pt x="5" y="11"/>
                    </a:cubicBezTo>
                    <a:cubicBezTo>
                      <a:pt x="5" y="11"/>
                      <a:pt x="5" y="11"/>
                      <a:pt x="5" y="11"/>
                    </a:cubicBezTo>
                    <a:cubicBezTo>
                      <a:pt x="4" y="11"/>
                      <a:pt x="4" y="11"/>
                      <a:pt x="4" y="11"/>
                    </a:cubicBezTo>
                    <a:cubicBezTo>
                      <a:pt x="3" y="11"/>
                      <a:pt x="3" y="11"/>
                      <a:pt x="2" y="11"/>
                    </a:cubicBezTo>
                    <a:cubicBezTo>
                      <a:pt x="2" y="11"/>
                      <a:pt x="2" y="11"/>
                      <a:pt x="2" y="12"/>
                    </a:cubicBezTo>
                    <a:cubicBezTo>
                      <a:pt x="1" y="12"/>
                      <a:pt x="1" y="12"/>
                      <a:pt x="1" y="12"/>
                    </a:cubicBezTo>
                    <a:cubicBezTo>
                      <a:pt x="1" y="12"/>
                      <a:pt x="2" y="12"/>
                      <a:pt x="2" y="12"/>
                    </a:cubicBezTo>
                    <a:cubicBezTo>
                      <a:pt x="2" y="12"/>
                      <a:pt x="2" y="13"/>
                      <a:pt x="2" y="13"/>
                    </a:cubicBezTo>
                    <a:cubicBezTo>
                      <a:pt x="3" y="13"/>
                      <a:pt x="3" y="13"/>
                      <a:pt x="4" y="13"/>
                    </a:cubicBezTo>
                    <a:cubicBezTo>
                      <a:pt x="4" y="13"/>
                      <a:pt x="4" y="13"/>
                      <a:pt x="4" y="13"/>
                    </a:cubicBezTo>
                    <a:cubicBezTo>
                      <a:pt x="4" y="13"/>
                      <a:pt x="5" y="13"/>
                      <a:pt x="6" y="13"/>
                    </a:cubicBezTo>
                    <a:cubicBezTo>
                      <a:pt x="6" y="13"/>
                      <a:pt x="7" y="13"/>
                      <a:pt x="8" y="12"/>
                    </a:cubicBezTo>
                    <a:cubicBezTo>
                      <a:pt x="8" y="12"/>
                      <a:pt x="9" y="12"/>
                      <a:pt x="9" y="12"/>
                    </a:cubicBezTo>
                    <a:cubicBezTo>
                      <a:pt x="9" y="13"/>
                      <a:pt x="9" y="13"/>
                      <a:pt x="9" y="13"/>
                    </a:cubicBezTo>
                    <a:cubicBezTo>
                      <a:pt x="9" y="13"/>
                      <a:pt x="9" y="13"/>
                      <a:pt x="8" y="13"/>
                    </a:cubicBezTo>
                    <a:cubicBezTo>
                      <a:pt x="8" y="13"/>
                      <a:pt x="8" y="13"/>
                      <a:pt x="8" y="14"/>
                    </a:cubicBezTo>
                    <a:cubicBezTo>
                      <a:pt x="9" y="14"/>
                      <a:pt x="9" y="14"/>
                      <a:pt x="9" y="14"/>
                    </a:cubicBezTo>
                    <a:cubicBezTo>
                      <a:pt x="10" y="14"/>
                      <a:pt x="10" y="14"/>
                      <a:pt x="10" y="14"/>
                    </a:cubicBezTo>
                    <a:cubicBezTo>
                      <a:pt x="10" y="14"/>
                      <a:pt x="10" y="14"/>
                      <a:pt x="10" y="14"/>
                    </a:cubicBezTo>
                    <a:cubicBezTo>
                      <a:pt x="11" y="14"/>
                      <a:pt x="11" y="14"/>
                      <a:pt x="12" y="14"/>
                    </a:cubicBezTo>
                    <a:cubicBezTo>
                      <a:pt x="12" y="14"/>
                      <a:pt x="12" y="14"/>
                      <a:pt x="12" y="14"/>
                    </a:cubicBezTo>
                    <a:cubicBezTo>
                      <a:pt x="11" y="14"/>
                      <a:pt x="11" y="14"/>
                      <a:pt x="11" y="15"/>
                    </a:cubicBezTo>
                    <a:cubicBezTo>
                      <a:pt x="10" y="15"/>
                      <a:pt x="10" y="15"/>
                      <a:pt x="10" y="15"/>
                    </a:cubicBezTo>
                    <a:cubicBezTo>
                      <a:pt x="10" y="15"/>
                      <a:pt x="11" y="15"/>
                      <a:pt x="11" y="15"/>
                    </a:cubicBezTo>
                    <a:cubicBezTo>
                      <a:pt x="11" y="15"/>
                      <a:pt x="12" y="15"/>
                      <a:pt x="12" y="15"/>
                    </a:cubicBezTo>
                    <a:cubicBezTo>
                      <a:pt x="13" y="15"/>
                      <a:pt x="13" y="15"/>
                      <a:pt x="14" y="15"/>
                    </a:cubicBezTo>
                    <a:cubicBezTo>
                      <a:pt x="14" y="15"/>
                      <a:pt x="14" y="15"/>
                      <a:pt x="14" y="15"/>
                    </a:cubicBezTo>
                    <a:cubicBezTo>
                      <a:pt x="14" y="15"/>
                      <a:pt x="14" y="15"/>
                      <a:pt x="13" y="15"/>
                    </a:cubicBezTo>
                    <a:cubicBezTo>
                      <a:pt x="13" y="15"/>
                      <a:pt x="13" y="15"/>
                      <a:pt x="12" y="15"/>
                    </a:cubicBezTo>
                    <a:cubicBezTo>
                      <a:pt x="12" y="15"/>
                      <a:pt x="12" y="16"/>
                      <a:pt x="11" y="16"/>
                    </a:cubicBezTo>
                    <a:cubicBezTo>
                      <a:pt x="11" y="16"/>
                      <a:pt x="11" y="16"/>
                      <a:pt x="10" y="16"/>
                    </a:cubicBezTo>
                    <a:cubicBezTo>
                      <a:pt x="10" y="16"/>
                      <a:pt x="10" y="16"/>
                      <a:pt x="10" y="16"/>
                    </a:cubicBezTo>
                    <a:cubicBezTo>
                      <a:pt x="10" y="16"/>
                      <a:pt x="10" y="17"/>
                      <a:pt x="10" y="17"/>
                    </a:cubicBezTo>
                    <a:cubicBezTo>
                      <a:pt x="10" y="17"/>
                      <a:pt x="9" y="17"/>
                      <a:pt x="9" y="17"/>
                    </a:cubicBezTo>
                    <a:cubicBezTo>
                      <a:pt x="9" y="17"/>
                      <a:pt x="9" y="17"/>
                      <a:pt x="8" y="17"/>
                    </a:cubicBezTo>
                    <a:cubicBezTo>
                      <a:pt x="8" y="17"/>
                      <a:pt x="8" y="17"/>
                      <a:pt x="8" y="17"/>
                    </a:cubicBezTo>
                    <a:cubicBezTo>
                      <a:pt x="8" y="17"/>
                      <a:pt x="7" y="16"/>
                      <a:pt x="7" y="16"/>
                    </a:cubicBezTo>
                    <a:cubicBezTo>
                      <a:pt x="7" y="16"/>
                      <a:pt x="7" y="17"/>
                      <a:pt x="7" y="17"/>
                    </a:cubicBezTo>
                    <a:cubicBezTo>
                      <a:pt x="7" y="17"/>
                      <a:pt x="7" y="17"/>
                      <a:pt x="7" y="17"/>
                    </a:cubicBezTo>
                    <a:cubicBezTo>
                      <a:pt x="7" y="17"/>
                      <a:pt x="7" y="17"/>
                      <a:pt x="7" y="18"/>
                    </a:cubicBezTo>
                    <a:cubicBezTo>
                      <a:pt x="7" y="18"/>
                      <a:pt x="7" y="18"/>
                      <a:pt x="8" y="18"/>
                    </a:cubicBezTo>
                    <a:cubicBezTo>
                      <a:pt x="7" y="18"/>
                      <a:pt x="7" y="18"/>
                      <a:pt x="7" y="18"/>
                    </a:cubicBezTo>
                    <a:cubicBezTo>
                      <a:pt x="7" y="18"/>
                      <a:pt x="7" y="19"/>
                      <a:pt x="7" y="19"/>
                    </a:cubicBezTo>
                    <a:cubicBezTo>
                      <a:pt x="8" y="19"/>
                      <a:pt x="8" y="19"/>
                      <a:pt x="8" y="19"/>
                    </a:cubicBezTo>
                    <a:cubicBezTo>
                      <a:pt x="9" y="19"/>
                      <a:pt x="9" y="19"/>
                      <a:pt x="9" y="19"/>
                    </a:cubicBezTo>
                    <a:cubicBezTo>
                      <a:pt x="9" y="19"/>
                      <a:pt x="9" y="19"/>
                      <a:pt x="10" y="19"/>
                    </a:cubicBezTo>
                    <a:cubicBezTo>
                      <a:pt x="10" y="19"/>
                      <a:pt x="11" y="19"/>
                      <a:pt x="12" y="19"/>
                    </a:cubicBezTo>
                    <a:cubicBezTo>
                      <a:pt x="12" y="19"/>
                      <a:pt x="12" y="18"/>
                      <a:pt x="13" y="18"/>
                    </a:cubicBezTo>
                    <a:cubicBezTo>
                      <a:pt x="13" y="18"/>
                      <a:pt x="14" y="18"/>
                      <a:pt x="14" y="18"/>
                    </a:cubicBezTo>
                    <a:cubicBezTo>
                      <a:pt x="14" y="18"/>
                      <a:pt x="15" y="18"/>
                      <a:pt x="15" y="18"/>
                    </a:cubicBezTo>
                    <a:cubicBezTo>
                      <a:pt x="15" y="18"/>
                      <a:pt x="15" y="18"/>
                      <a:pt x="15" y="18"/>
                    </a:cubicBezTo>
                    <a:cubicBezTo>
                      <a:pt x="15" y="18"/>
                      <a:pt x="16" y="18"/>
                      <a:pt x="16" y="19"/>
                    </a:cubicBezTo>
                    <a:cubicBezTo>
                      <a:pt x="16" y="18"/>
                      <a:pt x="17" y="18"/>
                      <a:pt x="17" y="18"/>
                    </a:cubicBezTo>
                    <a:cubicBezTo>
                      <a:pt x="17" y="18"/>
                      <a:pt x="17" y="19"/>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300" name="Freeform 840"/>
              <p:cNvSpPr>
                <a:spLocks/>
              </p:cNvSpPr>
              <p:nvPr/>
            </p:nvSpPr>
            <p:spPr bwMode="auto">
              <a:xfrm>
                <a:off x="2191" y="2109"/>
                <a:ext cx="3" cy="5"/>
              </a:xfrm>
              <a:custGeom>
                <a:avLst/>
                <a:gdLst>
                  <a:gd name="T0" fmla="*/ 1 w 1"/>
                  <a:gd name="T1" fmla="*/ 1 h 2"/>
                  <a:gd name="T2" fmla="*/ 0 w 1"/>
                  <a:gd name="T3" fmla="*/ 1 h 2"/>
                  <a:gd name="T4" fmla="*/ 1 w 1"/>
                  <a:gd name="T5" fmla="*/ 2 h 2"/>
                  <a:gd name="T6" fmla="*/ 1 w 1"/>
                  <a:gd name="T7" fmla="*/ 1 h 2"/>
                  <a:gd name="T8" fmla="*/ 1 w 1"/>
                  <a:gd name="T9" fmla="*/ 0 h 2"/>
                  <a:gd name="T10" fmla="*/ 1 w 1"/>
                  <a:gd name="T11" fmla="*/ 1 h 2"/>
                </a:gdLst>
                <a:ahLst/>
                <a:cxnLst>
                  <a:cxn ang="0">
                    <a:pos x="T0" y="T1"/>
                  </a:cxn>
                  <a:cxn ang="0">
                    <a:pos x="T2" y="T3"/>
                  </a:cxn>
                  <a:cxn ang="0">
                    <a:pos x="T4" y="T5"/>
                  </a:cxn>
                  <a:cxn ang="0">
                    <a:pos x="T6" y="T7"/>
                  </a:cxn>
                  <a:cxn ang="0">
                    <a:pos x="T8" y="T9"/>
                  </a:cxn>
                  <a:cxn ang="0">
                    <a:pos x="T10" y="T11"/>
                  </a:cxn>
                </a:cxnLst>
                <a:rect l="0" t="0" r="r" b="b"/>
                <a:pathLst>
                  <a:path w="1" h="2">
                    <a:moveTo>
                      <a:pt x="1" y="1"/>
                    </a:moveTo>
                    <a:cubicBezTo>
                      <a:pt x="1" y="1"/>
                      <a:pt x="0" y="1"/>
                      <a:pt x="0" y="1"/>
                    </a:cubicBezTo>
                    <a:cubicBezTo>
                      <a:pt x="0" y="1"/>
                      <a:pt x="1" y="1"/>
                      <a:pt x="1" y="2"/>
                    </a:cubicBezTo>
                    <a:cubicBezTo>
                      <a:pt x="1" y="1"/>
                      <a:pt x="1" y="1"/>
                      <a:pt x="1" y="1"/>
                    </a:cubicBezTo>
                    <a:cubicBezTo>
                      <a:pt x="1" y="1"/>
                      <a:pt x="1" y="1"/>
                      <a:pt x="1" y="0"/>
                    </a:cubicBezTo>
                    <a:cubicBezTo>
                      <a:pt x="1" y="0"/>
                      <a:pt x="1" y="0"/>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301" name="Freeform 841"/>
              <p:cNvSpPr>
                <a:spLocks/>
              </p:cNvSpPr>
              <p:nvPr/>
            </p:nvSpPr>
            <p:spPr bwMode="auto">
              <a:xfrm>
                <a:off x="1678" y="2682"/>
                <a:ext cx="5" cy="3"/>
              </a:xfrm>
              <a:custGeom>
                <a:avLst/>
                <a:gdLst>
                  <a:gd name="T0" fmla="*/ 0 w 2"/>
                  <a:gd name="T1" fmla="*/ 1 h 1"/>
                  <a:gd name="T2" fmla="*/ 2 w 2"/>
                  <a:gd name="T3" fmla="*/ 1 h 1"/>
                  <a:gd name="T4" fmla="*/ 1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1"/>
                      <a:pt x="1" y="1"/>
                      <a:pt x="2" y="1"/>
                    </a:cubicBezTo>
                    <a:cubicBezTo>
                      <a:pt x="1" y="0"/>
                      <a:pt x="1" y="0"/>
                      <a:pt x="1" y="0"/>
                    </a:cubicBezTo>
                    <a:cubicBezTo>
                      <a:pt x="1" y="1"/>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302" name="Freeform 842"/>
              <p:cNvSpPr>
                <a:spLocks/>
              </p:cNvSpPr>
              <p:nvPr/>
            </p:nvSpPr>
            <p:spPr bwMode="auto">
              <a:xfrm>
                <a:off x="1711" y="2675"/>
                <a:ext cx="2" cy="5"/>
              </a:xfrm>
              <a:custGeom>
                <a:avLst/>
                <a:gdLst>
                  <a:gd name="T0" fmla="*/ 1 w 1"/>
                  <a:gd name="T1" fmla="*/ 0 h 2"/>
                  <a:gd name="T2" fmla="*/ 0 w 1"/>
                  <a:gd name="T3" fmla="*/ 1 h 2"/>
                  <a:gd name="T4" fmla="*/ 1 w 1"/>
                  <a:gd name="T5" fmla="*/ 2 h 2"/>
                  <a:gd name="T6" fmla="*/ 1 w 1"/>
                  <a:gd name="T7" fmla="*/ 1 h 2"/>
                  <a:gd name="T8" fmla="*/ 1 w 1"/>
                  <a:gd name="T9" fmla="*/ 0 h 2"/>
                </a:gdLst>
                <a:ahLst/>
                <a:cxnLst>
                  <a:cxn ang="0">
                    <a:pos x="T0" y="T1"/>
                  </a:cxn>
                  <a:cxn ang="0">
                    <a:pos x="T2" y="T3"/>
                  </a:cxn>
                  <a:cxn ang="0">
                    <a:pos x="T4" y="T5"/>
                  </a:cxn>
                  <a:cxn ang="0">
                    <a:pos x="T6" y="T7"/>
                  </a:cxn>
                  <a:cxn ang="0">
                    <a:pos x="T8" y="T9"/>
                  </a:cxn>
                </a:cxnLst>
                <a:rect l="0" t="0" r="r" b="b"/>
                <a:pathLst>
                  <a:path w="1" h="2">
                    <a:moveTo>
                      <a:pt x="1" y="0"/>
                    </a:moveTo>
                    <a:cubicBezTo>
                      <a:pt x="0" y="1"/>
                      <a:pt x="0" y="1"/>
                      <a:pt x="0" y="1"/>
                    </a:cubicBezTo>
                    <a:cubicBezTo>
                      <a:pt x="0" y="1"/>
                      <a:pt x="1" y="2"/>
                      <a:pt x="1" y="2"/>
                    </a:cubicBezTo>
                    <a:cubicBezTo>
                      <a:pt x="1" y="1"/>
                      <a:pt x="1" y="1"/>
                      <a:pt x="1" y="1"/>
                    </a:cubicBezTo>
                    <a:cubicBezTo>
                      <a:pt x="1" y="1"/>
                      <a:pt x="1"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303" name="Freeform 843"/>
              <p:cNvSpPr>
                <a:spLocks/>
              </p:cNvSpPr>
              <p:nvPr/>
            </p:nvSpPr>
            <p:spPr bwMode="auto">
              <a:xfrm>
                <a:off x="1699" y="2682"/>
                <a:ext cx="5" cy="3"/>
              </a:xfrm>
              <a:custGeom>
                <a:avLst/>
                <a:gdLst>
                  <a:gd name="T0" fmla="*/ 2 w 2"/>
                  <a:gd name="T1" fmla="*/ 0 h 1"/>
                  <a:gd name="T2" fmla="*/ 1 w 2"/>
                  <a:gd name="T3" fmla="*/ 0 h 1"/>
                  <a:gd name="T4" fmla="*/ 0 w 2"/>
                  <a:gd name="T5" fmla="*/ 0 h 1"/>
                  <a:gd name="T6" fmla="*/ 1 w 2"/>
                  <a:gd name="T7" fmla="*/ 1 h 1"/>
                  <a:gd name="T8" fmla="*/ 2 w 2"/>
                  <a:gd name="T9" fmla="*/ 0 h 1"/>
                </a:gdLst>
                <a:ahLst/>
                <a:cxnLst>
                  <a:cxn ang="0">
                    <a:pos x="T0" y="T1"/>
                  </a:cxn>
                  <a:cxn ang="0">
                    <a:pos x="T2" y="T3"/>
                  </a:cxn>
                  <a:cxn ang="0">
                    <a:pos x="T4" y="T5"/>
                  </a:cxn>
                  <a:cxn ang="0">
                    <a:pos x="T6" y="T7"/>
                  </a:cxn>
                  <a:cxn ang="0">
                    <a:pos x="T8" y="T9"/>
                  </a:cxn>
                </a:cxnLst>
                <a:rect l="0" t="0" r="r" b="b"/>
                <a:pathLst>
                  <a:path w="2" h="1">
                    <a:moveTo>
                      <a:pt x="2" y="0"/>
                    </a:moveTo>
                    <a:cubicBezTo>
                      <a:pt x="2" y="0"/>
                      <a:pt x="1" y="0"/>
                      <a:pt x="1" y="0"/>
                    </a:cubicBezTo>
                    <a:cubicBezTo>
                      <a:pt x="1" y="0"/>
                      <a:pt x="1" y="0"/>
                      <a:pt x="0" y="0"/>
                    </a:cubicBezTo>
                    <a:cubicBezTo>
                      <a:pt x="1" y="0"/>
                      <a:pt x="1" y="0"/>
                      <a:pt x="1" y="1"/>
                    </a:cubicBezTo>
                    <a:cubicBezTo>
                      <a:pt x="1" y="1"/>
                      <a:pt x="2" y="1"/>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304" name="Freeform 844"/>
              <p:cNvSpPr>
                <a:spLocks/>
              </p:cNvSpPr>
              <p:nvPr/>
            </p:nvSpPr>
            <p:spPr bwMode="auto">
              <a:xfrm>
                <a:off x="1711" y="2682"/>
                <a:ext cx="5" cy="3"/>
              </a:xfrm>
              <a:custGeom>
                <a:avLst/>
                <a:gdLst>
                  <a:gd name="T0" fmla="*/ 0 w 2"/>
                  <a:gd name="T1" fmla="*/ 0 h 1"/>
                  <a:gd name="T2" fmla="*/ 1 w 2"/>
                  <a:gd name="T3" fmla="*/ 1 h 1"/>
                  <a:gd name="T4" fmla="*/ 2 w 2"/>
                  <a:gd name="T5" fmla="*/ 0 h 1"/>
                  <a:gd name="T6" fmla="*/ 0 w 2"/>
                  <a:gd name="T7" fmla="*/ 0 h 1"/>
                  <a:gd name="T8" fmla="*/ 0 w 2"/>
                  <a:gd name="T9" fmla="*/ 0 h 1"/>
                </a:gdLst>
                <a:ahLst/>
                <a:cxnLst>
                  <a:cxn ang="0">
                    <a:pos x="T0" y="T1"/>
                  </a:cxn>
                  <a:cxn ang="0">
                    <a:pos x="T2" y="T3"/>
                  </a:cxn>
                  <a:cxn ang="0">
                    <a:pos x="T4" y="T5"/>
                  </a:cxn>
                  <a:cxn ang="0">
                    <a:pos x="T6" y="T7"/>
                  </a:cxn>
                  <a:cxn ang="0">
                    <a:pos x="T8" y="T9"/>
                  </a:cxn>
                </a:cxnLst>
                <a:rect l="0" t="0" r="r" b="b"/>
                <a:pathLst>
                  <a:path w="2" h="1">
                    <a:moveTo>
                      <a:pt x="0" y="0"/>
                    </a:moveTo>
                    <a:cubicBezTo>
                      <a:pt x="1" y="0"/>
                      <a:pt x="1" y="1"/>
                      <a:pt x="1" y="1"/>
                    </a:cubicBezTo>
                    <a:cubicBezTo>
                      <a:pt x="1" y="0"/>
                      <a:pt x="2" y="0"/>
                      <a:pt x="2" y="0"/>
                    </a:cubicBezTo>
                    <a:cubicBezTo>
                      <a:pt x="2" y="0"/>
                      <a:pt x="1"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305" name="Freeform 845"/>
              <p:cNvSpPr>
                <a:spLocks/>
              </p:cNvSpPr>
              <p:nvPr/>
            </p:nvSpPr>
            <p:spPr bwMode="auto">
              <a:xfrm>
                <a:off x="1694" y="2675"/>
                <a:ext cx="5" cy="2"/>
              </a:xfrm>
              <a:custGeom>
                <a:avLst/>
                <a:gdLst>
                  <a:gd name="T0" fmla="*/ 0 w 2"/>
                  <a:gd name="T1" fmla="*/ 1 h 1"/>
                  <a:gd name="T2" fmla="*/ 0 w 2"/>
                  <a:gd name="T3" fmla="*/ 1 h 1"/>
                  <a:gd name="T4" fmla="*/ 2 w 2"/>
                  <a:gd name="T5" fmla="*/ 1 h 1"/>
                  <a:gd name="T6" fmla="*/ 2 w 2"/>
                  <a:gd name="T7" fmla="*/ 1 h 1"/>
                  <a:gd name="T8" fmla="*/ 2 w 2"/>
                  <a:gd name="T9" fmla="*/ 0 h 1"/>
                  <a:gd name="T10" fmla="*/ 1 w 2"/>
                  <a:gd name="T11" fmla="*/ 0 h 1"/>
                  <a:gd name="T12" fmla="*/ 0 w 2"/>
                  <a:gd name="T13" fmla="*/ 1 h 1"/>
                </a:gdLst>
                <a:ahLst/>
                <a:cxnLst>
                  <a:cxn ang="0">
                    <a:pos x="T0" y="T1"/>
                  </a:cxn>
                  <a:cxn ang="0">
                    <a:pos x="T2" y="T3"/>
                  </a:cxn>
                  <a:cxn ang="0">
                    <a:pos x="T4" y="T5"/>
                  </a:cxn>
                  <a:cxn ang="0">
                    <a:pos x="T6" y="T7"/>
                  </a:cxn>
                  <a:cxn ang="0">
                    <a:pos x="T8" y="T9"/>
                  </a:cxn>
                  <a:cxn ang="0">
                    <a:pos x="T10" y="T11"/>
                  </a:cxn>
                  <a:cxn ang="0">
                    <a:pos x="T12" y="T13"/>
                  </a:cxn>
                </a:cxnLst>
                <a:rect l="0" t="0" r="r" b="b"/>
                <a:pathLst>
                  <a:path w="2" h="1">
                    <a:moveTo>
                      <a:pt x="0" y="1"/>
                    </a:moveTo>
                    <a:cubicBezTo>
                      <a:pt x="0" y="1"/>
                      <a:pt x="0" y="1"/>
                      <a:pt x="0" y="1"/>
                    </a:cubicBezTo>
                    <a:cubicBezTo>
                      <a:pt x="1" y="1"/>
                      <a:pt x="1" y="1"/>
                      <a:pt x="2" y="1"/>
                    </a:cubicBezTo>
                    <a:cubicBezTo>
                      <a:pt x="2" y="1"/>
                      <a:pt x="2" y="1"/>
                      <a:pt x="2" y="1"/>
                    </a:cubicBezTo>
                    <a:cubicBezTo>
                      <a:pt x="2" y="0"/>
                      <a:pt x="2" y="0"/>
                      <a:pt x="2" y="0"/>
                    </a:cubicBezTo>
                    <a:cubicBezTo>
                      <a:pt x="2" y="0"/>
                      <a:pt x="1" y="0"/>
                      <a:pt x="1" y="0"/>
                    </a:cubicBezTo>
                    <a:cubicBezTo>
                      <a:pt x="1" y="0"/>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306" name="Freeform 846"/>
              <p:cNvSpPr>
                <a:spLocks/>
              </p:cNvSpPr>
              <p:nvPr/>
            </p:nvSpPr>
            <p:spPr bwMode="auto">
              <a:xfrm>
                <a:off x="1668" y="2682"/>
                <a:ext cx="8" cy="3"/>
              </a:xfrm>
              <a:custGeom>
                <a:avLst/>
                <a:gdLst>
                  <a:gd name="T0" fmla="*/ 3 w 3"/>
                  <a:gd name="T1" fmla="*/ 0 h 1"/>
                  <a:gd name="T2" fmla="*/ 1 w 3"/>
                  <a:gd name="T3" fmla="*/ 0 h 1"/>
                  <a:gd name="T4" fmla="*/ 0 w 3"/>
                  <a:gd name="T5" fmla="*/ 1 h 1"/>
                  <a:gd name="T6" fmla="*/ 2 w 3"/>
                  <a:gd name="T7" fmla="*/ 0 h 1"/>
                  <a:gd name="T8" fmla="*/ 3 w 3"/>
                  <a:gd name="T9" fmla="*/ 0 h 1"/>
                </a:gdLst>
                <a:ahLst/>
                <a:cxnLst>
                  <a:cxn ang="0">
                    <a:pos x="T0" y="T1"/>
                  </a:cxn>
                  <a:cxn ang="0">
                    <a:pos x="T2" y="T3"/>
                  </a:cxn>
                  <a:cxn ang="0">
                    <a:pos x="T4" y="T5"/>
                  </a:cxn>
                  <a:cxn ang="0">
                    <a:pos x="T6" y="T7"/>
                  </a:cxn>
                  <a:cxn ang="0">
                    <a:pos x="T8" y="T9"/>
                  </a:cxn>
                </a:cxnLst>
                <a:rect l="0" t="0" r="r" b="b"/>
                <a:pathLst>
                  <a:path w="3" h="1">
                    <a:moveTo>
                      <a:pt x="3" y="0"/>
                    </a:moveTo>
                    <a:cubicBezTo>
                      <a:pt x="2" y="0"/>
                      <a:pt x="2" y="0"/>
                      <a:pt x="1" y="0"/>
                    </a:cubicBezTo>
                    <a:cubicBezTo>
                      <a:pt x="1" y="0"/>
                      <a:pt x="1" y="1"/>
                      <a:pt x="0" y="1"/>
                    </a:cubicBezTo>
                    <a:cubicBezTo>
                      <a:pt x="1" y="1"/>
                      <a:pt x="2" y="1"/>
                      <a:pt x="2" y="0"/>
                    </a:cubicBezTo>
                    <a:cubicBezTo>
                      <a:pt x="2" y="0"/>
                      <a:pt x="3" y="0"/>
                      <a:pt x="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307" name="Freeform 847"/>
              <p:cNvSpPr>
                <a:spLocks/>
              </p:cNvSpPr>
              <p:nvPr/>
            </p:nvSpPr>
            <p:spPr bwMode="auto">
              <a:xfrm>
                <a:off x="1649" y="2680"/>
                <a:ext cx="19" cy="9"/>
              </a:xfrm>
              <a:custGeom>
                <a:avLst/>
                <a:gdLst>
                  <a:gd name="T0" fmla="*/ 0 w 8"/>
                  <a:gd name="T1" fmla="*/ 4 h 4"/>
                  <a:gd name="T2" fmla="*/ 3 w 8"/>
                  <a:gd name="T3" fmla="*/ 3 h 4"/>
                  <a:gd name="T4" fmla="*/ 3 w 8"/>
                  <a:gd name="T5" fmla="*/ 3 h 4"/>
                  <a:gd name="T6" fmla="*/ 5 w 8"/>
                  <a:gd name="T7" fmla="*/ 3 h 4"/>
                  <a:gd name="T8" fmla="*/ 6 w 8"/>
                  <a:gd name="T9" fmla="*/ 3 h 4"/>
                  <a:gd name="T10" fmla="*/ 7 w 8"/>
                  <a:gd name="T11" fmla="*/ 2 h 4"/>
                  <a:gd name="T12" fmla="*/ 8 w 8"/>
                  <a:gd name="T13" fmla="*/ 1 h 4"/>
                  <a:gd name="T14" fmla="*/ 7 w 8"/>
                  <a:gd name="T15" fmla="*/ 1 h 4"/>
                  <a:gd name="T16" fmla="*/ 7 w 8"/>
                  <a:gd name="T17" fmla="*/ 0 h 4"/>
                  <a:gd name="T18" fmla="*/ 6 w 8"/>
                  <a:gd name="T19" fmla="*/ 0 h 4"/>
                  <a:gd name="T20" fmla="*/ 4 w 8"/>
                  <a:gd name="T21" fmla="*/ 1 h 4"/>
                  <a:gd name="T22" fmla="*/ 1 w 8"/>
                  <a:gd name="T23" fmla="*/ 1 h 4"/>
                  <a:gd name="T24" fmla="*/ 0 w 8"/>
                  <a:gd name="T25" fmla="*/ 2 h 4"/>
                  <a:gd name="T26" fmla="*/ 0 w 8"/>
                  <a:gd name="T27" fmla="*/ 3 h 4"/>
                  <a:gd name="T28" fmla="*/ 0 w 8"/>
                  <a:gd name="T29" fmla="*/ 3 h 4"/>
                  <a:gd name="T30" fmla="*/ 0 w 8"/>
                  <a:gd name="T31" fmla="*/ 3 h 4"/>
                  <a:gd name="T32" fmla="*/ 0 w 8"/>
                  <a:gd name="T33"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 h="4">
                    <a:moveTo>
                      <a:pt x="0" y="4"/>
                    </a:moveTo>
                    <a:cubicBezTo>
                      <a:pt x="1" y="4"/>
                      <a:pt x="2" y="4"/>
                      <a:pt x="3" y="3"/>
                    </a:cubicBezTo>
                    <a:cubicBezTo>
                      <a:pt x="3" y="3"/>
                      <a:pt x="3" y="3"/>
                      <a:pt x="3" y="3"/>
                    </a:cubicBezTo>
                    <a:cubicBezTo>
                      <a:pt x="4" y="3"/>
                      <a:pt x="5" y="3"/>
                      <a:pt x="5" y="3"/>
                    </a:cubicBezTo>
                    <a:cubicBezTo>
                      <a:pt x="5" y="3"/>
                      <a:pt x="6" y="3"/>
                      <a:pt x="6" y="3"/>
                    </a:cubicBezTo>
                    <a:cubicBezTo>
                      <a:pt x="6" y="3"/>
                      <a:pt x="7" y="2"/>
                      <a:pt x="7" y="2"/>
                    </a:cubicBezTo>
                    <a:cubicBezTo>
                      <a:pt x="8" y="2"/>
                      <a:pt x="8" y="1"/>
                      <a:pt x="8" y="1"/>
                    </a:cubicBezTo>
                    <a:cubicBezTo>
                      <a:pt x="8" y="1"/>
                      <a:pt x="8" y="1"/>
                      <a:pt x="7" y="1"/>
                    </a:cubicBezTo>
                    <a:cubicBezTo>
                      <a:pt x="7" y="1"/>
                      <a:pt x="7" y="0"/>
                      <a:pt x="7" y="0"/>
                    </a:cubicBezTo>
                    <a:cubicBezTo>
                      <a:pt x="7" y="0"/>
                      <a:pt x="7" y="0"/>
                      <a:pt x="6" y="0"/>
                    </a:cubicBezTo>
                    <a:cubicBezTo>
                      <a:pt x="6" y="0"/>
                      <a:pt x="5" y="1"/>
                      <a:pt x="4" y="1"/>
                    </a:cubicBezTo>
                    <a:cubicBezTo>
                      <a:pt x="3" y="1"/>
                      <a:pt x="2" y="1"/>
                      <a:pt x="1" y="1"/>
                    </a:cubicBezTo>
                    <a:cubicBezTo>
                      <a:pt x="1" y="2"/>
                      <a:pt x="1" y="2"/>
                      <a:pt x="0" y="2"/>
                    </a:cubicBezTo>
                    <a:cubicBezTo>
                      <a:pt x="0" y="2"/>
                      <a:pt x="0" y="2"/>
                      <a:pt x="0" y="3"/>
                    </a:cubicBezTo>
                    <a:cubicBezTo>
                      <a:pt x="0" y="3"/>
                      <a:pt x="0" y="3"/>
                      <a:pt x="0" y="3"/>
                    </a:cubicBezTo>
                    <a:cubicBezTo>
                      <a:pt x="0" y="3"/>
                      <a:pt x="0" y="3"/>
                      <a:pt x="0" y="3"/>
                    </a:cubicBezTo>
                    <a:cubicBezTo>
                      <a:pt x="0" y="4"/>
                      <a:pt x="0" y="4"/>
                      <a:pt x="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308" name="Freeform 848"/>
              <p:cNvSpPr>
                <a:spLocks/>
              </p:cNvSpPr>
              <p:nvPr/>
            </p:nvSpPr>
            <p:spPr bwMode="auto">
              <a:xfrm>
                <a:off x="1633" y="2689"/>
                <a:ext cx="5" cy="3"/>
              </a:xfrm>
              <a:custGeom>
                <a:avLst/>
                <a:gdLst>
                  <a:gd name="T0" fmla="*/ 1 w 2"/>
                  <a:gd name="T1" fmla="*/ 0 h 1"/>
                  <a:gd name="T2" fmla="*/ 0 w 2"/>
                  <a:gd name="T3" fmla="*/ 0 h 1"/>
                  <a:gd name="T4" fmla="*/ 0 w 2"/>
                  <a:gd name="T5" fmla="*/ 0 h 1"/>
                  <a:gd name="T6" fmla="*/ 0 w 2"/>
                  <a:gd name="T7" fmla="*/ 1 h 1"/>
                  <a:gd name="T8" fmla="*/ 1 w 2"/>
                  <a:gd name="T9" fmla="*/ 1 h 1"/>
                  <a:gd name="T10" fmla="*/ 2 w 2"/>
                  <a:gd name="T11" fmla="*/ 0 h 1"/>
                  <a:gd name="T12" fmla="*/ 1 w 2"/>
                  <a:gd name="T13" fmla="*/ 0 h 1"/>
                </a:gdLst>
                <a:ahLst/>
                <a:cxnLst>
                  <a:cxn ang="0">
                    <a:pos x="T0" y="T1"/>
                  </a:cxn>
                  <a:cxn ang="0">
                    <a:pos x="T2" y="T3"/>
                  </a:cxn>
                  <a:cxn ang="0">
                    <a:pos x="T4" y="T5"/>
                  </a:cxn>
                  <a:cxn ang="0">
                    <a:pos x="T6" y="T7"/>
                  </a:cxn>
                  <a:cxn ang="0">
                    <a:pos x="T8" y="T9"/>
                  </a:cxn>
                  <a:cxn ang="0">
                    <a:pos x="T10" y="T11"/>
                  </a:cxn>
                  <a:cxn ang="0">
                    <a:pos x="T12" y="T13"/>
                  </a:cxn>
                </a:cxnLst>
                <a:rect l="0" t="0" r="r" b="b"/>
                <a:pathLst>
                  <a:path w="2" h="1">
                    <a:moveTo>
                      <a:pt x="1" y="0"/>
                    </a:moveTo>
                    <a:cubicBezTo>
                      <a:pt x="1" y="0"/>
                      <a:pt x="0" y="0"/>
                      <a:pt x="0" y="0"/>
                    </a:cubicBezTo>
                    <a:cubicBezTo>
                      <a:pt x="0" y="0"/>
                      <a:pt x="0" y="0"/>
                      <a:pt x="0" y="0"/>
                    </a:cubicBezTo>
                    <a:cubicBezTo>
                      <a:pt x="0" y="0"/>
                      <a:pt x="0" y="1"/>
                      <a:pt x="0" y="1"/>
                    </a:cubicBezTo>
                    <a:cubicBezTo>
                      <a:pt x="1" y="1"/>
                      <a:pt x="1" y="1"/>
                      <a:pt x="1" y="1"/>
                    </a:cubicBezTo>
                    <a:cubicBezTo>
                      <a:pt x="1" y="1"/>
                      <a:pt x="2" y="0"/>
                      <a:pt x="2"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309" name="Freeform 849"/>
              <p:cNvSpPr>
                <a:spLocks/>
              </p:cNvSpPr>
              <p:nvPr/>
            </p:nvSpPr>
            <p:spPr bwMode="auto">
              <a:xfrm>
                <a:off x="1564" y="2680"/>
                <a:ext cx="74" cy="26"/>
              </a:xfrm>
              <a:custGeom>
                <a:avLst/>
                <a:gdLst>
                  <a:gd name="T0" fmla="*/ 30 w 31"/>
                  <a:gd name="T1" fmla="*/ 2 h 11"/>
                  <a:gd name="T2" fmla="*/ 27 w 31"/>
                  <a:gd name="T3" fmla="*/ 2 h 11"/>
                  <a:gd name="T4" fmla="*/ 25 w 31"/>
                  <a:gd name="T5" fmla="*/ 2 h 11"/>
                  <a:gd name="T6" fmla="*/ 22 w 31"/>
                  <a:gd name="T7" fmla="*/ 1 h 11"/>
                  <a:gd name="T8" fmla="*/ 22 w 31"/>
                  <a:gd name="T9" fmla="*/ 1 h 11"/>
                  <a:gd name="T10" fmla="*/ 26 w 31"/>
                  <a:gd name="T11" fmla="*/ 1 h 11"/>
                  <a:gd name="T12" fmla="*/ 26 w 31"/>
                  <a:gd name="T13" fmla="*/ 0 h 11"/>
                  <a:gd name="T14" fmla="*/ 24 w 31"/>
                  <a:gd name="T15" fmla="*/ 1 h 11"/>
                  <a:gd name="T16" fmla="*/ 22 w 31"/>
                  <a:gd name="T17" fmla="*/ 0 h 11"/>
                  <a:gd name="T18" fmla="*/ 20 w 31"/>
                  <a:gd name="T19" fmla="*/ 0 h 11"/>
                  <a:gd name="T20" fmla="*/ 16 w 31"/>
                  <a:gd name="T21" fmla="*/ 1 h 11"/>
                  <a:gd name="T22" fmla="*/ 13 w 31"/>
                  <a:gd name="T23" fmla="*/ 1 h 11"/>
                  <a:gd name="T24" fmla="*/ 13 w 31"/>
                  <a:gd name="T25" fmla="*/ 2 h 11"/>
                  <a:gd name="T26" fmla="*/ 11 w 31"/>
                  <a:gd name="T27" fmla="*/ 2 h 11"/>
                  <a:gd name="T28" fmla="*/ 8 w 31"/>
                  <a:gd name="T29" fmla="*/ 2 h 11"/>
                  <a:gd name="T30" fmla="*/ 6 w 31"/>
                  <a:gd name="T31" fmla="*/ 3 h 11"/>
                  <a:gd name="T32" fmla="*/ 4 w 31"/>
                  <a:gd name="T33" fmla="*/ 4 h 11"/>
                  <a:gd name="T34" fmla="*/ 8 w 31"/>
                  <a:gd name="T35" fmla="*/ 4 h 11"/>
                  <a:gd name="T36" fmla="*/ 9 w 31"/>
                  <a:gd name="T37" fmla="*/ 5 h 11"/>
                  <a:gd name="T38" fmla="*/ 9 w 31"/>
                  <a:gd name="T39" fmla="*/ 6 h 11"/>
                  <a:gd name="T40" fmla="*/ 11 w 31"/>
                  <a:gd name="T41" fmla="*/ 7 h 11"/>
                  <a:gd name="T42" fmla="*/ 9 w 31"/>
                  <a:gd name="T43" fmla="*/ 8 h 11"/>
                  <a:gd name="T44" fmla="*/ 8 w 31"/>
                  <a:gd name="T45" fmla="*/ 8 h 11"/>
                  <a:gd name="T46" fmla="*/ 6 w 31"/>
                  <a:gd name="T47" fmla="*/ 8 h 11"/>
                  <a:gd name="T48" fmla="*/ 4 w 31"/>
                  <a:gd name="T49" fmla="*/ 9 h 11"/>
                  <a:gd name="T50" fmla="*/ 2 w 31"/>
                  <a:gd name="T51" fmla="*/ 9 h 11"/>
                  <a:gd name="T52" fmla="*/ 1 w 31"/>
                  <a:gd name="T53" fmla="*/ 9 h 11"/>
                  <a:gd name="T54" fmla="*/ 1 w 31"/>
                  <a:gd name="T55" fmla="*/ 10 h 11"/>
                  <a:gd name="T56" fmla="*/ 3 w 31"/>
                  <a:gd name="T57" fmla="*/ 11 h 11"/>
                  <a:gd name="T58" fmla="*/ 4 w 31"/>
                  <a:gd name="T59" fmla="*/ 10 h 11"/>
                  <a:gd name="T60" fmla="*/ 7 w 31"/>
                  <a:gd name="T61" fmla="*/ 9 h 11"/>
                  <a:gd name="T62" fmla="*/ 10 w 31"/>
                  <a:gd name="T63" fmla="*/ 9 h 11"/>
                  <a:gd name="T64" fmla="*/ 12 w 31"/>
                  <a:gd name="T65" fmla="*/ 9 h 11"/>
                  <a:gd name="T66" fmla="*/ 13 w 31"/>
                  <a:gd name="T67" fmla="*/ 8 h 11"/>
                  <a:gd name="T68" fmla="*/ 14 w 31"/>
                  <a:gd name="T69" fmla="*/ 10 h 11"/>
                  <a:gd name="T70" fmla="*/ 15 w 31"/>
                  <a:gd name="T71" fmla="*/ 10 h 11"/>
                  <a:gd name="T72" fmla="*/ 16 w 31"/>
                  <a:gd name="T73" fmla="*/ 9 h 11"/>
                  <a:gd name="T74" fmla="*/ 17 w 31"/>
                  <a:gd name="T75" fmla="*/ 7 h 11"/>
                  <a:gd name="T76" fmla="*/ 18 w 31"/>
                  <a:gd name="T77" fmla="*/ 7 h 11"/>
                  <a:gd name="T78" fmla="*/ 19 w 31"/>
                  <a:gd name="T79" fmla="*/ 6 h 11"/>
                  <a:gd name="T80" fmla="*/ 20 w 31"/>
                  <a:gd name="T81" fmla="*/ 7 h 11"/>
                  <a:gd name="T82" fmla="*/ 22 w 31"/>
                  <a:gd name="T83" fmla="*/ 6 h 11"/>
                  <a:gd name="T84" fmla="*/ 24 w 31"/>
                  <a:gd name="T85" fmla="*/ 4 h 11"/>
                  <a:gd name="T86" fmla="*/ 26 w 31"/>
                  <a:gd name="T87" fmla="*/ 4 h 11"/>
                  <a:gd name="T88" fmla="*/ 28 w 31"/>
                  <a:gd name="T89" fmla="*/ 4 h 11"/>
                  <a:gd name="T90" fmla="*/ 30 w 31"/>
                  <a:gd name="T91" fmla="*/ 3 h 11"/>
                  <a:gd name="T92" fmla="*/ 31 w 31"/>
                  <a:gd name="T93" fmla="*/ 2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1" h="11">
                    <a:moveTo>
                      <a:pt x="31" y="2"/>
                    </a:moveTo>
                    <a:cubicBezTo>
                      <a:pt x="31" y="2"/>
                      <a:pt x="31" y="2"/>
                      <a:pt x="30" y="2"/>
                    </a:cubicBezTo>
                    <a:cubicBezTo>
                      <a:pt x="30" y="2"/>
                      <a:pt x="29" y="2"/>
                      <a:pt x="28" y="2"/>
                    </a:cubicBezTo>
                    <a:cubicBezTo>
                      <a:pt x="28" y="2"/>
                      <a:pt x="28" y="2"/>
                      <a:pt x="27" y="2"/>
                    </a:cubicBezTo>
                    <a:cubicBezTo>
                      <a:pt x="27" y="2"/>
                      <a:pt x="27" y="2"/>
                      <a:pt x="26" y="2"/>
                    </a:cubicBezTo>
                    <a:cubicBezTo>
                      <a:pt x="26" y="2"/>
                      <a:pt x="26" y="2"/>
                      <a:pt x="25" y="2"/>
                    </a:cubicBezTo>
                    <a:cubicBezTo>
                      <a:pt x="25" y="2"/>
                      <a:pt x="24" y="2"/>
                      <a:pt x="24" y="2"/>
                    </a:cubicBezTo>
                    <a:cubicBezTo>
                      <a:pt x="23" y="2"/>
                      <a:pt x="23" y="2"/>
                      <a:pt x="22" y="1"/>
                    </a:cubicBezTo>
                    <a:cubicBezTo>
                      <a:pt x="22" y="2"/>
                      <a:pt x="22" y="2"/>
                      <a:pt x="21" y="2"/>
                    </a:cubicBezTo>
                    <a:cubicBezTo>
                      <a:pt x="22" y="2"/>
                      <a:pt x="22" y="1"/>
                      <a:pt x="22" y="1"/>
                    </a:cubicBezTo>
                    <a:cubicBezTo>
                      <a:pt x="23" y="1"/>
                      <a:pt x="23" y="1"/>
                      <a:pt x="24" y="1"/>
                    </a:cubicBezTo>
                    <a:cubicBezTo>
                      <a:pt x="24" y="1"/>
                      <a:pt x="25" y="1"/>
                      <a:pt x="26" y="1"/>
                    </a:cubicBezTo>
                    <a:cubicBezTo>
                      <a:pt x="26" y="1"/>
                      <a:pt x="26" y="1"/>
                      <a:pt x="27" y="1"/>
                    </a:cubicBezTo>
                    <a:cubicBezTo>
                      <a:pt x="26" y="0"/>
                      <a:pt x="26" y="0"/>
                      <a:pt x="26" y="0"/>
                    </a:cubicBezTo>
                    <a:cubicBezTo>
                      <a:pt x="26" y="0"/>
                      <a:pt x="25" y="0"/>
                      <a:pt x="25" y="1"/>
                    </a:cubicBezTo>
                    <a:cubicBezTo>
                      <a:pt x="25" y="1"/>
                      <a:pt x="24" y="1"/>
                      <a:pt x="24" y="1"/>
                    </a:cubicBezTo>
                    <a:cubicBezTo>
                      <a:pt x="23" y="0"/>
                      <a:pt x="23" y="0"/>
                      <a:pt x="22" y="0"/>
                    </a:cubicBezTo>
                    <a:cubicBezTo>
                      <a:pt x="22" y="0"/>
                      <a:pt x="22" y="0"/>
                      <a:pt x="22" y="0"/>
                    </a:cubicBezTo>
                    <a:cubicBezTo>
                      <a:pt x="21" y="0"/>
                      <a:pt x="21" y="0"/>
                      <a:pt x="21" y="0"/>
                    </a:cubicBezTo>
                    <a:cubicBezTo>
                      <a:pt x="21" y="0"/>
                      <a:pt x="21" y="0"/>
                      <a:pt x="20" y="0"/>
                    </a:cubicBezTo>
                    <a:cubicBezTo>
                      <a:pt x="19" y="0"/>
                      <a:pt x="18" y="0"/>
                      <a:pt x="16" y="0"/>
                    </a:cubicBezTo>
                    <a:cubicBezTo>
                      <a:pt x="16" y="0"/>
                      <a:pt x="16" y="0"/>
                      <a:pt x="16" y="1"/>
                    </a:cubicBezTo>
                    <a:cubicBezTo>
                      <a:pt x="15" y="1"/>
                      <a:pt x="15" y="1"/>
                      <a:pt x="15" y="1"/>
                    </a:cubicBezTo>
                    <a:cubicBezTo>
                      <a:pt x="14" y="1"/>
                      <a:pt x="14" y="1"/>
                      <a:pt x="13" y="1"/>
                    </a:cubicBezTo>
                    <a:cubicBezTo>
                      <a:pt x="13" y="2"/>
                      <a:pt x="13" y="2"/>
                      <a:pt x="13" y="2"/>
                    </a:cubicBezTo>
                    <a:cubicBezTo>
                      <a:pt x="13" y="2"/>
                      <a:pt x="13" y="2"/>
                      <a:pt x="13" y="2"/>
                    </a:cubicBezTo>
                    <a:cubicBezTo>
                      <a:pt x="13" y="2"/>
                      <a:pt x="12" y="2"/>
                      <a:pt x="12" y="2"/>
                    </a:cubicBezTo>
                    <a:cubicBezTo>
                      <a:pt x="12" y="2"/>
                      <a:pt x="11" y="2"/>
                      <a:pt x="11" y="2"/>
                    </a:cubicBezTo>
                    <a:cubicBezTo>
                      <a:pt x="11" y="2"/>
                      <a:pt x="10" y="2"/>
                      <a:pt x="10" y="2"/>
                    </a:cubicBezTo>
                    <a:cubicBezTo>
                      <a:pt x="9" y="2"/>
                      <a:pt x="9" y="2"/>
                      <a:pt x="8" y="2"/>
                    </a:cubicBezTo>
                    <a:cubicBezTo>
                      <a:pt x="8" y="2"/>
                      <a:pt x="8" y="3"/>
                      <a:pt x="7" y="3"/>
                    </a:cubicBezTo>
                    <a:cubicBezTo>
                      <a:pt x="7" y="3"/>
                      <a:pt x="7" y="3"/>
                      <a:pt x="6" y="3"/>
                    </a:cubicBezTo>
                    <a:cubicBezTo>
                      <a:pt x="6" y="3"/>
                      <a:pt x="5" y="3"/>
                      <a:pt x="5" y="3"/>
                    </a:cubicBezTo>
                    <a:cubicBezTo>
                      <a:pt x="5" y="3"/>
                      <a:pt x="4" y="4"/>
                      <a:pt x="4" y="4"/>
                    </a:cubicBezTo>
                    <a:cubicBezTo>
                      <a:pt x="4" y="4"/>
                      <a:pt x="5" y="4"/>
                      <a:pt x="5" y="4"/>
                    </a:cubicBezTo>
                    <a:cubicBezTo>
                      <a:pt x="6" y="4"/>
                      <a:pt x="7" y="4"/>
                      <a:pt x="8" y="4"/>
                    </a:cubicBezTo>
                    <a:cubicBezTo>
                      <a:pt x="8" y="4"/>
                      <a:pt x="8" y="4"/>
                      <a:pt x="8" y="4"/>
                    </a:cubicBezTo>
                    <a:cubicBezTo>
                      <a:pt x="8" y="4"/>
                      <a:pt x="8" y="5"/>
                      <a:pt x="9" y="5"/>
                    </a:cubicBezTo>
                    <a:cubicBezTo>
                      <a:pt x="9" y="5"/>
                      <a:pt x="9" y="5"/>
                      <a:pt x="8" y="6"/>
                    </a:cubicBezTo>
                    <a:cubicBezTo>
                      <a:pt x="9" y="6"/>
                      <a:pt x="9" y="6"/>
                      <a:pt x="9" y="6"/>
                    </a:cubicBezTo>
                    <a:cubicBezTo>
                      <a:pt x="9" y="6"/>
                      <a:pt x="10" y="6"/>
                      <a:pt x="10" y="6"/>
                    </a:cubicBezTo>
                    <a:cubicBezTo>
                      <a:pt x="10" y="6"/>
                      <a:pt x="11" y="7"/>
                      <a:pt x="11" y="7"/>
                    </a:cubicBezTo>
                    <a:cubicBezTo>
                      <a:pt x="11" y="7"/>
                      <a:pt x="11" y="7"/>
                      <a:pt x="11" y="7"/>
                    </a:cubicBezTo>
                    <a:cubicBezTo>
                      <a:pt x="11" y="7"/>
                      <a:pt x="10" y="7"/>
                      <a:pt x="9" y="8"/>
                    </a:cubicBezTo>
                    <a:cubicBezTo>
                      <a:pt x="9" y="8"/>
                      <a:pt x="9" y="8"/>
                      <a:pt x="9" y="8"/>
                    </a:cubicBezTo>
                    <a:cubicBezTo>
                      <a:pt x="9" y="8"/>
                      <a:pt x="8" y="8"/>
                      <a:pt x="8" y="8"/>
                    </a:cubicBezTo>
                    <a:cubicBezTo>
                      <a:pt x="8" y="8"/>
                      <a:pt x="7" y="8"/>
                      <a:pt x="7" y="8"/>
                    </a:cubicBezTo>
                    <a:cubicBezTo>
                      <a:pt x="6" y="8"/>
                      <a:pt x="6" y="8"/>
                      <a:pt x="6" y="8"/>
                    </a:cubicBezTo>
                    <a:cubicBezTo>
                      <a:pt x="5" y="8"/>
                      <a:pt x="5" y="9"/>
                      <a:pt x="5" y="9"/>
                    </a:cubicBezTo>
                    <a:cubicBezTo>
                      <a:pt x="4" y="9"/>
                      <a:pt x="4" y="9"/>
                      <a:pt x="4" y="9"/>
                    </a:cubicBezTo>
                    <a:cubicBezTo>
                      <a:pt x="4" y="9"/>
                      <a:pt x="4" y="9"/>
                      <a:pt x="4" y="9"/>
                    </a:cubicBezTo>
                    <a:cubicBezTo>
                      <a:pt x="3" y="9"/>
                      <a:pt x="3" y="9"/>
                      <a:pt x="2" y="9"/>
                    </a:cubicBezTo>
                    <a:cubicBezTo>
                      <a:pt x="2" y="9"/>
                      <a:pt x="2" y="9"/>
                      <a:pt x="1" y="9"/>
                    </a:cubicBezTo>
                    <a:cubicBezTo>
                      <a:pt x="1" y="9"/>
                      <a:pt x="1" y="9"/>
                      <a:pt x="1" y="9"/>
                    </a:cubicBezTo>
                    <a:cubicBezTo>
                      <a:pt x="0" y="10"/>
                      <a:pt x="0" y="10"/>
                      <a:pt x="0" y="10"/>
                    </a:cubicBezTo>
                    <a:cubicBezTo>
                      <a:pt x="0" y="10"/>
                      <a:pt x="1" y="10"/>
                      <a:pt x="1" y="10"/>
                    </a:cubicBezTo>
                    <a:cubicBezTo>
                      <a:pt x="1" y="10"/>
                      <a:pt x="2" y="10"/>
                      <a:pt x="2" y="10"/>
                    </a:cubicBezTo>
                    <a:cubicBezTo>
                      <a:pt x="2" y="11"/>
                      <a:pt x="3" y="11"/>
                      <a:pt x="3" y="11"/>
                    </a:cubicBezTo>
                    <a:cubicBezTo>
                      <a:pt x="4" y="11"/>
                      <a:pt x="4" y="11"/>
                      <a:pt x="4" y="11"/>
                    </a:cubicBezTo>
                    <a:cubicBezTo>
                      <a:pt x="4" y="11"/>
                      <a:pt x="4" y="11"/>
                      <a:pt x="4" y="10"/>
                    </a:cubicBezTo>
                    <a:cubicBezTo>
                      <a:pt x="4" y="10"/>
                      <a:pt x="4" y="10"/>
                      <a:pt x="4" y="10"/>
                    </a:cubicBezTo>
                    <a:cubicBezTo>
                      <a:pt x="5" y="10"/>
                      <a:pt x="6" y="10"/>
                      <a:pt x="7" y="9"/>
                    </a:cubicBezTo>
                    <a:cubicBezTo>
                      <a:pt x="7" y="9"/>
                      <a:pt x="7" y="9"/>
                      <a:pt x="8" y="10"/>
                    </a:cubicBezTo>
                    <a:cubicBezTo>
                      <a:pt x="9" y="9"/>
                      <a:pt x="9" y="9"/>
                      <a:pt x="10" y="9"/>
                    </a:cubicBezTo>
                    <a:cubicBezTo>
                      <a:pt x="10" y="9"/>
                      <a:pt x="11" y="9"/>
                      <a:pt x="11" y="9"/>
                    </a:cubicBezTo>
                    <a:cubicBezTo>
                      <a:pt x="11" y="9"/>
                      <a:pt x="11" y="9"/>
                      <a:pt x="12" y="9"/>
                    </a:cubicBezTo>
                    <a:cubicBezTo>
                      <a:pt x="12" y="9"/>
                      <a:pt x="12" y="9"/>
                      <a:pt x="12" y="9"/>
                    </a:cubicBezTo>
                    <a:cubicBezTo>
                      <a:pt x="13" y="9"/>
                      <a:pt x="13" y="8"/>
                      <a:pt x="13" y="8"/>
                    </a:cubicBezTo>
                    <a:cubicBezTo>
                      <a:pt x="13" y="9"/>
                      <a:pt x="13" y="9"/>
                      <a:pt x="14" y="9"/>
                    </a:cubicBezTo>
                    <a:cubicBezTo>
                      <a:pt x="14" y="9"/>
                      <a:pt x="14" y="10"/>
                      <a:pt x="14" y="10"/>
                    </a:cubicBezTo>
                    <a:cubicBezTo>
                      <a:pt x="14" y="10"/>
                      <a:pt x="14" y="10"/>
                      <a:pt x="14" y="10"/>
                    </a:cubicBezTo>
                    <a:cubicBezTo>
                      <a:pt x="15" y="10"/>
                      <a:pt x="15" y="10"/>
                      <a:pt x="15" y="10"/>
                    </a:cubicBezTo>
                    <a:cubicBezTo>
                      <a:pt x="15" y="10"/>
                      <a:pt x="15" y="10"/>
                      <a:pt x="16" y="10"/>
                    </a:cubicBezTo>
                    <a:cubicBezTo>
                      <a:pt x="16" y="10"/>
                      <a:pt x="16" y="9"/>
                      <a:pt x="16" y="9"/>
                    </a:cubicBezTo>
                    <a:cubicBezTo>
                      <a:pt x="16" y="9"/>
                      <a:pt x="16" y="8"/>
                      <a:pt x="17" y="8"/>
                    </a:cubicBezTo>
                    <a:cubicBezTo>
                      <a:pt x="17" y="7"/>
                      <a:pt x="17" y="7"/>
                      <a:pt x="17" y="7"/>
                    </a:cubicBezTo>
                    <a:cubicBezTo>
                      <a:pt x="17" y="7"/>
                      <a:pt x="17" y="7"/>
                      <a:pt x="17" y="7"/>
                    </a:cubicBezTo>
                    <a:cubicBezTo>
                      <a:pt x="17" y="7"/>
                      <a:pt x="17" y="7"/>
                      <a:pt x="18" y="7"/>
                    </a:cubicBezTo>
                    <a:cubicBezTo>
                      <a:pt x="18" y="7"/>
                      <a:pt x="18" y="7"/>
                      <a:pt x="18" y="7"/>
                    </a:cubicBezTo>
                    <a:cubicBezTo>
                      <a:pt x="18" y="6"/>
                      <a:pt x="18" y="6"/>
                      <a:pt x="19" y="6"/>
                    </a:cubicBezTo>
                    <a:cubicBezTo>
                      <a:pt x="19" y="6"/>
                      <a:pt x="19" y="6"/>
                      <a:pt x="19" y="6"/>
                    </a:cubicBezTo>
                    <a:cubicBezTo>
                      <a:pt x="19" y="6"/>
                      <a:pt x="20" y="6"/>
                      <a:pt x="20" y="7"/>
                    </a:cubicBezTo>
                    <a:cubicBezTo>
                      <a:pt x="20" y="7"/>
                      <a:pt x="20" y="7"/>
                      <a:pt x="20" y="7"/>
                    </a:cubicBezTo>
                    <a:cubicBezTo>
                      <a:pt x="21" y="7"/>
                      <a:pt x="21" y="6"/>
                      <a:pt x="22" y="6"/>
                    </a:cubicBezTo>
                    <a:cubicBezTo>
                      <a:pt x="22" y="6"/>
                      <a:pt x="22" y="5"/>
                      <a:pt x="23" y="5"/>
                    </a:cubicBezTo>
                    <a:cubicBezTo>
                      <a:pt x="23" y="5"/>
                      <a:pt x="24" y="5"/>
                      <a:pt x="24" y="4"/>
                    </a:cubicBezTo>
                    <a:cubicBezTo>
                      <a:pt x="25" y="4"/>
                      <a:pt x="25" y="4"/>
                      <a:pt x="26" y="4"/>
                    </a:cubicBezTo>
                    <a:cubicBezTo>
                      <a:pt x="26" y="4"/>
                      <a:pt x="26" y="4"/>
                      <a:pt x="26" y="4"/>
                    </a:cubicBezTo>
                    <a:cubicBezTo>
                      <a:pt x="27" y="4"/>
                      <a:pt x="27" y="4"/>
                      <a:pt x="27" y="4"/>
                    </a:cubicBezTo>
                    <a:cubicBezTo>
                      <a:pt x="28" y="4"/>
                      <a:pt x="28" y="4"/>
                      <a:pt x="28" y="4"/>
                    </a:cubicBezTo>
                    <a:cubicBezTo>
                      <a:pt x="29" y="4"/>
                      <a:pt x="29" y="4"/>
                      <a:pt x="30" y="4"/>
                    </a:cubicBezTo>
                    <a:cubicBezTo>
                      <a:pt x="30" y="4"/>
                      <a:pt x="30" y="3"/>
                      <a:pt x="30" y="3"/>
                    </a:cubicBezTo>
                    <a:cubicBezTo>
                      <a:pt x="30" y="3"/>
                      <a:pt x="30" y="3"/>
                      <a:pt x="31" y="3"/>
                    </a:cubicBezTo>
                    <a:cubicBezTo>
                      <a:pt x="31" y="3"/>
                      <a:pt x="31" y="3"/>
                      <a:pt x="3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310" name="Freeform 850"/>
              <p:cNvSpPr>
                <a:spLocks/>
              </p:cNvSpPr>
              <p:nvPr/>
            </p:nvSpPr>
            <p:spPr bwMode="auto">
              <a:xfrm>
                <a:off x="2002" y="1747"/>
                <a:ext cx="7" cy="4"/>
              </a:xfrm>
              <a:custGeom>
                <a:avLst/>
                <a:gdLst>
                  <a:gd name="T0" fmla="*/ 2 w 3"/>
                  <a:gd name="T1" fmla="*/ 2 h 2"/>
                  <a:gd name="T2" fmla="*/ 3 w 3"/>
                  <a:gd name="T3" fmla="*/ 2 h 2"/>
                  <a:gd name="T4" fmla="*/ 2 w 3"/>
                  <a:gd name="T5" fmla="*/ 0 h 2"/>
                  <a:gd name="T6" fmla="*/ 2 w 3"/>
                  <a:gd name="T7" fmla="*/ 0 h 2"/>
                  <a:gd name="T8" fmla="*/ 1 w 3"/>
                  <a:gd name="T9" fmla="*/ 0 h 2"/>
                  <a:gd name="T10" fmla="*/ 0 w 3"/>
                  <a:gd name="T11" fmla="*/ 0 h 2"/>
                  <a:gd name="T12" fmla="*/ 0 w 3"/>
                  <a:gd name="T13" fmla="*/ 0 h 2"/>
                  <a:gd name="T14" fmla="*/ 0 w 3"/>
                  <a:gd name="T15" fmla="*/ 1 h 2"/>
                  <a:gd name="T16" fmla="*/ 0 w 3"/>
                  <a:gd name="T17" fmla="*/ 2 h 2"/>
                  <a:gd name="T18" fmla="*/ 2 w 3"/>
                  <a:gd name="T19"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 h="2">
                    <a:moveTo>
                      <a:pt x="2" y="2"/>
                    </a:moveTo>
                    <a:cubicBezTo>
                      <a:pt x="2" y="2"/>
                      <a:pt x="3" y="2"/>
                      <a:pt x="3" y="2"/>
                    </a:cubicBezTo>
                    <a:cubicBezTo>
                      <a:pt x="3" y="1"/>
                      <a:pt x="3" y="1"/>
                      <a:pt x="2" y="0"/>
                    </a:cubicBezTo>
                    <a:cubicBezTo>
                      <a:pt x="2" y="0"/>
                      <a:pt x="2" y="0"/>
                      <a:pt x="2" y="0"/>
                    </a:cubicBezTo>
                    <a:cubicBezTo>
                      <a:pt x="1" y="0"/>
                      <a:pt x="1" y="0"/>
                      <a:pt x="1" y="0"/>
                    </a:cubicBezTo>
                    <a:cubicBezTo>
                      <a:pt x="1" y="0"/>
                      <a:pt x="0" y="0"/>
                      <a:pt x="0" y="0"/>
                    </a:cubicBezTo>
                    <a:cubicBezTo>
                      <a:pt x="0" y="0"/>
                      <a:pt x="0" y="0"/>
                      <a:pt x="0" y="0"/>
                    </a:cubicBezTo>
                    <a:cubicBezTo>
                      <a:pt x="0" y="1"/>
                      <a:pt x="0" y="1"/>
                      <a:pt x="0" y="1"/>
                    </a:cubicBezTo>
                    <a:cubicBezTo>
                      <a:pt x="0" y="1"/>
                      <a:pt x="0" y="1"/>
                      <a:pt x="0" y="2"/>
                    </a:cubicBezTo>
                    <a:cubicBezTo>
                      <a:pt x="1" y="2"/>
                      <a:pt x="2" y="2"/>
                      <a:pt x="2"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311" name="Freeform 851"/>
              <p:cNvSpPr>
                <a:spLocks/>
              </p:cNvSpPr>
              <p:nvPr/>
            </p:nvSpPr>
            <p:spPr bwMode="auto">
              <a:xfrm>
                <a:off x="2000" y="1740"/>
                <a:ext cx="7" cy="4"/>
              </a:xfrm>
              <a:custGeom>
                <a:avLst/>
                <a:gdLst>
                  <a:gd name="T0" fmla="*/ 0 w 3"/>
                  <a:gd name="T1" fmla="*/ 1 h 2"/>
                  <a:gd name="T2" fmla="*/ 0 w 3"/>
                  <a:gd name="T3" fmla="*/ 1 h 2"/>
                  <a:gd name="T4" fmla="*/ 1 w 3"/>
                  <a:gd name="T5" fmla="*/ 2 h 2"/>
                  <a:gd name="T6" fmla="*/ 1 w 3"/>
                  <a:gd name="T7" fmla="*/ 2 h 2"/>
                  <a:gd name="T8" fmla="*/ 3 w 3"/>
                  <a:gd name="T9" fmla="*/ 2 h 2"/>
                  <a:gd name="T10" fmla="*/ 3 w 3"/>
                  <a:gd name="T11" fmla="*/ 1 h 2"/>
                  <a:gd name="T12" fmla="*/ 3 w 3"/>
                  <a:gd name="T13" fmla="*/ 1 h 2"/>
                  <a:gd name="T14" fmla="*/ 2 w 3"/>
                  <a:gd name="T15" fmla="*/ 0 h 2"/>
                  <a:gd name="T16" fmla="*/ 2 w 3"/>
                  <a:gd name="T17" fmla="*/ 0 h 2"/>
                  <a:gd name="T18" fmla="*/ 1 w 3"/>
                  <a:gd name="T19" fmla="*/ 0 h 2"/>
                  <a:gd name="T20" fmla="*/ 0 w 3"/>
                  <a:gd name="T21" fmla="*/ 0 h 2"/>
                  <a:gd name="T22" fmla="*/ 0 w 3"/>
                  <a:gd name="T23"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 h="2">
                    <a:moveTo>
                      <a:pt x="0" y="1"/>
                    </a:moveTo>
                    <a:cubicBezTo>
                      <a:pt x="0" y="1"/>
                      <a:pt x="0" y="1"/>
                      <a:pt x="0" y="1"/>
                    </a:cubicBezTo>
                    <a:cubicBezTo>
                      <a:pt x="0" y="1"/>
                      <a:pt x="0" y="2"/>
                      <a:pt x="1" y="2"/>
                    </a:cubicBezTo>
                    <a:cubicBezTo>
                      <a:pt x="1" y="2"/>
                      <a:pt x="1" y="2"/>
                      <a:pt x="1" y="2"/>
                    </a:cubicBezTo>
                    <a:cubicBezTo>
                      <a:pt x="2" y="2"/>
                      <a:pt x="2" y="2"/>
                      <a:pt x="3" y="2"/>
                    </a:cubicBezTo>
                    <a:cubicBezTo>
                      <a:pt x="3" y="2"/>
                      <a:pt x="3" y="1"/>
                      <a:pt x="3" y="1"/>
                    </a:cubicBezTo>
                    <a:cubicBezTo>
                      <a:pt x="3" y="1"/>
                      <a:pt x="3" y="1"/>
                      <a:pt x="3" y="1"/>
                    </a:cubicBezTo>
                    <a:cubicBezTo>
                      <a:pt x="3" y="1"/>
                      <a:pt x="2" y="0"/>
                      <a:pt x="2" y="0"/>
                    </a:cubicBezTo>
                    <a:cubicBezTo>
                      <a:pt x="2" y="0"/>
                      <a:pt x="2" y="0"/>
                      <a:pt x="2" y="0"/>
                    </a:cubicBezTo>
                    <a:cubicBezTo>
                      <a:pt x="2" y="0"/>
                      <a:pt x="1" y="0"/>
                      <a:pt x="1" y="0"/>
                    </a:cubicBezTo>
                    <a:cubicBezTo>
                      <a:pt x="1" y="0"/>
                      <a:pt x="1" y="0"/>
                      <a:pt x="0" y="0"/>
                    </a:cubicBezTo>
                    <a:cubicBezTo>
                      <a:pt x="0" y="0"/>
                      <a:pt x="0"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312" name="Freeform 852"/>
              <p:cNvSpPr>
                <a:spLocks/>
              </p:cNvSpPr>
              <p:nvPr/>
            </p:nvSpPr>
            <p:spPr bwMode="auto">
              <a:xfrm>
                <a:off x="2002" y="1709"/>
                <a:ext cx="10" cy="5"/>
              </a:xfrm>
              <a:custGeom>
                <a:avLst/>
                <a:gdLst>
                  <a:gd name="T0" fmla="*/ 2 w 4"/>
                  <a:gd name="T1" fmla="*/ 1 h 2"/>
                  <a:gd name="T2" fmla="*/ 3 w 4"/>
                  <a:gd name="T3" fmla="*/ 2 h 2"/>
                  <a:gd name="T4" fmla="*/ 4 w 4"/>
                  <a:gd name="T5" fmla="*/ 1 h 2"/>
                  <a:gd name="T6" fmla="*/ 4 w 4"/>
                  <a:gd name="T7" fmla="*/ 1 h 2"/>
                  <a:gd name="T8" fmla="*/ 3 w 4"/>
                  <a:gd name="T9" fmla="*/ 1 h 2"/>
                  <a:gd name="T10" fmla="*/ 2 w 4"/>
                  <a:gd name="T11" fmla="*/ 1 h 2"/>
                  <a:gd name="T12" fmla="*/ 2 w 4"/>
                  <a:gd name="T13" fmla="*/ 0 h 2"/>
                  <a:gd name="T14" fmla="*/ 1 w 4"/>
                  <a:gd name="T15" fmla="*/ 0 h 2"/>
                  <a:gd name="T16" fmla="*/ 0 w 4"/>
                  <a:gd name="T17" fmla="*/ 0 h 2"/>
                  <a:gd name="T18" fmla="*/ 0 w 4"/>
                  <a:gd name="T19" fmla="*/ 1 h 2"/>
                  <a:gd name="T20" fmla="*/ 1 w 4"/>
                  <a:gd name="T21" fmla="*/ 1 h 2"/>
                  <a:gd name="T22" fmla="*/ 2 w 4"/>
                  <a:gd name="T23"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 h="2">
                    <a:moveTo>
                      <a:pt x="2" y="1"/>
                    </a:moveTo>
                    <a:cubicBezTo>
                      <a:pt x="2" y="1"/>
                      <a:pt x="3" y="1"/>
                      <a:pt x="3" y="2"/>
                    </a:cubicBezTo>
                    <a:cubicBezTo>
                      <a:pt x="3" y="1"/>
                      <a:pt x="3" y="1"/>
                      <a:pt x="4" y="1"/>
                    </a:cubicBezTo>
                    <a:cubicBezTo>
                      <a:pt x="4" y="1"/>
                      <a:pt x="4" y="1"/>
                      <a:pt x="4" y="1"/>
                    </a:cubicBezTo>
                    <a:cubicBezTo>
                      <a:pt x="3" y="1"/>
                      <a:pt x="3" y="1"/>
                      <a:pt x="3" y="1"/>
                    </a:cubicBezTo>
                    <a:cubicBezTo>
                      <a:pt x="3" y="1"/>
                      <a:pt x="2" y="1"/>
                      <a:pt x="2" y="1"/>
                    </a:cubicBezTo>
                    <a:cubicBezTo>
                      <a:pt x="2" y="1"/>
                      <a:pt x="2" y="0"/>
                      <a:pt x="2" y="0"/>
                    </a:cubicBezTo>
                    <a:cubicBezTo>
                      <a:pt x="2" y="0"/>
                      <a:pt x="2" y="0"/>
                      <a:pt x="1" y="0"/>
                    </a:cubicBezTo>
                    <a:cubicBezTo>
                      <a:pt x="1" y="0"/>
                      <a:pt x="1" y="0"/>
                      <a:pt x="0" y="0"/>
                    </a:cubicBezTo>
                    <a:cubicBezTo>
                      <a:pt x="0" y="1"/>
                      <a:pt x="0" y="1"/>
                      <a:pt x="0" y="1"/>
                    </a:cubicBezTo>
                    <a:cubicBezTo>
                      <a:pt x="1" y="1"/>
                      <a:pt x="1" y="1"/>
                      <a:pt x="1" y="1"/>
                    </a:cubicBezTo>
                    <a:cubicBezTo>
                      <a:pt x="1" y="1"/>
                      <a:pt x="2" y="1"/>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313" name="Freeform 853"/>
              <p:cNvSpPr>
                <a:spLocks/>
              </p:cNvSpPr>
              <p:nvPr/>
            </p:nvSpPr>
            <p:spPr bwMode="auto">
              <a:xfrm>
                <a:off x="2255" y="1732"/>
                <a:ext cx="3" cy="10"/>
              </a:xfrm>
              <a:custGeom>
                <a:avLst/>
                <a:gdLst>
                  <a:gd name="T0" fmla="*/ 1 w 1"/>
                  <a:gd name="T1" fmla="*/ 4 h 4"/>
                  <a:gd name="T2" fmla="*/ 1 w 1"/>
                  <a:gd name="T3" fmla="*/ 4 h 4"/>
                  <a:gd name="T4" fmla="*/ 1 w 1"/>
                  <a:gd name="T5" fmla="*/ 3 h 4"/>
                  <a:gd name="T6" fmla="*/ 1 w 1"/>
                  <a:gd name="T7" fmla="*/ 2 h 4"/>
                  <a:gd name="T8" fmla="*/ 1 w 1"/>
                  <a:gd name="T9" fmla="*/ 1 h 4"/>
                  <a:gd name="T10" fmla="*/ 1 w 1"/>
                  <a:gd name="T11" fmla="*/ 0 h 4"/>
                  <a:gd name="T12" fmla="*/ 0 w 1"/>
                  <a:gd name="T13" fmla="*/ 1 h 4"/>
                  <a:gd name="T14" fmla="*/ 0 w 1"/>
                  <a:gd name="T15" fmla="*/ 1 h 4"/>
                  <a:gd name="T16" fmla="*/ 0 w 1"/>
                  <a:gd name="T17" fmla="*/ 1 h 4"/>
                  <a:gd name="T18" fmla="*/ 0 w 1"/>
                  <a:gd name="T19" fmla="*/ 2 h 4"/>
                  <a:gd name="T20" fmla="*/ 0 w 1"/>
                  <a:gd name="T21" fmla="*/ 3 h 4"/>
                  <a:gd name="T22" fmla="*/ 1 w 1"/>
                  <a:gd name="T23"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 h="4">
                    <a:moveTo>
                      <a:pt x="1" y="4"/>
                    </a:moveTo>
                    <a:cubicBezTo>
                      <a:pt x="1" y="4"/>
                      <a:pt x="1" y="4"/>
                      <a:pt x="1" y="4"/>
                    </a:cubicBezTo>
                    <a:cubicBezTo>
                      <a:pt x="1" y="3"/>
                      <a:pt x="1" y="3"/>
                      <a:pt x="1" y="3"/>
                    </a:cubicBezTo>
                    <a:cubicBezTo>
                      <a:pt x="1" y="2"/>
                      <a:pt x="1" y="2"/>
                      <a:pt x="1" y="2"/>
                    </a:cubicBezTo>
                    <a:cubicBezTo>
                      <a:pt x="1" y="1"/>
                      <a:pt x="1" y="1"/>
                      <a:pt x="1" y="1"/>
                    </a:cubicBezTo>
                    <a:cubicBezTo>
                      <a:pt x="1" y="1"/>
                      <a:pt x="1" y="1"/>
                      <a:pt x="1" y="0"/>
                    </a:cubicBezTo>
                    <a:cubicBezTo>
                      <a:pt x="1" y="1"/>
                      <a:pt x="0" y="1"/>
                      <a:pt x="0" y="1"/>
                    </a:cubicBezTo>
                    <a:cubicBezTo>
                      <a:pt x="0" y="1"/>
                      <a:pt x="0" y="1"/>
                      <a:pt x="0" y="1"/>
                    </a:cubicBezTo>
                    <a:cubicBezTo>
                      <a:pt x="0" y="1"/>
                      <a:pt x="0" y="1"/>
                      <a:pt x="0" y="1"/>
                    </a:cubicBezTo>
                    <a:cubicBezTo>
                      <a:pt x="0" y="2"/>
                      <a:pt x="0" y="2"/>
                      <a:pt x="0" y="2"/>
                    </a:cubicBezTo>
                    <a:cubicBezTo>
                      <a:pt x="0" y="2"/>
                      <a:pt x="0" y="3"/>
                      <a:pt x="0" y="3"/>
                    </a:cubicBezTo>
                    <a:cubicBezTo>
                      <a:pt x="0" y="3"/>
                      <a:pt x="0" y="3"/>
                      <a:pt x="1"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314" name="Freeform 854"/>
              <p:cNvSpPr>
                <a:spLocks/>
              </p:cNvSpPr>
              <p:nvPr/>
            </p:nvSpPr>
            <p:spPr bwMode="auto">
              <a:xfrm>
                <a:off x="1948" y="1728"/>
                <a:ext cx="9" cy="19"/>
              </a:xfrm>
              <a:custGeom>
                <a:avLst/>
                <a:gdLst>
                  <a:gd name="T0" fmla="*/ 2 w 4"/>
                  <a:gd name="T1" fmla="*/ 6 h 8"/>
                  <a:gd name="T2" fmla="*/ 3 w 4"/>
                  <a:gd name="T3" fmla="*/ 7 h 8"/>
                  <a:gd name="T4" fmla="*/ 4 w 4"/>
                  <a:gd name="T5" fmla="*/ 8 h 8"/>
                  <a:gd name="T6" fmla="*/ 4 w 4"/>
                  <a:gd name="T7" fmla="*/ 7 h 8"/>
                  <a:gd name="T8" fmla="*/ 4 w 4"/>
                  <a:gd name="T9" fmla="*/ 6 h 8"/>
                  <a:gd name="T10" fmla="*/ 2 w 4"/>
                  <a:gd name="T11" fmla="*/ 5 h 8"/>
                  <a:gd name="T12" fmla="*/ 2 w 4"/>
                  <a:gd name="T13" fmla="*/ 4 h 8"/>
                  <a:gd name="T14" fmla="*/ 2 w 4"/>
                  <a:gd name="T15" fmla="*/ 3 h 8"/>
                  <a:gd name="T16" fmla="*/ 2 w 4"/>
                  <a:gd name="T17" fmla="*/ 2 h 8"/>
                  <a:gd name="T18" fmla="*/ 2 w 4"/>
                  <a:gd name="T19" fmla="*/ 1 h 8"/>
                  <a:gd name="T20" fmla="*/ 2 w 4"/>
                  <a:gd name="T21" fmla="*/ 0 h 8"/>
                  <a:gd name="T22" fmla="*/ 1 w 4"/>
                  <a:gd name="T23" fmla="*/ 0 h 8"/>
                  <a:gd name="T24" fmla="*/ 0 w 4"/>
                  <a:gd name="T25" fmla="*/ 0 h 8"/>
                  <a:gd name="T26" fmla="*/ 0 w 4"/>
                  <a:gd name="T27" fmla="*/ 2 h 8"/>
                  <a:gd name="T28" fmla="*/ 0 w 4"/>
                  <a:gd name="T29" fmla="*/ 3 h 8"/>
                  <a:gd name="T30" fmla="*/ 0 w 4"/>
                  <a:gd name="T31" fmla="*/ 4 h 8"/>
                  <a:gd name="T32" fmla="*/ 1 w 4"/>
                  <a:gd name="T33" fmla="*/ 5 h 8"/>
                  <a:gd name="T34" fmla="*/ 2 w 4"/>
                  <a:gd name="T35" fmla="*/ 6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 h="8">
                    <a:moveTo>
                      <a:pt x="2" y="6"/>
                    </a:moveTo>
                    <a:cubicBezTo>
                      <a:pt x="2" y="7"/>
                      <a:pt x="3" y="7"/>
                      <a:pt x="3" y="7"/>
                    </a:cubicBezTo>
                    <a:cubicBezTo>
                      <a:pt x="3" y="8"/>
                      <a:pt x="3" y="8"/>
                      <a:pt x="4" y="8"/>
                    </a:cubicBezTo>
                    <a:cubicBezTo>
                      <a:pt x="4" y="7"/>
                      <a:pt x="4" y="7"/>
                      <a:pt x="4" y="7"/>
                    </a:cubicBezTo>
                    <a:cubicBezTo>
                      <a:pt x="4" y="7"/>
                      <a:pt x="4" y="6"/>
                      <a:pt x="4" y="6"/>
                    </a:cubicBezTo>
                    <a:cubicBezTo>
                      <a:pt x="3" y="6"/>
                      <a:pt x="3" y="5"/>
                      <a:pt x="2" y="5"/>
                    </a:cubicBezTo>
                    <a:cubicBezTo>
                      <a:pt x="2" y="5"/>
                      <a:pt x="2" y="4"/>
                      <a:pt x="2" y="4"/>
                    </a:cubicBezTo>
                    <a:cubicBezTo>
                      <a:pt x="2" y="4"/>
                      <a:pt x="2" y="3"/>
                      <a:pt x="2" y="3"/>
                    </a:cubicBezTo>
                    <a:cubicBezTo>
                      <a:pt x="2" y="3"/>
                      <a:pt x="2" y="2"/>
                      <a:pt x="2" y="2"/>
                    </a:cubicBezTo>
                    <a:cubicBezTo>
                      <a:pt x="2" y="2"/>
                      <a:pt x="2" y="1"/>
                      <a:pt x="2" y="1"/>
                    </a:cubicBezTo>
                    <a:cubicBezTo>
                      <a:pt x="2" y="1"/>
                      <a:pt x="2" y="0"/>
                      <a:pt x="2" y="0"/>
                    </a:cubicBezTo>
                    <a:cubicBezTo>
                      <a:pt x="1" y="0"/>
                      <a:pt x="1" y="0"/>
                      <a:pt x="1" y="0"/>
                    </a:cubicBezTo>
                    <a:cubicBezTo>
                      <a:pt x="1" y="0"/>
                      <a:pt x="0" y="0"/>
                      <a:pt x="0" y="0"/>
                    </a:cubicBezTo>
                    <a:cubicBezTo>
                      <a:pt x="0" y="1"/>
                      <a:pt x="0" y="2"/>
                      <a:pt x="0" y="2"/>
                    </a:cubicBezTo>
                    <a:cubicBezTo>
                      <a:pt x="0" y="3"/>
                      <a:pt x="0" y="3"/>
                      <a:pt x="0" y="3"/>
                    </a:cubicBezTo>
                    <a:cubicBezTo>
                      <a:pt x="0" y="3"/>
                      <a:pt x="0" y="4"/>
                      <a:pt x="0" y="4"/>
                    </a:cubicBezTo>
                    <a:cubicBezTo>
                      <a:pt x="0" y="4"/>
                      <a:pt x="1" y="5"/>
                      <a:pt x="1" y="5"/>
                    </a:cubicBezTo>
                    <a:cubicBezTo>
                      <a:pt x="1" y="6"/>
                      <a:pt x="2" y="6"/>
                      <a:pt x="2"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315" name="Freeform 855"/>
              <p:cNvSpPr>
                <a:spLocks/>
              </p:cNvSpPr>
              <p:nvPr/>
            </p:nvSpPr>
            <p:spPr bwMode="auto">
              <a:xfrm>
                <a:off x="1799" y="1780"/>
                <a:ext cx="4" cy="2"/>
              </a:xfrm>
              <a:custGeom>
                <a:avLst/>
                <a:gdLst>
                  <a:gd name="T0" fmla="*/ 0 w 2"/>
                  <a:gd name="T1" fmla="*/ 0 h 1"/>
                  <a:gd name="T2" fmla="*/ 1 w 2"/>
                  <a:gd name="T3" fmla="*/ 0 h 1"/>
                  <a:gd name="T4" fmla="*/ 1 w 2"/>
                  <a:gd name="T5" fmla="*/ 1 h 1"/>
                  <a:gd name="T6" fmla="*/ 2 w 2"/>
                  <a:gd name="T7" fmla="*/ 1 h 1"/>
                  <a:gd name="T8" fmla="*/ 2 w 2"/>
                  <a:gd name="T9" fmla="*/ 0 h 1"/>
                  <a:gd name="T10" fmla="*/ 1 w 2"/>
                  <a:gd name="T11" fmla="*/ 0 h 1"/>
                  <a:gd name="T12" fmla="*/ 0 w 2"/>
                  <a:gd name="T13" fmla="*/ 0 h 1"/>
                </a:gdLst>
                <a:ahLst/>
                <a:cxnLst>
                  <a:cxn ang="0">
                    <a:pos x="T0" y="T1"/>
                  </a:cxn>
                  <a:cxn ang="0">
                    <a:pos x="T2" y="T3"/>
                  </a:cxn>
                  <a:cxn ang="0">
                    <a:pos x="T4" y="T5"/>
                  </a:cxn>
                  <a:cxn ang="0">
                    <a:pos x="T6" y="T7"/>
                  </a:cxn>
                  <a:cxn ang="0">
                    <a:pos x="T8" y="T9"/>
                  </a:cxn>
                  <a:cxn ang="0">
                    <a:pos x="T10" y="T11"/>
                  </a:cxn>
                  <a:cxn ang="0">
                    <a:pos x="T12" y="T13"/>
                  </a:cxn>
                </a:cxnLst>
                <a:rect l="0" t="0" r="r" b="b"/>
                <a:pathLst>
                  <a:path w="2" h="1">
                    <a:moveTo>
                      <a:pt x="0" y="0"/>
                    </a:moveTo>
                    <a:cubicBezTo>
                      <a:pt x="0" y="0"/>
                      <a:pt x="1" y="0"/>
                      <a:pt x="1" y="0"/>
                    </a:cubicBezTo>
                    <a:cubicBezTo>
                      <a:pt x="1" y="1"/>
                      <a:pt x="1" y="1"/>
                      <a:pt x="1" y="1"/>
                    </a:cubicBezTo>
                    <a:cubicBezTo>
                      <a:pt x="1" y="1"/>
                      <a:pt x="2" y="1"/>
                      <a:pt x="2" y="1"/>
                    </a:cubicBezTo>
                    <a:cubicBezTo>
                      <a:pt x="2" y="1"/>
                      <a:pt x="2" y="1"/>
                      <a:pt x="2" y="0"/>
                    </a:cubicBezTo>
                    <a:cubicBezTo>
                      <a:pt x="2" y="0"/>
                      <a:pt x="1" y="0"/>
                      <a:pt x="1" y="0"/>
                    </a:cubicBezTo>
                    <a:cubicBezTo>
                      <a:pt x="1"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316" name="Freeform 856"/>
              <p:cNvSpPr>
                <a:spLocks/>
              </p:cNvSpPr>
              <p:nvPr/>
            </p:nvSpPr>
            <p:spPr bwMode="auto">
              <a:xfrm>
                <a:off x="2019" y="1709"/>
                <a:ext cx="2" cy="2"/>
              </a:xfrm>
              <a:custGeom>
                <a:avLst/>
                <a:gdLst>
                  <a:gd name="T0" fmla="*/ 1 w 1"/>
                  <a:gd name="T1" fmla="*/ 1 h 1"/>
                  <a:gd name="T2" fmla="*/ 1 w 1"/>
                  <a:gd name="T3" fmla="*/ 0 h 1"/>
                  <a:gd name="T4" fmla="*/ 0 w 1"/>
                  <a:gd name="T5" fmla="*/ 0 h 1"/>
                  <a:gd name="T6" fmla="*/ 0 w 1"/>
                  <a:gd name="T7" fmla="*/ 0 h 1"/>
                  <a:gd name="T8" fmla="*/ 0 w 1"/>
                  <a:gd name="T9" fmla="*/ 1 h 1"/>
                  <a:gd name="T10" fmla="*/ 1 w 1"/>
                  <a:gd name="T11" fmla="*/ 1 h 1"/>
                </a:gdLst>
                <a:ahLst/>
                <a:cxnLst>
                  <a:cxn ang="0">
                    <a:pos x="T0" y="T1"/>
                  </a:cxn>
                  <a:cxn ang="0">
                    <a:pos x="T2" y="T3"/>
                  </a:cxn>
                  <a:cxn ang="0">
                    <a:pos x="T4" y="T5"/>
                  </a:cxn>
                  <a:cxn ang="0">
                    <a:pos x="T6" y="T7"/>
                  </a:cxn>
                  <a:cxn ang="0">
                    <a:pos x="T8" y="T9"/>
                  </a:cxn>
                  <a:cxn ang="0">
                    <a:pos x="T10" y="T11"/>
                  </a:cxn>
                </a:cxnLst>
                <a:rect l="0" t="0" r="r" b="b"/>
                <a:pathLst>
                  <a:path w="1" h="1">
                    <a:moveTo>
                      <a:pt x="1" y="1"/>
                    </a:moveTo>
                    <a:cubicBezTo>
                      <a:pt x="1" y="1"/>
                      <a:pt x="1" y="1"/>
                      <a:pt x="1" y="0"/>
                    </a:cubicBezTo>
                    <a:cubicBezTo>
                      <a:pt x="1" y="0"/>
                      <a:pt x="0" y="0"/>
                      <a:pt x="0" y="0"/>
                    </a:cubicBezTo>
                    <a:cubicBezTo>
                      <a:pt x="0" y="0"/>
                      <a:pt x="0" y="0"/>
                      <a:pt x="0" y="0"/>
                    </a:cubicBezTo>
                    <a:cubicBezTo>
                      <a:pt x="0" y="1"/>
                      <a:pt x="0" y="1"/>
                      <a:pt x="0" y="1"/>
                    </a:cubicBezTo>
                    <a:cubicBezTo>
                      <a:pt x="1" y="1"/>
                      <a:pt x="1"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317" name="Freeform 857"/>
              <p:cNvSpPr>
                <a:spLocks/>
              </p:cNvSpPr>
              <p:nvPr/>
            </p:nvSpPr>
            <p:spPr bwMode="auto">
              <a:xfrm>
                <a:off x="2021" y="1704"/>
                <a:ext cx="9" cy="7"/>
              </a:xfrm>
              <a:custGeom>
                <a:avLst/>
                <a:gdLst>
                  <a:gd name="T0" fmla="*/ 1 w 4"/>
                  <a:gd name="T1" fmla="*/ 2 h 3"/>
                  <a:gd name="T2" fmla="*/ 3 w 4"/>
                  <a:gd name="T3" fmla="*/ 3 h 3"/>
                  <a:gd name="T4" fmla="*/ 4 w 4"/>
                  <a:gd name="T5" fmla="*/ 3 h 3"/>
                  <a:gd name="T6" fmla="*/ 4 w 4"/>
                  <a:gd name="T7" fmla="*/ 2 h 3"/>
                  <a:gd name="T8" fmla="*/ 4 w 4"/>
                  <a:gd name="T9" fmla="*/ 2 h 3"/>
                  <a:gd name="T10" fmla="*/ 4 w 4"/>
                  <a:gd name="T11" fmla="*/ 1 h 3"/>
                  <a:gd name="T12" fmla="*/ 4 w 4"/>
                  <a:gd name="T13" fmla="*/ 1 h 3"/>
                  <a:gd name="T14" fmla="*/ 3 w 4"/>
                  <a:gd name="T15" fmla="*/ 1 h 3"/>
                  <a:gd name="T16" fmla="*/ 2 w 4"/>
                  <a:gd name="T17" fmla="*/ 0 h 3"/>
                  <a:gd name="T18" fmla="*/ 1 w 4"/>
                  <a:gd name="T19" fmla="*/ 0 h 3"/>
                  <a:gd name="T20" fmla="*/ 1 w 4"/>
                  <a:gd name="T21" fmla="*/ 0 h 3"/>
                  <a:gd name="T22" fmla="*/ 1 w 4"/>
                  <a:gd name="T23" fmla="*/ 1 h 3"/>
                  <a:gd name="T24" fmla="*/ 2 w 4"/>
                  <a:gd name="T25" fmla="*/ 1 h 3"/>
                  <a:gd name="T26" fmla="*/ 1 w 4"/>
                  <a:gd name="T27" fmla="*/ 2 h 3"/>
                  <a:gd name="T28" fmla="*/ 0 w 4"/>
                  <a:gd name="T29" fmla="*/ 1 h 3"/>
                  <a:gd name="T30" fmla="*/ 0 w 4"/>
                  <a:gd name="T31" fmla="*/ 2 h 3"/>
                  <a:gd name="T32" fmla="*/ 0 w 4"/>
                  <a:gd name="T33" fmla="*/ 2 h 3"/>
                  <a:gd name="T34" fmla="*/ 1 w 4"/>
                  <a:gd name="T35" fmla="*/ 2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 h="3">
                    <a:moveTo>
                      <a:pt x="1" y="2"/>
                    </a:moveTo>
                    <a:cubicBezTo>
                      <a:pt x="2" y="3"/>
                      <a:pt x="2" y="3"/>
                      <a:pt x="3" y="3"/>
                    </a:cubicBezTo>
                    <a:cubicBezTo>
                      <a:pt x="3" y="3"/>
                      <a:pt x="3" y="3"/>
                      <a:pt x="4" y="3"/>
                    </a:cubicBezTo>
                    <a:cubicBezTo>
                      <a:pt x="4" y="3"/>
                      <a:pt x="4" y="3"/>
                      <a:pt x="4" y="2"/>
                    </a:cubicBezTo>
                    <a:cubicBezTo>
                      <a:pt x="4" y="2"/>
                      <a:pt x="4" y="2"/>
                      <a:pt x="4" y="2"/>
                    </a:cubicBezTo>
                    <a:cubicBezTo>
                      <a:pt x="4" y="2"/>
                      <a:pt x="4" y="1"/>
                      <a:pt x="4" y="1"/>
                    </a:cubicBezTo>
                    <a:cubicBezTo>
                      <a:pt x="4" y="1"/>
                      <a:pt x="4" y="1"/>
                      <a:pt x="4" y="1"/>
                    </a:cubicBezTo>
                    <a:cubicBezTo>
                      <a:pt x="4" y="1"/>
                      <a:pt x="4" y="1"/>
                      <a:pt x="3" y="1"/>
                    </a:cubicBezTo>
                    <a:cubicBezTo>
                      <a:pt x="3" y="1"/>
                      <a:pt x="3" y="0"/>
                      <a:pt x="2" y="0"/>
                    </a:cubicBezTo>
                    <a:cubicBezTo>
                      <a:pt x="2" y="0"/>
                      <a:pt x="2" y="0"/>
                      <a:pt x="1" y="0"/>
                    </a:cubicBezTo>
                    <a:cubicBezTo>
                      <a:pt x="1" y="0"/>
                      <a:pt x="1" y="0"/>
                      <a:pt x="1" y="0"/>
                    </a:cubicBezTo>
                    <a:cubicBezTo>
                      <a:pt x="1" y="1"/>
                      <a:pt x="1" y="1"/>
                      <a:pt x="1" y="1"/>
                    </a:cubicBezTo>
                    <a:cubicBezTo>
                      <a:pt x="1" y="1"/>
                      <a:pt x="1" y="1"/>
                      <a:pt x="2" y="1"/>
                    </a:cubicBezTo>
                    <a:cubicBezTo>
                      <a:pt x="1" y="2"/>
                      <a:pt x="1" y="2"/>
                      <a:pt x="1" y="2"/>
                    </a:cubicBezTo>
                    <a:cubicBezTo>
                      <a:pt x="1" y="2"/>
                      <a:pt x="1" y="2"/>
                      <a:pt x="0" y="1"/>
                    </a:cubicBezTo>
                    <a:cubicBezTo>
                      <a:pt x="0" y="2"/>
                      <a:pt x="0" y="2"/>
                      <a:pt x="0" y="2"/>
                    </a:cubicBezTo>
                    <a:cubicBezTo>
                      <a:pt x="0" y="2"/>
                      <a:pt x="0" y="2"/>
                      <a:pt x="0" y="2"/>
                    </a:cubicBezTo>
                    <a:cubicBezTo>
                      <a:pt x="0" y="2"/>
                      <a:pt x="1" y="2"/>
                      <a:pt x="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318" name="Freeform 858"/>
              <p:cNvSpPr>
                <a:spLocks/>
              </p:cNvSpPr>
              <p:nvPr/>
            </p:nvSpPr>
            <p:spPr bwMode="auto">
              <a:xfrm>
                <a:off x="2064" y="1697"/>
                <a:ext cx="2" cy="0"/>
              </a:xfrm>
              <a:custGeom>
                <a:avLst/>
                <a:gdLst>
                  <a:gd name="T0" fmla="*/ 1 w 1"/>
                  <a:gd name="T1" fmla="*/ 1 w 1"/>
                  <a:gd name="T2" fmla="*/ 1 w 1"/>
                  <a:gd name="T3" fmla="*/ 0 w 1"/>
                  <a:gd name="T4" fmla="*/ 0 w 1"/>
                  <a:gd name="T5" fmla="*/ 0 w 1"/>
                  <a:gd name="T6" fmla="*/ 1 w 1"/>
                </a:gdLst>
                <a:ahLst/>
                <a:cxnLst>
                  <a:cxn ang="0">
                    <a:pos x="T0" y="0"/>
                  </a:cxn>
                  <a:cxn ang="0">
                    <a:pos x="T1" y="0"/>
                  </a:cxn>
                  <a:cxn ang="0">
                    <a:pos x="T2" y="0"/>
                  </a:cxn>
                  <a:cxn ang="0">
                    <a:pos x="T3" y="0"/>
                  </a:cxn>
                  <a:cxn ang="0">
                    <a:pos x="T4" y="0"/>
                  </a:cxn>
                  <a:cxn ang="0">
                    <a:pos x="T5" y="0"/>
                  </a:cxn>
                  <a:cxn ang="0">
                    <a:pos x="T6" y="0"/>
                  </a:cxn>
                </a:cxnLst>
                <a:rect l="0" t="0" r="r" b="b"/>
                <a:pathLst>
                  <a:path w="1">
                    <a:moveTo>
                      <a:pt x="1" y="0"/>
                    </a:moveTo>
                    <a:cubicBezTo>
                      <a:pt x="1" y="0"/>
                      <a:pt x="1" y="0"/>
                      <a:pt x="1" y="0"/>
                    </a:cubicBezTo>
                    <a:cubicBezTo>
                      <a:pt x="1" y="0"/>
                      <a:pt x="1" y="0"/>
                      <a:pt x="1" y="0"/>
                    </a:cubicBezTo>
                    <a:cubicBezTo>
                      <a:pt x="1" y="0"/>
                      <a:pt x="1" y="0"/>
                      <a:pt x="0" y="0"/>
                    </a:cubicBezTo>
                    <a:cubicBezTo>
                      <a:pt x="0" y="0"/>
                      <a:pt x="0" y="0"/>
                      <a:pt x="0" y="0"/>
                    </a:cubicBezTo>
                    <a:cubicBezTo>
                      <a:pt x="0" y="0"/>
                      <a:pt x="0" y="0"/>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319" name="Freeform 859"/>
              <p:cNvSpPr>
                <a:spLocks/>
              </p:cNvSpPr>
              <p:nvPr/>
            </p:nvSpPr>
            <p:spPr bwMode="auto">
              <a:xfrm>
                <a:off x="2083" y="1687"/>
                <a:ext cx="2" cy="3"/>
              </a:xfrm>
              <a:custGeom>
                <a:avLst/>
                <a:gdLst>
                  <a:gd name="T0" fmla="*/ 1 w 1"/>
                  <a:gd name="T1" fmla="*/ 1 h 1"/>
                  <a:gd name="T2" fmla="*/ 1 w 1"/>
                  <a:gd name="T3" fmla="*/ 1 h 1"/>
                  <a:gd name="T4" fmla="*/ 1 w 1"/>
                  <a:gd name="T5" fmla="*/ 0 h 1"/>
                  <a:gd name="T6" fmla="*/ 1 w 1"/>
                  <a:gd name="T7" fmla="*/ 0 h 1"/>
                  <a:gd name="T8" fmla="*/ 0 w 1"/>
                  <a:gd name="T9" fmla="*/ 0 h 1"/>
                  <a:gd name="T10" fmla="*/ 0 w 1"/>
                  <a:gd name="T11" fmla="*/ 0 h 1"/>
                  <a:gd name="T12" fmla="*/ 0 w 1"/>
                  <a:gd name="T13" fmla="*/ 1 h 1"/>
                  <a:gd name="T14" fmla="*/ 1 w 1"/>
                  <a:gd name="T15" fmla="*/ 1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1">
                    <a:moveTo>
                      <a:pt x="1" y="1"/>
                    </a:moveTo>
                    <a:cubicBezTo>
                      <a:pt x="1" y="1"/>
                      <a:pt x="1" y="1"/>
                      <a:pt x="1" y="1"/>
                    </a:cubicBezTo>
                    <a:cubicBezTo>
                      <a:pt x="1" y="1"/>
                      <a:pt x="1" y="0"/>
                      <a:pt x="1" y="0"/>
                    </a:cubicBezTo>
                    <a:cubicBezTo>
                      <a:pt x="1" y="0"/>
                      <a:pt x="1" y="0"/>
                      <a:pt x="1" y="0"/>
                    </a:cubicBezTo>
                    <a:cubicBezTo>
                      <a:pt x="0" y="0"/>
                      <a:pt x="0" y="0"/>
                      <a:pt x="0" y="0"/>
                    </a:cubicBezTo>
                    <a:cubicBezTo>
                      <a:pt x="0" y="0"/>
                      <a:pt x="0" y="0"/>
                      <a:pt x="0" y="0"/>
                    </a:cubicBezTo>
                    <a:cubicBezTo>
                      <a:pt x="0" y="1"/>
                      <a:pt x="0" y="1"/>
                      <a:pt x="0" y="1"/>
                    </a:cubicBezTo>
                    <a:cubicBezTo>
                      <a:pt x="0" y="1"/>
                      <a:pt x="0"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320" name="Freeform 860"/>
              <p:cNvSpPr>
                <a:spLocks/>
              </p:cNvSpPr>
              <p:nvPr/>
            </p:nvSpPr>
            <p:spPr bwMode="auto">
              <a:xfrm>
                <a:off x="2083" y="1690"/>
                <a:ext cx="4" cy="5"/>
              </a:xfrm>
              <a:custGeom>
                <a:avLst/>
                <a:gdLst>
                  <a:gd name="T0" fmla="*/ 0 w 2"/>
                  <a:gd name="T1" fmla="*/ 1 h 2"/>
                  <a:gd name="T2" fmla="*/ 1 w 2"/>
                  <a:gd name="T3" fmla="*/ 2 h 2"/>
                  <a:gd name="T4" fmla="*/ 2 w 2"/>
                  <a:gd name="T5" fmla="*/ 1 h 2"/>
                  <a:gd name="T6" fmla="*/ 2 w 2"/>
                  <a:gd name="T7" fmla="*/ 1 h 2"/>
                  <a:gd name="T8" fmla="*/ 2 w 2"/>
                  <a:gd name="T9" fmla="*/ 0 h 2"/>
                  <a:gd name="T10" fmla="*/ 1 w 2"/>
                  <a:gd name="T11" fmla="*/ 0 h 2"/>
                  <a:gd name="T12" fmla="*/ 0 w 2"/>
                  <a:gd name="T13" fmla="*/ 1 h 2"/>
                  <a:gd name="T14" fmla="*/ 0 w 2"/>
                  <a:gd name="T15" fmla="*/ 1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2">
                    <a:moveTo>
                      <a:pt x="0" y="1"/>
                    </a:moveTo>
                    <a:cubicBezTo>
                      <a:pt x="1" y="1"/>
                      <a:pt x="1" y="1"/>
                      <a:pt x="1" y="2"/>
                    </a:cubicBezTo>
                    <a:cubicBezTo>
                      <a:pt x="1" y="2"/>
                      <a:pt x="1" y="1"/>
                      <a:pt x="2" y="1"/>
                    </a:cubicBezTo>
                    <a:cubicBezTo>
                      <a:pt x="2" y="1"/>
                      <a:pt x="2" y="1"/>
                      <a:pt x="2" y="1"/>
                    </a:cubicBezTo>
                    <a:cubicBezTo>
                      <a:pt x="2" y="1"/>
                      <a:pt x="2" y="1"/>
                      <a:pt x="2" y="0"/>
                    </a:cubicBezTo>
                    <a:cubicBezTo>
                      <a:pt x="2" y="0"/>
                      <a:pt x="2" y="0"/>
                      <a:pt x="1" y="0"/>
                    </a:cubicBezTo>
                    <a:cubicBezTo>
                      <a:pt x="1" y="1"/>
                      <a:pt x="1" y="1"/>
                      <a:pt x="0" y="1"/>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321" name="Freeform 861"/>
              <p:cNvSpPr>
                <a:spLocks/>
              </p:cNvSpPr>
              <p:nvPr/>
            </p:nvSpPr>
            <p:spPr bwMode="auto">
              <a:xfrm>
                <a:off x="2071" y="1690"/>
                <a:ext cx="9" cy="7"/>
              </a:xfrm>
              <a:custGeom>
                <a:avLst/>
                <a:gdLst>
                  <a:gd name="T0" fmla="*/ 1 w 4"/>
                  <a:gd name="T1" fmla="*/ 3 h 3"/>
                  <a:gd name="T2" fmla="*/ 1 w 4"/>
                  <a:gd name="T3" fmla="*/ 3 h 3"/>
                  <a:gd name="T4" fmla="*/ 2 w 4"/>
                  <a:gd name="T5" fmla="*/ 3 h 3"/>
                  <a:gd name="T6" fmla="*/ 3 w 4"/>
                  <a:gd name="T7" fmla="*/ 2 h 3"/>
                  <a:gd name="T8" fmla="*/ 4 w 4"/>
                  <a:gd name="T9" fmla="*/ 2 h 3"/>
                  <a:gd name="T10" fmla="*/ 2 w 4"/>
                  <a:gd name="T11" fmla="*/ 1 h 3"/>
                  <a:gd name="T12" fmla="*/ 1 w 4"/>
                  <a:gd name="T13" fmla="*/ 1 h 3"/>
                  <a:gd name="T14" fmla="*/ 1 w 4"/>
                  <a:gd name="T15" fmla="*/ 0 h 3"/>
                  <a:gd name="T16" fmla="*/ 0 w 4"/>
                  <a:gd name="T17" fmla="*/ 1 h 3"/>
                  <a:gd name="T18" fmla="*/ 0 w 4"/>
                  <a:gd name="T19" fmla="*/ 1 h 3"/>
                  <a:gd name="T20" fmla="*/ 0 w 4"/>
                  <a:gd name="T21" fmla="*/ 2 h 3"/>
                  <a:gd name="T22" fmla="*/ 0 w 4"/>
                  <a:gd name="T23" fmla="*/ 2 h 3"/>
                  <a:gd name="T24" fmla="*/ 1 w 4"/>
                  <a:gd name="T25" fmla="*/ 3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 h="3">
                    <a:moveTo>
                      <a:pt x="1" y="3"/>
                    </a:moveTo>
                    <a:cubicBezTo>
                      <a:pt x="1" y="3"/>
                      <a:pt x="1" y="3"/>
                      <a:pt x="1" y="3"/>
                    </a:cubicBezTo>
                    <a:cubicBezTo>
                      <a:pt x="2" y="3"/>
                      <a:pt x="2" y="3"/>
                      <a:pt x="2" y="3"/>
                    </a:cubicBezTo>
                    <a:cubicBezTo>
                      <a:pt x="3" y="3"/>
                      <a:pt x="3" y="3"/>
                      <a:pt x="3" y="2"/>
                    </a:cubicBezTo>
                    <a:cubicBezTo>
                      <a:pt x="3" y="2"/>
                      <a:pt x="3" y="2"/>
                      <a:pt x="4" y="2"/>
                    </a:cubicBezTo>
                    <a:cubicBezTo>
                      <a:pt x="3" y="2"/>
                      <a:pt x="2" y="2"/>
                      <a:pt x="2" y="1"/>
                    </a:cubicBezTo>
                    <a:cubicBezTo>
                      <a:pt x="2" y="1"/>
                      <a:pt x="2" y="1"/>
                      <a:pt x="1" y="1"/>
                    </a:cubicBezTo>
                    <a:cubicBezTo>
                      <a:pt x="1" y="1"/>
                      <a:pt x="1" y="1"/>
                      <a:pt x="1" y="0"/>
                    </a:cubicBezTo>
                    <a:cubicBezTo>
                      <a:pt x="1" y="1"/>
                      <a:pt x="1" y="1"/>
                      <a:pt x="0" y="1"/>
                    </a:cubicBezTo>
                    <a:cubicBezTo>
                      <a:pt x="0" y="1"/>
                      <a:pt x="0" y="1"/>
                      <a:pt x="0" y="1"/>
                    </a:cubicBezTo>
                    <a:cubicBezTo>
                      <a:pt x="0" y="1"/>
                      <a:pt x="0" y="1"/>
                      <a:pt x="0" y="2"/>
                    </a:cubicBezTo>
                    <a:cubicBezTo>
                      <a:pt x="0" y="2"/>
                      <a:pt x="0" y="2"/>
                      <a:pt x="0" y="2"/>
                    </a:cubicBezTo>
                    <a:cubicBezTo>
                      <a:pt x="1" y="2"/>
                      <a:pt x="1" y="2"/>
                      <a:pt x="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322" name="Freeform 862"/>
              <p:cNvSpPr>
                <a:spLocks/>
              </p:cNvSpPr>
              <p:nvPr/>
            </p:nvSpPr>
            <p:spPr bwMode="auto">
              <a:xfrm>
                <a:off x="2241" y="1737"/>
                <a:ext cx="7" cy="7"/>
              </a:xfrm>
              <a:custGeom>
                <a:avLst/>
                <a:gdLst>
                  <a:gd name="T0" fmla="*/ 1 w 3"/>
                  <a:gd name="T1" fmla="*/ 2 h 3"/>
                  <a:gd name="T2" fmla="*/ 1 w 3"/>
                  <a:gd name="T3" fmla="*/ 3 h 3"/>
                  <a:gd name="T4" fmla="*/ 2 w 3"/>
                  <a:gd name="T5" fmla="*/ 2 h 3"/>
                  <a:gd name="T6" fmla="*/ 2 w 3"/>
                  <a:gd name="T7" fmla="*/ 1 h 3"/>
                  <a:gd name="T8" fmla="*/ 3 w 3"/>
                  <a:gd name="T9" fmla="*/ 1 h 3"/>
                  <a:gd name="T10" fmla="*/ 3 w 3"/>
                  <a:gd name="T11" fmla="*/ 0 h 3"/>
                  <a:gd name="T12" fmla="*/ 2 w 3"/>
                  <a:gd name="T13" fmla="*/ 0 h 3"/>
                  <a:gd name="T14" fmla="*/ 1 w 3"/>
                  <a:gd name="T15" fmla="*/ 0 h 3"/>
                  <a:gd name="T16" fmla="*/ 0 w 3"/>
                  <a:gd name="T17" fmla="*/ 1 h 3"/>
                  <a:gd name="T18" fmla="*/ 1 w 3"/>
                  <a:gd name="T19" fmla="*/ 2 h 3"/>
                  <a:gd name="T20" fmla="*/ 1 w 3"/>
                  <a:gd name="T21" fmla="*/ 2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 h="3">
                    <a:moveTo>
                      <a:pt x="1" y="2"/>
                    </a:moveTo>
                    <a:cubicBezTo>
                      <a:pt x="1" y="2"/>
                      <a:pt x="1" y="3"/>
                      <a:pt x="1" y="3"/>
                    </a:cubicBezTo>
                    <a:cubicBezTo>
                      <a:pt x="2" y="2"/>
                      <a:pt x="2" y="2"/>
                      <a:pt x="2" y="2"/>
                    </a:cubicBezTo>
                    <a:cubicBezTo>
                      <a:pt x="2" y="2"/>
                      <a:pt x="2" y="2"/>
                      <a:pt x="2" y="1"/>
                    </a:cubicBezTo>
                    <a:cubicBezTo>
                      <a:pt x="2" y="1"/>
                      <a:pt x="2" y="1"/>
                      <a:pt x="3" y="1"/>
                    </a:cubicBezTo>
                    <a:cubicBezTo>
                      <a:pt x="3" y="1"/>
                      <a:pt x="3" y="1"/>
                      <a:pt x="3" y="0"/>
                    </a:cubicBezTo>
                    <a:cubicBezTo>
                      <a:pt x="2" y="0"/>
                      <a:pt x="2" y="0"/>
                      <a:pt x="2" y="0"/>
                    </a:cubicBezTo>
                    <a:cubicBezTo>
                      <a:pt x="2" y="0"/>
                      <a:pt x="1" y="0"/>
                      <a:pt x="1" y="0"/>
                    </a:cubicBezTo>
                    <a:cubicBezTo>
                      <a:pt x="1" y="0"/>
                      <a:pt x="1" y="1"/>
                      <a:pt x="0" y="1"/>
                    </a:cubicBezTo>
                    <a:cubicBezTo>
                      <a:pt x="1" y="1"/>
                      <a:pt x="1" y="1"/>
                      <a:pt x="1" y="2"/>
                    </a:cubicBezTo>
                    <a:cubicBezTo>
                      <a:pt x="1" y="2"/>
                      <a:pt x="1" y="2"/>
                      <a:pt x="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323" name="Freeform 863"/>
              <p:cNvSpPr>
                <a:spLocks/>
              </p:cNvSpPr>
              <p:nvPr/>
            </p:nvSpPr>
            <p:spPr bwMode="auto">
              <a:xfrm>
                <a:off x="1993" y="1723"/>
                <a:ext cx="7" cy="5"/>
              </a:xfrm>
              <a:custGeom>
                <a:avLst/>
                <a:gdLst>
                  <a:gd name="T0" fmla="*/ 1 w 3"/>
                  <a:gd name="T1" fmla="*/ 2 h 2"/>
                  <a:gd name="T2" fmla="*/ 2 w 3"/>
                  <a:gd name="T3" fmla="*/ 2 h 2"/>
                  <a:gd name="T4" fmla="*/ 2 w 3"/>
                  <a:gd name="T5" fmla="*/ 2 h 2"/>
                  <a:gd name="T6" fmla="*/ 3 w 3"/>
                  <a:gd name="T7" fmla="*/ 2 h 2"/>
                  <a:gd name="T8" fmla="*/ 3 w 3"/>
                  <a:gd name="T9" fmla="*/ 1 h 2"/>
                  <a:gd name="T10" fmla="*/ 2 w 3"/>
                  <a:gd name="T11" fmla="*/ 1 h 2"/>
                  <a:gd name="T12" fmla="*/ 2 w 3"/>
                  <a:gd name="T13" fmla="*/ 0 h 2"/>
                  <a:gd name="T14" fmla="*/ 1 w 3"/>
                  <a:gd name="T15" fmla="*/ 0 h 2"/>
                  <a:gd name="T16" fmla="*/ 0 w 3"/>
                  <a:gd name="T17" fmla="*/ 0 h 2"/>
                  <a:gd name="T18" fmla="*/ 0 w 3"/>
                  <a:gd name="T19" fmla="*/ 0 h 2"/>
                  <a:gd name="T20" fmla="*/ 1 w 3"/>
                  <a:gd name="T21" fmla="*/ 1 h 2"/>
                  <a:gd name="T22" fmla="*/ 1 w 3"/>
                  <a:gd name="T23"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 h="2">
                    <a:moveTo>
                      <a:pt x="1" y="2"/>
                    </a:moveTo>
                    <a:cubicBezTo>
                      <a:pt x="1" y="2"/>
                      <a:pt x="1" y="2"/>
                      <a:pt x="2" y="2"/>
                    </a:cubicBezTo>
                    <a:cubicBezTo>
                      <a:pt x="2" y="2"/>
                      <a:pt x="2" y="2"/>
                      <a:pt x="2" y="2"/>
                    </a:cubicBezTo>
                    <a:cubicBezTo>
                      <a:pt x="2" y="2"/>
                      <a:pt x="3" y="2"/>
                      <a:pt x="3" y="2"/>
                    </a:cubicBezTo>
                    <a:cubicBezTo>
                      <a:pt x="3" y="2"/>
                      <a:pt x="3" y="2"/>
                      <a:pt x="3" y="1"/>
                    </a:cubicBezTo>
                    <a:cubicBezTo>
                      <a:pt x="3" y="1"/>
                      <a:pt x="3" y="1"/>
                      <a:pt x="2" y="1"/>
                    </a:cubicBezTo>
                    <a:cubicBezTo>
                      <a:pt x="2" y="1"/>
                      <a:pt x="2" y="0"/>
                      <a:pt x="2" y="0"/>
                    </a:cubicBezTo>
                    <a:cubicBezTo>
                      <a:pt x="1" y="0"/>
                      <a:pt x="1" y="0"/>
                      <a:pt x="1" y="0"/>
                    </a:cubicBezTo>
                    <a:cubicBezTo>
                      <a:pt x="1" y="0"/>
                      <a:pt x="0" y="0"/>
                      <a:pt x="0" y="0"/>
                    </a:cubicBezTo>
                    <a:cubicBezTo>
                      <a:pt x="0" y="0"/>
                      <a:pt x="0" y="0"/>
                      <a:pt x="0" y="0"/>
                    </a:cubicBezTo>
                    <a:cubicBezTo>
                      <a:pt x="0" y="0"/>
                      <a:pt x="1" y="1"/>
                      <a:pt x="1" y="1"/>
                    </a:cubicBezTo>
                    <a:cubicBezTo>
                      <a:pt x="1" y="1"/>
                      <a:pt x="1" y="1"/>
                      <a:pt x="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324" name="Freeform 864"/>
              <p:cNvSpPr>
                <a:spLocks/>
              </p:cNvSpPr>
              <p:nvPr/>
            </p:nvSpPr>
            <p:spPr bwMode="auto">
              <a:xfrm>
                <a:off x="1957" y="1730"/>
                <a:ext cx="2" cy="5"/>
              </a:xfrm>
              <a:custGeom>
                <a:avLst/>
                <a:gdLst>
                  <a:gd name="T0" fmla="*/ 1 w 1"/>
                  <a:gd name="T1" fmla="*/ 1 h 2"/>
                  <a:gd name="T2" fmla="*/ 1 w 1"/>
                  <a:gd name="T3" fmla="*/ 1 h 2"/>
                  <a:gd name="T4" fmla="*/ 1 w 1"/>
                  <a:gd name="T5" fmla="*/ 1 h 2"/>
                  <a:gd name="T6" fmla="*/ 1 w 1"/>
                  <a:gd name="T7" fmla="*/ 0 h 2"/>
                  <a:gd name="T8" fmla="*/ 0 w 1"/>
                  <a:gd name="T9" fmla="*/ 1 h 2"/>
                  <a:gd name="T10" fmla="*/ 0 w 1"/>
                  <a:gd name="T11" fmla="*/ 1 h 2"/>
                  <a:gd name="T12" fmla="*/ 1 w 1"/>
                  <a:gd name="T13" fmla="*/ 2 h 2"/>
                  <a:gd name="T14" fmla="*/ 1 w 1"/>
                  <a:gd name="T15" fmla="*/ 1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2">
                    <a:moveTo>
                      <a:pt x="1" y="1"/>
                    </a:moveTo>
                    <a:cubicBezTo>
                      <a:pt x="1" y="1"/>
                      <a:pt x="1" y="1"/>
                      <a:pt x="1" y="1"/>
                    </a:cubicBezTo>
                    <a:cubicBezTo>
                      <a:pt x="1" y="1"/>
                      <a:pt x="1" y="1"/>
                      <a:pt x="1" y="1"/>
                    </a:cubicBezTo>
                    <a:cubicBezTo>
                      <a:pt x="1" y="0"/>
                      <a:pt x="1" y="0"/>
                      <a:pt x="1" y="0"/>
                    </a:cubicBezTo>
                    <a:cubicBezTo>
                      <a:pt x="0" y="0"/>
                      <a:pt x="0" y="0"/>
                      <a:pt x="0" y="1"/>
                    </a:cubicBezTo>
                    <a:cubicBezTo>
                      <a:pt x="0" y="1"/>
                      <a:pt x="0" y="1"/>
                      <a:pt x="0" y="1"/>
                    </a:cubicBezTo>
                    <a:cubicBezTo>
                      <a:pt x="0" y="1"/>
                      <a:pt x="1" y="1"/>
                      <a:pt x="1" y="2"/>
                    </a:cubicBezTo>
                    <a:cubicBezTo>
                      <a:pt x="1" y="2"/>
                      <a:pt x="1"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325" name="Freeform 865"/>
              <p:cNvSpPr>
                <a:spLocks/>
              </p:cNvSpPr>
              <p:nvPr/>
            </p:nvSpPr>
            <p:spPr bwMode="auto">
              <a:xfrm>
                <a:off x="2246" y="1742"/>
                <a:ext cx="5" cy="5"/>
              </a:xfrm>
              <a:custGeom>
                <a:avLst/>
                <a:gdLst>
                  <a:gd name="T0" fmla="*/ 0 w 2"/>
                  <a:gd name="T1" fmla="*/ 2 h 2"/>
                  <a:gd name="T2" fmla="*/ 1 w 2"/>
                  <a:gd name="T3" fmla="*/ 2 h 2"/>
                  <a:gd name="T4" fmla="*/ 2 w 2"/>
                  <a:gd name="T5" fmla="*/ 2 h 2"/>
                  <a:gd name="T6" fmla="*/ 2 w 2"/>
                  <a:gd name="T7" fmla="*/ 2 h 2"/>
                  <a:gd name="T8" fmla="*/ 2 w 2"/>
                  <a:gd name="T9" fmla="*/ 1 h 2"/>
                  <a:gd name="T10" fmla="*/ 1 w 2"/>
                  <a:gd name="T11" fmla="*/ 0 h 2"/>
                  <a:gd name="T12" fmla="*/ 1 w 2"/>
                  <a:gd name="T13" fmla="*/ 1 h 2"/>
                  <a:gd name="T14" fmla="*/ 0 w 2"/>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2">
                    <a:moveTo>
                      <a:pt x="0" y="2"/>
                    </a:moveTo>
                    <a:cubicBezTo>
                      <a:pt x="1" y="2"/>
                      <a:pt x="1" y="2"/>
                      <a:pt x="1" y="2"/>
                    </a:cubicBezTo>
                    <a:cubicBezTo>
                      <a:pt x="1" y="2"/>
                      <a:pt x="2" y="2"/>
                      <a:pt x="2" y="2"/>
                    </a:cubicBezTo>
                    <a:cubicBezTo>
                      <a:pt x="2" y="2"/>
                      <a:pt x="2" y="2"/>
                      <a:pt x="2" y="2"/>
                    </a:cubicBezTo>
                    <a:cubicBezTo>
                      <a:pt x="2" y="2"/>
                      <a:pt x="2" y="1"/>
                      <a:pt x="2" y="1"/>
                    </a:cubicBezTo>
                    <a:cubicBezTo>
                      <a:pt x="2" y="1"/>
                      <a:pt x="2" y="1"/>
                      <a:pt x="1" y="0"/>
                    </a:cubicBezTo>
                    <a:cubicBezTo>
                      <a:pt x="1" y="1"/>
                      <a:pt x="1" y="1"/>
                      <a:pt x="1" y="1"/>
                    </a:cubicBezTo>
                    <a:cubicBezTo>
                      <a:pt x="1" y="1"/>
                      <a:pt x="0"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326" name="Freeform 866"/>
              <p:cNvSpPr>
                <a:spLocks/>
              </p:cNvSpPr>
              <p:nvPr/>
            </p:nvSpPr>
            <p:spPr bwMode="auto">
              <a:xfrm>
                <a:off x="1827" y="2083"/>
                <a:ext cx="5" cy="0"/>
              </a:xfrm>
              <a:custGeom>
                <a:avLst/>
                <a:gdLst>
                  <a:gd name="T0" fmla="*/ 1 w 2"/>
                  <a:gd name="T1" fmla="*/ 2 w 2"/>
                  <a:gd name="T2" fmla="*/ 1 w 2"/>
                  <a:gd name="T3" fmla="*/ 0 w 2"/>
                  <a:gd name="T4" fmla="*/ 0 w 2"/>
                  <a:gd name="T5" fmla="*/ 0 w 2"/>
                  <a:gd name="T6" fmla="*/ 1 w 2"/>
                </a:gdLst>
                <a:ahLst/>
                <a:cxnLst>
                  <a:cxn ang="0">
                    <a:pos x="T0" y="0"/>
                  </a:cxn>
                  <a:cxn ang="0">
                    <a:pos x="T1" y="0"/>
                  </a:cxn>
                  <a:cxn ang="0">
                    <a:pos x="T2" y="0"/>
                  </a:cxn>
                  <a:cxn ang="0">
                    <a:pos x="T3" y="0"/>
                  </a:cxn>
                  <a:cxn ang="0">
                    <a:pos x="T4" y="0"/>
                  </a:cxn>
                  <a:cxn ang="0">
                    <a:pos x="T5" y="0"/>
                  </a:cxn>
                  <a:cxn ang="0">
                    <a:pos x="T6" y="0"/>
                  </a:cxn>
                </a:cxnLst>
                <a:rect l="0" t="0" r="r" b="b"/>
                <a:pathLst>
                  <a:path w="2">
                    <a:moveTo>
                      <a:pt x="1" y="0"/>
                    </a:moveTo>
                    <a:cubicBezTo>
                      <a:pt x="2" y="0"/>
                      <a:pt x="2" y="0"/>
                      <a:pt x="2" y="0"/>
                    </a:cubicBezTo>
                    <a:cubicBezTo>
                      <a:pt x="2" y="0"/>
                      <a:pt x="1" y="0"/>
                      <a:pt x="1" y="0"/>
                    </a:cubicBezTo>
                    <a:cubicBezTo>
                      <a:pt x="1" y="0"/>
                      <a:pt x="0" y="0"/>
                      <a:pt x="0" y="0"/>
                    </a:cubicBezTo>
                    <a:cubicBezTo>
                      <a:pt x="0" y="0"/>
                      <a:pt x="0" y="0"/>
                      <a:pt x="0" y="0"/>
                    </a:cubicBezTo>
                    <a:cubicBezTo>
                      <a:pt x="0" y="0"/>
                      <a:pt x="0" y="0"/>
                      <a:pt x="0"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327" name="Freeform 867"/>
              <p:cNvSpPr>
                <a:spLocks/>
              </p:cNvSpPr>
              <p:nvPr/>
            </p:nvSpPr>
            <p:spPr bwMode="auto">
              <a:xfrm>
                <a:off x="1825" y="2021"/>
                <a:ext cx="30" cy="19"/>
              </a:xfrm>
              <a:custGeom>
                <a:avLst/>
                <a:gdLst>
                  <a:gd name="T0" fmla="*/ 0 w 13"/>
                  <a:gd name="T1" fmla="*/ 3 h 8"/>
                  <a:gd name="T2" fmla="*/ 0 w 13"/>
                  <a:gd name="T3" fmla="*/ 4 h 8"/>
                  <a:gd name="T4" fmla="*/ 0 w 13"/>
                  <a:gd name="T5" fmla="*/ 4 h 8"/>
                  <a:gd name="T6" fmla="*/ 1 w 13"/>
                  <a:gd name="T7" fmla="*/ 4 h 8"/>
                  <a:gd name="T8" fmla="*/ 0 w 13"/>
                  <a:gd name="T9" fmla="*/ 5 h 8"/>
                  <a:gd name="T10" fmla="*/ 0 w 13"/>
                  <a:gd name="T11" fmla="*/ 5 h 8"/>
                  <a:gd name="T12" fmla="*/ 1 w 13"/>
                  <a:gd name="T13" fmla="*/ 6 h 8"/>
                  <a:gd name="T14" fmla="*/ 4 w 13"/>
                  <a:gd name="T15" fmla="*/ 6 h 8"/>
                  <a:gd name="T16" fmla="*/ 4 w 13"/>
                  <a:gd name="T17" fmla="*/ 6 h 8"/>
                  <a:gd name="T18" fmla="*/ 5 w 13"/>
                  <a:gd name="T19" fmla="*/ 6 h 8"/>
                  <a:gd name="T20" fmla="*/ 7 w 13"/>
                  <a:gd name="T21" fmla="*/ 5 h 8"/>
                  <a:gd name="T22" fmla="*/ 5 w 13"/>
                  <a:gd name="T23" fmla="*/ 6 h 8"/>
                  <a:gd name="T24" fmla="*/ 4 w 13"/>
                  <a:gd name="T25" fmla="*/ 6 h 8"/>
                  <a:gd name="T26" fmla="*/ 3 w 13"/>
                  <a:gd name="T27" fmla="*/ 6 h 8"/>
                  <a:gd name="T28" fmla="*/ 2 w 13"/>
                  <a:gd name="T29" fmla="*/ 6 h 8"/>
                  <a:gd name="T30" fmla="*/ 2 w 13"/>
                  <a:gd name="T31" fmla="*/ 7 h 8"/>
                  <a:gd name="T32" fmla="*/ 3 w 13"/>
                  <a:gd name="T33" fmla="*/ 7 h 8"/>
                  <a:gd name="T34" fmla="*/ 5 w 13"/>
                  <a:gd name="T35" fmla="*/ 7 h 8"/>
                  <a:gd name="T36" fmla="*/ 5 w 13"/>
                  <a:gd name="T37" fmla="*/ 8 h 8"/>
                  <a:gd name="T38" fmla="*/ 6 w 13"/>
                  <a:gd name="T39" fmla="*/ 8 h 8"/>
                  <a:gd name="T40" fmla="*/ 7 w 13"/>
                  <a:gd name="T41" fmla="*/ 7 h 8"/>
                  <a:gd name="T42" fmla="*/ 10 w 13"/>
                  <a:gd name="T43" fmla="*/ 6 h 8"/>
                  <a:gd name="T44" fmla="*/ 11 w 13"/>
                  <a:gd name="T45" fmla="*/ 6 h 8"/>
                  <a:gd name="T46" fmla="*/ 13 w 13"/>
                  <a:gd name="T47" fmla="*/ 5 h 8"/>
                  <a:gd name="T48" fmla="*/ 13 w 13"/>
                  <a:gd name="T49" fmla="*/ 4 h 8"/>
                  <a:gd name="T50" fmla="*/ 12 w 13"/>
                  <a:gd name="T51" fmla="*/ 3 h 8"/>
                  <a:gd name="T52" fmla="*/ 11 w 13"/>
                  <a:gd name="T53" fmla="*/ 3 h 8"/>
                  <a:gd name="T54" fmla="*/ 10 w 13"/>
                  <a:gd name="T55" fmla="*/ 3 h 8"/>
                  <a:gd name="T56" fmla="*/ 9 w 13"/>
                  <a:gd name="T57" fmla="*/ 1 h 8"/>
                  <a:gd name="T58" fmla="*/ 7 w 13"/>
                  <a:gd name="T59" fmla="*/ 0 h 8"/>
                  <a:gd name="T60" fmla="*/ 5 w 13"/>
                  <a:gd name="T61" fmla="*/ 0 h 8"/>
                  <a:gd name="T62" fmla="*/ 4 w 13"/>
                  <a:gd name="T63" fmla="*/ 0 h 8"/>
                  <a:gd name="T64" fmla="*/ 3 w 13"/>
                  <a:gd name="T65" fmla="*/ 0 h 8"/>
                  <a:gd name="T66" fmla="*/ 1 w 13"/>
                  <a:gd name="T67" fmla="*/ 0 h 8"/>
                  <a:gd name="T68" fmla="*/ 1 w 13"/>
                  <a:gd name="T69" fmla="*/ 0 h 8"/>
                  <a:gd name="T70" fmla="*/ 0 w 13"/>
                  <a:gd name="T71" fmla="*/ 1 h 8"/>
                  <a:gd name="T72" fmla="*/ 0 w 13"/>
                  <a:gd name="T73" fmla="*/ 2 h 8"/>
                  <a:gd name="T74" fmla="*/ 1 w 13"/>
                  <a:gd name="T75" fmla="*/ 2 h 8"/>
                  <a:gd name="T76" fmla="*/ 2 w 13"/>
                  <a:gd name="T77" fmla="*/ 3 h 8"/>
                  <a:gd name="T78" fmla="*/ 1 w 13"/>
                  <a:gd name="T79" fmla="*/ 3 h 8"/>
                  <a:gd name="T80" fmla="*/ 0 w 13"/>
                  <a:gd name="T81" fmla="*/ 3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3" h="8">
                    <a:moveTo>
                      <a:pt x="0" y="3"/>
                    </a:moveTo>
                    <a:cubicBezTo>
                      <a:pt x="0" y="3"/>
                      <a:pt x="0" y="3"/>
                      <a:pt x="0" y="4"/>
                    </a:cubicBezTo>
                    <a:cubicBezTo>
                      <a:pt x="0" y="4"/>
                      <a:pt x="0" y="4"/>
                      <a:pt x="0" y="4"/>
                    </a:cubicBezTo>
                    <a:cubicBezTo>
                      <a:pt x="0" y="4"/>
                      <a:pt x="1" y="4"/>
                      <a:pt x="1" y="4"/>
                    </a:cubicBezTo>
                    <a:cubicBezTo>
                      <a:pt x="1" y="5"/>
                      <a:pt x="1" y="5"/>
                      <a:pt x="0" y="5"/>
                    </a:cubicBezTo>
                    <a:cubicBezTo>
                      <a:pt x="0" y="5"/>
                      <a:pt x="0" y="5"/>
                      <a:pt x="0" y="5"/>
                    </a:cubicBezTo>
                    <a:cubicBezTo>
                      <a:pt x="0" y="5"/>
                      <a:pt x="1" y="5"/>
                      <a:pt x="1" y="6"/>
                    </a:cubicBezTo>
                    <a:cubicBezTo>
                      <a:pt x="2" y="6"/>
                      <a:pt x="3" y="6"/>
                      <a:pt x="4" y="6"/>
                    </a:cubicBezTo>
                    <a:cubicBezTo>
                      <a:pt x="4" y="6"/>
                      <a:pt x="4" y="6"/>
                      <a:pt x="4" y="6"/>
                    </a:cubicBezTo>
                    <a:cubicBezTo>
                      <a:pt x="4" y="6"/>
                      <a:pt x="5" y="6"/>
                      <a:pt x="5" y="6"/>
                    </a:cubicBezTo>
                    <a:cubicBezTo>
                      <a:pt x="5" y="6"/>
                      <a:pt x="6" y="5"/>
                      <a:pt x="7" y="5"/>
                    </a:cubicBezTo>
                    <a:cubicBezTo>
                      <a:pt x="6" y="5"/>
                      <a:pt x="6" y="6"/>
                      <a:pt x="5" y="6"/>
                    </a:cubicBezTo>
                    <a:cubicBezTo>
                      <a:pt x="5" y="6"/>
                      <a:pt x="5" y="6"/>
                      <a:pt x="4" y="6"/>
                    </a:cubicBezTo>
                    <a:cubicBezTo>
                      <a:pt x="4" y="6"/>
                      <a:pt x="3" y="6"/>
                      <a:pt x="3" y="6"/>
                    </a:cubicBezTo>
                    <a:cubicBezTo>
                      <a:pt x="3" y="6"/>
                      <a:pt x="2" y="6"/>
                      <a:pt x="2" y="6"/>
                    </a:cubicBezTo>
                    <a:cubicBezTo>
                      <a:pt x="2" y="7"/>
                      <a:pt x="2" y="7"/>
                      <a:pt x="2" y="7"/>
                    </a:cubicBezTo>
                    <a:cubicBezTo>
                      <a:pt x="2" y="7"/>
                      <a:pt x="3" y="7"/>
                      <a:pt x="3" y="7"/>
                    </a:cubicBezTo>
                    <a:cubicBezTo>
                      <a:pt x="3" y="7"/>
                      <a:pt x="4" y="7"/>
                      <a:pt x="5" y="7"/>
                    </a:cubicBezTo>
                    <a:cubicBezTo>
                      <a:pt x="5" y="7"/>
                      <a:pt x="5" y="7"/>
                      <a:pt x="5" y="8"/>
                    </a:cubicBezTo>
                    <a:cubicBezTo>
                      <a:pt x="5" y="8"/>
                      <a:pt x="6" y="8"/>
                      <a:pt x="6" y="8"/>
                    </a:cubicBezTo>
                    <a:cubicBezTo>
                      <a:pt x="6" y="7"/>
                      <a:pt x="6" y="7"/>
                      <a:pt x="7" y="7"/>
                    </a:cubicBezTo>
                    <a:cubicBezTo>
                      <a:pt x="8" y="7"/>
                      <a:pt x="9" y="7"/>
                      <a:pt x="10" y="6"/>
                    </a:cubicBezTo>
                    <a:cubicBezTo>
                      <a:pt x="10" y="6"/>
                      <a:pt x="11" y="6"/>
                      <a:pt x="11" y="6"/>
                    </a:cubicBezTo>
                    <a:cubicBezTo>
                      <a:pt x="12" y="6"/>
                      <a:pt x="13" y="5"/>
                      <a:pt x="13" y="5"/>
                    </a:cubicBezTo>
                    <a:cubicBezTo>
                      <a:pt x="13" y="4"/>
                      <a:pt x="13" y="4"/>
                      <a:pt x="13" y="4"/>
                    </a:cubicBezTo>
                    <a:cubicBezTo>
                      <a:pt x="12" y="3"/>
                      <a:pt x="12" y="3"/>
                      <a:pt x="12" y="3"/>
                    </a:cubicBezTo>
                    <a:cubicBezTo>
                      <a:pt x="12" y="3"/>
                      <a:pt x="11" y="3"/>
                      <a:pt x="11" y="3"/>
                    </a:cubicBezTo>
                    <a:cubicBezTo>
                      <a:pt x="10" y="3"/>
                      <a:pt x="10" y="3"/>
                      <a:pt x="10" y="3"/>
                    </a:cubicBezTo>
                    <a:cubicBezTo>
                      <a:pt x="9" y="2"/>
                      <a:pt x="9" y="2"/>
                      <a:pt x="9" y="1"/>
                    </a:cubicBezTo>
                    <a:cubicBezTo>
                      <a:pt x="8" y="1"/>
                      <a:pt x="8" y="1"/>
                      <a:pt x="7" y="0"/>
                    </a:cubicBezTo>
                    <a:cubicBezTo>
                      <a:pt x="7" y="0"/>
                      <a:pt x="6" y="0"/>
                      <a:pt x="5" y="0"/>
                    </a:cubicBezTo>
                    <a:cubicBezTo>
                      <a:pt x="5" y="0"/>
                      <a:pt x="5" y="0"/>
                      <a:pt x="4" y="0"/>
                    </a:cubicBezTo>
                    <a:cubicBezTo>
                      <a:pt x="4" y="0"/>
                      <a:pt x="3" y="0"/>
                      <a:pt x="3" y="0"/>
                    </a:cubicBezTo>
                    <a:cubicBezTo>
                      <a:pt x="2" y="0"/>
                      <a:pt x="2" y="0"/>
                      <a:pt x="1" y="0"/>
                    </a:cubicBezTo>
                    <a:cubicBezTo>
                      <a:pt x="1" y="0"/>
                      <a:pt x="1" y="0"/>
                      <a:pt x="1" y="0"/>
                    </a:cubicBezTo>
                    <a:cubicBezTo>
                      <a:pt x="1" y="0"/>
                      <a:pt x="0" y="1"/>
                      <a:pt x="0" y="1"/>
                    </a:cubicBezTo>
                    <a:cubicBezTo>
                      <a:pt x="0" y="1"/>
                      <a:pt x="0" y="2"/>
                      <a:pt x="0" y="2"/>
                    </a:cubicBezTo>
                    <a:cubicBezTo>
                      <a:pt x="1" y="2"/>
                      <a:pt x="1" y="2"/>
                      <a:pt x="1" y="2"/>
                    </a:cubicBezTo>
                    <a:cubicBezTo>
                      <a:pt x="2" y="2"/>
                      <a:pt x="2" y="3"/>
                      <a:pt x="2" y="3"/>
                    </a:cubicBezTo>
                    <a:cubicBezTo>
                      <a:pt x="2" y="3"/>
                      <a:pt x="1" y="3"/>
                      <a:pt x="1" y="3"/>
                    </a:cubicBezTo>
                    <a:cubicBezTo>
                      <a:pt x="1" y="3"/>
                      <a:pt x="0" y="3"/>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328" name="Freeform 868"/>
              <p:cNvSpPr>
                <a:spLocks/>
              </p:cNvSpPr>
              <p:nvPr/>
            </p:nvSpPr>
            <p:spPr bwMode="auto">
              <a:xfrm>
                <a:off x="1827" y="2066"/>
                <a:ext cx="2" cy="3"/>
              </a:xfrm>
              <a:custGeom>
                <a:avLst/>
                <a:gdLst>
                  <a:gd name="T0" fmla="*/ 1 w 1"/>
                  <a:gd name="T1" fmla="*/ 0 h 1"/>
                  <a:gd name="T2" fmla="*/ 1 w 1"/>
                  <a:gd name="T3" fmla="*/ 0 h 1"/>
                  <a:gd name="T4" fmla="*/ 0 w 1"/>
                  <a:gd name="T5" fmla="*/ 0 h 1"/>
                  <a:gd name="T6" fmla="*/ 0 w 1"/>
                  <a:gd name="T7" fmla="*/ 0 h 1"/>
                  <a:gd name="T8" fmla="*/ 0 w 1"/>
                  <a:gd name="T9" fmla="*/ 1 h 1"/>
                  <a:gd name="T10" fmla="*/ 0 w 1"/>
                  <a:gd name="T11" fmla="*/ 1 h 1"/>
                  <a:gd name="T12" fmla="*/ 0 w 1"/>
                  <a:gd name="T13" fmla="*/ 1 h 1"/>
                  <a:gd name="T14" fmla="*/ 1 w 1"/>
                  <a:gd name="T15" fmla="*/ 0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1">
                    <a:moveTo>
                      <a:pt x="1" y="0"/>
                    </a:moveTo>
                    <a:cubicBezTo>
                      <a:pt x="1" y="0"/>
                      <a:pt x="1" y="0"/>
                      <a:pt x="1" y="0"/>
                    </a:cubicBezTo>
                    <a:cubicBezTo>
                      <a:pt x="1" y="0"/>
                      <a:pt x="1" y="0"/>
                      <a:pt x="0" y="0"/>
                    </a:cubicBezTo>
                    <a:cubicBezTo>
                      <a:pt x="0" y="0"/>
                      <a:pt x="0" y="0"/>
                      <a:pt x="0" y="0"/>
                    </a:cubicBezTo>
                    <a:cubicBezTo>
                      <a:pt x="0" y="0"/>
                      <a:pt x="0" y="0"/>
                      <a:pt x="0" y="1"/>
                    </a:cubicBezTo>
                    <a:cubicBezTo>
                      <a:pt x="0" y="1"/>
                      <a:pt x="0" y="1"/>
                      <a:pt x="0" y="1"/>
                    </a:cubicBezTo>
                    <a:cubicBezTo>
                      <a:pt x="0" y="1"/>
                      <a:pt x="0" y="1"/>
                      <a:pt x="0" y="1"/>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329" name="Freeform 869"/>
              <p:cNvSpPr>
                <a:spLocks/>
              </p:cNvSpPr>
              <p:nvPr/>
            </p:nvSpPr>
            <p:spPr bwMode="auto">
              <a:xfrm>
                <a:off x="1825" y="2017"/>
                <a:ext cx="4" cy="2"/>
              </a:xfrm>
              <a:custGeom>
                <a:avLst/>
                <a:gdLst>
                  <a:gd name="T0" fmla="*/ 2 w 2"/>
                  <a:gd name="T1" fmla="*/ 1 h 1"/>
                  <a:gd name="T2" fmla="*/ 2 w 2"/>
                  <a:gd name="T3" fmla="*/ 0 h 1"/>
                  <a:gd name="T4" fmla="*/ 1 w 2"/>
                  <a:gd name="T5" fmla="*/ 0 h 1"/>
                  <a:gd name="T6" fmla="*/ 1 w 2"/>
                  <a:gd name="T7" fmla="*/ 0 h 1"/>
                  <a:gd name="T8" fmla="*/ 0 w 2"/>
                  <a:gd name="T9" fmla="*/ 0 h 1"/>
                  <a:gd name="T10" fmla="*/ 1 w 2"/>
                  <a:gd name="T11" fmla="*/ 1 h 1"/>
                  <a:gd name="T12" fmla="*/ 2 w 2"/>
                  <a:gd name="T13" fmla="*/ 1 h 1"/>
                </a:gdLst>
                <a:ahLst/>
                <a:cxnLst>
                  <a:cxn ang="0">
                    <a:pos x="T0" y="T1"/>
                  </a:cxn>
                  <a:cxn ang="0">
                    <a:pos x="T2" y="T3"/>
                  </a:cxn>
                  <a:cxn ang="0">
                    <a:pos x="T4" y="T5"/>
                  </a:cxn>
                  <a:cxn ang="0">
                    <a:pos x="T6" y="T7"/>
                  </a:cxn>
                  <a:cxn ang="0">
                    <a:pos x="T8" y="T9"/>
                  </a:cxn>
                  <a:cxn ang="0">
                    <a:pos x="T10" y="T11"/>
                  </a:cxn>
                  <a:cxn ang="0">
                    <a:pos x="T12" y="T13"/>
                  </a:cxn>
                </a:cxnLst>
                <a:rect l="0" t="0" r="r" b="b"/>
                <a:pathLst>
                  <a:path w="2" h="1">
                    <a:moveTo>
                      <a:pt x="2" y="1"/>
                    </a:moveTo>
                    <a:cubicBezTo>
                      <a:pt x="2" y="1"/>
                      <a:pt x="2" y="0"/>
                      <a:pt x="2" y="0"/>
                    </a:cubicBezTo>
                    <a:cubicBezTo>
                      <a:pt x="2" y="0"/>
                      <a:pt x="2" y="0"/>
                      <a:pt x="1" y="0"/>
                    </a:cubicBezTo>
                    <a:cubicBezTo>
                      <a:pt x="1" y="0"/>
                      <a:pt x="1" y="0"/>
                      <a:pt x="1" y="0"/>
                    </a:cubicBezTo>
                    <a:cubicBezTo>
                      <a:pt x="1" y="0"/>
                      <a:pt x="1" y="0"/>
                      <a:pt x="0" y="0"/>
                    </a:cubicBezTo>
                    <a:cubicBezTo>
                      <a:pt x="1" y="0"/>
                      <a:pt x="1" y="1"/>
                      <a:pt x="1" y="1"/>
                    </a:cubicBezTo>
                    <a:cubicBezTo>
                      <a:pt x="1" y="1"/>
                      <a:pt x="2" y="1"/>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330" name="Freeform 870"/>
              <p:cNvSpPr>
                <a:spLocks/>
              </p:cNvSpPr>
              <p:nvPr/>
            </p:nvSpPr>
            <p:spPr bwMode="auto">
              <a:xfrm>
                <a:off x="1844" y="2119"/>
                <a:ext cx="2" cy="2"/>
              </a:xfrm>
              <a:custGeom>
                <a:avLst/>
                <a:gdLst>
                  <a:gd name="T0" fmla="*/ 0 w 1"/>
                  <a:gd name="T1" fmla="*/ 1 h 1"/>
                  <a:gd name="T2" fmla="*/ 1 w 1"/>
                  <a:gd name="T3" fmla="*/ 0 h 1"/>
                  <a:gd name="T4" fmla="*/ 1 w 1"/>
                  <a:gd name="T5" fmla="*/ 0 h 1"/>
                  <a:gd name="T6" fmla="*/ 1 w 1"/>
                  <a:gd name="T7" fmla="*/ 0 h 1"/>
                  <a:gd name="T8" fmla="*/ 0 w 1"/>
                  <a:gd name="T9" fmla="*/ 1 h 1"/>
                  <a:gd name="T10" fmla="*/ 0 w 1"/>
                  <a:gd name="T11" fmla="*/ 1 h 1"/>
                  <a:gd name="T12" fmla="*/ 0 w 1"/>
                  <a:gd name="T13" fmla="*/ 1 h 1"/>
                </a:gdLst>
                <a:ahLst/>
                <a:cxnLst>
                  <a:cxn ang="0">
                    <a:pos x="T0" y="T1"/>
                  </a:cxn>
                  <a:cxn ang="0">
                    <a:pos x="T2" y="T3"/>
                  </a:cxn>
                  <a:cxn ang="0">
                    <a:pos x="T4" y="T5"/>
                  </a:cxn>
                  <a:cxn ang="0">
                    <a:pos x="T6" y="T7"/>
                  </a:cxn>
                  <a:cxn ang="0">
                    <a:pos x="T8" y="T9"/>
                  </a:cxn>
                  <a:cxn ang="0">
                    <a:pos x="T10" y="T11"/>
                  </a:cxn>
                  <a:cxn ang="0">
                    <a:pos x="T12" y="T13"/>
                  </a:cxn>
                </a:cxnLst>
                <a:rect l="0" t="0" r="r" b="b"/>
                <a:pathLst>
                  <a:path w="1" h="1">
                    <a:moveTo>
                      <a:pt x="0" y="1"/>
                    </a:moveTo>
                    <a:cubicBezTo>
                      <a:pt x="0" y="1"/>
                      <a:pt x="0" y="0"/>
                      <a:pt x="1" y="0"/>
                    </a:cubicBezTo>
                    <a:cubicBezTo>
                      <a:pt x="1" y="0"/>
                      <a:pt x="1" y="0"/>
                      <a:pt x="1" y="0"/>
                    </a:cubicBezTo>
                    <a:cubicBezTo>
                      <a:pt x="1" y="0"/>
                      <a:pt x="1" y="0"/>
                      <a:pt x="1" y="0"/>
                    </a:cubicBezTo>
                    <a:cubicBezTo>
                      <a:pt x="0" y="0"/>
                      <a:pt x="0" y="0"/>
                      <a:pt x="0" y="1"/>
                    </a:cubicBezTo>
                    <a:cubicBezTo>
                      <a:pt x="0" y="1"/>
                      <a:pt x="0" y="1"/>
                      <a:pt x="0" y="1"/>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331" name="Freeform 871"/>
              <p:cNvSpPr>
                <a:spLocks/>
              </p:cNvSpPr>
              <p:nvPr/>
            </p:nvSpPr>
            <p:spPr bwMode="auto">
              <a:xfrm>
                <a:off x="1836" y="2050"/>
                <a:ext cx="5" cy="2"/>
              </a:xfrm>
              <a:custGeom>
                <a:avLst/>
                <a:gdLst>
                  <a:gd name="T0" fmla="*/ 0 w 2"/>
                  <a:gd name="T1" fmla="*/ 1 h 1"/>
                  <a:gd name="T2" fmla="*/ 0 w 2"/>
                  <a:gd name="T3" fmla="*/ 1 h 1"/>
                  <a:gd name="T4" fmla="*/ 1 w 2"/>
                  <a:gd name="T5" fmla="*/ 1 h 1"/>
                  <a:gd name="T6" fmla="*/ 2 w 2"/>
                  <a:gd name="T7" fmla="*/ 1 h 1"/>
                  <a:gd name="T8" fmla="*/ 2 w 2"/>
                  <a:gd name="T9" fmla="*/ 0 h 1"/>
                  <a:gd name="T10" fmla="*/ 1 w 2"/>
                  <a:gd name="T11" fmla="*/ 0 h 1"/>
                  <a:gd name="T12" fmla="*/ 0 w 2"/>
                  <a:gd name="T13" fmla="*/ 1 h 1"/>
                </a:gdLst>
                <a:ahLst/>
                <a:cxnLst>
                  <a:cxn ang="0">
                    <a:pos x="T0" y="T1"/>
                  </a:cxn>
                  <a:cxn ang="0">
                    <a:pos x="T2" y="T3"/>
                  </a:cxn>
                  <a:cxn ang="0">
                    <a:pos x="T4" y="T5"/>
                  </a:cxn>
                  <a:cxn ang="0">
                    <a:pos x="T6" y="T7"/>
                  </a:cxn>
                  <a:cxn ang="0">
                    <a:pos x="T8" y="T9"/>
                  </a:cxn>
                  <a:cxn ang="0">
                    <a:pos x="T10" y="T11"/>
                  </a:cxn>
                  <a:cxn ang="0">
                    <a:pos x="T12" y="T13"/>
                  </a:cxn>
                </a:cxnLst>
                <a:rect l="0" t="0" r="r" b="b"/>
                <a:pathLst>
                  <a:path w="2" h="1">
                    <a:moveTo>
                      <a:pt x="0" y="1"/>
                    </a:moveTo>
                    <a:cubicBezTo>
                      <a:pt x="0" y="1"/>
                      <a:pt x="0" y="1"/>
                      <a:pt x="0" y="1"/>
                    </a:cubicBezTo>
                    <a:cubicBezTo>
                      <a:pt x="1" y="1"/>
                      <a:pt x="1" y="1"/>
                      <a:pt x="1" y="1"/>
                    </a:cubicBezTo>
                    <a:cubicBezTo>
                      <a:pt x="1" y="1"/>
                      <a:pt x="2" y="1"/>
                      <a:pt x="2" y="1"/>
                    </a:cubicBezTo>
                    <a:cubicBezTo>
                      <a:pt x="2" y="1"/>
                      <a:pt x="2" y="0"/>
                      <a:pt x="2" y="0"/>
                    </a:cubicBezTo>
                    <a:cubicBezTo>
                      <a:pt x="2" y="0"/>
                      <a:pt x="1" y="0"/>
                      <a:pt x="1" y="0"/>
                    </a:cubicBezTo>
                    <a:cubicBezTo>
                      <a:pt x="1" y="0"/>
                      <a:pt x="1"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332" name="Freeform 872"/>
              <p:cNvSpPr>
                <a:spLocks/>
              </p:cNvSpPr>
              <p:nvPr/>
            </p:nvSpPr>
            <p:spPr bwMode="auto">
              <a:xfrm>
                <a:off x="1848" y="2047"/>
                <a:ext cx="5" cy="3"/>
              </a:xfrm>
              <a:custGeom>
                <a:avLst/>
                <a:gdLst>
                  <a:gd name="T0" fmla="*/ 1 w 2"/>
                  <a:gd name="T1" fmla="*/ 1 h 1"/>
                  <a:gd name="T2" fmla="*/ 2 w 2"/>
                  <a:gd name="T3" fmla="*/ 0 h 1"/>
                  <a:gd name="T4" fmla="*/ 1 w 2"/>
                  <a:gd name="T5" fmla="*/ 0 h 1"/>
                  <a:gd name="T6" fmla="*/ 0 w 2"/>
                  <a:gd name="T7" fmla="*/ 1 h 1"/>
                  <a:gd name="T8" fmla="*/ 0 w 2"/>
                  <a:gd name="T9" fmla="*/ 1 h 1"/>
                  <a:gd name="T10" fmla="*/ 1 w 2"/>
                  <a:gd name="T11" fmla="*/ 1 h 1"/>
                </a:gdLst>
                <a:ahLst/>
                <a:cxnLst>
                  <a:cxn ang="0">
                    <a:pos x="T0" y="T1"/>
                  </a:cxn>
                  <a:cxn ang="0">
                    <a:pos x="T2" y="T3"/>
                  </a:cxn>
                  <a:cxn ang="0">
                    <a:pos x="T4" y="T5"/>
                  </a:cxn>
                  <a:cxn ang="0">
                    <a:pos x="T6" y="T7"/>
                  </a:cxn>
                  <a:cxn ang="0">
                    <a:pos x="T8" y="T9"/>
                  </a:cxn>
                  <a:cxn ang="0">
                    <a:pos x="T10" y="T11"/>
                  </a:cxn>
                </a:cxnLst>
                <a:rect l="0" t="0" r="r" b="b"/>
                <a:pathLst>
                  <a:path w="2" h="1">
                    <a:moveTo>
                      <a:pt x="1" y="1"/>
                    </a:moveTo>
                    <a:cubicBezTo>
                      <a:pt x="2" y="1"/>
                      <a:pt x="2" y="1"/>
                      <a:pt x="2" y="0"/>
                    </a:cubicBezTo>
                    <a:cubicBezTo>
                      <a:pt x="2" y="0"/>
                      <a:pt x="1" y="0"/>
                      <a:pt x="1" y="0"/>
                    </a:cubicBezTo>
                    <a:cubicBezTo>
                      <a:pt x="1" y="0"/>
                      <a:pt x="0" y="1"/>
                      <a:pt x="0" y="1"/>
                    </a:cubicBezTo>
                    <a:cubicBezTo>
                      <a:pt x="0" y="1"/>
                      <a:pt x="0" y="1"/>
                      <a:pt x="0" y="1"/>
                    </a:cubicBezTo>
                    <a:cubicBezTo>
                      <a:pt x="1" y="1"/>
                      <a:pt x="1"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333" name="Freeform 873"/>
              <p:cNvSpPr>
                <a:spLocks/>
              </p:cNvSpPr>
              <p:nvPr/>
            </p:nvSpPr>
            <p:spPr bwMode="auto">
              <a:xfrm>
                <a:off x="1822" y="2083"/>
                <a:ext cx="3" cy="0"/>
              </a:xfrm>
              <a:custGeom>
                <a:avLst/>
                <a:gdLst>
                  <a:gd name="T0" fmla="*/ 1 w 1"/>
                  <a:gd name="T1" fmla="*/ 0 w 1"/>
                  <a:gd name="T2" fmla="*/ 0 w 1"/>
                  <a:gd name="T3" fmla="*/ 0 w 1"/>
                  <a:gd name="T4" fmla="*/ 0 w 1"/>
                  <a:gd name="T5" fmla="*/ 1 w 1"/>
                </a:gdLst>
                <a:ahLst/>
                <a:cxnLst>
                  <a:cxn ang="0">
                    <a:pos x="T0" y="0"/>
                  </a:cxn>
                  <a:cxn ang="0">
                    <a:pos x="T1" y="0"/>
                  </a:cxn>
                  <a:cxn ang="0">
                    <a:pos x="T2" y="0"/>
                  </a:cxn>
                  <a:cxn ang="0">
                    <a:pos x="T3" y="0"/>
                  </a:cxn>
                  <a:cxn ang="0">
                    <a:pos x="T4" y="0"/>
                  </a:cxn>
                  <a:cxn ang="0">
                    <a:pos x="T5" y="0"/>
                  </a:cxn>
                </a:cxnLst>
                <a:rect l="0" t="0" r="r" b="b"/>
                <a:pathLst>
                  <a:path w="1">
                    <a:moveTo>
                      <a:pt x="1" y="0"/>
                    </a:moveTo>
                    <a:cubicBezTo>
                      <a:pt x="1" y="0"/>
                      <a:pt x="1" y="0"/>
                      <a:pt x="0" y="0"/>
                    </a:cubicBezTo>
                    <a:cubicBezTo>
                      <a:pt x="0" y="0"/>
                      <a:pt x="0" y="0"/>
                      <a:pt x="0" y="0"/>
                    </a:cubicBezTo>
                    <a:cubicBezTo>
                      <a:pt x="0" y="0"/>
                      <a:pt x="0" y="0"/>
                      <a:pt x="0" y="0"/>
                    </a:cubicBezTo>
                    <a:cubicBezTo>
                      <a:pt x="0" y="0"/>
                      <a:pt x="0" y="0"/>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334" name="Freeform 874"/>
              <p:cNvSpPr>
                <a:spLocks/>
              </p:cNvSpPr>
              <p:nvPr/>
            </p:nvSpPr>
            <p:spPr bwMode="auto">
              <a:xfrm>
                <a:off x="1943" y="2142"/>
                <a:ext cx="2" cy="3"/>
              </a:xfrm>
              <a:custGeom>
                <a:avLst/>
                <a:gdLst>
                  <a:gd name="T0" fmla="*/ 1 w 1"/>
                  <a:gd name="T1" fmla="*/ 0 h 1"/>
                  <a:gd name="T2" fmla="*/ 0 w 1"/>
                  <a:gd name="T3" fmla="*/ 0 h 1"/>
                  <a:gd name="T4" fmla="*/ 0 w 1"/>
                  <a:gd name="T5" fmla="*/ 1 h 1"/>
                  <a:gd name="T6" fmla="*/ 1 w 1"/>
                  <a:gd name="T7" fmla="*/ 1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0" y="0"/>
                      <a:pt x="0" y="0"/>
                      <a:pt x="0" y="0"/>
                    </a:cubicBezTo>
                    <a:cubicBezTo>
                      <a:pt x="0" y="0"/>
                      <a:pt x="0" y="1"/>
                      <a:pt x="0" y="1"/>
                    </a:cubicBezTo>
                    <a:cubicBezTo>
                      <a:pt x="0" y="1"/>
                      <a:pt x="0" y="1"/>
                      <a:pt x="1" y="1"/>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335" name="Freeform 875"/>
              <p:cNvSpPr>
                <a:spLocks/>
              </p:cNvSpPr>
              <p:nvPr/>
            </p:nvSpPr>
            <p:spPr bwMode="auto">
              <a:xfrm>
                <a:off x="1844" y="2119"/>
                <a:ext cx="4" cy="2"/>
              </a:xfrm>
              <a:custGeom>
                <a:avLst/>
                <a:gdLst>
                  <a:gd name="T0" fmla="*/ 0 w 2"/>
                  <a:gd name="T1" fmla="*/ 1 h 1"/>
                  <a:gd name="T2" fmla="*/ 1 w 2"/>
                  <a:gd name="T3" fmla="*/ 1 h 1"/>
                  <a:gd name="T4" fmla="*/ 2 w 2"/>
                  <a:gd name="T5" fmla="*/ 0 h 1"/>
                  <a:gd name="T6" fmla="*/ 1 w 2"/>
                  <a:gd name="T7" fmla="*/ 0 h 1"/>
                  <a:gd name="T8" fmla="*/ 1 w 2"/>
                  <a:gd name="T9" fmla="*/ 0 h 1"/>
                  <a:gd name="T10" fmla="*/ 0 w 2"/>
                  <a:gd name="T11" fmla="*/ 1 h 1"/>
                  <a:gd name="T12" fmla="*/ 0 w 2"/>
                  <a:gd name="T13" fmla="*/ 1 h 1"/>
                </a:gdLst>
                <a:ahLst/>
                <a:cxnLst>
                  <a:cxn ang="0">
                    <a:pos x="T0" y="T1"/>
                  </a:cxn>
                  <a:cxn ang="0">
                    <a:pos x="T2" y="T3"/>
                  </a:cxn>
                  <a:cxn ang="0">
                    <a:pos x="T4" y="T5"/>
                  </a:cxn>
                  <a:cxn ang="0">
                    <a:pos x="T6" y="T7"/>
                  </a:cxn>
                  <a:cxn ang="0">
                    <a:pos x="T8" y="T9"/>
                  </a:cxn>
                  <a:cxn ang="0">
                    <a:pos x="T10" y="T11"/>
                  </a:cxn>
                  <a:cxn ang="0">
                    <a:pos x="T12" y="T13"/>
                  </a:cxn>
                </a:cxnLst>
                <a:rect l="0" t="0" r="r" b="b"/>
                <a:pathLst>
                  <a:path w="2" h="1">
                    <a:moveTo>
                      <a:pt x="0" y="1"/>
                    </a:moveTo>
                    <a:cubicBezTo>
                      <a:pt x="1" y="1"/>
                      <a:pt x="1" y="1"/>
                      <a:pt x="1" y="1"/>
                    </a:cubicBezTo>
                    <a:cubicBezTo>
                      <a:pt x="1" y="0"/>
                      <a:pt x="2" y="0"/>
                      <a:pt x="2" y="0"/>
                    </a:cubicBezTo>
                    <a:cubicBezTo>
                      <a:pt x="2" y="0"/>
                      <a:pt x="2" y="0"/>
                      <a:pt x="1" y="0"/>
                    </a:cubicBezTo>
                    <a:cubicBezTo>
                      <a:pt x="1" y="0"/>
                      <a:pt x="1" y="0"/>
                      <a:pt x="1" y="0"/>
                    </a:cubicBezTo>
                    <a:cubicBezTo>
                      <a:pt x="1" y="1"/>
                      <a:pt x="0" y="1"/>
                      <a:pt x="0" y="1"/>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336" name="Freeform 876"/>
              <p:cNvSpPr>
                <a:spLocks/>
              </p:cNvSpPr>
              <p:nvPr/>
            </p:nvSpPr>
            <p:spPr bwMode="auto">
              <a:xfrm>
                <a:off x="1827" y="2083"/>
                <a:ext cx="2" cy="2"/>
              </a:xfrm>
              <a:custGeom>
                <a:avLst/>
                <a:gdLst>
                  <a:gd name="T0" fmla="*/ 1 w 1"/>
                  <a:gd name="T1" fmla="*/ 1 h 1"/>
                  <a:gd name="T2" fmla="*/ 1 w 1"/>
                  <a:gd name="T3" fmla="*/ 0 h 1"/>
                  <a:gd name="T4" fmla="*/ 0 w 1"/>
                  <a:gd name="T5" fmla="*/ 0 h 1"/>
                  <a:gd name="T6" fmla="*/ 0 w 1"/>
                  <a:gd name="T7" fmla="*/ 1 h 1"/>
                  <a:gd name="T8" fmla="*/ 1 w 1"/>
                  <a:gd name="T9" fmla="*/ 1 h 1"/>
                </a:gdLst>
                <a:ahLst/>
                <a:cxnLst>
                  <a:cxn ang="0">
                    <a:pos x="T0" y="T1"/>
                  </a:cxn>
                  <a:cxn ang="0">
                    <a:pos x="T2" y="T3"/>
                  </a:cxn>
                  <a:cxn ang="0">
                    <a:pos x="T4" y="T5"/>
                  </a:cxn>
                  <a:cxn ang="0">
                    <a:pos x="T6" y="T7"/>
                  </a:cxn>
                  <a:cxn ang="0">
                    <a:pos x="T8" y="T9"/>
                  </a:cxn>
                </a:cxnLst>
                <a:rect l="0" t="0" r="r" b="b"/>
                <a:pathLst>
                  <a:path w="1" h="1">
                    <a:moveTo>
                      <a:pt x="1" y="1"/>
                    </a:moveTo>
                    <a:cubicBezTo>
                      <a:pt x="1" y="1"/>
                      <a:pt x="1" y="1"/>
                      <a:pt x="1" y="0"/>
                    </a:cubicBezTo>
                    <a:cubicBezTo>
                      <a:pt x="1" y="0"/>
                      <a:pt x="1" y="0"/>
                      <a:pt x="0" y="0"/>
                    </a:cubicBezTo>
                    <a:cubicBezTo>
                      <a:pt x="0" y="0"/>
                      <a:pt x="0" y="1"/>
                      <a:pt x="0" y="1"/>
                    </a:cubicBezTo>
                    <a:cubicBezTo>
                      <a:pt x="0" y="1"/>
                      <a:pt x="0"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337" name="Freeform 877"/>
              <p:cNvSpPr>
                <a:spLocks/>
              </p:cNvSpPr>
              <p:nvPr/>
            </p:nvSpPr>
            <p:spPr bwMode="auto">
              <a:xfrm>
                <a:off x="1829" y="1972"/>
                <a:ext cx="10" cy="4"/>
              </a:xfrm>
              <a:custGeom>
                <a:avLst/>
                <a:gdLst>
                  <a:gd name="T0" fmla="*/ 1 w 4"/>
                  <a:gd name="T1" fmla="*/ 1 h 2"/>
                  <a:gd name="T2" fmla="*/ 1 w 4"/>
                  <a:gd name="T3" fmla="*/ 1 h 2"/>
                  <a:gd name="T4" fmla="*/ 0 w 4"/>
                  <a:gd name="T5" fmla="*/ 1 h 2"/>
                  <a:gd name="T6" fmla="*/ 0 w 4"/>
                  <a:gd name="T7" fmla="*/ 2 h 2"/>
                  <a:gd name="T8" fmla="*/ 0 w 4"/>
                  <a:gd name="T9" fmla="*/ 2 h 2"/>
                  <a:gd name="T10" fmla="*/ 1 w 4"/>
                  <a:gd name="T11" fmla="*/ 2 h 2"/>
                  <a:gd name="T12" fmla="*/ 1 w 4"/>
                  <a:gd name="T13" fmla="*/ 2 h 2"/>
                  <a:gd name="T14" fmla="*/ 3 w 4"/>
                  <a:gd name="T15" fmla="*/ 1 h 2"/>
                  <a:gd name="T16" fmla="*/ 4 w 4"/>
                  <a:gd name="T17" fmla="*/ 0 h 2"/>
                  <a:gd name="T18" fmla="*/ 4 w 4"/>
                  <a:gd name="T19" fmla="*/ 0 h 2"/>
                  <a:gd name="T20" fmla="*/ 3 w 4"/>
                  <a:gd name="T21" fmla="*/ 0 h 2"/>
                  <a:gd name="T22" fmla="*/ 2 w 4"/>
                  <a:gd name="T23" fmla="*/ 0 h 2"/>
                  <a:gd name="T24" fmla="*/ 1 w 4"/>
                  <a:gd name="T25"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 h="2">
                    <a:moveTo>
                      <a:pt x="1" y="1"/>
                    </a:moveTo>
                    <a:cubicBezTo>
                      <a:pt x="1" y="1"/>
                      <a:pt x="1" y="1"/>
                      <a:pt x="1" y="1"/>
                    </a:cubicBezTo>
                    <a:cubicBezTo>
                      <a:pt x="0" y="1"/>
                      <a:pt x="0" y="1"/>
                      <a:pt x="0" y="1"/>
                    </a:cubicBezTo>
                    <a:cubicBezTo>
                      <a:pt x="0" y="1"/>
                      <a:pt x="0" y="2"/>
                      <a:pt x="0" y="2"/>
                    </a:cubicBezTo>
                    <a:cubicBezTo>
                      <a:pt x="0" y="2"/>
                      <a:pt x="0" y="2"/>
                      <a:pt x="0" y="2"/>
                    </a:cubicBezTo>
                    <a:cubicBezTo>
                      <a:pt x="0" y="2"/>
                      <a:pt x="1" y="2"/>
                      <a:pt x="1" y="2"/>
                    </a:cubicBezTo>
                    <a:cubicBezTo>
                      <a:pt x="1" y="2"/>
                      <a:pt x="1" y="2"/>
                      <a:pt x="1" y="2"/>
                    </a:cubicBezTo>
                    <a:cubicBezTo>
                      <a:pt x="1" y="1"/>
                      <a:pt x="2" y="1"/>
                      <a:pt x="3" y="1"/>
                    </a:cubicBezTo>
                    <a:cubicBezTo>
                      <a:pt x="3" y="0"/>
                      <a:pt x="3" y="0"/>
                      <a:pt x="4" y="0"/>
                    </a:cubicBezTo>
                    <a:cubicBezTo>
                      <a:pt x="4" y="0"/>
                      <a:pt x="4" y="0"/>
                      <a:pt x="4" y="0"/>
                    </a:cubicBezTo>
                    <a:cubicBezTo>
                      <a:pt x="3" y="0"/>
                      <a:pt x="3" y="0"/>
                      <a:pt x="3" y="0"/>
                    </a:cubicBezTo>
                    <a:cubicBezTo>
                      <a:pt x="2" y="0"/>
                      <a:pt x="2" y="0"/>
                      <a:pt x="2" y="0"/>
                    </a:cubicBezTo>
                    <a:cubicBezTo>
                      <a:pt x="1" y="0"/>
                      <a:pt x="1" y="0"/>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338" name="Freeform 878"/>
              <p:cNvSpPr>
                <a:spLocks/>
              </p:cNvSpPr>
              <p:nvPr/>
            </p:nvSpPr>
            <p:spPr bwMode="auto">
              <a:xfrm>
                <a:off x="1848" y="2057"/>
                <a:ext cx="5" cy="2"/>
              </a:xfrm>
              <a:custGeom>
                <a:avLst/>
                <a:gdLst>
                  <a:gd name="T0" fmla="*/ 2 w 2"/>
                  <a:gd name="T1" fmla="*/ 0 h 1"/>
                  <a:gd name="T2" fmla="*/ 0 w 2"/>
                  <a:gd name="T3" fmla="*/ 0 h 1"/>
                  <a:gd name="T4" fmla="*/ 0 w 2"/>
                  <a:gd name="T5" fmla="*/ 0 h 1"/>
                  <a:gd name="T6" fmla="*/ 0 w 2"/>
                  <a:gd name="T7" fmla="*/ 0 h 1"/>
                  <a:gd name="T8" fmla="*/ 1 w 2"/>
                  <a:gd name="T9" fmla="*/ 1 h 1"/>
                  <a:gd name="T10" fmla="*/ 2 w 2"/>
                  <a:gd name="T11" fmla="*/ 0 h 1"/>
                  <a:gd name="T12" fmla="*/ 2 w 2"/>
                  <a:gd name="T13" fmla="*/ 0 h 1"/>
                </a:gdLst>
                <a:ahLst/>
                <a:cxnLst>
                  <a:cxn ang="0">
                    <a:pos x="T0" y="T1"/>
                  </a:cxn>
                  <a:cxn ang="0">
                    <a:pos x="T2" y="T3"/>
                  </a:cxn>
                  <a:cxn ang="0">
                    <a:pos x="T4" y="T5"/>
                  </a:cxn>
                  <a:cxn ang="0">
                    <a:pos x="T6" y="T7"/>
                  </a:cxn>
                  <a:cxn ang="0">
                    <a:pos x="T8" y="T9"/>
                  </a:cxn>
                  <a:cxn ang="0">
                    <a:pos x="T10" y="T11"/>
                  </a:cxn>
                  <a:cxn ang="0">
                    <a:pos x="T12" y="T13"/>
                  </a:cxn>
                </a:cxnLst>
                <a:rect l="0" t="0" r="r" b="b"/>
                <a:pathLst>
                  <a:path w="2" h="1">
                    <a:moveTo>
                      <a:pt x="2" y="0"/>
                    </a:moveTo>
                    <a:cubicBezTo>
                      <a:pt x="1" y="0"/>
                      <a:pt x="1" y="0"/>
                      <a:pt x="0" y="0"/>
                    </a:cubicBezTo>
                    <a:cubicBezTo>
                      <a:pt x="0" y="0"/>
                      <a:pt x="0" y="0"/>
                      <a:pt x="0" y="0"/>
                    </a:cubicBezTo>
                    <a:cubicBezTo>
                      <a:pt x="0" y="0"/>
                      <a:pt x="0" y="0"/>
                      <a:pt x="0" y="0"/>
                    </a:cubicBezTo>
                    <a:cubicBezTo>
                      <a:pt x="0" y="0"/>
                      <a:pt x="0" y="0"/>
                      <a:pt x="1" y="1"/>
                    </a:cubicBezTo>
                    <a:cubicBezTo>
                      <a:pt x="1" y="0"/>
                      <a:pt x="2" y="0"/>
                      <a:pt x="2" y="0"/>
                    </a:cubicBezTo>
                    <a:cubicBezTo>
                      <a:pt x="2" y="0"/>
                      <a:pt x="2"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339" name="Freeform 879"/>
              <p:cNvSpPr>
                <a:spLocks/>
              </p:cNvSpPr>
              <p:nvPr/>
            </p:nvSpPr>
            <p:spPr bwMode="auto">
              <a:xfrm>
                <a:off x="1858" y="2007"/>
                <a:ext cx="4" cy="3"/>
              </a:xfrm>
              <a:custGeom>
                <a:avLst/>
                <a:gdLst>
                  <a:gd name="T0" fmla="*/ 0 w 2"/>
                  <a:gd name="T1" fmla="*/ 0 h 1"/>
                  <a:gd name="T2" fmla="*/ 0 w 2"/>
                  <a:gd name="T3" fmla="*/ 1 h 1"/>
                  <a:gd name="T4" fmla="*/ 1 w 2"/>
                  <a:gd name="T5" fmla="*/ 1 h 1"/>
                  <a:gd name="T6" fmla="*/ 2 w 2"/>
                  <a:gd name="T7" fmla="*/ 1 h 1"/>
                  <a:gd name="T8" fmla="*/ 1 w 2"/>
                  <a:gd name="T9" fmla="*/ 0 h 1"/>
                  <a:gd name="T10" fmla="*/ 0 w 2"/>
                  <a:gd name="T11" fmla="*/ 0 h 1"/>
                </a:gdLst>
                <a:ahLst/>
                <a:cxnLst>
                  <a:cxn ang="0">
                    <a:pos x="T0" y="T1"/>
                  </a:cxn>
                  <a:cxn ang="0">
                    <a:pos x="T2" y="T3"/>
                  </a:cxn>
                  <a:cxn ang="0">
                    <a:pos x="T4" y="T5"/>
                  </a:cxn>
                  <a:cxn ang="0">
                    <a:pos x="T6" y="T7"/>
                  </a:cxn>
                  <a:cxn ang="0">
                    <a:pos x="T8" y="T9"/>
                  </a:cxn>
                  <a:cxn ang="0">
                    <a:pos x="T10" y="T11"/>
                  </a:cxn>
                </a:cxnLst>
                <a:rect l="0" t="0" r="r" b="b"/>
                <a:pathLst>
                  <a:path w="2" h="1">
                    <a:moveTo>
                      <a:pt x="0" y="0"/>
                    </a:moveTo>
                    <a:cubicBezTo>
                      <a:pt x="0" y="0"/>
                      <a:pt x="0" y="1"/>
                      <a:pt x="0" y="1"/>
                    </a:cubicBezTo>
                    <a:cubicBezTo>
                      <a:pt x="0" y="1"/>
                      <a:pt x="1" y="1"/>
                      <a:pt x="1" y="1"/>
                    </a:cubicBezTo>
                    <a:cubicBezTo>
                      <a:pt x="1" y="1"/>
                      <a:pt x="2" y="1"/>
                      <a:pt x="2" y="1"/>
                    </a:cubicBezTo>
                    <a:cubicBezTo>
                      <a:pt x="2" y="1"/>
                      <a:pt x="2" y="0"/>
                      <a:pt x="1" y="0"/>
                    </a:cubicBezTo>
                    <a:cubicBezTo>
                      <a:pt x="1"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340" name="Freeform 880"/>
              <p:cNvSpPr>
                <a:spLocks/>
              </p:cNvSpPr>
              <p:nvPr/>
            </p:nvSpPr>
            <p:spPr bwMode="auto">
              <a:xfrm>
                <a:off x="1822" y="1934"/>
                <a:ext cx="12" cy="2"/>
              </a:xfrm>
              <a:custGeom>
                <a:avLst/>
                <a:gdLst>
                  <a:gd name="T0" fmla="*/ 4 w 5"/>
                  <a:gd name="T1" fmla="*/ 1 h 1"/>
                  <a:gd name="T2" fmla="*/ 5 w 5"/>
                  <a:gd name="T3" fmla="*/ 1 h 1"/>
                  <a:gd name="T4" fmla="*/ 5 w 5"/>
                  <a:gd name="T5" fmla="*/ 0 h 1"/>
                  <a:gd name="T6" fmla="*/ 4 w 5"/>
                  <a:gd name="T7" fmla="*/ 0 h 1"/>
                  <a:gd name="T8" fmla="*/ 2 w 5"/>
                  <a:gd name="T9" fmla="*/ 0 h 1"/>
                  <a:gd name="T10" fmla="*/ 2 w 5"/>
                  <a:gd name="T11" fmla="*/ 0 h 1"/>
                  <a:gd name="T12" fmla="*/ 1 w 5"/>
                  <a:gd name="T13" fmla="*/ 0 h 1"/>
                  <a:gd name="T14" fmla="*/ 0 w 5"/>
                  <a:gd name="T15" fmla="*/ 0 h 1"/>
                  <a:gd name="T16" fmla="*/ 0 w 5"/>
                  <a:gd name="T17" fmla="*/ 0 h 1"/>
                  <a:gd name="T18" fmla="*/ 0 w 5"/>
                  <a:gd name="T19" fmla="*/ 1 h 1"/>
                  <a:gd name="T20" fmla="*/ 1 w 5"/>
                  <a:gd name="T21" fmla="*/ 1 h 1"/>
                  <a:gd name="T22" fmla="*/ 1 w 5"/>
                  <a:gd name="T23" fmla="*/ 1 h 1"/>
                  <a:gd name="T24" fmla="*/ 3 w 5"/>
                  <a:gd name="T25" fmla="*/ 1 h 1"/>
                  <a:gd name="T26" fmla="*/ 4 w 5"/>
                  <a:gd name="T27" fmla="*/ 1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 h="1">
                    <a:moveTo>
                      <a:pt x="4" y="1"/>
                    </a:moveTo>
                    <a:cubicBezTo>
                      <a:pt x="4" y="1"/>
                      <a:pt x="4" y="1"/>
                      <a:pt x="5" y="1"/>
                    </a:cubicBezTo>
                    <a:cubicBezTo>
                      <a:pt x="5" y="1"/>
                      <a:pt x="5" y="1"/>
                      <a:pt x="5" y="0"/>
                    </a:cubicBezTo>
                    <a:cubicBezTo>
                      <a:pt x="4" y="0"/>
                      <a:pt x="4" y="0"/>
                      <a:pt x="4" y="0"/>
                    </a:cubicBezTo>
                    <a:cubicBezTo>
                      <a:pt x="3" y="0"/>
                      <a:pt x="3" y="0"/>
                      <a:pt x="2" y="0"/>
                    </a:cubicBezTo>
                    <a:cubicBezTo>
                      <a:pt x="2" y="0"/>
                      <a:pt x="2" y="0"/>
                      <a:pt x="2" y="0"/>
                    </a:cubicBezTo>
                    <a:cubicBezTo>
                      <a:pt x="2" y="0"/>
                      <a:pt x="1" y="0"/>
                      <a:pt x="1" y="0"/>
                    </a:cubicBezTo>
                    <a:cubicBezTo>
                      <a:pt x="0" y="0"/>
                      <a:pt x="0" y="0"/>
                      <a:pt x="0" y="0"/>
                    </a:cubicBezTo>
                    <a:cubicBezTo>
                      <a:pt x="0" y="0"/>
                      <a:pt x="0" y="0"/>
                      <a:pt x="0" y="0"/>
                    </a:cubicBezTo>
                    <a:cubicBezTo>
                      <a:pt x="0" y="1"/>
                      <a:pt x="0" y="1"/>
                      <a:pt x="0" y="1"/>
                    </a:cubicBezTo>
                    <a:cubicBezTo>
                      <a:pt x="0" y="1"/>
                      <a:pt x="0" y="1"/>
                      <a:pt x="1" y="1"/>
                    </a:cubicBezTo>
                    <a:cubicBezTo>
                      <a:pt x="1" y="1"/>
                      <a:pt x="1" y="1"/>
                      <a:pt x="1" y="1"/>
                    </a:cubicBezTo>
                    <a:cubicBezTo>
                      <a:pt x="2" y="1"/>
                      <a:pt x="3" y="1"/>
                      <a:pt x="3" y="1"/>
                    </a:cubicBezTo>
                    <a:cubicBezTo>
                      <a:pt x="4" y="1"/>
                      <a:pt x="4" y="1"/>
                      <a:pt x="4"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341" name="Freeform 881"/>
              <p:cNvSpPr>
                <a:spLocks/>
              </p:cNvSpPr>
              <p:nvPr/>
            </p:nvSpPr>
            <p:spPr bwMode="auto">
              <a:xfrm>
                <a:off x="1827" y="1936"/>
                <a:ext cx="0" cy="3"/>
              </a:xfrm>
              <a:custGeom>
                <a:avLst/>
                <a:gdLst>
                  <a:gd name="T0" fmla="*/ 1 h 1"/>
                  <a:gd name="T1" fmla="*/ 1 h 1"/>
                  <a:gd name="T2" fmla="*/ 0 h 1"/>
                  <a:gd name="T3" fmla="*/ 1 h 1"/>
                  <a:gd name="T4" fmla="*/ 1 h 1"/>
                </a:gdLst>
                <a:ahLst/>
                <a:cxnLst>
                  <a:cxn ang="0">
                    <a:pos x="0" y="T0"/>
                  </a:cxn>
                  <a:cxn ang="0">
                    <a:pos x="0" y="T1"/>
                  </a:cxn>
                  <a:cxn ang="0">
                    <a:pos x="0" y="T2"/>
                  </a:cxn>
                  <a:cxn ang="0">
                    <a:pos x="0" y="T3"/>
                  </a:cxn>
                  <a:cxn ang="0">
                    <a:pos x="0" y="T4"/>
                  </a:cxn>
                </a:cxnLst>
                <a:rect l="0" t="0" r="r" b="b"/>
                <a:pathLst>
                  <a:path h="1">
                    <a:moveTo>
                      <a:pt x="0" y="1"/>
                    </a:moveTo>
                    <a:cubicBezTo>
                      <a:pt x="0" y="1"/>
                      <a:pt x="0" y="1"/>
                      <a:pt x="0" y="1"/>
                    </a:cubicBezTo>
                    <a:cubicBezTo>
                      <a:pt x="0" y="1"/>
                      <a:pt x="0" y="1"/>
                      <a:pt x="0" y="0"/>
                    </a:cubicBezTo>
                    <a:cubicBezTo>
                      <a:pt x="0" y="1"/>
                      <a:pt x="0" y="1"/>
                      <a:pt x="0" y="1"/>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342" name="Freeform 882"/>
              <p:cNvSpPr>
                <a:spLocks/>
              </p:cNvSpPr>
              <p:nvPr/>
            </p:nvSpPr>
            <p:spPr bwMode="auto">
              <a:xfrm>
                <a:off x="1699" y="1872"/>
                <a:ext cx="12" cy="3"/>
              </a:xfrm>
              <a:custGeom>
                <a:avLst/>
                <a:gdLst>
                  <a:gd name="T0" fmla="*/ 5 w 5"/>
                  <a:gd name="T1" fmla="*/ 1 h 1"/>
                  <a:gd name="T2" fmla="*/ 4 w 5"/>
                  <a:gd name="T3" fmla="*/ 0 h 1"/>
                  <a:gd name="T4" fmla="*/ 2 w 5"/>
                  <a:gd name="T5" fmla="*/ 0 h 1"/>
                  <a:gd name="T6" fmla="*/ 0 w 5"/>
                  <a:gd name="T7" fmla="*/ 0 h 1"/>
                  <a:gd name="T8" fmla="*/ 0 w 5"/>
                  <a:gd name="T9" fmla="*/ 1 h 1"/>
                  <a:gd name="T10" fmla="*/ 1 w 5"/>
                  <a:gd name="T11" fmla="*/ 1 h 1"/>
                  <a:gd name="T12" fmla="*/ 3 w 5"/>
                  <a:gd name="T13" fmla="*/ 1 h 1"/>
                  <a:gd name="T14" fmla="*/ 4 w 5"/>
                  <a:gd name="T15" fmla="*/ 1 h 1"/>
                  <a:gd name="T16" fmla="*/ 5 w 5"/>
                  <a:gd name="T17" fmla="*/ 1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1">
                    <a:moveTo>
                      <a:pt x="5" y="1"/>
                    </a:moveTo>
                    <a:cubicBezTo>
                      <a:pt x="5" y="0"/>
                      <a:pt x="4" y="0"/>
                      <a:pt x="4" y="0"/>
                    </a:cubicBezTo>
                    <a:cubicBezTo>
                      <a:pt x="3" y="0"/>
                      <a:pt x="2" y="0"/>
                      <a:pt x="2" y="0"/>
                    </a:cubicBezTo>
                    <a:cubicBezTo>
                      <a:pt x="1" y="0"/>
                      <a:pt x="1" y="0"/>
                      <a:pt x="0" y="0"/>
                    </a:cubicBezTo>
                    <a:cubicBezTo>
                      <a:pt x="0" y="0"/>
                      <a:pt x="0" y="1"/>
                      <a:pt x="0" y="1"/>
                    </a:cubicBezTo>
                    <a:cubicBezTo>
                      <a:pt x="0" y="1"/>
                      <a:pt x="1" y="1"/>
                      <a:pt x="1" y="1"/>
                    </a:cubicBezTo>
                    <a:cubicBezTo>
                      <a:pt x="2" y="1"/>
                      <a:pt x="2" y="1"/>
                      <a:pt x="3" y="1"/>
                    </a:cubicBezTo>
                    <a:cubicBezTo>
                      <a:pt x="3" y="1"/>
                      <a:pt x="3" y="1"/>
                      <a:pt x="4" y="1"/>
                    </a:cubicBezTo>
                    <a:cubicBezTo>
                      <a:pt x="4" y="1"/>
                      <a:pt x="5" y="1"/>
                      <a:pt x="5"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343" name="Freeform 883"/>
              <p:cNvSpPr>
                <a:spLocks/>
              </p:cNvSpPr>
              <p:nvPr/>
            </p:nvSpPr>
            <p:spPr bwMode="auto">
              <a:xfrm>
                <a:off x="1860" y="2026"/>
                <a:ext cx="7" cy="5"/>
              </a:xfrm>
              <a:custGeom>
                <a:avLst/>
                <a:gdLst>
                  <a:gd name="T0" fmla="*/ 2 w 3"/>
                  <a:gd name="T1" fmla="*/ 2 h 2"/>
                  <a:gd name="T2" fmla="*/ 2 w 3"/>
                  <a:gd name="T3" fmla="*/ 2 h 2"/>
                  <a:gd name="T4" fmla="*/ 2 w 3"/>
                  <a:gd name="T5" fmla="*/ 1 h 2"/>
                  <a:gd name="T6" fmla="*/ 3 w 3"/>
                  <a:gd name="T7" fmla="*/ 0 h 2"/>
                  <a:gd name="T8" fmla="*/ 3 w 3"/>
                  <a:gd name="T9" fmla="*/ 0 h 2"/>
                  <a:gd name="T10" fmla="*/ 2 w 3"/>
                  <a:gd name="T11" fmla="*/ 0 h 2"/>
                  <a:gd name="T12" fmla="*/ 1 w 3"/>
                  <a:gd name="T13" fmla="*/ 0 h 2"/>
                  <a:gd name="T14" fmla="*/ 0 w 3"/>
                  <a:gd name="T15" fmla="*/ 1 h 2"/>
                  <a:gd name="T16" fmla="*/ 1 w 3"/>
                  <a:gd name="T17" fmla="*/ 1 h 2"/>
                  <a:gd name="T18" fmla="*/ 1 w 3"/>
                  <a:gd name="T19" fmla="*/ 1 h 2"/>
                  <a:gd name="T20" fmla="*/ 1 w 3"/>
                  <a:gd name="T21" fmla="*/ 1 h 2"/>
                  <a:gd name="T22" fmla="*/ 1 w 3"/>
                  <a:gd name="T23" fmla="*/ 2 h 2"/>
                  <a:gd name="T24" fmla="*/ 2 w 3"/>
                  <a:gd name="T25"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 h="2">
                    <a:moveTo>
                      <a:pt x="2" y="2"/>
                    </a:moveTo>
                    <a:cubicBezTo>
                      <a:pt x="2" y="2"/>
                      <a:pt x="2" y="2"/>
                      <a:pt x="2" y="2"/>
                    </a:cubicBezTo>
                    <a:cubicBezTo>
                      <a:pt x="2" y="1"/>
                      <a:pt x="2" y="1"/>
                      <a:pt x="2" y="1"/>
                    </a:cubicBezTo>
                    <a:cubicBezTo>
                      <a:pt x="3" y="0"/>
                      <a:pt x="3" y="0"/>
                      <a:pt x="3" y="0"/>
                    </a:cubicBezTo>
                    <a:cubicBezTo>
                      <a:pt x="3" y="0"/>
                      <a:pt x="3" y="0"/>
                      <a:pt x="3" y="0"/>
                    </a:cubicBezTo>
                    <a:cubicBezTo>
                      <a:pt x="3" y="0"/>
                      <a:pt x="3" y="0"/>
                      <a:pt x="2" y="0"/>
                    </a:cubicBezTo>
                    <a:cubicBezTo>
                      <a:pt x="2" y="0"/>
                      <a:pt x="2" y="0"/>
                      <a:pt x="1" y="0"/>
                    </a:cubicBezTo>
                    <a:cubicBezTo>
                      <a:pt x="1" y="0"/>
                      <a:pt x="1" y="0"/>
                      <a:pt x="0" y="1"/>
                    </a:cubicBezTo>
                    <a:cubicBezTo>
                      <a:pt x="0" y="1"/>
                      <a:pt x="0" y="1"/>
                      <a:pt x="1" y="1"/>
                    </a:cubicBezTo>
                    <a:cubicBezTo>
                      <a:pt x="1" y="1"/>
                      <a:pt x="1" y="1"/>
                      <a:pt x="1" y="1"/>
                    </a:cubicBezTo>
                    <a:cubicBezTo>
                      <a:pt x="1" y="1"/>
                      <a:pt x="1" y="1"/>
                      <a:pt x="1" y="1"/>
                    </a:cubicBezTo>
                    <a:cubicBezTo>
                      <a:pt x="1" y="1"/>
                      <a:pt x="1" y="2"/>
                      <a:pt x="1" y="2"/>
                    </a:cubicBezTo>
                    <a:cubicBezTo>
                      <a:pt x="1" y="2"/>
                      <a:pt x="1" y="2"/>
                      <a:pt x="2"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344" name="Freeform 884"/>
              <p:cNvSpPr>
                <a:spLocks/>
              </p:cNvSpPr>
              <p:nvPr/>
            </p:nvSpPr>
            <p:spPr bwMode="auto">
              <a:xfrm>
                <a:off x="1841" y="2000"/>
                <a:ext cx="5" cy="5"/>
              </a:xfrm>
              <a:custGeom>
                <a:avLst/>
                <a:gdLst>
                  <a:gd name="T0" fmla="*/ 0 w 2"/>
                  <a:gd name="T1" fmla="*/ 1 h 2"/>
                  <a:gd name="T2" fmla="*/ 0 w 2"/>
                  <a:gd name="T3" fmla="*/ 2 h 2"/>
                  <a:gd name="T4" fmla="*/ 0 w 2"/>
                  <a:gd name="T5" fmla="*/ 2 h 2"/>
                  <a:gd name="T6" fmla="*/ 1 w 2"/>
                  <a:gd name="T7" fmla="*/ 2 h 2"/>
                  <a:gd name="T8" fmla="*/ 2 w 2"/>
                  <a:gd name="T9" fmla="*/ 2 h 2"/>
                  <a:gd name="T10" fmla="*/ 2 w 2"/>
                  <a:gd name="T11" fmla="*/ 1 h 2"/>
                  <a:gd name="T12" fmla="*/ 2 w 2"/>
                  <a:gd name="T13" fmla="*/ 0 h 2"/>
                  <a:gd name="T14" fmla="*/ 0 w 2"/>
                  <a:gd name="T15" fmla="*/ 1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2">
                    <a:moveTo>
                      <a:pt x="0" y="1"/>
                    </a:moveTo>
                    <a:cubicBezTo>
                      <a:pt x="0" y="1"/>
                      <a:pt x="0" y="1"/>
                      <a:pt x="0" y="2"/>
                    </a:cubicBezTo>
                    <a:cubicBezTo>
                      <a:pt x="0" y="2"/>
                      <a:pt x="0" y="2"/>
                      <a:pt x="0" y="2"/>
                    </a:cubicBezTo>
                    <a:cubicBezTo>
                      <a:pt x="1" y="2"/>
                      <a:pt x="1" y="2"/>
                      <a:pt x="1" y="2"/>
                    </a:cubicBezTo>
                    <a:cubicBezTo>
                      <a:pt x="1" y="2"/>
                      <a:pt x="2" y="2"/>
                      <a:pt x="2" y="2"/>
                    </a:cubicBezTo>
                    <a:cubicBezTo>
                      <a:pt x="2" y="2"/>
                      <a:pt x="2" y="1"/>
                      <a:pt x="2" y="1"/>
                    </a:cubicBezTo>
                    <a:cubicBezTo>
                      <a:pt x="2" y="1"/>
                      <a:pt x="2" y="1"/>
                      <a:pt x="2" y="0"/>
                    </a:cubicBezTo>
                    <a:cubicBezTo>
                      <a:pt x="1" y="1"/>
                      <a:pt x="1"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345" name="Freeform 885"/>
              <p:cNvSpPr>
                <a:spLocks/>
              </p:cNvSpPr>
              <p:nvPr/>
            </p:nvSpPr>
            <p:spPr bwMode="auto">
              <a:xfrm>
                <a:off x="1851" y="2000"/>
                <a:ext cx="4" cy="5"/>
              </a:xfrm>
              <a:custGeom>
                <a:avLst/>
                <a:gdLst>
                  <a:gd name="T0" fmla="*/ 0 w 2"/>
                  <a:gd name="T1" fmla="*/ 2 h 2"/>
                  <a:gd name="T2" fmla="*/ 0 w 2"/>
                  <a:gd name="T3" fmla="*/ 2 h 2"/>
                  <a:gd name="T4" fmla="*/ 1 w 2"/>
                  <a:gd name="T5" fmla="*/ 2 h 2"/>
                  <a:gd name="T6" fmla="*/ 2 w 2"/>
                  <a:gd name="T7" fmla="*/ 1 h 2"/>
                  <a:gd name="T8" fmla="*/ 2 w 2"/>
                  <a:gd name="T9" fmla="*/ 0 h 2"/>
                  <a:gd name="T10" fmla="*/ 1 w 2"/>
                  <a:gd name="T11" fmla="*/ 0 h 2"/>
                  <a:gd name="T12" fmla="*/ 0 w 2"/>
                  <a:gd name="T13" fmla="*/ 0 h 2"/>
                  <a:gd name="T14" fmla="*/ 0 w 2"/>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2">
                    <a:moveTo>
                      <a:pt x="0" y="2"/>
                    </a:moveTo>
                    <a:cubicBezTo>
                      <a:pt x="0" y="2"/>
                      <a:pt x="0" y="2"/>
                      <a:pt x="0" y="2"/>
                    </a:cubicBezTo>
                    <a:cubicBezTo>
                      <a:pt x="1" y="2"/>
                      <a:pt x="1" y="2"/>
                      <a:pt x="1" y="2"/>
                    </a:cubicBezTo>
                    <a:cubicBezTo>
                      <a:pt x="2" y="1"/>
                      <a:pt x="2" y="1"/>
                      <a:pt x="2" y="1"/>
                    </a:cubicBezTo>
                    <a:cubicBezTo>
                      <a:pt x="2" y="1"/>
                      <a:pt x="2" y="0"/>
                      <a:pt x="2" y="0"/>
                    </a:cubicBezTo>
                    <a:cubicBezTo>
                      <a:pt x="2" y="0"/>
                      <a:pt x="1" y="0"/>
                      <a:pt x="1" y="0"/>
                    </a:cubicBezTo>
                    <a:cubicBezTo>
                      <a:pt x="1" y="0"/>
                      <a:pt x="0" y="0"/>
                      <a:pt x="0" y="0"/>
                    </a:cubicBezTo>
                    <a:cubicBezTo>
                      <a:pt x="0" y="1"/>
                      <a:pt x="0"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346" name="Freeform 886"/>
              <p:cNvSpPr>
                <a:spLocks/>
              </p:cNvSpPr>
              <p:nvPr/>
            </p:nvSpPr>
            <p:spPr bwMode="auto">
              <a:xfrm>
                <a:off x="1848" y="1993"/>
                <a:ext cx="7" cy="5"/>
              </a:xfrm>
              <a:custGeom>
                <a:avLst/>
                <a:gdLst>
                  <a:gd name="T0" fmla="*/ 3 w 3"/>
                  <a:gd name="T1" fmla="*/ 0 h 2"/>
                  <a:gd name="T2" fmla="*/ 2 w 3"/>
                  <a:gd name="T3" fmla="*/ 1 h 2"/>
                  <a:gd name="T4" fmla="*/ 1 w 3"/>
                  <a:gd name="T5" fmla="*/ 0 h 2"/>
                  <a:gd name="T6" fmla="*/ 0 w 3"/>
                  <a:gd name="T7" fmla="*/ 1 h 2"/>
                  <a:gd name="T8" fmla="*/ 0 w 3"/>
                  <a:gd name="T9" fmla="*/ 1 h 2"/>
                  <a:gd name="T10" fmla="*/ 0 w 3"/>
                  <a:gd name="T11" fmla="*/ 2 h 2"/>
                  <a:gd name="T12" fmla="*/ 1 w 3"/>
                  <a:gd name="T13" fmla="*/ 2 h 2"/>
                  <a:gd name="T14" fmla="*/ 2 w 3"/>
                  <a:gd name="T15" fmla="*/ 1 h 2"/>
                  <a:gd name="T16" fmla="*/ 3 w 3"/>
                  <a:gd name="T17" fmla="*/ 1 h 2"/>
                  <a:gd name="T18" fmla="*/ 3 w 3"/>
                  <a:gd name="T19"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 h="2">
                    <a:moveTo>
                      <a:pt x="3" y="0"/>
                    </a:moveTo>
                    <a:cubicBezTo>
                      <a:pt x="2" y="0"/>
                      <a:pt x="2" y="0"/>
                      <a:pt x="2" y="1"/>
                    </a:cubicBezTo>
                    <a:cubicBezTo>
                      <a:pt x="1" y="0"/>
                      <a:pt x="1" y="0"/>
                      <a:pt x="1" y="0"/>
                    </a:cubicBezTo>
                    <a:cubicBezTo>
                      <a:pt x="1" y="0"/>
                      <a:pt x="0" y="1"/>
                      <a:pt x="0" y="1"/>
                    </a:cubicBezTo>
                    <a:cubicBezTo>
                      <a:pt x="0" y="1"/>
                      <a:pt x="0" y="1"/>
                      <a:pt x="0" y="1"/>
                    </a:cubicBezTo>
                    <a:cubicBezTo>
                      <a:pt x="0" y="1"/>
                      <a:pt x="0" y="2"/>
                      <a:pt x="0" y="2"/>
                    </a:cubicBezTo>
                    <a:cubicBezTo>
                      <a:pt x="1" y="2"/>
                      <a:pt x="1" y="2"/>
                      <a:pt x="1" y="2"/>
                    </a:cubicBezTo>
                    <a:cubicBezTo>
                      <a:pt x="1" y="1"/>
                      <a:pt x="2" y="1"/>
                      <a:pt x="2" y="1"/>
                    </a:cubicBezTo>
                    <a:cubicBezTo>
                      <a:pt x="2" y="1"/>
                      <a:pt x="2" y="1"/>
                      <a:pt x="3" y="1"/>
                    </a:cubicBezTo>
                    <a:cubicBezTo>
                      <a:pt x="3" y="1"/>
                      <a:pt x="3" y="1"/>
                      <a:pt x="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347" name="Freeform 887"/>
              <p:cNvSpPr>
                <a:spLocks/>
              </p:cNvSpPr>
              <p:nvPr/>
            </p:nvSpPr>
            <p:spPr bwMode="auto">
              <a:xfrm>
                <a:off x="1841" y="2047"/>
                <a:ext cx="7" cy="3"/>
              </a:xfrm>
              <a:custGeom>
                <a:avLst/>
                <a:gdLst>
                  <a:gd name="T0" fmla="*/ 1 w 3"/>
                  <a:gd name="T1" fmla="*/ 0 h 1"/>
                  <a:gd name="T2" fmla="*/ 0 w 3"/>
                  <a:gd name="T3" fmla="*/ 0 h 1"/>
                  <a:gd name="T4" fmla="*/ 0 w 3"/>
                  <a:gd name="T5" fmla="*/ 1 h 1"/>
                  <a:gd name="T6" fmla="*/ 2 w 3"/>
                  <a:gd name="T7" fmla="*/ 1 h 1"/>
                  <a:gd name="T8" fmla="*/ 2 w 3"/>
                  <a:gd name="T9" fmla="*/ 1 h 1"/>
                  <a:gd name="T10" fmla="*/ 3 w 3"/>
                  <a:gd name="T11" fmla="*/ 0 h 1"/>
                  <a:gd name="T12" fmla="*/ 2 w 3"/>
                  <a:gd name="T13" fmla="*/ 0 h 1"/>
                  <a:gd name="T14" fmla="*/ 1 w 3"/>
                  <a:gd name="T15" fmla="*/ 0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1">
                    <a:moveTo>
                      <a:pt x="1" y="0"/>
                    </a:moveTo>
                    <a:cubicBezTo>
                      <a:pt x="1" y="0"/>
                      <a:pt x="1" y="0"/>
                      <a:pt x="0" y="0"/>
                    </a:cubicBezTo>
                    <a:cubicBezTo>
                      <a:pt x="0" y="0"/>
                      <a:pt x="0" y="0"/>
                      <a:pt x="0" y="1"/>
                    </a:cubicBezTo>
                    <a:cubicBezTo>
                      <a:pt x="1" y="1"/>
                      <a:pt x="1" y="1"/>
                      <a:pt x="2" y="1"/>
                    </a:cubicBezTo>
                    <a:cubicBezTo>
                      <a:pt x="2" y="1"/>
                      <a:pt x="2" y="1"/>
                      <a:pt x="2" y="1"/>
                    </a:cubicBezTo>
                    <a:cubicBezTo>
                      <a:pt x="3" y="0"/>
                      <a:pt x="3" y="0"/>
                      <a:pt x="3" y="0"/>
                    </a:cubicBezTo>
                    <a:cubicBezTo>
                      <a:pt x="3" y="0"/>
                      <a:pt x="3" y="0"/>
                      <a:pt x="2" y="0"/>
                    </a:cubicBezTo>
                    <a:cubicBezTo>
                      <a:pt x="2" y="0"/>
                      <a:pt x="2"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348" name="Freeform 888"/>
              <p:cNvSpPr>
                <a:spLocks/>
              </p:cNvSpPr>
              <p:nvPr/>
            </p:nvSpPr>
            <p:spPr bwMode="auto">
              <a:xfrm>
                <a:off x="1997" y="2083"/>
                <a:ext cx="7" cy="5"/>
              </a:xfrm>
              <a:custGeom>
                <a:avLst/>
                <a:gdLst>
                  <a:gd name="T0" fmla="*/ 2 w 3"/>
                  <a:gd name="T1" fmla="*/ 1 h 2"/>
                  <a:gd name="T2" fmla="*/ 2 w 3"/>
                  <a:gd name="T3" fmla="*/ 0 h 2"/>
                  <a:gd name="T4" fmla="*/ 1 w 3"/>
                  <a:gd name="T5" fmla="*/ 0 h 2"/>
                  <a:gd name="T6" fmla="*/ 0 w 3"/>
                  <a:gd name="T7" fmla="*/ 1 h 2"/>
                  <a:gd name="T8" fmla="*/ 0 w 3"/>
                  <a:gd name="T9" fmla="*/ 1 h 2"/>
                  <a:gd name="T10" fmla="*/ 0 w 3"/>
                  <a:gd name="T11" fmla="*/ 2 h 2"/>
                  <a:gd name="T12" fmla="*/ 1 w 3"/>
                  <a:gd name="T13" fmla="*/ 2 h 2"/>
                  <a:gd name="T14" fmla="*/ 1 w 3"/>
                  <a:gd name="T15" fmla="*/ 2 h 2"/>
                  <a:gd name="T16" fmla="*/ 2 w 3"/>
                  <a:gd name="T17" fmla="*/ 2 h 2"/>
                  <a:gd name="T18" fmla="*/ 2 w 3"/>
                  <a:gd name="T19" fmla="*/ 2 h 2"/>
                  <a:gd name="T20" fmla="*/ 3 w 3"/>
                  <a:gd name="T21" fmla="*/ 2 h 2"/>
                  <a:gd name="T22" fmla="*/ 3 w 3"/>
                  <a:gd name="T23" fmla="*/ 1 h 2"/>
                  <a:gd name="T24" fmla="*/ 3 w 3"/>
                  <a:gd name="T25" fmla="*/ 1 h 2"/>
                  <a:gd name="T26" fmla="*/ 2 w 3"/>
                  <a:gd name="T27"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 h="2">
                    <a:moveTo>
                      <a:pt x="2" y="1"/>
                    </a:moveTo>
                    <a:cubicBezTo>
                      <a:pt x="2" y="0"/>
                      <a:pt x="2" y="0"/>
                      <a:pt x="2" y="0"/>
                    </a:cubicBezTo>
                    <a:cubicBezTo>
                      <a:pt x="2" y="0"/>
                      <a:pt x="1" y="0"/>
                      <a:pt x="1" y="0"/>
                    </a:cubicBezTo>
                    <a:cubicBezTo>
                      <a:pt x="1" y="0"/>
                      <a:pt x="1" y="1"/>
                      <a:pt x="0" y="1"/>
                    </a:cubicBezTo>
                    <a:cubicBezTo>
                      <a:pt x="0" y="1"/>
                      <a:pt x="0" y="1"/>
                      <a:pt x="0" y="1"/>
                    </a:cubicBezTo>
                    <a:cubicBezTo>
                      <a:pt x="0" y="1"/>
                      <a:pt x="0" y="2"/>
                      <a:pt x="0" y="2"/>
                    </a:cubicBezTo>
                    <a:cubicBezTo>
                      <a:pt x="0" y="2"/>
                      <a:pt x="1" y="2"/>
                      <a:pt x="1" y="2"/>
                    </a:cubicBezTo>
                    <a:cubicBezTo>
                      <a:pt x="1" y="2"/>
                      <a:pt x="1" y="2"/>
                      <a:pt x="1" y="2"/>
                    </a:cubicBezTo>
                    <a:cubicBezTo>
                      <a:pt x="1" y="2"/>
                      <a:pt x="2" y="2"/>
                      <a:pt x="2" y="2"/>
                    </a:cubicBezTo>
                    <a:cubicBezTo>
                      <a:pt x="2" y="2"/>
                      <a:pt x="2" y="2"/>
                      <a:pt x="2" y="2"/>
                    </a:cubicBezTo>
                    <a:cubicBezTo>
                      <a:pt x="3" y="2"/>
                      <a:pt x="3" y="2"/>
                      <a:pt x="3" y="2"/>
                    </a:cubicBezTo>
                    <a:cubicBezTo>
                      <a:pt x="3" y="2"/>
                      <a:pt x="3" y="2"/>
                      <a:pt x="3" y="1"/>
                    </a:cubicBezTo>
                    <a:cubicBezTo>
                      <a:pt x="3" y="1"/>
                      <a:pt x="3" y="1"/>
                      <a:pt x="3" y="1"/>
                    </a:cubicBezTo>
                    <a:cubicBezTo>
                      <a:pt x="2" y="1"/>
                      <a:pt x="2" y="1"/>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349" name="Freeform 889"/>
              <p:cNvSpPr>
                <a:spLocks/>
              </p:cNvSpPr>
              <p:nvPr/>
            </p:nvSpPr>
            <p:spPr bwMode="auto">
              <a:xfrm>
                <a:off x="2009" y="2085"/>
                <a:ext cx="0" cy="3"/>
              </a:xfrm>
              <a:custGeom>
                <a:avLst/>
                <a:gdLst>
                  <a:gd name="T0" fmla="*/ 0 h 1"/>
                  <a:gd name="T1" fmla="*/ 0 h 1"/>
                  <a:gd name="T2" fmla="*/ 1 h 1"/>
                  <a:gd name="T3" fmla="*/ 1 h 1"/>
                  <a:gd name="T4" fmla="*/ 1 h 1"/>
                  <a:gd name="T5" fmla="*/ 0 h 1"/>
                  <a:gd name="T6" fmla="*/ 0 h 1"/>
                </a:gdLst>
                <a:ahLst/>
                <a:cxnLst>
                  <a:cxn ang="0">
                    <a:pos x="0" y="T0"/>
                  </a:cxn>
                  <a:cxn ang="0">
                    <a:pos x="0" y="T1"/>
                  </a:cxn>
                  <a:cxn ang="0">
                    <a:pos x="0" y="T2"/>
                  </a:cxn>
                  <a:cxn ang="0">
                    <a:pos x="0" y="T3"/>
                  </a:cxn>
                  <a:cxn ang="0">
                    <a:pos x="0" y="T4"/>
                  </a:cxn>
                  <a:cxn ang="0">
                    <a:pos x="0" y="T5"/>
                  </a:cxn>
                  <a:cxn ang="0">
                    <a:pos x="0" y="T6"/>
                  </a:cxn>
                </a:cxnLst>
                <a:rect l="0" t="0" r="r" b="b"/>
                <a:pathLst>
                  <a:path h="1">
                    <a:moveTo>
                      <a:pt x="0" y="0"/>
                    </a:moveTo>
                    <a:cubicBezTo>
                      <a:pt x="0" y="0"/>
                      <a:pt x="0" y="0"/>
                      <a:pt x="0" y="0"/>
                    </a:cubicBezTo>
                    <a:cubicBezTo>
                      <a:pt x="0" y="0"/>
                      <a:pt x="0" y="0"/>
                      <a:pt x="0" y="1"/>
                    </a:cubicBezTo>
                    <a:cubicBezTo>
                      <a:pt x="0" y="1"/>
                      <a:pt x="0" y="1"/>
                      <a:pt x="0" y="1"/>
                    </a:cubicBezTo>
                    <a:cubicBezTo>
                      <a:pt x="0" y="1"/>
                      <a:pt x="0" y="1"/>
                      <a:pt x="0" y="1"/>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350" name="Oval 890"/>
              <p:cNvSpPr>
                <a:spLocks noChangeArrowheads="1"/>
              </p:cNvSpPr>
              <p:nvPr/>
            </p:nvSpPr>
            <p:spPr bwMode="auto">
              <a:xfrm>
                <a:off x="1981" y="2092"/>
                <a:ext cx="1" cy="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351" name="Freeform 891"/>
              <p:cNvSpPr>
                <a:spLocks/>
              </p:cNvSpPr>
              <p:nvPr/>
            </p:nvSpPr>
            <p:spPr bwMode="auto">
              <a:xfrm>
                <a:off x="1704" y="1683"/>
                <a:ext cx="601" cy="497"/>
              </a:xfrm>
              <a:custGeom>
                <a:avLst/>
                <a:gdLst>
                  <a:gd name="T0" fmla="*/ 193 w 254"/>
                  <a:gd name="T1" fmla="*/ 136 h 210"/>
                  <a:gd name="T2" fmla="*/ 171 w 254"/>
                  <a:gd name="T3" fmla="*/ 135 h 210"/>
                  <a:gd name="T4" fmla="*/ 178 w 254"/>
                  <a:gd name="T5" fmla="*/ 125 h 210"/>
                  <a:gd name="T6" fmla="*/ 200 w 254"/>
                  <a:gd name="T7" fmla="*/ 133 h 210"/>
                  <a:gd name="T8" fmla="*/ 202 w 254"/>
                  <a:gd name="T9" fmla="*/ 123 h 210"/>
                  <a:gd name="T10" fmla="*/ 185 w 254"/>
                  <a:gd name="T11" fmla="*/ 116 h 210"/>
                  <a:gd name="T12" fmla="*/ 183 w 254"/>
                  <a:gd name="T13" fmla="*/ 111 h 210"/>
                  <a:gd name="T14" fmla="*/ 201 w 254"/>
                  <a:gd name="T15" fmla="*/ 108 h 210"/>
                  <a:gd name="T16" fmla="*/ 205 w 254"/>
                  <a:gd name="T17" fmla="*/ 105 h 210"/>
                  <a:gd name="T18" fmla="*/ 209 w 254"/>
                  <a:gd name="T19" fmla="*/ 96 h 210"/>
                  <a:gd name="T20" fmla="*/ 217 w 254"/>
                  <a:gd name="T21" fmla="*/ 92 h 210"/>
                  <a:gd name="T22" fmla="*/ 207 w 254"/>
                  <a:gd name="T23" fmla="*/ 83 h 210"/>
                  <a:gd name="T24" fmla="*/ 224 w 254"/>
                  <a:gd name="T25" fmla="*/ 75 h 210"/>
                  <a:gd name="T26" fmla="*/ 216 w 254"/>
                  <a:gd name="T27" fmla="*/ 67 h 210"/>
                  <a:gd name="T28" fmla="*/ 219 w 254"/>
                  <a:gd name="T29" fmla="*/ 46 h 210"/>
                  <a:gd name="T30" fmla="*/ 234 w 254"/>
                  <a:gd name="T31" fmla="*/ 39 h 210"/>
                  <a:gd name="T32" fmla="*/ 232 w 254"/>
                  <a:gd name="T33" fmla="*/ 26 h 210"/>
                  <a:gd name="T34" fmla="*/ 200 w 254"/>
                  <a:gd name="T35" fmla="*/ 40 h 210"/>
                  <a:gd name="T36" fmla="*/ 209 w 254"/>
                  <a:gd name="T37" fmla="*/ 27 h 210"/>
                  <a:gd name="T38" fmla="*/ 174 w 254"/>
                  <a:gd name="T39" fmla="*/ 27 h 210"/>
                  <a:gd name="T40" fmla="*/ 205 w 254"/>
                  <a:gd name="T41" fmla="*/ 21 h 210"/>
                  <a:gd name="T42" fmla="*/ 206 w 254"/>
                  <a:gd name="T43" fmla="*/ 12 h 210"/>
                  <a:gd name="T44" fmla="*/ 180 w 254"/>
                  <a:gd name="T45" fmla="*/ 10 h 210"/>
                  <a:gd name="T46" fmla="*/ 185 w 254"/>
                  <a:gd name="T47" fmla="*/ 7 h 210"/>
                  <a:gd name="T48" fmla="*/ 171 w 254"/>
                  <a:gd name="T49" fmla="*/ 0 h 210"/>
                  <a:gd name="T50" fmla="*/ 150 w 254"/>
                  <a:gd name="T51" fmla="*/ 8 h 210"/>
                  <a:gd name="T52" fmla="*/ 148 w 254"/>
                  <a:gd name="T53" fmla="*/ 20 h 210"/>
                  <a:gd name="T54" fmla="*/ 138 w 254"/>
                  <a:gd name="T55" fmla="*/ 30 h 210"/>
                  <a:gd name="T56" fmla="*/ 113 w 254"/>
                  <a:gd name="T57" fmla="*/ 27 h 210"/>
                  <a:gd name="T58" fmla="*/ 100 w 254"/>
                  <a:gd name="T59" fmla="*/ 23 h 210"/>
                  <a:gd name="T60" fmla="*/ 75 w 254"/>
                  <a:gd name="T61" fmla="*/ 28 h 210"/>
                  <a:gd name="T62" fmla="*/ 54 w 254"/>
                  <a:gd name="T63" fmla="*/ 36 h 210"/>
                  <a:gd name="T64" fmla="*/ 49 w 254"/>
                  <a:gd name="T65" fmla="*/ 47 h 210"/>
                  <a:gd name="T66" fmla="*/ 11 w 254"/>
                  <a:gd name="T67" fmla="*/ 66 h 210"/>
                  <a:gd name="T68" fmla="*/ 10 w 254"/>
                  <a:gd name="T69" fmla="*/ 77 h 210"/>
                  <a:gd name="T70" fmla="*/ 8 w 254"/>
                  <a:gd name="T71" fmla="*/ 81 h 210"/>
                  <a:gd name="T72" fmla="*/ 16 w 254"/>
                  <a:gd name="T73" fmla="*/ 95 h 210"/>
                  <a:gd name="T74" fmla="*/ 42 w 254"/>
                  <a:gd name="T75" fmla="*/ 93 h 210"/>
                  <a:gd name="T76" fmla="*/ 52 w 254"/>
                  <a:gd name="T77" fmla="*/ 111 h 210"/>
                  <a:gd name="T78" fmla="*/ 54 w 254"/>
                  <a:gd name="T79" fmla="*/ 126 h 210"/>
                  <a:gd name="T80" fmla="*/ 59 w 254"/>
                  <a:gd name="T81" fmla="*/ 132 h 210"/>
                  <a:gd name="T82" fmla="*/ 68 w 254"/>
                  <a:gd name="T83" fmla="*/ 132 h 210"/>
                  <a:gd name="T84" fmla="*/ 70 w 254"/>
                  <a:gd name="T85" fmla="*/ 141 h 210"/>
                  <a:gd name="T86" fmla="*/ 72 w 254"/>
                  <a:gd name="T87" fmla="*/ 146 h 210"/>
                  <a:gd name="T88" fmla="*/ 64 w 254"/>
                  <a:gd name="T89" fmla="*/ 155 h 210"/>
                  <a:gd name="T90" fmla="*/ 55 w 254"/>
                  <a:gd name="T91" fmla="*/ 158 h 210"/>
                  <a:gd name="T92" fmla="*/ 68 w 254"/>
                  <a:gd name="T93" fmla="*/ 160 h 210"/>
                  <a:gd name="T94" fmla="*/ 52 w 254"/>
                  <a:gd name="T95" fmla="*/ 167 h 210"/>
                  <a:gd name="T96" fmla="*/ 64 w 254"/>
                  <a:gd name="T97" fmla="*/ 168 h 210"/>
                  <a:gd name="T98" fmla="*/ 63 w 254"/>
                  <a:gd name="T99" fmla="*/ 175 h 210"/>
                  <a:gd name="T100" fmla="*/ 64 w 254"/>
                  <a:gd name="T101" fmla="*/ 182 h 210"/>
                  <a:gd name="T102" fmla="*/ 60 w 254"/>
                  <a:gd name="T103" fmla="*/ 189 h 210"/>
                  <a:gd name="T104" fmla="*/ 65 w 254"/>
                  <a:gd name="T105" fmla="*/ 197 h 210"/>
                  <a:gd name="T106" fmla="*/ 74 w 254"/>
                  <a:gd name="T107" fmla="*/ 205 h 210"/>
                  <a:gd name="T108" fmla="*/ 83 w 254"/>
                  <a:gd name="T109" fmla="*/ 206 h 210"/>
                  <a:gd name="T110" fmla="*/ 94 w 254"/>
                  <a:gd name="T111" fmla="*/ 206 h 210"/>
                  <a:gd name="T112" fmla="*/ 98 w 254"/>
                  <a:gd name="T113" fmla="*/ 199 h 210"/>
                  <a:gd name="T114" fmla="*/ 104 w 254"/>
                  <a:gd name="T115" fmla="*/ 191 h 210"/>
                  <a:gd name="T116" fmla="*/ 107 w 254"/>
                  <a:gd name="T117" fmla="*/ 184 h 210"/>
                  <a:gd name="T118" fmla="*/ 115 w 254"/>
                  <a:gd name="T119" fmla="*/ 172 h 210"/>
                  <a:gd name="T120" fmla="*/ 129 w 254"/>
                  <a:gd name="T121" fmla="*/ 169 h 210"/>
                  <a:gd name="T122" fmla="*/ 147 w 254"/>
                  <a:gd name="T123" fmla="*/ 158 h 210"/>
                  <a:gd name="T124" fmla="*/ 163 w 254"/>
                  <a:gd name="T125" fmla="*/ 151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54" h="210">
                    <a:moveTo>
                      <a:pt x="185" y="144"/>
                    </a:moveTo>
                    <a:cubicBezTo>
                      <a:pt x="185" y="144"/>
                      <a:pt x="185" y="144"/>
                      <a:pt x="186" y="144"/>
                    </a:cubicBezTo>
                    <a:cubicBezTo>
                      <a:pt x="186" y="144"/>
                      <a:pt x="186" y="144"/>
                      <a:pt x="186" y="144"/>
                    </a:cubicBezTo>
                    <a:cubicBezTo>
                      <a:pt x="186" y="144"/>
                      <a:pt x="186" y="144"/>
                      <a:pt x="186" y="144"/>
                    </a:cubicBezTo>
                    <a:cubicBezTo>
                      <a:pt x="187" y="144"/>
                      <a:pt x="187" y="144"/>
                      <a:pt x="188" y="144"/>
                    </a:cubicBezTo>
                    <a:cubicBezTo>
                      <a:pt x="188" y="144"/>
                      <a:pt x="188" y="143"/>
                      <a:pt x="188" y="143"/>
                    </a:cubicBezTo>
                    <a:cubicBezTo>
                      <a:pt x="187" y="143"/>
                      <a:pt x="187" y="143"/>
                      <a:pt x="187" y="143"/>
                    </a:cubicBezTo>
                    <a:cubicBezTo>
                      <a:pt x="187" y="143"/>
                      <a:pt x="187" y="143"/>
                      <a:pt x="187" y="143"/>
                    </a:cubicBezTo>
                    <a:cubicBezTo>
                      <a:pt x="187" y="143"/>
                      <a:pt x="188" y="143"/>
                      <a:pt x="188" y="143"/>
                    </a:cubicBezTo>
                    <a:cubicBezTo>
                      <a:pt x="188" y="143"/>
                      <a:pt x="188" y="143"/>
                      <a:pt x="188" y="143"/>
                    </a:cubicBezTo>
                    <a:cubicBezTo>
                      <a:pt x="188" y="143"/>
                      <a:pt x="189" y="143"/>
                      <a:pt x="189" y="143"/>
                    </a:cubicBezTo>
                    <a:cubicBezTo>
                      <a:pt x="189" y="143"/>
                      <a:pt x="189" y="143"/>
                      <a:pt x="189" y="142"/>
                    </a:cubicBezTo>
                    <a:cubicBezTo>
                      <a:pt x="189" y="142"/>
                      <a:pt x="189" y="142"/>
                      <a:pt x="189" y="142"/>
                    </a:cubicBezTo>
                    <a:cubicBezTo>
                      <a:pt x="189" y="142"/>
                      <a:pt x="189" y="142"/>
                      <a:pt x="189" y="141"/>
                    </a:cubicBezTo>
                    <a:cubicBezTo>
                      <a:pt x="189" y="141"/>
                      <a:pt x="189" y="141"/>
                      <a:pt x="189" y="141"/>
                    </a:cubicBezTo>
                    <a:cubicBezTo>
                      <a:pt x="190" y="141"/>
                      <a:pt x="190" y="142"/>
                      <a:pt x="190" y="142"/>
                    </a:cubicBezTo>
                    <a:cubicBezTo>
                      <a:pt x="190" y="142"/>
                      <a:pt x="190" y="142"/>
                      <a:pt x="190" y="142"/>
                    </a:cubicBezTo>
                    <a:cubicBezTo>
                      <a:pt x="191" y="142"/>
                      <a:pt x="191" y="142"/>
                      <a:pt x="191" y="141"/>
                    </a:cubicBezTo>
                    <a:cubicBezTo>
                      <a:pt x="191" y="141"/>
                      <a:pt x="191" y="141"/>
                      <a:pt x="191" y="141"/>
                    </a:cubicBezTo>
                    <a:cubicBezTo>
                      <a:pt x="192" y="141"/>
                      <a:pt x="192" y="141"/>
                      <a:pt x="192" y="141"/>
                    </a:cubicBezTo>
                    <a:cubicBezTo>
                      <a:pt x="192" y="141"/>
                      <a:pt x="192" y="141"/>
                      <a:pt x="192" y="141"/>
                    </a:cubicBezTo>
                    <a:cubicBezTo>
                      <a:pt x="192" y="141"/>
                      <a:pt x="192" y="140"/>
                      <a:pt x="192" y="140"/>
                    </a:cubicBezTo>
                    <a:cubicBezTo>
                      <a:pt x="192" y="140"/>
                      <a:pt x="192" y="140"/>
                      <a:pt x="192" y="140"/>
                    </a:cubicBezTo>
                    <a:cubicBezTo>
                      <a:pt x="192" y="140"/>
                      <a:pt x="192" y="140"/>
                      <a:pt x="193" y="140"/>
                    </a:cubicBezTo>
                    <a:cubicBezTo>
                      <a:pt x="193" y="140"/>
                      <a:pt x="193" y="140"/>
                      <a:pt x="193" y="141"/>
                    </a:cubicBezTo>
                    <a:cubicBezTo>
                      <a:pt x="193" y="140"/>
                      <a:pt x="194" y="140"/>
                      <a:pt x="194" y="140"/>
                    </a:cubicBezTo>
                    <a:cubicBezTo>
                      <a:pt x="194" y="140"/>
                      <a:pt x="194" y="140"/>
                      <a:pt x="194" y="140"/>
                    </a:cubicBezTo>
                    <a:cubicBezTo>
                      <a:pt x="194" y="140"/>
                      <a:pt x="194" y="140"/>
                      <a:pt x="194" y="140"/>
                    </a:cubicBezTo>
                    <a:cubicBezTo>
                      <a:pt x="194" y="140"/>
                      <a:pt x="194" y="140"/>
                      <a:pt x="194" y="139"/>
                    </a:cubicBezTo>
                    <a:cubicBezTo>
                      <a:pt x="194" y="139"/>
                      <a:pt x="194" y="139"/>
                      <a:pt x="194" y="139"/>
                    </a:cubicBezTo>
                    <a:cubicBezTo>
                      <a:pt x="194" y="139"/>
                      <a:pt x="194" y="139"/>
                      <a:pt x="194" y="139"/>
                    </a:cubicBezTo>
                    <a:cubicBezTo>
                      <a:pt x="194" y="139"/>
                      <a:pt x="195" y="139"/>
                      <a:pt x="195" y="139"/>
                    </a:cubicBezTo>
                    <a:cubicBezTo>
                      <a:pt x="195" y="139"/>
                      <a:pt x="195" y="139"/>
                      <a:pt x="196" y="139"/>
                    </a:cubicBezTo>
                    <a:cubicBezTo>
                      <a:pt x="196" y="139"/>
                      <a:pt x="196" y="139"/>
                      <a:pt x="196" y="139"/>
                    </a:cubicBezTo>
                    <a:cubicBezTo>
                      <a:pt x="196" y="139"/>
                      <a:pt x="196" y="138"/>
                      <a:pt x="196" y="138"/>
                    </a:cubicBezTo>
                    <a:cubicBezTo>
                      <a:pt x="196" y="138"/>
                      <a:pt x="196" y="138"/>
                      <a:pt x="196" y="138"/>
                    </a:cubicBezTo>
                    <a:cubicBezTo>
                      <a:pt x="197" y="138"/>
                      <a:pt x="197" y="139"/>
                      <a:pt x="197" y="139"/>
                    </a:cubicBezTo>
                    <a:cubicBezTo>
                      <a:pt x="197" y="139"/>
                      <a:pt x="197" y="139"/>
                      <a:pt x="197" y="139"/>
                    </a:cubicBezTo>
                    <a:cubicBezTo>
                      <a:pt x="198" y="139"/>
                      <a:pt x="198" y="139"/>
                      <a:pt x="198" y="138"/>
                    </a:cubicBezTo>
                    <a:cubicBezTo>
                      <a:pt x="198" y="138"/>
                      <a:pt x="198" y="138"/>
                      <a:pt x="198" y="138"/>
                    </a:cubicBezTo>
                    <a:cubicBezTo>
                      <a:pt x="197" y="138"/>
                      <a:pt x="197" y="138"/>
                      <a:pt x="197" y="138"/>
                    </a:cubicBezTo>
                    <a:cubicBezTo>
                      <a:pt x="197" y="138"/>
                      <a:pt x="197" y="138"/>
                      <a:pt x="197" y="138"/>
                    </a:cubicBezTo>
                    <a:cubicBezTo>
                      <a:pt x="197" y="137"/>
                      <a:pt x="198" y="137"/>
                      <a:pt x="198" y="137"/>
                    </a:cubicBezTo>
                    <a:cubicBezTo>
                      <a:pt x="198" y="137"/>
                      <a:pt x="198" y="137"/>
                      <a:pt x="198" y="137"/>
                    </a:cubicBezTo>
                    <a:cubicBezTo>
                      <a:pt x="199" y="137"/>
                      <a:pt x="199" y="137"/>
                      <a:pt x="200" y="137"/>
                    </a:cubicBezTo>
                    <a:cubicBezTo>
                      <a:pt x="200" y="137"/>
                      <a:pt x="200" y="137"/>
                      <a:pt x="201" y="136"/>
                    </a:cubicBezTo>
                    <a:cubicBezTo>
                      <a:pt x="201" y="136"/>
                      <a:pt x="201" y="136"/>
                      <a:pt x="201" y="136"/>
                    </a:cubicBezTo>
                    <a:cubicBezTo>
                      <a:pt x="201" y="136"/>
                      <a:pt x="201" y="136"/>
                      <a:pt x="201" y="136"/>
                    </a:cubicBezTo>
                    <a:cubicBezTo>
                      <a:pt x="201" y="136"/>
                      <a:pt x="200" y="136"/>
                      <a:pt x="200" y="136"/>
                    </a:cubicBezTo>
                    <a:cubicBezTo>
                      <a:pt x="199" y="136"/>
                      <a:pt x="199" y="136"/>
                      <a:pt x="198" y="136"/>
                    </a:cubicBezTo>
                    <a:cubicBezTo>
                      <a:pt x="198" y="136"/>
                      <a:pt x="198" y="136"/>
                      <a:pt x="198" y="136"/>
                    </a:cubicBezTo>
                    <a:cubicBezTo>
                      <a:pt x="197" y="136"/>
                      <a:pt x="197" y="136"/>
                      <a:pt x="196" y="136"/>
                    </a:cubicBezTo>
                    <a:cubicBezTo>
                      <a:pt x="196" y="136"/>
                      <a:pt x="196" y="136"/>
                      <a:pt x="196" y="136"/>
                    </a:cubicBezTo>
                    <a:cubicBezTo>
                      <a:pt x="195" y="136"/>
                      <a:pt x="195" y="136"/>
                      <a:pt x="194" y="136"/>
                    </a:cubicBezTo>
                    <a:cubicBezTo>
                      <a:pt x="194" y="136"/>
                      <a:pt x="193" y="136"/>
                      <a:pt x="193" y="136"/>
                    </a:cubicBezTo>
                    <a:cubicBezTo>
                      <a:pt x="192" y="136"/>
                      <a:pt x="192" y="136"/>
                      <a:pt x="191" y="136"/>
                    </a:cubicBezTo>
                    <a:cubicBezTo>
                      <a:pt x="191" y="135"/>
                      <a:pt x="190" y="135"/>
                      <a:pt x="189" y="135"/>
                    </a:cubicBezTo>
                    <a:cubicBezTo>
                      <a:pt x="189" y="135"/>
                      <a:pt x="189" y="135"/>
                      <a:pt x="189" y="135"/>
                    </a:cubicBezTo>
                    <a:cubicBezTo>
                      <a:pt x="189" y="135"/>
                      <a:pt x="189" y="135"/>
                      <a:pt x="189" y="135"/>
                    </a:cubicBezTo>
                    <a:cubicBezTo>
                      <a:pt x="188" y="135"/>
                      <a:pt x="188" y="135"/>
                      <a:pt x="188" y="135"/>
                    </a:cubicBezTo>
                    <a:cubicBezTo>
                      <a:pt x="188" y="135"/>
                      <a:pt x="188" y="135"/>
                      <a:pt x="188" y="135"/>
                    </a:cubicBezTo>
                    <a:cubicBezTo>
                      <a:pt x="188" y="135"/>
                      <a:pt x="188" y="135"/>
                      <a:pt x="188" y="135"/>
                    </a:cubicBezTo>
                    <a:cubicBezTo>
                      <a:pt x="188" y="135"/>
                      <a:pt x="188" y="135"/>
                      <a:pt x="188" y="135"/>
                    </a:cubicBezTo>
                    <a:cubicBezTo>
                      <a:pt x="188" y="135"/>
                      <a:pt x="187" y="135"/>
                      <a:pt x="187" y="135"/>
                    </a:cubicBezTo>
                    <a:cubicBezTo>
                      <a:pt x="187" y="135"/>
                      <a:pt x="186" y="136"/>
                      <a:pt x="186" y="136"/>
                    </a:cubicBezTo>
                    <a:cubicBezTo>
                      <a:pt x="185" y="136"/>
                      <a:pt x="185" y="136"/>
                      <a:pt x="185" y="136"/>
                    </a:cubicBezTo>
                    <a:cubicBezTo>
                      <a:pt x="184" y="136"/>
                      <a:pt x="184" y="136"/>
                      <a:pt x="183" y="136"/>
                    </a:cubicBezTo>
                    <a:cubicBezTo>
                      <a:pt x="183" y="136"/>
                      <a:pt x="183" y="136"/>
                      <a:pt x="183" y="136"/>
                    </a:cubicBezTo>
                    <a:cubicBezTo>
                      <a:pt x="183" y="136"/>
                      <a:pt x="182" y="136"/>
                      <a:pt x="182" y="136"/>
                    </a:cubicBezTo>
                    <a:cubicBezTo>
                      <a:pt x="182" y="136"/>
                      <a:pt x="182" y="136"/>
                      <a:pt x="182" y="136"/>
                    </a:cubicBezTo>
                    <a:cubicBezTo>
                      <a:pt x="182" y="136"/>
                      <a:pt x="181" y="136"/>
                      <a:pt x="181" y="136"/>
                    </a:cubicBezTo>
                    <a:cubicBezTo>
                      <a:pt x="181" y="136"/>
                      <a:pt x="180" y="136"/>
                      <a:pt x="180" y="136"/>
                    </a:cubicBezTo>
                    <a:cubicBezTo>
                      <a:pt x="180" y="137"/>
                      <a:pt x="179" y="137"/>
                      <a:pt x="179" y="137"/>
                    </a:cubicBezTo>
                    <a:cubicBezTo>
                      <a:pt x="178" y="138"/>
                      <a:pt x="178" y="138"/>
                      <a:pt x="178" y="138"/>
                    </a:cubicBezTo>
                    <a:cubicBezTo>
                      <a:pt x="178" y="138"/>
                      <a:pt x="178" y="138"/>
                      <a:pt x="178" y="138"/>
                    </a:cubicBezTo>
                    <a:cubicBezTo>
                      <a:pt x="178" y="137"/>
                      <a:pt x="177" y="137"/>
                      <a:pt x="177" y="137"/>
                    </a:cubicBezTo>
                    <a:cubicBezTo>
                      <a:pt x="177" y="137"/>
                      <a:pt x="176" y="137"/>
                      <a:pt x="175" y="138"/>
                    </a:cubicBezTo>
                    <a:cubicBezTo>
                      <a:pt x="175" y="137"/>
                      <a:pt x="175" y="137"/>
                      <a:pt x="174" y="137"/>
                    </a:cubicBezTo>
                    <a:cubicBezTo>
                      <a:pt x="174" y="137"/>
                      <a:pt x="174" y="138"/>
                      <a:pt x="174" y="138"/>
                    </a:cubicBezTo>
                    <a:cubicBezTo>
                      <a:pt x="174" y="137"/>
                      <a:pt x="174" y="137"/>
                      <a:pt x="173" y="137"/>
                    </a:cubicBezTo>
                    <a:cubicBezTo>
                      <a:pt x="174" y="137"/>
                      <a:pt x="174" y="137"/>
                      <a:pt x="174" y="137"/>
                    </a:cubicBezTo>
                    <a:cubicBezTo>
                      <a:pt x="174" y="137"/>
                      <a:pt x="175" y="137"/>
                      <a:pt x="175" y="137"/>
                    </a:cubicBezTo>
                    <a:cubicBezTo>
                      <a:pt x="175" y="137"/>
                      <a:pt x="175" y="137"/>
                      <a:pt x="176" y="137"/>
                    </a:cubicBezTo>
                    <a:cubicBezTo>
                      <a:pt x="176" y="137"/>
                      <a:pt x="176" y="137"/>
                      <a:pt x="176" y="137"/>
                    </a:cubicBezTo>
                    <a:cubicBezTo>
                      <a:pt x="177" y="137"/>
                      <a:pt x="177" y="137"/>
                      <a:pt x="177" y="137"/>
                    </a:cubicBezTo>
                    <a:cubicBezTo>
                      <a:pt x="178" y="137"/>
                      <a:pt x="178" y="137"/>
                      <a:pt x="179" y="137"/>
                    </a:cubicBezTo>
                    <a:cubicBezTo>
                      <a:pt x="179" y="136"/>
                      <a:pt x="179" y="136"/>
                      <a:pt x="180" y="136"/>
                    </a:cubicBezTo>
                    <a:cubicBezTo>
                      <a:pt x="180" y="136"/>
                      <a:pt x="180" y="136"/>
                      <a:pt x="180" y="136"/>
                    </a:cubicBezTo>
                    <a:cubicBezTo>
                      <a:pt x="181" y="136"/>
                      <a:pt x="181" y="136"/>
                      <a:pt x="182" y="136"/>
                    </a:cubicBezTo>
                    <a:cubicBezTo>
                      <a:pt x="182" y="136"/>
                      <a:pt x="182" y="136"/>
                      <a:pt x="183" y="136"/>
                    </a:cubicBezTo>
                    <a:cubicBezTo>
                      <a:pt x="183" y="136"/>
                      <a:pt x="183" y="135"/>
                      <a:pt x="183" y="135"/>
                    </a:cubicBezTo>
                    <a:cubicBezTo>
                      <a:pt x="183" y="135"/>
                      <a:pt x="183" y="135"/>
                      <a:pt x="183" y="135"/>
                    </a:cubicBezTo>
                    <a:cubicBezTo>
                      <a:pt x="182" y="135"/>
                      <a:pt x="182" y="135"/>
                      <a:pt x="182" y="135"/>
                    </a:cubicBezTo>
                    <a:cubicBezTo>
                      <a:pt x="182" y="135"/>
                      <a:pt x="182" y="135"/>
                      <a:pt x="182" y="135"/>
                    </a:cubicBezTo>
                    <a:cubicBezTo>
                      <a:pt x="181" y="135"/>
                      <a:pt x="181" y="135"/>
                      <a:pt x="181" y="135"/>
                    </a:cubicBezTo>
                    <a:cubicBezTo>
                      <a:pt x="181" y="135"/>
                      <a:pt x="181" y="135"/>
                      <a:pt x="180" y="135"/>
                    </a:cubicBezTo>
                    <a:cubicBezTo>
                      <a:pt x="180" y="135"/>
                      <a:pt x="180" y="135"/>
                      <a:pt x="179" y="135"/>
                    </a:cubicBezTo>
                    <a:cubicBezTo>
                      <a:pt x="179" y="135"/>
                      <a:pt x="178" y="135"/>
                      <a:pt x="178" y="135"/>
                    </a:cubicBezTo>
                    <a:cubicBezTo>
                      <a:pt x="177" y="135"/>
                      <a:pt x="177" y="135"/>
                      <a:pt x="176" y="135"/>
                    </a:cubicBezTo>
                    <a:cubicBezTo>
                      <a:pt x="176" y="135"/>
                      <a:pt x="176" y="135"/>
                      <a:pt x="176" y="135"/>
                    </a:cubicBezTo>
                    <a:cubicBezTo>
                      <a:pt x="175" y="135"/>
                      <a:pt x="175" y="135"/>
                      <a:pt x="174" y="135"/>
                    </a:cubicBezTo>
                    <a:cubicBezTo>
                      <a:pt x="174" y="135"/>
                      <a:pt x="174" y="135"/>
                      <a:pt x="174" y="135"/>
                    </a:cubicBezTo>
                    <a:cubicBezTo>
                      <a:pt x="174" y="135"/>
                      <a:pt x="173" y="135"/>
                      <a:pt x="173" y="135"/>
                    </a:cubicBezTo>
                    <a:cubicBezTo>
                      <a:pt x="173" y="135"/>
                      <a:pt x="173" y="135"/>
                      <a:pt x="172" y="135"/>
                    </a:cubicBezTo>
                    <a:cubicBezTo>
                      <a:pt x="172" y="135"/>
                      <a:pt x="171" y="135"/>
                      <a:pt x="171" y="135"/>
                    </a:cubicBezTo>
                    <a:cubicBezTo>
                      <a:pt x="170" y="136"/>
                      <a:pt x="170" y="136"/>
                      <a:pt x="169" y="136"/>
                    </a:cubicBezTo>
                    <a:cubicBezTo>
                      <a:pt x="169" y="136"/>
                      <a:pt x="169" y="136"/>
                      <a:pt x="169" y="136"/>
                    </a:cubicBezTo>
                    <a:cubicBezTo>
                      <a:pt x="169" y="136"/>
                      <a:pt x="169" y="136"/>
                      <a:pt x="169" y="135"/>
                    </a:cubicBezTo>
                    <a:cubicBezTo>
                      <a:pt x="170" y="135"/>
                      <a:pt x="170" y="135"/>
                      <a:pt x="170" y="135"/>
                    </a:cubicBezTo>
                    <a:cubicBezTo>
                      <a:pt x="170" y="135"/>
                      <a:pt x="171" y="135"/>
                      <a:pt x="171" y="135"/>
                    </a:cubicBezTo>
                    <a:cubicBezTo>
                      <a:pt x="171" y="135"/>
                      <a:pt x="171" y="135"/>
                      <a:pt x="172" y="135"/>
                    </a:cubicBezTo>
                    <a:cubicBezTo>
                      <a:pt x="172" y="134"/>
                      <a:pt x="173" y="134"/>
                      <a:pt x="174" y="134"/>
                    </a:cubicBezTo>
                    <a:cubicBezTo>
                      <a:pt x="174" y="134"/>
                      <a:pt x="174" y="134"/>
                      <a:pt x="174" y="134"/>
                    </a:cubicBezTo>
                    <a:cubicBezTo>
                      <a:pt x="174" y="133"/>
                      <a:pt x="174" y="133"/>
                      <a:pt x="174" y="133"/>
                    </a:cubicBezTo>
                    <a:cubicBezTo>
                      <a:pt x="174" y="133"/>
                      <a:pt x="175" y="133"/>
                      <a:pt x="175" y="133"/>
                    </a:cubicBezTo>
                    <a:cubicBezTo>
                      <a:pt x="175" y="133"/>
                      <a:pt x="175" y="133"/>
                      <a:pt x="175" y="133"/>
                    </a:cubicBezTo>
                    <a:cubicBezTo>
                      <a:pt x="176" y="133"/>
                      <a:pt x="176" y="133"/>
                      <a:pt x="176" y="132"/>
                    </a:cubicBezTo>
                    <a:cubicBezTo>
                      <a:pt x="176" y="132"/>
                      <a:pt x="176" y="132"/>
                      <a:pt x="176" y="132"/>
                    </a:cubicBezTo>
                    <a:cubicBezTo>
                      <a:pt x="176" y="132"/>
                      <a:pt x="176" y="132"/>
                      <a:pt x="176" y="132"/>
                    </a:cubicBezTo>
                    <a:cubicBezTo>
                      <a:pt x="176" y="132"/>
                      <a:pt x="176" y="131"/>
                      <a:pt x="176" y="131"/>
                    </a:cubicBezTo>
                    <a:cubicBezTo>
                      <a:pt x="175" y="131"/>
                      <a:pt x="175" y="131"/>
                      <a:pt x="175" y="131"/>
                    </a:cubicBezTo>
                    <a:cubicBezTo>
                      <a:pt x="175" y="131"/>
                      <a:pt x="174" y="131"/>
                      <a:pt x="174" y="131"/>
                    </a:cubicBezTo>
                    <a:cubicBezTo>
                      <a:pt x="175" y="131"/>
                      <a:pt x="175" y="131"/>
                      <a:pt x="175" y="131"/>
                    </a:cubicBezTo>
                    <a:cubicBezTo>
                      <a:pt x="175" y="131"/>
                      <a:pt x="175" y="131"/>
                      <a:pt x="176" y="131"/>
                    </a:cubicBezTo>
                    <a:cubicBezTo>
                      <a:pt x="176" y="131"/>
                      <a:pt x="176" y="131"/>
                      <a:pt x="176" y="131"/>
                    </a:cubicBezTo>
                    <a:cubicBezTo>
                      <a:pt x="176" y="131"/>
                      <a:pt x="176" y="131"/>
                      <a:pt x="177" y="131"/>
                    </a:cubicBezTo>
                    <a:cubicBezTo>
                      <a:pt x="177" y="131"/>
                      <a:pt x="177" y="131"/>
                      <a:pt x="177" y="131"/>
                    </a:cubicBezTo>
                    <a:cubicBezTo>
                      <a:pt x="177" y="131"/>
                      <a:pt x="177" y="130"/>
                      <a:pt x="177" y="130"/>
                    </a:cubicBezTo>
                    <a:cubicBezTo>
                      <a:pt x="177" y="130"/>
                      <a:pt x="177" y="130"/>
                      <a:pt x="176" y="130"/>
                    </a:cubicBezTo>
                    <a:cubicBezTo>
                      <a:pt x="176" y="130"/>
                      <a:pt x="176" y="130"/>
                      <a:pt x="176" y="129"/>
                    </a:cubicBezTo>
                    <a:cubicBezTo>
                      <a:pt x="177" y="129"/>
                      <a:pt x="177" y="129"/>
                      <a:pt x="177" y="129"/>
                    </a:cubicBezTo>
                    <a:cubicBezTo>
                      <a:pt x="177" y="130"/>
                      <a:pt x="177" y="130"/>
                      <a:pt x="177" y="130"/>
                    </a:cubicBezTo>
                    <a:cubicBezTo>
                      <a:pt x="177" y="130"/>
                      <a:pt x="177" y="130"/>
                      <a:pt x="177" y="130"/>
                    </a:cubicBezTo>
                    <a:cubicBezTo>
                      <a:pt x="178" y="130"/>
                      <a:pt x="178" y="131"/>
                      <a:pt x="178" y="131"/>
                    </a:cubicBezTo>
                    <a:cubicBezTo>
                      <a:pt x="178" y="131"/>
                      <a:pt x="179" y="131"/>
                      <a:pt x="179" y="131"/>
                    </a:cubicBezTo>
                    <a:cubicBezTo>
                      <a:pt x="179" y="131"/>
                      <a:pt x="179" y="131"/>
                      <a:pt x="180" y="131"/>
                    </a:cubicBezTo>
                    <a:cubicBezTo>
                      <a:pt x="180" y="131"/>
                      <a:pt x="181" y="131"/>
                      <a:pt x="181" y="131"/>
                    </a:cubicBezTo>
                    <a:cubicBezTo>
                      <a:pt x="182" y="130"/>
                      <a:pt x="183" y="130"/>
                      <a:pt x="184" y="129"/>
                    </a:cubicBezTo>
                    <a:cubicBezTo>
                      <a:pt x="184" y="129"/>
                      <a:pt x="185" y="129"/>
                      <a:pt x="185" y="129"/>
                    </a:cubicBezTo>
                    <a:cubicBezTo>
                      <a:pt x="185" y="129"/>
                      <a:pt x="185" y="129"/>
                      <a:pt x="186" y="129"/>
                    </a:cubicBezTo>
                    <a:cubicBezTo>
                      <a:pt x="186" y="129"/>
                      <a:pt x="186" y="129"/>
                      <a:pt x="186" y="129"/>
                    </a:cubicBezTo>
                    <a:cubicBezTo>
                      <a:pt x="186" y="129"/>
                      <a:pt x="187" y="128"/>
                      <a:pt x="187" y="128"/>
                    </a:cubicBezTo>
                    <a:cubicBezTo>
                      <a:pt x="187" y="128"/>
                      <a:pt x="187" y="128"/>
                      <a:pt x="187" y="128"/>
                    </a:cubicBezTo>
                    <a:cubicBezTo>
                      <a:pt x="187" y="127"/>
                      <a:pt x="187" y="127"/>
                      <a:pt x="187" y="127"/>
                    </a:cubicBezTo>
                    <a:cubicBezTo>
                      <a:pt x="187" y="127"/>
                      <a:pt x="186" y="127"/>
                      <a:pt x="186" y="127"/>
                    </a:cubicBezTo>
                    <a:cubicBezTo>
                      <a:pt x="186" y="127"/>
                      <a:pt x="186" y="127"/>
                      <a:pt x="186" y="127"/>
                    </a:cubicBezTo>
                    <a:cubicBezTo>
                      <a:pt x="185" y="127"/>
                      <a:pt x="185" y="126"/>
                      <a:pt x="185" y="126"/>
                    </a:cubicBezTo>
                    <a:cubicBezTo>
                      <a:pt x="184" y="126"/>
                      <a:pt x="183" y="126"/>
                      <a:pt x="182" y="126"/>
                    </a:cubicBezTo>
                    <a:cubicBezTo>
                      <a:pt x="182" y="126"/>
                      <a:pt x="182" y="126"/>
                      <a:pt x="182" y="126"/>
                    </a:cubicBezTo>
                    <a:cubicBezTo>
                      <a:pt x="181" y="126"/>
                      <a:pt x="181" y="126"/>
                      <a:pt x="180" y="127"/>
                    </a:cubicBezTo>
                    <a:cubicBezTo>
                      <a:pt x="180" y="126"/>
                      <a:pt x="180" y="126"/>
                      <a:pt x="180" y="126"/>
                    </a:cubicBezTo>
                    <a:cubicBezTo>
                      <a:pt x="180" y="126"/>
                      <a:pt x="180" y="126"/>
                      <a:pt x="180" y="126"/>
                    </a:cubicBezTo>
                    <a:cubicBezTo>
                      <a:pt x="180" y="126"/>
                      <a:pt x="180" y="126"/>
                      <a:pt x="180" y="126"/>
                    </a:cubicBezTo>
                    <a:cubicBezTo>
                      <a:pt x="179" y="126"/>
                      <a:pt x="179" y="126"/>
                      <a:pt x="178" y="126"/>
                    </a:cubicBezTo>
                    <a:cubicBezTo>
                      <a:pt x="178" y="126"/>
                      <a:pt x="178" y="126"/>
                      <a:pt x="178" y="126"/>
                    </a:cubicBezTo>
                    <a:cubicBezTo>
                      <a:pt x="177" y="126"/>
                      <a:pt x="177" y="126"/>
                      <a:pt x="177" y="127"/>
                    </a:cubicBezTo>
                    <a:cubicBezTo>
                      <a:pt x="177" y="127"/>
                      <a:pt x="176" y="127"/>
                      <a:pt x="176" y="127"/>
                    </a:cubicBezTo>
                    <a:cubicBezTo>
                      <a:pt x="176" y="127"/>
                      <a:pt x="176" y="127"/>
                      <a:pt x="175" y="127"/>
                    </a:cubicBezTo>
                    <a:cubicBezTo>
                      <a:pt x="175" y="126"/>
                      <a:pt x="175" y="126"/>
                      <a:pt x="175" y="126"/>
                    </a:cubicBezTo>
                    <a:cubicBezTo>
                      <a:pt x="175" y="126"/>
                      <a:pt x="176" y="126"/>
                      <a:pt x="176" y="126"/>
                    </a:cubicBezTo>
                    <a:cubicBezTo>
                      <a:pt x="176" y="126"/>
                      <a:pt x="176" y="126"/>
                      <a:pt x="177" y="126"/>
                    </a:cubicBezTo>
                    <a:cubicBezTo>
                      <a:pt x="177" y="126"/>
                      <a:pt x="177" y="126"/>
                      <a:pt x="177" y="126"/>
                    </a:cubicBezTo>
                    <a:cubicBezTo>
                      <a:pt x="178" y="126"/>
                      <a:pt x="178" y="126"/>
                      <a:pt x="178" y="126"/>
                    </a:cubicBezTo>
                    <a:cubicBezTo>
                      <a:pt x="178" y="126"/>
                      <a:pt x="179" y="125"/>
                      <a:pt x="179" y="125"/>
                    </a:cubicBezTo>
                    <a:cubicBezTo>
                      <a:pt x="178" y="125"/>
                      <a:pt x="178" y="125"/>
                      <a:pt x="178" y="125"/>
                    </a:cubicBezTo>
                    <a:cubicBezTo>
                      <a:pt x="178" y="125"/>
                      <a:pt x="177" y="124"/>
                      <a:pt x="177" y="124"/>
                    </a:cubicBezTo>
                    <a:cubicBezTo>
                      <a:pt x="177" y="124"/>
                      <a:pt x="177" y="124"/>
                      <a:pt x="177" y="124"/>
                    </a:cubicBezTo>
                    <a:cubicBezTo>
                      <a:pt x="176" y="124"/>
                      <a:pt x="176" y="124"/>
                      <a:pt x="176" y="124"/>
                    </a:cubicBezTo>
                    <a:cubicBezTo>
                      <a:pt x="176" y="124"/>
                      <a:pt x="176" y="124"/>
                      <a:pt x="176" y="124"/>
                    </a:cubicBezTo>
                    <a:cubicBezTo>
                      <a:pt x="176" y="124"/>
                      <a:pt x="177" y="124"/>
                      <a:pt x="177" y="123"/>
                    </a:cubicBezTo>
                    <a:cubicBezTo>
                      <a:pt x="177" y="123"/>
                      <a:pt x="177" y="123"/>
                      <a:pt x="177" y="123"/>
                    </a:cubicBezTo>
                    <a:cubicBezTo>
                      <a:pt x="177" y="123"/>
                      <a:pt x="177" y="123"/>
                      <a:pt x="177" y="122"/>
                    </a:cubicBezTo>
                    <a:cubicBezTo>
                      <a:pt x="177" y="122"/>
                      <a:pt x="177" y="122"/>
                      <a:pt x="177" y="122"/>
                    </a:cubicBezTo>
                    <a:cubicBezTo>
                      <a:pt x="177" y="122"/>
                      <a:pt x="178" y="122"/>
                      <a:pt x="178" y="123"/>
                    </a:cubicBezTo>
                    <a:cubicBezTo>
                      <a:pt x="178" y="123"/>
                      <a:pt x="178" y="123"/>
                      <a:pt x="178" y="123"/>
                    </a:cubicBezTo>
                    <a:cubicBezTo>
                      <a:pt x="178" y="123"/>
                      <a:pt x="179" y="123"/>
                      <a:pt x="179" y="124"/>
                    </a:cubicBezTo>
                    <a:cubicBezTo>
                      <a:pt x="179" y="124"/>
                      <a:pt x="179" y="124"/>
                      <a:pt x="179" y="124"/>
                    </a:cubicBezTo>
                    <a:cubicBezTo>
                      <a:pt x="179" y="124"/>
                      <a:pt x="180" y="124"/>
                      <a:pt x="180" y="125"/>
                    </a:cubicBezTo>
                    <a:cubicBezTo>
                      <a:pt x="180" y="125"/>
                      <a:pt x="180" y="125"/>
                      <a:pt x="180" y="125"/>
                    </a:cubicBezTo>
                    <a:cubicBezTo>
                      <a:pt x="181" y="125"/>
                      <a:pt x="181" y="125"/>
                      <a:pt x="181" y="125"/>
                    </a:cubicBezTo>
                    <a:cubicBezTo>
                      <a:pt x="181" y="126"/>
                      <a:pt x="181" y="126"/>
                      <a:pt x="182" y="126"/>
                    </a:cubicBezTo>
                    <a:cubicBezTo>
                      <a:pt x="182" y="126"/>
                      <a:pt x="182" y="125"/>
                      <a:pt x="182" y="125"/>
                    </a:cubicBezTo>
                    <a:cubicBezTo>
                      <a:pt x="182" y="125"/>
                      <a:pt x="183" y="125"/>
                      <a:pt x="183" y="125"/>
                    </a:cubicBezTo>
                    <a:cubicBezTo>
                      <a:pt x="183" y="125"/>
                      <a:pt x="183" y="125"/>
                      <a:pt x="184" y="125"/>
                    </a:cubicBezTo>
                    <a:cubicBezTo>
                      <a:pt x="184" y="125"/>
                      <a:pt x="184" y="125"/>
                      <a:pt x="185" y="125"/>
                    </a:cubicBezTo>
                    <a:cubicBezTo>
                      <a:pt x="185" y="125"/>
                      <a:pt x="185" y="125"/>
                      <a:pt x="185" y="125"/>
                    </a:cubicBezTo>
                    <a:cubicBezTo>
                      <a:pt x="186" y="125"/>
                      <a:pt x="186" y="125"/>
                      <a:pt x="186" y="125"/>
                    </a:cubicBezTo>
                    <a:cubicBezTo>
                      <a:pt x="186" y="125"/>
                      <a:pt x="186" y="125"/>
                      <a:pt x="186" y="126"/>
                    </a:cubicBezTo>
                    <a:cubicBezTo>
                      <a:pt x="187" y="126"/>
                      <a:pt x="187" y="127"/>
                      <a:pt x="188" y="127"/>
                    </a:cubicBezTo>
                    <a:cubicBezTo>
                      <a:pt x="188" y="127"/>
                      <a:pt x="189" y="127"/>
                      <a:pt x="189" y="127"/>
                    </a:cubicBezTo>
                    <a:cubicBezTo>
                      <a:pt x="189" y="127"/>
                      <a:pt x="189" y="127"/>
                      <a:pt x="189" y="127"/>
                    </a:cubicBezTo>
                    <a:cubicBezTo>
                      <a:pt x="190" y="127"/>
                      <a:pt x="190" y="127"/>
                      <a:pt x="190" y="127"/>
                    </a:cubicBezTo>
                    <a:cubicBezTo>
                      <a:pt x="190" y="127"/>
                      <a:pt x="191" y="127"/>
                      <a:pt x="191" y="127"/>
                    </a:cubicBezTo>
                    <a:cubicBezTo>
                      <a:pt x="191" y="127"/>
                      <a:pt x="191" y="127"/>
                      <a:pt x="191" y="127"/>
                    </a:cubicBezTo>
                    <a:cubicBezTo>
                      <a:pt x="191" y="127"/>
                      <a:pt x="191" y="127"/>
                      <a:pt x="191" y="128"/>
                    </a:cubicBezTo>
                    <a:cubicBezTo>
                      <a:pt x="191" y="128"/>
                      <a:pt x="191" y="128"/>
                      <a:pt x="191" y="128"/>
                    </a:cubicBezTo>
                    <a:cubicBezTo>
                      <a:pt x="191" y="129"/>
                      <a:pt x="191" y="129"/>
                      <a:pt x="191" y="129"/>
                    </a:cubicBezTo>
                    <a:cubicBezTo>
                      <a:pt x="191" y="129"/>
                      <a:pt x="191" y="129"/>
                      <a:pt x="191" y="130"/>
                    </a:cubicBezTo>
                    <a:cubicBezTo>
                      <a:pt x="192" y="130"/>
                      <a:pt x="192" y="130"/>
                      <a:pt x="192" y="130"/>
                    </a:cubicBezTo>
                    <a:cubicBezTo>
                      <a:pt x="192" y="130"/>
                      <a:pt x="192" y="131"/>
                      <a:pt x="192" y="131"/>
                    </a:cubicBezTo>
                    <a:cubicBezTo>
                      <a:pt x="193" y="131"/>
                      <a:pt x="193" y="132"/>
                      <a:pt x="193" y="132"/>
                    </a:cubicBezTo>
                    <a:cubicBezTo>
                      <a:pt x="193" y="132"/>
                      <a:pt x="194" y="132"/>
                      <a:pt x="194" y="132"/>
                    </a:cubicBezTo>
                    <a:cubicBezTo>
                      <a:pt x="194" y="132"/>
                      <a:pt x="195" y="133"/>
                      <a:pt x="195" y="133"/>
                    </a:cubicBezTo>
                    <a:cubicBezTo>
                      <a:pt x="195" y="133"/>
                      <a:pt x="196" y="134"/>
                      <a:pt x="196" y="134"/>
                    </a:cubicBezTo>
                    <a:cubicBezTo>
                      <a:pt x="197" y="134"/>
                      <a:pt x="197" y="134"/>
                      <a:pt x="197" y="134"/>
                    </a:cubicBezTo>
                    <a:cubicBezTo>
                      <a:pt x="197" y="134"/>
                      <a:pt x="197" y="134"/>
                      <a:pt x="198" y="134"/>
                    </a:cubicBezTo>
                    <a:cubicBezTo>
                      <a:pt x="198" y="134"/>
                      <a:pt x="198" y="134"/>
                      <a:pt x="198" y="134"/>
                    </a:cubicBezTo>
                    <a:cubicBezTo>
                      <a:pt x="199" y="134"/>
                      <a:pt x="199" y="134"/>
                      <a:pt x="199" y="134"/>
                    </a:cubicBezTo>
                    <a:cubicBezTo>
                      <a:pt x="199" y="134"/>
                      <a:pt x="199" y="134"/>
                      <a:pt x="199" y="133"/>
                    </a:cubicBezTo>
                    <a:cubicBezTo>
                      <a:pt x="199" y="133"/>
                      <a:pt x="199" y="133"/>
                      <a:pt x="199" y="133"/>
                    </a:cubicBezTo>
                    <a:cubicBezTo>
                      <a:pt x="199" y="133"/>
                      <a:pt x="199" y="132"/>
                      <a:pt x="199" y="132"/>
                    </a:cubicBezTo>
                    <a:cubicBezTo>
                      <a:pt x="199" y="132"/>
                      <a:pt x="199" y="132"/>
                      <a:pt x="199" y="131"/>
                    </a:cubicBezTo>
                    <a:cubicBezTo>
                      <a:pt x="199" y="131"/>
                      <a:pt x="199" y="131"/>
                      <a:pt x="199" y="131"/>
                    </a:cubicBezTo>
                    <a:cubicBezTo>
                      <a:pt x="200" y="130"/>
                      <a:pt x="200" y="130"/>
                      <a:pt x="200" y="130"/>
                    </a:cubicBezTo>
                    <a:cubicBezTo>
                      <a:pt x="200" y="130"/>
                      <a:pt x="200" y="130"/>
                      <a:pt x="200" y="130"/>
                    </a:cubicBezTo>
                    <a:cubicBezTo>
                      <a:pt x="200" y="130"/>
                      <a:pt x="200" y="130"/>
                      <a:pt x="200" y="130"/>
                    </a:cubicBezTo>
                    <a:cubicBezTo>
                      <a:pt x="200" y="131"/>
                      <a:pt x="200" y="131"/>
                      <a:pt x="200" y="131"/>
                    </a:cubicBezTo>
                    <a:cubicBezTo>
                      <a:pt x="200" y="131"/>
                      <a:pt x="200" y="131"/>
                      <a:pt x="200" y="131"/>
                    </a:cubicBezTo>
                    <a:cubicBezTo>
                      <a:pt x="200" y="132"/>
                      <a:pt x="201" y="132"/>
                      <a:pt x="201" y="132"/>
                    </a:cubicBezTo>
                    <a:cubicBezTo>
                      <a:pt x="201" y="132"/>
                      <a:pt x="200" y="133"/>
                      <a:pt x="200" y="133"/>
                    </a:cubicBezTo>
                    <a:cubicBezTo>
                      <a:pt x="200" y="133"/>
                      <a:pt x="200" y="133"/>
                      <a:pt x="200" y="133"/>
                    </a:cubicBezTo>
                    <a:cubicBezTo>
                      <a:pt x="200" y="133"/>
                      <a:pt x="201" y="133"/>
                      <a:pt x="201" y="133"/>
                    </a:cubicBezTo>
                    <a:cubicBezTo>
                      <a:pt x="201" y="133"/>
                      <a:pt x="201" y="133"/>
                      <a:pt x="201" y="133"/>
                    </a:cubicBezTo>
                    <a:cubicBezTo>
                      <a:pt x="201" y="133"/>
                      <a:pt x="202" y="133"/>
                      <a:pt x="202" y="133"/>
                    </a:cubicBezTo>
                    <a:cubicBezTo>
                      <a:pt x="202" y="133"/>
                      <a:pt x="202" y="133"/>
                      <a:pt x="202" y="133"/>
                    </a:cubicBezTo>
                    <a:cubicBezTo>
                      <a:pt x="202" y="133"/>
                      <a:pt x="203" y="133"/>
                      <a:pt x="203" y="133"/>
                    </a:cubicBezTo>
                    <a:cubicBezTo>
                      <a:pt x="203" y="133"/>
                      <a:pt x="203" y="134"/>
                      <a:pt x="202" y="134"/>
                    </a:cubicBezTo>
                    <a:cubicBezTo>
                      <a:pt x="203" y="134"/>
                      <a:pt x="203" y="134"/>
                      <a:pt x="203" y="134"/>
                    </a:cubicBezTo>
                    <a:cubicBezTo>
                      <a:pt x="203" y="134"/>
                      <a:pt x="203" y="134"/>
                      <a:pt x="203" y="134"/>
                    </a:cubicBezTo>
                    <a:cubicBezTo>
                      <a:pt x="203" y="134"/>
                      <a:pt x="204" y="134"/>
                      <a:pt x="204" y="134"/>
                    </a:cubicBezTo>
                    <a:cubicBezTo>
                      <a:pt x="204" y="134"/>
                      <a:pt x="204" y="134"/>
                      <a:pt x="204" y="133"/>
                    </a:cubicBezTo>
                    <a:cubicBezTo>
                      <a:pt x="204" y="133"/>
                      <a:pt x="204" y="133"/>
                      <a:pt x="204" y="133"/>
                    </a:cubicBezTo>
                    <a:cubicBezTo>
                      <a:pt x="204" y="133"/>
                      <a:pt x="204" y="133"/>
                      <a:pt x="204" y="132"/>
                    </a:cubicBezTo>
                    <a:cubicBezTo>
                      <a:pt x="204" y="132"/>
                      <a:pt x="204" y="132"/>
                      <a:pt x="204" y="131"/>
                    </a:cubicBezTo>
                    <a:cubicBezTo>
                      <a:pt x="204" y="131"/>
                      <a:pt x="204" y="131"/>
                      <a:pt x="204" y="131"/>
                    </a:cubicBezTo>
                    <a:cubicBezTo>
                      <a:pt x="204" y="131"/>
                      <a:pt x="204" y="130"/>
                      <a:pt x="204" y="130"/>
                    </a:cubicBezTo>
                    <a:cubicBezTo>
                      <a:pt x="204" y="130"/>
                      <a:pt x="204" y="130"/>
                      <a:pt x="204" y="130"/>
                    </a:cubicBezTo>
                    <a:cubicBezTo>
                      <a:pt x="204" y="130"/>
                      <a:pt x="204" y="130"/>
                      <a:pt x="204" y="130"/>
                    </a:cubicBezTo>
                    <a:cubicBezTo>
                      <a:pt x="204" y="130"/>
                      <a:pt x="204" y="130"/>
                      <a:pt x="204" y="130"/>
                    </a:cubicBezTo>
                    <a:cubicBezTo>
                      <a:pt x="204" y="129"/>
                      <a:pt x="204" y="129"/>
                      <a:pt x="204" y="129"/>
                    </a:cubicBezTo>
                    <a:cubicBezTo>
                      <a:pt x="204" y="129"/>
                      <a:pt x="204" y="129"/>
                      <a:pt x="204" y="129"/>
                    </a:cubicBezTo>
                    <a:cubicBezTo>
                      <a:pt x="204" y="129"/>
                      <a:pt x="204" y="129"/>
                      <a:pt x="204" y="129"/>
                    </a:cubicBezTo>
                    <a:cubicBezTo>
                      <a:pt x="203" y="129"/>
                      <a:pt x="203" y="129"/>
                      <a:pt x="203" y="129"/>
                    </a:cubicBezTo>
                    <a:cubicBezTo>
                      <a:pt x="203" y="129"/>
                      <a:pt x="203" y="129"/>
                      <a:pt x="203" y="129"/>
                    </a:cubicBezTo>
                    <a:cubicBezTo>
                      <a:pt x="203" y="128"/>
                      <a:pt x="203" y="128"/>
                      <a:pt x="203" y="128"/>
                    </a:cubicBezTo>
                    <a:cubicBezTo>
                      <a:pt x="203" y="128"/>
                      <a:pt x="203" y="128"/>
                      <a:pt x="204" y="128"/>
                    </a:cubicBezTo>
                    <a:cubicBezTo>
                      <a:pt x="204" y="128"/>
                      <a:pt x="204" y="128"/>
                      <a:pt x="204" y="128"/>
                    </a:cubicBezTo>
                    <a:cubicBezTo>
                      <a:pt x="204" y="128"/>
                      <a:pt x="204" y="127"/>
                      <a:pt x="204" y="127"/>
                    </a:cubicBezTo>
                    <a:cubicBezTo>
                      <a:pt x="204" y="127"/>
                      <a:pt x="204" y="127"/>
                      <a:pt x="204" y="127"/>
                    </a:cubicBezTo>
                    <a:cubicBezTo>
                      <a:pt x="204" y="127"/>
                      <a:pt x="204" y="127"/>
                      <a:pt x="203" y="127"/>
                    </a:cubicBezTo>
                    <a:cubicBezTo>
                      <a:pt x="203" y="127"/>
                      <a:pt x="203" y="127"/>
                      <a:pt x="203" y="127"/>
                    </a:cubicBezTo>
                    <a:cubicBezTo>
                      <a:pt x="203" y="127"/>
                      <a:pt x="203" y="126"/>
                      <a:pt x="204" y="126"/>
                    </a:cubicBezTo>
                    <a:cubicBezTo>
                      <a:pt x="204" y="126"/>
                      <a:pt x="204" y="126"/>
                      <a:pt x="204" y="125"/>
                    </a:cubicBezTo>
                    <a:cubicBezTo>
                      <a:pt x="204" y="125"/>
                      <a:pt x="204" y="125"/>
                      <a:pt x="204" y="125"/>
                    </a:cubicBezTo>
                    <a:cubicBezTo>
                      <a:pt x="204" y="125"/>
                      <a:pt x="204" y="125"/>
                      <a:pt x="204" y="125"/>
                    </a:cubicBezTo>
                    <a:cubicBezTo>
                      <a:pt x="203" y="125"/>
                      <a:pt x="203" y="125"/>
                      <a:pt x="203" y="126"/>
                    </a:cubicBezTo>
                    <a:cubicBezTo>
                      <a:pt x="203" y="126"/>
                      <a:pt x="202" y="126"/>
                      <a:pt x="202" y="126"/>
                    </a:cubicBezTo>
                    <a:cubicBezTo>
                      <a:pt x="202" y="127"/>
                      <a:pt x="202" y="127"/>
                      <a:pt x="202" y="127"/>
                    </a:cubicBezTo>
                    <a:cubicBezTo>
                      <a:pt x="202" y="127"/>
                      <a:pt x="202" y="127"/>
                      <a:pt x="201" y="127"/>
                    </a:cubicBezTo>
                    <a:cubicBezTo>
                      <a:pt x="201" y="127"/>
                      <a:pt x="201" y="127"/>
                      <a:pt x="201" y="127"/>
                    </a:cubicBezTo>
                    <a:cubicBezTo>
                      <a:pt x="201" y="127"/>
                      <a:pt x="201" y="127"/>
                      <a:pt x="202" y="126"/>
                    </a:cubicBezTo>
                    <a:cubicBezTo>
                      <a:pt x="202" y="126"/>
                      <a:pt x="202" y="126"/>
                      <a:pt x="202" y="126"/>
                    </a:cubicBezTo>
                    <a:cubicBezTo>
                      <a:pt x="201" y="126"/>
                      <a:pt x="201" y="126"/>
                      <a:pt x="201" y="126"/>
                    </a:cubicBezTo>
                    <a:cubicBezTo>
                      <a:pt x="201" y="126"/>
                      <a:pt x="201" y="126"/>
                      <a:pt x="201" y="125"/>
                    </a:cubicBezTo>
                    <a:cubicBezTo>
                      <a:pt x="201" y="125"/>
                      <a:pt x="201" y="125"/>
                      <a:pt x="201" y="125"/>
                    </a:cubicBezTo>
                    <a:cubicBezTo>
                      <a:pt x="202" y="125"/>
                      <a:pt x="202" y="125"/>
                      <a:pt x="202" y="124"/>
                    </a:cubicBezTo>
                    <a:cubicBezTo>
                      <a:pt x="202" y="124"/>
                      <a:pt x="203" y="124"/>
                      <a:pt x="203" y="124"/>
                    </a:cubicBezTo>
                    <a:cubicBezTo>
                      <a:pt x="203" y="124"/>
                      <a:pt x="203" y="124"/>
                      <a:pt x="203" y="123"/>
                    </a:cubicBezTo>
                    <a:cubicBezTo>
                      <a:pt x="203" y="123"/>
                      <a:pt x="203" y="123"/>
                      <a:pt x="203" y="123"/>
                    </a:cubicBezTo>
                    <a:cubicBezTo>
                      <a:pt x="203" y="123"/>
                      <a:pt x="202" y="123"/>
                      <a:pt x="202" y="123"/>
                    </a:cubicBezTo>
                    <a:cubicBezTo>
                      <a:pt x="202" y="123"/>
                      <a:pt x="202" y="123"/>
                      <a:pt x="202" y="123"/>
                    </a:cubicBezTo>
                    <a:cubicBezTo>
                      <a:pt x="202" y="124"/>
                      <a:pt x="202" y="124"/>
                      <a:pt x="201" y="124"/>
                    </a:cubicBezTo>
                    <a:cubicBezTo>
                      <a:pt x="201" y="124"/>
                      <a:pt x="201" y="124"/>
                      <a:pt x="201" y="124"/>
                    </a:cubicBezTo>
                    <a:cubicBezTo>
                      <a:pt x="201" y="124"/>
                      <a:pt x="201" y="124"/>
                      <a:pt x="201" y="123"/>
                    </a:cubicBezTo>
                    <a:cubicBezTo>
                      <a:pt x="201" y="123"/>
                      <a:pt x="202" y="123"/>
                      <a:pt x="202" y="123"/>
                    </a:cubicBezTo>
                    <a:cubicBezTo>
                      <a:pt x="202" y="123"/>
                      <a:pt x="201" y="123"/>
                      <a:pt x="201" y="123"/>
                    </a:cubicBezTo>
                    <a:cubicBezTo>
                      <a:pt x="201" y="123"/>
                      <a:pt x="201" y="123"/>
                      <a:pt x="201" y="123"/>
                    </a:cubicBezTo>
                    <a:cubicBezTo>
                      <a:pt x="200" y="123"/>
                      <a:pt x="200" y="124"/>
                      <a:pt x="200" y="124"/>
                    </a:cubicBezTo>
                    <a:cubicBezTo>
                      <a:pt x="200" y="124"/>
                      <a:pt x="199" y="124"/>
                      <a:pt x="199" y="124"/>
                    </a:cubicBezTo>
                    <a:cubicBezTo>
                      <a:pt x="199" y="124"/>
                      <a:pt x="199" y="124"/>
                      <a:pt x="199" y="124"/>
                    </a:cubicBezTo>
                    <a:cubicBezTo>
                      <a:pt x="199" y="124"/>
                      <a:pt x="199" y="124"/>
                      <a:pt x="199" y="124"/>
                    </a:cubicBezTo>
                    <a:cubicBezTo>
                      <a:pt x="199" y="124"/>
                      <a:pt x="200" y="123"/>
                      <a:pt x="200" y="123"/>
                    </a:cubicBezTo>
                    <a:cubicBezTo>
                      <a:pt x="200" y="123"/>
                      <a:pt x="200" y="123"/>
                      <a:pt x="200" y="123"/>
                    </a:cubicBezTo>
                    <a:cubicBezTo>
                      <a:pt x="200" y="123"/>
                      <a:pt x="201" y="122"/>
                      <a:pt x="201" y="122"/>
                    </a:cubicBezTo>
                    <a:cubicBezTo>
                      <a:pt x="201" y="122"/>
                      <a:pt x="201" y="122"/>
                      <a:pt x="201" y="122"/>
                    </a:cubicBezTo>
                    <a:cubicBezTo>
                      <a:pt x="201" y="122"/>
                      <a:pt x="200" y="122"/>
                      <a:pt x="200" y="122"/>
                    </a:cubicBezTo>
                    <a:cubicBezTo>
                      <a:pt x="200" y="122"/>
                      <a:pt x="200" y="121"/>
                      <a:pt x="200" y="121"/>
                    </a:cubicBezTo>
                    <a:cubicBezTo>
                      <a:pt x="200" y="121"/>
                      <a:pt x="200" y="121"/>
                      <a:pt x="199" y="121"/>
                    </a:cubicBezTo>
                    <a:cubicBezTo>
                      <a:pt x="199" y="121"/>
                      <a:pt x="199" y="121"/>
                      <a:pt x="199" y="121"/>
                    </a:cubicBezTo>
                    <a:cubicBezTo>
                      <a:pt x="199" y="121"/>
                      <a:pt x="199" y="121"/>
                      <a:pt x="199" y="121"/>
                    </a:cubicBezTo>
                    <a:cubicBezTo>
                      <a:pt x="198" y="121"/>
                      <a:pt x="198" y="121"/>
                      <a:pt x="198" y="120"/>
                    </a:cubicBezTo>
                    <a:cubicBezTo>
                      <a:pt x="198" y="120"/>
                      <a:pt x="197" y="120"/>
                      <a:pt x="197" y="120"/>
                    </a:cubicBezTo>
                    <a:cubicBezTo>
                      <a:pt x="197" y="120"/>
                      <a:pt x="197" y="120"/>
                      <a:pt x="197" y="120"/>
                    </a:cubicBezTo>
                    <a:cubicBezTo>
                      <a:pt x="197" y="120"/>
                      <a:pt x="197" y="120"/>
                      <a:pt x="196" y="120"/>
                    </a:cubicBezTo>
                    <a:cubicBezTo>
                      <a:pt x="196" y="120"/>
                      <a:pt x="196" y="120"/>
                      <a:pt x="196" y="120"/>
                    </a:cubicBezTo>
                    <a:cubicBezTo>
                      <a:pt x="196" y="120"/>
                      <a:pt x="196" y="120"/>
                      <a:pt x="196" y="120"/>
                    </a:cubicBezTo>
                    <a:cubicBezTo>
                      <a:pt x="195" y="120"/>
                      <a:pt x="195" y="119"/>
                      <a:pt x="195" y="119"/>
                    </a:cubicBezTo>
                    <a:cubicBezTo>
                      <a:pt x="195" y="119"/>
                      <a:pt x="194" y="119"/>
                      <a:pt x="193" y="119"/>
                    </a:cubicBezTo>
                    <a:cubicBezTo>
                      <a:pt x="193" y="119"/>
                      <a:pt x="193" y="119"/>
                      <a:pt x="193" y="118"/>
                    </a:cubicBezTo>
                    <a:cubicBezTo>
                      <a:pt x="193" y="118"/>
                      <a:pt x="192" y="118"/>
                      <a:pt x="192" y="118"/>
                    </a:cubicBezTo>
                    <a:cubicBezTo>
                      <a:pt x="192" y="118"/>
                      <a:pt x="191" y="118"/>
                      <a:pt x="191" y="118"/>
                    </a:cubicBezTo>
                    <a:cubicBezTo>
                      <a:pt x="191" y="118"/>
                      <a:pt x="190" y="118"/>
                      <a:pt x="190" y="118"/>
                    </a:cubicBezTo>
                    <a:cubicBezTo>
                      <a:pt x="190" y="119"/>
                      <a:pt x="189" y="119"/>
                      <a:pt x="189" y="119"/>
                    </a:cubicBezTo>
                    <a:cubicBezTo>
                      <a:pt x="189" y="119"/>
                      <a:pt x="189" y="119"/>
                      <a:pt x="189" y="119"/>
                    </a:cubicBezTo>
                    <a:cubicBezTo>
                      <a:pt x="189" y="119"/>
                      <a:pt x="189" y="119"/>
                      <a:pt x="189" y="118"/>
                    </a:cubicBezTo>
                    <a:cubicBezTo>
                      <a:pt x="188" y="118"/>
                      <a:pt x="188" y="118"/>
                      <a:pt x="187" y="118"/>
                    </a:cubicBezTo>
                    <a:cubicBezTo>
                      <a:pt x="187" y="118"/>
                      <a:pt x="187" y="118"/>
                      <a:pt x="186" y="118"/>
                    </a:cubicBezTo>
                    <a:cubicBezTo>
                      <a:pt x="186" y="118"/>
                      <a:pt x="185" y="118"/>
                      <a:pt x="185" y="119"/>
                    </a:cubicBezTo>
                    <a:cubicBezTo>
                      <a:pt x="185" y="118"/>
                      <a:pt x="185" y="118"/>
                      <a:pt x="185" y="118"/>
                    </a:cubicBezTo>
                    <a:cubicBezTo>
                      <a:pt x="185" y="118"/>
                      <a:pt x="185" y="118"/>
                      <a:pt x="185" y="118"/>
                    </a:cubicBezTo>
                    <a:cubicBezTo>
                      <a:pt x="186" y="118"/>
                      <a:pt x="186" y="118"/>
                      <a:pt x="186" y="118"/>
                    </a:cubicBezTo>
                    <a:cubicBezTo>
                      <a:pt x="187" y="118"/>
                      <a:pt x="187" y="118"/>
                      <a:pt x="188" y="118"/>
                    </a:cubicBezTo>
                    <a:cubicBezTo>
                      <a:pt x="188" y="118"/>
                      <a:pt x="188" y="118"/>
                      <a:pt x="189" y="118"/>
                    </a:cubicBezTo>
                    <a:cubicBezTo>
                      <a:pt x="189" y="118"/>
                      <a:pt x="189" y="118"/>
                      <a:pt x="190" y="118"/>
                    </a:cubicBezTo>
                    <a:cubicBezTo>
                      <a:pt x="190" y="118"/>
                      <a:pt x="190" y="118"/>
                      <a:pt x="191" y="118"/>
                    </a:cubicBezTo>
                    <a:cubicBezTo>
                      <a:pt x="191" y="118"/>
                      <a:pt x="191" y="117"/>
                      <a:pt x="191" y="117"/>
                    </a:cubicBezTo>
                    <a:cubicBezTo>
                      <a:pt x="191" y="117"/>
                      <a:pt x="191" y="116"/>
                      <a:pt x="192" y="116"/>
                    </a:cubicBezTo>
                    <a:cubicBezTo>
                      <a:pt x="191" y="116"/>
                      <a:pt x="191" y="116"/>
                      <a:pt x="191" y="116"/>
                    </a:cubicBezTo>
                    <a:cubicBezTo>
                      <a:pt x="191" y="116"/>
                      <a:pt x="191" y="116"/>
                      <a:pt x="191" y="116"/>
                    </a:cubicBezTo>
                    <a:cubicBezTo>
                      <a:pt x="191" y="116"/>
                      <a:pt x="191" y="116"/>
                      <a:pt x="190" y="116"/>
                    </a:cubicBezTo>
                    <a:cubicBezTo>
                      <a:pt x="190" y="115"/>
                      <a:pt x="189" y="115"/>
                      <a:pt x="189" y="115"/>
                    </a:cubicBezTo>
                    <a:cubicBezTo>
                      <a:pt x="189" y="115"/>
                      <a:pt x="189" y="115"/>
                      <a:pt x="188" y="115"/>
                    </a:cubicBezTo>
                    <a:cubicBezTo>
                      <a:pt x="188" y="115"/>
                      <a:pt x="188" y="115"/>
                      <a:pt x="188" y="115"/>
                    </a:cubicBezTo>
                    <a:cubicBezTo>
                      <a:pt x="188" y="115"/>
                      <a:pt x="187" y="115"/>
                      <a:pt x="187" y="116"/>
                    </a:cubicBezTo>
                    <a:cubicBezTo>
                      <a:pt x="187" y="116"/>
                      <a:pt x="187" y="116"/>
                      <a:pt x="187" y="116"/>
                    </a:cubicBezTo>
                    <a:cubicBezTo>
                      <a:pt x="186" y="116"/>
                      <a:pt x="186" y="116"/>
                      <a:pt x="186" y="116"/>
                    </a:cubicBezTo>
                    <a:cubicBezTo>
                      <a:pt x="186" y="116"/>
                      <a:pt x="185" y="116"/>
                      <a:pt x="185" y="116"/>
                    </a:cubicBezTo>
                    <a:cubicBezTo>
                      <a:pt x="185" y="116"/>
                      <a:pt x="185" y="116"/>
                      <a:pt x="185" y="116"/>
                    </a:cubicBezTo>
                    <a:cubicBezTo>
                      <a:pt x="185" y="116"/>
                      <a:pt x="185" y="116"/>
                      <a:pt x="185" y="116"/>
                    </a:cubicBezTo>
                    <a:cubicBezTo>
                      <a:pt x="185" y="116"/>
                      <a:pt x="185" y="116"/>
                      <a:pt x="185" y="116"/>
                    </a:cubicBezTo>
                    <a:cubicBezTo>
                      <a:pt x="184" y="116"/>
                      <a:pt x="184" y="116"/>
                      <a:pt x="184" y="116"/>
                    </a:cubicBezTo>
                    <a:cubicBezTo>
                      <a:pt x="184" y="116"/>
                      <a:pt x="183" y="116"/>
                      <a:pt x="183" y="116"/>
                    </a:cubicBezTo>
                    <a:cubicBezTo>
                      <a:pt x="183" y="116"/>
                      <a:pt x="182" y="116"/>
                      <a:pt x="182" y="116"/>
                    </a:cubicBezTo>
                    <a:cubicBezTo>
                      <a:pt x="182" y="116"/>
                      <a:pt x="182" y="116"/>
                      <a:pt x="182" y="116"/>
                    </a:cubicBezTo>
                    <a:cubicBezTo>
                      <a:pt x="182" y="116"/>
                      <a:pt x="182" y="116"/>
                      <a:pt x="182" y="116"/>
                    </a:cubicBezTo>
                    <a:cubicBezTo>
                      <a:pt x="182" y="116"/>
                      <a:pt x="183" y="116"/>
                      <a:pt x="183" y="116"/>
                    </a:cubicBezTo>
                    <a:cubicBezTo>
                      <a:pt x="183" y="116"/>
                      <a:pt x="184" y="115"/>
                      <a:pt x="184" y="115"/>
                    </a:cubicBezTo>
                    <a:cubicBezTo>
                      <a:pt x="184" y="115"/>
                      <a:pt x="184" y="115"/>
                      <a:pt x="184" y="115"/>
                    </a:cubicBezTo>
                    <a:cubicBezTo>
                      <a:pt x="184" y="115"/>
                      <a:pt x="184" y="115"/>
                      <a:pt x="184" y="115"/>
                    </a:cubicBezTo>
                    <a:cubicBezTo>
                      <a:pt x="184" y="115"/>
                      <a:pt x="184" y="115"/>
                      <a:pt x="183" y="115"/>
                    </a:cubicBezTo>
                    <a:cubicBezTo>
                      <a:pt x="183" y="115"/>
                      <a:pt x="183" y="115"/>
                      <a:pt x="183" y="115"/>
                    </a:cubicBezTo>
                    <a:cubicBezTo>
                      <a:pt x="182" y="115"/>
                      <a:pt x="182" y="115"/>
                      <a:pt x="182" y="115"/>
                    </a:cubicBezTo>
                    <a:cubicBezTo>
                      <a:pt x="182" y="115"/>
                      <a:pt x="181" y="115"/>
                      <a:pt x="181" y="115"/>
                    </a:cubicBezTo>
                    <a:cubicBezTo>
                      <a:pt x="181" y="115"/>
                      <a:pt x="181" y="115"/>
                      <a:pt x="181" y="115"/>
                    </a:cubicBezTo>
                    <a:cubicBezTo>
                      <a:pt x="181" y="115"/>
                      <a:pt x="181" y="115"/>
                      <a:pt x="182" y="115"/>
                    </a:cubicBezTo>
                    <a:cubicBezTo>
                      <a:pt x="182" y="115"/>
                      <a:pt x="182" y="115"/>
                      <a:pt x="182" y="115"/>
                    </a:cubicBezTo>
                    <a:cubicBezTo>
                      <a:pt x="182" y="115"/>
                      <a:pt x="182" y="115"/>
                      <a:pt x="183" y="115"/>
                    </a:cubicBezTo>
                    <a:cubicBezTo>
                      <a:pt x="183" y="115"/>
                      <a:pt x="183" y="114"/>
                      <a:pt x="183" y="114"/>
                    </a:cubicBezTo>
                    <a:cubicBezTo>
                      <a:pt x="183" y="114"/>
                      <a:pt x="183" y="114"/>
                      <a:pt x="184" y="114"/>
                    </a:cubicBezTo>
                    <a:cubicBezTo>
                      <a:pt x="184" y="114"/>
                      <a:pt x="184" y="114"/>
                      <a:pt x="184" y="114"/>
                    </a:cubicBezTo>
                    <a:cubicBezTo>
                      <a:pt x="185" y="115"/>
                      <a:pt x="185" y="115"/>
                      <a:pt x="185" y="115"/>
                    </a:cubicBezTo>
                    <a:cubicBezTo>
                      <a:pt x="186" y="115"/>
                      <a:pt x="186" y="115"/>
                      <a:pt x="186" y="115"/>
                    </a:cubicBezTo>
                    <a:cubicBezTo>
                      <a:pt x="187" y="115"/>
                      <a:pt x="187" y="115"/>
                      <a:pt x="187" y="115"/>
                    </a:cubicBezTo>
                    <a:cubicBezTo>
                      <a:pt x="187" y="115"/>
                      <a:pt x="188" y="114"/>
                      <a:pt x="188" y="114"/>
                    </a:cubicBezTo>
                    <a:cubicBezTo>
                      <a:pt x="188" y="114"/>
                      <a:pt x="189" y="114"/>
                      <a:pt x="189" y="114"/>
                    </a:cubicBezTo>
                    <a:cubicBezTo>
                      <a:pt x="189" y="114"/>
                      <a:pt x="189" y="114"/>
                      <a:pt x="190" y="114"/>
                    </a:cubicBezTo>
                    <a:cubicBezTo>
                      <a:pt x="190" y="114"/>
                      <a:pt x="190" y="114"/>
                      <a:pt x="190" y="113"/>
                    </a:cubicBezTo>
                    <a:cubicBezTo>
                      <a:pt x="190" y="113"/>
                      <a:pt x="191" y="113"/>
                      <a:pt x="191" y="113"/>
                    </a:cubicBezTo>
                    <a:cubicBezTo>
                      <a:pt x="191" y="113"/>
                      <a:pt x="191" y="113"/>
                      <a:pt x="191" y="113"/>
                    </a:cubicBezTo>
                    <a:cubicBezTo>
                      <a:pt x="191" y="113"/>
                      <a:pt x="191" y="113"/>
                      <a:pt x="191" y="113"/>
                    </a:cubicBezTo>
                    <a:cubicBezTo>
                      <a:pt x="190" y="112"/>
                      <a:pt x="190" y="112"/>
                      <a:pt x="190" y="112"/>
                    </a:cubicBezTo>
                    <a:cubicBezTo>
                      <a:pt x="189" y="112"/>
                      <a:pt x="189" y="112"/>
                      <a:pt x="189" y="112"/>
                    </a:cubicBezTo>
                    <a:cubicBezTo>
                      <a:pt x="188" y="112"/>
                      <a:pt x="188" y="112"/>
                      <a:pt x="188" y="112"/>
                    </a:cubicBezTo>
                    <a:cubicBezTo>
                      <a:pt x="188" y="112"/>
                      <a:pt x="188" y="112"/>
                      <a:pt x="187" y="112"/>
                    </a:cubicBezTo>
                    <a:cubicBezTo>
                      <a:pt x="187" y="112"/>
                      <a:pt x="187" y="112"/>
                      <a:pt x="186" y="112"/>
                    </a:cubicBezTo>
                    <a:cubicBezTo>
                      <a:pt x="186" y="112"/>
                      <a:pt x="186" y="112"/>
                      <a:pt x="185" y="112"/>
                    </a:cubicBezTo>
                    <a:cubicBezTo>
                      <a:pt x="185" y="112"/>
                      <a:pt x="185" y="112"/>
                      <a:pt x="185" y="112"/>
                    </a:cubicBezTo>
                    <a:cubicBezTo>
                      <a:pt x="185" y="112"/>
                      <a:pt x="184" y="112"/>
                      <a:pt x="184" y="112"/>
                    </a:cubicBezTo>
                    <a:cubicBezTo>
                      <a:pt x="184" y="113"/>
                      <a:pt x="184" y="113"/>
                      <a:pt x="184" y="113"/>
                    </a:cubicBezTo>
                    <a:cubicBezTo>
                      <a:pt x="184" y="113"/>
                      <a:pt x="183" y="113"/>
                      <a:pt x="183" y="113"/>
                    </a:cubicBezTo>
                    <a:cubicBezTo>
                      <a:pt x="183" y="113"/>
                      <a:pt x="182" y="113"/>
                      <a:pt x="182" y="113"/>
                    </a:cubicBezTo>
                    <a:cubicBezTo>
                      <a:pt x="182" y="113"/>
                      <a:pt x="181" y="113"/>
                      <a:pt x="181" y="113"/>
                    </a:cubicBezTo>
                    <a:cubicBezTo>
                      <a:pt x="181" y="113"/>
                      <a:pt x="181" y="113"/>
                      <a:pt x="181" y="113"/>
                    </a:cubicBezTo>
                    <a:cubicBezTo>
                      <a:pt x="181" y="113"/>
                      <a:pt x="181" y="113"/>
                      <a:pt x="181" y="113"/>
                    </a:cubicBezTo>
                    <a:cubicBezTo>
                      <a:pt x="180" y="113"/>
                      <a:pt x="180" y="113"/>
                      <a:pt x="180" y="113"/>
                    </a:cubicBezTo>
                    <a:cubicBezTo>
                      <a:pt x="180" y="113"/>
                      <a:pt x="180" y="113"/>
                      <a:pt x="180" y="113"/>
                    </a:cubicBezTo>
                    <a:cubicBezTo>
                      <a:pt x="180" y="113"/>
                      <a:pt x="179" y="113"/>
                      <a:pt x="179" y="113"/>
                    </a:cubicBezTo>
                    <a:cubicBezTo>
                      <a:pt x="179" y="113"/>
                      <a:pt x="179" y="113"/>
                      <a:pt x="179" y="113"/>
                    </a:cubicBezTo>
                    <a:cubicBezTo>
                      <a:pt x="179" y="113"/>
                      <a:pt x="179" y="112"/>
                      <a:pt x="180" y="112"/>
                    </a:cubicBezTo>
                    <a:cubicBezTo>
                      <a:pt x="180" y="112"/>
                      <a:pt x="180" y="112"/>
                      <a:pt x="181" y="112"/>
                    </a:cubicBezTo>
                    <a:cubicBezTo>
                      <a:pt x="181" y="112"/>
                      <a:pt x="181" y="112"/>
                      <a:pt x="182" y="112"/>
                    </a:cubicBezTo>
                    <a:cubicBezTo>
                      <a:pt x="182" y="112"/>
                      <a:pt x="183" y="112"/>
                      <a:pt x="184" y="112"/>
                    </a:cubicBezTo>
                    <a:cubicBezTo>
                      <a:pt x="184" y="112"/>
                      <a:pt x="184" y="112"/>
                      <a:pt x="184" y="112"/>
                    </a:cubicBezTo>
                    <a:cubicBezTo>
                      <a:pt x="184" y="112"/>
                      <a:pt x="184" y="111"/>
                      <a:pt x="184" y="111"/>
                    </a:cubicBezTo>
                    <a:cubicBezTo>
                      <a:pt x="184" y="111"/>
                      <a:pt x="184" y="111"/>
                      <a:pt x="183" y="111"/>
                    </a:cubicBezTo>
                    <a:cubicBezTo>
                      <a:pt x="183" y="111"/>
                      <a:pt x="183" y="110"/>
                      <a:pt x="182" y="110"/>
                    </a:cubicBezTo>
                    <a:cubicBezTo>
                      <a:pt x="182" y="110"/>
                      <a:pt x="182" y="110"/>
                      <a:pt x="181" y="110"/>
                    </a:cubicBezTo>
                    <a:cubicBezTo>
                      <a:pt x="181" y="110"/>
                      <a:pt x="181" y="110"/>
                      <a:pt x="181" y="110"/>
                    </a:cubicBezTo>
                    <a:cubicBezTo>
                      <a:pt x="181" y="109"/>
                      <a:pt x="181" y="109"/>
                      <a:pt x="181" y="109"/>
                    </a:cubicBezTo>
                    <a:cubicBezTo>
                      <a:pt x="181" y="109"/>
                      <a:pt x="181" y="109"/>
                      <a:pt x="181" y="109"/>
                    </a:cubicBezTo>
                    <a:cubicBezTo>
                      <a:pt x="181" y="109"/>
                      <a:pt x="181" y="109"/>
                      <a:pt x="182" y="109"/>
                    </a:cubicBezTo>
                    <a:cubicBezTo>
                      <a:pt x="182" y="109"/>
                      <a:pt x="182" y="109"/>
                      <a:pt x="182" y="109"/>
                    </a:cubicBezTo>
                    <a:cubicBezTo>
                      <a:pt x="182" y="109"/>
                      <a:pt x="182" y="110"/>
                      <a:pt x="182" y="110"/>
                    </a:cubicBezTo>
                    <a:cubicBezTo>
                      <a:pt x="182" y="110"/>
                      <a:pt x="182" y="110"/>
                      <a:pt x="183" y="110"/>
                    </a:cubicBezTo>
                    <a:cubicBezTo>
                      <a:pt x="183" y="110"/>
                      <a:pt x="183" y="110"/>
                      <a:pt x="184" y="110"/>
                    </a:cubicBezTo>
                    <a:cubicBezTo>
                      <a:pt x="184" y="111"/>
                      <a:pt x="184" y="111"/>
                      <a:pt x="184" y="111"/>
                    </a:cubicBezTo>
                    <a:cubicBezTo>
                      <a:pt x="184" y="111"/>
                      <a:pt x="185" y="111"/>
                      <a:pt x="185" y="111"/>
                    </a:cubicBezTo>
                    <a:cubicBezTo>
                      <a:pt x="185" y="111"/>
                      <a:pt x="185" y="111"/>
                      <a:pt x="185" y="111"/>
                    </a:cubicBezTo>
                    <a:cubicBezTo>
                      <a:pt x="186" y="111"/>
                      <a:pt x="186" y="111"/>
                      <a:pt x="186" y="111"/>
                    </a:cubicBezTo>
                    <a:cubicBezTo>
                      <a:pt x="186" y="111"/>
                      <a:pt x="187" y="111"/>
                      <a:pt x="187" y="111"/>
                    </a:cubicBezTo>
                    <a:cubicBezTo>
                      <a:pt x="187" y="111"/>
                      <a:pt x="188" y="111"/>
                      <a:pt x="188" y="111"/>
                    </a:cubicBezTo>
                    <a:cubicBezTo>
                      <a:pt x="188" y="111"/>
                      <a:pt x="188" y="111"/>
                      <a:pt x="189" y="111"/>
                    </a:cubicBezTo>
                    <a:cubicBezTo>
                      <a:pt x="189" y="111"/>
                      <a:pt x="189" y="110"/>
                      <a:pt x="189" y="110"/>
                    </a:cubicBezTo>
                    <a:cubicBezTo>
                      <a:pt x="190" y="110"/>
                      <a:pt x="190" y="110"/>
                      <a:pt x="190" y="110"/>
                    </a:cubicBezTo>
                    <a:cubicBezTo>
                      <a:pt x="190" y="110"/>
                      <a:pt x="190" y="110"/>
                      <a:pt x="191" y="110"/>
                    </a:cubicBezTo>
                    <a:cubicBezTo>
                      <a:pt x="191" y="109"/>
                      <a:pt x="191" y="109"/>
                      <a:pt x="191" y="109"/>
                    </a:cubicBezTo>
                    <a:cubicBezTo>
                      <a:pt x="192" y="109"/>
                      <a:pt x="192" y="109"/>
                      <a:pt x="192" y="109"/>
                    </a:cubicBezTo>
                    <a:cubicBezTo>
                      <a:pt x="192" y="109"/>
                      <a:pt x="192" y="109"/>
                      <a:pt x="192" y="109"/>
                    </a:cubicBezTo>
                    <a:cubicBezTo>
                      <a:pt x="192" y="109"/>
                      <a:pt x="192" y="109"/>
                      <a:pt x="192" y="108"/>
                    </a:cubicBezTo>
                    <a:cubicBezTo>
                      <a:pt x="192" y="108"/>
                      <a:pt x="191" y="108"/>
                      <a:pt x="191" y="108"/>
                    </a:cubicBezTo>
                    <a:cubicBezTo>
                      <a:pt x="191" y="108"/>
                      <a:pt x="191" y="108"/>
                      <a:pt x="191" y="108"/>
                    </a:cubicBezTo>
                    <a:cubicBezTo>
                      <a:pt x="190" y="107"/>
                      <a:pt x="190" y="107"/>
                      <a:pt x="190" y="106"/>
                    </a:cubicBezTo>
                    <a:cubicBezTo>
                      <a:pt x="189" y="106"/>
                      <a:pt x="189" y="106"/>
                      <a:pt x="189" y="106"/>
                    </a:cubicBezTo>
                    <a:cubicBezTo>
                      <a:pt x="189" y="106"/>
                      <a:pt x="189" y="106"/>
                      <a:pt x="188" y="106"/>
                    </a:cubicBezTo>
                    <a:cubicBezTo>
                      <a:pt x="189" y="106"/>
                      <a:pt x="189" y="106"/>
                      <a:pt x="189" y="106"/>
                    </a:cubicBezTo>
                    <a:cubicBezTo>
                      <a:pt x="189" y="106"/>
                      <a:pt x="189" y="106"/>
                      <a:pt x="189" y="106"/>
                    </a:cubicBezTo>
                    <a:cubicBezTo>
                      <a:pt x="189" y="106"/>
                      <a:pt x="189" y="106"/>
                      <a:pt x="189" y="106"/>
                    </a:cubicBezTo>
                    <a:cubicBezTo>
                      <a:pt x="190" y="106"/>
                      <a:pt x="190" y="106"/>
                      <a:pt x="190" y="106"/>
                    </a:cubicBezTo>
                    <a:cubicBezTo>
                      <a:pt x="190" y="106"/>
                      <a:pt x="190" y="106"/>
                      <a:pt x="190" y="107"/>
                    </a:cubicBezTo>
                    <a:cubicBezTo>
                      <a:pt x="191" y="107"/>
                      <a:pt x="191" y="107"/>
                      <a:pt x="191" y="108"/>
                    </a:cubicBezTo>
                    <a:cubicBezTo>
                      <a:pt x="192" y="108"/>
                      <a:pt x="193" y="109"/>
                      <a:pt x="193" y="109"/>
                    </a:cubicBezTo>
                    <a:cubicBezTo>
                      <a:pt x="194" y="109"/>
                      <a:pt x="194" y="109"/>
                      <a:pt x="194" y="109"/>
                    </a:cubicBezTo>
                    <a:cubicBezTo>
                      <a:pt x="194" y="109"/>
                      <a:pt x="194" y="109"/>
                      <a:pt x="194" y="109"/>
                    </a:cubicBezTo>
                    <a:cubicBezTo>
                      <a:pt x="194" y="109"/>
                      <a:pt x="194" y="108"/>
                      <a:pt x="194" y="108"/>
                    </a:cubicBezTo>
                    <a:cubicBezTo>
                      <a:pt x="194" y="108"/>
                      <a:pt x="194" y="108"/>
                      <a:pt x="194" y="107"/>
                    </a:cubicBezTo>
                    <a:cubicBezTo>
                      <a:pt x="194" y="107"/>
                      <a:pt x="194" y="107"/>
                      <a:pt x="194" y="107"/>
                    </a:cubicBezTo>
                    <a:cubicBezTo>
                      <a:pt x="194" y="106"/>
                      <a:pt x="194" y="106"/>
                      <a:pt x="194" y="106"/>
                    </a:cubicBezTo>
                    <a:cubicBezTo>
                      <a:pt x="195" y="106"/>
                      <a:pt x="195" y="106"/>
                      <a:pt x="195" y="106"/>
                    </a:cubicBezTo>
                    <a:cubicBezTo>
                      <a:pt x="195" y="106"/>
                      <a:pt x="195" y="106"/>
                      <a:pt x="195" y="106"/>
                    </a:cubicBezTo>
                    <a:cubicBezTo>
                      <a:pt x="195" y="106"/>
                      <a:pt x="195" y="106"/>
                      <a:pt x="195" y="107"/>
                    </a:cubicBezTo>
                    <a:cubicBezTo>
                      <a:pt x="196" y="107"/>
                      <a:pt x="196" y="107"/>
                      <a:pt x="196" y="107"/>
                    </a:cubicBezTo>
                    <a:cubicBezTo>
                      <a:pt x="196" y="107"/>
                      <a:pt x="196" y="107"/>
                      <a:pt x="196" y="107"/>
                    </a:cubicBezTo>
                    <a:cubicBezTo>
                      <a:pt x="197" y="107"/>
                      <a:pt x="198" y="107"/>
                      <a:pt x="198" y="107"/>
                    </a:cubicBezTo>
                    <a:cubicBezTo>
                      <a:pt x="199" y="107"/>
                      <a:pt x="200" y="108"/>
                      <a:pt x="200" y="108"/>
                    </a:cubicBezTo>
                    <a:cubicBezTo>
                      <a:pt x="200" y="108"/>
                      <a:pt x="201" y="108"/>
                      <a:pt x="201" y="108"/>
                    </a:cubicBezTo>
                    <a:cubicBezTo>
                      <a:pt x="201" y="108"/>
                      <a:pt x="201" y="108"/>
                      <a:pt x="202" y="108"/>
                    </a:cubicBezTo>
                    <a:cubicBezTo>
                      <a:pt x="202" y="108"/>
                      <a:pt x="202" y="108"/>
                      <a:pt x="202" y="108"/>
                    </a:cubicBezTo>
                    <a:cubicBezTo>
                      <a:pt x="202" y="108"/>
                      <a:pt x="202" y="108"/>
                      <a:pt x="203" y="108"/>
                    </a:cubicBezTo>
                    <a:cubicBezTo>
                      <a:pt x="203" y="108"/>
                      <a:pt x="203" y="108"/>
                      <a:pt x="202" y="108"/>
                    </a:cubicBezTo>
                    <a:cubicBezTo>
                      <a:pt x="202" y="108"/>
                      <a:pt x="201" y="108"/>
                      <a:pt x="201" y="108"/>
                    </a:cubicBezTo>
                    <a:cubicBezTo>
                      <a:pt x="201" y="109"/>
                      <a:pt x="201" y="109"/>
                      <a:pt x="201" y="109"/>
                    </a:cubicBezTo>
                    <a:cubicBezTo>
                      <a:pt x="200" y="108"/>
                      <a:pt x="200" y="108"/>
                      <a:pt x="199" y="108"/>
                    </a:cubicBezTo>
                    <a:cubicBezTo>
                      <a:pt x="199" y="108"/>
                      <a:pt x="198" y="108"/>
                      <a:pt x="197" y="108"/>
                    </a:cubicBezTo>
                    <a:cubicBezTo>
                      <a:pt x="197" y="108"/>
                      <a:pt x="197" y="107"/>
                      <a:pt x="197" y="107"/>
                    </a:cubicBezTo>
                    <a:cubicBezTo>
                      <a:pt x="197" y="107"/>
                      <a:pt x="197" y="107"/>
                      <a:pt x="196" y="107"/>
                    </a:cubicBezTo>
                    <a:cubicBezTo>
                      <a:pt x="196" y="107"/>
                      <a:pt x="196" y="107"/>
                      <a:pt x="196" y="107"/>
                    </a:cubicBezTo>
                    <a:cubicBezTo>
                      <a:pt x="196" y="107"/>
                      <a:pt x="196" y="108"/>
                      <a:pt x="195" y="108"/>
                    </a:cubicBezTo>
                    <a:cubicBezTo>
                      <a:pt x="195" y="108"/>
                      <a:pt x="196" y="108"/>
                      <a:pt x="196" y="108"/>
                    </a:cubicBezTo>
                    <a:cubicBezTo>
                      <a:pt x="196" y="108"/>
                      <a:pt x="196" y="108"/>
                      <a:pt x="196" y="109"/>
                    </a:cubicBezTo>
                    <a:cubicBezTo>
                      <a:pt x="197" y="109"/>
                      <a:pt x="198" y="109"/>
                      <a:pt x="198" y="110"/>
                    </a:cubicBezTo>
                    <a:cubicBezTo>
                      <a:pt x="199" y="110"/>
                      <a:pt x="199" y="110"/>
                      <a:pt x="200" y="110"/>
                    </a:cubicBezTo>
                    <a:cubicBezTo>
                      <a:pt x="200" y="110"/>
                      <a:pt x="201" y="111"/>
                      <a:pt x="201" y="111"/>
                    </a:cubicBezTo>
                    <a:cubicBezTo>
                      <a:pt x="201" y="111"/>
                      <a:pt x="202" y="111"/>
                      <a:pt x="202" y="111"/>
                    </a:cubicBezTo>
                    <a:cubicBezTo>
                      <a:pt x="202" y="111"/>
                      <a:pt x="203" y="111"/>
                      <a:pt x="203" y="111"/>
                    </a:cubicBezTo>
                    <a:cubicBezTo>
                      <a:pt x="203" y="111"/>
                      <a:pt x="203" y="111"/>
                      <a:pt x="204" y="111"/>
                    </a:cubicBezTo>
                    <a:cubicBezTo>
                      <a:pt x="204" y="111"/>
                      <a:pt x="204" y="111"/>
                      <a:pt x="204" y="111"/>
                    </a:cubicBezTo>
                    <a:cubicBezTo>
                      <a:pt x="204" y="111"/>
                      <a:pt x="204" y="110"/>
                      <a:pt x="204" y="110"/>
                    </a:cubicBezTo>
                    <a:cubicBezTo>
                      <a:pt x="204" y="110"/>
                      <a:pt x="204" y="110"/>
                      <a:pt x="205" y="110"/>
                    </a:cubicBezTo>
                    <a:cubicBezTo>
                      <a:pt x="205" y="110"/>
                      <a:pt x="205" y="110"/>
                      <a:pt x="205" y="110"/>
                    </a:cubicBezTo>
                    <a:cubicBezTo>
                      <a:pt x="205" y="110"/>
                      <a:pt x="206" y="110"/>
                      <a:pt x="206" y="110"/>
                    </a:cubicBezTo>
                    <a:cubicBezTo>
                      <a:pt x="206" y="110"/>
                      <a:pt x="206" y="109"/>
                      <a:pt x="206" y="109"/>
                    </a:cubicBezTo>
                    <a:cubicBezTo>
                      <a:pt x="206" y="109"/>
                      <a:pt x="206" y="109"/>
                      <a:pt x="206" y="109"/>
                    </a:cubicBezTo>
                    <a:cubicBezTo>
                      <a:pt x="207" y="109"/>
                      <a:pt x="207" y="109"/>
                      <a:pt x="207" y="109"/>
                    </a:cubicBezTo>
                    <a:cubicBezTo>
                      <a:pt x="207" y="109"/>
                      <a:pt x="208" y="109"/>
                      <a:pt x="208" y="109"/>
                    </a:cubicBezTo>
                    <a:cubicBezTo>
                      <a:pt x="208" y="109"/>
                      <a:pt x="208" y="109"/>
                      <a:pt x="209" y="109"/>
                    </a:cubicBezTo>
                    <a:cubicBezTo>
                      <a:pt x="209" y="109"/>
                      <a:pt x="209" y="109"/>
                      <a:pt x="210" y="109"/>
                    </a:cubicBezTo>
                    <a:cubicBezTo>
                      <a:pt x="210" y="109"/>
                      <a:pt x="210" y="109"/>
                      <a:pt x="211" y="109"/>
                    </a:cubicBezTo>
                    <a:cubicBezTo>
                      <a:pt x="211" y="109"/>
                      <a:pt x="211" y="109"/>
                      <a:pt x="211" y="109"/>
                    </a:cubicBezTo>
                    <a:cubicBezTo>
                      <a:pt x="211" y="108"/>
                      <a:pt x="211" y="108"/>
                      <a:pt x="211" y="108"/>
                    </a:cubicBezTo>
                    <a:cubicBezTo>
                      <a:pt x="211" y="107"/>
                      <a:pt x="211" y="107"/>
                      <a:pt x="211" y="107"/>
                    </a:cubicBezTo>
                    <a:cubicBezTo>
                      <a:pt x="211" y="107"/>
                      <a:pt x="211" y="107"/>
                      <a:pt x="212" y="106"/>
                    </a:cubicBezTo>
                    <a:cubicBezTo>
                      <a:pt x="212" y="106"/>
                      <a:pt x="212" y="106"/>
                      <a:pt x="212" y="106"/>
                    </a:cubicBezTo>
                    <a:cubicBezTo>
                      <a:pt x="212" y="105"/>
                      <a:pt x="212" y="105"/>
                      <a:pt x="212" y="105"/>
                    </a:cubicBezTo>
                    <a:cubicBezTo>
                      <a:pt x="212" y="105"/>
                      <a:pt x="212" y="105"/>
                      <a:pt x="212" y="105"/>
                    </a:cubicBezTo>
                    <a:cubicBezTo>
                      <a:pt x="212" y="105"/>
                      <a:pt x="211" y="105"/>
                      <a:pt x="211" y="105"/>
                    </a:cubicBezTo>
                    <a:cubicBezTo>
                      <a:pt x="211" y="105"/>
                      <a:pt x="211" y="105"/>
                      <a:pt x="210" y="105"/>
                    </a:cubicBezTo>
                    <a:cubicBezTo>
                      <a:pt x="210" y="105"/>
                      <a:pt x="210" y="105"/>
                      <a:pt x="210" y="105"/>
                    </a:cubicBezTo>
                    <a:cubicBezTo>
                      <a:pt x="210" y="105"/>
                      <a:pt x="210" y="105"/>
                      <a:pt x="210" y="105"/>
                    </a:cubicBezTo>
                    <a:cubicBezTo>
                      <a:pt x="209" y="105"/>
                      <a:pt x="209" y="105"/>
                      <a:pt x="209" y="105"/>
                    </a:cubicBezTo>
                    <a:cubicBezTo>
                      <a:pt x="209" y="105"/>
                      <a:pt x="209" y="105"/>
                      <a:pt x="209" y="105"/>
                    </a:cubicBezTo>
                    <a:cubicBezTo>
                      <a:pt x="208" y="105"/>
                      <a:pt x="208" y="105"/>
                      <a:pt x="208" y="105"/>
                    </a:cubicBezTo>
                    <a:cubicBezTo>
                      <a:pt x="208" y="105"/>
                      <a:pt x="208" y="105"/>
                      <a:pt x="207" y="105"/>
                    </a:cubicBezTo>
                    <a:cubicBezTo>
                      <a:pt x="207" y="104"/>
                      <a:pt x="207" y="104"/>
                      <a:pt x="207" y="104"/>
                    </a:cubicBezTo>
                    <a:cubicBezTo>
                      <a:pt x="207" y="104"/>
                      <a:pt x="207" y="104"/>
                      <a:pt x="206" y="104"/>
                    </a:cubicBezTo>
                    <a:cubicBezTo>
                      <a:pt x="206" y="104"/>
                      <a:pt x="206" y="104"/>
                      <a:pt x="206" y="104"/>
                    </a:cubicBezTo>
                    <a:cubicBezTo>
                      <a:pt x="206" y="104"/>
                      <a:pt x="206" y="104"/>
                      <a:pt x="206" y="104"/>
                    </a:cubicBezTo>
                    <a:cubicBezTo>
                      <a:pt x="206" y="105"/>
                      <a:pt x="206" y="105"/>
                      <a:pt x="206" y="105"/>
                    </a:cubicBezTo>
                    <a:cubicBezTo>
                      <a:pt x="206" y="105"/>
                      <a:pt x="206" y="105"/>
                      <a:pt x="206" y="105"/>
                    </a:cubicBezTo>
                    <a:cubicBezTo>
                      <a:pt x="206" y="105"/>
                      <a:pt x="206" y="106"/>
                      <a:pt x="206" y="106"/>
                    </a:cubicBezTo>
                    <a:cubicBezTo>
                      <a:pt x="206" y="106"/>
                      <a:pt x="206" y="106"/>
                      <a:pt x="206" y="106"/>
                    </a:cubicBezTo>
                    <a:cubicBezTo>
                      <a:pt x="206" y="106"/>
                      <a:pt x="206" y="107"/>
                      <a:pt x="206" y="107"/>
                    </a:cubicBezTo>
                    <a:cubicBezTo>
                      <a:pt x="206" y="107"/>
                      <a:pt x="205" y="107"/>
                      <a:pt x="205" y="107"/>
                    </a:cubicBezTo>
                    <a:cubicBezTo>
                      <a:pt x="205" y="106"/>
                      <a:pt x="206" y="106"/>
                      <a:pt x="206" y="106"/>
                    </a:cubicBezTo>
                    <a:cubicBezTo>
                      <a:pt x="206" y="106"/>
                      <a:pt x="205" y="105"/>
                      <a:pt x="205" y="105"/>
                    </a:cubicBezTo>
                    <a:cubicBezTo>
                      <a:pt x="205" y="105"/>
                      <a:pt x="205" y="105"/>
                      <a:pt x="205" y="105"/>
                    </a:cubicBezTo>
                    <a:cubicBezTo>
                      <a:pt x="205" y="105"/>
                      <a:pt x="204" y="104"/>
                      <a:pt x="204" y="104"/>
                    </a:cubicBezTo>
                    <a:cubicBezTo>
                      <a:pt x="204" y="104"/>
                      <a:pt x="204" y="104"/>
                      <a:pt x="204" y="104"/>
                    </a:cubicBezTo>
                    <a:cubicBezTo>
                      <a:pt x="204" y="104"/>
                      <a:pt x="203" y="104"/>
                      <a:pt x="203" y="104"/>
                    </a:cubicBezTo>
                    <a:cubicBezTo>
                      <a:pt x="203" y="104"/>
                      <a:pt x="203" y="104"/>
                      <a:pt x="203" y="103"/>
                    </a:cubicBezTo>
                    <a:cubicBezTo>
                      <a:pt x="204" y="103"/>
                      <a:pt x="204" y="103"/>
                      <a:pt x="204" y="103"/>
                    </a:cubicBezTo>
                    <a:cubicBezTo>
                      <a:pt x="204" y="103"/>
                      <a:pt x="205" y="103"/>
                      <a:pt x="205" y="102"/>
                    </a:cubicBezTo>
                    <a:cubicBezTo>
                      <a:pt x="205" y="102"/>
                      <a:pt x="205" y="102"/>
                      <a:pt x="205" y="102"/>
                    </a:cubicBezTo>
                    <a:cubicBezTo>
                      <a:pt x="205" y="102"/>
                      <a:pt x="205" y="102"/>
                      <a:pt x="204" y="102"/>
                    </a:cubicBezTo>
                    <a:cubicBezTo>
                      <a:pt x="204" y="102"/>
                      <a:pt x="204" y="102"/>
                      <a:pt x="204" y="102"/>
                    </a:cubicBezTo>
                    <a:cubicBezTo>
                      <a:pt x="204" y="102"/>
                      <a:pt x="204" y="101"/>
                      <a:pt x="204" y="101"/>
                    </a:cubicBezTo>
                    <a:cubicBezTo>
                      <a:pt x="205" y="101"/>
                      <a:pt x="205" y="101"/>
                      <a:pt x="205" y="101"/>
                    </a:cubicBezTo>
                    <a:cubicBezTo>
                      <a:pt x="205" y="101"/>
                      <a:pt x="206" y="101"/>
                      <a:pt x="206" y="101"/>
                    </a:cubicBezTo>
                    <a:cubicBezTo>
                      <a:pt x="206" y="101"/>
                      <a:pt x="206" y="101"/>
                      <a:pt x="206" y="101"/>
                    </a:cubicBezTo>
                    <a:cubicBezTo>
                      <a:pt x="206" y="100"/>
                      <a:pt x="206" y="100"/>
                      <a:pt x="206" y="100"/>
                    </a:cubicBezTo>
                    <a:cubicBezTo>
                      <a:pt x="206" y="100"/>
                      <a:pt x="206" y="99"/>
                      <a:pt x="206" y="99"/>
                    </a:cubicBezTo>
                    <a:cubicBezTo>
                      <a:pt x="206" y="99"/>
                      <a:pt x="206" y="99"/>
                      <a:pt x="206" y="99"/>
                    </a:cubicBezTo>
                    <a:cubicBezTo>
                      <a:pt x="206" y="99"/>
                      <a:pt x="206" y="99"/>
                      <a:pt x="206" y="99"/>
                    </a:cubicBezTo>
                    <a:cubicBezTo>
                      <a:pt x="206" y="99"/>
                      <a:pt x="206" y="99"/>
                      <a:pt x="207" y="99"/>
                    </a:cubicBezTo>
                    <a:cubicBezTo>
                      <a:pt x="207" y="100"/>
                      <a:pt x="207" y="100"/>
                      <a:pt x="207" y="100"/>
                    </a:cubicBezTo>
                    <a:cubicBezTo>
                      <a:pt x="207" y="100"/>
                      <a:pt x="207" y="100"/>
                      <a:pt x="207" y="100"/>
                    </a:cubicBezTo>
                    <a:cubicBezTo>
                      <a:pt x="208" y="100"/>
                      <a:pt x="208" y="100"/>
                      <a:pt x="208" y="100"/>
                    </a:cubicBezTo>
                    <a:cubicBezTo>
                      <a:pt x="209" y="100"/>
                      <a:pt x="209" y="100"/>
                      <a:pt x="209" y="100"/>
                    </a:cubicBezTo>
                    <a:cubicBezTo>
                      <a:pt x="209" y="100"/>
                      <a:pt x="210" y="100"/>
                      <a:pt x="210" y="100"/>
                    </a:cubicBezTo>
                    <a:cubicBezTo>
                      <a:pt x="210" y="100"/>
                      <a:pt x="210" y="100"/>
                      <a:pt x="211" y="100"/>
                    </a:cubicBezTo>
                    <a:cubicBezTo>
                      <a:pt x="211" y="100"/>
                      <a:pt x="211" y="100"/>
                      <a:pt x="212" y="100"/>
                    </a:cubicBezTo>
                    <a:cubicBezTo>
                      <a:pt x="212" y="100"/>
                      <a:pt x="213" y="100"/>
                      <a:pt x="213" y="101"/>
                    </a:cubicBezTo>
                    <a:cubicBezTo>
                      <a:pt x="213" y="101"/>
                      <a:pt x="213" y="101"/>
                      <a:pt x="213" y="101"/>
                    </a:cubicBezTo>
                    <a:cubicBezTo>
                      <a:pt x="213" y="101"/>
                      <a:pt x="213" y="101"/>
                      <a:pt x="214" y="102"/>
                    </a:cubicBezTo>
                    <a:cubicBezTo>
                      <a:pt x="214" y="102"/>
                      <a:pt x="214" y="102"/>
                      <a:pt x="214" y="102"/>
                    </a:cubicBezTo>
                    <a:cubicBezTo>
                      <a:pt x="214" y="102"/>
                      <a:pt x="214" y="102"/>
                      <a:pt x="214" y="102"/>
                    </a:cubicBezTo>
                    <a:cubicBezTo>
                      <a:pt x="215" y="102"/>
                      <a:pt x="215" y="102"/>
                      <a:pt x="215" y="102"/>
                    </a:cubicBezTo>
                    <a:cubicBezTo>
                      <a:pt x="215" y="102"/>
                      <a:pt x="216" y="102"/>
                      <a:pt x="216" y="102"/>
                    </a:cubicBezTo>
                    <a:cubicBezTo>
                      <a:pt x="217" y="102"/>
                      <a:pt x="217" y="101"/>
                      <a:pt x="217" y="101"/>
                    </a:cubicBezTo>
                    <a:cubicBezTo>
                      <a:pt x="217" y="101"/>
                      <a:pt x="218" y="100"/>
                      <a:pt x="218" y="100"/>
                    </a:cubicBezTo>
                    <a:cubicBezTo>
                      <a:pt x="217" y="100"/>
                      <a:pt x="217" y="100"/>
                      <a:pt x="217" y="100"/>
                    </a:cubicBezTo>
                    <a:cubicBezTo>
                      <a:pt x="217" y="100"/>
                      <a:pt x="217" y="99"/>
                      <a:pt x="217" y="99"/>
                    </a:cubicBezTo>
                    <a:cubicBezTo>
                      <a:pt x="217" y="99"/>
                      <a:pt x="217" y="99"/>
                      <a:pt x="217" y="99"/>
                    </a:cubicBezTo>
                    <a:cubicBezTo>
                      <a:pt x="217" y="99"/>
                      <a:pt x="217" y="99"/>
                      <a:pt x="217" y="98"/>
                    </a:cubicBezTo>
                    <a:cubicBezTo>
                      <a:pt x="217" y="98"/>
                      <a:pt x="216" y="98"/>
                      <a:pt x="216" y="98"/>
                    </a:cubicBezTo>
                    <a:cubicBezTo>
                      <a:pt x="216" y="99"/>
                      <a:pt x="216" y="99"/>
                      <a:pt x="215" y="99"/>
                    </a:cubicBezTo>
                    <a:cubicBezTo>
                      <a:pt x="215" y="99"/>
                      <a:pt x="215" y="99"/>
                      <a:pt x="215" y="99"/>
                    </a:cubicBezTo>
                    <a:cubicBezTo>
                      <a:pt x="215" y="99"/>
                      <a:pt x="214" y="99"/>
                      <a:pt x="214" y="99"/>
                    </a:cubicBezTo>
                    <a:cubicBezTo>
                      <a:pt x="213" y="99"/>
                      <a:pt x="213" y="98"/>
                      <a:pt x="213" y="98"/>
                    </a:cubicBezTo>
                    <a:cubicBezTo>
                      <a:pt x="212" y="98"/>
                      <a:pt x="212" y="98"/>
                      <a:pt x="211" y="98"/>
                    </a:cubicBezTo>
                    <a:cubicBezTo>
                      <a:pt x="211" y="98"/>
                      <a:pt x="211" y="98"/>
                      <a:pt x="211" y="98"/>
                    </a:cubicBezTo>
                    <a:cubicBezTo>
                      <a:pt x="211" y="98"/>
                      <a:pt x="211" y="98"/>
                      <a:pt x="210" y="98"/>
                    </a:cubicBezTo>
                    <a:cubicBezTo>
                      <a:pt x="210" y="98"/>
                      <a:pt x="210" y="98"/>
                      <a:pt x="210" y="98"/>
                    </a:cubicBezTo>
                    <a:cubicBezTo>
                      <a:pt x="210" y="98"/>
                      <a:pt x="211" y="98"/>
                      <a:pt x="211" y="98"/>
                    </a:cubicBezTo>
                    <a:cubicBezTo>
                      <a:pt x="211" y="98"/>
                      <a:pt x="211" y="97"/>
                      <a:pt x="211" y="97"/>
                    </a:cubicBezTo>
                    <a:cubicBezTo>
                      <a:pt x="211" y="97"/>
                      <a:pt x="211" y="96"/>
                      <a:pt x="211" y="96"/>
                    </a:cubicBezTo>
                    <a:cubicBezTo>
                      <a:pt x="211" y="96"/>
                      <a:pt x="212" y="96"/>
                      <a:pt x="212" y="96"/>
                    </a:cubicBezTo>
                    <a:cubicBezTo>
                      <a:pt x="212" y="96"/>
                      <a:pt x="212" y="95"/>
                      <a:pt x="212" y="95"/>
                    </a:cubicBezTo>
                    <a:cubicBezTo>
                      <a:pt x="211" y="95"/>
                      <a:pt x="211" y="95"/>
                      <a:pt x="210" y="95"/>
                    </a:cubicBezTo>
                    <a:cubicBezTo>
                      <a:pt x="210" y="95"/>
                      <a:pt x="210" y="95"/>
                      <a:pt x="210" y="95"/>
                    </a:cubicBezTo>
                    <a:cubicBezTo>
                      <a:pt x="209" y="95"/>
                      <a:pt x="209" y="96"/>
                      <a:pt x="209" y="96"/>
                    </a:cubicBezTo>
                    <a:cubicBezTo>
                      <a:pt x="208" y="96"/>
                      <a:pt x="208" y="96"/>
                      <a:pt x="208" y="96"/>
                    </a:cubicBezTo>
                    <a:cubicBezTo>
                      <a:pt x="207" y="96"/>
                      <a:pt x="207" y="96"/>
                      <a:pt x="206" y="96"/>
                    </a:cubicBezTo>
                    <a:cubicBezTo>
                      <a:pt x="206" y="96"/>
                      <a:pt x="206" y="96"/>
                      <a:pt x="206" y="96"/>
                    </a:cubicBezTo>
                    <a:cubicBezTo>
                      <a:pt x="206" y="95"/>
                      <a:pt x="206" y="95"/>
                      <a:pt x="206" y="95"/>
                    </a:cubicBezTo>
                    <a:cubicBezTo>
                      <a:pt x="206" y="95"/>
                      <a:pt x="206" y="95"/>
                      <a:pt x="205" y="95"/>
                    </a:cubicBezTo>
                    <a:cubicBezTo>
                      <a:pt x="205" y="94"/>
                      <a:pt x="205" y="94"/>
                      <a:pt x="205" y="94"/>
                    </a:cubicBezTo>
                    <a:cubicBezTo>
                      <a:pt x="206" y="94"/>
                      <a:pt x="206" y="94"/>
                      <a:pt x="206" y="94"/>
                    </a:cubicBezTo>
                    <a:cubicBezTo>
                      <a:pt x="206" y="95"/>
                      <a:pt x="206" y="95"/>
                      <a:pt x="206" y="95"/>
                    </a:cubicBezTo>
                    <a:cubicBezTo>
                      <a:pt x="206" y="95"/>
                      <a:pt x="206" y="95"/>
                      <a:pt x="206" y="95"/>
                    </a:cubicBezTo>
                    <a:cubicBezTo>
                      <a:pt x="206" y="95"/>
                      <a:pt x="206" y="95"/>
                      <a:pt x="207" y="95"/>
                    </a:cubicBezTo>
                    <a:cubicBezTo>
                      <a:pt x="207" y="96"/>
                      <a:pt x="207" y="96"/>
                      <a:pt x="207" y="96"/>
                    </a:cubicBezTo>
                    <a:cubicBezTo>
                      <a:pt x="208" y="96"/>
                      <a:pt x="208" y="96"/>
                      <a:pt x="208" y="96"/>
                    </a:cubicBezTo>
                    <a:cubicBezTo>
                      <a:pt x="209" y="95"/>
                      <a:pt x="209" y="95"/>
                      <a:pt x="209" y="95"/>
                    </a:cubicBezTo>
                    <a:cubicBezTo>
                      <a:pt x="209" y="95"/>
                      <a:pt x="210" y="95"/>
                      <a:pt x="210" y="95"/>
                    </a:cubicBezTo>
                    <a:cubicBezTo>
                      <a:pt x="210" y="95"/>
                      <a:pt x="211" y="94"/>
                      <a:pt x="211" y="94"/>
                    </a:cubicBezTo>
                    <a:cubicBezTo>
                      <a:pt x="211" y="95"/>
                      <a:pt x="211" y="95"/>
                      <a:pt x="212" y="95"/>
                    </a:cubicBezTo>
                    <a:cubicBezTo>
                      <a:pt x="212" y="95"/>
                      <a:pt x="212" y="95"/>
                      <a:pt x="212" y="95"/>
                    </a:cubicBezTo>
                    <a:cubicBezTo>
                      <a:pt x="212" y="95"/>
                      <a:pt x="212" y="94"/>
                      <a:pt x="212" y="94"/>
                    </a:cubicBezTo>
                    <a:cubicBezTo>
                      <a:pt x="212" y="94"/>
                      <a:pt x="212" y="94"/>
                      <a:pt x="212" y="94"/>
                    </a:cubicBezTo>
                    <a:cubicBezTo>
                      <a:pt x="211" y="94"/>
                      <a:pt x="211" y="93"/>
                      <a:pt x="210" y="93"/>
                    </a:cubicBezTo>
                    <a:cubicBezTo>
                      <a:pt x="209" y="93"/>
                      <a:pt x="209" y="92"/>
                      <a:pt x="208" y="92"/>
                    </a:cubicBezTo>
                    <a:cubicBezTo>
                      <a:pt x="208" y="92"/>
                      <a:pt x="207" y="92"/>
                      <a:pt x="207" y="92"/>
                    </a:cubicBezTo>
                    <a:cubicBezTo>
                      <a:pt x="206" y="92"/>
                      <a:pt x="206" y="92"/>
                      <a:pt x="205" y="92"/>
                    </a:cubicBezTo>
                    <a:cubicBezTo>
                      <a:pt x="205" y="92"/>
                      <a:pt x="204" y="91"/>
                      <a:pt x="204" y="91"/>
                    </a:cubicBezTo>
                    <a:cubicBezTo>
                      <a:pt x="204" y="91"/>
                      <a:pt x="204" y="91"/>
                      <a:pt x="204" y="91"/>
                    </a:cubicBezTo>
                    <a:cubicBezTo>
                      <a:pt x="204" y="91"/>
                      <a:pt x="204" y="90"/>
                      <a:pt x="204" y="90"/>
                    </a:cubicBezTo>
                    <a:cubicBezTo>
                      <a:pt x="204" y="90"/>
                      <a:pt x="204" y="91"/>
                      <a:pt x="204" y="91"/>
                    </a:cubicBezTo>
                    <a:cubicBezTo>
                      <a:pt x="205" y="91"/>
                      <a:pt x="205" y="91"/>
                      <a:pt x="205" y="91"/>
                    </a:cubicBezTo>
                    <a:cubicBezTo>
                      <a:pt x="205" y="91"/>
                      <a:pt x="206" y="92"/>
                      <a:pt x="206" y="92"/>
                    </a:cubicBezTo>
                    <a:cubicBezTo>
                      <a:pt x="206" y="92"/>
                      <a:pt x="207" y="92"/>
                      <a:pt x="207" y="92"/>
                    </a:cubicBezTo>
                    <a:cubicBezTo>
                      <a:pt x="207" y="91"/>
                      <a:pt x="207" y="91"/>
                      <a:pt x="207" y="91"/>
                    </a:cubicBezTo>
                    <a:cubicBezTo>
                      <a:pt x="207" y="91"/>
                      <a:pt x="207" y="91"/>
                      <a:pt x="207" y="91"/>
                    </a:cubicBezTo>
                    <a:cubicBezTo>
                      <a:pt x="207" y="91"/>
                      <a:pt x="207" y="90"/>
                      <a:pt x="206" y="90"/>
                    </a:cubicBezTo>
                    <a:cubicBezTo>
                      <a:pt x="206" y="90"/>
                      <a:pt x="206" y="90"/>
                      <a:pt x="206" y="90"/>
                    </a:cubicBezTo>
                    <a:cubicBezTo>
                      <a:pt x="206" y="90"/>
                      <a:pt x="206" y="90"/>
                      <a:pt x="206" y="90"/>
                    </a:cubicBezTo>
                    <a:cubicBezTo>
                      <a:pt x="206" y="90"/>
                      <a:pt x="206" y="90"/>
                      <a:pt x="206" y="90"/>
                    </a:cubicBezTo>
                    <a:cubicBezTo>
                      <a:pt x="207" y="90"/>
                      <a:pt x="207" y="90"/>
                      <a:pt x="207" y="90"/>
                    </a:cubicBezTo>
                    <a:cubicBezTo>
                      <a:pt x="207" y="90"/>
                      <a:pt x="208" y="91"/>
                      <a:pt x="208" y="91"/>
                    </a:cubicBezTo>
                    <a:cubicBezTo>
                      <a:pt x="208" y="91"/>
                      <a:pt x="209" y="91"/>
                      <a:pt x="209" y="91"/>
                    </a:cubicBezTo>
                    <a:cubicBezTo>
                      <a:pt x="209" y="91"/>
                      <a:pt x="209" y="92"/>
                      <a:pt x="209" y="92"/>
                    </a:cubicBezTo>
                    <a:cubicBezTo>
                      <a:pt x="209" y="92"/>
                      <a:pt x="210" y="92"/>
                      <a:pt x="210" y="92"/>
                    </a:cubicBezTo>
                    <a:cubicBezTo>
                      <a:pt x="210" y="92"/>
                      <a:pt x="211" y="93"/>
                      <a:pt x="211" y="93"/>
                    </a:cubicBezTo>
                    <a:cubicBezTo>
                      <a:pt x="212" y="93"/>
                      <a:pt x="212" y="93"/>
                      <a:pt x="212" y="94"/>
                    </a:cubicBezTo>
                    <a:cubicBezTo>
                      <a:pt x="213" y="94"/>
                      <a:pt x="213" y="94"/>
                      <a:pt x="213" y="94"/>
                    </a:cubicBezTo>
                    <a:cubicBezTo>
                      <a:pt x="213" y="94"/>
                      <a:pt x="213" y="93"/>
                      <a:pt x="214" y="93"/>
                    </a:cubicBezTo>
                    <a:cubicBezTo>
                      <a:pt x="214" y="93"/>
                      <a:pt x="214" y="93"/>
                      <a:pt x="214" y="93"/>
                    </a:cubicBezTo>
                    <a:cubicBezTo>
                      <a:pt x="214" y="94"/>
                      <a:pt x="214" y="94"/>
                      <a:pt x="215" y="94"/>
                    </a:cubicBezTo>
                    <a:cubicBezTo>
                      <a:pt x="214" y="94"/>
                      <a:pt x="214" y="94"/>
                      <a:pt x="214" y="94"/>
                    </a:cubicBezTo>
                    <a:cubicBezTo>
                      <a:pt x="214" y="94"/>
                      <a:pt x="214" y="95"/>
                      <a:pt x="214" y="95"/>
                    </a:cubicBezTo>
                    <a:cubicBezTo>
                      <a:pt x="215" y="95"/>
                      <a:pt x="215" y="95"/>
                      <a:pt x="215" y="95"/>
                    </a:cubicBezTo>
                    <a:cubicBezTo>
                      <a:pt x="215" y="95"/>
                      <a:pt x="215" y="95"/>
                      <a:pt x="216" y="95"/>
                    </a:cubicBezTo>
                    <a:cubicBezTo>
                      <a:pt x="216" y="95"/>
                      <a:pt x="216" y="95"/>
                      <a:pt x="216" y="94"/>
                    </a:cubicBezTo>
                    <a:cubicBezTo>
                      <a:pt x="216" y="94"/>
                      <a:pt x="217" y="94"/>
                      <a:pt x="217" y="93"/>
                    </a:cubicBezTo>
                    <a:cubicBezTo>
                      <a:pt x="217" y="93"/>
                      <a:pt x="217" y="93"/>
                      <a:pt x="217" y="93"/>
                    </a:cubicBezTo>
                    <a:cubicBezTo>
                      <a:pt x="217" y="93"/>
                      <a:pt x="217" y="93"/>
                      <a:pt x="217" y="92"/>
                    </a:cubicBezTo>
                    <a:cubicBezTo>
                      <a:pt x="217" y="92"/>
                      <a:pt x="217" y="92"/>
                      <a:pt x="217" y="92"/>
                    </a:cubicBezTo>
                    <a:cubicBezTo>
                      <a:pt x="217" y="92"/>
                      <a:pt x="217" y="92"/>
                      <a:pt x="217" y="91"/>
                    </a:cubicBezTo>
                    <a:cubicBezTo>
                      <a:pt x="217" y="91"/>
                      <a:pt x="217" y="91"/>
                      <a:pt x="217" y="91"/>
                    </a:cubicBezTo>
                    <a:cubicBezTo>
                      <a:pt x="217" y="90"/>
                      <a:pt x="217" y="90"/>
                      <a:pt x="216" y="90"/>
                    </a:cubicBezTo>
                    <a:cubicBezTo>
                      <a:pt x="216" y="90"/>
                      <a:pt x="216" y="90"/>
                      <a:pt x="216" y="90"/>
                    </a:cubicBezTo>
                    <a:cubicBezTo>
                      <a:pt x="217" y="90"/>
                      <a:pt x="217" y="90"/>
                      <a:pt x="217" y="89"/>
                    </a:cubicBezTo>
                    <a:cubicBezTo>
                      <a:pt x="217" y="90"/>
                      <a:pt x="217" y="90"/>
                      <a:pt x="217" y="90"/>
                    </a:cubicBezTo>
                    <a:cubicBezTo>
                      <a:pt x="217" y="90"/>
                      <a:pt x="218" y="90"/>
                      <a:pt x="218" y="90"/>
                    </a:cubicBezTo>
                    <a:cubicBezTo>
                      <a:pt x="218" y="90"/>
                      <a:pt x="218" y="90"/>
                      <a:pt x="218" y="90"/>
                    </a:cubicBezTo>
                    <a:cubicBezTo>
                      <a:pt x="218" y="90"/>
                      <a:pt x="218" y="89"/>
                      <a:pt x="218" y="89"/>
                    </a:cubicBezTo>
                    <a:cubicBezTo>
                      <a:pt x="217" y="89"/>
                      <a:pt x="217" y="89"/>
                      <a:pt x="217" y="89"/>
                    </a:cubicBezTo>
                    <a:cubicBezTo>
                      <a:pt x="217" y="89"/>
                      <a:pt x="216" y="88"/>
                      <a:pt x="216" y="88"/>
                    </a:cubicBezTo>
                    <a:cubicBezTo>
                      <a:pt x="216" y="88"/>
                      <a:pt x="216" y="88"/>
                      <a:pt x="216" y="88"/>
                    </a:cubicBezTo>
                    <a:cubicBezTo>
                      <a:pt x="215" y="88"/>
                      <a:pt x="215" y="88"/>
                      <a:pt x="215" y="88"/>
                    </a:cubicBezTo>
                    <a:cubicBezTo>
                      <a:pt x="214" y="88"/>
                      <a:pt x="214" y="88"/>
                      <a:pt x="214" y="88"/>
                    </a:cubicBezTo>
                    <a:cubicBezTo>
                      <a:pt x="214" y="88"/>
                      <a:pt x="214" y="88"/>
                      <a:pt x="213" y="87"/>
                    </a:cubicBezTo>
                    <a:cubicBezTo>
                      <a:pt x="213" y="87"/>
                      <a:pt x="213" y="87"/>
                      <a:pt x="213" y="87"/>
                    </a:cubicBezTo>
                    <a:cubicBezTo>
                      <a:pt x="212" y="87"/>
                      <a:pt x="211" y="87"/>
                      <a:pt x="211" y="87"/>
                    </a:cubicBezTo>
                    <a:cubicBezTo>
                      <a:pt x="210" y="87"/>
                      <a:pt x="210" y="87"/>
                      <a:pt x="210" y="88"/>
                    </a:cubicBezTo>
                    <a:cubicBezTo>
                      <a:pt x="210" y="88"/>
                      <a:pt x="209" y="88"/>
                      <a:pt x="209" y="88"/>
                    </a:cubicBezTo>
                    <a:cubicBezTo>
                      <a:pt x="209" y="87"/>
                      <a:pt x="209" y="87"/>
                      <a:pt x="209" y="87"/>
                    </a:cubicBezTo>
                    <a:cubicBezTo>
                      <a:pt x="209" y="87"/>
                      <a:pt x="209" y="87"/>
                      <a:pt x="209" y="87"/>
                    </a:cubicBezTo>
                    <a:cubicBezTo>
                      <a:pt x="209" y="87"/>
                      <a:pt x="209" y="87"/>
                      <a:pt x="209" y="87"/>
                    </a:cubicBezTo>
                    <a:cubicBezTo>
                      <a:pt x="209" y="87"/>
                      <a:pt x="209" y="87"/>
                      <a:pt x="209" y="87"/>
                    </a:cubicBezTo>
                    <a:cubicBezTo>
                      <a:pt x="209" y="87"/>
                      <a:pt x="209" y="87"/>
                      <a:pt x="210" y="87"/>
                    </a:cubicBezTo>
                    <a:cubicBezTo>
                      <a:pt x="210" y="87"/>
                      <a:pt x="210" y="87"/>
                      <a:pt x="211" y="87"/>
                    </a:cubicBezTo>
                    <a:cubicBezTo>
                      <a:pt x="211" y="87"/>
                      <a:pt x="212" y="87"/>
                      <a:pt x="212" y="87"/>
                    </a:cubicBezTo>
                    <a:cubicBezTo>
                      <a:pt x="213" y="87"/>
                      <a:pt x="213" y="87"/>
                      <a:pt x="213" y="87"/>
                    </a:cubicBezTo>
                    <a:cubicBezTo>
                      <a:pt x="213" y="87"/>
                      <a:pt x="213" y="87"/>
                      <a:pt x="214" y="87"/>
                    </a:cubicBezTo>
                    <a:cubicBezTo>
                      <a:pt x="214" y="87"/>
                      <a:pt x="214" y="87"/>
                      <a:pt x="214" y="86"/>
                    </a:cubicBezTo>
                    <a:cubicBezTo>
                      <a:pt x="215" y="86"/>
                      <a:pt x="215" y="86"/>
                      <a:pt x="215" y="87"/>
                    </a:cubicBezTo>
                    <a:cubicBezTo>
                      <a:pt x="215" y="87"/>
                      <a:pt x="216" y="87"/>
                      <a:pt x="216" y="87"/>
                    </a:cubicBezTo>
                    <a:cubicBezTo>
                      <a:pt x="216" y="87"/>
                      <a:pt x="216" y="87"/>
                      <a:pt x="216" y="86"/>
                    </a:cubicBezTo>
                    <a:cubicBezTo>
                      <a:pt x="216" y="86"/>
                      <a:pt x="216" y="86"/>
                      <a:pt x="217" y="86"/>
                    </a:cubicBezTo>
                    <a:cubicBezTo>
                      <a:pt x="217" y="86"/>
                      <a:pt x="216" y="86"/>
                      <a:pt x="216" y="86"/>
                    </a:cubicBezTo>
                    <a:cubicBezTo>
                      <a:pt x="216" y="86"/>
                      <a:pt x="216" y="85"/>
                      <a:pt x="216" y="85"/>
                    </a:cubicBezTo>
                    <a:cubicBezTo>
                      <a:pt x="216" y="85"/>
                      <a:pt x="216" y="85"/>
                      <a:pt x="216" y="85"/>
                    </a:cubicBezTo>
                    <a:cubicBezTo>
                      <a:pt x="216" y="85"/>
                      <a:pt x="216" y="85"/>
                      <a:pt x="216" y="85"/>
                    </a:cubicBezTo>
                    <a:cubicBezTo>
                      <a:pt x="216" y="85"/>
                      <a:pt x="216" y="85"/>
                      <a:pt x="215" y="85"/>
                    </a:cubicBezTo>
                    <a:cubicBezTo>
                      <a:pt x="215" y="85"/>
                      <a:pt x="215" y="85"/>
                      <a:pt x="215" y="85"/>
                    </a:cubicBezTo>
                    <a:cubicBezTo>
                      <a:pt x="214" y="85"/>
                      <a:pt x="214" y="85"/>
                      <a:pt x="214" y="85"/>
                    </a:cubicBezTo>
                    <a:cubicBezTo>
                      <a:pt x="213" y="85"/>
                      <a:pt x="213" y="85"/>
                      <a:pt x="212" y="85"/>
                    </a:cubicBezTo>
                    <a:cubicBezTo>
                      <a:pt x="212" y="85"/>
                      <a:pt x="212" y="85"/>
                      <a:pt x="212" y="85"/>
                    </a:cubicBezTo>
                    <a:cubicBezTo>
                      <a:pt x="212" y="85"/>
                      <a:pt x="211" y="85"/>
                      <a:pt x="211" y="85"/>
                    </a:cubicBezTo>
                    <a:cubicBezTo>
                      <a:pt x="211" y="85"/>
                      <a:pt x="210" y="85"/>
                      <a:pt x="210" y="85"/>
                    </a:cubicBezTo>
                    <a:cubicBezTo>
                      <a:pt x="210" y="85"/>
                      <a:pt x="210" y="85"/>
                      <a:pt x="209" y="85"/>
                    </a:cubicBezTo>
                    <a:cubicBezTo>
                      <a:pt x="209" y="85"/>
                      <a:pt x="209" y="85"/>
                      <a:pt x="209" y="85"/>
                    </a:cubicBezTo>
                    <a:cubicBezTo>
                      <a:pt x="209" y="85"/>
                      <a:pt x="209" y="85"/>
                      <a:pt x="209" y="85"/>
                    </a:cubicBezTo>
                    <a:cubicBezTo>
                      <a:pt x="209" y="84"/>
                      <a:pt x="209" y="84"/>
                      <a:pt x="209" y="84"/>
                    </a:cubicBezTo>
                    <a:cubicBezTo>
                      <a:pt x="209" y="84"/>
                      <a:pt x="209" y="84"/>
                      <a:pt x="209" y="84"/>
                    </a:cubicBezTo>
                    <a:cubicBezTo>
                      <a:pt x="208" y="84"/>
                      <a:pt x="208" y="84"/>
                      <a:pt x="207" y="84"/>
                    </a:cubicBezTo>
                    <a:cubicBezTo>
                      <a:pt x="207" y="84"/>
                      <a:pt x="207" y="84"/>
                      <a:pt x="207" y="84"/>
                    </a:cubicBezTo>
                    <a:cubicBezTo>
                      <a:pt x="206" y="84"/>
                      <a:pt x="206" y="84"/>
                      <a:pt x="206" y="84"/>
                    </a:cubicBezTo>
                    <a:cubicBezTo>
                      <a:pt x="206" y="84"/>
                      <a:pt x="206" y="84"/>
                      <a:pt x="206" y="83"/>
                    </a:cubicBezTo>
                    <a:cubicBezTo>
                      <a:pt x="206" y="83"/>
                      <a:pt x="207" y="83"/>
                      <a:pt x="207" y="83"/>
                    </a:cubicBezTo>
                    <a:cubicBezTo>
                      <a:pt x="207" y="83"/>
                      <a:pt x="208" y="83"/>
                      <a:pt x="208" y="83"/>
                    </a:cubicBezTo>
                    <a:cubicBezTo>
                      <a:pt x="208" y="83"/>
                      <a:pt x="208" y="83"/>
                      <a:pt x="208" y="83"/>
                    </a:cubicBezTo>
                    <a:cubicBezTo>
                      <a:pt x="208" y="83"/>
                      <a:pt x="208" y="83"/>
                      <a:pt x="208" y="83"/>
                    </a:cubicBezTo>
                    <a:cubicBezTo>
                      <a:pt x="208" y="83"/>
                      <a:pt x="208" y="83"/>
                      <a:pt x="208" y="83"/>
                    </a:cubicBezTo>
                    <a:cubicBezTo>
                      <a:pt x="208" y="83"/>
                      <a:pt x="208" y="82"/>
                      <a:pt x="208" y="82"/>
                    </a:cubicBezTo>
                    <a:cubicBezTo>
                      <a:pt x="208" y="82"/>
                      <a:pt x="208" y="82"/>
                      <a:pt x="208" y="82"/>
                    </a:cubicBezTo>
                    <a:cubicBezTo>
                      <a:pt x="208" y="82"/>
                      <a:pt x="208" y="82"/>
                      <a:pt x="208" y="82"/>
                    </a:cubicBezTo>
                    <a:cubicBezTo>
                      <a:pt x="208" y="82"/>
                      <a:pt x="208" y="81"/>
                      <a:pt x="208" y="81"/>
                    </a:cubicBezTo>
                    <a:cubicBezTo>
                      <a:pt x="208" y="81"/>
                      <a:pt x="208" y="81"/>
                      <a:pt x="208" y="81"/>
                    </a:cubicBezTo>
                    <a:cubicBezTo>
                      <a:pt x="208" y="81"/>
                      <a:pt x="208" y="81"/>
                      <a:pt x="208" y="80"/>
                    </a:cubicBezTo>
                    <a:cubicBezTo>
                      <a:pt x="208" y="80"/>
                      <a:pt x="208" y="80"/>
                      <a:pt x="208" y="80"/>
                    </a:cubicBezTo>
                    <a:cubicBezTo>
                      <a:pt x="209" y="80"/>
                      <a:pt x="209" y="80"/>
                      <a:pt x="209" y="80"/>
                    </a:cubicBezTo>
                    <a:cubicBezTo>
                      <a:pt x="209" y="80"/>
                      <a:pt x="209" y="81"/>
                      <a:pt x="209" y="81"/>
                    </a:cubicBezTo>
                    <a:cubicBezTo>
                      <a:pt x="209" y="81"/>
                      <a:pt x="209" y="81"/>
                      <a:pt x="209" y="81"/>
                    </a:cubicBezTo>
                    <a:cubicBezTo>
                      <a:pt x="209" y="81"/>
                      <a:pt x="210" y="81"/>
                      <a:pt x="210" y="81"/>
                    </a:cubicBezTo>
                    <a:cubicBezTo>
                      <a:pt x="210" y="81"/>
                      <a:pt x="210" y="81"/>
                      <a:pt x="211" y="81"/>
                    </a:cubicBezTo>
                    <a:cubicBezTo>
                      <a:pt x="211" y="80"/>
                      <a:pt x="212" y="80"/>
                      <a:pt x="212" y="80"/>
                    </a:cubicBezTo>
                    <a:cubicBezTo>
                      <a:pt x="212" y="80"/>
                      <a:pt x="213" y="80"/>
                      <a:pt x="213" y="80"/>
                    </a:cubicBezTo>
                    <a:cubicBezTo>
                      <a:pt x="213" y="80"/>
                      <a:pt x="213" y="79"/>
                      <a:pt x="213" y="79"/>
                    </a:cubicBezTo>
                    <a:cubicBezTo>
                      <a:pt x="213" y="79"/>
                      <a:pt x="213" y="79"/>
                      <a:pt x="213" y="79"/>
                    </a:cubicBezTo>
                    <a:cubicBezTo>
                      <a:pt x="212" y="79"/>
                      <a:pt x="212" y="79"/>
                      <a:pt x="212" y="79"/>
                    </a:cubicBezTo>
                    <a:cubicBezTo>
                      <a:pt x="211" y="79"/>
                      <a:pt x="211" y="79"/>
                      <a:pt x="211" y="79"/>
                    </a:cubicBezTo>
                    <a:cubicBezTo>
                      <a:pt x="211" y="79"/>
                      <a:pt x="211" y="79"/>
                      <a:pt x="210" y="79"/>
                    </a:cubicBezTo>
                    <a:cubicBezTo>
                      <a:pt x="211" y="79"/>
                      <a:pt x="211" y="79"/>
                      <a:pt x="211" y="79"/>
                    </a:cubicBezTo>
                    <a:cubicBezTo>
                      <a:pt x="212" y="79"/>
                      <a:pt x="212" y="79"/>
                      <a:pt x="212" y="79"/>
                    </a:cubicBezTo>
                    <a:cubicBezTo>
                      <a:pt x="213" y="79"/>
                      <a:pt x="213" y="79"/>
                      <a:pt x="213" y="79"/>
                    </a:cubicBezTo>
                    <a:cubicBezTo>
                      <a:pt x="213" y="79"/>
                      <a:pt x="213" y="79"/>
                      <a:pt x="213" y="79"/>
                    </a:cubicBezTo>
                    <a:cubicBezTo>
                      <a:pt x="213" y="79"/>
                      <a:pt x="213" y="79"/>
                      <a:pt x="213" y="78"/>
                    </a:cubicBezTo>
                    <a:cubicBezTo>
                      <a:pt x="213" y="78"/>
                      <a:pt x="213" y="78"/>
                      <a:pt x="213" y="78"/>
                    </a:cubicBezTo>
                    <a:cubicBezTo>
                      <a:pt x="213" y="78"/>
                      <a:pt x="214" y="78"/>
                      <a:pt x="214" y="78"/>
                    </a:cubicBezTo>
                    <a:cubicBezTo>
                      <a:pt x="214" y="78"/>
                      <a:pt x="215" y="78"/>
                      <a:pt x="215" y="78"/>
                    </a:cubicBezTo>
                    <a:cubicBezTo>
                      <a:pt x="215" y="78"/>
                      <a:pt x="215" y="78"/>
                      <a:pt x="216" y="78"/>
                    </a:cubicBezTo>
                    <a:cubicBezTo>
                      <a:pt x="216" y="78"/>
                      <a:pt x="216" y="79"/>
                      <a:pt x="216" y="79"/>
                    </a:cubicBezTo>
                    <a:cubicBezTo>
                      <a:pt x="216" y="78"/>
                      <a:pt x="217" y="78"/>
                      <a:pt x="217" y="78"/>
                    </a:cubicBezTo>
                    <a:cubicBezTo>
                      <a:pt x="217" y="78"/>
                      <a:pt x="217" y="78"/>
                      <a:pt x="217" y="78"/>
                    </a:cubicBezTo>
                    <a:cubicBezTo>
                      <a:pt x="217" y="79"/>
                      <a:pt x="218" y="79"/>
                      <a:pt x="218" y="79"/>
                    </a:cubicBezTo>
                    <a:cubicBezTo>
                      <a:pt x="218" y="79"/>
                      <a:pt x="218" y="79"/>
                      <a:pt x="218" y="79"/>
                    </a:cubicBezTo>
                    <a:cubicBezTo>
                      <a:pt x="218" y="79"/>
                      <a:pt x="218" y="80"/>
                      <a:pt x="218" y="80"/>
                    </a:cubicBezTo>
                    <a:cubicBezTo>
                      <a:pt x="218" y="80"/>
                      <a:pt x="219" y="80"/>
                      <a:pt x="219" y="80"/>
                    </a:cubicBezTo>
                    <a:cubicBezTo>
                      <a:pt x="219" y="80"/>
                      <a:pt x="219" y="80"/>
                      <a:pt x="219" y="80"/>
                    </a:cubicBezTo>
                    <a:cubicBezTo>
                      <a:pt x="220" y="80"/>
                      <a:pt x="220" y="80"/>
                      <a:pt x="220" y="80"/>
                    </a:cubicBezTo>
                    <a:cubicBezTo>
                      <a:pt x="220" y="80"/>
                      <a:pt x="220" y="80"/>
                      <a:pt x="220" y="80"/>
                    </a:cubicBezTo>
                    <a:cubicBezTo>
                      <a:pt x="221" y="80"/>
                      <a:pt x="221" y="80"/>
                      <a:pt x="222" y="80"/>
                    </a:cubicBezTo>
                    <a:cubicBezTo>
                      <a:pt x="222" y="80"/>
                      <a:pt x="222" y="81"/>
                      <a:pt x="222" y="81"/>
                    </a:cubicBezTo>
                    <a:cubicBezTo>
                      <a:pt x="222" y="81"/>
                      <a:pt x="223" y="81"/>
                      <a:pt x="223" y="81"/>
                    </a:cubicBezTo>
                    <a:cubicBezTo>
                      <a:pt x="223" y="81"/>
                      <a:pt x="223" y="81"/>
                      <a:pt x="223" y="81"/>
                    </a:cubicBezTo>
                    <a:cubicBezTo>
                      <a:pt x="223" y="80"/>
                      <a:pt x="223" y="80"/>
                      <a:pt x="223" y="80"/>
                    </a:cubicBezTo>
                    <a:cubicBezTo>
                      <a:pt x="223" y="80"/>
                      <a:pt x="223" y="80"/>
                      <a:pt x="224" y="79"/>
                    </a:cubicBezTo>
                    <a:cubicBezTo>
                      <a:pt x="224" y="79"/>
                      <a:pt x="224" y="79"/>
                      <a:pt x="224" y="78"/>
                    </a:cubicBezTo>
                    <a:cubicBezTo>
                      <a:pt x="224" y="78"/>
                      <a:pt x="224" y="78"/>
                      <a:pt x="224" y="78"/>
                    </a:cubicBezTo>
                    <a:cubicBezTo>
                      <a:pt x="224" y="78"/>
                      <a:pt x="224" y="78"/>
                      <a:pt x="224" y="77"/>
                    </a:cubicBezTo>
                    <a:cubicBezTo>
                      <a:pt x="224" y="77"/>
                      <a:pt x="224" y="77"/>
                      <a:pt x="224" y="76"/>
                    </a:cubicBezTo>
                    <a:cubicBezTo>
                      <a:pt x="224" y="76"/>
                      <a:pt x="224" y="76"/>
                      <a:pt x="225" y="76"/>
                    </a:cubicBezTo>
                    <a:cubicBezTo>
                      <a:pt x="225" y="76"/>
                      <a:pt x="225" y="76"/>
                      <a:pt x="225" y="75"/>
                    </a:cubicBezTo>
                    <a:cubicBezTo>
                      <a:pt x="224" y="75"/>
                      <a:pt x="224" y="75"/>
                      <a:pt x="224" y="75"/>
                    </a:cubicBezTo>
                    <a:cubicBezTo>
                      <a:pt x="224" y="75"/>
                      <a:pt x="224" y="75"/>
                      <a:pt x="223" y="75"/>
                    </a:cubicBezTo>
                    <a:cubicBezTo>
                      <a:pt x="223" y="75"/>
                      <a:pt x="223" y="74"/>
                      <a:pt x="223" y="74"/>
                    </a:cubicBezTo>
                    <a:cubicBezTo>
                      <a:pt x="222" y="74"/>
                      <a:pt x="222" y="74"/>
                      <a:pt x="222" y="74"/>
                    </a:cubicBezTo>
                    <a:cubicBezTo>
                      <a:pt x="222" y="74"/>
                      <a:pt x="222" y="74"/>
                      <a:pt x="222" y="74"/>
                    </a:cubicBezTo>
                    <a:cubicBezTo>
                      <a:pt x="222" y="74"/>
                      <a:pt x="222" y="74"/>
                      <a:pt x="222" y="74"/>
                    </a:cubicBezTo>
                    <a:cubicBezTo>
                      <a:pt x="222" y="74"/>
                      <a:pt x="221" y="74"/>
                      <a:pt x="221" y="74"/>
                    </a:cubicBezTo>
                    <a:cubicBezTo>
                      <a:pt x="221" y="74"/>
                      <a:pt x="221" y="74"/>
                      <a:pt x="221" y="74"/>
                    </a:cubicBezTo>
                    <a:cubicBezTo>
                      <a:pt x="220" y="75"/>
                      <a:pt x="220" y="75"/>
                      <a:pt x="220" y="75"/>
                    </a:cubicBezTo>
                    <a:cubicBezTo>
                      <a:pt x="220" y="75"/>
                      <a:pt x="219" y="75"/>
                      <a:pt x="219" y="75"/>
                    </a:cubicBezTo>
                    <a:cubicBezTo>
                      <a:pt x="219" y="75"/>
                      <a:pt x="219" y="75"/>
                      <a:pt x="219" y="75"/>
                    </a:cubicBezTo>
                    <a:cubicBezTo>
                      <a:pt x="219" y="75"/>
                      <a:pt x="219" y="75"/>
                      <a:pt x="219" y="75"/>
                    </a:cubicBezTo>
                    <a:cubicBezTo>
                      <a:pt x="219" y="75"/>
                      <a:pt x="219" y="75"/>
                      <a:pt x="219" y="74"/>
                    </a:cubicBezTo>
                    <a:cubicBezTo>
                      <a:pt x="219" y="74"/>
                      <a:pt x="218" y="74"/>
                      <a:pt x="218" y="74"/>
                    </a:cubicBezTo>
                    <a:cubicBezTo>
                      <a:pt x="218" y="74"/>
                      <a:pt x="218" y="74"/>
                      <a:pt x="217" y="74"/>
                    </a:cubicBezTo>
                    <a:cubicBezTo>
                      <a:pt x="217" y="74"/>
                      <a:pt x="217" y="74"/>
                      <a:pt x="216" y="74"/>
                    </a:cubicBezTo>
                    <a:cubicBezTo>
                      <a:pt x="216" y="74"/>
                      <a:pt x="216" y="74"/>
                      <a:pt x="216" y="74"/>
                    </a:cubicBezTo>
                    <a:cubicBezTo>
                      <a:pt x="216" y="74"/>
                      <a:pt x="216" y="74"/>
                      <a:pt x="217" y="74"/>
                    </a:cubicBezTo>
                    <a:cubicBezTo>
                      <a:pt x="217" y="74"/>
                      <a:pt x="217" y="74"/>
                      <a:pt x="217" y="73"/>
                    </a:cubicBezTo>
                    <a:cubicBezTo>
                      <a:pt x="216" y="73"/>
                      <a:pt x="216" y="73"/>
                      <a:pt x="216" y="73"/>
                    </a:cubicBezTo>
                    <a:cubicBezTo>
                      <a:pt x="216" y="73"/>
                      <a:pt x="216" y="73"/>
                      <a:pt x="215" y="73"/>
                    </a:cubicBezTo>
                    <a:cubicBezTo>
                      <a:pt x="215" y="73"/>
                      <a:pt x="216" y="73"/>
                      <a:pt x="216" y="73"/>
                    </a:cubicBezTo>
                    <a:cubicBezTo>
                      <a:pt x="216" y="73"/>
                      <a:pt x="216" y="73"/>
                      <a:pt x="216" y="73"/>
                    </a:cubicBezTo>
                    <a:cubicBezTo>
                      <a:pt x="216" y="73"/>
                      <a:pt x="217" y="73"/>
                      <a:pt x="217" y="73"/>
                    </a:cubicBezTo>
                    <a:cubicBezTo>
                      <a:pt x="217" y="73"/>
                      <a:pt x="217" y="73"/>
                      <a:pt x="217" y="72"/>
                    </a:cubicBezTo>
                    <a:cubicBezTo>
                      <a:pt x="217" y="72"/>
                      <a:pt x="216" y="72"/>
                      <a:pt x="216" y="72"/>
                    </a:cubicBezTo>
                    <a:cubicBezTo>
                      <a:pt x="216" y="72"/>
                      <a:pt x="216" y="72"/>
                      <a:pt x="216" y="72"/>
                    </a:cubicBezTo>
                    <a:cubicBezTo>
                      <a:pt x="216" y="71"/>
                      <a:pt x="216" y="71"/>
                      <a:pt x="216" y="71"/>
                    </a:cubicBezTo>
                    <a:cubicBezTo>
                      <a:pt x="216" y="71"/>
                      <a:pt x="216" y="71"/>
                      <a:pt x="217" y="71"/>
                    </a:cubicBezTo>
                    <a:cubicBezTo>
                      <a:pt x="217" y="71"/>
                      <a:pt x="217" y="71"/>
                      <a:pt x="217" y="71"/>
                    </a:cubicBezTo>
                    <a:cubicBezTo>
                      <a:pt x="217" y="71"/>
                      <a:pt x="217" y="71"/>
                      <a:pt x="218" y="71"/>
                    </a:cubicBezTo>
                    <a:cubicBezTo>
                      <a:pt x="218" y="71"/>
                      <a:pt x="218" y="72"/>
                      <a:pt x="218" y="72"/>
                    </a:cubicBezTo>
                    <a:cubicBezTo>
                      <a:pt x="218" y="72"/>
                      <a:pt x="219" y="72"/>
                      <a:pt x="219" y="72"/>
                    </a:cubicBezTo>
                    <a:cubicBezTo>
                      <a:pt x="219" y="73"/>
                      <a:pt x="220" y="73"/>
                      <a:pt x="220" y="73"/>
                    </a:cubicBezTo>
                    <a:cubicBezTo>
                      <a:pt x="220" y="73"/>
                      <a:pt x="220" y="73"/>
                      <a:pt x="221" y="73"/>
                    </a:cubicBezTo>
                    <a:cubicBezTo>
                      <a:pt x="221" y="72"/>
                      <a:pt x="221" y="72"/>
                      <a:pt x="221" y="72"/>
                    </a:cubicBezTo>
                    <a:cubicBezTo>
                      <a:pt x="221" y="72"/>
                      <a:pt x="221" y="72"/>
                      <a:pt x="220" y="71"/>
                    </a:cubicBezTo>
                    <a:cubicBezTo>
                      <a:pt x="220" y="71"/>
                      <a:pt x="220" y="71"/>
                      <a:pt x="219" y="71"/>
                    </a:cubicBezTo>
                    <a:cubicBezTo>
                      <a:pt x="219" y="71"/>
                      <a:pt x="219" y="71"/>
                      <a:pt x="218" y="70"/>
                    </a:cubicBezTo>
                    <a:cubicBezTo>
                      <a:pt x="218" y="70"/>
                      <a:pt x="218" y="70"/>
                      <a:pt x="217" y="70"/>
                    </a:cubicBezTo>
                    <a:cubicBezTo>
                      <a:pt x="217" y="70"/>
                      <a:pt x="217" y="70"/>
                      <a:pt x="217" y="69"/>
                    </a:cubicBezTo>
                    <a:cubicBezTo>
                      <a:pt x="217" y="69"/>
                      <a:pt x="216" y="69"/>
                      <a:pt x="216" y="69"/>
                    </a:cubicBezTo>
                    <a:cubicBezTo>
                      <a:pt x="216" y="69"/>
                      <a:pt x="216" y="69"/>
                      <a:pt x="215" y="69"/>
                    </a:cubicBezTo>
                    <a:cubicBezTo>
                      <a:pt x="215" y="69"/>
                      <a:pt x="215" y="68"/>
                      <a:pt x="215" y="68"/>
                    </a:cubicBezTo>
                    <a:cubicBezTo>
                      <a:pt x="214" y="68"/>
                      <a:pt x="214" y="68"/>
                      <a:pt x="214" y="68"/>
                    </a:cubicBezTo>
                    <a:cubicBezTo>
                      <a:pt x="214" y="68"/>
                      <a:pt x="214" y="68"/>
                      <a:pt x="214" y="68"/>
                    </a:cubicBezTo>
                    <a:cubicBezTo>
                      <a:pt x="214" y="68"/>
                      <a:pt x="214" y="67"/>
                      <a:pt x="214" y="67"/>
                    </a:cubicBezTo>
                    <a:cubicBezTo>
                      <a:pt x="214" y="67"/>
                      <a:pt x="214" y="67"/>
                      <a:pt x="214" y="67"/>
                    </a:cubicBezTo>
                    <a:cubicBezTo>
                      <a:pt x="214" y="67"/>
                      <a:pt x="214" y="67"/>
                      <a:pt x="214" y="67"/>
                    </a:cubicBezTo>
                    <a:cubicBezTo>
                      <a:pt x="214" y="67"/>
                      <a:pt x="214" y="67"/>
                      <a:pt x="214" y="67"/>
                    </a:cubicBezTo>
                    <a:cubicBezTo>
                      <a:pt x="214" y="66"/>
                      <a:pt x="214" y="66"/>
                      <a:pt x="214" y="66"/>
                    </a:cubicBezTo>
                    <a:cubicBezTo>
                      <a:pt x="215" y="66"/>
                      <a:pt x="215" y="66"/>
                      <a:pt x="215" y="66"/>
                    </a:cubicBezTo>
                    <a:cubicBezTo>
                      <a:pt x="215" y="66"/>
                      <a:pt x="215" y="66"/>
                      <a:pt x="216" y="66"/>
                    </a:cubicBezTo>
                    <a:cubicBezTo>
                      <a:pt x="216" y="66"/>
                      <a:pt x="216" y="66"/>
                      <a:pt x="216" y="66"/>
                    </a:cubicBezTo>
                    <a:cubicBezTo>
                      <a:pt x="216" y="66"/>
                      <a:pt x="217" y="66"/>
                      <a:pt x="217" y="66"/>
                    </a:cubicBezTo>
                    <a:cubicBezTo>
                      <a:pt x="217" y="66"/>
                      <a:pt x="216" y="67"/>
                      <a:pt x="216" y="67"/>
                    </a:cubicBezTo>
                    <a:cubicBezTo>
                      <a:pt x="216" y="67"/>
                      <a:pt x="216" y="67"/>
                      <a:pt x="216" y="67"/>
                    </a:cubicBezTo>
                    <a:cubicBezTo>
                      <a:pt x="217" y="67"/>
                      <a:pt x="217" y="67"/>
                      <a:pt x="217" y="67"/>
                    </a:cubicBezTo>
                    <a:cubicBezTo>
                      <a:pt x="217" y="67"/>
                      <a:pt x="217" y="67"/>
                      <a:pt x="217" y="67"/>
                    </a:cubicBezTo>
                    <a:cubicBezTo>
                      <a:pt x="217" y="68"/>
                      <a:pt x="217" y="68"/>
                      <a:pt x="217" y="68"/>
                    </a:cubicBezTo>
                    <a:cubicBezTo>
                      <a:pt x="218" y="68"/>
                      <a:pt x="218" y="68"/>
                      <a:pt x="218" y="68"/>
                    </a:cubicBezTo>
                    <a:cubicBezTo>
                      <a:pt x="219" y="68"/>
                      <a:pt x="219" y="68"/>
                      <a:pt x="219" y="67"/>
                    </a:cubicBezTo>
                    <a:cubicBezTo>
                      <a:pt x="219" y="67"/>
                      <a:pt x="220" y="67"/>
                      <a:pt x="220" y="66"/>
                    </a:cubicBezTo>
                    <a:cubicBezTo>
                      <a:pt x="220" y="66"/>
                      <a:pt x="220" y="66"/>
                      <a:pt x="220" y="66"/>
                    </a:cubicBezTo>
                    <a:cubicBezTo>
                      <a:pt x="220" y="65"/>
                      <a:pt x="220" y="65"/>
                      <a:pt x="220" y="65"/>
                    </a:cubicBezTo>
                    <a:cubicBezTo>
                      <a:pt x="220" y="65"/>
                      <a:pt x="220" y="65"/>
                      <a:pt x="221" y="65"/>
                    </a:cubicBezTo>
                    <a:cubicBezTo>
                      <a:pt x="220" y="64"/>
                      <a:pt x="220" y="64"/>
                      <a:pt x="220" y="64"/>
                    </a:cubicBezTo>
                    <a:cubicBezTo>
                      <a:pt x="220" y="64"/>
                      <a:pt x="221" y="63"/>
                      <a:pt x="221" y="63"/>
                    </a:cubicBezTo>
                    <a:cubicBezTo>
                      <a:pt x="221" y="63"/>
                      <a:pt x="221" y="63"/>
                      <a:pt x="222" y="63"/>
                    </a:cubicBezTo>
                    <a:cubicBezTo>
                      <a:pt x="222" y="63"/>
                      <a:pt x="222" y="62"/>
                      <a:pt x="222" y="62"/>
                    </a:cubicBezTo>
                    <a:cubicBezTo>
                      <a:pt x="222" y="62"/>
                      <a:pt x="222" y="61"/>
                      <a:pt x="222" y="61"/>
                    </a:cubicBezTo>
                    <a:cubicBezTo>
                      <a:pt x="222" y="61"/>
                      <a:pt x="221" y="61"/>
                      <a:pt x="221" y="61"/>
                    </a:cubicBezTo>
                    <a:cubicBezTo>
                      <a:pt x="221" y="60"/>
                      <a:pt x="222" y="60"/>
                      <a:pt x="222" y="59"/>
                    </a:cubicBezTo>
                    <a:cubicBezTo>
                      <a:pt x="222" y="59"/>
                      <a:pt x="222" y="59"/>
                      <a:pt x="222" y="58"/>
                    </a:cubicBezTo>
                    <a:cubicBezTo>
                      <a:pt x="222" y="58"/>
                      <a:pt x="222" y="58"/>
                      <a:pt x="222" y="57"/>
                    </a:cubicBezTo>
                    <a:cubicBezTo>
                      <a:pt x="222" y="57"/>
                      <a:pt x="223" y="57"/>
                      <a:pt x="223" y="57"/>
                    </a:cubicBezTo>
                    <a:cubicBezTo>
                      <a:pt x="223" y="57"/>
                      <a:pt x="223" y="56"/>
                      <a:pt x="223" y="56"/>
                    </a:cubicBezTo>
                    <a:cubicBezTo>
                      <a:pt x="223" y="56"/>
                      <a:pt x="223" y="56"/>
                      <a:pt x="223" y="55"/>
                    </a:cubicBezTo>
                    <a:cubicBezTo>
                      <a:pt x="223" y="55"/>
                      <a:pt x="223" y="55"/>
                      <a:pt x="223" y="55"/>
                    </a:cubicBezTo>
                    <a:cubicBezTo>
                      <a:pt x="223" y="54"/>
                      <a:pt x="224" y="54"/>
                      <a:pt x="224" y="54"/>
                    </a:cubicBezTo>
                    <a:cubicBezTo>
                      <a:pt x="224" y="54"/>
                      <a:pt x="224" y="53"/>
                      <a:pt x="225" y="53"/>
                    </a:cubicBezTo>
                    <a:cubicBezTo>
                      <a:pt x="225" y="53"/>
                      <a:pt x="226" y="52"/>
                      <a:pt x="227" y="51"/>
                    </a:cubicBezTo>
                    <a:cubicBezTo>
                      <a:pt x="227" y="51"/>
                      <a:pt x="227" y="51"/>
                      <a:pt x="227" y="50"/>
                    </a:cubicBezTo>
                    <a:cubicBezTo>
                      <a:pt x="228" y="50"/>
                      <a:pt x="229" y="50"/>
                      <a:pt x="229" y="49"/>
                    </a:cubicBezTo>
                    <a:cubicBezTo>
                      <a:pt x="229" y="49"/>
                      <a:pt x="229" y="49"/>
                      <a:pt x="229" y="49"/>
                    </a:cubicBezTo>
                    <a:cubicBezTo>
                      <a:pt x="230" y="49"/>
                      <a:pt x="230" y="48"/>
                      <a:pt x="230" y="48"/>
                    </a:cubicBezTo>
                    <a:cubicBezTo>
                      <a:pt x="231" y="48"/>
                      <a:pt x="231" y="48"/>
                      <a:pt x="231" y="47"/>
                    </a:cubicBezTo>
                    <a:cubicBezTo>
                      <a:pt x="231" y="47"/>
                      <a:pt x="232" y="47"/>
                      <a:pt x="232" y="47"/>
                    </a:cubicBezTo>
                    <a:cubicBezTo>
                      <a:pt x="232" y="46"/>
                      <a:pt x="232" y="46"/>
                      <a:pt x="233" y="46"/>
                    </a:cubicBezTo>
                    <a:cubicBezTo>
                      <a:pt x="233" y="46"/>
                      <a:pt x="232" y="46"/>
                      <a:pt x="232" y="46"/>
                    </a:cubicBezTo>
                    <a:cubicBezTo>
                      <a:pt x="232" y="46"/>
                      <a:pt x="232" y="46"/>
                      <a:pt x="232" y="46"/>
                    </a:cubicBezTo>
                    <a:cubicBezTo>
                      <a:pt x="231" y="46"/>
                      <a:pt x="231" y="46"/>
                      <a:pt x="230" y="46"/>
                    </a:cubicBezTo>
                    <a:cubicBezTo>
                      <a:pt x="230" y="45"/>
                      <a:pt x="230" y="45"/>
                      <a:pt x="230" y="45"/>
                    </a:cubicBezTo>
                    <a:cubicBezTo>
                      <a:pt x="230" y="45"/>
                      <a:pt x="230" y="45"/>
                      <a:pt x="229" y="45"/>
                    </a:cubicBezTo>
                    <a:cubicBezTo>
                      <a:pt x="229" y="45"/>
                      <a:pt x="229" y="45"/>
                      <a:pt x="229" y="45"/>
                    </a:cubicBezTo>
                    <a:cubicBezTo>
                      <a:pt x="228" y="45"/>
                      <a:pt x="227" y="45"/>
                      <a:pt x="227" y="46"/>
                    </a:cubicBezTo>
                    <a:cubicBezTo>
                      <a:pt x="226" y="46"/>
                      <a:pt x="226" y="46"/>
                      <a:pt x="225" y="46"/>
                    </a:cubicBezTo>
                    <a:cubicBezTo>
                      <a:pt x="225" y="46"/>
                      <a:pt x="224" y="46"/>
                      <a:pt x="224" y="46"/>
                    </a:cubicBezTo>
                    <a:cubicBezTo>
                      <a:pt x="224" y="47"/>
                      <a:pt x="223" y="47"/>
                      <a:pt x="223" y="47"/>
                    </a:cubicBezTo>
                    <a:cubicBezTo>
                      <a:pt x="223" y="47"/>
                      <a:pt x="222" y="47"/>
                      <a:pt x="222" y="48"/>
                    </a:cubicBezTo>
                    <a:cubicBezTo>
                      <a:pt x="222" y="48"/>
                      <a:pt x="222" y="48"/>
                      <a:pt x="222" y="48"/>
                    </a:cubicBezTo>
                    <a:cubicBezTo>
                      <a:pt x="221" y="48"/>
                      <a:pt x="221" y="48"/>
                      <a:pt x="221" y="48"/>
                    </a:cubicBezTo>
                    <a:cubicBezTo>
                      <a:pt x="221" y="48"/>
                      <a:pt x="220" y="48"/>
                      <a:pt x="220" y="48"/>
                    </a:cubicBezTo>
                    <a:cubicBezTo>
                      <a:pt x="220" y="48"/>
                      <a:pt x="220" y="48"/>
                      <a:pt x="219" y="48"/>
                    </a:cubicBezTo>
                    <a:cubicBezTo>
                      <a:pt x="219" y="47"/>
                      <a:pt x="219" y="47"/>
                      <a:pt x="219" y="47"/>
                    </a:cubicBezTo>
                    <a:cubicBezTo>
                      <a:pt x="220" y="47"/>
                      <a:pt x="220" y="47"/>
                      <a:pt x="220" y="47"/>
                    </a:cubicBezTo>
                    <a:cubicBezTo>
                      <a:pt x="220" y="47"/>
                      <a:pt x="220" y="47"/>
                      <a:pt x="221" y="47"/>
                    </a:cubicBezTo>
                    <a:cubicBezTo>
                      <a:pt x="221" y="47"/>
                      <a:pt x="220" y="47"/>
                      <a:pt x="220" y="46"/>
                    </a:cubicBezTo>
                    <a:cubicBezTo>
                      <a:pt x="220" y="46"/>
                      <a:pt x="220" y="46"/>
                      <a:pt x="220" y="46"/>
                    </a:cubicBezTo>
                    <a:cubicBezTo>
                      <a:pt x="220" y="46"/>
                      <a:pt x="220" y="46"/>
                      <a:pt x="219" y="46"/>
                    </a:cubicBezTo>
                    <a:cubicBezTo>
                      <a:pt x="219" y="46"/>
                      <a:pt x="219" y="46"/>
                      <a:pt x="219" y="46"/>
                    </a:cubicBezTo>
                    <a:cubicBezTo>
                      <a:pt x="219" y="46"/>
                      <a:pt x="219" y="46"/>
                      <a:pt x="220" y="46"/>
                    </a:cubicBezTo>
                    <a:cubicBezTo>
                      <a:pt x="220" y="46"/>
                      <a:pt x="220" y="45"/>
                      <a:pt x="220" y="45"/>
                    </a:cubicBezTo>
                    <a:cubicBezTo>
                      <a:pt x="220" y="45"/>
                      <a:pt x="221" y="45"/>
                      <a:pt x="221" y="45"/>
                    </a:cubicBezTo>
                    <a:cubicBezTo>
                      <a:pt x="221" y="44"/>
                      <a:pt x="222" y="44"/>
                      <a:pt x="222" y="44"/>
                    </a:cubicBezTo>
                    <a:cubicBezTo>
                      <a:pt x="222" y="44"/>
                      <a:pt x="223" y="43"/>
                      <a:pt x="223" y="43"/>
                    </a:cubicBezTo>
                    <a:cubicBezTo>
                      <a:pt x="223" y="43"/>
                      <a:pt x="224" y="43"/>
                      <a:pt x="224" y="43"/>
                    </a:cubicBezTo>
                    <a:cubicBezTo>
                      <a:pt x="224" y="43"/>
                      <a:pt x="225" y="43"/>
                      <a:pt x="225" y="43"/>
                    </a:cubicBezTo>
                    <a:cubicBezTo>
                      <a:pt x="226" y="44"/>
                      <a:pt x="227" y="44"/>
                      <a:pt x="228" y="44"/>
                    </a:cubicBezTo>
                    <a:cubicBezTo>
                      <a:pt x="228" y="44"/>
                      <a:pt x="228" y="44"/>
                      <a:pt x="229" y="45"/>
                    </a:cubicBezTo>
                    <a:cubicBezTo>
                      <a:pt x="229" y="45"/>
                      <a:pt x="230" y="45"/>
                      <a:pt x="231" y="44"/>
                    </a:cubicBezTo>
                    <a:cubicBezTo>
                      <a:pt x="231" y="44"/>
                      <a:pt x="231" y="44"/>
                      <a:pt x="232" y="44"/>
                    </a:cubicBezTo>
                    <a:cubicBezTo>
                      <a:pt x="232" y="44"/>
                      <a:pt x="233" y="44"/>
                      <a:pt x="233" y="44"/>
                    </a:cubicBezTo>
                    <a:cubicBezTo>
                      <a:pt x="234" y="44"/>
                      <a:pt x="234" y="44"/>
                      <a:pt x="235" y="44"/>
                    </a:cubicBezTo>
                    <a:cubicBezTo>
                      <a:pt x="235" y="44"/>
                      <a:pt x="236" y="44"/>
                      <a:pt x="236" y="43"/>
                    </a:cubicBezTo>
                    <a:cubicBezTo>
                      <a:pt x="236" y="43"/>
                      <a:pt x="236" y="43"/>
                      <a:pt x="236" y="43"/>
                    </a:cubicBezTo>
                    <a:cubicBezTo>
                      <a:pt x="236" y="43"/>
                      <a:pt x="236" y="43"/>
                      <a:pt x="236" y="43"/>
                    </a:cubicBezTo>
                    <a:cubicBezTo>
                      <a:pt x="236" y="43"/>
                      <a:pt x="236" y="43"/>
                      <a:pt x="236" y="43"/>
                    </a:cubicBezTo>
                    <a:cubicBezTo>
                      <a:pt x="237" y="42"/>
                      <a:pt x="237" y="42"/>
                      <a:pt x="237" y="42"/>
                    </a:cubicBezTo>
                    <a:cubicBezTo>
                      <a:pt x="238" y="42"/>
                      <a:pt x="238" y="42"/>
                      <a:pt x="238" y="42"/>
                    </a:cubicBezTo>
                    <a:cubicBezTo>
                      <a:pt x="238" y="42"/>
                      <a:pt x="238" y="41"/>
                      <a:pt x="238" y="41"/>
                    </a:cubicBezTo>
                    <a:cubicBezTo>
                      <a:pt x="238" y="41"/>
                      <a:pt x="238" y="41"/>
                      <a:pt x="238" y="41"/>
                    </a:cubicBezTo>
                    <a:cubicBezTo>
                      <a:pt x="237" y="41"/>
                      <a:pt x="237" y="41"/>
                      <a:pt x="236" y="41"/>
                    </a:cubicBezTo>
                    <a:cubicBezTo>
                      <a:pt x="236" y="41"/>
                      <a:pt x="236" y="40"/>
                      <a:pt x="236" y="40"/>
                    </a:cubicBezTo>
                    <a:cubicBezTo>
                      <a:pt x="236" y="40"/>
                      <a:pt x="235" y="40"/>
                      <a:pt x="235" y="40"/>
                    </a:cubicBezTo>
                    <a:cubicBezTo>
                      <a:pt x="235" y="40"/>
                      <a:pt x="235" y="40"/>
                      <a:pt x="234" y="40"/>
                    </a:cubicBezTo>
                    <a:cubicBezTo>
                      <a:pt x="234" y="40"/>
                      <a:pt x="234" y="41"/>
                      <a:pt x="234" y="41"/>
                    </a:cubicBezTo>
                    <a:cubicBezTo>
                      <a:pt x="233" y="41"/>
                      <a:pt x="233" y="41"/>
                      <a:pt x="233" y="41"/>
                    </a:cubicBezTo>
                    <a:cubicBezTo>
                      <a:pt x="233" y="41"/>
                      <a:pt x="233" y="41"/>
                      <a:pt x="232" y="40"/>
                    </a:cubicBezTo>
                    <a:cubicBezTo>
                      <a:pt x="231" y="40"/>
                      <a:pt x="231" y="41"/>
                      <a:pt x="230" y="41"/>
                    </a:cubicBezTo>
                    <a:cubicBezTo>
                      <a:pt x="229" y="41"/>
                      <a:pt x="229" y="41"/>
                      <a:pt x="228" y="40"/>
                    </a:cubicBezTo>
                    <a:cubicBezTo>
                      <a:pt x="228" y="40"/>
                      <a:pt x="228" y="40"/>
                      <a:pt x="227" y="40"/>
                    </a:cubicBezTo>
                    <a:cubicBezTo>
                      <a:pt x="227" y="40"/>
                      <a:pt x="227" y="40"/>
                      <a:pt x="226" y="40"/>
                    </a:cubicBezTo>
                    <a:cubicBezTo>
                      <a:pt x="226" y="40"/>
                      <a:pt x="226" y="40"/>
                      <a:pt x="226" y="41"/>
                    </a:cubicBezTo>
                    <a:cubicBezTo>
                      <a:pt x="225" y="41"/>
                      <a:pt x="224" y="41"/>
                      <a:pt x="223" y="41"/>
                    </a:cubicBezTo>
                    <a:cubicBezTo>
                      <a:pt x="223" y="41"/>
                      <a:pt x="223" y="41"/>
                      <a:pt x="222" y="41"/>
                    </a:cubicBezTo>
                    <a:cubicBezTo>
                      <a:pt x="222" y="41"/>
                      <a:pt x="222" y="41"/>
                      <a:pt x="221" y="41"/>
                    </a:cubicBezTo>
                    <a:cubicBezTo>
                      <a:pt x="222" y="41"/>
                      <a:pt x="222" y="40"/>
                      <a:pt x="222" y="40"/>
                    </a:cubicBezTo>
                    <a:cubicBezTo>
                      <a:pt x="223" y="40"/>
                      <a:pt x="223" y="40"/>
                      <a:pt x="223" y="41"/>
                    </a:cubicBezTo>
                    <a:cubicBezTo>
                      <a:pt x="224" y="40"/>
                      <a:pt x="224" y="40"/>
                      <a:pt x="224" y="40"/>
                    </a:cubicBezTo>
                    <a:cubicBezTo>
                      <a:pt x="225" y="40"/>
                      <a:pt x="225" y="40"/>
                      <a:pt x="226" y="40"/>
                    </a:cubicBezTo>
                    <a:cubicBezTo>
                      <a:pt x="226" y="40"/>
                      <a:pt x="226" y="40"/>
                      <a:pt x="227" y="40"/>
                    </a:cubicBezTo>
                    <a:cubicBezTo>
                      <a:pt x="227" y="40"/>
                      <a:pt x="227" y="40"/>
                      <a:pt x="228" y="40"/>
                    </a:cubicBezTo>
                    <a:cubicBezTo>
                      <a:pt x="228" y="40"/>
                      <a:pt x="228" y="40"/>
                      <a:pt x="228" y="40"/>
                    </a:cubicBezTo>
                    <a:cubicBezTo>
                      <a:pt x="229" y="40"/>
                      <a:pt x="229" y="40"/>
                      <a:pt x="229" y="40"/>
                    </a:cubicBezTo>
                    <a:cubicBezTo>
                      <a:pt x="229" y="40"/>
                      <a:pt x="229" y="40"/>
                      <a:pt x="230" y="40"/>
                    </a:cubicBezTo>
                    <a:cubicBezTo>
                      <a:pt x="230" y="40"/>
                      <a:pt x="230" y="40"/>
                      <a:pt x="230" y="40"/>
                    </a:cubicBezTo>
                    <a:cubicBezTo>
                      <a:pt x="230" y="39"/>
                      <a:pt x="231" y="39"/>
                      <a:pt x="231" y="39"/>
                    </a:cubicBezTo>
                    <a:cubicBezTo>
                      <a:pt x="231" y="39"/>
                      <a:pt x="231" y="39"/>
                      <a:pt x="231" y="39"/>
                    </a:cubicBezTo>
                    <a:cubicBezTo>
                      <a:pt x="231" y="39"/>
                      <a:pt x="232" y="39"/>
                      <a:pt x="232" y="39"/>
                    </a:cubicBezTo>
                    <a:cubicBezTo>
                      <a:pt x="232" y="39"/>
                      <a:pt x="232" y="39"/>
                      <a:pt x="232" y="39"/>
                    </a:cubicBezTo>
                    <a:cubicBezTo>
                      <a:pt x="232" y="39"/>
                      <a:pt x="233" y="39"/>
                      <a:pt x="233" y="39"/>
                    </a:cubicBezTo>
                    <a:cubicBezTo>
                      <a:pt x="233" y="39"/>
                      <a:pt x="233" y="39"/>
                      <a:pt x="233" y="39"/>
                    </a:cubicBezTo>
                    <a:cubicBezTo>
                      <a:pt x="233" y="39"/>
                      <a:pt x="233" y="39"/>
                      <a:pt x="234" y="39"/>
                    </a:cubicBezTo>
                    <a:cubicBezTo>
                      <a:pt x="234" y="39"/>
                      <a:pt x="234" y="39"/>
                      <a:pt x="234" y="39"/>
                    </a:cubicBezTo>
                    <a:cubicBezTo>
                      <a:pt x="234" y="39"/>
                      <a:pt x="234" y="39"/>
                      <a:pt x="234" y="39"/>
                    </a:cubicBezTo>
                    <a:cubicBezTo>
                      <a:pt x="235" y="39"/>
                      <a:pt x="235" y="39"/>
                      <a:pt x="235" y="39"/>
                    </a:cubicBezTo>
                    <a:cubicBezTo>
                      <a:pt x="235" y="39"/>
                      <a:pt x="236" y="39"/>
                      <a:pt x="236" y="39"/>
                    </a:cubicBezTo>
                    <a:cubicBezTo>
                      <a:pt x="236" y="39"/>
                      <a:pt x="237" y="39"/>
                      <a:pt x="237" y="39"/>
                    </a:cubicBezTo>
                    <a:cubicBezTo>
                      <a:pt x="237" y="39"/>
                      <a:pt x="237" y="39"/>
                      <a:pt x="238" y="39"/>
                    </a:cubicBezTo>
                    <a:cubicBezTo>
                      <a:pt x="238" y="39"/>
                      <a:pt x="238" y="39"/>
                      <a:pt x="238" y="39"/>
                    </a:cubicBezTo>
                    <a:cubicBezTo>
                      <a:pt x="239" y="39"/>
                      <a:pt x="239" y="39"/>
                      <a:pt x="239" y="39"/>
                    </a:cubicBezTo>
                    <a:cubicBezTo>
                      <a:pt x="240" y="39"/>
                      <a:pt x="240" y="39"/>
                      <a:pt x="241" y="39"/>
                    </a:cubicBezTo>
                    <a:cubicBezTo>
                      <a:pt x="241" y="38"/>
                      <a:pt x="242" y="38"/>
                      <a:pt x="242" y="38"/>
                    </a:cubicBezTo>
                    <a:cubicBezTo>
                      <a:pt x="243" y="38"/>
                      <a:pt x="243" y="38"/>
                      <a:pt x="243" y="38"/>
                    </a:cubicBezTo>
                    <a:cubicBezTo>
                      <a:pt x="243" y="38"/>
                      <a:pt x="244" y="38"/>
                      <a:pt x="244" y="38"/>
                    </a:cubicBezTo>
                    <a:cubicBezTo>
                      <a:pt x="244" y="38"/>
                      <a:pt x="244" y="38"/>
                      <a:pt x="244" y="37"/>
                    </a:cubicBezTo>
                    <a:cubicBezTo>
                      <a:pt x="244" y="37"/>
                      <a:pt x="244" y="37"/>
                      <a:pt x="244" y="37"/>
                    </a:cubicBezTo>
                    <a:cubicBezTo>
                      <a:pt x="244" y="37"/>
                      <a:pt x="244" y="37"/>
                      <a:pt x="244" y="37"/>
                    </a:cubicBezTo>
                    <a:cubicBezTo>
                      <a:pt x="244" y="37"/>
                      <a:pt x="243" y="36"/>
                      <a:pt x="243" y="36"/>
                    </a:cubicBezTo>
                    <a:cubicBezTo>
                      <a:pt x="243" y="36"/>
                      <a:pt x="243" y="36"/>
                      <a:pt x="243" y="36"/>
                    </a:cubicBezTo>
                    <a:cubicBezTo>
                      <a:pt x="243" y="36"/>
                      <a:pt x="243" y="36"/>
                      <a:pt x="243" y="36"/>
                    </a:cubicBezTo>
                    <a:cubicBezTo>
                      <a:pt x="243" y="36"/>
                      <a:pt x="243" y="36"/>
                      <a:pt x="243" y="35"/>
                    </a:cubicBezTo>
                    <a:cubicBezTo>
                      <a:pt x="243" y="35"/>
                      <a:pt x="243" y="35"/>
                      <a:pt x="243" y="35"/>
                    </a:cubicBezTo>
                    <a:cubicBezTo>
                      <a:pt x="244" y="35"/>
                      <a:pt x="244" y="34"/>
                      <a:pt x="244" y="34"/>
                    </a:cubicBezTo>
                    <a:cubicBezTo>
                      <a:pt x="244" y="34"/>
                      <a:pt x="245" y="34"/>
                      <a:pt x="245" y="34"/>
                    </a:cubicBezTo>
                    <a:cubicBezTo>
                      <a:pt x="245" y="34"/>
                      <a:pt x="246" y="35"/>
                      <a:pt x="247" y="35"/>
                    </a:cubicBezTo>
                    <a:cubicBezTo>
                      <a:pt x="247" y="35"/>
                      <a:pt x="247" y="35"/>
                      <a:pt x="247" y="35"/>
                    </a:cubicBezTo>
                    <a:cubicBezTo>
                      <a:pt x="248" y="35"/>
                      <a:pt x="248" y="35"/>
                      <a:pt x="248" y="35"/>
                    </a:cubicBezTo>
                    <a:cubicBezTo>
                      <a:pt x="248" y="35"/>
                      <a:pt x="248" y="34"/>
                      <a:pt x="248" y="34"/>
                    </a:cubicBezTo>
                    <a:cubicBezTo>
                      <a:pt x="249" y="34"/>
                      <a:pt x="249" y="34"/>
                      <a:pt x="250" y="33"/>
                    </a:cubicBezTo>
                    <a:cubicBezTo>
                      <a:pt x="250" y="33"/>
                      <a:pt x="250" y="33"/>
                      <a:pt x="251" y="33"/>
                    </a:cubicBezTo>
                    <a:cubicBezTo>
                      <a:pt x="251" y="33"/>
                      <a:pt x="251" y="33"/>
                      <a:pt x="251" y="32"/>
                    </a:cubicBezTo>
                    <a:cubicBezTo>
                      <a:pt x="252" y="32"/>
                      <a:pt x="252" y="32"/>
                      <a:pt x="252" y="32"/>
                    </a:cubicBezTo>
                    <a:cubicBezTo>
                      <a:pt x="252" y="32"/>
                      <a:pt x="252" y="32"/>
                      <a:pt x="253" y="32"/>
                    </a:cubicBezTo>
                    <a:cubicBezTo>
                      <a:pt x="253" y="31"/>
                      <a:pt x="253" y="31"/>
                      <a:pt x="254" y="31"/>
                    </a:cubicBezTo>
                    <a:cubicBezTo>
                      <a:pt x="254" y="31"/>
                      <a:pt x="254" y="31"/>
                      <a:pt x="254" y="31"/>
                    </a:cubicBezTo>
                    <a:cubicBezTo>
                      <a:pt x="254" y="31"/>
                      <a:pt x="254" y="30"/>
                      <a:pt x="254" y="30"/>
                    </a:cubicBezTo>
                    <a:cubicBezTo>
                      <a:pt x="254" y="30"/>
                      <a:pt x="254" y="29"/>
                      <a:pt x="254" y="29"/>
                    </a:cubicBezTo>
                    <a:cubicBezTo>
                      <a:pt x="254" y="29"/>
                      <a:pt x="253" y="29"/>
                      <a:pt x="253" y="28"/>
                    </a:cubicBezTo>
                    <a:cubicBezTo>
                      <a:pt x="253" y="28"/>
                      <a:pt x="253" y="28"/>
                      <a:pt x="253" y="28"/>
                    </a:cubicBezTo>
                    <a:cubicBezTo>
                      <a:pt x="252" y="28"/>
                      <a:pt x="251" y="28"/>
                      <a:pt x="251" y="27"/>
                    </a:cubicBezTo>
                    <a:cubicBezTo>
                      <a:pt x="251" y="27"/>
                      <a:pt x="251" y="27"/>
                      <a:pt x="251" y="27"/>
                    </a:cubicBezTo>
                    <a:cubicBezTo>
                      <a:pt x="250" y="27"/>
                      <a:pt x="250" y="26"/>
                      <a:pt x="250" y="26"/>
                    </a:cubicBezTo>
                    <a:cubicBezTo>
                      <a:pt x="250" y="26"/>
                      <a:pt x="249" y="26"/>
                      <a:pt x="249" y="26"/>
                    </a:cubicBezTo>
                    <a:cubicBezTo>
                      <a:pt x="249" y="26"/>
                      <a:pt x="248" y="26"/>
                      <a:pt x="248" y="26"/>
                    </a:cubicBezTo>
                    <a:cubicBezTo>
                      <a:pt x="248" y="26"/>
                      <a:pt x="248" y="26"/>
                      <a:pt x="248" y="26"/>
                    </a:cubicBezTo>
                    <a:cubicBezTo>
                      <a:pt x="247" y="25"/>
                      <a:pt x="247" y="25"/>
                      <a:pt x="246" y="25"/>
                    </a:cubicBezTo>
                    <a:cubicBezTo>
                      <a:pt x="246" y="25"/>
                      <a:pt x="246" y="25"/>
                      <a:pt x="245" y="25"/>
                    </a:cubicBezTo>
                    <a:cubicBezTo>
                      <a:pt x="245" y="25"/>
                      <a:pt x="244" y="25"/>
                      <a:pt x="243" y="25"/>
                    </a:cubicBezTo>
                    <a:cubicBezTo>
                      <a:pt x="243" y="25"/>
                      <a:pt x="242" y="25"/>
                      <a:pt x="242" y="25"/>
                    </a:cubicBezTo>
                    <a:cubicBezTo>
                      <a:pt x="241" y="25"/>
                      <a:pt x="241" y="25"/>
                      <a:pt x="240" y="25"/>
                    </a:cubicBezTo>
                    <a:cubicBezTo>
                      <a:pt x="240" y="25"/>
                      <a:pt x="240" y="25"/>
                      <a:pt x="240" y="25"/>
                    </a:cubicBezTo>
                    <a:cubicBezTo>
                      <a:pt x="239" y="25"/>
                      <a:pt x="239" y="25"/>
                      <a:pt x="238" y="25"/>
                    </a:cubicBezTo>
                    <a:cubicBezTo>
                      <a:pt x="238" y="25"/>
                      <a:pt x="237" y="25"/>
                      <a:pt x="237" y="25"/>
                    </a:cubicBezTo>
                    <a:cubicBezTo>
                      <a:pt x="236" y="25"/>
                      <a:pt x="236" y="26"/>
                      <a:pt x="236" y="26"/>
                    </a:cubicBezTo>
                    <a:cubicBezTo>
                      <a:pt x="236" y="26"/>
                      <a:pt x="235" y="26"/>
                      <a:pt x="235" y="26"/>
                    </a:cubicBezTo>
                    <a:cubicBezTo>
                      <a:pt x="234" y="26"/>
                      <a:pt x="234" y="26"/>
                      <a:pt x="234" y="26"/>
                    </a:cubicBezTo>
                    <a:cubicBezTo>
                      <a:pt x="234" y="26"/>
                      <a:pt x="233" y="26"/>
                      <a:pt x="233" y="25"/>
                    </a:cubicBezTo>
                    <a:cubicBezTo>
                      <a:pt x="233" y="26"/>
                      <a:pt x="233" y="26"/>
                      <a:pt x="233" y="26"/>
                    </a:cubicBezTo>
                    <a:cubicBezTo>
                      <a:pt x="233" y="26"/>
                      <a:pt x="232" y="26"/>
                      <a:pt x="232" y="26"/>
                    </a:cubicBezTo>
                    <a:cubicBezTo>
                      <a:pt x="232" y="26"/>
                      <a:pt x="232" y="26"/>
                      <a:pt x="233" y="27"/>
                    </a:cubicBezTo>
                    <a:cubicBezTo>
                      <a:pt x="232" y="27"/>
                      <a:pt x="232" y="27"/>
                      <a:pt x="232" y="27"/>
                    </a:cubicBezTo>
                    <a:cubicBezTo>
                      <a:pt x="232" y="28"/>
                      <a:pt x="232" y="28"/>
                      <a:pt x="232" y="28"/>
                    </a:cubicBezTo>
                    <a:cubicBezTo>
                      <a:pt x="232" y="28"/>
                      <a:pt x="232" y="28"/>
                      <a:pt x="231" y="28"/>
                    </a:cubicBezTo>
                    <a:cubicBezTo>
                      <a:pt x="231" y="28"/>
                      <a:pt x="231" y="28"/>
                      <a:pt x="231" y="28"/>
                    </a:cubicBezTo>
                    <a:cubicBezTo>
                      <a:pt x="231" y="28"/>
                      <a:pt x="232" y="28"/>
                      <a:pt x="232" y="29"/>
                    </a:cubicBezTo>
                    <a:cubicBezTo>
                      <a:pt x="232" y="29"/>
                      <a:pt x="232" y="29"/>
                      <a:pt x="231" y="29"/>
                    </a:cubicBezTo>
                    <a:cubicBezTo>
                      <a:pt x="231" y="29"/>
                      <a:pt x="231" y="29"/>
                      <a:pt x="230" y="29"/>
                    </a:cubicBezTo>
                    <a:cubicBezTo>
                      <a:pt x="230" y="29"/>
                      <a:pt x="230" y="29"/>
                      <a:pt x="229" y="29"/>
                    </a:cubicBezTo>
                    <a:cubicBezTo>
                      <a:pt x="229" y="29"/>
                      <a:pt x="229" y="29"/>
                      <a:pt x="229" y="29"/>
                    </a:cubicBezTo>
                    <a:cubicBezTo>
                      <a:pt x="228" y="29"/>
                      <a:pt x="228" y="29"/>
                      <a:pt x="228" y="29"/>
                    </a:cubicBezTo>
                    <a:cubicBezTo>
                      <a:pt x="228" y="29"/>
                      <a:pt x="228" y="28"/>
                      <a:pt x="228" y="28"/>
                    </a:cubicBezTo>
                    <a:cubicBezTo>
                      <a:pt x="228" y="29"/>
                      <a:pt x="228" y="29"/>
                      <a:pt x="227" y="29"/>
                    </a:cubicBezTo>
                    <a:cubicBezTo>
                      <a:pt x="227" y="29"/>
                      <a:pt x="227" y="29"/>
                      <a:pt x="227" y="29"/>
                    </a:cubicBezTo>
                    <a:cubicBezTo>
                      <a:pt x="228" y="29"/>
                      <a:pt x="228" y="30"/>
                      <a:pt x="228" y="30"/>
                    </a:cubicBezTo>
                    <a:cubicBezTo>
                      <a:pt x="228" y="30"/>
                      <a:pt x="227" y="30"/>
                      <a:pt x="227" y="30"/>
                    </a:cubicBezTo>
                    <a:cubicBezTo>
                      <a:pt x="227" y="30"/>
                      <a:pt x="227" y="31"/>
                      <a:pt x="227" y="31"/>
                    </a:cubicBezTo>
                    <a:cubicBezTo>
                      <a:pt x="227" y="31"/>
                      <a:pt x="227" y="31"/>
                      <a:pt x="227" y="31"/>
                    </a:cubicBezTo>
                    <a:cubicBezTo>
                      <a:pt x="227" y="31"/>
                      <a:pt x="227" y="31"/>
                      <a:pt x="227" y="31"/>
                    </a:cubicBezTo>
                    <a:cubicBezTo>
                      <a:pt x="227" y="31"/>
                      <a:pt x="227" y="30"/>
                      <a:pt x="227" y="30"/>
                    </a:cubicBezTo>
                    <a:cubicBezTo>
                      <a:pt x="227" y="30"/>
                      <a:pt x="227" y="30"/>
                      <a:pt x="227" y="30"/>
                    </a:cubicBezTo>
                    <a:cubicBezTo>
                      <a:pt x="226" y="29"/>
                      <a:pt x="226" y="29"/>
                      <a:pt x="226" y="29"/>
                    </a:cubicBezTo>
                    <a:cubicBezTo>
                      <a:pt x="226" y="29"/>
                      <a:pt x="226" y="29"/>
                      <a:pt x="226" y="29"/>
                    </a:cubicBezTo>
                    <a:cubicBezTo>
                      <a:pt x="226" y="28"/>
                      <a:pt x="226" y="28"/>
                      <a:pt x="226" y="28"/>
                    </a:cubicBezTo>
                    <a:cubicBezTo>
                      <a:pt x="226" y="28"/>
                      <a:pt x="226" y="28"/>
                      <a:pt x="226" y="28"/>
                    </a:cubicBezTo>
                    <a:cubicBezTo>
                      <a:pt x="226" y="28"/>
                      <a:pt x="226" y="27"/>
                      <a:pt x="226" y="27"/>
                    </a:cubicBezTo>
                    <a:cubicBezTo>
                      <a:pt x="226" y="27"/>
                      <a:pt x="225" y="27"/>
                      <a:pt x="225" y="27"/>
                    </a:cubicBezTo>
                    <a:cubicBezTo>
                      <a:pt x="225" y="28"/>
                      <a:pt x="225" y="28"/>
                      <a:pt x="225" y="28"/>
                    </a:cubicBezTo>
                    <a:cubicBezTo>
                      <a:pt x="225" y="28"/>
                      <a:pt x="224" y="28"/>
                      <a:pt x="224" y="28"/>
                    </a:cubicBezTo>
                    <a:cubicBezTo>
                      <a:pt x="224" y="29"/>
                      <a:pt x="224" y="29"/>
                      <a:pt x="224" y="29"/>
                    </a:cubicBezTo>
                    <a:cubicBezTo>
                      <a:pt x="224" y="29"/>
                      <a:pt x="224" y="29"/>
                      <a:pt x="224" y="30"/>
                    </a:cubicBezTo>
                    <a:cubicBezTo>
                      <a:pt x="223" y="30"/>
                      <a:pt x="223" y="30"/>
                      <a:pt x="222" y="31"/>
                    </a:cubicBezTo>
                    <a:cubicBezTo>
                      <a:pt x="222" y="31"/>
                      <a:pt x="222" y="31"/>
                      <a:pt x="221" y="31"/>
                    </a:cubicBezTo>
                    <a:cubicBezTo>
                      <a:pt x="221" y="31"/>
                      <a:pt x="221" y="31"/>
                      <a:pt x="220" y="31"/>
                    </a:cubicBezTo>
                    <a:cubicBezTo>
                      <a:pt x="220" y="32"/>
                      <a:pt x="220" y="32"/>
                      <a:pt x="220" y="32"/>
                    </a:cubicBezTo>
                    <a:cubicBezTo>
                      <a:pt x="220" y="32"/>
                      <a:pt x="219" y="32"/>
                      <a:pt x="219" y="32"/>
                    </a:cubicBezTo>
                    <a:cubicBezTo>
                      <a:pt x="219" y="32"/>
                      <a:pt x="218" y="32"/>
                      <a:pt x="218" y="32"/>
                    </a:cubicBezTo>
                    <a:cubicBezTo>
                      <a:pt x="217" y="33"/>
                      <a:pt x="217" y="33"/>
                      <a:pt x="217" y="33"/>
                    </a:cubicBezTo>
                    <a:cubicBezTo>
                      <a:pt x="216" y="33"/>
                      <a:pt x="216" y="34"/>
                      <a:pt x="215" y="34"/>
                    </a:cubicBezTo>
                    <a:cubicBezTo>
                      <a:pt x="215" y="34"/>
                      <a:pt x="214" y="34"/>
                      <a:pt x="214" y="34"/>
                    </a:cubicBezTo>
                    <a:cubicBezTo>
                      <a:pt x="213" y="34"/>
                      <a:pt x="213" y="34"/>
                      <a:pt x="212" y="34"/>
                    </a:cubicBezTo>
                    <a:cubicBezTo>
                      <a:pt x="212" y="34"/>
                      <a:pt x="212" y="34"/>
                      <a:pt x="212" y="34"/>
                    </a:cubicBezTo>
                    <a:cubicBezTo>
                      <a:pt x="212" y="34"/>
                      <a:pt x="212" y="35"/>
                      <a:pt x="211" y="35"/>
                    </a:cubicBezTo>
                    <a:cubicBezTo>
                      <a:pt x="211" y="35"/>
                      <a:pt x="211" y="35"/>
                      <a:pt x="210" y="35"/>
                    </a:cubicBezTo>
                    <a:cubicBezTo>
                      <a:pt x="210" y="35"/>
                      <a:pt x="210" y="35"/>
                      <a:pt x="210" y="35"/>
                    </a:cubicBezTo>
                    <a:cubicBezTo>
                      <a:pt x="209" y="35"/>
                      <a:pt x="209" y="35"/>
                      <a:pt x="209" y="35"/>
                    </a:cubicBezTo>
                    <a:cubicBezTo>
                      <a:pt x="208" y="35"/>
                      <a:pt x="208" y="36"/>
                      <a:pt x="207" y="36"/>
                    </a:cubicBezTo>
                    <a:cubicBezTo>
                      <a:pt x="207" y="36"/>
                      <a:pt x="206" y="37"/>
                      <a:pt x="205" y="37"/>
                    </a:cubicBezTo>
                    <a:cubicBezTo>
                      <a:pt x="205" y="37"/>
                      <a:pt x="205" y="38"/>
                      <a:pt x="205" y="38"/>
                    </a:cubicBezTo>
                    <a:cubicBezTo>
                      <a:pt x="205" y="38"/>
                      <a:pt x="205" y="38"/>
                      <a:pt x="205" y="38"/>
                    </a:cubicBezTo>
                    <a:cubicBezTo>
                      <a:pt x="204" y="38"/>
                      <a:pt x="203" y="39"/>
                      <a:pt x="203" y="39"/>
                    </a:cubicBezTo>
                    <a:cubicBezTo>
                      <a:pt x="202" y="39"/>
                      <a:pt x="202" y="40"/>
                      <a:pt x="202" y="40"/>
                    </a:cubicBezTo>
                    <a:cubicBezTo>
                      <a:pt x="202" y="40"/>
                      <a:pt x="201" y="40"/>
                      <a:pt x="201" y="40"/>
                    </a:cubicBezTo>
                    <a:cubicBezTo>
                      <a:pt x="201" y="40"/>
                      <a:pt x="201" y="40"/>
                      <a:pt x="201" y="40"/>
                    </a:cubicBezTo>
                    <a:cubicBezTo>
                      <a:pt x="201" y="40"/>
                      <a:pt x="200" y="40"/>
                      <a:pt x="200" y="40"/>
                    </a:cubicBezTo>
                    <a:cubicBezTo>
                      <a:pt x="199" y="40"/>
                      <a:pt x="199" y="41"/>
                      <a:pt x="199" y="41"/>
                    </a:cubicBezTo>
                    <a:cubicBezTo>
                      <a:pt x="199" y="41"/>
                      <a:pt x="198" y="42"/>
                      <a:pt x="198" y="42"/>
                    </a:cubicBezTo>
                    <a:cubicBezTo>
                      <a:pt x="198" y="42"/>
                      <a:pt x="198" y="42"/>
                      <a:pt x="198" y="42"/>
                    </a:cubicBezTo>
                    <a:cubicBezTo>
                      <a:pt x="198" y="43"/>
                      <a:pt x="197" y="43"/>
                      <a:pt x="197" y="43"/>
                    </a:cubicBezTo>
                    <a:cubicBezTo>
                      <a:pt x="197" y="43"/>
                      <a:pt x="197" y="43"/>
                      <a:pt x="197" y="43"/>
                    </a:cubicBezTo>
                    <a:cubicBezTo>
                      <a:pt x="197" y="42"/>
                      <a:pt x="197" y="42"/>
                      <a:pt x="198" y="42"/>
                    </a:cubicBezTo>
                    <a:cubicBezTo>
                      <a:pt x="197" y="42"/>
                      <a:pt x="197" y="41"/>
                      <a:pt x="197" y="41"/>
                    </a:cubicBezTo>
                    <a:cubicBezTo>
                      <a:pt x="197" y="41"/>
                      <a:pt x="197" y="41"/>
                      <a:pt x="197" y="40"/>
                    </a:cubicBezTo>
                    <a:cubicBezTo>
                      <a:pt x="198" y="40"/>
                      <a:pt x="198" y="40"/>
                      <a:pt x="198" y="40"/>
                    </a:cubicBezTo>
                    <a:cubicBezTo>
                      <a:pt x="198" y="40"/>
                      <a:pt x="198" y="40"/>
                      <a:pt x="199" y="40"/>
                    </a:cubicBezTo>
                    <a:cubicBezTo>
                      <a:pt x="199" y="40"/>
                      <a:pt x="200" y="39"/>
                      <a:pt x="200" y="39"/>
                    </a:cubicBezTo>
                    <a:cubicBezTo>
                      <a:pt x="200" y="39"/>
                      <a:pt x="201" y="39"/>
                      <a:pt x="201" y="39"/>
                    </a:cubicBezTo>
                    <a:cubicBezTo>
                      <a:pt x="201" y="39"/>
                      <a:pt x="202" y="39"/>
                      <a:pt x="202" y="38"/>
                    </a:cubicBezTo>
                    <a:cubicBezTo>
                      <a:pt x="203" y="38"/>
                      <a:pt x="203" y="38"/>
                      <a:pt x="204" y="37"/>
                    </a:cubicBezTo>
                    <a:cubicBezTo>
                      <a:pt x="204" y="37"/>
                      <a:pt x="204" y="37"/>
                      <a:pt x="204" y="37"/>
                    </a:cubicBezTo>
                    <a:cubicBezTo>
                      <a:pt x="204" y="37"/>
                      <a:pt x="205" y="36"/>
                      <a:pt x="205" y="36"/>
                    </a:cubicBezTo>
                    <a:cubicBezTo>
                      <a:pt x="205" y="36"/>
                      <a:pt x="206" y="36"/>
                      <a:pt x="206" y="35"/>
                    </a:cubicBezTo>
                    <a:cubicBezTo>
                      <a:pt x="206" y="35"/>
                      <a:pt x="206" y="35"/>
                      <a:pt x="206" y="35"/>
                    </a:cubicBezTo>
                    <a:cubicBezTo>
                      <a:pt x="206" y="35"/>
                      <a:pt x="206" y="34"/>
                      <a:pt x="206" y="34"/>
                    </a:cubicBezTo>
                    <a:cubicBezTo>
                      <a:pt x="206" y="34"/>
                      <a:pt x="206" y="34"/>
                      <a:pt x="207" y="34"/>
                    </a:cubicBezTo>
                    <a:cubicBezTo>
                      <a:pt x="207" y="34"/>
                      <a:pt x="207" y="34"/>
                      <a:pt x="207" y="34"/>
                    </a:cubicBezTo>
                    <a:cubicBezTo>
                      <a:pt x="207" y="34"/>
                      <a:pt x="207" y="34"/>
                      <a:pt x="208" y="34"/>
                    </a:cubicBezTo>
                    <a:cubicBezTo>
                      <a:pt x="208" y="34"/>
                      <a:pt x="208" y="34"/>
                      <a:pt x="208" y="34"/>
                    </a:cubicBezTo>
                    <a:cubicBezTo>
                      <a:pt x="209" y="34"/>
                      <a:pt x="209" y="33"/>
                      <a:pt x="209" y="33"/>
                    </a:cubicBezTo>
                    <a:cubicBezTo>
                      <a:pt x="209" y="33"/>
                      <a:pt x="209" y="33"/>
                      <a:pt x="209" y="33"/>
                    </a:cubicBezTo>
                    <a:cubicBezTo>
                      <a:pt x="210" y="33"/>
                      <a:pt x="210" y="32"/>
                      <a:pt x="210" y="32"/>
                    </a:cubicBezTo>
                    <a:cubicBezTo>
                      <a:pt x="210" y="32"/>
                      <a:pt x="210" y="32"/>
                      <a:pt x="211" y="32"/>
                    </a:cubicBezTo>
                    <a:cubicBezTo>
                      <a:pt x="211" y="32"/>
                      <a:pt x="211" y="32"/>
                      <a:pt x="211" y="32"/>
                    </a:cubicBezTo>
                    <a:cubicBezTo>
                      <a:pt x="212" y="32"/>
                      <a:pt x="212" y="32"/>
                      <a:pt x="212" y="31"/>
                    </a:cubicBezTo>
                    <a:cubicBezTo>
                      <a:pt x="212" y="31"/>
                      <a:pt x="213" y="31"/>
                      <a:pt x="213" y="31"/>
                    </a:cubicBezTo>
                    <a:cubicBezTo>
                      <a:pt x="213" y="31"/>
                      <a:pt x="213" y="31"/>
                      <a:pt x="213" y="31"/>
                    </a:cubicBezTo>
                    <a:cubicBezTo>
                      <a:pt x="214" y="31"/>
                      <a:pt x="214" y="31"/>
                      <a:pt x="214" y="31"/>
                    </a:cubicBezTo>
                    <a:cubicBezTo>
                      <a:pt x="215" y="30"/>
                      <a:pt x="216" y="30"/>
                      <a:pt x="217" y="29"/>
                    </a:cubicBezTo>
                    <a:cubicBezTo>
                      <a:pt x="218" y="29"/>
                      <a:pt x="218" y="29"/>
                      <a:pt x="218" y="28"/>
                    </a:cubicBezTo>
                    <a:cubicBezTo>
                      <a:pt x="218" y="28"/>
                      <a:pt x="218" y="28"/>
                      <a:pt x="218" y="28"/>
                    </a:cubicBezTo>
                    <a:cubicBezTo>
                      <a:pt x="218" y="27"/>
                      <a:pt x="219" y="27"/>
                      <a:pt x="219" y="26"/>
                    </a:cubicBezTo>
                    <a:cubicBezTo>
                      <a:pt x="219" y="26"/>
                      <a:pt x="220" y="26"/>
                      <a:pt x="220" y="25"/>
                    </a:cubicBezTo>
                    <a:cubicBezTo>
                      <a:pt x="220" y="25"/>
                      <a:pt x="220" y="25"/>
                      <a:pt x="220" y="25"/>
                    </a:cubicBezTo>
                    <a:cubicBezTo>
                      <a:pt x="220" y="24"/>
                      <a:pt x="220" y="24"/>
                      <a:pt x="220" y="23"/>
                    </a:cubicBezTo>
                    <a:cubicBezTo>
                      <a:pt x="220" y="23"/>
                      <a:pt x="220" y="23"/>
                      <a:pt x="219" y="23"/>
                    </a:cubicBezTo>
                    <a:cubicBezTo>
                      <a:pt x="219" y="23"/>
                      <a:pt x="219" y="23"/>
                      <a:pt x="219" y="23"/>
                    </a:cubicBezTo>
                    <a:cubicBezTo>
                      <a:pt x="218" y="23"/>
                      <a:pt x="218" y="23"/>
                      <a:pt x="217" y="23"/>
                    </a:cubicBezTo>
                    <a:cubicBezTo>
                      <a:pt x="217" y="23"/>
                      <a:pt x="216" y="23"/>
                      <a:pt x="216" y="23"/>
                    </a:cubicBezTo>
                    <a:cubicBezTo>
                      <a:pt x="215" y="23"/>
                      <a:pt x="215" y="23"/>
                      <a:pt x="214" y="23"/>
                    </a:cubicBezTo>
                    <a:cubicBezTo>
                      <a:pt x="214" y="23"/>
                      <a:pt x="213" y="23"/>
                      <a:pt x="213" y="23"/>
                    </a:cubicBezTo>
                    <a:cubicBezTo>
                      <a:pt x="213" y="23"/>
                      <a:pt x="212" y="23"/>
                      <a:pt x="212" y="23"/>
                    </a:cubicBezTo>
                    <a:cubicBezTo>
                      <a:pt x="212" y="23"/>
                      <a:pt x="212" y="24"/>
                      <a:pt x="212" y="24"/>
                    </a:cubicBezTo>
                    <a:cubicBezTo>
                      <a:pt x="212" y="24"/>
                      <a:pt x="212" y="24"/>
                      <a:pt x="212" y="24"/>
                    </a:cubicBezTo>
                    <a:cubicBezTo>
                      <a:pt x="212" y="24"/>
                      <a:pt x="212" y="24"/>
                      <a:pt x="212" y="25"/>
                    </a:cubicBezTo>
                    <a:cubicBezTo>
                      <a:pt x="212" y="25"/>
                      <a:pt x="212" y="25"/>
                      <a:pt x="212" y="26"/>
                    </a:cubicBezTo>
                    <a:cubicBezTo>
                      <a:pt x="212" y="26"/>
                      <a:pt x="212" y="26"/>
                      <a:pt x="212" y="27"/>
                    </a:cubicBezTo>
                    <a:cubicBezTo>
                      <a:pt x="211" y="27"/>
                      <a:pt x="211" y="27"/>
                      <a:pt x="211" y="28"/>
                    </a:cubicBezTo>
                    <a:cubicBezTo>
                      <a:pt x="210" y="27"/>
                      <a:pt x="210" y="27"/>
                      <a:pt x="210" y="27"/>
                    </a:cubicBezTo>
                    <a:cubicBezTo>
                      <a:pt x="210" y="27"/>
                      <a:pt x="209" y="27"/>
                      <a:pt x="209" y="27"/>
                    </a:cubicBezTo>
                    <a:cubicBezTo>
                      <a:pt x="209" y="27"/>
                      <a:pt x="209" y="27"/>
                      <a:pt x="209" y="27"/>
                    </a:cubicBezTo>
                    <a:cubicBezTo>
                      <a:pt x="209" y="27"/>
                      <a:pt x="209" y="28"/>
                      <a:pt x="208" y="28"/>
                    </a:cubicBezTo>
                    <a:cubicBezTo>
                      <a:pt x="208" y="28"/>
                      <a:pt x="208" y="28"/>
                      <a:pt x="208" y="28"/>
                    </a:cubicBezTo>
                    <a:cubicBezTo>
                      <a:pt x="208" y="28"/>
                      <a:pt x="207" y="28"/>
                      <a:pt x="207" y="28"/>
                    </a:cubicBezTo>
                    <a:cubicBezTo>
                      <a:pt x="207" y="28"/>
                      <a:pt x="206" y="28"/>
                      <a:pt x="206" y="28"/>
                    </a:cubicBezTo>
                    <a:cubicBezTo>
                      <a:pt x="206" y="28"/>
                      <a:pt x="204" y="27"/>
                      <a:pt x="204" y="27"/>
                    </a:cubicBezTo>
                    <a:cubicBezTo>
                      <a:pt x="204" y="27"/>
                      <a:pt x="202" y="28"/>
                      <a:pt x="202" y="28"/>
                    </a:cubicBezTo>
                    <a:cubicBezTo>
                      <a:pt x="202" y="28"/>
                      <a:pt x="201" y="28"/>
                      <a:pt x="201" y="28"/>
                    </a:cubicBezTo>
                    <a:cubicBezTo>
                      <a:pt x="200" y="28"/>
                      <a:pt x="200" y="28"/>
                      <a:pt x="199" y="28"/>
                    </a:cubicBezTo>
                    <a:cubicBezTo>
                      <a:pt x="199" y="28"/>
                      <a:pt x="198" y="29"/>
                      <a:pt x="198" y="29"/>
                    </a:cubicBezTo>
                    <a:cubicBezTo>
                      <a:pt x="198" y="29"/>
                      <a:pt x="198" y="29"/>
                      <a:pt x="197" y="29"/>
                    </a:cubicBezTo>
                    <a:cubicBezTo>
                      <a:pt x="197" y="28"/>
                      <a:pt x="197" y="28"/>
                      <a:pt x="197" y="28"/>
                    </a:cubicBezTo>
                    <a:cubicBezTo>
                      <a:pt x="197" y="28"/>
                      <a:pt x="197" y="28"/>
                      <a:pt x="197" y="28"/>
                    </a:cubicBezTo>
                    <a:cubicBezTo>
                      <a:pt x="197" y="27"/>
                      <a:pt x="197" y="27"/>
                      <a:pt x="197" y="27"/>
                    </a:cubicBezTo>
                    <a:cubicBezTo>
                      <a:pt x="197" y="27"/>
                      <a:pt x="198" y="27"/>
                      <a:pt x="198" y="27"/>
                    </a:cubicBezTo>
                    <a:cubicBezTo>
                      <a:pt x="198" y="27"/>
                      <a:pt x="198" y="27"/>
                      <a:pt x="198" y="27"/>
                    </a:cubicBezTo>
                    <a:cubicBezTo>
                      <a:pt x="198" y="27"/>
                      <a:pt x="198" y="27"/>
                      <a:pt x="198" y="27"/>
                    </a:cubicBezTo>
                    <a:cubicBezTo>
                      <a:pt x="199" y="27"/>
                      <a:pt x="199" y="27"/>
                      <a:pt x="199" y="27"/>
                    </a:cubicBezTo>
                    <a:cubicBezTo>
                      <a:pt x="199" y="26"/>
                      <a:pt x="200" y="26"/>
                      <a:pt x="200" y="26"/>
                    </a:cubicBezTo>
                    <a:cubicBezTo>
                      <a:pt x="201" y="26"/>
                      <a:pt x="202" y="26"/>
                      <a:pt x="203" y="26"/>
                    </a:cubicBezTo>
                    <a:cubicBezTo>
                      <a:pt x="204" y="26"/>
                      <a:pt x="204" y="26"/>
                      <a:pt x="204" y="26"/>
                    </a:cubicBezTo>
                    <a:cubicBezTo>
                      <a:pt x="204" y="25"/>
                      <a:pt x="204" y="25"/>
                      <a:pt x="205" y="25"/>
                    </a:cubicBezTo>
                    <a:cubicBezTo>
                      <a:pt x="205" y="25"/>
                      <a:pt x="205" y="24"/>
                      <a:pt x="205" y="24"/>
                    </a:cubicBezTo>
                    <a:cubicBezTo>
                      <a:pt x="205" y="24"/>
                      <a:pt x="205" y="24"/>
                      <a:pt x="205" y="24"/>
                    </a:cubicBezTo>
                    <a:cubicBezTo>
                      <a:pt x="206" y="24"/>
                      <a:pt x="206" y="23"/>
                      <a:pt x="206" y="23"/>
                    </a:cubicBezTo>
                    <a:cubicBezTo>
                      <a:pt x="205" y="23"/>
                      <a:pt x="205" y="23"/>
                      <a:pt x="205" y="23"/>
                    </a:cubicBezTo>
                    <a:cubicBezTo>
                      <a:pt x="205" y="23"/>
                      <a:pt x="205" y="23"/>
                      <a:pt x="205" y="23"/>
                    </a:cubicBezTo>
                    <a:cubicBezTo>
                      <a:pt x="205" y="23"/>
                      <a:pt x="204" y="23"/>
                      <a:pt x="204" y="23"/>
                    </a:cubicBezTo>
                    <a:cubicBezTo>
                      <a:pt x="203" y="23"/>
                      <a:pt x="203" y="23"/>
                      <a:pt x="202" y="23"/>
                    </a:cubicBezTo>
                    <a:cubicBezTo>
                      <a:pt x="201" y="23"/>
                      <a:pt x="200" y="23"/>
                      <a:pt x="200" y="23"/>
                    </a:cubicBezTo>
                    <a:cubicBezTo>
                      <a:pt x="199" y="23"/>
                      <a:pt x="199" y="23"/>
                      <a:pt x="199" y="23"/>
                    </a:cubicBezTo>
                    <a:cubicBezTo>
                      <a:pt x="198" y="23"/>
                      <a:pt x="198" y="22"/>
                      <a:pt x="198" y="22"/>
                    </a:cubicBezTo>
                    <a:cubicBezTo>
                      <a:pt x="197" y="23"/>
                      <a:pt x="196" y="23"/>
                      <a:pt x="195" y="23"/>
                    </a:cubicBezTo>
                    <a:cubicBezTo>
                      <a:pt x="194" y="23"/>
                      <a:pt x="194" y="23"/>
                      <a:pt x="193" y="23"/>
                    </a:cubicBezTo>
                    <a:cubicBezTo>
                      <a:pt x="193" y="23"/>
                      <a:pt x="193" y="23"/>
                      <a:pt x="192" y="23"/>
                    </a:cubicBezTo>
                    <a:cubicBezTo>
                      <a:pt x="192" y="23"/>
                      <a:pt x="191" y="23"/>
                      <a:pt x="191" y="23"/>
                    </a:cubicBezTo>
                    <a:cubicBezTo>
                      <a:pt x="190" y="23"/>
                      <a:pt x="190" y="23"/>
                      <a:pt x="189" y="23"/>
                    </a:cubicBezTo>
                    <a:cubicBezTo>
                      <a:pt x="189" y="23"/>
                      <a:pt x="189" y="23"/>
                      <a:pt x="189" y="23"/>
                    </a:cubicBezTo>
                    <a:cubicBezTo>
                      <a:pt x="188" y="23"/>
                      <a:pt x="188" y="23"/>
                      <a:pt x="188" y="23"/>
                    </a:cubicBezTo>
                    <a:cubicBezTo>
                      <a:pt x="187" y="23"/>
                      <a:pt x="187" y="23"/>
                      <a:pt x="187" y="23"/>
                    </a:cubicBezTo>
                    <a:cubicBezTo>
                      <a:pt x="187" y="23"/>
                      <a:pt x="186" y="23"/>
                      <a:pt x="186" y="24"/>
                    </a:cubicBezTo>
                    <a:cubicBezTo>
                      <a:pt x="186" y="24"/>
                      <a:pt x="186" y="24"/>
                      <a:pt x="186" y="24"/>
                    </a:cubicBezTo>
                    <a:cubicBezTo>
                      <a:pt x="186" y="24"/>
                      <a:pt x="186" y="25"/>
                      <a:pt x="185" y="25"/>
                    </a:cubicBezTo>
                    <a:cubicBezTo>
                      <a:pt x="185" y="25"/>
                      <a:pt x="185" y="25"/>
                      <a:pt x="185" y="25"/>
                    </a:cubicBezTo>
                    <a:cubicBezTo>
                      <a:pt x="185" y="25"/>
                      <a:pt x="185" y="24"/>
                      <a:pt x="185" y="24"/>
                    </a:cubicBezTo>
                    <a:cubicBezTo>
                      <a:pt x="185" y="24"/>
                      <a:pt x="185" y="24"/>
                      <a:pt x="185" y="24"/>
                    </a:cubicBezTo>
                    <a:cubicBezTo>
                      <a:pt x="185" y="24"/>
                      <a:pt x="185" y="24"/>
                      <a:pt x="184" y="24"/>
                    </a:cubicBezTo>
                    <a:cubicBezTo>
                      <a:pt x="183" y="24"/>
                      <a:pt x="183" y="25"/>
                      <a:pt x="182" y="25"/>
                    </a:cubicBezTo>
                    <a:cubicBezTo>
                      <a:pt x="181" y="25"/>
                      <a:pt x="181" y="25"/>
                      <a:pt x="180" y="25"/>
                    </a:cubicBezTo>
                    <a:cubicBezTo>
                      <a:pt x="180" y="25"/>
                      <a:pt x="180" y="26"/>
                      <a:pt x="180" y="26"/>
                    </a:cubicBezTo>
                    <a:cubicBezTo>
                      <a:pt x="179" y="26"/>
                      <a:pt x="179" y="26"/>
                      <a:pt x="179" y="26"/>
                    </a:cubicBezTo>
                    <a:cubicBezTo>
                      <a:pt x="179" y="26"/>
                      <a:pt x="178" y="26"/>
                      <a:pt x="178" y="26"/>
                    </a:cubicBezTo>
                    <a:cubicBezTo>
                      <a:pt x="178" y="26"/>
                      <a:pt x="177" y="26"/>
                      <a:pt x="177" y="26"/>
                    </a:cubicBezTo>
                    <a:cubicBezTo>
                      <a:pt x="177" y="26"/>
                      <a:pt x="176" y="27"/>
                      <a:pt x="176" y="27"/>
                    </a:cubicBezTo>
                    <a:cubicBezTo>
                      <a:pt x="176" y="27"/>
                      <a:pt x="176" y="27"/>
                      <a:pt x="175" y="27"/>
                    </a:cubicBezTo>
                    <a:cubicBezTo>
                      <a:pt x="175" y="27"/>
                      <a:pt x="175" y="27"/>
                      <a:pt x="174" y="27"/>
                    </a:cubicBezTo>
                    <a:cubicBezTo>
                      <a:pt x="174" y="28"/>
                      <a:pt x="174" y="28"/>
                      <a:pt x="174" y="28"/>
                    </a:cubicBezTo>
                    <a:cubicBezTo>
                      <a:pt x="174" y="28"/>
                      <a:pt x="174" y="28"/>
                      <a:pt x="174" y="28"/>
                    </a:cubicBezTo>
                    <a:cubicBezTo>
                      <a:pt x="174" y="28"/>
                      <a:pt x="173" y="28"/>
                      <a:pt x="173" y="28"/>
                    </a:cubicBezTo>
                    <a:cubicBezTo>
                      <a:pt x="173" y="28"/>
                      <a:pt x="173" y="28"/>
                      <a:pt x="173" y="28"/>
                    </a:cubicBezTo>
                    <a:cubicBezTo>
                      <a:pt x="173" y="28"/>
                      <a:pt x="173" y="28"/>
                      <a:pt x="173" y="27"/>
                    </a:cubicBezTo>
                    <a:cubicBezTo>
                      <a:pt x="173" y="27"/>
                      <a:pt x="173" y="27"/>
                      <a:pt x="172" y="27"/>
                    </a:cubicBezTo>
                    <a:cubicBezTo>
                      <a:pt x="172" y="27"/>
                      <a:pt x="172" y="27"/>
                      <a:pt x="172" y="27"/>
                    </a:cubicBezTo>
                    <a:cubicBezTo>
                      <a:pt x="172" y="27"/>
                      <a:pt x="172" y="26"/>
                      <a:pt x="172" y="26"/>
                    </a:cubicBezTo>
                    <a:cubicBezTo>
                      <a:pt x="172" y="26"/>
                      <a:pt x="172" y="26"/>
                      <a:pt x="172" y="26"/>
                    </a:cubicBezTo>
                    <a:cubicBezTo>
                      <a:pt x="173" y="26"/>
                      <a:pt x="173" y="26"/>
                      <a:pt x="173" y="26"/>
                    </a:cubicBezTo>
                    <a:cubicBezTo>
                      <a:pt x="174" y="25"/>
                      <a:pt x="174" y="25"/>
                      <a:pt x="174" y="25"/>
                    </a:cubicBezTo>
                    <a:cubicBezTo>
                      <a:pt x="175" y="25"/>
                      <a:pt x="175" y="25"/>
                      <a:pt x="175" y="25"/>
                    </a:cubicBezTo>
                    <a:cubicBezTo>
                      <a:pt x="176" y="25"/>
                      <a:pt x="176" y="25"/>
                      <a:pt x="176" y="25"/>
                    </a:cubicBezTo>
                    <a:cubicBezTo>
                      <a:pt x="176" y="25"/>
                      <a:pt x="177" y="24"/>
                      <a:pt x="177" y="24"/>
                    </a:cubicBezTo>
                    <a:cubicBezTo>
                      <a:pt x="177" y="24"/>
                      <a:pt x="177" y="24"/>
                      <a:pt x="178" y="24"/>
                    </a:cubicBezTo>
                    <a:cubicBezTo>
                      <a:pt x="178" y="24"/>
                      <a:pt x="179" y="24"/>
                      <a:pt x="179" y="24"/>
                    </a:cubicBezTo>
                    <a:cubicBezTo>
                      <a:pt x="180" y="24"/>
                      <a:pt x="180" y="23"/>
                      <a:pt x="180" y="23"/>
                    </a:cubicBezTo>
                    <a:cubicBezTo>
                      <a:pt x="181" y="23"/>
                      <a:pt x="181" y="23"/>
                      <a:pt x="181" y="23"/>
                    </a:cubicBezTo>
                    <a:cubicBezTo>
                      <a:pt x="182" y="23"/>
                      <a:pt x="182" y="23"/>
                      <a:pt x="182" y="23"/>
                    </a:cubicBezTo>
                    <a:cubicBezTo>
                      <a:pt x="183" y="23"/>
                      <a:pt x="183" y="23"/>
                      <a:pt x="183" y="23"/>
                    </a:cubicBezTo>
                    <a:cubicBezTo>
                      <a:pt x="183" y="23"/>
                      <a:pt x="183" y="23"/>
                      <a:pt x="184" y="22"/>
                    </a:cubicBezTo>
                    <a:cubicBezTo>
                      <a:pt x="184" y="22"/>
                      <a:pt x="184" y="22"/>
                      <a:pt x="184" y="22"/>
                    </a:cubicBezTo>
                    <a:cubicBezTo>
                      <a:pt x="184" y="22"/>
                      <a:pt x="184" y="22"/>
                      <a:pt x="184" y="22"/>
                    </a:cubicBezTo>
                    <a:cubicBezTo>
                      <a:pt x="183" y="22"/>
                      <a:pt x="183" y="22"/>
                      <a:pt x="183" y="21"/>
                    </a:cubicBezTo>
                    <a:cubicBezTo>
                      <a:pt x="183" y="21"/>
                      <a:pt x="182" y="22"/>
                      <a:pt x="182" y="22"/>
                    </a:cubicBezTo>
                    <a:cubicBezTo>
                      <a:pt x="182" y="22"/>
                      <a:pt x="182" y="22"/>
                      <a:pt x="181" y="22"/>
                    </a:cubicBezTo>
                    <a:cubicBezTo>
                      <a:pt x="181" y="21"/>
                      <a:pt x="181" y="21"/>
                      <a:pt x="182" y="21"/>
                    </a:cubicBezTo>
                    <a:cubicBezTo>
                      <a:pt x="182" y="21"/>
                      <a:pt x="182" y="21"/>
                      <a:pt x="182" y="21"/>
                    </a:cubicBezTo>
                    <a:cubicBezTo>
                      <a:pt x="183" y="21"/>
                      <a:pt x="183" y="21"/>
                      <a:pt x="183" y="21"/>
                    </a:cubicBezTo>
                    <a:cubicBezTo>
                      <a:pt x="183" y="21"/>
                      <a:pt x="183" y="21"/>
                      <a:pt x="184" y="21"/>
                    </a:cubicBezTo>
                    <a:cubicBezTo>
                      <a:pt x="184" y="21"/>
                      <a:pt x="184" y="21"/>
                      <a:pt x="184" y="21"/>
                    </a:cubicBezTo>
                    <a:cubicBezTo>
                      <a:pt x="184" y="22"/>
                      <a:pt x="185" y="22"/>
                      <a:pt x="185" y="22"/>
                    </a:cubicBezTo>
                    <a:cubicBezTo>
                      <a:pt x="185" y="22"/>
                      <a:pt x="185" y="22"/>
                      <a:pt x="185" y="22"/>
                    </a:cubicBezTo>
                    <a:cubicBezTo>
                      <a:pt x="185" y="22"/>
                      <a:pt x="185" y="22"/>
                      <a:pt x="185" y="22"/>
                    </a:cubicBezTo>
                    <a:cubicBezTo>
                      <a:pt x="186" y="22"/>
                      <a:pt x="186" y="21"/>
                      <a:pt x="186" y="21"/>
                    </a:cubicBezTo>
                    <a:cubicBezTo>
                      <a:pt x="187" y="21"/>
                      <a:pt x="187" y="21"/>
                      <a:pt x="188" y="21"/>
                    </a:cubicBezTo>
                    <a:cubicBezTo>
                      <a:pt x="188" y="21"/>
                      <a:pt x="188" y="21"/>
                      <a:pt x="189" y="21"/>
                    </a:cubicBezTo>
                    <a:cubicBezTo>
                      <a:pt x="189" y="21"/>
                      <a:pt x="189" y="21"/>
                      <a:pt x="189" y="21"/>
                    </a:cubicBezTo>
                    <a:cubicBezTo>
                      <a:pt x="189" y="20"/>
                      <a:pt x="190" y="20"/>
                      <a:pt x="190" y="20"/>
                    </a:cubicBezTo>
                    <a:cubicBezTo>
                      <a:pt x="190" y="20"/>
                      <a:pt x="191" y="20"/>
                      <a:pt x="191" y="21"/>
                    </a:cubicBezTo>
                    <a:cubicBezTo>
                      <a:pt x="191" y="21"/>
                      <a:pt x="192" y="21"/>
                      <a:pt x="192" y="21"/>
                    </a:cubicBezTo>
                    <a:cubicBezTo>
                      <a:pt x="193" y="20"/>
                      <a:pt x="193" y="20"/>
                      <a:pt x="193" y="20"/>
                    </a:cubicBezTo>
                    <a:cubicBezTo>
                      <a:pt x="194" y="20"/>
                      <a:pt x="194" y="20"/>
                      <a:pt x="194" y="20"/>
                    </a:cubicBezTo>
                    <a:cubicBezTo>
                      <a:pt x="194" y="20"/>
                      <a:pt x="195" y="20"/>
                      <a:pt x="195" y="20"/>
                    </a:cubicBezTo>
                    <a:cubicBezTo>
                      <a:pt x="196" y="20"/>
                      <a:pt x="196" y="20"/>
                      <a:pt x="197" y="20"/>
                    </a:cubicBezTo>
                    <a:cubicBezTo>
                      <a:pt x="197" y="20"/>
                      <a:pt x="197" y="20"/>
                      <a:pt x="197" y="21"/>
                    </a:cubicBezTo>
                    <a:cubicBezTo>
                      <a:pt x="197" y="20"/>
                      <a:pt x="197" y="20"/>
                      <a:pt x="198" y="20"/>
                    </a:cubicBezTo>
                    <a:cubicBezTo>
                      <a:pt x="198" y="21"/>
                      <a:pt x="199" y="21"/>
                      <a:pt x="199" y="21"/>
                    </a:cubicBezTo>
                    <a:cubicBezTo>
                      <a:pt x="199" y="21"/>
                      <a:pt x="200" y="21"/>
                      <a:pt x="200" y="21"/>
                    </a:cubicBezTo>
                    <a:cubicBezTo>
                      <a:pt x="200" y="21"/>
                      <a:pt x="201" y="21"/>
                      <a:pt x="201" y="21"/>
                    </a:cubicBezTo>
                    <a:cubicBezTo>
                      <a:pt x="201" y="21"/>
                      <a:pt x="202" y="21"/>
                      <a:pt x="202" y="21"/>
                    </a:cubicBezTo>
                    <a:cubicBezTo>
                      <a:pt x="202" y="21"/>
                      <a:pt x="202" y="21"/>
                      <a:pt x="203" y="21"/>
                    </a:cubicBezTo>
                    <a:cubicBezTo>
                      <a:pt x="203" y="21"/>
                      <a:pt x="203" y="21"/>
                      <a:pt x="204" y="21"/>
                    </a:cubicBezTo>
                    <a:cubicBezTo>
                      <a:pt x="204" y="21"/>
                      <a:pt x="204" y="21"/>
                      <a:pt x="204" y="21"/>
                    </a:cubicBezTo>
                    <a:cubicBezTo>
                      <a:pt x="205" y="21"/>
                      <a:pt x="205" y="21"/>
                      <a:pt x="205" y="21"/>
                    </a:cubicBezTo>
                    <a:cubicBezTo>
                      <a:pt x="205" y="21"/>
                      <a:pt x="206" y="21"/>
                      <a:pt x="206" y="21"/>
                    </a:cubicBezTo>
                    <a:cubicBezTo>
                      <a:pt x="207" y="21"/>
                      <a:pt x="207" y="20"/>
                      <a:pt x="208" y="20"/>
                    </a:cubicBezTo>
                    <a:cubicBezTo>
                      <a:pt x="208" y="20"/>
                      <a:pt x="208" y="20"/>
                      <a:pt x="208" y="20"/>
                    </a:cubicBezTo>
                    <a:cubicBezTo>
                      <a:pt x="209" y="20"/>
                      <a:pt x="209" y="20"/>
                      <a:pt x="210" y="20"/>
                    </a:cubicBezTo>
                    <a:cubicBezTo>
                      <a:pt x="210" y="20"/>
                      <a:pt x="210" y="20"/>
                      <a:pt x="210" y="20"/>
                    </a:cubicBezTo>
                    <a:cubicBezTo>
                      <a:pt x="211" y="20"/>
                      <a:pt x="211" y="20"/>
                      <a:pt x="211" y="20"/>
                    </a:cubicBezTo>
                    <a:cubicBezTo>
                      <a:pt x="211" y="20"/>
                      <a:pt x="211" y="20"/>
                      <a:pt x="212" y="20"/>
                    </a:cubicBezTo>
                    <a:cubicBezTo>
                      <a:pt x="212" y="20"/>
                      <a:pt x="213" y="20"/>
                      <a:pt x="213" y="20"/>
                    </a:cubicBezTo>
                    <a:cubicBezTo>
                      <a:pt x="213" y="20"/>
                      <a:pt x="214" y="20"/>
                      <a:pt x="214" y="20"/>
                    </a:cubicBezTo>
                    <a:cubicBezTo>
                      <a:pt x="214" y="20"/>
                      <a:pt x="214" y="19"/>
                      <a:pt x="214" y="19"/>
                    </a:cubicBezTo>
                    <a:cubicBezTo>
                      <a:pt x="214" y="19"/>
                      <a:pt x="214" y="19"/>
                      <a:pt x="214" y="19"/>
                    </a:cubicBezTo>
                    <a:cubicBezTo>
                      <a:pt x="213" y="19"/>
                      <a:pt x="213" y="19"/>
                      <a:pt x="213" y="19"/>
                    </a:cubicBezTo>
                    <a:cubicBezTo>
                      <a:pt x="214" y="19"/>
                      <a:pt x="214" y="19"/>
                      <a:pt x="214" y="19"/>
                    </a:cubicBezTo>
                    <a:cubicBezTo>
                      <a:pt x="214" y="19"/>
                      <a:pt x="214" y="19"/>
                      <a:pt x="214" y="19"/>
                    </a:cubicBezTo>
                    <a:cubicBezTo>
                      <a:pt x="215" y="19"/>
                      <a:pt x="215" y="19"/>
                      <a:pt x="215" y="19"/>
                    </a:cubicBezTo>
                    <a:cubicBezTo>
                      <a:pt x="215" y="19"/>
                      <a:pt x="216" y="19"/>
                      <a:pt x="216" y="19"/>
                    </a:cubicBezTo>
                    <a:cubicBezTo>
                      <a:pt x="216" y="19"/>
                      <a:pt x="216" y="19"/>
                      <a:pt x="216" y="19"/>
                    </a:cubicBezTo>
                    <a:cubicBezTo>
                      <a:pt x="217" y="19"/>
                      <a:pt x="217" y="19"/>
                      <a:pt x="218" y="19"/>
                    </a:cubicBezTo>
                    <a:cubicBezTo>
                      <a:pt x="219" y="19"/>
                      <a:pt x="219" y="19"/>
                      <a:pt x="220" y="18"/>
                    </a:cubicBezTo>
                    <a:cubicBezTo>
                      <a:pt x="220" y="18"/>
                      <a:pt x="221" y="18"/>
                      <a:pt x="221" y="18"/>
                    </a:cubicBezTo>
                    <a:cubicBezTo>
                      <a:pt x="221" y="18"/>
                      <a:pt x="221" y="18"/>
                      <a:pt x="221" y="18"/>
                    </a:cubicBezTo>
                    <a:cubicBezTo>
                      <a:pt x="221" y="17"/>
                      <a:pt x="221" y="17"/>
                      <a:pt x="221" y="17"/>
                    </a:cubicBezTo>
                    <a:cubicBezTo>
                      <a:pt x="222" y="17"/>
                      <a:pt x="222" y="17"/>
                      <a:pt x="222" y="17"/>
                    </a:cubicBezTo>
                    <a:cubicBezTo>
                      <a:pt x="222" y="17"/>
                      <a:pt x="222" y="17"/>
                      <a:pt x="222" y="17"/>
                    </a:cubicBezTo>
                    <a:cubicBezTo>
                      <a:pt x="223" y="17"/>
                      <a:pt x="223" y="17"/>
                      <a:pt x="223" y="17"/>
                    </a:cubicBezTo>
                    <a:cubicBezTo>
                      <a:pt x="224" y="17"/>
                      <a:pt x="224" y="17"/>
                      <a:pt x="224" y="16"/>
                    </a:cubicBezTo>
                    <a:cubicBezTo>
                      <a:pt x="225" y="16"/>
                      <a:pt x="225" y="16"/>
                      <a:pt x="225" y="16"/>
                    </a:cubicBezTo>
                    <a:cubicBezTo>
                      <a:pt x="225" y="16"/>
                      <a:pt x="225" y="16"/>
                      <a:pt x="225" y="16"/>
                    </a:cubicBezTo>
                    <a:cubicBezTo>
                      <a:pt x="225" y="15"/>
                      <a:pt x="225" y="15"/>
                      <a:pt x="225" y="15"/>
                    </a:cubicBezTo>
                    <a:cubicBezTo>
                      <a:pt x="225" y="15"/>
                      <a:pt x="226" y="15"/>
                      <a:pt x="226" y="15"/>
                    </a:cubicBezTo>
                    <a:cubicBezTo>
                      <a:pt x="226" y="15"/>
                      <a:pt x="226" y="14"/>
                      <a:pt x="226" y="14"/>
                    </a:cubicBezTo>
                    <a:cubicBezTo>
                      <a:pt x="226" y="14"/>
                      <a:pt x="225" y="14"/>
                      <a:pt x="225" y="14"/>
                    </a:cubicBezTo>
                    <a:cubicBezTo>
                      <a:pt x="225" y="14"/>
                      <a:pt x="225" y="14"/>
                      <a:pt x="224" y="13"/>
                    </a:cubicBezTo>
                    <a:cubicBezTo>
                      <a:pt x="224" y="13"/>
                      <a:pt x="223" y="13"/>
                      <a:pt x="223" y="13"/>
                    </a:cubicBezTo>
                    <a:cubicBezTo>
                      <a:pt x="222" y="13"/>
                      <a:pt x="222" y="13"/>
                      <a:pt x="221" y="13"/>
                    </a:cubicBezTo>
                    <a:cubicBezTo>
                      <a:pt x="221" y="13"/>
                      <a:pt x="221" y="12"/>
                      <a:pt x="221" y="12"/>
                    </a:cubicBezTo>
                    <a:cubicBezTo>
                      <a:pt x="221" y="12"/>
                      <a:pt x="221" y="12"/>
                      <a:pt x="221" y="12"/>
                    </a:cubicBezTo>
                    <a:cubicBezTo>
                      <a:pt x="220" y="12"/>
                      <a:pt x="219" y="12"/>
                      <a:pt x="219" y="12"/>
                    </a:cubicBezTo>
                    <a:cubicBezTo>
                      <a:pt x="219" y="12"/>
                      <a:pt x="218" y="12"/>
                      <a:pt x="218" y="11"/>
                    </a:cubicBezTo>
                    <a:cubicBezTo>
                      <a:pt x="218" y="11"/>
                      <a:pt x="218" y="11"/>
                      <a:pt x="218" y="11"/>
                    </a:cubicBezTo>
                    <a:cubicBezTo>
                      <a:pt x="218" y="11"/>
                      <a:pt x="217" y="11"/>
                      <a:pt x="217" y="11"/>
                    </a:cubicBezTo>
                    <a:cubicBezTo>
                      <a:pt x="217" y="11"/>
                      <a:pt x="217" y="11"/>
                      <a:pt x="217" y="11"/>
                    </a:cubicBezTo>
                    <a:cubicBezTo>
                      <a:pt x="217" y="11"/>
                      <a:pt x="216" y="11"/>
                      <a:pt x="216" y="11"/>
                    </a:cubicBezTo>
                    <a:cubicBezTo>
                      <a:pt x="216" y="11"/>
                      <a:pt x="216" y="11"/>
                      <a:pt x="216" y="11"/>
                    </a:cubicBezTo>
                    <a:cubicBezTo>
                      <a:pt x="216" y="11"/>
                      <a:pt x="215" y="11"/>
                      <a:pt x="215" y="11"/>
                    </a:cubicBezTo>
                    <a:cubicBezTo>
                      <a:pt x="215" y="11"/>
                      <a:pt x="215" y="11"/>
                      <a:pt x="215" y="10"/>
                    </a:cubicBezTo>
                    <a:cubicBezTo>
                      <a:pt x="214" y="11"/>
                      <a:pt x="213" y="11"/>
                      <a:pt x="212" y="11"/>
                    </a:cubicBezTo>
                    <a:cubicBezTo>
                      <a:pt x="212" y="11"/>
                      <a:pt x="212" y="11"/>
                      <a:pt x="211" y="11"/>
                    </a:cubicBezTo>
                    <a:cubicBezTo>
                      <a:pt x="211" y="11"/>
                      <a:pt x="211" y="11"/>
                      <a:pt x="211" y="11"/>
                    </a:cubicBezTo>
                    <a:cubicBezTo>
                      <a:pt x="211" y="11"/>
                      <a:pt x="211" y="11"/>
                      <a:pt x="211" y="12"/>
                    </a:cubicBezTo>
                    <a:cubicBezTo>
                      <a:pt x="211" y="11"/>
                      <a:pt x="211" y="11"/>
                      <a:pt x="211" y="11"/>
                    </a:cubicBezTo>
                    <a:cubicBezTo>
                      <a:pt x="210" y="11"/>
                      <a:pt x="210" y="11"/>
                      <a:pt x="210" y="11"/>
                    </a:cubicBezTo>
                    <a:cubicBezTo>
                      <a:pt x="209" y="12"/>
                      <a:pt x="209" y="12"/>
                      <a:pt x="208" y="12"/>
                    </a:cubicBezTo>
                    <a:cubicBezTo>
                      <a:pt x="208" y="12"/>
                      <a:pt x="208" y="12"/>
                      <a:pt x="207" y="12"/>
                    </a:cubicBezTo>
                    <a:cubicBezTo>
                      <a:pt x="207" y="12"/>
                      <a:pt x="206" y="12"/>
                      <a:pt x="206" y="12"/>
                    </a:cubicBezTo>
                    <a:cubicBezTo>
                      <a:pt x="206" y="12"/>
                      <a:pt x="205" y="12"/>
                      <a:pt x="205" y="12"/>
                    </a:cubicBezTo>
                    <a:cubicBezTo>
                      <a:pt x="204" y="12"/>
                      <a:pt x="204" y="12"/>
                      <a:pt x="204" y="12"/>
                    </a:cubicBezTo>
                    <a:cubicBezTo>
                      <a:pt x="204" y="12"/>
                      <a:pt x="203" y="11"/>
                      <a:pt x="203" y="11"/>
                    </a:cubicBezTo>
                    <a:cubicBezTo>
                      <a:pt x="203" y="11"/>
                      <a:pt x="203" y="11"/>
                      <a:pt x="203" y="11"/>
                    </a:cubicBezTo>
                    <a:cubicBezTo>
                      <a:pt x="204" y="11"/>
                      <a:pt x="204" y="11"/>
                      <a:pt x="204" y="11"/>
                    </a:cubicBezTo>
                    <a:cubicBezTo>
                      <a:pt x="204" y="11"/>
                      <a:pt x="204" y="11"/>
                      <a:pt x="205" y="11"/>
                    </a:cubicBezTo>
                    <a:cubicBezTo>
                      <a:pt x="205" y="11"/>
                      <a:pt x="205" y="11"/>
                      <a:pt x="206" y="11"/>
                    </a:cubicBezTo>
                    <a:cubicBezTo>
                      <a:pt x="206" y="11"/>
                      <a:pt x="206" y="11"/>
                      <a:pt x="206" y="11"/>
                    </a:cubicBezTo>
                    <a:cubicBezTo>
                      <a:pt x="206" y="11"/>
                      <a:pt x="206" y="11"/>
                      <a:pt x="206" y="11"/>
                    </a:cubicBezTo>
                    <a:cubicBezTo>
                      <a:pt x="205" y="11"/>
                      <a:pt x="205" y="11"/>
                      <a:pt x="205" y="10"/>
                    </a:cubicBezTo>
                    <a:cubicBezTo>
                      <a:pt x="205" y="10"/>
                      <a:pt x="205" y="10"/>
                      <a:pt x="205" y="10"/>
                    </a:cubicBezTo>
                    <a:cubicBezTo>
                      <a:pt x="205" y="10"/>
                      <a:pt x="205" y="10"/>
                      <a:pt x="205" y="10"/>
                    </a:cubicBezTo>
                    <a:cubicBezTo>
                      <a:pt x="205" y="10"/>
                      <a:pt x="206" y="10"/>
                      <a:pt x="206" y="10"/>
                    </a:cubicBezTo>
                    <a:cubicBezTo>
                      <a:pt x="206" y="10"/>
                      <a:pt x="206" y="10"/>
                      <a:pt x="207" y="10"/>
                    </a:cubicBezTo>
                    <a:cubicBezTo>
                      <a:pt x="207" y="10"/>
                      <a:pt x="207" y="10"/>
                      <a:pt x="208" y="10"/>
                    </a:cubicBezTo>
                    <a:cubicBezTo>
                      <a:pt x="208" y="10"/>
                      <a:pt x="209" y="10"/>
                      <a:pt x="210" y="10"/>
                    </a:cubicBezTo>
                    <a:cubicBezTo>
                      <a:pt x="210" y="10"/>
                      <a:pt x="211" y="9"/>
                      <a:pt x="211" y="9"/>
                    </a:cubicBezTo>
                    <a:cubicBezTo>
                      <a:pt x="211" y="9"/>
                      <a:pt x="211" y="9"/>
                      <a:pt x="211" y="9"/>
                    </a:cubicBezTo>
                    <a:cubicBezTo>
                      <a:pt x="211" y="9"/>
                      <a:pt x="211" y="8"/>
                      <a:pt x="211" y="8"/>
                    </a:cubicBezTo>
                    <a:cubicBezTo>
                      <a:pt x="211" y="8"/>
                      <a:pt x="210" y="8"/>
                      <a:pt x="210" y="8"/>
                    </a:cubicBezTo>
                    <a:cubicBezTo>
                      <a:pt x="210" y="8"/>
                      <a:pt x="210" y="8"/>
                      <a:pt x="210" y="8"/>
                    </a:cubicBezTo>
                    <a:cubicBezTo>
                      <a:pt x="210" y="8"/>
                      <a:pt x="211" y="8"/>
                      <a:pt x="211" y="7"/>
                    </a:cubicBezTo>
                    <a:cubicBezTo>
                      <a:pt x="211" y="7"/>
                      <a:pt x="211" y="7"/>
                      <a:pt x="211" y="7"/>
                    </a:cubicBezTo>
                    <a:cubicBezTo>
                      <a:pt x="210" y="7"/>
                      <a:pt x="210" y="7"/>
                      <a:pt x="210" y="7"/>
                    </a:cubicBezTo>
                    <a:cubicBezTo>
                      <a:pt x="209" y="7"/>
                      <a:pt x="209" y="6"/>
                      <a:pt x="209" y="6"/>
                    </a:cubicBezTo>
                    <a:cubicBezTo>
                      <a:pt x="209" y="6"/>
                      <a:pt x="209" y="6"/>
                      <a:pt x="208" y="6"/>
                    </a:cubicBezTo>
                    <a:cubicBezTo>
                      <a:pt x="208" y="6"/>
                      <a:pt x="208" y="6"/>
                      <a:pt x="208" y="6"/>
                    </a:cubicBezTo>
                    <a:cubicBezTo>
                      <a:pt x="207" y="6"/>
                      <a:pt x="207" y="7"/>
                      <a:pt x="207" y="7"/>
                    </a:cubicBezTo>
                    <a:cubicBezTo>
                      <a:pt x="206" y="7"/>
                      <a:pt x="206" y="7"/>
                      <a:pt x="205" y="8"/>
                    </a:cubicBezTo>
                    <a:cubicBezTo>
                      <a:pt x="205" y="8"/>
                      <a:pt x="204" y="8"/>
                      <a:pt x="204" y="8"/>
                    </a:cubicBezTo>
                    <a:cubicBezTo>
                      <a:pt x="204" y="8"/>
                      <a:pt x="204" y="8"/>
                      <a:pt x="203" y="8"/>
                    </a:cubicBezTo>
                    <a:cubicBezTo>
                      <a:pt x="203" y="8"/>
                      <a:pt x="203" y="8"/>
                      <a:pt x="202" y="8"/>
                    </a:cubicBezTo>
                    <a:cubicBezTo>
                      <a:pt x="202" y="8"/>
                      <a:pt x="202" y="8"/>
                      <a:pt x="202" y="8"/>
                    </a:cubicBezTo>
                    <a:cubicBezTo>
                      <a:pt x="202" y="8"/>
                      <a:pt x="201" y="8"/>
                      <a:pt x="201" y="8"/>
                    </a:cubicBezTo>
                    <a:cubicBezTo>
                      <a:pt x="201" y="8"/>
                      <a:pt x="201" y="8"/>
                      <a:pt x="201" y="8"/>
                    </a:cubicBezTo>
                    <a:cubicBezTo>
                      <a:pt x="200" y="8"/>
                      <a:pt x="200" y="8"/>
                      <a:pt x="200" y="8"/>
                    </a:cubicBezTo>
                    <a:cubicBezTo>
                      <a:pt x="200" y="8"/>
                      <a:pt x="199" y="8"/>
                      <a:pt x="199" y="8"/>
                    </a:cubicBezTo>
                    <a:cubicBezTo>
                      <a:pt x="199" y="8"/>
                      <a:pt x="199" y="8"/>
                      <a:pt x="198" y="8"/>
                    </a:cubicBezTo>
                    <a:cubicBezTo>
                      <a:pt x="198" y="8"/>
                      <a:pt x="198" y="8"/>
                      <a:pt x="197" y="8"/>
                    </a:cubicBezTo>
                    <a:cubicBezTo>
                      <a:pt x="197" y="8"/>
                      <a:pt x="197" y="8"/>
                      <a:pt x="196" y="8"/>
                    </a:cubicBezTo>
                    <a:cubicBezTo>
                      <a:pt x="196" y="8"/>
                      <a:pt x="196" y="8"/>
                      <a:pt x="195" y="7"/>
                    </a:cubicBezTo>
                    <a:cubicBezTo>
                      <a:pt x="195" y="7"/>
                      <a:pt x="195" y="7"/>
                      <a:pt x="194" y="7"/>
                    </a:cubicBezTo>
                    <a:cubicBezTo>
                      <a:pt x="194" y="7"/>
                      <a:pt x="193" y="7"/>
                      <a:pt x="193" y="7"/>
                    </a:cubicBezTo>
                    <a:cubicBezTo>
                      <a:pt x="192" y="7"/>
                      <a:pt x="192" y="7"/>
                      <a:pt x="191" y="7"/>
                    </a:cubicBezTo>
                    <a:cubicBezTo>
                      <a:pt x="190" y="7"/>
                      <a:pt x="190" y="7"/>
                      <a:pt x="189" y="7"/>
                    </a:cubicBezTo>
                    <a:cubicBezTo>
                      <a:pt x="189" y="7"/>
                      <a:pt x="188" y="7"/>
                      <a:pt x="188" y="8"/>
                    </a:cubicBezTo>
                    <a:cubicBezTo>
                      <a:pt x="187" y="8"/>
                      <a:pt x="187" y="8"/>
                      <a:pt x="186" y="8"/>
                    </a:cubicBezTo>
                    <a:cubicBezTo>
                      <a:pt x="186" y="8"/>
                      <a:pt x="185" y="8"/>
                      <a:pt x="185" y="8"/>
                    </a:cubicBezTo>
                    <a:cubicBezTo>
                      <a:pt x="184" y="8"/>
                      <a:pt x="184" y="8"/>
                      <a:pt x="183" y="9"/>
                    </a:cubicBezTo>
                    <a:cubicBezTo>
                      <a:pt x="183" y="9"/>
                      <a:pt x="182" y="9"/>
                      <a:pt x="182" y="9"/>
                    </a:cubicBezTo>
                    <a:cubicBezTo>
                      <a:pt x="182" y="9"/>
                      <a:pt x="181" y="9"/>
                      <a:pt x="181" y="9"/>
                    </a:cubicBezTo>
                    <a:cubicBezTo>
                      <a:pt x="181" y="9"/>
                      <a:pt x="181" y="9"/>
                      <a:pt x="180" y="9"/>
                    </a:cubicBezTo>
                    <a:cubicBezTo>
                      <a:pt x="181" y="9"/>
                      <a:pt x="181" y="10"/>
                      <a:pt x="181" y="10"/>
                    </a:cubicBezTo>
                    <a:cubicBezTo>
                      <a:pt x="181" y="10"/>
                      <a:pt x="181" y="10"/>
                      <a:pt x="181" y="10"/>
                    </a:cubicBezTo>
                    <a:cubicBezTo>
                      <a:pt x="181" y="10"/>
                      <a:pt x="181" y="10"/>
                      <a:pt x="180" y="10"/>
                    </a:cubicBezTo>
                    <a:cubicBezTo>
                      <a:pt x="180" y="10"/>
                      <a:pt x="180" y="10"/>
                      <a:pt x="180" y="10"/>
                    </a:cubicBezTo>
                    <a:cubicBezTo>
                      <a:pt x="180" y="10"/>
                      <a:pt x="179" y="10"/>
                      <a:pt x="179" y="9"/>
                    </a:cubicBezTo>
                    <a:cubicBezTo>
                      <a:pt x="179" y="9"/>
                      <a:pt x="179" y="9"/>
                      <a:pt x="179" y="9"/>
                    </a:cubicBezTo>
                    <a:cubicBezTo>
                      <a:pt x="178" y="9"/>
                      <a:pt x="178" y="9"/>
                      <a:pt x="178" y="9"/>
                    </a:cubicBezTo>
                    <a:cubicBezTo>
                      <a:pt x="178" y="9"/>
                      <a:pt x="178" y="9"/>
                      <a:pt x="177" y="9"/>
                    </a:cubicBezTo>
                    <a:cubicBezTo>
                      <a:pt x="177" y="9"/>
                      <a:pt x="177" y="9"/>
                      <a:pt x="176" y="9"/>
                    </a:cubicBezTo>
                    <a:cubicBezTo>
                      <a:pt x="176" y="9"/>
                      <a:pt x="175" y="9"/>
                      <a:pt x="175" y="9"/>
                    </a:cubicBezTo>
                    <a:cubicBezTo>
                      <a:pt x="174" y="9"/>
                      <a:pt x="174" y="9"/>
                      <a:pt x="174" y="9"/>
                    </a:cubicBezTo>
                    <a:cubicBezTo>
                      <a:pt x="174" y="9"/>
                      <a:pt x="173" y="10"/>
                      <a:pt x="173" y="10"/>
                    </a:cubicBezTo>
                    <a:cubicBezTo>
                      <a:pt x="173" y="10"/>
                      <a:pt x="172" y="11"/>
                      <a:pt x="172" y="11"/>
                    </a:cubicBezTo>
                    <a:cubicBezTo>
                      <a:pt x="172" y="11"/>
                      <a:pt x="172" y="11"/>
                      <a:pt x="172" y="12"/>
                    </a:cubicBezTo>
                    <a:cubicBezTo>
                      <a:pt x="171" y="12"/>
                      <a:pt x="171" y="12"/>
                      <a:pt x="171" y="12"/>
                    </a:cubicBezTo>
                    <a:cubicBezTo>
                      <a:pt x="171" y="12"/>
                      <a:pt x="171" y="12"/>
                      <a:pt x="171" y="12"/>
                    </a:cubicBezTo>
                    <a:cubicBezTo>
                      <a:pt x="171" y="12"/>
                      <a:pt x="171" y="12"/>
                      <a:pt x="170" y="12"/>
                    </a:cubicBezTo>
                    <a:cubicBezTo>
                      <a:pt x="171" y="12"/>
                      <a:pt x="171" y="12"/>
                      <a:pt x="171" y="11"/>
                    </a:cubicBezTo>
                    <a:cubicBezTo>
                      <a:pt x="171" y="11"/>
                      <a:pt x="171" y="11"/>
                      <a:pt x="171" y="11"/>
                    </a:cubicBezTo>
                    <a:cubicBezTo>
                      <a:pt x="171" y="11"/>
                      <a:pt x="171" y="11"/>
                      <a:pt x="171" y="11"/>
                    </a:cubicBezTo>
                    <a:cubicBezTo>
                      <a:pt x="171" y="11"/>
                      <a:pt x="170" y="11"/>
                      <a:pt x="170" y="11"/>
                    </a:cubicBezTo>
                    <a:cubicBezTo>
                      <a:pt x="170" y="11"/>
                      <a:pt x="169" y="11"/>
                      <a:pt x="169" y="11"/>
                    </a:cubicBezTo>
                    <a:cubicBezTo>
                      <a:pt x="169" y="11"/>
                      <a:pt x="168" y="11"/>
                      <a:pt x="168" y="11"/>
                    </a:cubicBezTo>
                    <a:cubicBezTo>
                      <a:pt x="168" y="11"/>
                      <a:pt x="168" y="12"/>
                      <a:pt x="168" y="12"/>
                    </a:cubicBezTo>
                    <a:cubicBezTo>
                      <a:pt x="168" y="12"/>
                      <a:pt x="168" y="12"/>
                      <a:pt x="168" y="12"/>
                    </a:cubicBezTo>
                    <a:cubicBezTo>
                      <a:pt x="168" y="12"/>
                      <a:pt x="168" y="13"/>
                      <a:pt x="168" y="13"/>
                    </a:cubicBezTo>
                    <a:cubicBezTo>
                      <a:pt x="168" y="13"/>
                      <a:pt x="167" y="13"/>
                      <a:pt x="167" y="13"/>
                    </a:cubicBezTo>
                    <a:cubicBezTo>
                      <a:pt x="167" y="13"/>
                      <a:pt x="167" y="13"/>
                      <a:pt x="167" y="13"/>
                    </a:cubicBezTo>
                    <a:cubicBezTo>
                      <a:pt x="167" y="13"/>
                      <a:pt x="167" y="13"/>
                      <a:pt x="167" y="12"/>
                    </a:cubicBezTo>
                    <a:cubicBezTo>
                      <a:pt x="167" y="12"/>
                      <a:pt x="167" y="12"/>
                      <a:pt x="167" y="12"/>
                    </a:cubicBezTo>
                    <a:cubicBezTo>
                      <a:pt x="167" y="11"/>
                      <a:pt x="167" y="11"/>
                      <a:pt x="167" y="11"/>
                    </a:cubicBezTo>
                    <a:cubicBezTo>
                      <a:pt x="167" y="11"/>
                      <a:pt x="167" y="10"/>
                      <a:pt x="167" y="10"/>
                    </a:cubicBezTo>
                    <a:cubicBezTo>
                      <a:pt x="168" y="10"/>
                      <a:pt x="169" y="10"/>
                      <a:pt x="169" y="9"/>
                    </a:cubicBezTo>
                    <a:cubicBezTo>
                      <a:pt x="170" y="9"/>
                      <a:pt x="170" y="9"/>
                      <a:pt x="171" y="9"/>
                    </a:cubicBezTo>
                    <a:cubicBezTo>
                      <a:pt x="172" y="9"/>
                      <a:pt x="172" y="9"/>
                      <a:pt x="173" y="9"/>
                    </a:cubicBezTo>
                    <a:cubicBezTo>
                      <a:pt x="173" y="9"/>
                      <a:pt x="173" y="9"/>
                      <a:pt x="174" y="9"/>
                    </a:cubicBezTo>
                    <a:cubicBezTo>
                      <a:pt x="174" y="9"/>
                      <a:pt x="175" y="9"/>
                      <a:pt x="175" y="8"/>
                    </a:cubicBezTo>
                    <a:cubicBezTo>
                      <a:pt x="175" y="8"/>
                      <a:pt x="175" y="8"/>
                      <a:pt x="175" y="8"/>
                    </a:cubicBezTo>
                    <a:cubicBezTo>
                      <a:pt x="176" y="8"/>
                      <a:pt x="176" y="8"/>
                      <a:pt x="177" y="8"/>
                    </a:cubicBezTo>
                    <a:cubicBezTo>
                      <a:pt x="177" y="8"/>
                      <a:pt x="177" y="8"/>
                      <a:pt x="178" y="8"/>
                    </a:cubicBezTo>
                    <a:cubicBezTo>
                      <a:pt x="178" y="8"/>
                      <a:pt x="178" y="8"/>
                      <a:pt x="178" y="8"/>
                    </a:cubicBezTo>
                    <a:cubicBezTo>
                      <a:pt x="179" y="8"/>
                      <a:pt x="179" y="8"/>
                      <a:pt x="179" y="8"/>
                    </a:cubicBezTo>
                    <a:cubicBezTo>
                      <a:pt x="179" y="7"/>
                      <a:pt x="179" y="7"/>
                      <a:pt x="180" y="7"/>
                    </a:cubicBezTo>
                    <a:cubicBezTo>
                      <a:pt x="179" y="7"/>
                      <a:pt x="179" y="7"/>
                      <a:pt x="179" y="7"/>
                    </a:cubicBezTo>
                    <a:cubicBezTo>
                      <a:pt x="179" y="7"/>
                      <a:pt x="178" y="7"/>
                      <a:pt x="178" y="7"/>
                    </a:cubicBezTo>
                    <a:cubicBezTo>
                      <a:pt x="178" y="6"/>
                      <a:pt x="178" y="6"/>
                      <a:pt x="178" y="6"/>
                    </a:cubicBezTo>
                    <a:cubicBezTo>
                      <a:pt x="178" y="6"/>
                      <a:pt x="179" y="6"/>
                      <a:pt x="179" y="5"/>
                    </a:cubicBezTo>
                    <a:cubicBezTo>
                      <a:pt x="179" y="5"/>
                      <a:pt x="180" y="5"/>
                      <a:pt x="180" y="5"/>
                    </a:cubicBezTo>
                    <a:cubicBezTo>
                      <a:pt x="180" y="5"/>
                      <a:pt x="180" y="5"/>
                      <a:pt x="181" y="5"/>
                    </a:cubicBezTo>
                    <a:cubicBezTo>
                      <a:pt x="181" y="5"/>
                      <a:pt x="181" y="5"/>
                      <a:pt x="181" y="5"/>
                    </a:cubicBezTo>
                    <a:cubicBezTo>
                      <a:pt x="181" y="6"/>
                      <a:pt x="181" y="6"/>
                      <a:pt x="181" y="6"/>
                    </a:cubicBezTo>
                    <a:cubicBezTo>
                      <a:pt x="181" y="6"/>
                      <a:pt x="181" y="6"/>
                      <a:pt x="180" y="6"/>
                    </a:cubicBezTo>
                    <a:cubicBezTo>
                      <a:pt x="180" y="6"/>
                      <a:pt x="180" y="6"/>
                      <a:pt x="180" y="6"/>
                    </a:cubicBezTo>
                    <a:cubicBezTo>
                      <a:pt x="180" y="6"/>
                      <a:pt x="180" y="7"/>
                      <a:pt x="180" y="7"/>
                    </a:cubicBezTo>
                    <a:cubicBezTo>
                      <a:pt x="180" y="7"/>
                      <a:pt x="180" y="7"/>
                      <a:pt x="181" y="7"/>
                    </a:cubicBezTo>
                    <a:cubicBezTo>
                      <a:pt x="181" y="7"/>
                      <a:pt x="182" y="7"/>
                      <a:pt x="182" y="7"/>
                    </a:cubicBezTo>
                    <a:cubicBezTo>
                      <a:pt x="183" y="7"/>
                      <a:pt x="183" y="7"/>
                      <a:pt x="184" y="7"/>
                    </a:cubicBezTo>
                    <a:cubicBezTo>
                      <a:pt x="184" y="7"/>
                      <a:pt x="184" y="7"/>
                      <a:pt x="185" y="7"/>
                    </a:cubicBezTo>
                    <a:cubicBezTo>
                      <a:pt x="185" y="7"/>
                      <a:pt x="185" y="7"/>
                      <a:pt x="186" y="7"/>
                    </a:cubicBezTo>
                    <a:cubicBezTo>
                      <a:pt x="186" y="7"/>
                      <a:pt x="186" y="7"/>
                      <a:pt x="187" y="7"/>
                    </a:cubicBezTo>
                    <a:cubicBezTo>
                      <a:pt x="187" y="6"/>
                      <a:pt x="188" y="6"/>
                      <a:pt x="188" y="6"/>
                    </a:cubicBezTo>
                    <a:cubicBezTo>
                      <a:pt x="189" y="6"/>
                      <a:pt x="189" y="6"/>
                      <a:pt x="190" y="6"/>
                    </a:cubicBezTo>
                    <a:cubicBezTo>
                      <a:pt x="190" y="6"/>
                      <a:pt x="190" y="6"/>
                      <a:pt x="190" y="6"/>
                    </a:cubicBezTo>
                    <a:cubicBezTo>
                      <a:pt x="190" y="6"/>
                      <a:pt x="191" y="6"/>
                      <a:pt x="191" y="6"/>
                    </a:cubicBezTo>
                    <a:cubicBezTo>
                      <a:pt x="191" y="6"/>
                      <a:pt x="191" y="6"/>
                      <a:pt x="192" y="6"/>
                    </a:cubicBezTo>
                    <a:cubicBezTo>
                      <a:pt x="192" y="6"/>
                      <a:pt x="192" y="6"/>
                      <a:pt x="193" y="6"/>
                    </a:cubicBezTo>
                    <a:cubicBezTo>
                      <a:pt x="193" y="6"/>
                      <a:pt x="194" y="6"/>
                      <a:pt x="194" y="6"/>
                    </a:cubicBezTo>
                    <a:cubicBezTo>
                      <a:pt x="194" y="6"/>
                      <a:pt x="194" y="6"/>
                      <a:pt x="195" y="6"/>
                    </a:cubicBezTo>
                    <a:cubicBezTo>
                      <a:pt x="195" y="6"/>
                      <a:pt x="195" y="6"/>
                      <a:pt x="196" y="6"/>
                    </a:cubicBezTo>
                    <a:cubicBezTo>
                      <a:pt x="197" y="6"/>
                      <a:pt x="197" y="6"/>
                      <a:pt x="198" y="6"/>
                    </a:cubicBezTo>
                    <a:cubicBezTo>
                      <a:pt x="199" y="6"/>
                      <a:pt x="199" y="6"/>
                      <a:pt x="200" y="6"/>
                    </a:cubicBezTo>
                    <a:cubicBezTo>
                      <a:pt x="200" y="6"/>
                      <a:pt x="200" y="6"/>
                      <a:pt x="201" y="6"/>
                    </a:cubicBezTo>
                    <a:cubicBezTo>
                      <a:pt x="201" y="6"/>
                      <a:pt x="201" y="6"/>
                      <a:pt x="201" y="6"/>
                    </a:cubicBezTo>
                    <a:cubicBezTo>
                      <a:pt x="202" y="6"/>
                      <a:pt x="202" y="6"/>
                      <a:pt x="202" y="6"/>
                    </a:cubicBezTo>
                    <a:cubicBezTo>
                      <a:pt x="202" y="6"/>
                      <a:pt x="203" y="6"/>
                      <a:pt x="203" y="5"/>
                    </a:cubicBezTo>
                    <a:cubicBezTo>
                      <a:pt x="203" y="5"/>
                      <a:pt x="203" y="5"/>
                      <a:pt x="204" y="5"/>
                    </a:cubicBezTo>
                    <a:cubicBezTo>
                      <a:pt x="204" y="5"/>
                      <a:pt x="204" y="5"/>
                      <a:pt x="205" y="5"/>
                    </a:cubicBezTo>
                    <a:cubicBezTo>
                      <a:pt x="205" y="5"/>
                      <a:pt x="205" y="5"/>
                      <a:pt x="206" y="5"/>
                    </a:cubicBezTo>
                    <a:cubicBezTo>
                      <a:pt x="206" y="5"/>
                      <a:pt x="206" y="5"/>
                      <a:pt x="206" y="4"/>
                    </a:cubicBezTo>
                    <a:cubicBezTo>
                      <a:pt x="206" y="4"/>
                      <a:pt x="206" y="4"/>
                      <a:pt x="206" y="4"/>
                    </a:cubicBezTo>
                    <a:cubicBezTo>
                      <a:pt x="206" y="4"/>
                      <a:pt x="205" y="4"/>
                      <a:pt x="205" y="4"/>
                    </a:cubicBezTo>
                    <a:cubicBezTo>
                      <a:pt x="204" y="3"/>
                      <a:pt x="204" y="3"/>
                      <a:pt x="204" y="3"/>
                    </a:cubicBezTo>
                    <a:cubicBezTo>
                      <a:pt x="204" y="3"/>
                      <a:pt x="203" y="3"/>
                      <a:pt x="203" y="3"/>
                    </a:cubicBezTo>
                    <a:cubicBezTo>
                      <a:pt x="203" y="2"/>
                      <a:pt x="202" y="2"/>
                      <a:pt x="202" y="2"/>
                    </a:cubicBezTo>
                    <a:cubicBezTo>
                      <a:pt x="201" y="2"/>
                      <a:pt x="200" y="2"/>
                      <a:pt x="200" y="2"/>
                    </a:cubicBezTo>
                    <a:cubicBezTo>
                      <a:pt x="200" y="2"/>
                      <a:pt x="199" y="2"/>
                      <a:pt x="199" y="2"/>
                    </a:cubicBezTo>
                    <a:cubicBezTo>
                      <a:pt x="198" y="2"/>
                      <a:pt x="198" y="1"/>
                      <a:pt x="198" y="1"/>
                    </a:cubicBezTo>
                    <a:cubicBezTo>
                      <a:pt x="197" y="2"/>
                      <a:pt x="197" y="2"/>
                      <a:pt x="197" y="2"/>
                    </a:cubicBezTo>
                    <a:cubicBezTo>
                      <a:pt x="196" y="2"/>
                      <a:pt x="196" y="2"/>
                      <a:pt x="196" y="1"/>
                    </a:cubicBezTo>
                    <a:cubicBezTo>
                      <a:pt x="196" y="1"/>
                      <a:pt x="196" y="1"/>
                      <a:pt x="196" y="1"/>
                    </a:cubicBezTo>
                    <a:cubicBezTo>
                      <a:pt x="195" y="1"/>
                      <a:pt x="195" y="1"/>
                      <a:pt x="194" y="1"/>
                    </a:cubicBezTo>
                    <a:cubicBezTo>
                      <a:pt x="194" y="1"/>
                      <a:pt x="194" y="1"/>
                      <a:pt x="194" y="1"/>
                    </a:cubicBezTo>
                    <a:cubicBezTo>
                      <a:pt x="193" y="1"/>
                      <a:pt x="192" y="1"/>
                      <a:pt x="191" y="1"/>
                    </a:cubicBezTo>
                    <a:cubicBezTo>
                      <a:pt x="191" y="1"/>
                      <a:pt x="190" y="1"/>
                      <a:pt x="190" y="1"/>
                    </a:cubicBezTo>
                    <a:cubicBezTo>
                      <a:pt x="189" y="1"/>
                      <a:pt x="189" y="1"/>
                      <a:pt x="189" y="1"/>
                    </a:cubicBezTo>
                    <a:cubicBezTo>
                      <a:pt x="188" y="1"/>
                      <a:pt x="188" y="0"/>
                      <a:pt x="187" y="0"/>
                    </a:cubicBezTo>
                    <a:cubicBezTo>
                      <a:pt x="187" y="0"/>
                      <a:pt x="187" y="0"/>
                      <a:pt x="186" y="0"/>
                    </a:cubicBezTo>
                    <a:cubicBezTo>
                      <a:pt x="186" y="0"/>
                      <a:pt x="186" y="0"/>
                      <a:pt x="186" y="1"/>
                    </a:cubicBezTo>
                    <a:cubicBezTo>
                      <a:pt x="186" y="1"/>
                      <a:pt x="186" y="1"/>
                      <a:pt x="186" y="1"/>
                    </a:cubicBezTo>
                    <a:cubicBezTo>
                      <a:pt x="185" y="1"/>
                      <a:pt x="184" y="0"/>
                      <a:pt x="184" y="0"/>
                    </a:cubicBezTo>
                    <a:cubicBezTo>
                      <a:pt x="184" y="0"/>
                      <a:pt x="184" y="0"/>
                      <a:pt x="183" y="0"/>
                    </a:cubicBezTo>
                    <a:cubicBezTo>
                      <a:pt x="183" y="0"/>
                      <a:pt x="183" y="0"/>
                      <a:pt x="183" y="0"/>
                    </a:cubicBezTo>
                    <a:cubicBezTo>
                      <a:pt x="183" y="0"/>
                      <a:pt x="182" y="0"/>
                      <a:pt x="182" y="0"/>
                    </a:cubicBezTo>
                    <a:cubicBezTo>
                      <a:pt x="182" y="0"/>
                      <a:pt x="181" y="0"/>
                      <a:pt x="181" y="0"/>
                    </a:cubicBezTo>
                    <a:cubicBezTo>
                      <a:pt x="181" y="0"/>
                      <a:pt x="181" y="0"/>
                      <a:pt x="181" y="0"/>
                    </a:cubicBezTo>
                    <a:cubicBezTo>
                      <a:pt x="180" y="0"/>
                      <a:pt x="179" y="0"/>
                      <a:pt x="178" y="0"/>
                    </a:cubicBezTo>
                    <a:cubicBezTo>
                      <a:pt x="178" y="0"/>
                      <a:pt x="178" y="0"/>
                      <a:pt x="177" y="0"/>
                    </a:cubicBezTo>
                    <a:cubicBezTo>
                      <a:pt x="177" y="0"/>
                      <a:pt x="177" y="0"/>
                      <a:pt x="176" y="0"/>
                    </a:cubicBezTo>
                    <a:cubicBezTo>
                      <a:pt x="176" y="0"/>
                      <a:pt x="176" y="0"/>
                      <a:pt x="176" y="0"/>
                    </a:cubicBezTo>
                    <a:cubicBezTo>
                      <a:pt x="176" y="0"/>
                      <a:pt x="176" y="0"/>
                      <a:pt x="176" y="0"/>
                    </a:cubicBezTo>
                    <a:cubicBezTo>
                      <a:pt x="175" y="0"/>
                      <a:pt x="175" y="0"/>
                      <a:pt x="175" y="0"/>
                    </a:cubicBezTo>
                    <a:cubicBezTo>
                      <a:pt x="174" y="0"/>
                      <a:pt x="173" y="0"/>
                      <a:pt x="173" y="0"/>
                    </a:cubicBezTo>
                    <a:cubicBezTo>
                      <a:pt x="172" y="0"/>
                      <a:pt x="172" y="0"/>
                      <a:pt x="171" y="0"/>
                    </a:cubicBezTo>
                    <a:cubicBezTo>
                      <a:pt x="171" y="0"/>
                      <a:pt x="171" y="0"/>
                      <a:pt x="170" y="0"/>
                    </a:cubicBezTo>
                    <a:cubicBezTo>
                      <a:pt x="170" y="0"/>
                      <a:pt x="170" y="0"/>
                      <a:pt x="170" y="0"/>
                    </a:cubicBezTo>
                    <a:cubicBezTo>
                      <a:pt x="170" y="0"/>
                      <a:pt x="170" y="1"/>
                      <a:pt x="170" y="1"/>
                    </a:cubicBezTo>
                    <a:cubicBezTo>
                      <a:pt x="170" y="1"/>
                      <a:pt x="170" y="1"/>
                      <a:pt x="171" y="1"/>
                    </a:cubicBezTo>
                    <a:cubicBezTo>
                      <a:pt x="171" y="2"/>
                      <a:pt x="171" y="2"/>
                      <a:pt x="171" y="2"/>
                    </a:cubicBezTo>
                    <a:cubicBezTo>
                      <a:pt x="170" y="2"/>
                      <a:pt x="170" y="2"/>
                      <a:pt x="170" y="2"/>
                    </a:cubicBezTo>
                    <a:cubicBezTo>
                      <a:pt x="170" y="2"/>
                      <a:pt x="170" y="2"/>
                      <a:pt x="169" y="2"/>
                    </a:cubicBezTo>
                    <a:cubicBezTo>
                      <a:pt x="169" y="2"/>
                      <a:pt x="169" y="1"/>
                      <a:pt x="169" y="1"/>
                    </a:cubicBezTo>
                    <a:cubicBezTo>
                      <a:pt x="169" y="1"/>
                      <a:pt x="168" y="1"/>
                      <a:pt x="168" y="1"/>
                    </a:cubicBezTo>
                    <a:cubicBezTo>
                      <a:pt x="168" y="1"/>
                      <a:pt x="168" y="1"/>
                      <a:pt x="168" y="1"/>
                    </a:cubicBezTo>
                    <a:cubicBezTo>
                      <a:pt x="168" y="1"/>
                      <a:pt x="167" y="1"/>
                      <a:pt x="167" y="0"/>
                    </a:cubicBezTo>
                    <a:cubicBezTo>
                      <a:pt x="167" y="0"/>
                      <a:pt x="167" y="0"/>
                      <a:pt x="166" y="0"/>
                    </a:cubicBezTo>
                    <a:cubicBezTo>
                      <a:pt x="166" y="0"/>
                      <a:pt x="166" y="1"/>
                      <a:pt x="166" y="1"/>
                    </a:cubicBezTo>
                    <a:cubicBezTo>
                      <a:pt x="166" y="1"/>
                      <a:pt x="166" y="1"/>
                      <a:pt x="166" y="1"/>
                    </a:cubicBezTo>
                    <a:cubicBezTo>
                      <a:pt x="166" y="2"/>
                      <a:pt x="166" y="2"/>
                      <a:pt x="165" y="2"/>
                    </a:cubicBezTo>
                    <a:cubicBezTo>
                      <a:pt x="165" y="2"/>
                      <a:pt x="165" y="2"/>
                      <a:pt x="165" y="2"/>
                    </a:cubicBezTo>
                    <a:cubicBezTo>
                      <a:pt x="164" y="2"/>
                      <a:pt x="164" y="2"/>
                      <a:pt x="164" y="2"/>
                    </a:cubicBezTo>
                    <a:cubicBezTo>
                      <a:pt x="164" y="2"/>
                      <a:pt x="164" y="2"/>
                      <a:pt x="164" y="3"/>
                    </a:cubicBezTo>
                    <a:cubicBezTo>
                      <a:pt x="164" y="3"/>
                      <a:pt x="164" y="3"/>
                      <a:pt x="164" y="3"/>
                    </a:cubicBezTo>
                    <a:cubicBezTo>
                      <a:pt x="164" y="3"/>
                      <a:pt x="164" y="3"/>
                      <a:pt x="164" y="3"/>
                    </a:cubicBezTo>
                    <a:cubicBezTo>
                      <a:pt x="164" y="4"/>
                      <a:pt x="164" y="4"/>
                      <a:pt x="164" y="4"/>
                    </a:cubicBezTo>
                    <a:cubicBezTo>
                      <a:pt x="163" y="4"/>
                      <a:pt x="163" y="4"/>
                      <a:pt x="163" y="5"/>
                    </a:cubicBezTo>
                    <a:cubicBezTo>
                      <a:pt x="163" y="5"/>
                      <a:pt x="163" y="5"/>
                      <a:pt x="163" y="5"/>
                    </a:cubicBezTo>
                    <a:cubicBezTo>
                      <a:pt x="163" y="5"/>
                      <a:pt x="163" y="5"/>
                      <a:pt x="164" y="5"/>
                    </a:cubicBezTo>
                    <a:cubicBezTo>
                      <a:pt x="164" y="5"/>
                      <a:pt x="164" y="5"/>
                      <a:pt x="164" y="6"/>
                    </a:cubicBezTo>
                    <a:cubicBezTo>
                      <a:pt x="164" y="6"/>
                      <a:pt x="164" y="6"/>
                      <a:pt x="164" y="6"/>
                    </a:cubicBezTo>
                    <a:cubicBezTo>
                      <a:pt x="163" y="6"/>
                      <a:pt x="163" y="6"/>
                      <a:pt x="162" y="6"/>
                    </a:cubicBezTo>
                    <a:cubicBezTo>
                      <a:pt x="162" y="6"/>
                      <a:pt x="161" y="6"/>
                      <a:pt x="161" y="6"/>
                    </a:cubicBezTo>
                    <a:cubicBezTo>
                      <a:pt x="160" y="6"/>
                      <a:pt x="160" y="6"/>
                      <a:pt x="159" y="6"/>
                    </a:cubicBezTo>
                    <a:cubicBezTo>
                      <a:pt x="159" y="6"/>
                      <a:pt x="159" y="6"/>
                      <a:pt x="158" y="6"/>
                    </a:cubicBezTo>
                    <a:cubicBezTo>
                      <a:pt x="158" y="6"/>
                      <a:pt x="158" y="7"/>
                      <a:pt x="158" y="7"/>
                    </a:cubicBezTo>
                    <a:cubicBezTo>
                      <a:pt x="158" y="7"/>
                      <a:pt x="158" y="7"/>
                      <a:pt x="158" y="8"/>
                    </a:cubicBezTo>
                    <a:cubicBezTo>
                      <a:pt x="159" y="8"/>
                      <a:pt x="159" y="8"/>
                      <a:pt x="159" y="9"/>
                    </a:cubicBezTo>
                    <a:cubicBezTo>
                      <a:pt x="160" y="9"/>
                      <a:pt x="160" y="9"/>
                      <a:pt x="161" y="9"/>
                    </a:cubicBezTo>
                    <a:cubicBezTo>
                      <a:pt x="161" y="9"/>
                      <a:pt x="161" y="9"/>
                      <a:pt x="162" y="9"/>
                    </a:cubicBezTo>
                    <a:cubicBezTo>
                      <a:pt x="162" y="9"/>
                      <a:pt x="162" y="9"/>
                      <a:pt x="162" y="10"/>
                    </a:cubicBezTo>
                    <a:cubicBezTo>
                      <a:pt x="161" y="10"/>
                      <a:pt x="161" y="9"/>
                      <a:pt x="160" y="9"/>
                    </a:cubicBezTo>
                    <a:cubicBezTo>
                      <a:pt x="160" y="9"/>
                      <a:pt x="159" y="9"/>
                      <a:pt x="159" y="9"/>
                    </a:cubicBezTo>
                    <a:cubicBezTo>
                      <a:pt x="158" y="9"/>
                      <a:pt x="158" y="8"/>
                      <a:pt x="157" y="8"/>
                    </a:cubicBezTo>
                    <a:cubicBezTo>
                      <a:pt x="157" y="8"/>
                      <a:pt x="156" y="8"/>
                      <a:pt x="155" y="7"/>
                    </a:cubicBezTo>
                    <a:cubicBezTo>
                      <a:pt x="155" y="7"/>
                      <a:pt x="155" y="7"/>
                      <a:pt x="155" y="7"/>
                    </a:cubicBezTo>
                    <a:cubicBezTo>
                      <a:pt x="155" y="7"/>
                      <a:pt x="155" y="7"/>
                      <a:pt x="154" y="7"/>
                    </a:cubicBezTo>
                    <a:cubicBezTo>
                      <a:pt x="155" y="8"/>
                      <a:pt x="155" y="8"/>
                      <a:pt x="155" y="8"/>
                    </a:cubicBezTo>
                    <a:cubicBezTo>
                      <a:pt x="155" y="8"/>
                      <a:pt x="155" y="8"/>
                      <a:pt x="155" y="8"/>
                    </a:cubicBezTo>
                    <a:cubicBezTo>
                      <a:pt x="155" y="9"/>
                      <a:pt x="155" y="9"/>
                      <a:pt x="155" y="9"/>
                    </a:cubicBezTo>
                    <a:cubicBezTo>
                      <a:pt x="155" y="9"/>
                      <a:pt x="156" y="9"/>
                      <a:pt x="156" y="9"/>
                    </a:cubicBezTo>
                    <a:cubicBezTo>
                      <a:pt x="156" y="10"/>
                      <a:pt x="156" y="10"/>
                      <a:pt x="156" y="10"/>
                    </a:cubicBezTo>
                    <a:cubicBezTo>
                      <a:pt x="156" y="10"/>
                      <a:pt x="155" y="11"/>
                      <a:pt x="155" y="11"/>
                    </a:cubicBezTo>
                    <a:cubicBezTo>
                      <a:pt x="155" y="11"/>
                      <a:pt x="155" y="10"/>
                      <a:pt x="155" y="10"/>
                    </a:cubicBezTo>
                    <a:cubicBezTo>
                      <a:pt x="155" y="10"/>
                      <a:pt x="155" y="9"/>
                      <a:pt x="154" y="9"/>
                    </a:cubicBezTo>
                    <a:cubicBezTo>
                      <a:pt x="154" y="9"/>
                      <a:pt x="154" y="8"/>
                      <a:pt x="154" y="8"/>
                    </a:cubicBezTo>
                    <a:cubicBezTo>
                      <a:pt x="154" y="8"/>
                      <a:pt x="154" y="8"/>
                      <a:pt x="154" y="8"/>
                    </a:cubicBezTo>
                    <a:cubicBezTo>
                      <a:pt x="153" y="7"/>
                      <a:pt x="153" y="7"/>
                      <a:pt x="153" y="7"/>
                    </a:cubicBezTo>
                    <a:cubicBezTo>
                      <a:pt x="152" y="7"/>
                      <a:pt x="152" y="7"/>
                      <a:pt x="151" y="7"/>
                    </a:cubicBezTo>
                    <a:cubicBezTo>
                      <a:pt x="151" y="7"/>
                      <a:pt x="151" y="7"/>
                      <a:pt x="150" y="8"/>
                    </a:cubicBezTo>
                    <a:cubicBezTo>
                      <a:pt x="150" y="8"/>
                      <a:pt x="150" y="8"/>
                      <a:pt x="150" y="8"/>
                    </a:cubicBezTo>
                    <a:cubicBezTo>
                      <a:pt x="150" y="8"/>
                      <a:pt x="150" y="8"/>
                      <a:pt x="150" y="8"/>
                    </a:cubicBezTo>
                    <a:cubicBezTo>
                      <a:pt x="150" y="8"/>
                      <a:pt x="150" y="7"/>
                      <a:pt x="150" y="7"/>
                    </a:cubicBezTo>
                    <a:cubicBezTo>
                      <a:pt x="150" y="7"/>
                      <a:pt x="150" y="7"/>
                      <a:pt x="150" y="7"/>
                    </a:cubicBezTo>
                    <a:cubicBezTo>
                      <a:pt x="150" y="7"/>
                      <a:pt x="150" y="7"/>
                      <a:pt x="149" y="7"/>
                    </a:cubicBezTo>
                    <a:cubicBezTo>
                      <a:pt x="149" y="6"/>
                      <a:pt x="149" y="6"/>
                      <a:pt x="149" y="6"/>
                    </a:cubicBezTo>
                    <a:cubicBezTo>
                      <a:pt x="149" y="6"/>
                      <a:pt x="149" y="6"/>
                      <a:pt x="149" y="6"/>
                    </a:cubicBezTo>
                    <a:cubicBezTo>
                      <a:pt x="148" y="6"/>
                      <a:pt x="148" y="6"/>
                      <a:pt x="147" y="6"/>
                    </a:cubicBezTo>
                    <a:cubicBezTo>
                      <a:pt x="147" y="6"/>
                      <a:pt x="147" y="6"/>
                      <a:pt x="147" y="6"/>
                    </a:cubicBezTo>
                    <a:cubicBezTo>
                      <a:pt x="146" y="6"/>
                      <a:pt x="146" y="6"/>
                      <a:pt x="146" y="6"/>
                    </a:cubicBezTo>
                    <a:cubicBezTo>
                      <a:pt x="146" y="6"/>
                      <a:pt x="146" y="6"/>
                      <a:pt x="147" y="6"/>
                    </a:cubicBezTo>
                    <a:cubicBezTo>
                      <a:pt x="147" y="5"/>
                      <a:pt x="147" y="5"/>
                      <a:pt x="147" y="5"/>
                    </a:cubicBezTo>
                    <a:cubicBezTo>
                      <a:pt x="147" y="5"/>
                      <a:pt x="147" y="5"/>
                      <a:pt x="146" y="5"/>
                    </a:cubicBezTo>
                    <a:cubicBezTo>
                      <a:pt x="146" y="6"/>
                      <a:pt x="146" y="6"/>
                      <a:pt x="145" y="6"/>
                    </a:cubicBezTo>
                    <a:cubicBezTo>
                      <a:pt x="145" y="6"/>
                      <a:pt x="145" y="6"/>
                      <a:pt x="145" y="7"/>
                    </a:cubicBezTo>
                    <a:cubicBezTo>
                      <a:pt x="145" y="7"/>
                      <a:pt x="144" y="7"/>
                      <a:pt x="144" y="7"/>
                    </a:cubicBezTo>
                    <a:cubicBezTo>
                      <a:pt x="144" y="7"/>
                      <a:pt x="143" y="7"/>
                      <a:pt x="143" y="7"/>
                    </a:cubicBezTo>
                    <a:cubicBezTo>
                      <a:pt x="143" y="8"/>
                      <a:pt x="142" y="8"/>
                      <a:pt x="142" y="8"/>
                    </a:cubicBezTo>
                    <a:cubicBezTo>
                      <a:pt x="142" y="9"/>
                      <a:pt x="142" y="9"/>
                      <a:pt x="141" y="9"/>
                    </a:cubicBezTo>
                    <a:cubicBezTo>
                      <a:pt x="141" y="8"/>
                      <a:pt x="141" y="8"/>
                      <a:pt x="141" y="8"/>
                    </a:cubicBezTo>
                    <a:cubicBezTo>
                      <a:pt x="140" y="8"/>
                      <a:pt x="140" y="8"/>
                      <a:pt x="140" y="7"/>
                    </a:cubicBezTo>
                    <a:cubicBezTo>
                      <a:pt x="140" y="7"/>
                      <a:pt x="139" y="7"/>
                      <a:pt x="139" y="7"/>
                    </a:cubicBezTo>
                    <a:cubicBezTo>
                      <a:pt x="139" y="8"/>
                      <a:pt x="139" y="8"/>
                      <a:pt x="139" y="8"/>
                    </a:cubicBezTo>
                    <a:cubicBezTo>
                      <a:pt x="139" y="8"/>
                      <a:pt x="139" y="8"/>
                      <a:pt x="139" y="9"/>
                    </a:cubicBezTo>
                    <a:cubicBezTo>
                      <a:pt x="139" y="9"/>
                      <a:pt x="139" y="9"/>
                      <a:pt x="139" y="9"/>
                    </a:cubicBezTo>
                    <a:cubicBezTo>
                      <a:pt x="140" y="10"/>
                      <a:pt x="140" y="10"/>
                      <a:pt x="141" y="10"/>
                    </a:cubicBezTo>
                    <a:cubicBezTo>
                      <a:pt x="141" y="10"/>
                      <a:pt x="141" y="10"/>
                      <a:pt x="141" y="10"/>
                    </a:cubicBezTo>
                    <a:cubicBezTo>
                      <a:pt x="141" y="10"/>
                      <a:pt x="140" y="10"/>
                      <a:pt x="140" y="11"/>
                    </a:cubicBezTo>
                    <a:cubicBezTo>
                      <a:pt x="140" y="11"/>
                      <a:pt x="140" y="11"/>
                      <a:pt x="139" y="11"/>
                    </a:cubicBezTo>
                    <a:cubicBezTo>
                      <a:pt x="139" y="12"/>
                      <a:pt x="139" y="12"/>
                      <a:pt x="139" y="12"/>
                    </a:cubicBezTo>
                    <a:cubicBezTo>
                      <a:pt x="140" y="12"/>
                      <a:pt x="140" y="12"/>
                      <a:pt x="141" y="13"/>
                    </a:cubicBezTo>
                    <a:cubicBezTo>
                      <a:pt x="141" y="13"/>
                      <a:pt x="141" y="12"/>
                      <a:pt x="142" y="12"/>
                    </a:cubicBezTo>
                    <a:cubicBezTo>
                      <a:pt x="142" y="12"/>
                      <a:pt x="142" y="12"/>
                      <a:pt x="143" y="12"/>
                    </a:cubicBezTo>
                    <a:cubicBezTo>
                      <a:pt x="143" y="12"/>
                      <a:pt x="143" y="12"/>
                      <a:pt x="144" y="12"/>
                    </a:cubicBezTo>
                    <a:cubicBezTo>
                      <a:pt x="144" y="12"/>
                      <a:pt x="144" y="12"/>
                      <a:pt x="144" y="12"/>
                    </a:cubicBezTo>
                    <a:cubicBezTo>
                      <a:pt x="145" y="12"/>
                      <a:pt x="145" y="13"/>
                      <a:pt x="146" y="13"/>
                    </a:cubicBezTo>
                    <a:cubicBezTo>
                      <a:pt x="146" y="13"/>
                      <a:pt x="147" y="13"/>
                      <a:pt x="147" y="13"/>
                    </a:cubicBezTo>
                    <a:cubicBezTo>
                      <a:pt x="147" y="13"/>
                      <a:pt x="147" y="13"/>
                      <a:pt x="148" y="13"/>
                    </a:cubicBezTo>
                    <a:cubicBezTo>
                      <a:pt x="148" y="14"/>
                      <a:pt x="147" y="14"/>
                      <a:pt x="147" y="14"/>
                    </a:cubicBezTo>
                    <a:cubicBezTo>
                      <a:pt x="147" y="14"/>
                      <a:pt x="147" y="14"/>
                      <a:pt x="147" y="14"/>
                    </a:cubicBezTo>
                    <a:cubicBezTo>
                      <a:pt x="147" y="15"/>
                      <a:pt x="148" y="15"/>
                      <a:pt x="148" y="15"/>
                    </a:cubicBezTo>
                    <a:cubicBezTo>
                      <a:pt x="147" y="15"/>
                      <a:pt x="147" y="16"/>
                      <a:pt x="147" y="16"/>
                    </a:cubicBezTo>
                    <a:cubicBezTo>
                      <a:pt x="147" y="16"/>
                      <a:pt x="147" y="16"/>
                      <a:pt x="147" y="17"/>
                    </a:cubicBezTo>
                    <a:cubicBezTo>
                      <a:pt x="148" y="17"/>
                      <a:pt x="148" y="17"/>
                      <a:pt x="148" y="17"/>
                    </a:cubicBezTo>
                    <a:cubicBezTo>
                      <a:pt x="148" y="18"/>
                      <a:pt x="148" y="18"/>
                      <a:pt x="148" y="18"/>
                    </a:cubicBezTo>
                    <a:cubicBezTo>
                      <a:pt x="148" y="18"/>
                      <a:pt x="148" y="18"/>
                      <a:pt x="148" y="19"/>
                    </a:cubicBezTo>
                    <a:cubicBezTo>
                      <a:pt x="149" y="19"/>
                      <a:pt x="149" y="19"/>
                      <a:pt x="150" y="19"/>
                    </a:cubicBezTo>
                    <a:cubicBezTo>
                      <a:pt x="150" y="19"/>
                      <a:pt x="150" y="19"/>
                      <a:pt x="151" y="19"/>
                    </a:cubicBezTo>
                    <a:cubicBezTo>
                      <a:pt x="151" y="19"/>
                      <a:pt x="151" y="19"/>
                      <a:pt x="151" y="19"/>
                    </a:cubicBezTo>
                    <a:cubicBezTo>
                      <a:pt x="152" y="19"/>
                      <a:pt x="152" y="20"/>
                      <a:pt x="153" y="20"/>
                    </a:cubicBezTo>
                    <a:cubicBezTo>
                      <a:pt x="153" y="20"/>
                      <a:pt x="153" y="20"/>
                      <a:pt x="153" y="20"/>
                    </a:cubicBezTo>
                    <a:cubicBezTo>
                      <a:pt x="153" y="20"/>
                      <a:pt x="153" y="20"/>
                      <a:pt x="153" y="20"/>
                    </a:cubicBezTo>
                    <a:cubicBezTo>
                      <a:pt x="153" y="20"/>
                      <a:pt x="152" y="20"/>
                      <a:pt x="152" y="20"/>
                    </a:cubicBezTo>
                    <a:cubicBezTo>
                      <a:pt x="151" y="20"/>
                      <a:pt x="150" y="20"/>
                      <a:pt x="150" y="19"/>
                    </a:cubicBezTo>
                    <a:cubicBezTo>
                      <a:pt x="149" y="20"/>
                      <a:pt x="149" y="20"/>
                      <a:pt x="148" y="20"/>
                    </a:cubicBezTo>
                    <a:cubicBezTo>
                      <a:pt x="148" y="20"/>
                      <a:pt x="148" y="19"/>
                      <a:pt x="147" y="19"/>
                    </a:cubicBezTo>
                    <a:cubicBezTo>
                      <a:pt x="147" y="19"/>
                      <a:pt x="147" y="19"/>
                      <a:pt x="147" y="19"/>
                    </a:cubicBezTo>
                    <a:cubicBezTo>
                      <a:pt x="147" y="19"/>
                      <a:pt x="147" y="18"/>
                      <a:pt x="147" y="18"/>
                    </a:cubicBezTo>
                    <a:cubicBezTo>
                      <a:pt x="147" y="18"/>
                      <a:pt x="146" y="17"/>
                      <a:pt x="146" y="17"/>
                    </a:cubicBezTo>
                    <a:cubicBezTo>
                      <a:pt x="146" y="17"/>
                      <a:pt x="146" y="16"/>
                      <a:pt x="146" y="16"/>
                    </a:cubicBezTo>
                    <a:cubicBezTo>
                      <a:pt x="146" y="16"/>
                      <a:pt x="146" y="16"/>
                      <a:pt x="146" y="16"/>
                    </a:cubicBezTo>
                    <a:cubicBezTo>
                      <a:pt x="146" y="15"/>
                      <a:pt x="146" y="15"/>
                      <a:pt x="145" y="15"/>
                    </a:cubicBezTo>
                    <a:cubicBezTo>
                      <a:pt x="145" y="15"/>
                      <a:pt x="145" y="15"/>
                      <a:pt x="145" y="14"/>
                    </a:cubicBezTo>
                    <a:cubicBezTo>
                      <a:pt x="145" y="14"/>
                      <a:pt x="145" y="14"/>
                      <a:pt x="144" y="13"/>
                    </a:cubicBezTo>
                    <a:cubicBezTo>
                      <a:pt x="144" y="13"/>
                      <a:pt x="144" y="13"/>
                      <a:pt x="144" y="13"/>
                    </a:cubicBezTo>
                    <a:cubicBezTo>
                      <a:pt x="143" y="13"/>
                      <a:pt x="143" y="13"/>
                      <a:pt x="143" y="13"/>
                    </a:cubicBezTo>
                    <a:cubicBezTo>
                      <a:pt x="142" y="13"/>
                      <a:pt x="142" y="13"/>
                      <a:pt x="142" y="13"/>
                    </a:cubicBezTo>
                    <a:cubicBezTo>
                      <a:pt x="141" y="13"/>
                      <a:pt x="141" y="13"/>
                      <a:pt x="141" y="13"/>
                    </a:cubicBezTo>
                    <a:cubicBezTo>
                      <a:pt x="140" y="13"/>
                      <a:pt x="140" y="13"/>
                      <a:pt x="140" y="13"/>
                    </a:cubicBezTo>
                    <a:cubicBezTo>
                      <a:pt x="139" y="13"/>
                      <a:pt x="139" y="13"/>
                      <a:pt x="138" y="14"/>
                    </a:cubicBezTo>
                    <a:cubicBezTo>
                      <a:pt x="138" y="14"/>
                      <a:pt x="138" y="14"/>
                      <a:pt x="137" y="13"/>
                    </a:cubicBezTo>
                    <a:cubicBezTo>
                      <a:pt x="137" y="14"/>
                      <a:pt x="137" y="14"/>
                      <a:pt x="137" y="14"/>
                    </a:cubicBezTo>
                    <a:cubicBezTo>
                      <a:pt x="136" y="14"/>
                      <a:pt x="136" y="14"/>
                      <a:pt x="136" y="15"/>
                    </a:cubicBezTo>
                    <a:cubicBezTo>
                      <a:pt x="136" y="15"/>
                      <a:pt x="137" y="15"/>
                      <a:pt x="137" y="15"/>
                    </a:cubicBezTo>
                    <a:cubicBezTo>
                      <a:pt x="137" y="15"/>
                      <a:pt x="137" y="15"/>
                      <a:pt x="137" y="16"/>
                    </a:cubicBezTo>
                    <a:cubicBezTo>
                      <a:pt x="137" y="16"/>
                      <a:pt x="136" y="16"/>
                      <a:pt x="136" y="16"/>
                    </a:cubicBezTo>
                    <a:cubicBezTo>
                      <a:pt x="136" y="16"/>
                      <a:pt x="135" y="16"/>
                      <a:pt x="134" y="16"/>
                    </a:cubicBezTo>
                    <a:cubicBezTo>
                      <a:pt x="134" y="15"/>
                      <a:pt x="133" y="15"/>
                      <a:pt x="132" y="15"/>
                    </a:cubicBezTo>
                    <a:cubicBezTo>
                      <a:pt x="132" y="15"/>
                      <a:pt x="132" y="15"/>
                      <a:pt x="132" y="15"/>
                    </a:cubicBezTo>
                    <a:cubicBezTo>
                      <a:pt x="132" y="15"/>
                      <a:pt x="131" y="15"/>
                      <a:pt x="131" y="15"/>
                    </a:cubicBezTo>
                    <a:cubicBezTo>
                      <a:pt x="131" y="15"/>
                      <a:pt x="131" y="15"/>
                      <a:pt x="131" y="15"/>
                    </a:cubicBezTo>
                    <a:cubicBezTo>
                      <a:pt x="131" y="15"/>
                      <a:pt x="130" y="15"/>
                      <a:pt x="130" y="15"/>
                    </a:cubicBezTo>
                    <a:cubicBezTo>
                      <a:pt x="129" y="15"/>
                      <a:pt x="129" y="15"/>
                      <a:pt x="128" y="15"/>
                    </a:cubicBezTo>
                    <a:cubicBezTo>
                      <a:pt x="128" y="15"/>
                      <a:pt x="128" y="15"/>
                      <a:pt x="128" y="15"/>
                    </a:cubicBezTo>
                    <a:cubicBezTo>
                      <a:pt x="128" y="15"/>
                      <a:pt x="128" y="16"/>
                      <a:pt x="128" y="16"/>
                    </a:cubicBezTo>
                    <a:cubicBezTo>
                      <a:pt x="128" y="16"/>
                      <a:pt x="128" y="16"/>
                      <a:pt x="129" y="17"/>
                    </a:cubicBezTo>
                    <a:cubicBezTo>
                      <a:pt x="128" y="17"/>
                      <a:pt x="128" y="17"/>
                      <a:pt x="128" y="17"/>
                    </a:cubicBezTo>
                    <a:cubicBezTo>
                      <a:pt x="128" y="17"/>
                      <a:pt x="129" y="18"/>
                      <a:pt x="129" y="18"/>
                    </a:cubicBezTo>
                    <a:cubicBezTo>
                      <a:pt x="129" y="18"/>
                      <a:pt x="129" y="18"/>
                      <a:pt x="130" y="19"/>
                    </a:cubicBezTo>
                    <a:cubicBezTo>
                      <a:pt x="130" y="19"/>
                      <a:pt x="130" y="19"/>
                      <a:pt x="129" y="19"/>
                    </a:cubicBezTo>
                    <a:cubicBezTo>
                      <a:pt x="130" y="20"/>
                      <a:pt x="130" y="20"/>
                      <a:pt x="130" y="20"/>
                    </a:cubicBezTo>
                    <a:cubicBezTo>
                      <a:pt x="130" y="20"/>
                      <a:pt x="130" y="20"/>
                      <a:pt x="130" y="21"/>
                    </a:cubicBezTo>
                    <a:cubicBezTo>
                      <a:pt x="130" y="21"/>
                      <a:pt x="130" y="21"/>
                      <a:pt x="130" y="21"/>
                    </a:cubicBezTo>
                    <a:cubicBezTo>
                      <a:pt x="130" y="21"/>
                      <a:pt x="130" y="21"/>
                      <a:pt x="130" y="22"/>
                    </a:cubicBezTo>
                    <a:cubicBezTo>
                      <a:pt x="131" y="22"/>
                      <a:pt x="131" y="22"/>
                      <a:pt x="131" y="22"/>
                    </a:cubicBezTo>
                    <a:cubicBezTo>
                      <a:pt x="131" y="23"/>
                      <a:pt x="131" y="23"/>
                      <a:pt x="132" y="23"/>
                    </a:cubicBezTo>
                    <a:cubicBezTo>
                      <a:pt x="131" y="23"/>
                      <a:pt x="131" y="24"/>
                      <a:pt x="131" y="24"/>
                    </a:cubicBezTo>
                    <a:cubicBezTo>
                      <a:pt x="131" y="24"/>
                      <a:pt x="131" y="24"/>
                      <a:pt x="131" y="25"/>
                    </a:cubicBezTo>
                    <a:cubicBezTo>
                      <a:pt x="132" y="25"/>
                      <a:pt x="132" y="25"/>
                      <a:pt x="132" y="25"/>
                    </a:cubicBezTo>
                    <a:cubicBezTo>
                      <a:pt x="132" y="25"/>
                      <a:pt x="132" y="26"/>
                      <a:pt x="133" y="26"/>
                    </a:cubicBezTo>
                    <a:cubicBezTo>
                      <a:pt x="133" y="26"/>
                      <a:pt x="133" y="26"/>
                      <a:pt x="133" y="26"/>
                    </a:cubicBezTo>
                    <a:cubicBezTo>
                      <a:pt x="133" y="27"/>
                      <a:pt x="134" y="27"/>
                      <a:pt x="134" y="27"/>
                    </a:cubicBezTo>
                    <a:cubicBezTo>
                      <a:pt x="134" y="27"/>
                      <a:pt x="134" y="27"/>
                      <a:pt x="135" y="27"/>
                    </a:cubicBezTo>
                    <a:cubicBezTo>
                      <a:pt x="135" y="28"/>
                      <a:pt x="135" y="28"/>
                      <a:pt x="135" y="28"/>
                    </a:cubicBezTo>
                    <a:cubicBezTo>
                      <a:pt x="135" y="28"/>
                      <a:pt x="135" y="28"/>
                      <a:pt x="135" y="28"/>
                    </a:cubicBezTo>
                    <a:cubicBezTo>
                      <a:pt x="135" y="28"/>
                      <a:pt x="136" y="28"/>
                      <a:pt x="136" y="28"/>
                    </a:cubicBezTo>
                    <a:cubicBezTo>
                      <a:pt x="136" y="28"/>
                      <a:pt x="136" y="29"/>
                      <a:pt x="136" y="29"/>
                    </a:cubicBezTo>
                    <a:cubicBezTo>
                      <a:pt x="136" y="29"/>
                      <a:pt x="136" y="29"/>
                      <a:pt x="136" y="29"/>
                    </a:cubicBezTo>
                    <a:cubicBezTo>
                      <a:pt x="137" y="29"/>
                      <a:pt x="137" y="29"/>
                      <a:pt x="138" y="29"/>
                    </a:cubicBezTo>
                    <a:cubicBezTo>
                      <a:pt x="138" y="29"/>
                      <a:pt x="138" y="29"/>
                      <a:pt x="138" y="30"/>
                    </a:cubicBezTo>
                    <a:cubicBezTo>
                      <a:pt x="138" y="30"/>
                      <a:pt x="138" y="30"/>
                      <a:pt x="138" y="30"/>
                    </a:cubicBezTo>
                    <a:cubicBezTo>
                      <a:pt x="137" y="30"/>
                      <a:pt x="137" y="30"/>
                      <a:pt x="137" y="30"/>
                    </a:cubicBezTo>
                    <a:cubicBezTo>
                      <a:pt x="136" y="30"/>
                      <a:pt x="136" y="30"/>
                      <a:pt x="136" y="30"/>
                    </a:cubicBezTo>
                    <a:cubicBezTo>
                      <a:pt x="136" y="30"/>
                      <a:pt x="135" y="30"/>
                      <a:pt x="135" y="30"/>
                    </a:cubicBezTo>
                    <a:cubicBezTo>
                      <a:pt x="135" y="30"/>
                      <a:pt x="135" y="30"/>
                      <a:pt x="134" y="30"/>
                    </a:cubicBezTo>
                    <a:cubicBezTo>
                      <a:pt x="134" y="29"/>
                      <a:pt x="134" y="29"/>
                      <a:pt x="134" y="29"/>
                    </a:cubicBezTo>
                    <a:cubicBezTo>
                      <a:pt x="134" y="29"/>
                      <a:pt x="134" y="29"/>
                      <a:pt x="134" y="29"/>
                    </a:cubicBezTo>
                    <a:cubicBezTo>
                      <a:pt x="134" y="29"/>
                      <a:pt x="134" y="29"/>
                      <a:pt x="133" y="29"/>
                    </a:cubicBezTo>
                    <a:cubicBezTo>
                      <a:pt x="133" y="29"/>
                      <a:pt x="133" y="29"/>
                      <a:pt x="133" y="29"/>
                    </a:cubicBezTo>
                    <a:cubicBezTo>
                      <a:pt x="132" y="29"/>
                      <a:pt x="132" y="29"/>
                      <a:pt x="132" y="29"/>
                    </a:cubicBezTo>
                    <a:cubicBezTo>
                      <a:pt x="132" y="29"/>
                      <a:pt x="132" y="29"/>
                      <a:pt x="132" y="29"/>
                    </a:cubicBezTo>
                    <a:cubicBezTo>
                      <a:pt x="132" y="28"/>
                      <a:pt x="132" y="28"/>
                      <a:pt x="132" y="28"/>
                    </a:cubicBezTo>
                    <a:cubicBezTo>
                      <a:pt x="132" y="28"/>
                      <a:pt x="132" y="28"/>
                      <a:pt x="132" y="28"/>
                    </a:cubicBezTo>
                    <a:cubicBezTo>
                      <a:pt x="131" y="28"/>
                      <a:pt x="131" y="28"/>
                      <a:pt x="131" y="28"/>
                    </a:cubicBezTo>
                    <a:cubicBezTo>
                      <a:pt x="131" y="29"/>
                      <a:pt x="131" y="29"/>
                      <a:pt x="130" y="29"/>
                    </a:cubicBezTo>
                    <a:cubicBezTo>
                      <a:pt x="130" y="29"/>
                      <a:pt x="129" y="30"/>
                      <a:pt x="129" y="30"/>
                    </a:cubicBezTo>
                    <a:cubicBezTo>
                      <a:pt x="129" y="30"/>
                      <a:pt x="128" y="30"/>
                      <a:pt x="128" y="30"/>
                    </a:cubicBezTo>
                    <a:cubicBezTo>
                      <a:pt x="128" y="30"/>
                      <a:pt x="127" y="29"/>
                      <a:pt x="127" y="29"/>
                    </a:cubicBezTo>
                    <a:cubicBezTo>
                      <a:pt x="126" y="29"/>
                      <a:pt x="126" y="29"/>
                      <a:pt x="126" y="29"/>
                    </a:cubicBezTo>
                    <a:cubicBezTo>
                      <a:pt x="125" y="29"/>
                      <a:pt x="125" y="29"/>
                      <a:pt x="125" y="29"/>
                    </a:cubicBezTo>
                    <a:cubicBezTo>
                      <a:pt x="125" y="29"/>
                      <a:pt x="125" y="29"/>
                      <a:pt x="125" y="28"/>
                    </a:cubicBezTo>
                    <a:cubicBezTo>
                      <a:pt x="125" y="28"/>
                      <a:pt x="125" y="28"/>
                      <a:pt x="125" y="27"/>
                    </a:cubicBezTo>
                    <a:cubicBezTo>
                      <a:pt x="125" y="27"/>
                      <a:pt x="124" y="27"/>
                      <a:pt x="124" y="26"/>
                    </a:cubicBezTo>
                    <a:cubicBezTo>
                      <a:pt x="124" y="26"/>
                      <a:pt x="124" y="26"/>
                      <a:pt x="123" y="26"/>
                    </a:cubicBezTo>
                    <a:cubicBezTo>
                      <a:pt x="123" y="26"/>
                      <a:pt x="123" y="26"/>
                      <a:pt x="123" y="25"/>
                    </a:cubicBezTo>
                    <a:cubicBezTo>
                      <a:pt x="123" y="25"/>
                      <a:pt x="123" y="25"/>
                      <a:pt x="123" y="25"/>
                    </a:cubicBezTo>
                    <a:cubicBezTo>
                      <a:pt x="123" y="25"/>
                      <a:pt x="123" y="24"/>
                      <a:pt x="124" y="24"/>
                    </a:cubicBezTo>
                    <a:cubicBezTo>
                      <a:pt x="124" y="24"/>
                      <a:pt x="124" y="24"/>
                      <a:pt x="124" y="24"/>
                    </a:cubicBezTo>
                    <a:cubicBezTo>
                      <a:pt x="124" y="23"/>
                      <a:pt x="124" y="23"/>
                      <a:pt x="123" y="22"/>
                    </a:cubicBezTo>
                    <a:cubicBezTo>
                      <a:pt x="123" y="22"/>
                      <a:pt x="123" y="22"/>
                      <a:pt x="123" y="21"/>
                    </a:cubicBezTo>
                    <a:cubicBezTo>
                      <a:pt x="122" y="21"/>
                      <a:pt x="122" y="21"/>
                      <a:pt x="121" y="21"/>
                    </a:cubicBezTo>
                    <a:cubicBezTo>
                      <a:pt x="121" y="20"/>
                      <a:pt x="121" y="20"/>
                      <a:pt x="121" y="20"/>
                    </a:cubicBezTo>
                    <a:cubicBezTo>
                      <a:pt x="121" y="19"/>
                      <a:pt x="120" y="19"/>
                      <a:pt x="120" y="19"/>
                    </a:cubicBezTo>
                    <a:cubicBezTo>
                      <a:pt x="120" y="18"/>
                      <a:pt x="120" y="18"/>
                      <a:pt x="119" y="18"/>
                    </a:cubicBezTo>
                    <a:cubicBezTo>
                      <a:pt x="119" y="18"/>
                      <a:pt x="119" y="18"/>
                      <a:pt x="118" y="18"/>
                    </a:cubicBezTo>
                    <a:cubicBezTo>
                      <a:pt x="118" y="18"/>
                      <a:pt x="118" y="17"/>
                      <a:pt x="118" y="17"/>
                    </a:cubicBezTo>
                    <a:cubicBezTo>
                      <a:pt x="118" y="17"/>
                      <a:pt x="117" y="17"/>
                      <a:pt x="117" y="17"/>
                    </a:cubicBezTo>
                    <a:cubicBezTo>
                      <a:pt x="117" y="17"/>
                      <a:pt x="116" y="17"/>
                      <a:pt x="116" y="17"/>
                    </a:cubicBezTo>
                    <a:cubicBezTo>
                      <a:pt x="116" y="17"/>
                      <a:pt x="116" y="17"/>
                      <a:pt x="115" y="17"/>
                    </a:cubicBezTo>
                    <a:cubicBezTo>
                      <a:pt x="115" y="17"/>
                      <a:pt x="115" y="17"/>
                      <a:pt x="114" y="17"/>
                    </a:cubicBezTo>
                    <a:cubicBezTo>
                      <a:pt x="114" y="17"/>
                      <a:pt x="114" y="18"/>
                      <a:pt x="114" y="18"/>
                    </a:cubicBezTo>
                    <a:cubicBezTo>
                      <a:pt x="114" y="18"/>
                      <a:pt x="114" y="18"/>
                      <a:pt x="114" y="19"/>
                    </a:cubicBezTo>
                    <a:cubicBezTo>
                      <a:pt x="114" y="19"/>
                      <a:pt x="114" y="19"/>
                      <a:pt x="114" y="19"/>
                    </a:cubicBezTo>
                    <a:cubicBezTo>
                      <a:pt x="114" y="19"/>
                      <a:pt x="114" y="19"/>
                      <a:pt x="114" y="19"/>
                    </a:cubicBezTo>
                    <a:cubicBezTo>
                      <a:pt x="114" y="20"/>
                      <a:pt x="114" y="20"/>
                      <a:pt x="114" y="20"/>
                    </a:cubicBezTo>
                    <a:cubicBezTo>
                      <a:pt x="114" y="20"/>
                      <a:pt x="113" y="21"/>
                      <a:pt x="113" y="21"/>
                    </a:cubicBezTo>
                    <a:cubicBezTo>
                      <a:pt x="113" y="22"/>
                      <a:pt x="113" y="22"/>
                      <a:pt x="113" y="22"/>
                    </a:cubicBezTo>
                    <a:cubicBezTo>
                      <a:pt x="113" y="22"/>
                      <a:pt x="113" y="23"/>
                      <a:pt x="114" y="23"/>
                    </a:cubicBezTo>
                    <a:cubicBezTo>
                      <a:pt x="114" y="23"/>
                      <a:pt x="114" y="23"/>
                      <a:pt x="114" y="23"/>
                    </a:cubicBezTo>
                    <a:cubicBezTo>
                      <a:pt x="114" y="24"/>
                      <a:pt x="114" y="24"/>
                      <a:pt x="114" y="24"/>
                    </a:cubicBezTo>
                    <a:cubicBezTo>
                      <a:pt x="114" y="25"/>
                      <a:pt x="114" y="25"/>
                      <a:pt x="114" y="25"/>
                    </a:cubicBezTo>
                    <a:cubicBezTo>
                      <a:pt x="114" y="26"/>
                      <a:pt x="114" y="26"/>
                      <a:pt x="114" y="26"/>
                    </a:cubicBezTo>
                    <a:cubicBezTo>
                      <a:pt x="114" y="26"/>
                      <a:pt x="114" y="27"/>
                      <a:pt x="114" y="27"/>
                    </a:cubicBezTo>
                    <a:cubicBezTo>
                      <a:pt x="114" y="27"/>
                      <a:pt x="114" y="27"/>
                      <a:pt x="114" y="28"/>
                    </a:cubicBezTo>
                    <a:cubicBezTo>
                      <a:pt x="114" y="27"/>
                      <a:pt x="113" y="27"/>
                      <a:pt x="113" y="27"/>
                    </a:cubicBezTo>
                    <a:cubicBezTo>
                      <a:pt x="113" y="27"/>
                      <a:pt x="113" y="27"/>
                      <a:pt x="113" y="27"/>
                    </a:cubicBezTo>
                    <a:cubicBezTo>
                      <a:pt x="113" y="27"/>
                      <a:pt x="113" y="27"/>
                      <a:pt x="112" y="28"/>
                    </a:cubicBezTo>
                    <a:cubicBezTo>
                      <a:pt x="112" y="28"/>
                      <a:pt x="112" y="28"/>
                      <a:pt x="112" y="28"/>
                    </a:cubicBezTo>
                    <a:cubicBezTo>
                      <a:pt x="111" y="28"/>
                      <a:pt x="111" y="27"/>
                      <a:pt x="111" y="27"/>
                    </a:cubicBezTo>
                    <a:cubicBezTo>
                      <a:pt x="111" y="27"/>
                      <a:pt x="111" y="27"/>
                      <a:pt x="111" y="27"/>
                    </a:cubicBezTo>
                    <a:cubicBezTo>
                      <a:pt x="110" y="27"/>
                      <a:pt x="110" y="27"/>
                      <a:pt x="109" y="27"/>
                    </a:cubicBezTo>
                    <a:cubicBezTo>
                      <a:pt x="109" y="27"/>
                      <a:pt x="109" y="27"/>
                      <a:pt x="108" y="27"/>
                    </a:cubicBezTo>
                    <a:cubicBezTo>
                      <a:pt x="108" y="27"/>
                      <a:pt x="108" y="27"/>
                      <a:pt x="108" y="27"/>
                    </a:cubicBezTo>
                    <a:cubicBezTo>
                      <a:pt x="108" y="27"/>
                      <a:pt x="108" y="27"/>
                      <a:pt x="108" y="27"/>
                    </a:cubicBezTo>
                    <a:cubicBezTo>
                      <a:pt x="108" y="27"/>
                      <a:pt x="108" y="28"/>
                      <a:pt x="108" y="28"/>
                    </a:cubicBezTo>
                    <a:cubicBezTo>
                      <a:pt x="108" y="28"/>
                      <a:pt x="108" y="28"/>
                      <a:pt x="109" y="28"/>
                    </a:cubicBezTo>
                    <a:cubicBezTo>
                      <a:pt x="109" y="28"/>
                      <a:pt x="109" y="28"/>
                      <a:pt x="109" y="28"/>
                    </a:cubicBezTo>
                    <a:cubicBezTo>
                      <a:pt x="109" y="28"/>
                      <a:pt x="109" y="29"/>
                      <a:pt x="109" y="29"/>
                    </a:cubicBezTo>
                    <a:cubicBezTo>
                      <a:pt x="109" y="29"/>
                      <a:pt x="109" y="29"/>
                      <a:pt x="108" y="29"/>
                    </a:cubicBezTo>
                    <a:cubicBezTo>
                      <a:pt x="108" y="29"/>
                      <a:pt x="108" y="29"/>
                      <a:pt x="108" y="29"/>
                    </a:cubicBezTo>
                    <a:cubicBezTo>
                      <a:pt x="108" y="29"/>
                      <a:pt x="108" y="29"/>
                      <a:pt x="108" y="29"/>
                    </a:cubicBezTo>
                    <a:cubicBezTo>
                      <a:pt x="107" y="29"/>
                      <a:pt x="107" y="29"/>
                      <a:pt x="107" y="29"/>
                    </a:cubicBezTo>
                    <a:cubicBezTo>
                      <a:pt x="106" y="29"/>
                      <a:pt x="106" y="29"/>
                      <a:pt x="106" y="29"/>
                    </a:cubicBezTo>
                    <a:cubicBezTo>
                      <a:pt x="106" y="28"/>
                      <a:pt x="106" y="28"/>
                      <a:pt x="106" y="28"/>
                    </a:cubicBezTo>
                    <a:cubicBezTo>
                      <a:pt x="105" y="28"/>
                      <a:pt x="105" y="27"/>
                      <a:pt x="105" y="27"/>
                    </a:cubicBezTo>
                    <a:cubicBezTo>
                      <a:pt x="105" y="27"/>
                      <a:pt x="105" y="27"/>
                      <a:pt x="104" y="26"/>
                    </a:cubicBezTo>
                    <a:cubicBezTo>
                      <a:pt x="104" y="26"/>
                      <a:pt x="104" y="26"/>
                      <a:pt x="104" y="26"/>
                    </a:cubicBezTo>
                    <a:cubicBezTo>
                      <a:pt x="104" y="26"/>
                      <a:pt x="103" y="25"/>
                      <a:pt x="103" y="25"/>
                    </a:cubicBezTo>
                    <a:cubicBezTo>
                      <a:pt x="103" y="25"/>
                      <a:pt x="103" y="25"/>
                      <a:pt x="103" y="25"/>
                    </a:cubicBezTo>
                    <a:cubicBezTo>
                      <a:pt x="103" y="25"/>
                      <a:pt x="103" y="24"/>
                      <a:pt x="103" y="24"/>
                    </a:cubicBezTo>
                    <a:cubicBezTo>
                      <a:pt x="102" y="25"/>
                      <a:pt x="102" y="25"/>
                      <a:pt x="102" y="25"/>
                    </a:cubicBezTo>
                    <a:cubicBezTo>
                      <a:pt x="102" y="25"/>
                      <a:pt x="102" y="25"/>
                      <a:pt x="102" y="26"/>
                    </a:cubicBezTo>
                    <a:cubicBezTo>
                      <a:pt x="101" y="26"/>
                      <a:pt x="101" y="26"/>
                      <a:pt x="101" y="26"/>
                    </a:cubicBezTo>
                    <a:cubicBezTo>
                      <a:pt x="101" y="26"/>
                      <a:pt x="101" y="26"/>
                      <a:pt x="101" y="26"/>
                    </a:cubicBezTo>
                    <a:cubicBezTo>
                      <a:pt x="101" y="27"/>
                      <a:pt x="101" y="27"/>
                      <a:pt x="101" y="27"/>
                    </a:cubicBezTo>
                    <a:cubicBezTo>
                      <a:pt x="101" y="27"/>
                      <a:pt x="100" y="27"/>
                      <a:pt x="100" y="27"/>
                    </a:cubicBezTo>
                    <a:cubicBezTo>
                      <a:pt x="100" y="27"/>
                      <a:pt x="100" y="28"/>
                      <a:pt x="99" y="28"/>
                    </a:cubicBezTo>
                    <a:cubicBezTo>
                      <a:pt x="99" y="28"/>
                      <a:pt x="99" y="28"/>
                      <a:pt x="99" y="28"/>
                    </a:cubicBezTo>
                    <a:cubicBezTo>
                      <a:pt x="99" y="29"/>
                      <a:pt x="98" y="29"/>
                      <a:pt x="98" y="29"/>
                    </a:cubicBezTo>
                    <a:cubicBezTo>
                      <a:pt x="98" y="30"/>
                      <a:pt x="97" y="30"/>
                      <a:pt x="97" y="30"/>
                    </a:cubicBezTo>
                    <a:cubicBezTo>
                      <a:pt x="97" y="30"/>
                      <a:pt x="97" y="30"/>
                      <a:pt x="97" y="31"/>
                    </a:cubicBezTo>
                    <a:cubicBezTo>
                      <a:pt x="97" y="31"/>
                      <a:pt x="97" y="31"/>
                      <a:pt x="97" y="31"/>
                    </a:cubicBezTo>
                    <a:cubicBezTo>
                      <a:pt x="96" y="31"/>
                      <a:pt x="96" y="32"/>
                      <a:pt x="96" y="32"/>
                    </a:cubicBezTo>
                    <a:cubicBezTo>
                      <a:pt x="96" y="32"/>
                      <a:pt x="95" y="32"/>
                      <a:pt x="95" y="32"/>
                    </a:cubicBezTo>
                    <a:cubicBezTo>
                      <a:pt x="95" y="32"/>
                      <a:pt x="95" y="32"/>
                      <a:pt x="95" y="32"/>
                    </a:cubicBezTo>
                    <a:cubicBezTo>
                      <a:pt x="95" y="32"/>
                      <a:pt x="95" y="31"/>
                      <a:pt x="95" y="31"/>
                    </a:cubicBezTo>
                    <a:cubicBezTo>
                      <a:pt x="95" y="31"/>
                      <a:pt x="96" y="31"/>
                      <a:pt x="96" y="30"/>
                    </a:cubicBezTo>
                    <a:cubicBezTo>
                      <a:pt x="96" y="30"/>
                      <a:pt x="96" y="30"/>
                      <a:pt x="96" y="30"/>
                    </a:cubicBezTo>
                    <a:cubicBezTo>
                      <a:pt x="96" y="29"/>
                      <a:pt x="96" y="29"/>
                      <a:pt x="96" y="29"/>
                    </a:cubicBezTo>
                    <a:cubicBezTo>
                      <a:pt x="97" y="29"/>
                      <a:pt x="97" y="29"/>
                      <a:pt x="97" y="29"/>
                    </a:cubicBezTo>
                    <a:cubicBezTo>
                      <a:pt x="97" y="28"/>
                      <a:pt x="98" y="28"/>
                      <a:pt x="98" y="28"/>
                    </a:cubicBezTo>
                    <a:cubicBezTo>
                      <a:pt x="98" y="27"/>
                      <a:pt x="98" y="27"/>
                      <a:pt x="99" y="27"/>
                    </a:cubicBezTo>
                    <a:cubicBezTo>
                      <a:pt x="99" y="27"/>
                      <a:pt x="99" y="27"/>
                      <a:pt x="99" y="26"/>
                    </a:cubicBezTo>
                    <a:cubicBezTo>
                      <a:pt x="99" y="26"/>
                      <a:pt x="99" y="26"/>
                      <a:pt x="99" y="26"/>
                    </a:cubicBezTo>
                    <a:cubicBezTo>
                      <a:pt x="99" y="26"/>
                      <a:pt x="98" y="26"/>
                      <a:pt x="98" y="26"/>
                    </a:cubicBezTo>
                    <a:cubicBezTo>
                      <a:pt x="98" y="26"/>
                      <a:pt x="98" y="25"/>
                      <a:pt x="98" y="25"/>
                    </a:cubicBezTo>
                    <a:cubicBezTo>
                      <a:pt x="99" y="25"/>
                      <a:pt x="99" y="25"/>
                      <a:pt x="99" y="25"/>
                    </a:cubicBezTo>
                    <a:cubicBezTo>
                      <a:pt x="99" y="25"/>
                      <a:pt x="99" y="25"/>
                      <a:pt x="100" y="25"/>
                    </a:cubicBezTo>
                    <a:cubicBezTo>
                      <a:pt x="99" y="24"/>
                      <a:pt x="99" y="24"/>
                      <a:pt x="99" y="24"/>
                    </a:cubicBezTo>
                    <a:cubicBezTo>
                      <a:pt x="100" y="24"/>
                      <a:pt x="100" y="24"/>
                      <a:pt x="100" y="23"/>
                    </a:cubicBezTo>
                    <a:cubicBezTo>
                      <a:pt x="100" y="23"/>
                      <a:pt x="100" y="22"/>
                      <a:pt x="101" y="22"/>
                    </a:cubicBezTo>
                    <a:cubicBezTo>
                      <a:pt x="101" y="22"/>
                      <a:pt x="101" y="22"/>
                      <a:pt x="101" y="21"/>
                    </a:cubicBezTo>
                    <a:cubicBezTo>
                      <a:pt x="101" y="21"/>
                      <a:pt x="101" y="21"/>
                      <a:pt x="101" y="20"/>
                    </a:cubicBezTo>
                    <a:cubicBezTo>
                      <a:pt x="101" y="20"/>
                      <a:pt x="101" y="19"/>
                      <a:pt x="101" y="19"/>
                    </a:cubicBezTo>
                    <a:cubicBezTo>
                      <a:pt x="101" y="18"/>
                      <a:pt x="101" y="18"/>
                      <a:pt x="101" y="18"/>
                    </a:cubicBezTo>
                    <a:cubicBezTo>
                      <a:pt x="100" y="18"/>
                      <a:pt x="99" y="18"/>
                      <a:pt x="99" y="18"/>
                    </a:cubicBezTo>
                    <a:cubicBezTo>
                      <a:pt x="98" y="18"/>
                      <a:pt x="98" y="18"/>
                      <a:pt x="98" y="19"/>
                    </a:cubicBezTo>
                    <a:cubicBezTo>
                      <a:pt x="97" y="19"/>
                      <a:pt x="97" y="19"/>
                      <a:pt x="97" y="19"/>
                    </a:cubicBezTo>
                    <a:cubicBezTo>
                      <a:pt x="96" y="19"/>
                      <a:pt x="96" y="19"/>
                      <a:pt x="96" y="19"/>
                    </a:cubicBezTo>
                    <a:cubicBezTo>
                      <a:pt x="95" y="19"/>
                      <a:pt x="95" y="19"/>
                      <a:pt x="95" y="19"/>
                    </a:cubicBezTo>
                    <a:cubicBezTo>
                      <a:pt x="94" y="19"/>
                      <a:pt x="94" y="19"/>
                      <a:pt x="94" y="19"/>
                    </a:cubicBezTo>
                    <a:cubicBezTo>
                      <a:pt x="94" y="19"/>
                      <a:pt x="94" y="20"/>
                      <a:pt x="94" y="20"/>
                    </a:cubicBezTo>
                    <a:cubicBezTo>
                      <a:pt x="95" y="20"/>
                      <a:pt x="95" y="20"/>
                      <a:pt x="95" y="20"/>
                    </a:cubicBezTo>
                    <a:cubicBezTo>
                      <a:pt x="95" y="20"/>
                      <a:pt x="95" y="21"/>
                      <a:pt x="96" y="21"/>
                    </a:cubicBezTo>
                    <a:cubicBezTo>
                      <a:pt x="95" y="21"/>
                      <a:pt x="95" y="21"/>
                      <a:pt x="95" y="22"/>
                    </a:cubicBezTo>
                    <a:cubicBezTo>
                      <a:pt x="95" y="22"/>
                      <a:pt x="95" y="21"/>
                      <a:pt x="95" y="21"/>
                    </a:cubicBezTo>
                    <a:cubicBezTo>
                      <a:pt x="95" y="21"/>
                      <a:pt x="94" y="21"/>
                      <a:pt x="94" y="21"/>
                    </a:cubicBezTo>
                    <a:cubicBezTo>
                      <a:pt x="94" y="20"/>
                      <a:pt x="94" y="20"/>
                      <a:pt x="93" y="20"/>
                    </a:cubicBezTo>
                    <a:cubicBezTo>
                      <a:pt x="93" y="20"/>
                      <a:pt x="93" y="20"/>
                      <a:pt x="93" y="20"/>
                    </a:cubicBezTo>
                    <a:cubicBezTo>
                      <a:pt x="92" y="20"/>
                      <a:pt x="91" y="21"/>
                      <a:pt x="91" y="21"/>
                    </a:cubicBezTo>
                    <a:cubicBezTo>
                      <a:pt x="91" y="21"/>
                      <a:pt x="91" y="22"/>
                      <a:pt x="91" y="22"/>
                    </a:cubicBezTo>
                    <a:cubicBezTo>
                      <a:pt x="91" y="22"/>
                      <a:pt x="91" y="22"/>
                      <a:pt x="92" y="22"/>
                    </a:cubicBezTo>
                    <a:cubicBezTo>
                      <a:pt x="91" y="22"/>
                      <a:pt x="91" y="23"/>
                      <a:pt x="91" y="23"/>
                    </a:cubicBezTo>
                    <a:cubicBezTo>
                      <a:pt x="91" y="23"/>
                      <a:pt x="90" y="23"/>
                      <a:pt x="90" y="23"/>
                    </a:cubicBezTo>
                    <a:cubicBezTo>
                      <a:pt x="90" y="23"/>
                      <a:pt x="90" y="23"/>
                      <a:pt x="90" y="23"/>
                    </a:cubicBezTo>
                    <a:cubicBezTo>
                      <a:pt x="90" y="22"/>
                      <a:pt x="90" y="22"/>
                      <a:pt x="90" y="22"/>
                    </a:cubicBezTo>
                    <a:cubicBezTo>
                      <a:pt x="90" y="22"/>
                      <a:pt x="90" y="22"/>
                      <a:pt x="90" y="21"/>
                    </a:cubicBezTo>
                    <a:cubicBezTo>
                      <a:pt x="89" y="21"/>
                      <a:pt x="89" y="21"/>
                      <a:pt x="89" y="21"/>
                    </a:cubicBezTo>
                    <a:cubicBezTo>
                      <a:pt x="88" y="21"/>
                      <a:pt x="87" y="21"/>
                      <a:pt x="87" y="21"/>
                    </a:cubicBezTo>
                    <a:cubicBezTo>
                      <a:pt x="86" y="22"/>
                      <a:pt x="85" y="22"/>
                      <a:pt x="84" y="22"/>
                    </a:cubicBezTo>
                    <a:cubicBezTo>
                      <a:pt x="84" y="22"/>
                      <a:pt x="83" y="23"/>
                      <a:pt x="82" y="23"/>
                    </a:cubicBezTo>
                    <a:cubicBezTo>
                      <a:pt x="81" y="23"/>
                      <a:pt x="81" y="23"/>
                      <a:pt x="80" y="23"/>
                    </a:cubicBezTo>
                    <a:cubicBezTo>
                      <a:pt x="80" y="23"/>
                      <a:pt x="80" y="23"/>
                      <a:pt x="79" y="23"/>
                    </a:cubicBezTo>
                    <a:cubicBezTo>
                      <a:pt x="79" y="23"/>
                      <a:pt x="79" y="23"/>
                      <a:pt x="78" y="23"/>
                    </a:cubicBezTo>
                    <a:cubicBezTo>
                      <a:pt x="78" y="23"/>
                      <a:pt x="78" y="23"/>
                      <a:pt x="78" y="23"/>
                    </a:cubicBezTo>
                    <a:cubicBezTo>
                      <a:pt x="77" y="23"/>
                      <a:pt x="77" y="23"/>
                      <a:pt x="76" y="23"/>
                    </a:cubicBezTo>
                    <a:cubicBezTo>
                      <a:pt x="76" y="23"/>
                      <a:pt x="76" y="24"/>
                      <a:pt x="75" y="24"/>
                    </a:cubicBezTo>
                    <a:cubicBezTo>
                      <a:pt x="75" y="24"/>
                      <a:pt x="75" y="24"/>
                      <a:pt x="75" y="24"/>
                    </a:cubicBezTo>
                    <a:cubicBezTo>
                      <a:pt x="75" y="24"/>
                      <a:pt x="76" y="25"/>
                      <a:pt x="76" y="25"/>
                    </a:cubicBezTo>
                    <a:cubicBezTo>
                      <a:pt x="76" y="25"/>
                      <a:pt x="76" y="25"/>
                      <a:pt x="76" y="25"/>
                    </a:cubicBezTo>
                    <a:cubicBezTo>
                      <a:pt x="76" y="25"/>
                      <a:pt x="76" y="26"/>
                      <a:pt x="76" y="26"/>
                    </a:cubicBezTo>
                    <a:cubicBezTo>
                      <a:pt x="77" y="26"/>
                      <a:pt x="77" y="26"/>
                      <a:pt x="77" y="26"/>
                    </a:cubicBezTo>
                    <a:cubicBezTo>
                      <a:pt x="77" y="26"/>
                      <a:pt x="77" y="27"/>
                      <a:pt x="77" y="27"/>
                    </a:cubicBezTo>
                    <a:cubicBezTo>
                      <a:pt x="77" y="27"/>
                      <a:pt x="76" y="27"/>
                      <a:pt x="76" y="28"/>
                    </a:cubicBezTo>
                    <a:cubicBezTo>
                      <a:pt x="76" y="28"/>
                      <a:pt x="76" y="28"/>
                      <a:pt x="76" y="29"/>
                    </a:cubicBezTo>
                    <a:cubicBezTo>
                      <a:pt x="77" y="29"/>
                      <a:pt x="78" y="29"/>
                      <a:pt x="78" y="30"/>
                    </a:cubicBezTo>
                    <a:cubicBezTo>
                      <a:pt x="78" y="30"/>
                      <a:pt x="78" y="30"/>
                      <a:pt x="78" y="30"/>
                    </a:cubicBezTo>
                    <a:cubicBezTo>
                      <a:pt x="78" y="31"/>
                      <a:pt x="78" y="31"/>
                      <a:pt x="79" y="32"/>
                    </a:cubicBezTo>
                    <a:cubicBezTo>
                      <a:pt x="79" y="32"/>
                      <a:pt x="78" y="32"/>
                      <a:pt x="78" y="32"/>
                    </a:cubicBezTo>
                    <a:cubicBezTo>
                      <a:pt x="78" y="32"/>
                      <a:pt x="78" y="32"/>
                      <a:pt x="78" y="32"/>
                    </a:cubicBezTo>
                    <a:cubicBezTo>
                      <a:pt x="78" y="32"/>
                      <a:pt x="77" y="31"/>
                      <a:pt x="77" y="31"/>
                    </a:cubicBezTo>
                    <a:cubicBezTo>
                      <a:pt x="77" y="31"/>
                      <a:pt x="76" y="31"/>
                      <a:pt x="76" y="30"/>
                    </a:cubicBezTo>
                    <a:cubicBezTo>
                      <a:pt x="75" y="30"/>
                      <a:pt x="75" y="30"/>
                      <a:pt x="75" y="30"/>
                    </a:cubicBezTo>
                    <a:cubicBezTo>
                      <a:pt x="75" y="30"/>
                      <a:pt x="75" y="29"/>
                      <a:pt x="75" y="29"/>
                    </a:cubicBezTo>
                    <a:cubicBezTo>
                      <a:pt x="75" y="28"/>
                      <a:pt x="75" y="28"/>
                      <a:pt x="75" y="28"/>
                    </a:cubicBezTo>
                    <a:cubicBezTo>
                      <a:pt x="75" y="27"/>
                      <a:pt x="75" y="27"/>
                      <a:pt x="75" y="27"/>
                    </a:cubicBezTo>
                    <a:cubicBezTo>
                      <a:pt x="74" y="27"/>
                      <a:pt x="74" y="26"/>
                      <a:pt x="73" y="26"/>
                    </a:cubicBezTo>
                    <a:cubicBezTo>
                      <a:pt x="73" y="26"/>
                      <a:pt x="73" y="26"/>
                      <a:pt x="73" y="26"/>
                    </a:cubicBezTo>
                    <a:cubicBezTo>
                      <a:pt x="73" y="25"/>
                      <a:pt x="73" y="25"/>
                      <a:pt x="73" y="25"/>
                    </a:cubicBezTo>
                    <a:cubicBezTo>
                      <a:pt x="73" y="25"/>
                      <a:pt x="73" y="25"/>
                      <a:pt x="72" y="25"/>
                    </a:cubicBezTo>
                    <a:cubicBezTo>
                      <a:pt x="72" y="25"/>
                      <a:pt x="72" y="25"/>
                      <a:pt x="71" y="26"/>
                    </a:cubicBezTo>
                    <a:cubicBezTo>
                      <a:pt x="71" y="26"/>
                      <a:pt x="70" y="26"/>
                      <a:pt x="70" y="26"/>
                    </a:cubicBezTo>
                    <a:cubicBezTo>
                      <a:pt x="69" y="26"/>
                      <a:pt x="69" y="26"/>
                      <a:pt x="68" y="27"/>
                    </a:cubicBezTo>
                    <a:cubicBezTo>
                      <a:pt x="68" y="27"/>
                      <a:pt x="68" y="27"/>
                      <a:pt x="67" y="27"/>
                    </a:cubicBezTo>
                    <a:cubicBezTo>
                      <a:pt x="67" y="27"/>
                      <a:pt x="67" y="28"/>
                      <a:pt x="67" y="28"/>
                    </a:cubicBezTo>
                    <a:cubicBezTo>
                      <a:pt x="67" y="28"/>
                      <a:pt x="67" y="28"/>
                      <a:pt x="67" y="29"/>
                    </a:cubicBezTo>
                    <a:cubicBezTo>
                      <a:pt x="67" y="29"/>
                      <a:pt x="67" y="29"/>
                      <a:pt x="67" y="29"/>
                    </a:cubicBezTo>
                    <a:cubicBezTo>
                      <a:pt x="67" y="30"/>
                      <a:pt x="67" y="30"/>
                      <a:pt x="66" y="30"/>
                    </a:cubicBezTo>
                    <a:cubicBezTo>
                      <a:pt x="66" y="30"/>
                      <a:pt x="66" y="30"/>
                      <a:pt x="66" y="31"/>
                    </a:cubicBezTo>
                    <a:cubicBezTo>
                      <a:pt x="66" y="31"/>
                      <a:pt x="66" y="31"/>
                      <a:pt x="67" y="31"/>
                    </a:cubicBezTo>
                    <a:cubicBezTo>
                      <a:pt x="67" y="31"/>
                      <a:pt x="67" y="31"/>
                      <a:pt x="67" y="31"/>
                    </a:cubicBezTo>
                    <a:cubicBezTo>
                      <a:pt x="67" y="31"/>
                      <a:pt x="67" y="31"/>
                      <a:pt x="68" y="31"/>
                    </a:cubicBezTo>
                    <a:cubicBezTo>
                      <a:pt x="68" y="31"/>
                      <a:pt x="68" y="31"/>
                      <a:pt x="68" y="32"/>
                    </a:cubicBezTo>
                    <a:cubicBezTo>
                      <a:pt x="68" y="32"/>
                      <a:pt x="67" y="32"/>
                      <a:pt x="67" y="32"/>
                    </a:cubicBezTo>
                    <a:cubicBezTo>
                      <a:pt x="67" y="33"/>
                      <a:pt x="66" y="33"/>
                      <a:pt x="66" y="33"/>
                    </a:cubicBezTo>
                    <a:cubicBezTo>
                      <a:pt x="65" y="33"/>
                      <a:pt x="65" y="33"/>
                      <a:pt x="65" y="33"/>
                    </a:cubicBezTo>
                    <a:cubicBezTo>
                      <a:pt x="65" y="33"/>
                      <a:pt x="64" y="34"/>
                      <a:pt x="64" y="34"/>
                    </a:cubicBezTo>
                    <a:cubicBezTo>
                      <a:pt x="64" y="34"/>
                      <a:pt x="64" y="34"/>
                      <a:pt x="64" y="34"/>
                    </a:cubicBezTo>
                    <a:cubicBezTo>
                      <a:pt x="64" y="35"/>
                      <a:pt x="64" y="35"/>
                      <a:pt x="64" y="35"/>
                    </a:cubicBezTo>
                    <a:cubicBezTo>
                      <a:pt x="64" y="35"/>
                      <a:pt x="63" y="35"/>
                      <a:pt x="63" y="35"/>
                    </a:cubicBezTo>
                    <a:cubicBezTo>
                      <a:pt x="64" y="35"/>
                      <a:pt x="64" y="35"/>
                      <a:pt x="64" y="36"/>
                    </a:cubicBezTo>
                    <a:cubicBezTo>
                      <a:pt x="64" y="36"/>
                      <a:pt x="64" y="36"/>
                      <a:pt x="64" y="36"/>
                    </a:cubicBezTo>
                    <a:cubicBezTo>
                      <a:pt x="63" y="36"/>
                      <a:pt x="63" y="36"/>
                      <a:pt x="63" y="36"/>
                    </a:cubicBezTo>
                    <a:cubicBezTo>
                      <a:pt x="63" y="36"/>
                      <a:pt x="63" y="36"/>
                      <a:pt x="62" y="36"/>
                    </a:cubicBezTo>
                    <a:cubicBezTo>
                      <a:pt x="62" y="36"/>
                      <a:pt x="61" y="37"/>
                      <a:pt x="61" y="37"/>
                    </a:cubicBezTo>
                    <a:cubicBezTo>
                      <a:pt x="60" y="37"/>
                      <a:pt x="60" y="37"/>
                      <a:pt x="60" y="36"/>
                    </a:cubicBezTo>
                    <a:cubicBezTo>
                      <a:pt x="60" y="36"/>
                      <a:pt x="59" y="36"/>
                      <a:pt x="59" y="36"/>
                    </a:cubicBezTo>
                    <a:cubicBezTo>
                      <a:pt x="59" y="36"/>
                      <a:pt x="59" y="36"/>
                      <a:pt x="59" y="36"/>
                    </a:cubicBezTo>
                    <a:cubicBezTo>
                      <a:pt x="59" y="36"/>
                      <a:pt x="59" y="36"/>
                      <a:pt x="59" y="36"/>
                    </a:cubicBezTo>
                    <a:cubicBezTo>
                      <a:pt x="59" y="36"/>
                      <a:pt x="58" y="36"/>
                      <a:pt x="58" y="36"/>
                    </a:cubicBezTo>
                    <a:cubicBezTo>
                      <a:pt x="58" y="35"/>
                      <a:pt x="58" y="35"/>
                      <a:pt x="58" y="35"/>
                    </a:cubicBezTo>
                    <a:cubicBezTo>
                      <a:pt x="58" y="35"/>
                      <a:pt x="58" y="35"/>
                      <a:pt x="58" y="35"/>
                    </a:cubicBezTo>
                    <a:cubicBezTo>
                      <a:pt x="57" y="35"/>
                      <a:pt x="57" y="35"/>
                      <a:pt x="57" y="35"/>
                    </a:cubicBezTo>
                    <a:cubicBezTo>
                      <a:pt x="57" y="35"/>
                      <a:pt x="57" y="35"/>
                      <a:pt x="57" y="35"/>
                    </a:cubicBezTo>
                    <a:cubicBezTo>
                      <a:pt x="57" y="35"/>
                      <a:pt x="57" y="36"/>
                      <a:pt x="56" y="36"/>
                    </a:cubicBezTo>
                    <a:cubicBezTo>
                      <a:pt x="56" y="36"/>
                      <a:pt x="56" y="36"/>
                      <a:pt x="56" y="36"/>
                    </a:cubicBezTo>
                    <a:cubicBezTo>
                      <a:pt x="56" y="36"/>
                      <a:pt x="55" y="36"/>
                      <a:pt x="55" y="36"/>
                    </a:cubicBezTo>
                    <a:cubicBezTo>
                      <a:pt x="55" y="36"/>
                      <a:pt x="55" y="37"/>
                      <a:pt x="55" y="37"/>
                    </a:cubicBezTo>
                    <a:cubicBezTo>
                      <a:pt x="55" y="37"/>
                      <a:pt x="55" y="37"/>
                      <a:pt x="55" y="38"/>
                    </a:cubicBezTo>
                    <a:cubicBezTo>
                      <a:pt x="55" y="38"/>
                      <a:pt x="55" y="38"/>
                      <a:pt x="55" y="38"/>
                    </a:cubicBezTo>
                    <a:cubicBezTo>
                      <a:pt x="56" y="39"/>
                      <a:pt x="56" y="39"/>
                      <a:pt x="56" y="39"/>
                    </a:cubicBezTo>
                    <a:cubicBezTo>
                      <a:pt x="56" y="40"/>
                      <a:pt x="56" y="40"/>
                      <a:pt x="56" y="40"/>
                    </a:cubicBezTo>
                    <a:cubicBezTo>
                      <a:pt x="56" y="41"/>
                      <a:pt x="56" y="41"/>
                      <a:pt x="55" y="41"/>
                    </a:cubicBezTo>
                    <a:cubicBezTo>
                      <a:pt x="55" y="41"/>
                      <a:pt x="55" y="41"/>
                      <a:pt x="55" y="41"/>
                    </a:cubicBezTo>
                    <a:cubicBezTo>
                      <a:pt x="55" y="41"/>
                      <a:pt x="55" y="40"/>
                      <a:pt x="55" y="40"/>
                    </a:cubicBezTo>
                    <a:cubicBezTo>
                      <a:pt x="55" y="39"/>
                      <a:pt x="55" y="39"/>
                      <a:pt x="55" y="39"/>
                    </a:cubicBezTo>
                    <a:cubicBezTo>
                      <a:pt x="55" y="38"/>
                      <a:pt x="55" y="38"/>
                      <a:pt x="54" y="38"/>
                    </a:cubicBezTo>
                    <a:cubicBezTo>
                      <a:pt x="54" y="38"/>
                      <a:pt x="54" y="37"/>
                      <a:pt x="54" y="37"/>
                    </a:cubicBezTo>
                    <a:cubicBezTo>
                      <a:pt x="54" y="37"/>
                      <a:pt x="54" y="36"/>
                      <a:pt x="54" y="36"/>
                    </a:cubicBezTo>
                    <a:cubicBezTo>
                      <a:pt x="54" y="36"/>
                      <a:pt x="54" y="36"/>
                      <a:pt x="54" y="36"/>
                    </a:cubicBezTo>
                    <a:cubicBezTo>
                      <a:pt x="53" y="36"/>
                      <a:pt x="53" y="36"/>
                      <a:pt x="53" y="36"/>
                    </a:cubicBezTo>
                    <a:cubicBezTo>
                      <a:pt x="53" y="36"/>
                      <a:pt x="52" y="36"/>
                      <a:pt x="52" y="36"/>
                    </a:cubicBezTo>
                    <a:cubicBezTo>
                      <a:pt x="52" y="37"/>
                      <a:pt x="52" y="37"/>
                      <a:pt x="51" y="37"/>
                    </a:cubicBezTo>
                    <a:cubicBezTo>
                      <a:pt x="51" y="37"/>
                      <a:pt x="51" y="37"/>
                      <a:pt x="50" y="37"/>
                    </a:cubicBezTo>
                    <a:cubicBezTo>
                      <a:pt x="50" y="38"/>
                      <a:pt x="50" y="38"/>
                      <a:pt x="49" y="38"/>
                    </a:cubicBezTo>
                    <a:cubicBezTo>
                      <a:pt x="49" y="38"/>
                      <a:pt x="49" y="38"/>
                      <a:pt x="49" y="39"/>
                    </a:cubicBezTo>
                    <a:cubicBezTo>
                      <a:pt x="49" y="39"/>
                      <a:pt x="49" y="39"/>
                      <a:pt x="49" y="39"/>
                    </a:cubicBezTo>
                    <a:cubicBezTo>
                      <a:pt x="49" y="39"/>
                      <a:pt x="48" y="40"/>
                      <a:pt x="48" y="40"/>
                    </a:cubicBezTo>
                    <a:cubicBezTo>
                      <a:pt x="48" y="40"/>
                      <a:pt x="48" y="40"/>
                      <a:pt x="47" y="40"/>
                    </a:cubicBezTo>
                    <a:cubicBezTo>
                      <a:pt x="47" y="40"/>
                      <a:pt x="47" y="40"/>
                      <a:pt x="47" y="40"/>
                    </a:cubicBezTo>
                    <a:cubicBezTo>
                      <a:pt x="47" y="40"/>
                      <a:pt x="46" y="40"/>
                      <a:pt x="46" y="40"/>
                    </a:cubicBezTo>
                    <a:cubicBezTo>
                      <a:pt x="46" y="40"/>
                      <a:pt x="46" y="40"/>
                      <a:pt x="45" y="41"/>
                    </a:cubicBezTo>
                    <a:cubicBezTo>
                      <a:pt x="45" y="41"/>
                      <a:pt x="45" y="41"/>
                      <a:pt x="45" y="41"/>
                    </a:cubicBezTo>
                    <a:cubicBezTo>
                      <a:pt x="46" y="41"/>
                      <a:pt x="46" y="41"/>
                      <a:pt x="46" y="41"/>
                    </a:cubicBezTo>
                    <a:cubicBezTo>
                      <a:pt x="46" y="41"/>
                      <a:pt x="46" y="41"/>
                      <a:pt x="46" y="41"/>
                    </a:cubicBezTo>
                    <a:cubicBezTo>
                      <a:pt x="46" y="41"/>
                      <a:pt x="46" y="41"/>
                      <a:pt x="46" y="41"/>
                    </a:cubicBezTo>
                    <a:cubicBezTo>
                      <a:pt x="45" y="41"/>
                      <a:pt x="45" y="42"/>
                      <a:pt x="44" y="42"/>
                    </a:cubicBezTo>
                    <a:cubicBezTo>
                      <a:pt x="44" y="42"/>
                      <a:pt x="43" y="42"/>
                      <a:pt x="43" y="42"/>
                    </a:cubicBezTo>
                    <a:cubicBezTo>
                      <a:pt x="43" y="42"/>
                      <a:pt x="43" y="42"/>
                      <a:pt x="43" y="43"/>
                    </a:cubicBezTo>
                    <a:cubicBezTo>
                      <a:pt x="42" y="43"/>
                      <a:pt x="41" y="43"/>
                      <a:pt x="41" y="43"/>
                    </a:cubicBezTo>
                    <a:cubicBezTo>
                      <a:pt x="41" y="43"/>
                      <a:pt x="41" y="43"/>
                      <a:pt x="41" y="44"/>
                    </a:cubicBezTo>
                    <a:cubicBezTo>
                      <a:pt x="41" y="44"/>
                      <a:pt x="40" y="44"/>
                      <a:pt x="40" y="44"/>
                    </a:cubicBezTo>
                    <a:cubicBezTo>
                      <a:pt x="40" y="44"/>
                      <a:pt x="39" y="44"/>
                      <a:pt x="39" y="45"/>
                    </a:cubicBezTo>
                    <a:cubicBezTo>
                      <a:pt x="39" y="45"/>
                      <a:pt x="38" y="45"/>
                      <a:pt x="38" y="45"/>
                    </a:cubicBezTo>
                    <a:cubicBezTo>
                      <a:pt x="38" y="45"/>
                      <a:pt x="38" y="45"/>
                      <a:pt x="38" y="45"/>
                    </a:cubicBezTo>
                    <a:cubicBezTo>
                      <a:pt x="38" y="45"/>
                      <a:pt x="38" y="45"/>
                      <a:pt x="38" y="45"/>
                    </a:cubicBezTo>
                    <a:cubicBezTo>
                      <a:pt x="38" y="46"/>
                      <a:pt x="38" y="46"/>
                      <a:pt x="39" y="46"/>
                    </a:cubicBezTo>
                    <a:cubicBezTo>
                      <a:pt x="38" y="46"/>
                      <a:pt x="38" y="46"/>
                      <a:pt x="38" y="46"/>
                    </a:cubicBezTo>
                    <a:cubicBezTo>
                      <a:pt x="38" y="46"/>
                      <a:pt x="38" y="46"/>
                      <a:pt x="38" y="46"/>
                    </a:cubicBezTo>
                    <a:cubicBezTo>
                      <a:pt x="38" y="47"/>
                      <a:pt x="38" y="47"/>
                      <a:pt x="37" y="47"/>
                    </a:cubicBezTo>
                    <a:cubicBezTo>
                      <a:pt x="37" y="47"/>
                      <a:pt x="37" y="47"/>
                      <a:pt x="37" y="47"/>
                    </a:cubicBezTo>
                    <a:cubicBezTo>
                      <a:pt x="37" y="48"/>
                      <a:pt x="36" y="48"/>
                      <a:pt x="36" y="48"/>
                    </a:cubicBezTo>
                    <a:cubicBezTo>
                      <a:pt x="36" y="48"/>
                      <a:pt x="36" y="48"/>
                      <a:pt x="36" y="48"/>
                    </a:cubicBezTo>
                    <a:cubicBezTo>
                      <a:pt x="36" y="48"/>
                      <a:pt x="36" y="48"/>
                      <a:pt x="36" y="49"/>
                    </a:cubicBezTo>
                    <a:cubicBezTo>
                      <a:pt x="36" y="49"/>
                      <a:pt x="36" y="49"/>
                      <a:pt x="36" y="49"/>
                    </a:cubicBezTo>
                    <a:cubicBezTo>
                      <a:pt x="36" y="49"/>
                      <a:pt x="36" y="49"/>
                      <a:pt x="36" y="49"/>
                    </a:cubicBezTo>
                    <a:cubicBezTo>
                      <a:pt x="36" y="49"/>
                      <a:pt x="36" y="49"/>
                      <a:pt x="36" y="50"/>
                    </a:cubicBezTo>
                    <a:cubicBezTo>
                      <a:pt x="37" y="50"/>
                      <a:pt x="37" y="50"/>
                      <a:pt x="37" y="50"/>
                    </a:cubicBezTo>
                    <a:cubicBezTo>
                      <a:pt x="37" y="49"/>
                      <a:pt x="37" y="49"/>
                      <a:pt x="38" y="49"/>
                    </a:cubicBezTo>
                    <a:cubicBezTo>
                      <a:pt x="38" y="49"/>
                      <a:pt x="38" y="49"/>
                      <a:pt x="38" y="50"/>
                    </a:cubicBezTo>
                    <a:cubicBezTo>
                      <a:pt x="39" y="50"/>
                      <a:pt x="39" y="50"/>
                      <a:pt x="39" y="50"/>
                    </a:cubicBezTo>
                    <a:cubicBezTo>
                      <a:pt x="39" y="49"/>
                      <a:pt x="39" y="49"/>
                      <a:pt x="40" y="49"/>
                    </a:cubicBezTo>
                    <a:cubicBezTo>
                      <a:pt x="40" y="49"/>
                      <a:pt x="40" y="49"/>
                      <a:pt x="40" y="49"/>
                    </a:cubicBezTo>
                    <a:cubicBezTo>
                      <a:pt x="41" y="49"/>
                      <a:pt x="41" y="49"/>
                      <a:pt x="41" y="49"/>
                    </a:cubicBezTo>
                    <a:cubicBezTo>
                      <a:pt x="42" y="49"/>
                      <a:pt x="42" y="49"/>
                      <a:pt x="42" y="50"/>
                    </a:cubicBezTo>
                    <a:cubicBezTo>
                      <a:pt x="42" y="50"/>
                      <a:pt x="43" y="50"/>
                      <a:pt x="43" y="49"/>
                    </a:cubicBezTo>
                    <a:cubicBezTo>
                      <a:pt x="43" y="49"/>
                      <a:pt x="44" y="49"/>
                      <a:pt x="44" y="49"/>
                    </a:cubicBezTo>
                    <a:cubicBezTo>
                      <a:pt x="44" y="49"/>
                      <a:pt x="44" y="49"/>
                      <a:pt x="44" y="49"/>
                    </a:cubicBezTo>
                    <a:cubicBezTo>
                      <a:pt x="45" y="49"/>
                      <a:pt x="45" y="49"/>
                      <a:pt x="46" y="49"/>
                    </a:cubicBezTo>
                    <a:cubicBezTo>
                      <a:pt x="46" y="49"/>
                      <a:pt x="47" y="48"/>
                      <a:pt x="47" y="48"/>
                    </a:cubicBezTo>
                    <a:cubicBezTo>
                      <a:pt x="48" y="48"/>
                      <a:pt x="48" y="48"/>
                      <a:pt x="48" y="48"/>
                    </a:cubicBezTo>
                    <a:cubicBezTo>
                      <a:pt x="48" y="48"/>
                      <a:pt x="48" y="48"/>
                      <a:pt x="48" y="47"/>
                    </a:cubicBezTo>
                    <a:cubicBezTo>
                      <a:pt x="48" y="47"/>
                      <a:pt x="48" y="47"/>
                      <a:pt x="49" y="47"/>
                    </a:cubicBezTo>
                    <a:cubicBezTo>
                      <a:pt x="49" y="47"/>
                      <a:pt x="49" y="47"/>
                      <a:pt x="49" y="47"/>
                    </a:cubicBezTo>
                    <a:cubicBezTo>
                      <a:pt x="49" y="47"/>
                      <a:pt x="49" y="47"/>
                      <a:pt x="49" y="47"/>
                    </a:cubicBezTo>
                    <a:cubicBezTo>
                      <a:pt x="49" y="48"/>
                      <a:pt x="49" y="48"/>
                      <a:pt x="49" y="48"/>
                    </a:cubicBezTo>
                    <a:cubicBezTo>
                      <a:pt x="49" y="48"/>
                      <a:pt x="49" y="48"/>
                      <a:pt x="49" y="48"/>
                    </a:cubicBezTo>
                    <a:cubicBezTo>
                      <a:pt x="49" y="48"/>
                      <a:pt x="48" y="48"/>
                      <a:pt x="48" y="49"/>
                    </a:cubicBezTo>
                    <a:cubicBezTo>
                      <a:pt x="47" y="49"/>
                      <a:pt x="47" y="49"/>
                      <a:pt x="47" y="49"/>
                    </a:cubicBezTo>
                    <a:cubicBezTo>
                      <a:pt x="46" y="49"/>
                      <a:pt x="46" y="49"/>
                      <a:pt x="45" y="49"/>
                    </a:cubicBezTo>
                    <a:cubicBezTo>
                      <a:pt x="45" y="49"/>
                      <a:pt x="44" y="49"/>
                      <a:pt x="44" y="50"/>
                    </a:cubicBezTo>
                    <a:cubicBezTo>
                      <a:pt x="44" y="50"/>
                      <a:pt x="44" y="50"/>
                      <a:pt x="44" y="50"/>
                    </a:cubicBezTo>
                    <a:cubicBezTo>
                      <a:pt x="44" y="50"/>
                      <a:pt x="44" y="50"/>
                      <a:pt x="44" y="50"/>
                    </a:cubicBezTo>
                    <a:cubicBezTo>
                      <a:pt x="45" y="50"/>
                      <a:pt x="45" y="51"/>
                      <a:pt x="45" y="51"/>
                    </a:cubicBezTo>
                    <a:cubicBezTo>
                      <a:pt x="46" y="51"/>
                      <a:pt x="46" y="51"/>
                      <a:pt x="47" y="50"/>
                    </a:cubicBezTo>
                    <a:cubicBezTo>
                      <a:pt x="47" y="51"/>
                      <a:pt x="47" y="51"/>
                      <a:pt x="47" y="51"/>
                    </a:cubicBezTo>
                    <a:cubicBezTo>
                      <a:pt x="47" y="51"/>
                      <a:pt x="47" y="51"/>
                      <a:pt x="47" y="51"/>
                    </a:cubicBezTo>
                    <a:cubicBezTo>
                      <a:pt x="46" y="51"/>
                      <a:pt x="46" y="52"/>
                      <a:pt x="45" y="52"/>
                    </a:cubicBezTo>
                    <a:cubicBezTo>
                      <a:pt x="45" y="52"/>
                      <a:pt x="45" y="52"/>
                      <a:pt x="44" y="52"/>
                    </a:cubicBezTo>
                    <a:cubicBezTo>
                      <a:pt x="44" y="52"/>
                      <a:pt x="43" y="52"/>
                      <a:pt x="43" y="52"/>
                    </a:cubicBezTo>
                    <a:cubicBezTo>
                      <a:pt x="43" y="53"/>
                      <a:pt x="42" y="53"/>
                      <a:pt x="42" y="53"/>
                    </a:cubicBezTo>
                    <a:cubicBezTo>
                      <a:pt x="42" y="53"/>
                      <a:pt x="42" y="53"/>
                      <a:pt x="42" y="54"/>
                    </a:cubicBezTo>
                    <a:cubicBezTo>
                      <a:pt x="43" y="54"/>
                      <a:pt x="43" y="54"/>
                      <a:pt x="43" y="54"/>
                    </a:cubicBezTo>
                    <a:cubicBezTo>
                      <a:pt x="43" y="54"/>
                      <a:pt x="43" y="54"/>
                      <a:pt x="43" y="55"/>
                    </a:cubicBezTo>
                    <a:cubicBezTo>
                      <a:pt x="43" y="55"/>
                      <a:pt x="42" y="55"/>
                      <a:pt x="42" y="55"/>
                    </a:cubicBezTo>
                    <a:cubicBezTo>
                      <a:pt x="42" y="55"/>
                      <a:pt x="41" y="56"/>
                      <a:pt x="41" y="56"/>
                    </a:cubicBezTo>
                    <a:cubicBezTo>
                      <a:pt x="41" y="56"/>
                      <a:pt x="41" y="56"/>
                      <a:pt x="41" y="57"/>
                    </a:cubicBezTo>
                    <a:cubicBezTo>
                      <a:pt x="40" y="57"/>
                      <a:pt x="40" y="57"/>
                      <a:pt x="39" y="57"/>
                    </a:cubicBezTo>
                    <a:cubicBezTo>
                      <a:pt x="39" y="57"/>
                      <a:pt x="39" y="58"/>
                      <a:pt x="38" y="58"/>
                    </a:cubicBezTo>
                    <a:cubicBezTo>
                      <a:pt x="38" y="58"/>
                      <a:pt x="38" y="59"/>
                      <a:pt x="38" y="59"/>
                    </a:cubicBezTo>
                    <a:cubicBezTo>
                      <a:pt x="37" y="59"/>
                      <a:pt x="37" y="59"/>
                      <a:pt x="37" y="60"/>
                    </a:cubicBezTo>
                    <a:cubicBezTo>
                      <a:pt x="37" y="60"/>
                      <a:pt x="37" y="60"/>
                      <a:pt x="37" y="60"/>
                    </a:cubicBezTo>
                    <a:cubicBezTo>
                      <a:pt x="37" y="60"/>
                      <a:pt x="36" y="60"/>
                      <a:pt x="36" y="60"/>
                    </a:cubicBezTo>
                    <a:cubicBezTo>
                      <a:pt x="36" y="60"/>
                      <a:pt x="36" y="60"/>
                      <a:pt x="35" y="60"/>
                    </a:cubicBezTo>
                    <a:cubicBezTo>
                      <a:pt x="35" y="60"/>
                      <a:pt x="34" y="60"/>
                      <a:pt x="34" y="60"/>
                    </a:cubicBezTo>
                    <a:cubicBezTo>
                      <a:pt x="34" y="60"/>
                      <a:pt x="33" y="60"/>
                      <a:pt x="33" y="60"/>
                    </a:cubicBezTo>
                    <a:cubicBezTo>
                      <a:pt x="33" y="60"/>
                      <a:pt x="33" y="60"/>
                      <a:pt x="32" y="60"/>
                    </a:cubicBezTo>
                    <a:cubicBezTo>
                      <a:pt x="32" y="60"/>
                      <a:pt x="32" y="60"/>
                      <a:pt x="32" y="60"/>
                    </a:cubicBezTo>
                    <a:cubicBezTo>
                      <a:pt x="31" y="60"/>
                      <a:pt x="31" y="60"/>
                      <a:pt x="30" y="60"/>
                    </a:cubicBezTo>
                    <a:cubicBezTo>
                      <a:pt x="30" y="60"/>
                      <a:pt x="29" y="60"/>
                      <a:pt x="29" y="60"/>
                    </a:cubicBezTo>
                    <a:cubicBezTo>
                      <a:pt x="29" y="60"/>
                      <a:pt x="28" y="60"/>
                      <a:pt x="28" y="61"/>
                    </a:cubicBezTo>
                    <a:cubicBezTo>
                      <a:pt x="28" y="61"/>
                      <a:pt x="27" y="61"/>
                      <a:pt x="27" y="61"/>
                    </a:cubicBezTo>
                    <a:cubicBezTo>
                      <a:pt x="27" y="61"/>
                      <a:pt x="26" y="61"/>
                      <a:pt x="26" y="61"/>
                    </a:cubicBezTo>
                    <a:cubicBezTo>
                      <a:pt x="26" y="61"/>
                      <a:pt x="25" y="61"/>
                      <a:pt x="25" y="61"/>
                    </a:cubicBezTo>
                    <a:cubicBezTo>
                      <a:pt x="24" y="61"/>
                      <a:pt x="24" y="61"/>
                      <a:pt x="23" y="61"/>
                    </a:cubicBezTo>
                    <a:cubicBezTo>
                      <a:pt x="22" y="61"/>
                      <a:pt x="22" y="62"/>
                      <a:pt x="21" y="62"/>
                    </a:cubicBezTo>
                    <a:cubicBezTo>
                      <a:pt x="21" y="62"/>
                      <a:pt x="21" y="62"/>
                      <a:pt x="21" y="62"/>
                    </a:cubicBezTo>
                    <a:cubicBezTo>
                      <a:pt x="21" y="62"/>
                      <a:pt x="22" y="63"/>
                      <a:pt x="22" y="63"/>
                    </a:cubicBezTo>
                    <a:cubicBezTo>
                      <a:pt x="22" y="63"/>
                      <a:pt x="22" y="63"/>
                      <a:pt x="21" y="63"/>
                    </a:cubicBezTo>
                    <a:cubicBezTo>
                      <a:pt x="21" y="63"/>
                      <a:pt x="21" y="63"/>
                      <a:pt x="21" y="63"/>
                    </a:cubicBezTo>
                    <a:cubicBezTo>
                      <a:pt x="21" y="63"/>
                      <a:pt x="20" y="63"/>
                      <a:pt x="20" y="63"/>
                    </a:cubicBezTo>
                    <a:cubicBezTo>
                      <a:pt x="19" y="63"/>
                      <a:pt x="17" y="64"/>
                      <a:pt x="16" y="64"/>
                    </a:cubicBezTo>
                    <a:cubicBezTo>
                      <a:pt x="15" y="64"/>
                      <a:pt x="15" y="64"/>
                      <a:pt x="15" y="65"/>
                    </a:cubicBezTo>
                    <a:cubicBezTo>
                      <a:pt x="15" y="65"/>
                      <a:pt x="15" y="65"/>
                      <a:pt x="14" y="65"/>
                    </a:cubicBezTo>
                    <a:cubicBezTo>
                      <a:pt x="14" y="65"/>
                      <a:pt x="14" y="65"/>
                      <a:pt x="14" y="65"/>
                    </a:cubicBezTo>
                    <a:cubicBezTo>
                      <a:pt x="14" y="65"/>
                      <a:pt x="14" y="65"/>
                      <a:pt x="13" y="65"/>
                    </a:cubicBezTo>
                    <a:cubicBezTo>
                      <a:pt x="13" y="65"/>
                      <a:pt x="13" y="65"/>
                      <a:pt x="13" y="65"/>
                    </a:cubicBezTo>
                    <a:cubicBezTo>
                      <a:pt x="12" y="65"/>
                      <a:pt x="12" y="65"/>
                      <a:pt x="12" y="65"/>
                    </a:cubicBezTo>
                    <a:cubicBezTo>
                      <a:pt x="12" y="66"/>
                      <a:pt x="12" y="66"/>
                      <a:pt x="12" y="66"/>
                    </a:cubicBezTo>
                    <a:cubicBezTo>
                      <a:pt x="11" y="66"/>
                      <a:pt x="11" y="66"/>
                      <a:pt x="11" y="66"/>
                    </a:cubicBezTo>
                    <a:cubicBezTo>
                      <a:pt x="11" y="66"/>
                      <a:pt x="11" y="66"/>
                      <a:pt x="10" y="66"/>
                    </a:cubicBezTo>
                    <a:cubicBezTo>
                      <a:pt x="10" y="66"/>
                      <a:pt x="10" y="66"/>
                      <a:pt x="10" y="66"/>
                    </a:cubicBezTo>
                    <a:cubicBezTo>
                      <a:pt x="10" y="66"/>
                      <a:pt x="10" y="66"/>
                      <a:pt x="10" y="66"/>
                    </a:cubicBezTo>
                    <a:cubicBezTo>
                      <a:pt x="9" y="66"/>
                      <a:pt x="9" y="66"/>
                      <a:pt x="9" y="66"/>
                    </a:cubicBezTo>
                    <a:cubicBezTo>
                      <a:pt x="9" y="66"/>
                      <a:pt x="8" y="66"/>
                      <a:pt x="8" y="66"/>
                    </a:cubicBezTo>
                    <a:cubicBezTo>
                      <a:pt x="8" y="67"/>
                      <a:pt x="8" y="67"/>
                      <a:pt x="7" y="67"/>
                    </a:cubicBezTo>
                    <a:cubicBezTo>
                      <a:pt x="7" y="67"/>
                      <a:pt x="7" y="67"/>
                      <a:pt x="7" y="67"/>
                    </a:cubicBezTo>
                    <a:cubicBezTo>
                      <a:pt x="6" y="67"/>
                      <a:pt x="6" y="67"/>
                      <a:pt x="6" y="67"/>
                    </a:cubicBezTo>
                    <a:cubicBezTo>
                      <a:pt x="6" y="67"/>
                      <a:pt x="5" y="67"/>
                      <a:pt x="5" y="67"/>
                    </a:cubicBezTo>
                    <a:cubicBezTo>
                      <a:pt x="5" y="67"/>
                      <a:pt x="5" y="67"/>
                      <a:pt x="4" y="67"/>
                    </a:cubicBezTo>
                    <a:cubicBezTo>
                      <a:pt x="4" y="68"/>
                      <a:pt x="4" y="68"/>
                      <a:pt x="5" y="68"/>
                    </a:cubicBezTo>
                    <a:cubicBezTo>
                      <a:pt x="4" y="68"/>
                      <a:pt x="4" y="68"/>
                      <a:pt x="4" y="68"/>
                    </a:cubicBezTo>
                    <a:cubicBezTo>
                      <a:pt x="4" y="68"/>
                      <a:pt x="3" y="69"/>
                      <a:pt x="3" y="69"/>
                    </a:cubicBezTo>
                    <a:cubicBezTo>
                      <a:pt x="2" y="69"/>
                      <a:pt x="2" y="69"/>
                      <a:pt x="2" y="69"/>
                    </a:cubicBezTo>
                    <a:cubicBezTo>
                      <a:pt x="2" y="69"/>
                      <a:pt x="1" y="69"/>
                      <a:pt x="1" y="69"/>
                    </a:cubicBezTo>
                    <a:cubicBezTo>
                      <a:pt x="2" y="70"/>
                      <a:pt x="2" y="70"/>
                      <a:pt x="2" y="70"/>
                    </a:cubicBezTo>
                    <a:cubicBezTo>
                      <a:pt x="2" y="70"/>
                      <a:pt x="2" y="70"/>
                      <a:pt x="3" y="70"/>
                    </a:cubicBezTo>
                    <a:cubicBezTo>
                      <a:pt x="3" y="70"/>
                      <a:pt x="3" y="70"/>
                      <a:pt x="4" y="70"/>
                    </a:cubicBezTo>
                    <a:cubicBezTo>
                      <a:pt x="4" y="70"/>
                      <a:pt x="4" y="70"/>
                      <a:pt x="4" y="70"/>
                    </a:cubicBezTo>
                    <a:cubicBezTo>
                      <a:pt x="3" y="70"/>
                      <a:pt x="3" y="70"/>
                      <a:pt x="3" y="70"/>
                    </a:cubicBezTo>
                    <a:cubicBezTo>
                      <a:pt x="3" y="70"/>
                      <a:pt x="3" y="70"/>
                      <a:pt x="3" y="70"/>
                    </a:cubicBezTo>
                    <a:cubicBezTo>
                      <a:pt x="2" y="70"/>
                      <a:pt x="2" y="70"/>
                      <a:pt x="2" y="70"/>
                    </a:cubicBezTo>
                    <a:cubicBezTo>
                      <a:pt x="2" y="71"/>
                      <a:pt x="2" y="71"/>
                      <a:pt x="2" y="71"/>
                    </a:cubicBezTo>
                    <a:cubicBezTo>
                      <a:pt x="1" y="71"/>
                      <a:pt x="1" y="71"/>
                      <a:pt x="1" y="72"/>
                    </a:cubicBezTo>
                    <a:cubicBezTo>
                      <a:pt x="1" y="72"/>
                      <a:pt x="0" y="72"/>
                      <a:pt x="0" y="72"/>
                    </a:cubicBezTo>
                    <a:cubicBezTo>
                      <a:pt x="0" y="72"/>
                      <a:pt x="0" y="72"/>
                      <a:pt x="1" y="72"/>
                    </a:cubicBezTo>
                    <a:cubicBezTo>
                      <a:pt x="1" y="72"/>
                      <a:pt x="1" y="72"/>
                      <a:pt x="2" y="72"/>
                    </a:cubicBezTo>
                    <a:cubicBezTo>
                      <a:pt x="2" y="72"/>
                      <a:pt x="2" y="72"/>
                      <a:pt x="2" y="73"/>
                    </a:cubicBezTo>
                    <a:cubicBezTo>
                      <a:pt x="3" y="73"/>
                      <a:pt x="3" y="73"/>
                      <a:pt x="4" y="74"/>
                    </a:cubicBezTo>
                    <a:cubicBezTo>
                      <a:pt x="4" y="74"/>
                      <a:pt x="4" y="74"/>
                      <a:pt x="4" y="74"/>
                    </a:cubicBezTo>
                    <a:cubicBezTo>
                      <a:pt x="5" y="74"/>
                      <a:pt x="5" y="74"/>
                      <a:pt x="5" y="74"/>
                    </a:cubicBezTo>
                    <a:cubicBezTo>
                      <a:pt x="6" y="74"/>
                      <a:pt x="6" y="74"/>
                      <a:pt x="6" y="74"/>
                    </a:cubicBezTo>
                    <a:cubicBezTo>
                      <a:pt x="6" y="74"/>
                      <a:pt x="6" y="74"/>
                      <a:pt x="6" y="74"/>
                    </a:cubicBezTo>
                    <a:cubicBezTo>
                      <a:pt x="6" y="74"/>
                      <a:pt x="6" y="74"/>
                      <a:pt x="6" y="75"/>
                    </a:cubicBezTo>
                    <a:cubicBezTo>
                      <a:pt x="6" y="75"/>
                      <a:pt x="5" y="75"/>
                      <a:pt x="5" y="75"/>
                    </a:cubicBezTo>
                    <a:cubicBezTo>
                      <a:pt x="5" y="75"/>
                      <a:pt x="5" y="75"/>
                      <a:pt x="5" y="75"/>
                    </a:cubicBezTo>
                    <a:cubicBezTo>
                      <a:pt x="5" y="76"/>
                      <a:pt x="5" y="76"/>
                      <a:pt x="6" y="76"/>
                    </a:cubicBezTo>
                    <a:cubicBezTo>
                      <a:pt x="6" y="76"/>
                      <a:pt x="6" y="76"/>
                      <a:pt x="7" y="76"/>
                    </a:cubicBezTo>
                    <a:cubicBezTo>
                      <a:pt x="7" y="76"/>
                      <a:pt x="8" y="76"/>
                      <a:pt x="8" y="75"/>
                    </a:cubicBezTo>
                    <a:cubicBezTo>
                      <a:pt x="8" y="75"/>
                      <a:pt x="9" y="75"/>
                      <a:pt x="9" y="75"/>
                    </a:cubicBezTo>
                    <a:cubicBezTo>
                      <a:pt x="9" y="75"/>
                      <a:pt x="9" y="74"/>
                      <a:pt x="9" y="74"/>
                    </a:cubicBezTo>
                    <a:cubicBezTo>
                      <a:pt x="10" y="74"/>
                      <a:pt x="10" y="74"/>
                      <a:pt x="10" y="74"/>
                    </a:cubicBezTo>
                    <a:cubicBezTo>
                      <a:pt x="10" y="74"/>
                      <a:pt x="10" y="74"/>
                      <a:pt x="10" y="74"/>
                    </a:cubicBezTo>
                    <a:cubicBezTo>
                      <a:pt x="11" y="74"/>
                      <a:pt x="11" y="74"/>
                      <a:pt x="11" y="74"/>
                    </a:cubicBezTo>
                    <a:cubicBezTo>
                      <a:pt x="11" y="75"/>
                      <a:pt x="10" y="75"/>
                      <a:pt x="10" y="75"/>
                    </a:cubicBezTo>
                    <a:cubicBezTo>
                      <a:pt x="10" y="76"/>
                      <a:pt x="9" y="76"/>
                      <a:pt x="9" y="76"/>
                    </a:cubicBezTo>
                    <a:cubicBezTo>
                      <a:pt x="9" y="76"/>
                      <a:pt x="8" y="76"/>
                      <a:pt x="8" y="76"/>
                    </a:cubicBezTo>
                    <a:cubicBezTo>
                      <a:pt x="8" y="76"/>
                      <a:pt x="8" y="77"/>
                      <a:pt x="8" y="77"/>
                    </a:cubicBezTo>
                    <a:cubicBezTo>
                      <a:pt x="8" y="77"/>
                      <a:pt x="8" y="77"/>
                      <a:pt x="8" y="77"/>
                    </a:cubicBezTo>
                    <a:cubicBezTo>
                      <a:pt x="8" y="77"/>
                      <a:pt x="9" y="77"/>
                      <a:pt x="9" y="77"/>
                    </a:cubicBezTo>
                    <a:cubicBezTo>
                      <a:pt x="9" y="77"/>
                      <a:pt x="10" y="77"/>
                      <a:pt x="10" y="77"/>
                    </a:cubicBezTo>
                    <a:cubicBezTo>
                      <a:pt x="10" y="77"/>
                      <a:pt x="11" y="76"/>
                      <a:pt x="11" y="76"/>
                    </a:cubicBezTo>
                    <a:cubicBezTo>
                      <a:pt x="11" y="76"/>
                      <a:pt x="12" y="76"/>
                      <a:pt x="12" y="76"/>
                    </a:cubicBezTo>
                    <a:cubicBezTo>
                      <a:pt x="12" y="76"/>
                      <a:pt x="12" y="76"/>
                      <a:pt x="12" y="76"/>
                    </a:cubicBezTo>
                    <a:cubicBezTo>
                      <a:pt x="11" y="77"/>
                      <a:pt x="11" y="77"/>
                      <a:pt x="10" y="77"/>
                    </a:cubicBezTo>
                    <a:cubicBezTo>
                      <a:pt x="10" y="77"/>
                      <a:pt x="9" y="78"/>
                      <a:pt x="9" y="78"/>
                    </a:cubicBezTo>
                    <a:cubicBezTo>
                      <a:pt x="9" y="78"/>
                      <a:pt x="9" y="78"/>
                      <a:pt x="9" y="78"/>
                    </a:cubicBezTo>
                    <a:cubicBezTo>
                      <a:pt x="9" y="78"/>
                      <a:pt x="10" y="79"/>
                      <a:pt x="11" y="79"/>
                    </a:cubicBezTo>
                    <a:cubicBezTo>
                      <a:pt x="11" y="79"/>
                      <a:pt x="12" y="79"/>
                      <a:pt x="12" y="79"/>
                    </a:cubicBezTo>
                    <a:cubicBezTo>
                      <a:pt x="13" y="79"/>
                      <a:pt x="13" y="79"/>
                      <a:pt x="14" y="79"/>
                    </a:cubicBezTo>
                    <a:cubicBezTo>
                      <a:pt x="14" y="79"/>
                      <a:pt x="14" y="78"/>
                      <a:pt x="14" y="78"/>
                    </a:cubicBezTo>
                    <a:cubicBezTo>
                      <a:pt x="14" y="78"/>
                      <a:pt x="14" y="78"/>
                      <a:pt x="14" y="77"/>
                    </a:cubicBezTo>
                    <a:cubicBezTo>
                      <a:pt x="14" y="77"/>
                      <a:pt x="14" y="77"/>
                      <a:pt x="14" y="77"/>
                    </a:cubicBezTo>
                    <a:cubicBezTo>
                      <a:pt x="14" y="77"/>
                      <a:pt x="14" y="77"/>
                      <a:pt x="14" y="77"/>
                    </a:cubicBezTo>
                    <a:cubicBezTo>
                      <a:pt x="14" y="77"/>
                      <a:pt x="14" y="77"/>
                      <a:pt x="14" y="77"/>
                    </a:cubicBezTo>
                    <a:cubicBezTo>
                      <a:pt x="14" y="77"/>
                      <a:pt x="14" y="77"/>
                      <a:pt x="14" y="77"/>
                    </a:cubicBezTo>
                    <a:cubicBezTo>
                      <a:pt x="15" y="77"/>
                      <a:pt x="15" y="77"/>
                      <a:pt x="15" y="77"/>
                    </a:cubicBezTo>
                    <a:cubicBezTo>
                      <a:pt x="16" y="77"/>
                      <a:pt x="16" y="77"/>
                      <a:pt x="16" y="77"/>
                    </a:cubicBezTo>
                    <a:cubicBezTo>
                      <a:pt x="16" y="77"/>
                      <a:pt x="16" y="78"/>
                      <a:pt x="16" y="78"/>
                    </a:cubicBezTo>
                    <a:cubicBezTo>
                      <a:pt x="16" y="78"/>
                      <a:pt x="16" y="78"/>
                      <a:pt x="17" y="78"/>
                    </a:cubicBezTo>
                    <a:cubicBezTo>
                      <a:pt x="17" y="78"/>
                      <a:pt x="18" y="78"/>
                      <a:pt x="19" y="78"/>
                    </a:cubicBezTo>
                    <a:cubicBezTo>
                      <a:pt x="19" y="78"/>
                      <a:pt x="19" y="78"/>
                      <a:pt x="20" y="77"/>
                    </a:cubicBezTo>
                    <a:cubicBezTo>
                      <a:pt x="20" y="77"/>
                      <a:pt x="21" y="77"/>
                      <a:pt x="21" y="77"/>
                    </a:cubicBezTo>
                    <a:cubicBezTo>
                      <a:pt x="21" y="77"/>
                      <a:pt x="21" y="77"/>
                      <a:pt x="22" y="77"/>
                    </a:cubicBezTo>
                    <a:cubicBezTo>
                      <a:pt x="22" y="77"/>
                      <a:pt x="22" y="77"/>
                      <a:pt x="22" y="77"/>
                    </a:cubicBezTo>
                    <a:cubicBezTo>
                      <a:pt x="22" y="77"/>
                      <a:pt x="22" y="77"/>
                      <a:pt x="22" y="77"/>
                    </a:cubicBezTo>
                    <a:cubicBezTo>
                      <a:pt x="23" y="77"/>
                      <a:pt x="23" y="77"/>
                      <a:pt x="23" y="77"/>
                    </a:cubicBezTo>
                    <a:cubicBezTo>
                      <a:pt x="23" y="77"/>
                      <a:pt x="23" y="77"/>
                      <a:pt x="23" y="77"/>
                    </a:cubicBezTo>
                    <a:cubicBezTo>
                      <a:pt x="24" y="77"/>
                      <a:pt x="24" y="77"/>
                      <a:pt x="24" y="77"/>
                    </a:cubicBezTo>
                    <a:cubicBezTo>
                      <a:pt x="24" y="78"/>
                      <a:pt x="24" y="78"/>
                      <a:pt x="25" y="78"/>
                    </a:cubicBezTo>
                    <a:cubicBezTo>
                      <a:pt x="24" y="78"/>
                      <a:pt x="24" y="78"/>
                      <a:pt x="24" y="78"/>
                    </a:cubicBezTo>
                    <a:cubicBezTo>
                      <a:pt x="24" y="79"/>
                      <a:pt x="23" y="79"/>
                      <a:pt x="23" y="79"/>
                    </a:cubicBezTo>
                    <a:cubicBezTo>
                      <a:pt x="23" y="79"/>
                      <a:pt x="23" y="79"/>
                      <a:pt x="23" y="80"/>
                    </a:cubicBezTo>
                    <a:cubicBezTo>
                      <a:pt x="23" y="80"/>
                      <a:pt x="23" y="80"/>
                      <a:pt x="23" y="80"/>
                    </a:cubicBezTo>
                    <a:cubicBezTo>
                      <a:pt x="23" y="80"/>
                      <a:pt x="23" y="80"/>
                      <a:pt x="23" y="80"/>
                    </a:cubicBezTo>
                    <a:cubicBezTo>
                      <a:pt x="23" y="80"/>
                      <a:pt x="23" y="80"/>
                      <a:pt x="22" y="80"/>
                    </a:cubicBezTo>
                    <a:cubicBezTo>
                      <a:pt x="22" y="80"/>
                      <a:pt x="22" y="80"/>
                      <a:pt x="22" y="80"/>
                    </a:cubicBezTo>
                    <a:cubicBezTo>
                      <a:pt x="22" y="80"/>
                      <a:pt x="22" y="80"/>
                      <a:pt x="21" y="80"/>
                    </a:cubicBezTo>
                    <a:cubicBezTo>
                      <a:pt x="21" y="80"/>
                      <a:pt x="21" y="80"/>
                      <a:pt x="20" y="79"/>
                    </a:cubicBezTo>
                    <a:cubicBezTo>
                      <a:pt x="20" y="79"/>
                      <a:pt x="19" y="79"/>
                      <a:pt x="18" y="79"/>
                    </a:cubicBezTo>
                    <a:cubicBezTo>
                      <a:pt x="18" y="79"/>
                      <a:pt x="17" y="79"/>
                      <a:pt x="16" y="80"/>
                    </a:cubicBezTo>
                    <a:cubicBezTo>
                      <a:pt x="15" y="80"/>
                      <a:pt x="15" y="80"/>
                      <a:pt x="14" y="80"/>
                    </a:cubicBezTo>
                    <a:cubicBezTo>
                      <a:pt x="14" y="80"/>
                      <a:pt x="13" y="80"/>
                      <a:pt x="12" y="80"/>
                    </a:cubicBezTo>
                    <a:cubicBezTo>
                      <a:pt x="12" y="81"/>
                      <a:pt x="12" y="81"/>
                      <a:pt x="12" y="81"/>
                    </a:cubicBezTo>
                    <a:cubicBezTo>
                      <a:pt x="13" y="81"/>
                      <a:pt x="13" y="81"/>
                      <a:pt x="13" y="81"/>
                    </a:cubicBezTo>
                    <a:cubicBezTo>
                      <a:pt x="14" y="81"/>
                      <a:pt x="15" y="81"/>
                      <a:pt x="15" y="81"/>
                    </a:cubicBezTo>
                    <a:cubicBezTo>
                      <a:pt x="16" y="81"/>
                      <a:pt x="16" y="81"/>
                      <a:pt x="16" y="81"/>
                    </a:cubicBezTo>
                    <a:cubicBezTo>
                      <a:pt x="17" y="81"/>
                      <a:pt x="18" y="81"/>
                      <a:pt x="18" y="81"/>
                    </a:cubicBezTo>
                    <a:cubicBezTo>
                      <a:pt x="19" y="81"/>
                      <a:pt x="19" y="82"/>
                      <a:pt x="20" y="82"/>
                    </a:cubicBezTo>
                    <a:cubicBezTo>
                      <a:pt x="20" y="82"/>
                      <a:pt x="21" y="82"/>
                      <a:pt x="21" y="81"/>
                    </a:cubicBezTo>
                    <a:cubicBezTo>
                      <a:pt x="21" y="81"/>
                      <a:pt x="22" y="81"/>
                      <a:pt x="22" y="81"/>
                    </a:cubicBezTo>
                    <a:cubicBezTo>
                      <a:pt x="22" y="82"/>
                      <a:pt x="21" y="82"/>
                      <a:pt x="21" y="82"/>
                    </a:cubicBezTo>
                    <a:cubicBezTo>
                      <a:pt x="20" y="82"/>
                      <a:pt x="20" y="82"/>
                      <a:pt x="20" y="82"/>
                    </a:cubicBezTo>
                    <a:cubicBezTo>
                      <a:pt x="20" y="82"/>
                      <a:pt x="19" y="82"/>
                      <a:pt x="19" y="82"/>
                    </a:cubicBezTo>
                    <a:cubicBezTo>
                      <a:pt x="18" y="82"/>
                      <a:pt x="18" y="82"/>
                      <a:pt x="17" y="82"/>
                    </a:cubicBezTo>
                    <a:cubicBezTo>
                      <a:pt x="17" y="82"/>
                      <a:pt x="16" y="82"/>
                      <a:pt x="16" y="82"/>
                    </a:cubicBezTo>
                    <a:cubicBezTo>
                      <a:pt x="15" y="82"/>
                      <a:pt x="15" y="82"/>
                      <a:pt x="14" y="82"/>
                    </a:cubicBezTo>
                    <a:cubicBezTo>
                      <a:pt x="14" y="82"/>
                      <a:pt x="13" y="82"/>
                      <a:pt x="12" y="82"/>
                    </a:cubicBezTo>
                    <a:cubicBezTo>
                      <a:pt x="11" y="82"/>
                      <a:pt x="11" y="82"/>
                      <a:pt x="10" y="82"/>
                    </a:cubicBezTo>
                    <a:cubicBezTo>
                      <a:pt x="9" y="82"/>
                      <a:pt x="9" y="82"/>
                      <a:pt x="8" y="81"/>
                    </a:cubicBezTo>
                    <a:cubicBezTo>
                      <a:pt x="8" y="81"/>
                      <a:pt x="7" y="82"/>
                      <a:pt x="6" y="82"/>
                    </a:cubicBezTo>
                    <a:cubicBezTo>
                      <a:pt x="6" y="82"/>
                      <a:pt x="5" y="82"/>
                      <a:pt x="5" y="82"/>
                    </a:cubicBezTo>
                    <a:cubicBezTo>
                      <a:pt x="5" y="83"/>
                      <a:pt x="5" y="83"/>
                      <a:pt x="5" y="83"/>
                    </a:cubicBezTo>
                    <a:cubicBezTo>
                      <a:pt x="5" y="83"/>
                      <a:pt x="4" y="83"/>
                      <a:pt x="4" y="83"/>
                    </a:cubicBezTo>
                    <a:cubicBezTo>
                      <a:pt x="4" y="83"/>
                      <a:pt x="4" y="83"/>
                      <a:pt x="3" y="83"/>
                    </a:cubicBezTo>
                    <a:cubicBezTo>
                      <a:pt x="3" y="83"/>
                      <a:pt x="3" y="83"/>
                      <a:pt x="3" y="83"/>
                    </a:cubicBezTo>
                    <a:cubicBezTo>
                      <a:pt x="3" y="83"/>
                      <a:pt x="3" y="83"/>
                      <a:pt x="2" y="83"/>
                    </a:cubicBezTo>
                    <a:cubicBezTo>
                      <a:pt x="2" y="84"/>
                      <a:pt x="2" y="84"/>
                      <a:pt x="2" y="84"/>
                    </a:cubicBezTo>
                    <a:cubicBezTo>
                      <a:pt x="2" y="84"/>
                      <a:pt x="2" y="84"/>
                      <a:pt x="2" y="85"/>
                    </a:cubicBezTo>
                    <a:cubicBezTo>
                      <a:pt x="2" y="85"/>
                      <a:pt x="2" y="85"/>
                      <a:pt x="2" y="85"/>
                    </a:cubicBezTo>
                    <a:cubicBezTo>
                      <a:pt x="2" y="85"/>
                      <a:pt x="3" y="85"/>
                      <a:pt x="3" y="85"/>
                    </a:cubicBezTo>
                    <a:cubicBezTo>
                      <a:pt x="3" y="85"/>
                      <a:pt x="3" y="85"/>
                      <a:pt x="3" y="85"/>
                    </a:cubicBezTo>
                    <a:cubicBezTo>
                      <a:pt x="3" y="85"/>
                      <a:pt x="4" y="85"/>
                      <a:pt x="4" y="85"/>
                    </a:cubicBezTo>
                    <a:cubicBezTo>
                      <a:pt x="3" y="85"/>
                      <a:pt x="3" y="85"/>
                      <a:pt x="3" y="85"/>
                    </a:cubicBezTo>
                    <a:cubicBezTo>
                      <a:pt x="3" y="85"/>
                      <a:pt x="3" y="86"/>
                      <a:pt x="3" y="86"/>
                    </a:cubicBezTo>
                    <a:cubicBezTo>
                      <a:pt x="3" y="86"/>
                      <a:pt x="3" y="86"/>
                      <a:pt x="3" y="86"/>
                    </a:cubicBezTo>
                    <a:cubicBezTo>
                      <a:pt x="4" y="86"/>
                      <a:pt x="4" y="87"/>
                      <a:pt x="5" y="87"/>
                    </a:cubicBezTo>
                    <a:cubicBezTo>
                      <a:pt x="5" y="86"/>
                      <a:pt x="5" y="86"/>
                      <a:pt x="5" y="86"/>
                    </a:cubicBezTo>
                    <a:cubicBezTo>
                      <a:pt x="5" y="86"/>
                      <a:pt x="5" y="86"/>
                      <a:pt x="6" y="86"/>
                    </a:cubicBezTo>
                    <a:cubicBezTo>
                      <a:pt x="6" y="86"/>
                      <a:pt x="6" y="86"/>
                      <a:pt x="6" y="86"/>
                    </a:cubicBezTo>
                    <a:cubicBezTo>
                      <a:pt x="6" y="85"/>
                      <a:pt x="7" y="85"/>
                      <a:pt x="7" y="85"/>
                    </a:cubicBezTo>
                    <a:cubicBezTo>
                      <a:pt x="7" y="84"/>
                      <a:pt x="7" y="84"/>
                      <a:pt x="7" y="84"/>
                    </a:cubicBezTo>
                    <a:cubicBezTo>
                      <a:pt x="8" y="84"/>
                      <a:pt x="8" y="84"/>
                      <a:pt x="8" y="84"/>
                    </a:cubicBezTo>
                    <a:cubicBezTo>
                      <a:pt x="8" y="84"/>
                      <a:pt x="8" y="84"/>
                      <a:pt x="8" y="85"/>
                    </a:cubicBezTo>
                    <a:cubicBezTo>
                      <a:pt x="8" y="85"/>
                      <a:pt x="8" y="85"/>
                      <a:pt x="7" y="85"/>
                    </a:cubicBezTo>
                    <a:cubicBezTo>
                      <a:pt x="7" y="86"/>
                      <a:pt x="7" y="86"/>
                      <a:pt x="7" y="86"/>
                    </a:cubicBezTo>
                    <a:cubicBezTo>
                      <a:pt x="6" y="86"/>
                      <a:pt x="6" y="86"/>
                      <a:pt x="6" y="86"/>
                    </a:cubicBezTo>
                    <a:cubicBezTo>
                      <a:pt x="6" y="87"/>
                      <a:pt x="6" y="87"/>
                      <a:pt x="6" y="87"/>
                    </a:cubicBezTo>
                    <a:cubicBezTo>
                      <a:pt x="7" y="88"/>
                      <a:pt x="8" y="88"/>
                      <a:pt x="8" y="88"/>
                    </a:cubicBezTo>
                    <a:cubicBezTo>
                      <a:pt x="8" y="88"/>
                      <a:pt x="9" y="88"/>
                      <a:pt x="9" y="88"/>
                    </a:cubicBezTo>
                    <a:cubicBezTo>
                      <a:pt x="9" y="88"/>
                      <a:pt x="9" y="88"/>
                      <a:pt x="9" y="88"/>
                    </a:cubicBezTo>
                    <a:cubicBezTo>
                      <a:pt x="10" y="88"/>
                      <a:pt x="10" y="88"/>
                      <a:pt x="11" y="88"/>
                    </a:cubicBezTo>
                    <a:cubicBezTo>
                      <a:pt x="11" y="88"/>
                      <a:pt x="12" y="88"/>
                      <a:pt x="12" y="88"/>
                    </a:cubicBezTo>
                    <a:cubicBezTo>
                      <a:pt x="12" y="88"/>
                      <a:pt x="12" y="88"/>
                      <a:pt x="12" y="88"/>
                    </a:cubicBezTo>
                    <a:cubicBezTo>
                      <a:pt x="12" y="88"/>
                      <a:pt x="12" y="88"/>
                      <a:pt x="12" y="88"/>
                    </a:cubicBezTo>
                    <a:cubicBezTo>
                      <a:pt x="12" y="89"/>
                      <a:pt x="11" y="89"/>
                      <a:pt x="11" y="89"/>
                    </a:cubicBezTo>
                    <a:cubicBezTo>
                      <a:pt x="11" y="89"/>
                      <a:pt x="11" y="89"/>
                      <a:pt x="11" y="89"/>
                    </a:cubicBezTo>
                    <a:cubicBezTo>
                      <a:pt x="10" y="89"/>
                      <a:pt x="10" y="89"/>
                      <a:pt x="9" y="89"/>
                    </a:cubicBezTo>
                    <a:cubicBezTo>
                      <a:pt x="9" y="89"/>
                      <a:pt x="8" y="89"/>
                      <a:pt x="8" y="89"/>
                    </a:cubicBezTo>
                    <a:cubicBezTo>
                      <a:pt x="8" y="89"/>
                      <a:pt x="8" y="90"/>
                      <a:pt x="8" y="90"/>
                    </a:cubicBezTo>
                    <a:cubicBezTo>
                      <a:pt x="7" y="90"/>
                      <a:pt x="7" y="90"/>
                      <a:pt x="6" y="90"/>
                    </a:cubicBezTo>
                    <a:cubicBezTo>
                      <a:pt x="6" y="90"/>
                      <a:pt x="6" y="90"/>
                      <a:pt x="6" y="91"/>
                    </a:cubicBezTo>
                    <a:cubicBezTo>
                      <a:pt x="6" y="91"/>
                      <a:pt x="6" y="91"/>
                      <a:pt x="6" y="91"/>
                    </a:cubicBezTo>
                    <a:cubicBezTo>
                      <a:pt x="6" y="92"/>
                      <a:pt x="6" y="92"/>
                      <a:pt x="7" y="92"/>
                    </a:cubicBezTo>
                    <a:cubicBezTo>
                      <a:pt x="7" y="92"/>
                      <a:pt x="7" y="92"/>
                      <a:pt x="7" y="92"/>
                    </a:cubicBezTo>
                    <a:cubicBezTo>
                      <a:pt x="8" y="93"/>
                      <a:pt x="8" y="93"/>
                      <a:pt x="8" y="93"/>
                    </a:cubicBezTo>
                    <a:cubicBezTo>
                      <a:pt x="9" y="93"/>
                      <a:pt x="9" y="93"/>
                      <a:pt x="10" y="93"/>
                    </a:cubicBezTo>
                    <a:cubicBezTo>
                      <a:pt x="10" y="93"/>
                      <a:pt x="9" y="93"/>
                      <a:pt x="9" y="94"/>
                    </a:cubicBezTo>
                    <a:cubicBezTo>
                      <a:pt x="9" y="94"/>
                      <a:pt x="9" y="94"/>
                      <a:pt x="9" y="94"/>
                    </a:cubicBezTo>
                    <a:cubicBezTo>
                      <a:pt x="10" y="94"/>
                      <a:pt x="10" y="94"/>
                      <a:pt x="10" y="94"/>
                    </a:cubicBezTo>
                    <a:cubicBezTo>
                      <a:pt x="10" y="94"/>
                      <a:pt x="11" y="94"/>
                      <a:pt x="11" y="94"/>
                    </a:cubicBezTo>
                    <a:cubicBezTo>
                      <a:pt x="12" y="94"/>
                      <a:pt x="12" y="95"/>
                      <a:pt x="12" y="95"/>
                    </a:cubicBezTo>
                    <a:cubicBezTo>
                      <a:pt x="13" y="95"/>
                      <a:pt x="13" y="95"/>
                      <a:pt x="14" y="95"/>
                    </a:cubicBezTo>
                    <a:cubicBezTo>
                      <a:pt x="14" y="95"/>
                      <a:pt x="14" y="95"/>
                      <a:pt x="15" y="95"/>
                    </a:cubicBezTo>
                    <a:cubicBezTo>
                      <a:pt x="15" y="95"/>
                      <a:pt x="15" y="95"/>
                      <a:pt x="16" y="95"/>
                    </a:cubicBezTo>
                    <a:cubicBezTo>
                      <a:pt x="16" y="95"/>
                      <a:pt x="16" y="95"/>
                      <a:pt x="16" y="95"/>
                    </a:cubicBezTo>
                    <a:cubicBezTo>
                      <a:pt x="16" y="95"/>
                      <a:pt x="16" y="95"/>
                      <a:pt x="16" y="95"/>
                    </a:cubicBezTo>
                    <a:cubicBezTo>
                      <a:pt x="16" y="94"/>
                      <a:pt x="16" y="94"/>
                      <a:pt x="15" y="94"/>
                    </a:cubicBezTo>
                    <a:cubicBezTo>
                      <a:pt x="15" y="94"/>
                      <a:pt x="15" y="93"/>
                      <a:pt x="15" y="93"/>
                    </a:cubicBezTo>
                    <a:cubicBezTo>
                      <a:pt x="16" y="93"/>
                      <a:pt x="16" y="93"/>
                      <a:pt x="16" y="93"/>
                    </a:cubicBezTo>
                    <a:cubicBezTo>
                      <a:pt x="16" y="93"/>
                      <a:pt x="16" y="92"/>
                      <a:pt x="16" y="92"/>
                    </a:cubicBezTo>
                    <a:cubicBezTo>
                      <a:pt x="16" y="92"/>
                      <a:pt x="16" y="92"/>
                      <a:pt x="16" y="92"/>
                    </a:cubicBezTo>
                    <a:cubicBezTo>
                      <a:pt x="16" y="92"/>
                      <a:pt x="16" y="91"/>
                      <a:pt x="17" y="91"/>
                    </a:cubicBezTo>
                    <a:cubicBezTo>
                      <a:pt x="17" y="91"/>
                      <a:pt x="17" y="91"/>
                      <a:pt x="17" y="91"/>
                    </a:cubicBezTo>
                    <a:cubicBezTo>
                      <a:pt x="17" y="92"/>
                      <a:pt x="17" y="92"/>
                      <a:pt x="17" y="92"/>
                    </a:cubicBezTo>
                    <a:cubicBezTo>
                      <a:pt x="18" y="92"/>
                      <a:pt x="18" y="92"/>
                      <a:pt x="18" y="92"/>
                    </a:cubicBezTo>
                    <a:cubicBezTo>
                      <a:pt x="18" y="93"/>
                      <a:pt x="18" y="93"/>
                      <a:pt x="18" y="93"/>
                    </a:cubicBezTo>
                    <a:cubicBezTo>
                      <a:pt x="18" y="93"/>
                      <a:pt x="18" y="93"/>
                      <a:pt x="18" y="93"/>
                    </a:cubicBezTo>
                    <a:cubicBezTo>
                      <a:pt x="18" y="93"/>
                      <a:pt x="19" y="93"/>
                      <a:pt x="19" y="93"/>
                    </a:cubicBezTo>
                    <a:cubicBezTo>
                      <a:pt x="19" y="93"/>
                      <a:pt x="19" y="93"/>
                      <a:pt x="19" y="93"/>
                    </a:cubicBezTo>
                    <a:cubicBezTo>
                      <a:pt x="19" y="93"/>
                      <a:pt x="19" y="92"/>
                      <a:pt x="20" y="92"/>
                    </a:cubicBezTo>
                    <a:cubicBezTo>
                      <a:pt x="20" y="92"/>
                      <a:pt x="20" y="92"/>
                      <a:pt x="21" y="92"/>
                    </a:cubicBezTo>
                    <a:cubicBezTo>
                      <a:pt x="21" y="92"/>
                      <a:pt x="21" y="92"/>
                      <a:pt x="21" y="92"/>
                    </a:cubicBezTo>
                    <a:cubicBezTo>
                      <a:pt x="21" y="92"/>
                      <a:pt x="22" y="92"/>
                      <a:pt x="22" y="92"/>
                    </a:cubicBezTo>
                    <a:cubicBezTo>
                      <a:pt x="22" y="92"/>
                      <a:pt x="22" y="92"/>
                      <a:pt x="22" y="92"/>
                    </a:cubicBezTo>
                    <a:cubicBezTo>
                      <a:pt x="22" y="92"/>
                      <a:pt x="22" y="92"/>
                      <a:pt x="21" y="93"/>
                    </a:cubicBezTo>
                    <a:cubicBezTo>
                      <a:pt x="21" y="93"/>
                      <a:pt x="21" y="93"/>
                      <a:pt x="21" y="93"/>
                    </a:cubicBezTo>
                    <a:cubicBezTo>
                      <a:pt x="21" y="94"/>
                      <a:pt x="21" y="94"/>
                      <a:pt x="21" y="94"/>
                    </a:cubicBezTo>
                    <a:cubicBezTo>
                      <a:pt x="21" y="94"/>
                      <a:pt x="22" y="94"/>
                      <a:pt x="22" y="94"/>
                    </a:cubicBezTo>
                    <a:cubicBezTo>
                      <a:pt x="22" y="94"/>
                      <a:pt x="22" y="94"/>
                      <a:pt x="22" y="94"/>
                    </a:cubicBezTo>
                    <a:cubicBezTo>
                      <a:pt x="23" y="93"/>
                      <a:pt x="23" y="93"/>
                      <a:pt x="23" y="92"/>
                    </a:cubicBezTo>
                    <a:cubicBezTo>
                      <a:pt x="23" y="92"/>
                      <a:pt x="23" y="92"/>
                      <a:pt x="23" y="92"/>
                    </a:cubicBezTo>
                    <a:cubicBezTo>
                      <a:pt x="23" y="92"/>
                      <a:pt x="23" y="92"/>
                      <a:pt x="24" y="92"/>
                    </a:cubicBezTo>
                    <a:cubicBezTo>
                      <a:pt x="24" y="92"/>
                      <a:pt x="24" y="93"/>
                      <a:pt x="24" y="93"/>
                    </a:cubicBezTo>
                    <a:cubicBezTo>
                      <a:pt x="25" y="93"/>
                      <a:pt x="25" y="93"/>
                      <a:pt x="25" y="93"/>
                    </a:cubicBezTo>
                    <a:cubicBezTo>
                      <a:pt x="25" y="93"/>
                      <a:pt x="26" y="93"/>
                      <a:pt x="26" y="93"/>
                    </a:cubicBezTo>
                    <a:cubicBezTo>
                      <a:pt x="26" y="92"/>
                      <a:pt x="26" y="92"/>
                      <a:pt x="26" y="92"/>
                    </a:cubicBezTo>
                    <a:cubicBezTo>
                      <a:pt x="26" y="92"/>
                      <a:pt x="26" y="92"/>
                      <a:pt x="26" y="92"/>
                    </a:cubicBezTo>
                    <a:cubicBezTo>
                      <a:pt x="27" y="91"/>
                      <a:pt x="27" y="91"/>
                      <a:pt x="27" y="91"/>
                    </a:cubicBezTo>
                    <a:cubicBezTo>
                      <a:pt x="28" y="91"/>
                      <a:pt x="28" y="91"/>
                      <a:pt x="28" y="92"/>
                    </a:cubicBezTo>
                    <a:cubicBezTo>
                      <a:pt x="28" y="92"/>
                      <a:pt x="28" y="92"/>
                      <a:pt x="28" y="92"/>
                    </a:cubicBezTo>
                    <a:cubicBezTo>
                      <a:pt x="28" y="92"/>
                      <a:pt x="28" y="93"/>
                      <a:pt x="28" y="93"/>
                    </a:cubicBezTo>
                    <a:cubicBezTo>
                      <a:pt x="28" y="93"/>
                      <a:pt x="28" y="93"/>
                      <a:pt x="28" y="94"/>
                    </a:cubicBezTo>
                    <a:cubicBezTo>
                      <a:pt x="28" y="93"/>
                      <a:pt x="28" y="93"/>
                      <a:pt x="28" y="93"/>
                    </a:cubicBezTo>
                    <a:cubicBezTo>
                      <a:pt x="28" y="93"/>
                      <a:pt x="29" y="93"/>
                      <a:pt x="29" y="92"/>
                    </a:cubicBezTo>
                    <a:cubicBezTo>
                      <a:pt x="29" y="92"/>
                      <a:pt x="30" y="92"/>
                      <a:pt x="30" y="92"/>
                    </a:cubicBezTo>
                    <a:cubicBezTo>
                      <a:pt x="30" y="91"/>
                      <a:pt x="30" y="91"/>
                      <a:pt x="30" y="91"/>
                    </a:cubicBezTo>
                    <a:cubicBezTo>
                      <a:pt x="31" y="91"/>
                      <a:pt x="31" y="91"/>
                      <a:pt x="32" y="91"/>
                    </a:cubicBezTo>
                    <a:cubicBezTo>
                      <a:pt x="32" y="91"/>
                      <a:pt x="32" y="91"/>
                      <a:pt x="33" y="91"/>
                    </a:cubicBezTo>
                    <a:cubicBezTo>
                      <a:pt x="33" y="91"/>
                      <a:pt x="33" y="91"/>
                      <a:pt x="34" y="91"/>
                    </a:cubicBezTo>
                    <a:cubicBezTo>
                      <a:pt x="34" y="91"/>
                      <a:pt x="35" y="91"/>
                      <a:pt x="35" y="91"/>
                    </a:cubicBezTo>
                    <a:cubicBezTo>
                      <a:pt x="36" y="91"/>
                      <a:pt x="36" y="92"/>
                      <a:pt x="37" y="92"/>
                    </a:cubicBezTo>
                    <a:cubicBezTo>
                      <a:pt x="37" y="92"/>
                      <a:pt x="37" y="92"/>
                      <a:pt x="38" y="92"/>
                    </a:cubicBezTo>
                    <a:cubicBezTo>
                      <a:pt x="38" y="92"/>
                      <a:pt x="38" y="92"/>
                      <a:pt x="38" y="91"/>
                    </a:cubicBezTo>
                    <a:cubicBezTo>
                      <a:pt x="38" y="91"/>
                      <a:pt x="39" y="91"/>
                      <a:pt x="39" y="91"/>
                    </a:cubicBezTo>
                    <a:cubicBezTo>
                      <a:pt x="39" y="92"/>
                      <a:pt x="40" y="92"/>
                      <a:pt x="40" y="92"/>
                    </a:cubicBezTo>
                    <a:cubicBezTo>
                      <a:pt x="40" y="92"/>
                      <a:pt x="41" y="92"/>
                      <a:pt x="41" y="92"/>
                    </a:cubicBezTo>
                    <a:cubicBezTo>
                      <a:pt x="41" y="93"/>
                      <a:pt x="41" y="93"/>
                      <a:pt x="41" y="93"/>
                    </a:cubicBezTo>
                    <a:cubicBezTo>
                      <a:pt x="41" y="93"/>
                      <a:pt x="41" y="93"/>
                      <a:pt x="41" y="93"/>
                    </a:cubicBezTo>
                    <a:cubicBezTo>
                      <a:pt x="42" y="93"/>
                      <a:pt x="42" y="93"/>
                      <a:pt x="42" y="93"/>
                    </a:cubicBezTo>
                    <a:cubicBezTo>
                      <a:pt x="42" y="93"/>
                      <a:pt x="42" y="93"/>
                      <a:pt x="42" y="93"/>
                    </a:cubicBezTo>
                    <a:cubicBezTo>
                      <a:pt x="42" y="93"/>
                      <a:pt x="43" y="93"/>
                      <a:pt x="43" y="93"/>
                    </a:cubicBezTo>
                    <a:cubicBezTo>
                      <a:pt x="43" y="93"/>
                      <a:pt x="43" y="93"/>
                      <a:pt x="43" y="93"/>
                    </a:cubicBezTo>
                    <a:cubicBezTo>
                      <a:pt x="44" y="93"/>
                      <a:pt x="44" y="93"/>
                      <a:pt x="44" y="93"/>
                    </a:cubicBezTo>
                    <a:cubicBezTo>
                      <a:pt x="44" y="94"/>
                      <a:pt x="45" y="94"/>
                      <a:pt x="45" y="94"/>
                    </a:cubicBezTo>
                    <a:cubicBezTo>
                      <a:pt x="45" y="94"/>
                      <a:pt x="45" y="94"/>
                      <a:pt x="45" y="94"/>
                    </a:cubicBezTo>
                    <a:cubicBezTo>
                      <a:pt x="45" y="94"/>
                      <a:pt x="45" y="94"/>
                      <a:pt x="46" y="94"/>
                    </a:cubicBezTo>
                    <a:cubicBezTo>
                      <a:pt x="46" y="94"/>
                      <a:pt x="46" y="94"/>
                      <a:pt x="46" y="94"/>
                    </a:cubicBezTo>
                    <a:cubicBezTo>
                      <a:pt x="46" y="94"/>
                      <a:pt x="46" y="94"/>
                      <a:pt x="46" y="94"/>
                    </a:cubicBezTo>
                    <a:cubicBezTo>
                      <a:pt x="46" y="94"/>
                      <a:pt x="46" y="94"/>
                      <a:pt x="47" y="94"/>
                    </a:cubicBezTo>
                    <a:cubicBezTo>
                      <a:pt x="47" y="94"/>
                      <a:pt x="47" y="94"/>
                      <a:pt x="47" y="94"/>
                    </a:cubicBezTo>
                    <a:cubicBezTo>
                      <a:pt x="47" y="94"/>
                      <a:pt x="47" y="94"/>
                      <a:pt x="48" y="94"/>
                    </a:cubicBezTo>
                    <a:cubicBezTo>
                      <a:pt x="48" y="95"/>
                      <a:pt x="48" y="95"/>
                      <a:pt x="49" y="95"/>
                    </a:cubicBezTo>
                    <a:cubicBezTo>
                      <a:pt x="49" y="95"/>
                      <a:pt x="50" y="95"/>
                      <a:pt x="50" y="95"/>
                    </a:cubicBezTo>
                    <a:cubicBezTo>
                      <a:pt x="50" y="95"/>
                      <a:pt x="50" y="95"/>
                      <a:pt x="51" y="95"/>
                    </a:cubicBezTo>
                    <a:cubicBezTo>
                      <a:pt x="51" y="96"/>
                      <a:pt x="51" y="96"/>
                      <a:pt x="51" y="96"/>
                    </a:cubicBezTo>
                    <a:cubicBezTo>
                      <a:pt x="51" y="96"/>
                      <a:pt x="51" y="96"/>
                      <a:pt x="51" y="96"/>
                    </a:cubicBezTo>
                    <a:cubicBezTo>
                      <a:pt x="51" y="96"/>
                      <a:pt x="51" y="96"/>
                      <a:pt x="51" y="96"/>
                    </a:cubicBezTo>
                    <a:cubicBezTo>
                      <a:pt x="51" y="96"/>
                      <a:pt x="51" y="97"/>
                      <a:pt x="51" y="97"/>
                    </a:cubicBezTo>
                    <a:cubicBezTo>
                      <a:pt x="51" y="97"/>
                      <a:pt x="51" y="97"/>
                      <a:pt x="51" y="97"/>
                    </a:cubicBezTo>
                    <a:cubicBezTo>
                      <a:pt x="50" y="97"/>
                      <a:pt x="50" y="98"/>
                      <a:pt x="50" y="98"/>
                    </a:cubicBezTo>
                    <a:cubicBezTo>
                      <a:pt x="50" y="98"/>
                      <a:pt x="50" y="98"/>
                      <a:pt x="50" y="98"/>
                    </a:cubicBezTo>
                    <a:cubicBezTo>
                      <a:pt x="50" y="98"/>
                      <a:pt x="50" y="99"/>
                      <a:pt x="50" y="99"/>
                    </a:cubicBezTo>
                    <a:cubicBezTo>
                      <a:pt x="50" y="99"/>
                      <a:pt x="50" y="98"/>
                      <a:pt x="51" y="98"/>
                    </a:cubicBezTo>
                    <a:cubicBezTo>
                      <a:pt x="51" y="98"/>
                      <a:pt x="51" y="99"/>
                      <a:pt x="51" y="99"/>
                    </a:cubicBezTo>
                    <a:cubicBezTo>
                      <a:pt x="51" y="99"/>
                      <a:pt x="51" y="99"/>
                      <a:pt x="51" y="99"/>
                    </a:cubicBezTo>
                    <a:cubicBezTo>
                      <a:pt x="50" y="99"/>
                      <a:pt x="50" y="99"/>
                      <a:pt x="50" y="99"/>
                    </a:cubicBezTo>
                    <a:cubicBezTo>
                      <a:pt x="50" y="100"/>
                      <a:pt x="49" y="100"/>
                      <a:pt x="49" y="100"/>
                    </a:cubicBezTo>
                    <a:cubicBezTo>
                      <a:pt x="49" y="100"/>
                      <a:pt x="49" y="100"/>
                      <a:pt x="48" y="100"/>
                    </a:cubicBezTo>
                    <a:cubicBezTo>
                      <a:pt x="48" y="100"/>
                      <a:pt x="49" y="101"/>
                      <a:pt x="49" y="101"/>
                    </a:cubicBezTo>
                    <a:cubicBezTo>
                      <a:pt x="49" y="101"/>
                      <a:pt x="49" y="101"/>
                      <a:pt x="49" y="101"/>
                    </a:cubicBezTo>
                    <a:cubicBezTo>
                      <a:pt x="49" y="101"/>
                      <a:pt x="49" y="101"/>
                      <a:pt x="50" y="101"/>
                    </a:cubicBezTo>
                    <a:cubicBezTo>
                      <a:pt x="50" y="101"/>
                      <a:pt x="50" y="101"/>
                      <a:pt x="50" y="102"/>
                    </a:cubicBezTo>
                    <a:cubicBezTo>
                      <a:pt x="50" y="102"/>
                      <a:pt x="51" y="102"/>
                      <a:pt x="52" y="102"/>
                    </a:cubicBezTo>
                    <a:cubicBezTo>
                      <a:pt x="52" y="102"/>
                      <a:pt x="52" y="103"/>
                      <a:pt x="52" y="103"/>
                    </a:cubicBezTo>
                    <a:cubicBezTo>
                      <a:pt x="52" y="103"/>
                      <a:pt x="52" y="103"/>
                      <a:pt x="52" y="103"/>
                    </a:cubicBezTo>
                    <a:cubicBezTo>
                      <a:pt x="53" y="104"/>
                      <a:pt x="53" y="104"/>
                      <a:pt x="53" y="104"/>
                    </a:cubicBezTo>
                    <a:cubicBezTo>
                      <a:pt x="53" y="104"/>
                      <a:pt x="53" y="104"/>
                      <a:pt x="52" y="104"/>
                    </a:cubicBezTo>
                    <a:cubicBezTo>
                      <a:pt x="52" y="104"/>
                      <a:pt x="52" y="104"/>
                      <a:pt x="52" y="105"/>
                    </a:cubicBezTo>
                    <a:cubicBezTo>
                      <a:pt x="53" y="105"/>
                      <a:pt x="53" y="105"/>
                      <a:pt x="53" y="105"/>
                    </a:cubicBezTo>
                    <a:cubicBezTo>
                      <a:pt x="53" y="105"/>
                      <a:pt x="54" y="105"/>
                      <a:pt x="54" y="105"/>
                    </a:cubicBezTo>
                    <a:cubicBezTo>
                      <a:pt x="54" y="105"/>
                      <a:pt x="54" y="105"/>
                      <a:pt x="54" y="105"/>
                    </a:cubicBezTo>
                    <a:cubicBezTo>
                      <a:pt x="54" y="105"/>
                      <a:pt x="54" y="105"/>
                      <a:pt x="54" y="106"/>
                    </a:cubicBezTo>
                    <a:cubicBezTo>
                      <a:pt x="55" y="106"/>
                      <a:pt x="55" y="106"/>
                      <a:pt x="55" y="106"/>
                    </a:cubicBezTo>
                    <a:cubicBezTo>
                      <a:pt x="55" y="106"/>
                      <a:pt x="56" y="106"/>
                      <a:pt x="56" y="106"/>
                    </a:cubicBezTo>
                    <a:cubicBezTo>
                      <a:pt x="56" y="106"/>
                      <a:pt x="56" y="107"/>
                      <a:pt x="56" y="107"/>
                    </a:cubicBezTo>
                    <a:cubicBezTo>
                      <a:pt x="56" y="107"/>
                      <a:pt x="56" y="107"/>
                      <a:pt x="56" y="107"/>
                    </a:cubicBezTo>
                    <a:cubicBezTo>
                      <a:pt x="55" y="107"/>
                      <a:pt x="55" y="108"/>
                      <a:pt x="55" y="108"/>
                    </a:cubicBezTo>
                    <a:cubicBezTo>
                      <a:pt x="55" y="108"/>
                      <a:pt x="54" y="108"/>
                      <a:pt x="54" y="108"/>
                    </a:cubicBezTo>
                    <a:cubicBezTo>
                      <a:pt x="54" y="109"/>
                      <a:pt x="54" y="109"/>
                      <a:pt x="54" y="109"/>
                    </a:cubicBezTo>
                    <a:cubicBezTo>
                      <a:pt x="54" y="109"/>
                      <a:pt x="53" y="109"/>
                      <a:pt x="53" y="109"/>
                    </a:cubicBezTo>
                    <a:cubicBezTo>
                      <a:pt x="53" y="109"/>
                      <a:pt x="53" y="110"/>
                      <a:pt x="53" y="110"/>
                    </a:cubicBezTo>
                    <a:cubicBezTo>
                      <a:pt x="52" y="110"/>
                      <a:pt x="52" y="110"/>
                      <a:pt x="52" y="110"/>
                    </a:cubicBezTo>
                    <a:cubicBezTo>
                      <a:pt x="52" y="110"/>
                      <a:pt x="51" y="110"/>
                      <a:pt x="51" y="111"/>
                    </a:cubicBezTo>
                    <a:cubicBezTo>
                      <a:pt x="52" y="111"/>
                      <a:pt x="52" y="111"/>
                      <a:pt x="52" y="111"/>
                    </a:cubicBezTo>
                    <a:cubicBezTo>
                      <a:pt x="52" y="111"/>
                      <a:pt x="52" y="111"/>
                      <a:pt x="52" y="110"/>
                    </a:cubicBezTo>
                    <a:cubicBezTo>
                      <a:pt x="53" y="110"/>
                      <a:pt x="53" y="110"/>
                      <a:pt x="53" y="110"/>
                    </a:cubicBezTo>
                    <a:cubicBezTo>
                      <a:pt x="53" y="110"/>
                      <a:pt x="53" y="110"/>
                      <a:pt x="53" y="110"/>
                    </a:cubicBezTo>
                    <a:cubicBezTo>
                      <a:pt x="54" y="110"/>
                      <a:pt x="54" y="109"/>
                      <a:pt x="54" y="109"/>
                    </a:cubicBezTo>
                    <a:cubicBezTo>
                      <a:pt x="55" y="109"/>
                      <a:pt x="55" y="109"/>
                      <a:pt x="55" y="109"/>
                    </a:cubicBezTo>
                    <a:cubicBezTo>
                      <a:pt x="55" y="109"/>
                      <a:pt x="55" y="109"/>
                      <a:pt x="55" y="109"/>
                    </a:cubicBezTo>
                    <a:cubicBezTo>
                      <a:pt x="55" y="109"/>
                      <a:pt x="55" y="110"/>
                      <a:pt x="55" y="110"/>
                    </a:cubicBezTo>
                    <a:cubicBezTo>
                      <a:pt x="55" y="110"/>
                      <a:pt x="55" y="110"/>
                      <a:pt x="55" y="110"/>
                    </a:cubicBezTo>
                    <a:cubicBezTo>
                      <a:pt x="55" y="110"/>
                      <a:pt x="55" y="111"/>
                      <a:pt x="55" y="111"/>
                    </a:cubicBezTo>
                    <a:cubicBezTo>
                      <a:pt x="55" y="111"/>
                      <a:pt x="55" y="111"/>
                      <a:pt x="55" y="111"/>
                    </a:cubicBezTo>
                    <a:cubicBezTo>
                      <a:pt x="55" y="111"/>
                      <a:pt x="56" y="111"/>
                      <a:pt x="56" y="112"/>
                    </a:cubicBezTo>
                    <a:cubicBezTo>
                      <a:pt x="56" y="112"/>
                      <a:pt x="56" y="112"/>
                      <a:pt x="56" y="112"/>
                    </a:cubicBezTo>
                    <a:cubicBezTo>
                      <a:pt x="56" y="113"/>
                      <a:pt x="56" y="113"/>
                      <a:pt x="56" y="113"/>
                    </a:cubicBezTo>
                    <a:cubicBezTo>
                      <a:pt x="56" y="113"/>
                      <a:pt x="56" y="113"/>
                      <a:pt x="56" y="113"/>
                    </a:cubicBezTo>
                    <a:cubicBezTo>
                      <a:pt x="56" y="113"/>
                      <a:pt x="56" y="114"/>
                      <a:pt x="56" y="114"/>
                    </a:cubicBezTo>
                    <a:cubicBezTo>
                      <a:pt x="56" y="114"/>
                      <a:pt x="56" y="114"/>
                      <a:pt x="56" y="114"/>
                    </a:cubicBezTo>
                    <a:cubicBezTo>
                      <a:pt x="56" y="114"/>
                      <a:pt x="56" y="114"/>
                      <a:pt x="56" y="114"/>
                    </a:cubicBezTo>
                    <a:cubicBezTo>
                      <a:pt x="55" y="114"/>
                      <a:pt x="55" y="114"/>
                      <a:pt x="55" y="114"/>
                    </a:cubicBezTo>
                    <a:cubicBezTo>
                      <a:pt x="55" y="114"/>
                      <a:pt x="55" y="114"/>
                      <a:pt x="56" y="115"/>
                    </a:cubicBezTo>
                    <a:cubicBezTo>
                      <a:pt x="56" y="115"/>
                      <a:pt x="56" y="115"/>
                      <a:pt x="56" y="115"/>
                    </a:cubicBezTo>
                    <a:cubicBezTo>
                      <a:pt x="56" y="115"/>
                      <a:pt x="56" y="115"/>
                      <a:pt x="56" y="115"/>
                    </a:cubicBezTo>
                    <a:cubicBezTo>
                      <a:pt x="56" y="115"/>
                      <a:pt x="56" y="115"/>
                      <a:pt x="56" y="115"/>
                    </a:cubicBezTo>
                    <a:cubicBezTo>
                      <a:pt x="56" y="115"/>
                      <a:pt x="56" y="116"/>
                      <a:pt x="56" y="116"/>
                    </a:cubicBezTo>
                    <a:cubicBezTo>
                      <a:pt x="56" y="116"/>
                      <a:pt x="56" y="116"/>
                      <a:pt x="56" y="116"/>
                    </a:cubicBezTo>
                    <a:cubicBezTo>
                      <a:pt x="56" y="116"/>
                      <a:pt x="56" y="116"/>
                      <a:pt x="56" y="116"/>
                    </a:cubicBezTo>
                    <a:cubicBezTo>
                      <a:pt x="56" y="116"/>
                      <a:pt x="57" y="116"/>
                      <a:pt x="57" y="116"/>
                    </a:cubicBezTo>
                    <a:cubicBezTo>
                      <a:pt x="57" y="116"/>
                      <a:pt x="57" y="117"/>
                      <a:pt x="57" y="117"/>
                    </a:cubicBezTo>
                    <a:cubicBezTo>
                      <a:pt x="57" y="117"/>
                      <a:pt x="57" y="117"/>
                      <a:pt x="57" y="117"/>
                    </a:cubicBezTo>
                    <a:cubicBezTo>
                      <a:pt x="57" y="117"/>
                      <a:pt x="57" y="117"/>
                      <a:pt x="57" y="117"/>
                    </a:cubicBezTo>
                    <a:cubicBezTo>
                      <a:pt x="57" y="118"/>
                      <a:pt x="57" y="118"/>
                      <a:pt x="57" y="118"/>
                    </a:cubicBezTo>
                    <a:cubicBezTo>
                      <a:pt x="57" y="118"/>
                      <a:pt x="57" y="118"/>
                      <a:pt x="56" y="119"/>
                    </a:cubicBezTo>
                    <a:cubicBezTo>
                      <a:pt x="56" y="119"/>
                      <a:pt x="56" y="119"/>
                      <a:pt x="56" y="119"/>
                    </a:cubicBezTo>
                    <a:cubicBezTo>
                      <a:pt x="56" y="119"/>
                      <a:pt x="55" y="119"/>
                      <a:pt x="55" y="119"/>
                    </a:cubicBezTo>
                    <a:cubicBezTo>
                      <a:pt x="55" y="119"/>
                      <a:pt x="55" y="119"/>
                      <a:pt x="55" y="119"/>
                    </a:cubicBezTo>
                    <a:cubicBezTo>
                      <a:pt x="54" y="119"/>
                      <a:pt x="54" y="119"/>
                      <a:pt x="54" y="119"/>
                    </a:cubicBezTo>
                    <a:cubicBezTo>
                      <a:pt x="55" y="119"/>
                      <a:pt x="55" y="119"/>
                      <a:pt x="55" y="120"/>
                    </a:cubicBezTo>
                    <a:cubicBezTo>
                      <a:pt x="55" y="119"/>
                      <a:pt x="56" y="119"/>
                      <a:pt x="56" y="119"/>
                    </a:cubicBezTo>
                    <a:cubicBezTo>
                      <a:pt x="56" y="120"/>
                      <a:pt x="56" y="120"/>
                      <a:pt x="57" y="120"/>
                    </a:cubicBezTo>
                    <a:cubicBezTo>
                      <a:pt x="57" y="120"/>
                      <a:pt x="57" y="120"/>
                      <a:pt x="57" y="120"/>
                    </a:cubicBezTo>
                    <a:cubicBezTo>
                      <a:pt x="58" y="120"/>
                      <a:pt x="58" y="120"/>
                      <a:pt x="58" y="120"/>
                    </a:cubicBezTo>
                    <a:cubicBezTo>
                      <a:pt x="58" y="120"/>
                      <a:pt x="58" y="120"/>
                      <a:pt x="58" y="120"/>
                    </a:cubicBezTo>
                    <a:cubicBezTo>
                      <a:pt x="58" y="120"/>
                      <a:pt x="58" y="120"/>
                      <a:pt x="58" y="121"/>
                    </a:cubicBezTo>
                    <a:cubicBezTo>
                      <a:pt x="58" y="121"/>
                      <a:pt x="59" y="121"/>
                      <a:pt x="59" y="121"/>
                    </a:cubicBezTo>
                    <a:cubicBezTo>
                      <a:pt x="58" y="122"/>
                      <a:pt x="58" y="122"/>
                      <a:pt x="58" y="122"/>
                    </a:cubicBezTo>
                    <a:cubicBezTo>
                      <a:pt x="58" y="122"/>
                      <a:pt x="58" y="123"/>
                      <a:pt x="58" y="123"/>
                    </a:cubicBezTo>
                    <a:cubicBezTo>
                      <a:pt x="58" y="123"/>
                      <a:pt x="58" y="123"/>
                      <a:pt x="58" y="123"/>
                    </a:cubicBezTo>
                    <a:cubicBezTo>
                      <a:pt x="58" y="123"/>
                      <a:pt x="58" y="124"/>
                      <a:pt x="58" y="124"/>
                    </a:cubicBezTo>
                    <a:cubicBezTo>
                      <a:pt x="57" y="124"/>
                      <a:pt x="57" y="124"/>
                      <a:pt x="56" y="125"/>
                    </a:cubicBezTo>
                    <a:cubicBezTo>
                      <a:pt x="56" y="125"/>
                      <a:pt x="56" y="125"/>
                      <a:pt x="56" y="125"/>
                    </a:cubicBezTo>
                    <a:cubicBezTo>
                      <a:pt x="55" y="125"/>
                      <a:pt x="55" y="125"/>
                      <a:pt x="55" y="125"/>
                    </a:cubicBezTo>
                    <a:cubicBezTo>
                      <a:pt x="55" y="125"/>
                      <a:pt x="55" y="125"/>
                      <a:pt x="54" y="125"/>
                    </a:cubicBezTo>
                    <a:cubicBezTo>
                      <a:pt x="54" y="125"/>
                      <a:pt x="54" y="125"/>
                      <a:pt x="53" y="125"/>
                    </a:cubicBezTo>
                    <a:cubicBezTo>
                      <a:pt x="53" y="125"/>
                      <a:pt x="53" y="126"/>
                      <a:pt x="53" y="126"/>
                    </a:cubicBezTo>
                    <a:cubicBezTo>
                      <a:pt x="53" y="126"/>
                      <a:pt x="53" y="126"/>
                      <a:pt x="53" y="126"/>
                    </a:cubicBezTo>
                    <a:cubicBezTo>
                      <a:pt x="54" y="126"/>
                      <a:pt x="54" y="126"/>
                      <a:pt x="54" y="126"/>
                    </a:cubicBezTo>
                    <a:cubicBezTo>
                      <a:pt x="54" y="126"/>
                      <a:pt x="55" y="126"/>
                      <a:pt x="55" y="126"/>
                    </a:cubicBezTo>
                    <a:cubicBezTo>
                      <a:pt x="56" y="126"/>
                      <a:pt x="56" y="125"/>
                      <a:pt x="56" y="125"/>
                    </a:cubicBezTo>
                    <a:cubicBezTo>
                      <a:pt x="56" y="125"/>
                      <a:pt x="56" y="125"/>
                      <a:pt x="56" y="125"/>
                    </a:cubicBezTo>
                    <a:cubicBezTo>
                      <a:pt x="56" y="125"/>
                      <a:pt x="56" y="125"/>
                      <a:pt x="56" y="125"/>
                    </a:cubicBezTo>
                    <a:cubicBezTo>
                      <a:pt x="57" y="125"/>
                      <a:pt x="57" y="126"/>
                      <a:pt x="57" y="126"/>
                    </a:cubicBezTo>
                    <a:cubicBezTo>
                      <a:pt x="57" y="126"/>
                      <a:pt x="57" y="126"/>
                      <a:pt x="57" y="126"/>
                    </a:cubicBezTo>
                    <a:cubicBezTo>
                      <a:pt x="57" y="126"/>
                      <a:pt x="57" y="126"/>
                      <a:pt x="57" y="126"/>
                    </a:cubicBezTo>
                    <a:cubicBezTo>
                      <a:pt x="56" y="126"/>
                      <a:pt x="56" y="126"/>
                      <a:pt x="56" y="126"/>
                    </a:cubicBezTo>
                    <a:cubicBezTo>
                      <a:pt x="56" y="126"/>
                      <a:pt x="56" y="126"/>
                      <a:pt x="56" y="127"/>
                    </a:cubicBezTo>
                    <a:cubicBezTo>
                      <a:pt x="56" y="127"/>
                      <a:pt x="56" y="127"/>
                      <a:pt x="56" y="127"/>
                    </a:cubicBezTo>
                    <a:cubicBezTo>
                      <a:pt x="56" y="127"/>
                      <a:pt x="56" y="127"/>
                      <a:pt x="56" y="127"/>
                    </a:cubicBezTo>
                    <a:cubicBezTo>
                      <a:pt x="55" y="127"/>
                      <a:pt x="55" y="127"/>
                      <a:pt x="55" y="127"/>
                    </a:cubicBezTo>
                    <a:cubicBezTo>
                      <a:pt x="55" y="128"/>
                      <a:pt x="54" y="128"/>
                      <a:pt x="54" y="128"/>
                    </a:cubicBezTo>
                    <a:cubicBezTo>
                      <a:pt x="53" y="128"/>
                      <a:pt x="53" y="129"/>
                      <a:pt x="53" y="129"/>
                    </a:cubicBezTo>
                    <a:cubicBezTo>
                      <a:pt x="53" y="129"/>
                      <a:pt x="53" y="129"/>
                      <a:pt x="53" y="129"/>
                    </a:cubicBezTo>
                    <a:cubicBezTo>
                      <a:pt x="53" y="129"/>
                      <a:pt x="53" y="129"/>
                      <a:pt x="54" y="130"/>
                    </a:cubicBezTo>
                    <a:cubicBezTo>
                      <a:pt x="54" y="130"/>
                      <a:pt x="55" y="130"/>
                      <a:pt x="55" y="130"/>
                    </a:cubicBezTo>
                    <a:cubicBezTo>
                      <a:pt x="56" y="129"/>
                      <a:pt x="56" y="129"/>
                      <a:pt x="56" y="129"/>
                    </a:cubicBezTo>
                    <a:cubicBezTo>
                      <a:pt x="57" y="129"/>
                      <a:pt x="57" y="129"/>
                      <a:pt x="57" y="128"/>
                    </a:cubicBezTo>
                    <a:cubicBezTo>
                      <a:pt x="57" y="128"/>
                      <a:pt x="57" y="128"/>
                      <a:pt x="58" y="128"/>
                    </a:cubicBezTo>
                    <a:cubicBezTo>
                      <a:pt x="58" y="127"/>
                      <a:pt x="58" y="127"/>
                      <a:pt x="58" y="127"/>
                    </a:cubicBezTo>
                    <a:cubicBezTo>
                      <a:pt x="58" y="127"/>
                      <a:pt x="58" y="127"/>
                      <a:pt x="58" y="127"/>
                    </a:cubicBezTo>
                    <a:cubicBezTo>
                      <a:pt x="59" y="127"/>
                      <a:pt x="59" y="127"/>
                      <a:pt x="59" y="128"/>
                    </a:cubicBezTo>
                    <a:cubicBezTo>
                      <a:pt x="58" y="128"/>
                      <a:pt x="58" y="128"/>
                      <a:pt x="58" y="129"/>
                    </a:cubicBezTo>
                    <a:cubicBezTo>
                      <a:pt x="57" y="129"/>
                      <a:pt x="57" y="129"/>
                      <a:pt x="57" y="130"/>
                    </a:cubicBezTo>
                    <a:cubicBezTo>
                      <a:pt x="56" y="130"/>
                      <a:pt x="56" y="130"/>
                      <a:pt x="56" y="130"/>
                    </a:cubicBezTo>
                    <a:cubicBezTo>
                      <a:pt x="55" y="130"/>
                      <a:pt x="55" y="130"/>
                      <a:pt x="54" y="130"/>
                    </a:cubicBezTo>
                    <a:cubicBezTo>
                      <a:pt x="54" y="130"/>
                      <a:pt x="54" y="130"/>
                      <a:pt x="54" y="130"/>
                    </a:cubicBezTo>
                    <a:cubicBezTo>
                      <a:pt x="54" y="131"/>
                      <a:pt x="53" y="131"/>
                      <a:pt x="53" y="131"/>
                    </a:cubicBezTo>
                    <a:cubicBezTo>
                      <a:pt x="53" y="131"/>
                      <a:pt x="53" y="131"/>
                      <a:pt x="53" y="131"/>
                    </a:cubicBezTo>
                    <a:cubicBezTo>
                      <a:pt x="53" y="131"/>
                      <a:pt x="52" y="131"/>
                      <a:pt x="52" y="131"/>
                    </a:cubicBezTo>
                    <a:cubicBezTo>
                      <a:pt x="52" y="131"/>
                      <a:pt x="51" y="131"/>
                      <a:pt x="51" y="132"/>
                    </a:cubicBezTo>
                    <a:cubicBezTo>
                      <a:pt x="51" y="132"/>
                      <a:pt x="51" y="132"/>
                      <a:pt x="51" y="132"/>
                    </a:cubicBezTo>
                    <a:cubicBezTo>
                      <a:pt x="51" y="132"/>
                      <a:pt x="51" y="132"/>
                      <a:pt x="51" y="132"/>
                    </a:cubicBezTo>
                    <a:cubicBezTo>
                      <a:pt x="52" y="132"/>
                      <a:pt x="52" y="132"/>
                      <a:pt x="52" y="133"/>
                    </a:cubicBezTo>
                    <a:cubicBezTo>
                      <a:pt x="52" y="133"/>
                      <a:pt x="52" y="133"/>
                      <a:pt x="52" y="133"/>
                    </a:cubicBezTo>
                    <a:cubicBezTo>
                      <a:pt x="52" y="133"/>
                      <a:pt x="52" y="134"/>
                      <a:pt x="52" y="134"/>
                    </a:cubicBezTo>
                    <a:cubicBezTo>
                      <a:pt x="52" y="134"/>
                      <a:pt x="52" y="134"/>
                      <a:pt x="52" y="134"/>
                    </a:cubicBezTo>
                    <a:cubicBezTo>
                      <a:pt x="52" y="134"/>
                      <a:pt x="53" y="134"/>
                      <a:pt x="53" y="133"/>
                    </a:cubicBezTo>
                    <a:cubicBezTo>
                      <a:pt x="53" y="133"/>
                      <a:pt x="53" y="133"/>
                      <a:pt x="53" y="133"/>
                    </a:cubicBezTo>
                    <a:cubicBezTo>
                      <a:pt x="53" y="133"/>
                      <a:pt x="53" y="133"/>
                      <a:pt x="54" y="133"/>
                    </a:cubicBezTo>
                    <a:cubicBezTo>
                      <a:pt x="54" y="134"/>
                      <a:pt x="54" y="134"/>
                      <a:pt x="54" y="134"/>
                    </a:cubicBezTo>
                    <a:cubicBezTo>
                      <a:pt x="54" y="134"/>
                      <a:pt x="54" y="134"/>
                      <a:pt x="54" y="134"/>
                    </a:cubicBezTo>
                    <a:cubicBezTo>
                      <a:pt x="54" y="134"/>
                      <a:pt x="54" y="135"/>
                      <a:pt x="55" y="135"/>
                    </a:cubicBezTo>
                    <a:cubicBezTo>
                      <a:pt x="55" y="135"/>
                      <a:pt x="55" y="134"/>
                      <a:pt x="56" y="134"/>
                    </a:cubicBezTo>
                    <a:cubicBezTo>
                      <a:pt x="56" y="134"/>
                      <a:pt x="56" y="134"/>
                      <a:pt x="57" y="134"/>
                    </a:cubicBezTo>
                    <a:cubicBezTo>
                      <a:pt x="57" y="134"/>
                      <a:pt x="57" y="134"/>
                      <a:pt x="57" y="134"/>
                    </a:cubicBezTo>
                    <a:cubicBezTo>
                      <a:pt x="57" y="134"/>
                      <a:pt x="57" y="134"/>
                      <a:pt x="58" y="134"/>
                    </a:cubicBezTo>
                    <a:cubicBezTo>
                      <a:pt x="58" y="134"/>
                      <a:pt x="58" y="134"/>
                      <a:pt x="58" y="133"/>
                    </a:cubicBezTo>
                    <a:cubicBezTo>
                      <a:pt x="59" y="133"/>
                      <a:pt x="59" y="133"/>
                      <a:pt x="59" y="133"/>
                    </a:cubicBezTo>
                    <a:cubicBezTo>
                      <a:pt x="59" y="133"/>
                      <a:pt x="59" y="133"/>
                      <a:pt x="59" y="132"/>
                    </a:cubicBezTo>
                    <a:cubicBezTo>
                      <a:pt x="59" y="132"/>
                      <a:pt x="59" y="132"/>
                      <a:pt x="59" y="132"/>
                    </a:cubicBezTo>
                    <a:cubicBezTo>
                      <a:pt x="59" y="132"/>
                      <a:pt x="58" y="132"/>
                      <a:pt x="58" y="132"/>
                    </a:cubicBezTo>
                    <a:cubicBezTo>
                      <a:pt x="58" y="132"/>
                      <a:pt x="59" y="132"/>
                      <a:pt x="59" y="132"/>
                    </a:cubicBezTo>
                    <a:cubicBezTo>
                      <a:pt x="59" y="132"/>
                      <a:pt x="59" y="132"/>
                      <a:pt x="59" y="132"/>
                    </a:cubicBezTo>
                    <a:cubicBezTo>
                      <a:pt x="59" y="132"/>
                      <a:pt x="59" y="131"/>
                      <a:pt x="59" y="131"/>
                    </a:cubicBezTo>
                    <a:cubicBezTo>
                      <a:pt x="59" y="131"/>
                      <a:pt x="59" y="131"/>
                      <a:pt x="59" y="130"/>
                    </a:cubicBezTo>
                    <a:cubicBezTo>
                      <a:pt x="60" y="130"/>
                      <a:pt x="60" y="131"/>
                      <a:pt x="60" y="131"/>
                    </a:cubicBezTo>
                    <a:cubicBezTo>
                      <a:pt x="60" y="131"/>
                      <a:pt x="60" y="131"/>
                      <a:pt x="61" y="131"/>
                    </a:cubicBezTo>
                    <a:cubicBezTo>
                      <a:pt x="61" y="131"/>
                      <a:pt x="61" y="131"/>
                      <a:pt x="61" y="131"/>
                    </a:cubicBezTo>
                    <a:cubicBezTo>
                      <a:pt x="61" y="131"/>
                      <a:pt x="61" y="130"/>
                      <a:pt x="62" y="130"/>
                    </a:cubicBezTo>
                    <a:cubicBezTo>
                      <a:pt x="62" y="130"/>
                      <a:pt x="61" y="130"/>
                      <a:pt x="61" y="129"/>
                    </a:cubicBezTo>
                    <a:cubicBezTo>
                      <a:pt x="61" y="129"/>
                      <a:pt x="61" y="129"/>
                      <a:pt x="61" y="129"/>
                    </a:cubicBezTo>
                    <a:cubicBezTo>
                      <a:pt x="61" y="128"/>
                      <a:pt x="61" y="128"/>
                      <a:pt x="61" y="128"/>
                    </a:cubicBezTo>
                    <a:cubicBezTo>
                      <a:pt x="61" y="128"/>
                      <a:pt x="61" y="128"/>
                      <a:pt x="60" y="128"/>
                    </a:cubicBezTo>
                    <a:cubicBezTo>
                      <a:pt x="61" y="127"/>
                      <a:pt x="61" y="127"/>
                      <a:pt x="61" y="126"/>
                    </a:cubicBezTo>
                    <a:cubicBezTo>
                      <a:pt x="61" y="126"/>
                      <a:pt x="61" y="126"/>
                      <a:pt x="61" y="126"/>
                    </a:cubicBezTo>
                    <a:cubicBezTo>
                      <a:pt x="61" y="126"/>
                      <a:pt x="61" y="126"/>
                      <a:pt x="61" y="126"/>
                    </a:cubicBezTo>
                    <a:cubicBezTo>
                      <a:pt x="61" y="126"/>
                      <a:pt x="61" y="126"/>
                      <a:pt x="61" y="126"/>
                    </a:cubicBezTo>
                    <a:cubicBezTo>
                      <a:pt x="61" y="127"/>
                      <a:pt x="61" y="127"/>
                      <a:pt x="61" y="127"/>
                    </a:cubicBezTo>
                    <a:cubicBezTo>
                      <a:pt x="61" y="127"/>
                      <a:pt x="61" y="127"/>
                      <a:pt x="61" y="128"/>
                    </a:cubicBezTo>
                    <a:cubicBezTo>
                      <a:pt x="61" y="128"/>
                      <a:pt x="62" y="128"/>
                      <a:pt x="62" y="128"/>
                    </a:cubicBezTo>
                    <a:cubicBezTo>
                      <a:pt x="62" y="129"/>
                      <a:pt x="62" y="129"/>
                      <a:pt x="62" y="129"/>
                    </a:cubicBezTo>
                    <a:cubicBezTo>
                      <a:pt x="62" y="129"/>
                      <a:pt x="62" y="130"/>
                      <a:pt x="62" y="130"/>
                    </a:cubicBezTo>
                    <a:cubicBezTo>
                      <a:pt x="62" y="130"/>
                      <a:pt x="62" y="130"/>
                      <a:pt x="62" y="131"/>
                    </a:cubicBezTo>
                    <a:cubicBezTo>
                      <a:pt x="62" y="131"/>
                      <a:pt x="62" y="131"/>
                      <a:pt x="62" y="131"/>
                    </a:cubicBezTo>
                    <a:cubicBezTo>
                      <a:pt x="62" y="131"/>
                      <a:pt x="62" y="130"/>
                      <a:pt x="63" y="130"/>
                    </a:cubicBezTo>
                    <a:cubicBezTo>
                      <a:pt x="63" y="130"/>
                      <a:pt x="63" y="130"/>
                      <a:pt x="63" y="130"/>
                    </a:cubicBezTo>
                    <a:cubicBezTo>
                      <a:pt x="63" y="130"/>
                      <a:pt x="63" y="130"/>
                      <a:pt x="63" y="130"/>
                    </a:cubicBezTo>
                    <a:cubicBezTo>
                      <a:pt x="64" y="129"/>
                      <a:pt x="64" y="129"/>
                      <a:pt x="64" y="129"/>
                    </a:cubicBezTo>
                    <a:cubicBezTo>
                      <a:pt x="65" y="128"/>
                      <a:pt x="65" y="128"/>
                      <a:pt x="65" y="128"/>
                    </a:cubicBezTo>
                    <a:cubicBezTo>
                      <a:pt x="65" y="128"/>
                      <a:pt x="65" y="128"/>
                      <a:pt x="66" y="128"/>
                    </a:cubicBezTo>
                    <a:cubicBezTo>
                      <a:pt x="66" y="128"/>
                      <a:pt x="66" y="128"/>
                      <a:pt x="66" y="128"/>
                    </a:cubicBezTo>
                    <a:cubicBezTo>
                      <a:pt x="65" y="128"/>
                      <a:pt x="65" y="129"/>
                      <a:pt x="65" y="129"/>
                    </a:cubicBezTo>
                    <a:cubicBezTo>
                      <a:pt x="65" y="129"/>
                      <a:pt x="65" y="129"/>
                      <a:pt x="64" y="129"/>
                    </a:cubicBezTo>
                    <a:cubicBezTo>
                      <a:pt x="64" y="129"/>
                      <a:pt x="64" y="130"/>
                      <a:pt x="64" y="130"/>
                    </a:cubicBezTo>
                    <a:cubicBezTo>
                      <a:pt x="64" y="130"/>
                      <a:pt x="64" y="130"/>
                      <a:pt x="63" y="130"/>
                    </a:cubicBezTo>
                    <a:cubicBezTo>
                      <a:pt x="63" y="131"/>
                      <a:pt x="63" y="131"/>
                      <a:pt x="63" y="131"/>
                    </a:cubicBezTo>
                    <a:cubicBezTo>
                      <a:pt x="63" y="131"/>
                      <a:pt x="64" y="131"/>
                      <a:pt x="64" y="131"/>
                    </a:cubicBezTo>
                    <a:cubicBezTo>
                      <a:pt x="64" y="131"/>
                      <a:pt x="64" y="131"/>
                      <a:pt x="65" y="131"/>
                    </a:cubicBezTo>
                    <a:cubicBezTo>
                      <a:pt x="65" y="131"/>
                      <a:pt x="65" y="131"/>
                      <a:pt x="65" y="131"/>
                    </a:cubicBezTo>
                    <a:cubicBezTo>
                      <a:pt x="65" y="131"/>
                      <a:pt x="66" y="131"/>
                      <a:pt x="66" y="131"/>
                    </a:cubicBezTo>
                    <a:cubicBezTo>
                      <a:pt x="66" y="131"/>
                      <a:pt x="66" y="131"/>
                      <a:pt x="66" y="131"/>
                    </a:cubicBezTo>
                    <a:cubicBezTo>
                      <a:pt x="67" y="131"/>
                      <a:pt x="67" y="131"/>
                      <a:pt x="67" y="131"/>
                    </a:cubicBezTo>
                    <a:cubicBezTo>
                      <a:pt x="68" y="131"/>
                      <a:pt x="68" y="131"/>
                      <a:pt x="68" y="130"/>
                    </a:cubicBezTo>
                    <a:cubicBezTo>
                      <a:pt x="68" y="130"/>
                      <a:pt x="69" y="130"/>
                      <a:pt x="69" y="130"/>
                    </a:cubicBezTo>
                    <a:cubicBezTo>
                      <a:pt x="69" y="130"/>
                      <a:pt x="69" y="130"/>
                      <a:pt x="69" y="130"/>
                    </a:cubicBezTo>
                    <a:cubicBezTo>
                      <a:pt x="69" y="131"/>
                      <a:pt x="69" y="131"/>
                      <a:pt x="69" y="131"/>
                    </a:cubicBezTo>
                    <a:cubicBezTo>
                      <a:pt x="69" y="131"/>
                      <a:pt x="68" y="131"/>
                      <a:pt x="68" y="131"/>
                    </a:cubicBezTo>
                    <a:cubicBezTo>
                      <a:pt x="67" y="132"/>
                      <a:pt x="67" y="132"/>
                      <a:pt x="66" y="132"/>
                    </a:cubicBezTo>
                    <a:cubicBezTo>
                      <a:pt x="66" y="132"/>
                      <a:pt x="65" y="132"/>
                      <a:pt x="65" y="132"/>
                    </a:cubicBezTo>
                    <a:cubicBezTo>
                      <a:pt x="64" y="132"/>
                      <a:pt x="64" y="132"/>
                      <a:pt x="64" y="133"/>
                    </a:cubicBezTo>
                    <a:cubicBezTo>
                      <a:pt x="64" y="133"/>
                      <a:pt x="64" y="133"/>
                      <a:pt x="63" y="133"/>
                    </a:cubicBezTo>
                    <a:cubicBezTo>
                      <a:pt x="63" y="133"/>
                      <a:pt x="63" y="133"/>
                      <a:pt x="63" y="133"/>
                    </a:cubicBezTo>
                    <a:cubicBezTo>
                      <a:pt x="64" y="133"/>
                      <a:pt x="64" y="133"/>
                      <a:pt x="64" y="134"/>
                    </a:cubicBezTo>
                    <a:cubicBezTo>
                      <a:pt x="64" y="133"/>
                      <a:pt x="65" y="133"/>
                      <a:pt x="65" y="133"/>
                    </a:cubicBezTo>
                    <a:cubicBezTo>
                      <a:pt x="65" y="133"/>
                      <a:pt x="66" y="133"/>
                      <a:pt x="66" y="133"/>
                    </a:cubicBezTo>
                    <a:cubicBezTo>
                      <a:pt x="66" y="133"/>
                      <a:pt x="66" y="133"/>
                      <a:pt x="66" y="133"/>
                    </a:cubicBezTo>
                    <a:cubicBezTo>
                      <a:pt x="67" y="133"/>
                      <a:pt x="67" y="133"/>
                      <a:pt x="67" y="133"/>
                    </a:cubicBezTo>
                    <a:cubicBezTo>
                      <a:pt x="68" y="133"/>
                      <a:pt x="68" y="133"/>
                      <a:pt x="68" y="132"/>
                    </a:cubicBezTo>
                    <a:cubicBezTo>
                      <a:pt x="69" y="132"/>
                      <a:pt x="69" y="133"/>
                      <a:pt x="69" y="133"/>
                    </a:cubicBezTo>
                    <a:cubicBezTo>
                      <a:pt x="69" y="133"/>
                      <a:pt x="68" y="133"/>
                      <a:pt x="68" y="133"/>
                    </a:cubicBezTo>
                    <a:cubicBezTo>
                      <a:pt x="68" y="133"/>
                      <a:pt x="68" y="133"/>
                      <a:pt x="68" y="133"/>
                    </a:cubicBezTo>
                    <a:cubicBezTo>
                      <a:pt x="67" y="133"/>
                      <a:pt x="67" y="133"/>
                      <a:pt x="67" y="134"/>
                    </a:cubicBezTo>
                    <a:cubicBezTo>
                      <a:pt x="67" y="134"/>
                      <a:pt x="66" y="134"/>
                      <a:pt x="66" y="134"/>
                    </a:cubicBezTo>
                    <a:cubicBezTo>
                      <a:pt x="66" y="134"/>
                      <a:pt x="66" y="134"/>
                      <a:pt x="66" y="134"/>
                    </a:cubicBezTo>
                    <a:cubicBezTo>
                      <a:pt x="66" y="134"/>
                      <a:pt x="65" y="134"/>
                      <a:pt x="65" y="134"/>
                    </a:cubicBezTo>
                    <a:cubicBezTo>
                      <a:pt x="65" y="135"/>
                      <a:pt x="65" y="135"/>
                      <a:pt x="65" y="135"/>
                    </a:cubicBezTo>
                    <a:cubicBezTo>
                      <a:pt x="65" y="135"/>
                      <a:pt x="64" y="135"/>
                      <a:pt x="64" y="135"/>
                    </a:cubicBezTo>
                    <a:cubicBezTo>
                      <a:pt x="64" y="135"/>
                      <a:pt x="64" y="136"/>
                      <a:pt x="64" y="136"/>
                    </a:cubicBezTo>
                    <a:cubicBezTo>
                      <a:pt x="65" y="136"/>
                      <a:pt x="65" y="136"/>
                      <a:pt x="65" y="136"/>
                    </a:cubicBezTo>
                    <a:cubicBezTo>
                      <a:pt x="65" y="135"/>
                      <a:pt x="66" y="135"/>
                      <a:pt x="66" y="135"/>
                    </a:cubicBezTo>
                    <a:cubicBezTo>
                      <a:pt x="66" y="134"/>
                      <a:pt x="67" y="134"/>
                      <a:pt x="67" y="134"/>
                    </a:cubicBezTo>
                    <a:cubicBezTo>
                      <a:pt x="67" y="134"/>
                      <a:pt x="67" y="134"/>
                      <a:pt x="68" y="134"/>
                    </a:cubicBezTo>
                    <a:cubicBezTo>
                      <a:pt x="68" y="134"/>
                      <a:pt x="68" y="134"/>
                      <a:pt x="68" y="134"/>
                    </a:cubicBezTo>
                    <a:cubicBezTo>
                      <a:pt x="68" y="134"/>
                      <a:pt x="68" y="134"/>
                      <a:pt x="68" y="134"/>
                    </a:cubicBezTo>
                    <a:cubicBezTo>
                      <a:pt x="68" y="134"/>
                      <a:pt x="69" y="134"/>
                      <a:pt x="69" y="134"/>
                    </a:cubicBezTo>
                    <a:cubicBezTo>
                      <a:pt x="69" y="134"/>
                      <a:pt x="69" y="134"/>
                      <a:pt x="69" y="135"/>
                    </a:cubicBezTo>
                    <a:cubicBezTo>
                      <a:pt x="69" y="135"/>
                      <a:pt x="69" y="135"/>
                      <a:pt x="69" y="135"/>
                    </a:cubicBezTo>
                    <a:cubicBezTo>
                      <a:pt x="69" y="135"/>
                      <a:pt x="68" y="135"/>
                      <a:pt x="68" y="135"/>
                    </a:cubicBezTo>
                    <a:cubicBezTo>
                      <a:pt x="68" y="135"/>
                      <a:pt x="68" y="135"/>
                      <a:pt x="68" y="135"/>
                    </a:cubicBezTo>
                    <a:cubicBezTo>
                      <a:pt x="67" y="135"/>
                      <a:pt x="67" y="135"/>
                      <a:pt x="66" y="135"/>
                    </a:cubicBezTo>
                    <a:cubicBezTo>
                      <a:pt x="66" y="135"/>
                      <a:pt x="66" y="135"/>
                      <a:pt x="66" y="136"/>
                    </a:cubicBezTo>
                    <a:cubicBezTo>
                      <a:pt x="66" y="136"/>
                      <a:pt x="66" y="136"/>
                      <a:pt x="66" y="136"/>
                    </a:cubicBezTo>
                    <a:cubicBezTo>
                      <a:pt x="67" y="136"/>
                      <a:pt x="67" y="136"/>
                      <a:pt x="67" y="136"/>
                    </a:cubicBezTo>
                    <a:cubicBezTo>
                      <a:pt x="68" y="136"/>
                      <a:pt x="68" y="136"/>
                      <a:pt x="68" y="136"/>
                    </a:cubicBezTo>
                    <a:cubicBezTo>
                      <a:pt x="69" y="136"/>
                      <a:pt x="69" y="135"/>
                      <a:pt x="69" y="135"/>
                    </a:cubicBezTo>
                    <a:cubicBezTo>
                      <a:pt x="69" y="135"/>
                      <a:pt x="69" y="135"/>
                      <a:pt x="69" y="135"/>
                    </a:cubicBezTo>
                    <a:cubicBezTo>
                      <a:pt x="70" y="135"/>
                      <a:pt x="70" y="136"/>
                      <a:pt x="70" y="136"/>
                    </a:cubicBezTo>
                    <a:cubicBezTo>
                      <a:pt x="70" y="136"/>
                      <a:pt x="70" y="136"/>
                      <a:pt x="70" y="136"/>
                    </a:cubicBezTo>
                    <a:cubicBezTo>
                      <a:pt x="70" y="136"/>
                      <a:pt x="70" y="136"/>
                      <a:pt x="70" y="137"/>
                    </a:cubicBezTo>
                    <a:cubicBezTo>
                      <a:pt x="69" y="136"/>
                      <a:pt x="68" y="136"/>
                      <a:pt x="68" y="136"/>
                    </a:cubicBezTo>
                    <a:cubicBezTo>
                      <a:pt x="67" y="136"/>
                      <a:pt x="67" y="136"/>
                      <a:pt x="66" y="136"/>
                    </a:cubicBezTo>
                    <a:cubicBezTo>
                      <a:pt x="66" y="136"/>
                      <a:pt x="66" y="136"/>
                      <a:pt x="66" y="137"/>
                    </a:cubicBezTo>
                    <a:cubicBezTo>
                      <a:pt x="66" y="137"/>
                      <a:pt x="66" y="137"/>
                      <a:pt x="67" y="137"/>
                    </a:cubicBezTo>
                    <a:cubicBezTo>
                      <a:pt x="67" y="137"/>
                      <a:pt x="67" y="137"/>
                      <a:pt x="68" y="137"/>
                    </a:cubicBezTo>
                    <a:cubicBezTo>
                      <a:pt x="68" y="137"/>
                      <a:pt x="68" y="138"/>
                      <a:pt x="69" y="138"/>
                    </a:cubicBezTo>
                    <a:cubicBezTo>
                      <a:pt x="69" y="138"/>
                      <a:pt x="69" y="138"/>
                      <a:pt x="69" y="138"/>
                    </a:cubicBezTo>
                    <a:cubicBezTo>
                      <a:pt x="69" y="138"/>
                      <a:pt x="69" y="138"/>
                      <a:pt x="69" y="139"/>
                    </a:cubicBezTo>
                    <a:cubicBezTo>
                      <a:pt x="68" y="138"/>
                      <a:pt x="68" y="138"/>
                      <a:pt x="68" y="138"/>
                    </a:cubicBezTo>
                    <a:cubicBezTo>
                      <a:pt x="68" y="138"/>
                      <a:pt x="68" y="138"/>
                      <a:pt x="68" y="138"/>
                    </a:cubicBezTo>
                    <a:cubicBezTo>
                      <a:pt x="68" y="138"/>
                      <a:pt x="67" y="138"/>
                      <a:pt x="67" y="138"/>
                    </a:cubicBezTo>
                    <a:cubicBezTo>
                      <a:pt x="68" y="138"/>
                      <a:pt x="68" y="139"/>
                      <a:pt x="68" y="139"/>
                    </a:cubicBezTo>
                    <a:cubicBezTo>
                      <a:pt x="68" y="139"/>
                      <a:pt x="69" y="139"/>
                      <a:pt x="69" y="139"/>
                    </a:cubicBezTo>
                    <a:cubicBezTo>
                      <a:pt x="70" y="139"/>
                      <a:pt x="70" y="139"/>
                      <a:pt x="71" y="140"/>
                    </a:cubicBezTo>
                    <a:cubicBezTo>
                      <a:pt x="71" y="140"/>
                      <a:pt x="71" y="140"/>
                      <a:pt x="71" y="140"/>
                    </a:cubicBezTo>
                    <a:cubicBezTo>
                      <a:pt x="70" y="140"/>
                      <a:pt x="70" y="140"/>
                      <a:pt x="70" y="140"/>
                    </a:cubicBezTo>
                    <a:cubicBezTo>
                      <a:pt x="70" y="140"/>
                      <a:pt x="70" y="140"/>
                      <a:pt x="70" y="140"/>
                    </a:cubicBezTo>
                    <a:cubicBezTo>
                      <a:pt x="70" y="140"/>
                      <a:pt x="70" y="140"/>
                      <a:pt x="69" y="140"/>
                    </a:cubicBezTo>
                    <a:cubicBezTo>
                      <a:pt x="69" y="140"/>
                      <a:pt x="69" y="140"/>
                      <a:pt x="68" y="140"/>
                    </a:cubicBezTo>
                    <a:cubicBezTo>
                      <a:pt x="68" y="140"/>
                      <a:pt x="68" y="140"/>
                      <a:pt x="68" y="140"/>
                    </a:cubicBezTo>
                    <a:cubicBezTo>
                      <a:pt x="68" y="140"/>
                      <a:pt x="68" y="140"/>
                      <a:pt x="68" y="140"/>
                    </a:cubicBezTo>
                    <a:cubicBezTo>
                      <a:pt x="68" y="140"/>
                      <a:pt x="69" y="141"/>
                      <a:pt x="69" y="141"/>
                    </a:cubicBezTo>
                    <a:cubicBezTo>
                      <a:pt x="70" y="141"/>
                      <a:pt x="70" y="141"/>
                      <a:pt x="70" y="141"/>
                    </a:cubicBezTo>
                    <a:cubicBezTo>
                      <a:pt x="70" y="141"/>
                      <a:pt x="70" y="141"/>
                      <a:pt x="70" y="141"/>
                    </a:cubicBezTo>
                    <a:cubicBezTo>
                      <a:pt x="71" y="141"/>
                      <a:pt x="71" y="141"/>
                      <a:pt x="71" y="141"/>
                    </a:cubicBezTo>
                    <a:cubicBezTo>
                      <a:pt x="71" y="141"/>
                      <a:pt x="71" y="141"/>
                      <a:pt x="71" y="141"/>
                    </a:cubicBezTo>
                    <a:cubicBezTo>
                      <a:pt x="71" y="141"/>
                      <a:pt x="71" y="141"/>
                      <a:pt x="71" y="142"/>
                    </a:cubicBezTo>
                    <a:cubicBezTo>
                      <a:pt x="71" y="142"/>
                      <a:pt x="71" y="142"/>
                      <a:pt x="70" y="142"/>
                    </a:cubicBezTo>
                    <a:cubicBezTo>
                      <a:pt x="70" y="142"/>
                      <a:pt x="70" y="142"/>
                      <a:pt x="69" y="142"/>
                    </a:cubicBezTo>
                    <a:cubicBezTo>
                      <a:pt x="69" y="142"/>
                      <a:pt x="69" y="141"/>
                      <a:pt x="68" y="141"/>
                    </a:cubicBezTo>
                    <a:cubicBezTo>
                      <a:pt x="68" y="141"/>
                      <a:pt x="68" y="141"/>
                      <a:pt x="67" y="141"/>
                    </a:cubicBezTo>
                    <a:cubicBezTo>
                      <a:pt x="67" y="141"/>
                      <a:pt x="67" y="141"/>
                      <a:pt x="66" y="140"/>
                    </a:cubicBezTo>
                    <a:cubicBezTo>
                      <a:pt x="66" y="140"/>
                      <a:pt x="66" y="140"/>
                      <a:pt x="65" y="139"/>
                    </a:cubicBezTo>
                    <a:cubicBezTo>
                      <a:pt x="65" y="139"/>
                      <a:pt x="65" y="139"/>
                      <a:pt x="65" y="139"/>
                    </a:cubicBezTo>
                    <a:cubicBezTo>
                      <a:pt x="64" y="139"/>
                      <a:pt x="64" y="139"/>
                      <a:pt x="64" y="139"/>
                    </a:cubicBezTo>
                    <a:cubicBezTo>
                      <a:pt x="64" y="139"/>
                      <a:pt x="64" y="139"/>
                      <a:pt x="63" y="139"/>
                    </a:cubicBezTo>
                    <a:cubicBezTo>
                      <a:pt x="63" y="139"/>
                      <a:pt x="63" y="139"/>
                      <a:pt x="62" y="139"/>
                    </a:cubicBezTo>
                    <a:cubicBezTo>
                      <a:pt x="62" y="139"/>
                      <a:pt x="62" y="139"/>
                      <a:pt x="61" y="139"/>
                    </a:cubicBezTo>
                    <a:cubicBezTo>
                      <a:pt x="61" y="139"/>
                      <a:pt x="61" y="139"/>
                      <a:pt x="61" y="139"/>
                    </a:cubicBezTo>
                    <a:cubicBezTo>
                      <a:pt x="61" y="139"/>
                      <a:pt x="60" y="139"/>
                      <a:pt x="60" y="139"/>
                    </a:cubicBezTo>
                    <a:cubicBezTo>
                      <a:pt x="60" y="139"/>
                      <a:pt x="59" y="139"/>
                      <a:pt x="59" y="139"/>
                    </a:cubicBezTo>
                    <a:cubicBezTo>
                      <a:pt x="58" y="139"/>
                      <a:pt x="58" y="138"/>
                      <a:pt x="58" y="138"/>
                    </a:cubicBezTo>
                    <a:cubicBezTo>
                      <a:pt x="57" y="138"/>
                      <a:pt x="57" y="138"/>
                      <a:pt x="57" y="138"/>
                    </a:cubicBezTo>
                    <a:cubicBezTo>
                      <a:pt x="56" y="138"/>
                      <a:pt x="56" y="138"/>
                      <a:pt x="56" y="138"/>
                    </a:cubicBezTo>
                    <a:cubicBezTo>
                      <a:pt x="56" y="138"/>
                      <a:pt x="56" y="138"/>
                      <a:pt x="55" y="138"/>
                    </a:cubicBezTo>
                    <a:cubicBezTo>
                      <a:pt x="55" y="139"/>
                      <a:pt x="55" y="139"/>
                      <a:pt x="54" y="139"/>
                    </a:cubicBezTo>
                    <a:cubicBezTo>
                      <a:pt x="54" y="139"/>
                      <a:pt x="54" y="139"/>
                      <a:pt x="53" y="140"/>
                    </a:cubicBezTo>
                    <a:cubicBezTo>
                      <a:pt x="53" y="140"/>
                      <a:pt x="53" y="140"/>
                      <a:pt x="53" y="140"/>
                    </a:cubicBezTo>
                    <a:cubicBezTo>
                      <a:pt x="53" y="140"/>
                      <a:pt x="54" y="140"/>
                      <a:pt x="54" y="140"/>
                    </a:cubicBezTo>
                    <a:cubicBezTo>
                      <a:pt x="54" y="140"/>
                      <a:pt x="54" y="140"/>
                      <a:pt x="55" y="141"/>
                    </a:cubicBezTo>
                    <a:cubicBezTo>
                      <a:pt x="55" y="141"/>
                      <a:pt x="55" y="141"/>
                      <a:pt x="55" y="141"/>
                    </a:cubicBezTo>
                    <a:cubicBezTo>
                      <a:pt x="55" y="142"/>
                      <a:pt x="55" y="142"/>
                      <a:pt x="55" y="142"/>
                    </a:cubicBezTo>
                    <a:cubicBezTo>
                      <a:pt x="56" y="142"/>
                      <a:pt x="56" y="142"/>
                      <a:pt x="56" y="142"/>
                    </a:cubicBezTo>
                    <a:cubicBezTo>
                      <a:pt x="57" y="142"/>
                      <a:pt x="57" y="142"/>
                      <a:pt x="58" y="142"/>
                    </a:cubicBezTo>
                    <a:cubicBezTo>
                      <a:pt x="59" y="143"/>
                      <a:pt x="59" y="143"/>
                      <a:pt x="60" y="143"/>
                    </a:cubicBezTo>
                    <a:cubicBezTo>
                      <a:pt x="61" y="143"/>
                      <a:pt x="61" y="143"/>
                      <a:pt x="61" y="143"/>
                    </a:cubicBezTo>
                    <a:cubicBezTo>
                      <a:pt x="62" y="143"/>
                      <a:pt x="62" y="143"/>
                      <a:pt x="62" y="144"/>
                    </a:cubicBezTo>
                    <a:cubicBezTo>
                      <a:pt x="62" y="144"/>
                      <a:pt x="62" y="144"/>
                      <a:pt x="62" y="144"/>
                    </a:cubicBezTo>
                    <a:cubicBezTo>
                      <a:pt x="62" y="144"/>
                      <a:pt x="63" y="144"/>
                      <a:pt x="63" y="144"/>
                    </a:cubicBezTo>
                    <a:cubicBezTo>
                      <a:pt x="63" y="144"/>
                      <a:pt x="63" y="144"/>
                      <a:pt x="64" y="144"/>
                    </a:cubicBezTo>
                    <a:cubicBezTo>
                      <a:pt x="64" y="144"/>
                      <a:pt x="64" y="144"/>
                      <a:pt x="65" y="144"/>
                    </a:cubicBezTo>
                    <a:cubicBezTo>
                      <a:pt x="65" y="144"/>
                      <a:pt x="65" y="144"/>
                      <a:pt x="65" y="144"/>
                    </a:cubicBezTo>
                    <a:cubicBezTo>
                      <a:pt x="66" y="144"/>
                      <a:pt x="66" y="144"/>
                      <a:pt x="66" y="144"/>
                    </a:cubicBezTo>
                    <a:cubicBezTo>
                      <a:pt x="66" y="144"/>
                      <a:pt x="66" y="144"/>
                      <a:pt x="67" y="144"/>
                    </a:cubicBezTo>
                    <a:cubicBezTo>
                      <a:pt x="67" y="144"/>
                      <a:pt x="67" y="144"/>
                      <a:pt x="68" y="144"/>
                    </a:cubicBezTo>
                    <a:cubicBezTo>
                      <a:pt x="68" y="144"/>
                      <a:pt x="68" y="144"/>
                      <a:pt x="68" y="144"/>
                    </a:cubicBezTo>
                    <a:cubicBezTo>
                      <a:pt x="68" y="144"/>
                      <a:pt x="69" y="144"/>
                      <a:pt x="69" y="144"/>
                    </a:cubicBezTo>
                    <a:cubicBezTo>
                      <a:pt x="69" y="144"/>
                      <a:pt x="69" y="144"/>
                      <a:pt x="70" y="144"/>
                    </a:cubicBezTo>
                    <a:cubicBezTo>
                      <a:pt x="70" y="144"/>
                      <a:pt x="70" y="144"/>
                      <a:pt x="71" y="144"/>
                    </a:cubicBezTo>
                    <a:cubicBezTo>
                      <a:pt x="71" y="144"/>
                      <a:pt x="71" y="144"/>
                      <a:pt x="72" y="143"/>
                    </a:cubicBezTo>
                    <a:cubicBezTo>
                      <a:pt x="72" y="144"/>
                      <a:pt x="72" y="144"/>
                      <a:pt x="72" y="144"/>
                    </a:cubicBezTo>
                    <a:cubicBezTo>
                      <a:pt x="72" y="144"/>
                      <a:pt x="72" y="144"/>
                      <a:pt x="72" y="144"/>
                    </a:cubicBezTo>
                    <a:cubicBezTo>
                      <a:pt x="72" y="144"/>
                      <a:pt x="72" y="144"/>
                      <a:pt x="72" y="144"/>
                    </a:cubicBezTo>
                    <a:cubicBezTo>
                      <a:pt x="71" y="144"/>
                      <a:pt x="71" y="144"/>
                      <a:pt x="71" y="144"/>
                    </a:cubicBezTo>
                    <a:cubicBezTo>
                      <a:pt x="71" y="144"/>
                      <a:pt x="71" y="145"/>
                      <a:pt x="71" y="145"/>
                    </a:cubicBezTo>
                    <a:cubicBezTo>
                      <a:pt x="71" y="145"/>
                      <a:pt x="71" y="145"/>
                      <a:pt x="72" y="145"/>
                    </a:cubicBezTo>
                    <a:cubicBezTo>
                      <a:pt x="72" y="145"/>
                      <a:pt x="72" y="145"/>
                      <a:pt x="72" y="145"/>
                    </a:cubicBezTo>
                    <a:cubicBezTo>
                      <a:pt x="72" y="145"/>
                      <a:pt x="72" y="145"/>
                      <a:pt x="72" y="145"/>
                    </a:cubicBezTo>
                    <a:cubicBezTo>
                      <a:pt x="72" y="145"/>
                      <a:pt x="72" y="146"/>
                      <a:pt x="72" y="146"/>
                    </a:cubicBezTo>
                    <a:cubicBezTo>
                      <a:pt x="71" y="146"/>
                      <a:pt x="71" y="146"/>
                      <a:pt x="71" y="146"/>
                    </a:cubicBezTo>
                    <a:cubicBezTo>
                      <a:pt x="71" y="146"/>
                      <a:pt x="71" y="146"/>
                      <a:pt x="70" y="146"/>
                    </a:cubicBezTo>
                    <a:cubicBezTo>
                      <a:pt x="70" y="146"/>
                      <a:pt x="70" y="147"/>
                      <a:pt x="69" y="147"/>
                    </a:cubicBezTo>
                    <a:cubicBezTo>
                      <a:pt x="69" y="147"/>
                      <a:pt x="69" y="147"/>
                      <a:pt x="69" y="147"/>
                    </a:cubicBezTo>
                    <a:cubicBezTo>
                      <a:pt x="69" y="147"/>
                      <a:pt x="69" y="147"/>
                      <a:pt x="69" y="147"/>
                    </a:cubicBezTo>
                    <a:cubicBezTo>
                      <a:pt x="70" y="147"/>
                      <a:pt x="70" y="147"/>
                      <a:pt x="70" y="147"/>
                    </a:cubicBezTo>
                    <a:cubicBezTo>
                      <a:pt x="71" y="147"/>
                      <a:pt x="71" y="147"/>
                      <a:pt x="71" y="147"/>
                    </a:cubicBezTo>
                    <a:cubicBezTo>
                      <a:pt x="71" y="147"/>
                      <a:pt x="71" y="147"/>
                      <a:pt x="71" y="148"/>
                    </a:cubicBezTo>
                    <a:cubicBezTo>
                      <a:pt x="71" y="148"/>
                      <a:pt x="71" y="148"/>
                      <a:pt x="71" y="148"/>
                    </a:cubicBezTo>
                    <a:cubicBezTo>
                      <a:pt x="70" y="148"/>
                      <a:pt x="70" y="148"/>
                      <a:pt x="70" y="148"/>
                    </a:cubicBezTo>
                    <a:cubicBezTo>
                      <a:pt x="70" y="148"/>
                      <a:pt x="70" y="148"/>
                      <a:pt x="70" y="148"/>
                    </a:cubicBezTo>
                    <a:cubicBezTo>
                      <a:pt x="69" y="148"/>
                      <a:pt x="69" y="148"/>
                      <a:pt x="69" y="148"/>
                    </a:cubicBezTo>
                    <a:cubicBezTo>
                      <a:pt x="69" y="148"/>
                      <a:pt x="69" y="149"/>
                      <a:pt x="68" y="149"/>
                    </a:cubicBezTo>
                    <a:cubicBezTo>
                      <a:pt x="68" y="149"/>
                      <a:pt x="68" y="149"/>
                      <a:pt x="68" y="149"/>
                    </a:cubicBezTo>
                    <a:cubicBezTo>
                      <a:pt x="68" y="149"/>
                      <a:pt x="67" y="149"/>
                      <a:pt x="67" y="150"/>
                    </a:cubicBezTo>
                    <a:cubicBezTo>
                      <a:pt x="67" y="150"/>
                      <a:pt x="67" y="150"/>
                      <a:pt x="67" y="150"/>
                    </a:cubicBezTo>
                    <a:cubicBezTo>
                      <a:pt x="68" y="150"/>
                      <a:pt x="68" y="150"/>
                      <a:pt x="68" y="150"/>
                    </a:cubicBezTo>
                    <a:cubicBezTo>
                      <a:pt x="68" y="150"/>
                      <a:pt x="69" y="150"/>
                      <a:pt x="69" y="150"/>
                    </a:cubicBezTo>
                    <a:cubicBezTo>
                      <a:pt x="69" y="150"/>
                      <a:pt x="69" y="150"/>
                      <a:pt x="69" y="150"/>
                    </a:cubicBezTo>
                    <a:cubicBezTo>
                      <a:pt x="69" y="150"/>
                      <a:pt x="69" y="150"/>
                      <a:pt x="70" y="150"/>
                    </a:cubicBezTo>
                    <a:cubicBezTo>
                      <a:pt x="70" y="150"/>
                      <a:pt x="70" y="150"/>
                      <a:pt x="70" y="150"/>
                    </a:cubicBezTo>
                    <a:cubicBezTo>
                      <a:pt x="70" y="150"/>
                      <a:pt x="70" y="150"/>
                      <a:pt x="71" y="150"/>
                    </a:cubicBezTo>
                    <a:cubicBezTo>
                      <a:pt x="71" y="150"/>
                      <a:pt x="71" y="150"/>
                      <a:pt x="71" y="150"/>
                    </a:cubicBezTo>
                    <a:cubicBezTo>
                      <a:pt x="71" y="150"/>
                      <a:pt x="71" y="150"/>
                      <a:pt x="71" y="150"/>
                    </a:cubicBezTo>
                    <a:cubicBezTo>
                      <a:pt x="71" y="150"/>
                      <a:pt x="70" y="150"/>
                      <a:pt x="70" y="151"/>
                    </a:cubicBezTo>
                    <a:cubicBezTo>
                      <a:pt x="70" y="151"/>
                      <a:pt x="69" y="151"/>
                      <a:pt x="69" y="151"/>
                    </a:cubicBezTo>
                    <a:cubicBezTo>
                      <a:pt x="69" y="151"/>
                      <a:pt x="69" y="151"/>
                      <a:pt x="69" y="151"/>
                    </a:cubicBezTo>
                    <a:cubicBezTo>
                      <a:pt x="70" y="151"/>
                      <a:pt x="70" y="151"/>
                      <a:pt x="71" y="151"/>
                    </a:cubicBezTo>
                    <a:cubicBezTo>
                      <a:pt x="71" y="151"/>
                      <a:pt x="71" y="151"/>
                      <a:pt x="71" y="151"/>
                    </a:cubicBezTo>
                    <a:cubicBezTo>
                      <a:pt x="71" y="151"/>
                      <a:pt x="71" y="151"/>
                      <a:pt x="72" y="151"/>
                    </a:cubicBezTo>
                    <a:cubicBezTo>
                      <a:pt x="71" y="151"/>
                      <a:pt x="71" y="151"/>
                      <a:pt x="71" y="151"/>
                    </a:cubicBezTo>
                    <a:cubicBezTo>
                      <a:pt x="71" y="151"/>
                      <a:pt x="71" y="151"/>
                      <a:pt x="70" y="151"/>
                    </a:cubicBezTo>
                    <a:cubicBezTo>
                      <a:pt x="70" y="151"/>
                      <a:pt x="70" y="152"/>
                      <a:pt x="70" y="152"/>
                    </a:cubicBezTo>
                    <a:cubicBezTo>
                      <a:pt x="70" y="152"/>
                      <a:pt x="70" y="152"/>
                      <a:pt x="70" y="152"/>
                    </a:cubicBezTo>
                    <a:cubicBezTo>
                      <a:pt x="70" y="152"/>
                      <a:pt x="69" y="152"/>
                      <a:pt x="69" y="151"/>
                    </a:cubicBezTo>
                    <a:cubicBezTo>
                      <a:pt x="69" y="151"/>
                      <a:pt x="69" y="152"/>
                      <a:pt x="69" y="152"/>
                    </a:cubicBezTo>
                    <a:cubicBezTo>
                      <a:pt x="68" y="152"/>
                      <a:pt x="68" y="152"/>
                      <a:pt x="68" y="152"/>
                    </a:cubicBezTo>
                    <a:cubicBezTo>
                      <a:pt x="68" y="151"/>
                      <a:pt x="67" y="151"/>
                      <a:pt x="67" y="151"/>
                    </a:cubicBezTo>
                    <a:cubicBezTo>
                      <a:pt x="68" y="151"/>
                      <a:pt x="68" y="151"/>
                      <a:pt x="68" y="151"/>
                    </a:cubicBezTo>
                    <a:cubicBezTo>
                      <a:pt x="67" y="151"/>
                      <a:pt x="67" y="151"/>
                      <a:pt x="67" y="150"/>
                    </a:cubicBezTo>
                    <a:cubicBezTo>
                      <a:pt x="67" y="150"/>
                      <a:pt x="67" y="150"/>
                      <a:pt x="67" y="150"/>
                    </a:cubicBezTo>
                    <a:cubicBezTo>
                      <a:pt x="66" y="150"/>
                      <a:pt x="66" y="150"/>
                      <a:pt x="66" y="151"/>
                    </a:cubicBezTo>
                    <a:cubicBezTo>
                      <a:pt x="66" y="151"/>
                      <a:pt x="66" y="151"/>
                      <a:pt x="66" y="151"/>
                    </a:cubicBezTo>
                    <a:cubicBezTo>
                      <a:pt x="66" y="152"/>
                      <a:pt x="66" y="152"/>
                      <a:pt x="66" y="153"/>
                    </a:cubicBezTo>
                    <a:cubicBezTo>
                      <a:pt x="66" y="153"/>
                      <a:pt x="66" y="153"/>
                      <a:pt x="65" y="153"/>
                    </a:cubicBezTo>
                    <a:cubicBezTo>
                      <a:pt x="66" y="153"/>
                      <a:pt x="66" y="153"/>
                      <a:pt x="66" y="154"/>
                    </a:cubicBezTo>
                    <a:cubicBezTo>
                      <a:pt x="66" y="154"/>
                      <a:pt x="66" y="153"/>
                      <a:pt x="66" y="153"/>
                    </a:cubicBezTo>
                    <a:cubicBezTo>
                      <a:pt x="67" y="153"/>
                      <a:pt x="67" y="153"/>
                      <a:pt x="67" y="153"/>
                    </a:cubicBezTo>
                    <a:cubicBezTo>
                      <a:pt x="67" y="153"/>
                      <a:pt x="67" y="153"/>
                      <a:pt x="67" y="153"/>
                    </a:cubicBezTo>
                    <a:cubicBezTo>
                      <a:pt x="67" y="153"/>
                      <a:pt x="67" y="153"/>
                      <a:pt x="67" y="153"/>
                    </a:cubicBezTo>
                    <a:cubicBezTo>
                      <a:pt x="67" y="154"/>
                      <a:pt x="67" y="154"/>
                      <a:pt x="66" y="154"/>
                    </a:cubicBezTo>
                    <a:cubicBezTo>
                      <a:pt x="66" y="154"/>
                      <a:pt x="66" y="154"/>
                      <a:pt x="66" y="154"/>
                    </a:cubicBezTo>
                    <a:cubicBezTo>
                      <a:pt x="66" y="154"/>
                      <a:pt x="66" y="154"/>
                      <a:pt x="65" y="154"/>
                    </a:cubicBezTo>
                    <a:cubicBezTo>
                      <a:pt x="65" y="155"/>
                      <a:pt x="65" y="155"/>
                      <a:pt x="65" y="155"/>
                    </a:cubicBezTo>
                    <a:cubicBezTo>
                      <a:pt x="65" y="155"/>
                      <a:pt x="65" y="155"/>
                      <a:pt x="64" y="155"/>
                    </a:cubicBezTo>
                    <a:cubicBezTo>
                      <a:pt x="64" y="155"/>
                      <a:pt x="64" y="155"/>
                      <a:pt x="63" y="155"/>
                    </a:cubicBezTo>
                    <a:cubicBezTo>
                      <a:pt x="63" y="155"/>
                      <a:pt x="63" y="155"/>
                      <a:pt x="62" y="155"/>
                    </a:cubicBezTo>
                    <a:cubicBezTo>
                      <a:pt x="62" y="155"/>
                      <a:pt x="62" y="155"/>
                      <a:pt x="62" y="155"/>
                    </a:cubicBezTo>
                    <a:cubicBezTo>
                      <a:pt x="61" y="155"/>
                      <a:pt x="61" y="155"/>
                      <a:pt x="61" y="155"/>
                    </a:cubicBezTo>
                    <a:cubicBezTo>
                      <a:pt x="60" y="155"/>
                      <a:pt x="60" y="156"/>
                      <a:pt x="60" y="156"/>
                    </a:cubicBezTo>
                    <a:cubicBezTo>
                      <a:pt x="59" y="156"/>
                      <a:pt x="59" y="156"/>
                      <a:pt x="58" y="156"/>
                    </a:cubicBezTo>
                    <a:cubicBezTo>
                      <a:pt x="58" y="156"/>
                      <a:pt x="58" y="157"/>
                      <a:pt x="57" y="157"/>
                    </a:cubicBezTo>
                    <a:cubicBezTo>
                      <a:pt x="57" y="157"/>
                      <a:pt x="57" y="157"/>
                      <a:pt x="57" y="157"/>
                    </a:cubicBezTo>
                    <a:cubicBezTo>
                      <a:pt x="58" y="157"/>
                      <a:pt x="58" y="157"/>
                      <a:pt x="58" y="157"/>
                    </a:cubicBezTo>
                    <a:cubicBezTo>
                      <a:pt x="59" y="156"/>
                      <a:pt x="59" y="156"/>
                      <a:pt x="59" y="156"/>
                    </a:cubicBezTo>
                    <a:cubicBezTo>
                      <a:pt x="59" y="157"/>
                      <a:pt x="59" y="157"/>
                      <a:pt x="59" y="157"/>
                    </a:cubicBezTo>
                    <a:cubicBezTo>
                      <a:pt x="58" y="157"/>
                      <a:pt x="58" y="157"/>
                      <a:pt x="58" y="157"/>
                    </a:cubicBezTo>
                    <a:cubicBezTo>
                      <a:pt x="58" y="157"/>
                      <a:pt x="58" y="157"/>
                      <a:pt x="58" y="157"/>
                    </a:cubicBezTo>
                    <a:cubicBezTo>
                      <a:pt x="59" y="157"/>
                      <a:pt x="59" y="157"/>
                      <a:pt x="59" y="157"/>
                    </a:cubicBezTo>
                    <a:cubicBezTo>
                      <a:pt x="59" y="158"/>
                      <a:pt x="60" y="158"/>
                      <a:pt x="60" y="158"/>
                    </a:cubicBezTo>
                    <a:cubicBezTo>
                      <a:pt x="60" y="158"/>
                      <a:pt x="61" y="158"/>
                      <a:pt x="61" y="158"/>
                    </a:cubicBezTo>
                    <a:cubicBezTo>
                      <a:pt x="61" y="158"/>
                      <a:pt x="61" y="158"/>
                      <a:pt x="62" y="158"/>
                    </a:cubicBezTo>
                    <a:cubicBezTo>
                      <a:pt x="62" y="157"/>
                      <a:pt x="62" y="157"/>
                      <a:pt x="62" y="157"/>
                    </a:cubicBezTo>
                    <a:cubicBezTo>
                      <a:pt x="63" y="157"/>
                      <a:pt x="63" y="157"/>
                      <a:pt x="64" y="157"/>
                    </a:cubicBezTo>
                    <a:cubicBezTo>
                      <a:pt x="64" y="157"/>
                      <a:pt x="64" y="157"/>
                      <a:pt x="64" y="157"/>
                    </a:cubicBezTo>
                    <a:cubicBezTo>
                      <a:pt x="64" y="157"/>
                      <a:pt x="63" y="157"/>
                      <a:pt x="63" y="157"/>
                    </a:cubicBezTo>
                    <a:cubicBezTo>
                      <a:pt x="63" y="157"/>
                      <a:pt x="63" y="156"/>
                      <a:pt x="63" y="156"/>
                    </a:cubicBezTo>
                    <a:cubicBezTo>
                      <a:pt x="63" y="156"/>
                      <a:pt x="63" y="156"/>
                      <a:pt x="63" y="156"/>
                    </a:cubicBezTo>
                    <a:cubicBezTo>
                      <a:pt x="64" y="156"/>
                      <a:pt x="64" y="156"/>
                      <a:pt x="65" y="156"/>
                    </a:cubicBezTo>
                    <a:cubicBezTo>
                      <a:pt x="65" y="156"/>
                      <a:pt x="65" y="156"/>
                      <a:pt x="65" y="156"/>
                    </a:cubicBezTo>
                    <a:cubicBezTo>
                      <a:pt x="66" y="156"/>
                      <a:pt x="66" y="156"/>
                      <a:pt x="66" y="156"/>
                    </a:cubicBezTo>
                    <a:cubicBezTo>
                      <a:pt x="66" y="156"/>
                      <a:pt x="66" y="156"/>
                      <a:pt x="66" y="156"/>
                    </a:cubicBezTo>
                    <a:cubicBezTo>
                      <a:pt x="66" y="156"/>
                      <a:pt x="66" y="156"/>
                      <a:pt x="66" y="156"/>
                    </a:cubicBezTo>
                    <a:cubicBezTo>
                      <a:pt x="66" y="156"/>
                      <a:pt x="65" y="156"/>
                      <a:pt x="65" y="156"/>
                    </a:cubicBezTo>
                    <a:cubicBezTo>
                      <a:pt x="65" y="157"/>
                      <a:pt x="65" y="157"/>
                      <a:pt x="65" y="157"/>
                    </a:cubicBezTo>
                    <a:cubicBezTo>
                      <a:pt x="65" y="157"/>
                      <a:pt x="64" y="157"/>
                      <a:pt x="64" y="157"/>
                    </a:cubicBezTo>
                    <a:cubicBezTo>
                      <a:pt x="64" y="157"/>
                      <a:pt x="64" y="158"/>
                      <a:pt x="64" y="158"/>
                    </a:cubicBezTo>
                    <a:cubicBezTo>
                      <a:pt x="64" y="158"/>
                      <a:pt x="64" y="158"/>
                      <a:pt x="64" y="158"/>
                    </a:cubicBezTo>
                    <a:cubicBezTo>
                      <a:pt x="65" y="158"/>
                      <a:pt x="66" y="158"/>
                      <a:pt x="67" y="159"/>
                    </a:cubicBezTo>
                    <a:cubicBezTo>
                      <a:pt x="67" y="159"/>
                      <a:pt x="67" y="159"/>
                      <a:pt x="68" y="159"/>
                    </a:cubicBezTo>
                    <a:cubicBezTo>
                      <a:pt x="68" y="159"/>
                      <a:pt x="68" y="159"/>
                      <a:pt x="68" y="159"/>
                    </a:cubicBezTo>
                    <a:cubicBezTo>
                      <a:pt x="68" y="159"/>
                      <a:pt x="67" y="160"/>
                      <a:pt x="67" y="160"/>
                    </a:cubicBezTo>
                    <a:cubicBezTo>
                      <a:pt x="67" y="159"/>
                      <a:pt x="67" y="159"/>
                      <a:pt x="67" y="159"/>
                    </a:cubicBezTo>
                    <a:cubicBezTo>
                      <a:pt x="66" y="159"/>
                      <a:pt x="66" y="159"/>
                      <a:pt x="66" y="159"/>
                    </a:cubicBezTo>
                    <a:cubicBezTo>
                      <a:pt x="65" y="159"/>
                      <a:pt x="65" y="159"/>
                      <a:pt x="64" y="159"/>
                    </a:cubicBezTo>
                    <a:cubicBezTo>
                      <a:pt x="64" y="159"/>
                      <a:pt x="64" y="159"/>
                      <a:pt x="64" y="159"/>
                    </a:cubicBezTo>
                    <a:cubicBezTo>
                      <a:pt x="64" y="159"/>
                      <a:pt x="63" y="159"/>
                      <a:pt x="63" y="159"/>
                    </a:cubicBezTo>
                    <a:cubicBezTo>
                      <a:pt x="63" y="159"/>
                      <a:pt x="63" y="159"/>
                      <a:pt x="62" y="159"/>
                    </a:cubicBezTo>
                    <a:cubicBezTo>
                      <a:pt x="62" y="159"/>
                      <a:pt x="62" y="159"/>
                      <a:pt x="62" y="159"/>
                    </a:cubicBezTo>
                    <a:cubicBezTo>
                      <a:pt x="61" y="159"/>
                      <a:pt x="60" y="159"/>
                      <a:pt x="60" y="159"/>
                    </a:cubicBezTo>
                    <a:cubicBezTo>
                      <a:pt x="59" y="159"/>
                      <a:pt x="59" y="159"/>
                      <a:pt x="59" y="158"/>
                    </a:cubicBezTo>
                    <a:cubicBezTo>
                      <a:pt x="59" y="158"/>
                      <a:pt x="59" y="158"/>
                      <a:pt x="59" y="158"/>
                    </a:cubicBezTo>
                    <a:cubicBezTo>
                      <a:pt x="58" y="158"/>
                      <a:pt x="58" y="158"/>
                      <a:pt x="58" y="158"/>
                    </a:cubicBezTo>
                    <a:cubicBezTo>
                      <a:pt x="58" y="158"/>
                      <a:pt x="58" y="158"/>
                      <a:pt x="59" y="159"/>
                    </a:cubicBezTo>
                    <a:cubicBezTo>
                      <a:pt x="59" y="159"/>
                      <a:pt x="59" y="159"/>
                      <a:pt x="59" y="159"/>
                    </a:cubicBezTo>
                    <a:cubicBezTo>
                      <a:pt x="59" y="159"/>
                      <a:pt x="59" y="159"/>
                      <a:pt x="59" y="159"/>
                    </a:cubicBezTo>
                    <a:cubicBezTo>
                      <a:pt x="58" y="159"/>
                      <a:pt x="58" y="159"/>
                      <a:pt x="58" y="159"/>
                    </a:cubicBezTo>
                    <a:cubicBezTo>
                      <a:pt x="57" y="159"/>
                      <a:pt x="57" y="158"/>
                      <a:pt x="56" y="158"/>
                    </a:cubicBezTo>
                    <a:cubicBezTo>
                      <a:pt x="56" y="158"/>
                      <a:pt x="56" y="158"/>
                      <a:pt x="55" y="158"/>
                    </a:cubicBezTo>
                    <a:cubicBezTo>
                      <a:pt x="55" y="158"/>
                      <a:pt x="55" y="158"/>
                      <a:pt x="55" y="158"/>
                    </a:cubicBezTo>
                    <a:cubicBezTo>
                      <a:pt x="55" y="158"/>
                      <a:pt x="55" y="158"/>
                      <a:pt x="55" y="159"/>
                    </a:cubicBezTo>
                    <a:cubicBezTo>
                      <a:pt x="55" y="159"/>
                      <a:pt x="55" y="159"/>
                      <a:pt x="56" y="159"/>
                    </a:cubicBezTo>
                    <a:cubicBezTo>
                      <a:pt x="56" y="159"/>
                      <a:pt x="56" y="159"/>
                      <a:pt x="56" y="159"/>
                    </a:cubicBezTo>
                    <a:cubicBezTo>
                      <a:pt x="56" y="159"/>
                      <a:pt x="57" y="160"/>
                      <a:pt x="57" y="160"/>
                    </a:cubicBezTo>
                    <a:cubicBezTo>
                      <a:pt x="58" y="160"/>
                      <a:pt x="58" y="160"/>
                      <a:pt x="58" y="160"/>
                    </a:cubicBezTo>
                    <a:cubicBezTo>
                      <a:pt x="58" y="160"/>
                      <a:pt x="59" y="160"/>
                      <a:pt x="59" y="160"/>
                    </a:cubicBezTo>
                    <a:cubicBezTo>
                      <a:pt x="59" y="160"/>
                      <a:pt x="59" y="160"/>
                      <a:pt x="59" y="160"/>
                    </a:cubicBezTo>
                    <a:cubicBezTo>
                      <a:pt x="60" y="160"/>
                      <a:pt x="60" y="160"/>
                      <a:pt x="60" y="160"/>
                    </a:cubicBezTo>
                    <a:cubicBezTo>
                      <a:pt x="59" y="160"/>
                      <a:pt x="59" y="160"/>
                      <a:pt x="58" y="160"/>
                    </a:cubicBezTo>
                    <a:cubicBezTo>
                      <a:pt x="58" y="160"/>
                      <a:pt x="57" y="160"/>
                      <a:pt x="57" y="160"/>
                    </a:cubicBezTo>
                    <a:cubicBezTo>
                      <a:pt x="57" y="160"/>
                      <a:pt x="56" y="160"/>
                      <a:pt x="56" y="160"/>
                    </a:cubicBezTo>
                    <a:cubicBezTo>
                      <a:pt x="56" y="160"/>
                      <a:pt x="56" y="160"/>
                      <a:pt x="55" y="160"/>
                    </a:cubicBezTo>
                    <a:cubicBezTo>
                      <a:pt x="55" y="160"/>
                      <a:pt x="55" y="160"/>
                      <a:pt x="55" y="160"/>
                    </a:cubicBezTo>
                    <a:cubicBezTo>
                      <a:pt x="55" y="160"/>
                      <a:pt x="55" y="161"/>
                      <a:pt x="55" y="161"/>
                    </a:cubicBezTo>
                    <a:cubicBezTo>
                      <a:pt x="55" y="161"/>
                      <a:pt x="55" y="161"/>
                      <a:pt x="55" y="161"/>
                    </a:cubicBezTo>
                    <a:cubicBezTo>
                      <a:pt x="55" y="161"/>
                      <a:pt x="54" y="161"/>
                      <a:pt x="54" y="161"/>
                    </a:cubicBezTo>
                    <a:cubicBezTo>
                      <a:pt x="54" y="161"/>
                      <a:pt x="54" y="161"/>
                      <a:pt x="54" y="162"/>
                    </a:cubicBezTo>
                    <a:cubicBezTo>
                      <a:pt x="54" y="162"/>
                      <a:pt x="54" y="162"/>
                      <a:pt x="54" y="162"/>
                    </a:cubicBezTo>
                    <a:cubicBezTo>
                      <a:pt x="54" y="162"/>
                      <a:pt x="54" y="162"/>
                      <a:pt x="54" y="162"/>
                    </a:cubicBezTo>
                    <a:cubicBezTo>
                      <a:pt x="53" y="162"/>
                      <a:pt x="53" y="163"/>
                      <a:pt x="52" y="163"/>
                    </a:cubicBezTo>
                    <a:cubicBezTo>
                      <a:pt x="52" y="163"/>
                      <a:pt x="52" y="163"/>
                      <a:pt x="52" y="164"/>
                    </a:cubicBezTo>
                    <a:cubicBezTo>
                      <a:pt x="53" y="164"/>
                      <a:pt x="53" y="164"/>
                      <a:pt x="53" y="164"/>
                    </a:cubicBezTo>
                    <a:cubicBezTo>
                      <a:pt x="53" y="164"/>
                      <a:pt x="53" y="163"/>
                      <a:pt x="54" y="163"/>
                    </a:cubicBezTo>
                    <a:cubicBezTo>
                      <a:pt x="54" y="163"/>
                      <a:pt x="54" y="163"/>
                      <a:pt x="55" y="162"/>
                    </a:cubicBezTo>
                    <a:cubicBezTo>
                      <a:pt x="55" y="162"/>
                      <a:pt x="55" y="162"/>
                      <a:pt x="55" y="162"/>
                    </a:cubicBezTo>
                    <a:cubicBezTo>
                      <a:pt x="56" y="162"/>
                      <a:pt x="56" y="162"/>
                      <a:pt x="56" y="162"/>
                    </a:cubicBezTo>
                    <a:cubicBezTo>
                      <a:pt x="57" y="162"/>
                      <a:pt x="57" y="162"/>
                      <a:pt x="58" y="161"/>
                    </a:cubicBezTo>
                    <a:cubicBezTo>
                      <a:pt x="58" y="161"/>
                      <a:pt x="58" y="161"/>
                      <a:pt x="58" y="161"/>
                    </a:cubicBezTo>
                    <a:cubicBezTo>
                      <a:pt x="58" y="161"/>
                      <a:pt x="58" y="161"/>
                      <a:pt x="58" y="161"/>
                    </a:cubicBezTo>
                    <a:cubicBezTo>
                      <a:pt x="58" y="161"/>
                      <a:pt x="58" y="161"/>
                      <a:pt x="58" y="161"/>
                    </a:cubicBezTo>
                    <a:cubicBezTo>
                      <a:pt x="59" y="161"/>
                      <a:pt x="59" y="161"/>
                      <a:pt x="59" y="161"/>
                    </a:cubicBezTo>
                    <a:cubicBezTo>
                      <a:pt x="59" y="161"/>
                      <a:pt x="60" y="161"/>
                      <a:pt x="60" y="161"/>
                    </a:cubicBezTo>
                    <a:cubicBezTo>
                      <a:pt x="60" y="162"/>
                      <a:pt x="61" y="162"/>
                      <a:pt x="61" y="162"/>
                    </a:cubicBezTo>
                    <a:cubicBezTo>
                      <a:pt x="61" y="162"/>
                      <a:pt x="62" y="162"/>
                      <a:pt x="62" y="162"/>
                    </a:cubicBezTo>
                    <a:cubicBezTo>
                      <a:pt x="62" y="162"/>
                      <a:pt x="62" y="162"/>
                      <a:pt x="63" y="162"/>
                    </a:cubicBezTo>
                    <a:cubicBezTo>
                      <a:pt x="63" y="161"/>
                      <a:pt x="63" y="161"/>
                      <a:pt x="63" y="161"/>
                    </a:cubicBezTo>
                    <a:cubicBezTo>
                      <a:pt x="63" y="161"/>
                      <a:pt x="63" y="161"/>
                      <a:pt x="63" y="161"/>
                    </a:cubicBezTo>
                    <a:cubicBezTo>
                      <a:pt x="63" y="160"/>
                      <a:pt x="63" y="160"/>
                      <a:pt x="63" y="160"/>
                    </a:cubicBezTo>
                    <a:cubicBezTo>
                      <a:pt x="63" y="160"/>
                      <a:pt x="63" y="160"/>
                      <a:pt x="63" y="160"/>
                    </a:cubicBezTo>
                    <a:cubicBezTo>
                      <a:pt x="63" y="160"/>
                      <a:pt x="63" y="160"/>
                      <a:pt x="63" y="160"/>
                    </a:cubicBezTo>
                    <a:cubicBezTo>
                      <a:pt x="63" y="160"/>
                      <a:pt x="64" y="160"/>
                      <a:pt x="64" y="160"/>
                    </a:cubicBezTo>
                    <a:cubicBezTo>
                      <a:pt x="64" y="160"/>
                      <a:pt x="64" y="160"/>
                      <a:pt x="64" y="160"/>
                    </a:cubicBezTo>
                    <a:cubicBezTo>
                      <a:pt x="64" y="160"/>
                      <a:pt x="65" y="160"/>
                      <a:pt x="65" y="160"/>
                    </a:cubicBezTo>
                    <a:cubicBezTo>
                      <a:pt x="65" y="160"/>
                      <a:pt x="65" y="160"/>
                      <a:pt x="65" y="160"/>
                    </a:cubicBezTo>
                    <a:cubicBezTo>
                      <a:pt x="65" y="160"/>
                      <a:pt x="65" y="160"/>
                      <a:pt x="65" y="160"/>
                    </a:cubicBezTo>
                    <a:cubicBezTo>
                      <a:pt x="65" y="160"/>
                      <a:pt x="65" y="160"/>
                      <a:pt x="65" y="160"/>
                    </a:cubicBezTo>
                    <a:cubicBezTo>
                      <a:pt x="64" y="160"/>
                      <a:pt x="64" y="160"/>
                      <a:pt x="64" y="160"/>
                    </a:cubicBezTo>
                    <a:cubicBezTo>
                      <a:pt x="64" y="161"/>
                      <a:pt x="64" y="161"/>
                      <a:pt x="64" y="161"/>
                    </a:cubicBezTo>
                    <a:cubicBezTo>
                      <a:pt x="64" y="161"/>
                      <a:pt x="65" y="161"/>
                      <a:pt x="65" y="161"/>
                    </a:cubicBezTo>
                    <a:cubicBezTo>
                      <a:pt x="65" y="161"/>
                      <a:pt x="66" y="161"/>
                      <a:pt x="66" y="161"/>
                    </a:cubicBezTo>
                    <a:cubicBezTo>
                      <a:pt x="66" y="161"/>
                      <a:pt x="67" y="161"/>
                      <a:pt x="67" y="161"/>
                    </a:cubicBezTo>
                    <a:cubicBezTo>
                      <a:pt x="67" y="161"/>
                      <a:pt x="66" y="161"/>
                      <a:pt x="66" y="160"/>
                    </a:cubicBezTo>
                    <a:cubicBezTo>
                      <a:pt x="66" y="160"/>
                      <a:pt x="66" y="160"/>
                      <a:pt x="66" y="160"/>
                    </a:cubicBezTo>
                    <a:cubicBezTo>
                      <a:pt x="66" y="160"/>
                      <a:pt x="67" y="160"/>
                      <a:pt x="67" y="160"/>
                    </a:cubicBezTo>
                    <a:cubicBezTo>
                      <a:pt x="67" y="160"/>
                      <a:pt x="68" y="160"/>
                      <a:pt x="68" y="160"/>
                    </a:cubicBezTo>
                    <a:cubicBezTo>
                      <a:pt x="68" y="160"/>
                      <a:pt x="68" y="160"/>
                      <a:pt x="69" y="160"/>
                    </a:cubicBezTo>
                    <a:cubicBezTo>
                      <a:pt x="68" y="160"/>
                      <a:pt x="68" y="161"/>
                      <a:pt x="68" y="161"/>
                    </a:cubicBezTo>
                    <a:cubicBezTo>
                      <a:pt x="68" y="161"/>
                      <a:pt x="67" y="161"/>
                      <a:pt x="67" y="161"/>
                    </a:cubicBezTo>
                    <a:cubicBezTo>
                      <a:pt x="66" y="161"/>
                      <a:pt x="66" y="161"/>
                      <a:pt x="65" y="162"/>
                    </a:cubicBezTo>
                    <a:cubicBezTo>
                      <a:pt x="65" y="162"/>
                      <a:pt x="65" y="162"/>
                      <a:pt x="64" y="162"/>
                    </a:cubicBezTo>
                    <a:cubicBezTo>
                      <a:pt x="64" y="162"/>
                      <a:pt x="64" y="162"/>
                      <a:pt x="64" y="162"/>
                    </a:cubicBezTo>
                    <a:cubicBezTo>
                      <a:pt x="65" y="162"/>
                      <a:pt x="65" y="162"/>
                      <a:pt x="66" y="163"/>
                    </a:cubicBezTo>
                    <a:cubicBezTo>
                      <a:pt x="66" y="163"/>
                      <a:pt x="66" y="163"/>
                      <a:pt x="67" y="163"/>
                    </a:cubicBezTo>
                    <a:cubicBezTo>
                      <a:pt x="67" y="163"/>
                      <a:pt x="67" y="163"/>
                      <a:pt x="68" y="163"/>
                    </a:cubicBezTo>
                    <a:cubicBezTo>
                      <a:pt x="68" y="163"/>
                      <a:pt x="68" y="163"/>
                      <a:pt x="68" y="163"/>
                    </a:cubicBezTo>
                    <a:cubicBezTo>
                      <a:pt x="68" y="163"/>
                      <a:pt x="69" y="163"/>
                      <a:pt x="69" y="163"/>
                    </a:cubicBezTo>
                    <a:cubicBezTo>
                      <a:pt x="69" y="163"/>
                      <a:pt x="69" y="163"/>
                      <a:pt x="69" y="163"/>
                    </a:cubicBezTo>
                    <a:cubicBezTo>
                      <a:pt x="69" y="163"/>
                      <a:pt x="69" y="163"/>
                      <a:pt x="69" y="163"/>
                    </a:cubicBezTo>
                    <a:cubicBezTo>
                      <a:pt x="69" y="163"/>
                      <a:pt x="69" y="163"/>
                      <a:pt x="69" y="163"/>
                    </a:cubicBezTo>
                    <a:cubicBezTo>
                      <a:pt x="68" y="163"/>
                      <a:pt x="68" y="163"/>
                      <a:pt x="68" y="163"/>
                    </a:cubicBezTo>
                    <a:cubicBezTo>
                      <a:pt x="67" y="163"/>
                      <a:pt x="67" y="163"/>
                      <a:pt x="66" y="163"/>
                    </a:cubicBezTo>
                    <a:cubicBezTo>
                      <a:pt x="66" y="163"/>
                      <a:pt x="65" y="163"/>
                      <a:pt x="65" y="163"/>
                    </a:cubicBezTo>
                    <a:cubicBezTo>
                      <a:pt x="65" y="163"/>
                      <a:pt x="64" y="163"/>
                      <a:pt x="64" y="162"/>
                    </a:cubicBezTo>
                    <a:cubicBezTo>
                      <a:pt x="63" y="162"/>
                      <a:pt x="63" y="162"/>
                      <a:pt x="63" y="162"/>
                    </a:cubicBezTo>
                    <a:cubicBezTo>
                      <a:pt x="62" y="162"/>
                      <a:pt x="62" y="163"/>
                      <a:pt x="61" y="163"/>
                    </a:cubicBezTo>
                    <a:cubicBezTo>
                      <a:pt x="61" y="162"/>
                      <a:pt x="61" y="162"/>
                      <a:pt x="60" y="162"/>
                    </a:cubicBezTo>
                    <a:cubicBezTo>
                      <a:pt x="60" y="162"/>
                      <a:pt x="59" y="162"/>
                      <a:pt x="59" y="162"/>
                    </a:cubicBezTo>
                    <a:cubicBezTo>
                      <a:pt x="59" y="162"/>
                      <a:pt x="59" y="162"/>
                      <a:pt x="59" y="162"/>
                    </a:cubicBezTo>
                    <a:cubicBezTo>
                      <a:pt x="59" y="162"/>
                      <a:pt x="58" y="162"/>
                      <a:pt x="58" y="162"/>
                    </a:cubicBezTo>
                    <a:cubicBezTo>
                      <a:pt x="58" y="162"/>
                      <a:pt x="58" y="162"/>
                      <a:pt x="57" y="162"/>
                    </a:cubicBezTo>
                    <a:cubicBezTo>
                      <a:pt x="57" y="162"/>
                      <a:pt x="57" y="162"/>
                      <a:pt x="56" y="162"/>
                    </a:cubicBezTo>
                    <a:cubicBezTo>
                      <a:pt x="56" y="162"/>
                      <a:pt x="56" y="162"/>
                      <a:pt x="56" y="162"/>
                    </a:cubicBezTo>
                    <a:cubicBezTo>
                      <a:pt x="56" y="162"/>
                      <a:pt x="56" y="162"/>
                      <a:pt x="56" y="162"/>
                    </a:cubicBezTo>
                    <a:cubicBezTo>
                      <a:pt x="55" y="163"/>
                      <a:pt x="55" y="163"/>
                      <a:pt x="55" y="163"/>
                    </a:cubicBezTo>
                    <a:cubicBezTo>
                      <a:pt x="55" y="163"/>
                      <a:pt x="54" y="163"/>
                      <a:pt x="54" y="164"/>
                    </a:cubicBezTo>
                    <a:cubicBezTo>
                      <a:pt x="54" y="164"/>
                      <a:pt x="54" y="164"/>
                      <a:pt x="53" y="164"/>
                    </a:cubicBezTo>
                    <a:cubicBezTo>
                      <a:pt x="53" y="164"/>
                      <a:pt x="53" y="164"/>
                      <a:pt x="53" y="165"/>
                    </a:cubicBezTo>
                    <a:cubicBezTo>
                      <a:pt x="52" y="165"/>
                      <a:pt x="52" y="165"/>
                      <a:pt x="52" y="165"/>
                    </a:cubicBezTo>
                    <a:cubicBezTo>
                      <a:pt x="51" y="165"/>
                      <a:pt x="51" y="165"/>
                      <a:pt x="51" y="166"/>
                    </a:cubicBezTo>
                    <a:cubicBezTo>
                      <a:pt x="51" y="166"/>
                      <a:pt x="51" y="166"/>
                      <a:pt x="51" y="166"/>
                    </a:cubicBezTo>
                    <a:cubicBezTo>
                      <a:pt x="51" y="166"/>
                      <a:pt x="51" y="166"/>
                      <a:pt x="51" y="166"/>
                    </a:cubicBezTo>
                    <a:cubicBezTo>
                      <a:pt x="52" y="166"/>
                      <a:pt x="52" y="166"/>
                      <a:pt x="52" y="166"/>
                    </a:cubicBezTo>
                    <a:cubicBezTo>
                      <a:pt x="52" y="166"/>
                      <a:pt x="53" y="166"/>
                      <a:pt x="53" y="165"/>
                    </a:cubicBezTo>
                    <a:cubicBezTo>
                      <a:pt x="53" y="165"/>
                      <a:pt x="54" y="165"/>
                      <a:pt x="54" y="165"/>
                    </a:cubicBezTo>
                    <a:cubicBezTo>
                      <a:pt x="54" y="166"/>
                      <a:pt x="54" y="166"/>
                      <a:pt x="54" y="166"/>
                    </a:cubicBezTo>
                    <a:cubicBezTo>
                      <a:pt x="54" y="166"/>
                      <a:pt x="55" y="165"/>
                      <a:pt x="55" y="165"/>
                    </a:cubicBezTo>
                    <a:cubicBezTo>
                      <a:pt x="56" y="165"/>
                      <a:pt x="56" y="165"/>
                      <a:pt x="57" y="165"/>
                    </a:cubicBezTo>
                    <a:cubicBezTo>
                      <a:pt x="58" y="165"/>
                      <a:pt x="58" y="165"/>
                      <a:pt x="59" y="165"/>
                    </a:cubicBezTo>
                    <a:cubicBezTo>
                      <a:pt x="59" y="165"/>
                      <a:pt x="60" y="165"/>
                      <a:pt x="60" y="165"/>
                    </a:cubicBezTo>
                    <a:cubicBezTo>
                      <a:pt x="60" y="165"/>
                      <a:pt x="60" y="165"/>
                      <a:pt x="60" y="165"/>
                    </a:cubicBezTo>
                    <a:cubicBezTo>
                      <a:pt x="60" y="165"/>
                      <a:pt x="60" y="165"/>
                      <a:pt x="60" y="165"/>
                    </a:cubicBezTo>
                    <a:cubicBezTo>
                      <a:pt x="59" y="165"/>
                      <a:pt x="59" y="165"/>
                      <a:pt x="59" y="165"/>
                    </a:cubicBezTo>
                    <a:cubicBezTo>
                      <a:pt x="58" y="165"/>
                      <a:pt x="58" y="166"/>
                      <a:pt x="58" y="166"/>
                    </a:cubicBezTo>
                    <a:cubicBezTo>
                      <a:pt x="57" y="166"/>
                      <a:pt x="55" y="166"/>
                      <a:pt x="54" y="166"/>
                    </a:cubicBezTo>
                    <a:cubicBezTo>
                      <a:pt x="54" y="166"/>
                      <a:pt x="53" y="166"/>
                      <a:pt x="53" y="166"/>
                    </a:cubicBezTo>
                    <a:cubicBezTo>
                      <a:pt x="53" y="166"/>
                      <a:pt x="53" y="166"/>
                      <a:pt x="53" y="166"/>
                    </a:cubicBezTo>
                    <a:cubicBezTo>
                      <a:pt x="52" y="167"/>
                      <a:pt x="52" y="167"/>
                      <a:pt x="51" y="167"/>
                    </a:cubicBezTo>
                    <a:cubicBezTo>
                      <a:pt x="51" y="167"/>
                      <a:pt x="51" y="167"/>
                      <a:pt x="51" y="167"/>
                    </a:cubicBezTo>
                    <a:cubicBezTo>
                      <a:pt x="51" y="167"/>
                      <a:pt x="51" y="167"/>
                      <a:pt x="51" y="167"/>
                    </a:cubicBezTo>
                    <a:cubicBezTo>
                      <a:pt x="52" y="167"/>
                      <a:pt x="52" y="167"/>
                      <a:pt x="52" y="167"/>
                    </a:cubicBezTo>
                    <a:cubicBezTo>
                      <a:pt x="52" y="167"/>
                      <a:pt x="53" y="167"/>
                      <a:pt x="53" y="167"/>
                    </a:cubicBezTo>
                    <a:cubicBezTo>
                      <a:pt x="53" y="167"/>
                      <a:pt x="52" y="167"/>
                      <a:pt x="52" y="168"/>
                    </a:cubicBezTo>
                    <a:cubicBezTo>
                      <a:pt x="52" y="167"/>
                      <a:pt x="52" y="167"/>
                      <a:pt x="52" y="167"/>
                    </a:cubicBezTo>
                    <a:cubicBezTo>
                      <a:pt x="51" y="168"/>
                      <a:pt x="51" y="168"/>
                      <a:pt x="50" y="168"/>
                    </a:cubicBezTo>
                    <a:cubicBezTo>
                      <a:pt x="50" y="168"/>
                      <a:pt x="50" y="168"/>
                      <a:pt x="50" y="168"/>
                    </a:cubicBezTo>
                    <a:cubicBezTo>
                      <a:pt x="51" y="168"/>
                      <a:pt x="51" y="168"/>
                      <a:pt x="51" y="168"/>
                    </a:cubicBezTo>
                    <a:cubicBezTo>
                      <a:pt x="51" y="168"/>
                      <a:pt x="52" y="168"/>
                      <a:pt x="52" y="168"/>
                    </a:cubicBezTo>
                    <a:cubicBezTo>
                      <a:pt x="53" y="168"/>
                      <a:pt x="54" y="168"/>
                      <a:pt x="55" y="168"/>
                    </a:cubicBezTo>
                    <a:cubicBezTo>
                      <a:pt x="55" y="168"/>
                      <a:pt x="55" y="168"/>
                      <a:pt x="56" y="168"/>
                    </a:cubicBezTo>
                    <a:cubicBezTo>
                      <a:pt x="56" y="168"/>
                      <a:pt x="56" y="168"/>
                      <a:pt x="56" y="168"/>
                    </a:cubicBezTo>
                    <a:cubicBezTo>
                      <a:pt x="56" y="168"/>
                      <a:pt x="56" y="168"/>
                      <a:pt x="57" y="168"/>
                    </a:cubicBezTo>
                    <a:cubicBezTo>
                      <a:pt x="57" y="168"/>
                      <a:pt x="57" y="168"/>
                      <a:pt x="57" y="168"/>
                    </a:cubicBezTo>
                    <a:cubicBezTo>
                      <a:pt x="57" y="168"/>
                      <a:pt x="57" y="168"/>
                      <a:pt x="57" y="168"/>
                    </a:cubicBezTo>
                    <a:cubicBezTo>
                      <a:pt x="57" y="168"/>
                      <a:pt x="57" y="168"/>
                      <a:pt x="57" y="169"/>
                    </a:cubicBezTo>
                    <a:cubicBezTo>
                      <a:pt x="57" y="169"/>
                      <a:pt x="57" y="169"/>
                      <a:pt x="57" y="169"/>
                    </a:cubicBezTo>
                    <a:cubicBezTo>
                      <a:pt x="56" y="169"/>
                      <a:pt x="56" y="169"/>
                      <a:pt x="56" y="169"/>
                    </a:cubicBezTo>
                    <a:cubicBezTo>
                      <a:pt x="56" y="169"/>
                      <a:pt x="56" y="169"/>
                      <a:pt x="55" y="169"/>
                    </a:cubicBezTo>
                    <a:cubicBezTo>
                      <a:pt x="55" y="169"/>
                      <a:pt x="55" y="169"/>
                      <a:pt x="55" y="169"/>
                    </a:cubicBezTo>
                    <a:cubicBezTo>
                      <a:pt x="55" y="169"/>
                      <a:pt x="54" y="169"/>
                      <a:pt x="54" y="169"/>
                    </a:cubicBezTo>
                    <a:cubicBezTo>
                      <a:pt x="54" y="169"/>
                      <a:pt x="54" y="169"/>
                      <a:pt x="54" y="169"/>
                    </a:cubicBezTo>
                    <a:cubicBezTo>
                      <a:pt x="54" y="170"/>
                      <a:pt x="54" y="170"/>
                      <a:pt x="54" y="170"/>
                    </a:cubicBezTo>
                    <a:cubicBezTo>
                      <a:pt x="55" y="170"/>
                      <a:pt x="55" y="169"/>
                      <a:pt x="55" y="169"/>
                    </a:cubicBezTo>
                    <a:cubicBezTo>
                      <a:pt x="55" y="169"/>
                      <a:pt x="55" y="169"/>
                      <a:pt x="56" y="170"/>
                    </a:cubicBezTo>
                    <a:cubicBezTo>
                      <a:pt x="56" y="170"/>
                      <a:pt x="56" y="170"/>
                      <a:pt x="56" y="170"/>
                    </a:cubicBezTo>
                    <a:cubicBezTo>
                      <a:pt x="56" y="170"/>
                      <a:pt x="55" y="170"/>
                      <a:pt x="55" y="170"/>
                    </a:cubicBezTo>
                    <a:cubicBezTo>
                      <a:pt x="55" y="170"/>
                      <a:pt x="54" y="170"/>
                      <a:pt x="54" y="170"/>
                    </a:cubicBezTo>
                    <a:cubicBezTo>
                      <a:pt x="54" y="170"/>
                      <a:pt x="53" y="170"/>
                      <a:pt x="53" y="170"/>
                    </a:cubicBezTo>
                    <a:cubicBezTo>
                      <a:pt x="53" y="170"/>
                      <a:pt x="52" y="170"/>
                      <a:pt x="52" y="170"/>
                    </a:cubicBezTo>
                    <a:cubicBezTo>
                      <a:pt x="52" y="170"/>
                      <a:pt x="52" y="170"/>
                      <a:pt x="52" y="171"/>
                    </a:cubicBezTo>
                    <a:cubicBezTo>
                      <a:pt x="52" y="171"/>
                      <a:pt x="52" y="171"/>
                      <a:pt x="52" y="171"/>
                    </a:cubicBezTo>
                    <a:cubicBezTo>
                      <a:pt x="52" y="171"/>
                      <a:pt x="53" y="171"/>
                      <a:pt x="53" y="171"/>
                    </a:cubicBezTo>
                    <a:cubicBezTo>
                      <a:pt x="53" y="171"/>
                      <a:pt x="53" y="171"/>
                      <a:pt x="53" y="171"/>
                    </a:cubicBezTo>
                    <a:cubicBezTo>
                      <a:pt x="54" y="171"/>
                      <a:pt x="54" y="171"/>
                      <a:pt x="54" y="171"/>
                    </a:cubicBezTo>
                    <a:cubicBezTo>
                      <a:pt x="55" y="171"/>
                      <a:pt x="55" y="171"/>
                      <a:pt x="55" y="171"/>
                    </a:cubicBezTo>
                    <a:cubicBezTo>
                      <a:pt x="55" y="171"/>
                      <a:pt x="55" y="171"/>
                      <a:pt x="56" y="171"/>
                    </a:cubicBezTo>
                    <a:cubicBezTo>
                      <a:pt x="55" y="171"/>
                      <a:pt x="55" y="171"/>
                      <a:pt x="55" y="171"/>
                    </a:cubicBezTo>
                    <a:cubicBezTo>
                      <a:pt x="54" y="171"/>
                      <a:pt x="54" y="171"/>
                      <a:pt x="53" y="171"/>
                    </a:cubicBezTo>
                    <a:cubicBezTo>
                      <a:pt x="53" y="171"/>
                      <a:pt x="53" y="172"/>
                      <a:pt x="53" y="172"/>
                    </a:cubicBezTo>
                    <a:cubicBezTo>
                      <a:pt x="52" y="172"/>
                      <a:pt x="52" y="171"/>
                      <a:pt x="52" y="171"/>
                    </a:cubicBezTo>
                    <a:cubicBezTo>
                      <a:pt x="52" y="171"/>
                      <a:pt x="51" y="171"/>
                      <a:pt x="51" y="171"/>
                    </a:cubicBezTo>
                    <a:cubicBezTo>
                      <a:pt x="51" y="172"/>
                      <a:pt x="51" y="172"/>
                      <a:pt x="51" y="172"/>
                    </a:cubicBezTo>
                    <a:cubicBezTo>
                      <a:pt x="51" y="172"/>
                      <a:pt x="51" y="173"/>
                      <a:pt x="51" y="173"/>
                    </a:cubicBezTo>
                    <a:cubicBezTo>
                      <a:pt x="51" y="173"/>
                      <a:pt x="51" y="174"/>
                      <a:pt x="51" y="174"/>
                    </a:cubicBezTo>
                    <a:cubicBezTo>
                      <a:pt x="51" y="174"/>
                      <a:pt x="51" y="174"/>
                      <a:pt x="51" y="174"/>
                    </a:cubicBezTo>
                    <a:cubicBezTo>
                      <a:pt x="51" y="174"/>
                      <a:pt x="51" y="174"/>
                      <a:pt x="52" y="174"/>
                    </a:cubicBezTo>
                    <a:cubicBezTo>
                      <a:pt x="52" y="173"/>
                      <a:pt x="53" y="173"/>
                      <a:pt x="54" y="173"/>
                    </a:cubicBezTo>
                    <a:cubicBezTo>
                      <a:pt x="54" y="173"/>
                      <a:pt x="54" y="173"/>
                      <a:pt x="54" y="173"/>
                    </a:cubicBezTo>
                    <a:cubicBezTo>
                      <a:pt x="55" y="172"/>
                      <a:pt x="56" y="172"/>
                      <a:pt x="56" y="172"/>
                    </a:cubicBezTo>
                    <a:cubicBezTo>
                      <a:pt x="57" y="172"/>
                      <a:pt x="57" y="172"/>
                      <a:pt x="57" y="171"/>
                    </a:cubicBezTo>
                    <a:cubicBezTo>
                      <a:pt x="57" y="171"/>
                      <a:pt x="58" y="171"/>
                      <a:pt x="58" y="170"/>
                    </a:cubicBezTo>
                    <a:cubicBezTo>
                      <a:pt x="58" y="170"/>
                      <a:pt x="59" y="170"/>
                      <a:pt x="59" y="169"/>
                    </a:cubicBezTo>
                    <a:cubicBezTo>
                      <a:pt x="60" y="169"/>
                      <a:pt x="61" y="169"/>
                      <a:pt x="62" y="168"/>
                    </a:cubicBezTo>
                    <a:cubicBezTo>
                      <a:pt x="62" y="168"/>
                      <a:pt x="63" y="168"/>
                      <a:pt x="63" y="168"/>
                    </a:cubicBezTo>
                    <a:cubicBezTo>
                      <a:pt x="63" y="168"/>
                      <a:pt x="64" y="168"/>
                      <a:pt x="64" y="168"/>
                    </a:cubicBezTo>
                    <a:cubicBezTo>
                      <a:pt x="64" y="168"/>
                      <a:pt x="64" y="168"/>
                      <a:pt x="64" y="168"/>
                    </a:cubicBezTo>
                    <a:cubicBezTo>
                      <a:pt x="64" y="168"/>
                      <a:pt x="64" y="168"/>
                      <a:pt x="64" y="168"/>
                    </a:cubicBezTo>
                    <a:cubicBezTo>
                      <a:pt x="63" y="168"/>
                      <a:pt x="63" y="168"/>
                      <a:pt x="63" y="168"/>
                    </a:cubicBezTo>
                    <a:cubicBezTo>
                      <a:pt x="62" y="169"/>
                      <a:pt x="62" y="169"/>
                      <a:pt x="61" y="169"/>
                    </a:cubicBezTo>
                    <a:cubicBezTo>
                      <a:pt x="61" y="169"/>
                      <a:pt x="60" y="170"/>
                      <a:pt x="60" y="170"/>
                    </a:cubicBezTo>
                    <a:cubicBezTo>
                      <a:pt x="59" y="170"/>
                      <a:pt x="59" y="171"/>
                      <a:pt x="58" y="171"/>
                    </a:cubicBezTo>
                    <a:cubicBezTo>
                      <a:pt x="58" y="172"/>
                      <a:pt x="58" y="172"/>
                      <a:pt x="57" y="172"/>
                    </a:cubicBezTo>
                    <a:cubicBezTo>
                      <a:pt x="57" y="172"/>
                      <a:pt x="56" y="172"/>
                      <a:pt x="56" y="173"/>
                    </a:cubicBezTo>
                    <a:cubicBezTo>
                      <a:pt x="55" y="173"/>
                      <a:pt x="55" y="173"/>
                      <a:pt x="55" y="173"/>
                    </a:cubicBezTo>
                    <a:cubicBezTo>
                      <a:pt x="54" y="173"/>
                      <a:pt x="54" y="174"/>
                      <a:pt x="53" y="174"/>
                    </a:cubicBezTo>
                    <a:cubicBezTo>
                      <a:pt x="53" y="174"/>
                      <a:pt x="52" y="174"/>
                      <a:pt x="52" y="174"/>
                    </a:cubicBezTo>
                    <a:cubicBezTo>
                      <a:pt x="52" y="174"/>
                      <a:pt x="52" y="175"/>
                      <a:pt x="51" y="175"/>
                    </a:cubicBezTo>
                    <a:cubicBezTo>
                      <a:pt x="51" y="175"/>
                      <a:pt x="51" y="175"/>
                      <a:pt x="51" y="175"/>
                    </a:cubicBezTo>
                    <a:cubicBezTo>
                      <a:pt x="51" y="175"/>
                      <a:pt x="52" y="175"/>
                      <a:pt x="52" y="175"/>
                    </a:cubicBezTo>
                    <a:cubicBezTo>
                      <a:pt x="52" y="175"/>
                      <a:pt x="52" y="175"/>
                      <a:pt x="52" y="175"/>
                    </a:cubicBezTo>
                    <a:cubicBezTo>
                      <a:pt x="53" y="175"/>
                      <a:pt x="53" y="175"/>
                      <a:pt x="53" y="175"/>
                    </a:cubicBezTo>
                    <a:cubicBezTo>
                      <a:pt x="53" y="175"/>
                      <a:pt x="53" y="175"/>
                      <a:pt x="53" y="175"/>
                    </a:cubicBezTo>
                    <a:cubicBezTo>
                      <a:pt x="53" y="175"/>
                      <a:pt x="54" y="175"/>
                      <a:pt x="54" y="174"/>
                    </a:cubicBezTo>
                    <a:cubicBezTo>
                      <a:pt x="54" y="174"/>
                      <a:pt x="54" y="174"/>
                      <a:pt x="54" y="174"/>
                    </a:cubicBezTo>
                    <a:cubicBezTo>
                      <a:pt x="55" y="174"/>
                      <a:pt x="55" y="174"/>
                      <a:pt x="55" y="174"/>
                    </a:cubicBezTo>
                    <a:cubicBezTo>
                      <a:pt x="55" y="174"/>
                      <a:pt x="55" y="174"/>
                      <a:pt x="56" y="174"/>
                    </a:cubicBezTo>
                    <a:cubicBezTo>
                      <a:pt x="56" y="174"/>
                      <a:pt x="56" y="174"/>
                      <a:pt x="56" y="174"/>
                    </a:cubicBezTo>
                    <a:cubicBezTo>
                      <a:pt x="56" y="174"/>
                      <a:pt x="57" y="174"/>
                      <a:pt x="57" y="174"/>
                    </a:cubicBezTo>
                    <a:cubicBezTo>
                      <a:pt x="57" y="174"/>
                      <a:pt x="58" y="173"/>
                      <a:pt x="58" y="173"/>
                    </a:cubicBezTo>
                    <a:cubicBezTo>
                      <a:pt x="58" y="173"/>
                      <a:pt x="58" y="173"/>
                      <a:pt x="59" y="173"/>
                    </a:cubicBezTo>
                    <a:cubicBezTo>
                      <a:pt x="59" y="173"/>
                      <a:pt x="59" y="173"/>
                      <a:pt x="59" y="173"/>
                    </a:cubicBezTo>
                    <a:cubicBezTo>
                      <a:pt x="59" y="173"/>
                      <a:pt x="59" y="174"/>
                      <a:pt x="59" y="174"/>
                    </a:cubicBezTo>
                    <a:cubicBezTo>
                      <a:pt x="58" y="174"/>
                      <a:pt x="58" y="174"/>
                      <a:pt x="58" y="174"/>
                    </a:cubicBezTo>
                    <a:cubicBezTo>
                      <a:pt x="58" y="174"/>
                      <a:pt x="57" y="174"/>
                      <a:pt x="57" y="174"/>
                    </a:cubicBezTo>
                    <a:cubicBezTo>
                      <a:pt x="57" y="175"/>
                      <a:pt x="57" y="175"/>
                      <a:pt x="56" y="175"/>
                    </a:cubicBezTo>
                    <a:cubicBezTo>
                      <a:pt x="56" y="175"/>
                      <a:pt x="56" y="175"/>
                      <a:pt x="55" y="175"/>
                    </a:cubicBezTo>
                    <a:cubicBezTo>
                      <a:pt x="55" y="175"/>
                      <a:pt x="55" y="175"/>
                      <a:pt x="55" y="175"/>
                    </a:cubicBezTo>
                    <a:cubicBezTo>
                      <a:pt x="55" y="175"/>
                      <a:pt x="55" y="175"/>
                      <a:pt x="54" y="175"/>
                    </a:cubicBezTo>
                    <a:cubicBezTo>
                      <a:pt x="54" y="175"/>
                      <a:pt x="54" y="175"/>
                      <a:pt x="54" y="175"/>
                    </a:cubicBezTo>
                    <a:cubicBezTo>
                      <a:pt x="53" y="175"/>
                      <a:pt x="53" y="176"/>
                      <a:pt x="53" y="176"/>
                    </a:cubicBezTo>
                    <a:cubicBezTo>
                      <a:pt x="53" y="176"/>
                      <a:pt x="52" y="176"/>
                      <a:pt x="52" y="176"/>
                    </a:cubicBezTo>
                    <a:cubicBezTo>
                      <a:pt x="53" y="176"/>
                      <a:pt x="53" y="176"/>
                      <a:pt x="53" y="176"/>
                    </a:cubicBezTo>
                    <a:cubicBezTo>
                      <a:pt x="53" y="176"/>
                      <a:pt x="54" y="176"/>
                      <a:pt x="54" y="176"/>
                    </a:cubicBezTo>
                    <a:cubicBezTo>
                      <a:pt x="54" y="176"/>
                      <a:pt x="54" y="176"/>
                      <a:pt x="55" y="176"/>
                    </a:cubicBezTo>
                    <a:cubicBezTo>
                      <a:pt x="55" y="177"/>
                      <a:pt x="54" y="177"/>
                      <a:pt x="54" y="177"/>
                    </a:cubicBezTo>
                    <a:cubicBezTo>
                      <a:pt x="54" y="177"/>
                      <a:pt x="54" y="177"/>
                      <a:pt x="54" y="177"/>
                    </a:cubicBezTo>
                    <a:cubicBezTo>
                      <a:pt x="54" y="177"/>
                      <a:pt x="55" y="177"/>
                      <a:pt x="55" y="177"/>
                    </a:cubicBezTo>
                    <a:cubicBezTo>
                      <a:pt x="55" y="178"/>
                      <a:pt x="55" y="178"/>
                      <a:pt x="55" y="178"/>
                    </a:cubicBezTo>
                    <a:cubicBezTo>
                      <a:pt x="55" y="178"/>
                      <a:pt x="55" y="178"/>
                      <a:pt x="55" y="178"/>
                    </a:cubicBezTo>
                    <a:cubicBezTo>
                      <a:pt x="55" y="178"/>
                      <a:pt x="55" y="178"/>
                      <a:pt x="55" y="178"/>
                    </a:cubicBezTo>
                    <a:cubicBezTo>
                      <a:pt x="56" y="178"/>
                      <a:pt x="56" y="178"/>
                      <a:pt x="56" y="177"/>
                    </a:cubicBezTo>
                    <a:cubicBezTo>
                      <a:pt x="56" y="177"/>
                      <a:pt x="57" y="177"/>
                      <a:pt x="57" y="177"/>
                    </a:cubicBezTo>
                    <a:cubicBezTo>
                      <a:pt x="57" y="177"/>
                      <a:pt x="57" y="177"/>
                      <a:pt x="58" y="177"/>
                    </a:cubicBezTo>
                    <a:cubicBezTo>
                      <a:pt x="58" y="177"/>
                      <a:pt x="58" y="176"/>
                      <a:pt x="58" y="176"/>
                    </a:cubicBezTo>
                    <a:cubicBezTo>
                      <a:pt x="58" y="176"/>
                      <a:pt x="58" y="176"/>
                      <a:pt x="58" y="176"/>
                    </a:cubicBezTo>
                    <a:cubicBezTo>
                      <a:pt x="58" y="176"/>
                      <a:pt x="59" y="176"/>
                      <a:pt x="59" y="176"/>
                    </a:cubicBezTo>
                    <a:cubicBezTo>
                      <a:pt x="60" y="175"/>
                      <a:pt x="60" y="175"/>
                      <a:pt x="61" y="175"/>
                    </a:cubicBezTo>
                    <a:cubicBezTo>
                      <a:pt x="61" y="175"/>
                      <a:pt x="61" y="175"/>
                      <a:pt x="62" y="175"/>
                    </a:cubicBezTo>
                    <a:cubicBezTo>
                      <a:pt x="62" y="175"/>
                      <a:pt x="62" y="175"/>
                      <a:pt x="62" y="175"/>
                    </a:cubicBezTo>
                    <a:cubicBezTo>
                      <a:pt x="62" y="175"/>
                      <a:pt x="63" y="175"/>
                      <a:pt x="63" y="175"/>
                    </a:cubicBezTo>
                    <a:cubicBezTo>
                      <a:pt x="63" y="175"/>
                      <a:pt x="63" y="175"/>
                      <a:pt x="63" y="175"/>
                    </a:cubicBezTo>
                    <a:cubicBezTo>
                      <a:pt x="63" y="175"/>
                      <a:pt x="63" y="176"/>
                      <a:pt x="62" y="176"/>
                    </a:cubicBezTo>
                    <a:cubicBezTo>
                      <a:pt x="62" y="176"/>
                      <a:pt x="62" y="175"/>
                      <a:pt x="62" y="175"/>
                    </a:cubicBezTo>
                    <a:cubicBezTo>
                      <a:pt x="61" y="176"/>
                      <a:pt x="61" y="176"/>
                      <a:pt x="60" y="176"/>
                    </a:cubicBezTo>
                    <a:cubicBezTo>
                      <a:pt x="60" y="176"/>
                      <a:pt x="60" y="176"/>
                      <a:pt x="60" y="176"/>
                    </a:cubicBezTo>
                    <a:cubicBezTo>
                      <a:pt x="60" y="176"/>
                      <a:pt x="59" y="176"/>
                      <a:pt x="59" y="176"/>
                    </a:cubicBezTo>
                    <a:cubicBezTo>
                      <a:pt x="59" y="176"/>
                      <a:pt x="59" y="176"/>
                      <a:pt x="59" y="176"/>
                    </a:cubicBezTo>
                    <a:cubicBezTo>
                      <a:pt x="59" y="176"/>
                      <a:pt x="59" y="177"/>
                      <a:pt x="59" y="177"/>
                    </a:cubicBezTo>
                    <a:cubicBezTo>
                      <a:pt x="58" y="177"/>
                      <a:pt x="58" y="177"/>
                      <a:pt x="58" y="177"/>
                    </a:cubicBezTo>
                    <a:cubicBezTo>
                      <a:pt x="58" y="177"/>
                      <a:pt x="58" y="177"/>
                      <a:pt x="58" y="177"/>
                    </a:cubicBezTo>
                    <a:cubicBezTo>
                      <a:pt x="57" y="178"/>
                      <a:pt x="57" y="178"/>
                      <a:pt x="56" y="178"/>
                    </a:cubicBezTo>
                    <a:cubicBezTo>
                      <a:pt x="56" y="178"/>
                      <a:pt x="56" y="178"/>
                      <a:pt x="56" y="178"/>
                    </a:cubicBezTo>
                    <a:cubicBezTo>
                      <a:pt x="55" y="178"/>
                      <a:pt x="55" y="178"/>
                      <a:pt x="55" y="179"/>
                    </a:cubicBezTo>
                    <a:cubicBezTo>
                      <a:pt x="54" y="179"/>
                      <a:pt x="54" y="179"/>
                      <a:pt x="54" y="179"/>
                    </a:cubicBezTo>
                    <a:cubicBezTo>
                      <a:pt x="54" y="179"/>
                      <a:pt x="54" y="179"/>
                      <a:pt x="54" y="180"/>
                    </a:cubicBezTo>
                    <a:cubicBezTo>
                      <a:pt x="54" y="179"/>
                      <a:pt x="55" y="179"/>
                      <a:pt x="55" y="179"/>
                    </a:cubicBezTo>
                    <a:cubicBezTo>
                      <a:pt x="55" y="179"/>
                      <a:pt x="55" y="179"/>
                      <a:pt x="55" y="179"/>
                    </a:cubicBezTo>
                    <a:cubicBezTo>
                      <a:pt x="55" y="179"/>
                      <a:pt x="55" y="179"/>
                      <a:pt x="56" y="179"/>
                    </a:cubicBezTo>
                    <a:cubicBezTo>
                      <a:pt x="56" y="179"/>
                      <a:pt x="56" y="179"/>
                      <a:pt x="56" y="180"/>
                    </a:cubicBezTo>
                    <a:cubicBezTo>
                      <a:pt x="56" y="180"/>
                      <a:pt x="56" y="180"/>
                      <a:pt x="56" y="180"/>
                    </a:cubicBezTo>
                    <a:cubicBezTo>
                      <a:pt x="56" y="180"/>
                      <a:pt x="56" y="180"/>
                      <a:pt x="55" y="180"/>
                    </a:cubicBezTo>
                    <a:cubicBezTo>
                      <a:pt x="55" y="181"/>
                      <a:pt x="55" y="181"/>
                      <a:pt x="56" y="181"/>
                    </a:cubicBezTo>
                    <a:cubicBezTo>
                      <a:pt x="56" y="182"/>
                      <a:pt x="56" y="182"/>
                      <a:pt x="56" y="182"/>
                    </a:cubicBezTo>
                    <a:cubicBezTo>
                      <a:pt x="56" y="182"/>
                      <a:pt x="57" y="182"/>
                      <a:pt x="57" y="182"/>
                    </a:cubicBezTo>
                    <a:cubicBezTo>
                      <a:pt x="57" y="182"/>
                      <a:pt x="57" y="181"/>
                      <a:pt x="58" y="181"/>
                    </a:cubicBezTo>
                    <a:cubicBezTo>
                      <a:pt x="58" y="181"/>
                      <a:pt x="58" y="181"/>
                      <a:pt x="58" y="181"/>
                    </a:cubicBezTo>
                    <a:cubicBezTo>
                      <a:pt x="58" y="181"/>
                      <a:pt x="58" y="181"/>
                      <a:pt x="58" y="181"/>
                    </a:cubicBezTo>
                    <a:cubicBezTo>
                      <a:pt x="59" y="181"/>
                      <a:pt x="59" y="181"/>
                      <a:pt x="59" y="180"/>
                    </a:cubicBezTo>
                    <a:cubicBezTo>
                      <a:pt x="59" y="180"/>
                      <a:pt x="59" y="180"/>
                      <a:pt x="60" y="180"/>
                    </a:cubicBezTo>
                    <a:cubicBezTo>
                      <a:pt x="60" y="180"/>
                      <a:pt x="60" y="180"/>
                      <a:pt x="60" y="181"/>
                    </a:cubicBezTo>
                    <a:cubicBezTo>
                      <a:pt x="60" y="181"/>
                      <a:pt x="60" y="181"/>
                      <a:pt x="60" y="181"/>
                    </a:cubicBezTo>
                    <a:cubicBezTo>
                      <a:pt x="59" y="181"/>
                      <a:pt x="59" y="181"/>
                      <a:pt x="59" y="181"/>
                    </a:cubicBezTo>
                    <a:cubicBezTo>
                      <a:pt x="59" y="181"/>
                      <a:pt x="58" y="181"/>
                      <a:pt x="58" y="182"/>
                    </a:cubicBezTo>
                    <a:cubicBezTo>
                      <a:pt x="58" y="182"/>
                      <a:pt x="57" y="182"/>
                      <a:pt x="57" y="182"/>
                    </a:cubicBezTo>
                    <a:cubicBezTo>
                      <a:pt x="56" y="182"/>
                      <a:pt x="56" y="182"/>
                      <a:pt x="56" y="182"/>
                    </a:cubicBezTo>
                    <a:cubicBezTo>
                      <a:pt x="56" y="183"/>
                      <a:pt x="56" y="183"/>
                      <a:pt x="56" y="183"/>
                    </a:cubicBezTo>
                    <a:cubicBezTo>
                      <a:pt x="56" y="183"/>
                      <a:pt x="56" y="183"/>
                      <a:pt x="56" y="183"/>
                    </a:cubicBezTo>
                    <a:cubicBezTo>
                      <a:pt x="56" y="184"/>
                      <a:pt x="56" y="184"/>
                      <a:pt x="56" y="184"/>
                    </a:cubicBezTo>
                    <a:cubicBezTo>
                      <a:pt x="56" y="184"/>
                      <a:pt x="56" y="184"/>
                      <a:pt x="56" y="184"/>
                    </a:cubicBezTo>
                    <a:cubicBezTo>
                      <a:pt x="56" y="184"/>
                      <a:pt x="56" y="185"/>
                      <a:pt x="56" y="185"/>
                    </a:cubicBezTo>
                    <a:cubicBezTo>
                      <a:pt x="56" y="185"/>
                      <a:pt x="56" y="185"/>
                      <a:pt x="56" y="186"/>
                    </a:cubicBezTo>
                    <a:cubicBezTo>
                      <a:pt x="57" y="186"/>
                      <a:pt x="57" y="186"/>
                      <a:pt x="57" y="186"/>
                    </a:cubicBezTo>
                    <a:cubicBezTo>
                      <a:pt x="57" y="185"/>
                      <a:pt x="57" y="185"/>
                      <a:pt x="58" y="184"/>
                    </a:cubicBezTo>
                    <a:cubicBezTo>
                      <a:pt x="58" y="184"/>
                      <a:pt x="58" y="184"/>
                      <a:pt x="58" y="184"/>
                    </a:cubicBezTo>
                    <a:cubicBezTo>
                      <a:pt x="59" y="184"/>
                      <a:pt x="59" y="184"/>
                      <a:pt x="59" y="183"/>
                    </a:cubicBezTo>
                    <a:cubicBezTo>
                      <a:pt x="59" y="183"/>
                      <a:pt x="60" y="183"/>
                      <a:pt x="60" y="183"/>
                    </a:cubicBezTo>
                    <a:cubicBezTo>
                      <a:pt x="60" y="183"/>
                      <a:pt x="60" y="183"/>
                      <a:pt x="60" y="183"/>
                    </a:cubicBezTo>
                    <a:cubicBezTo>
                      <a:pt x="60" y="182"/>
                      <a:pt x="61" y="182"/>
                      <a:pt x="61" y="182"/>
                    </a:cubicBezTo>
                    <a:cubicBezTo>
                      <a:pt x="61" y="182"/>
                      <a:pt x="61" y="182"/>
                      <a:pt x="61" y="182"/>
                    </a:cubicBezTo>
                    <a:cubicBezTo>
                      <a:pt x="61" y="182"/>
                      <a:pt x="61" y="183"/>
                      <a:pt x="60" y="183"/>
                    </a:cubicBezTo>
                    <a:cubicBezTo>
                      <a:pt x="60" y="183"/>
                      <a:pt x="60" y="183"/>
                      <a:pt x="60" y="183"/>
                    </a:cubicBezTo>
                    <a:cubicBezTo>
                      <a:pt x="60" y="183"/>
                      <a:pt x="61" y="183"/>
                      <a:pt x="61" y="183"/>
                    </a:cubicBezTo>
                    <a:cubicBezTo>
                      <a:pt x="61" y="183"/>
                      <a:pt x="61" y="183"/>
                      <a:pt x="62" y="183"/>
                    </a:cubicBezTo>
                    <a:cubicBezTo>
                      <a:pt x="62" y="183"/>
                      <a:pt x="62" y="182"/>
                      <a:pt x="63" y="182"/>
                    </a:cubicBezTo>
                    <a:cubicBezTo>
                      <a:pt x="63" y="182"/>
                      <a:pt x="63" y="182"/>
                      <a:pt x="63" y="181"/>
                    </a:cubicBezTo>
                    <a:cubicBezTo>
                      <a:pt x="63" y="182"/>
                      <a:pt x="63" y="182"/>
                      <a:pt x="64" y="182"/>
                    </a:cubicBezTo>
                    <a:cubicBezTo>
                      <a:pt x="64" y="182"/>
                      <a:pt x="64" y="182"/>
                      <a:pt x="64" y="182"/>
                    </a:cubicBezTo>
                    <a:cubicBezTo>
                      <a:pt x="64" y="182"/>
                      <a:pt x="64" y="181"/>
                      <a:pt x="65" y="181"/>
                    </a:cubicBezTo>
                    <a:cubicBezTo>
                      <a:pt x="65" y="181"/>
                      <a:pt x="65" y="181"/>
                      <a:pt x="65" y="181"/>
                    </a:cubicBezTo>
                    <a:cubicBezTo>
                      <a:pt x="65" y="181"/>
                      <a:pt x="65" y="181"/>
                      <a:pt x="65" y="181"/>
                    </a:cubicBezTo>
                    <a:cubicBezTo>
                      <a:pt x="65" y="182"/>
                      <a:pt x="65" y="182"/>
                      <a:pt x="65" y="182"/>
                    </a:cubicBezTo>
                    <a:cubicBezTo>
                      <a:pt x="65" y="182"/>
                      <a:pt x="65" y="183"/>
                      <a:pt x="65" y="183"/>
                    </a:cubicBezTo>
                    <a:cubicBezTo>
                      <a:pt x="65" y="183"/>
                      <a:pt x="65" y="183"/>
                      <a:pt x="65" y="183"/>
                    </a:cubicBezTo>
                    <a:cubicBezTo>
                      <a:pt x="66" y="183"/>
                      <a:pt x="66" y="184"/>
                      <a:pt x="66" y="184"/>
                    </a:cubicBezTo>
                    <a:cubicBezTo>
                      <a:pt x="66" y="184"/>
                      <a:pt x="66" y="184"/>
                      <a:pt x="66" y="184"/>
                    </a:cubicBezTo>
                    <a:cubicBezTo>
                      <a:pt x="65" y="184"/>
                      <a:pt x="65" y="184"/>
                      <a:pt x="65" y="184"/>
                    </a:cubicBezTo>
                    <a:cubicBezTo>
                      <a:pt x="65" y="184"/>
                      <a:pt x="64" y="183"/>
                      <a:pt x="64" y="183"/>
                    </a:cubicBezTo>
                    <a:cubicBezTo>
                      <a:pt x="64" y="183"/>
                      <a:pt x="64" y="183"/>
                      <a:pt x="63" y="183"/>
                    </a:cubicBezTo>
                    <a:cubicBezTo>
                      <a:pt x="63" y="183"/>
                      <a:pt x="63" y="183"/>
                      <a:pt x="63" y="183"/>
                    </a:cubicBezTo>
                    <a:cubicBezTo>
                      <a:pt x="63" y="183"/>
                      <a:pt x="63" y="183"/>
                      <a:pt x="63" y="183"/>
                    </a:cubicBezTo>
                    <a:cubicBezTo>
                      <a:pt x="62" y="183"/>
                      <a:pt x="62" y="183"/>
                      <a:pt x="62" y="183"/>
                    </a:cubicBezTo>
                    <a:cubicBezTo>
                      <a:pt x="62" y="183"/>
                      <a:pt x="62" y="183"/>
                      <a:pt x="62" y="184"/>
                    </a:cubicBezTo>
                    <a:cubicBezTo>
                      <a:pt x="62" y="184"/>
                      <a:pt x="62" y="184"/>
                      <a:pt x="62" y="184"/>
                    </a:cubicBezTo>
                    <a:cubicBezTo>
                      <a:pt x="63" y="184"/>
                      <a:pt x="63" y="184"/>
                      <a:pt x="63" y="184"/>
                    </a:cubicBezTo>
                    <a:cubicBezTo>
                      <a:pt x="63" y="184"/>
                      <a:pt x="63" y="184"/>
                      <a:pt x="64" y="184"/>
                    </a:cubicBezTo>
                    <a:cubicBezTo>
                      <a:pt x="64" y="184"/>
                      <a:pt x="64" y="184"/>
                      <a:pt x="64" y="184"/>
                    </a:cubicBezTo>
                    <a:cubicBezTo>
                      <a:pt x="64" y="184"/>
                      <a:pt x="64" y="184"/>
                      <a:pt x="64" y="185"/>
                    </a:cubicBezTo>
                    <a:cubicBezTo>
                      <a:pt x="64" y="185"/>
                      <a:pt x="64" y="185"/>
                      <a:pt x="64" y="185"/>
                    </a:cubicBezTo>
                    <a:cubicBezTo>
                      <a:pt x="63" y="185"/>
                      <a:pt x="63" y="184"/>
                      <a:pt x="63" y="184"/>
                    </a:cubicBezTo>
                    <a:cubicBezTo>
                      <a:pt x="63" y="184"/>
                      <a:pt x="62" y="184"/>
                      <a:pt x="62" y="184"/>
                    </a:cubicBezTo>
                    <a:cubicBezTo>
                      <a:pt x="62" y="184"/>
                      <a:pt x="62" y="184"/>
                      <a:pt x="61" y="184"/>
                    </a:cubicBezTo>
                    <a:cubicBezTo>
                      <a:pt x="61" y="185"/>
                      <a:pt x="61" y="185"/>
                      <a:pt x="60" y="185"/>
                    </a:cubicBezTo>
                    <a:cubicBezTo>
                      <a:pt x="60" y="186"/>
                      <a:pt x="60" y="186"/>
                      <a:pt x="60" y="186"/>
                    </a:cubicBezTo>
                    <a:cubicBezTo>
                      <a:pt x="59" y="186"/>
                      <a:pt x="59" y="186"/>
                      <a:pt x="58" y="186"/>
                    </a:cubicBezTo>
                    <a:cubicBezTo>
                      <a:pt x="58" y="186"/>
                      <a:pt x="58" y="186"/>
                      <a:pt x="58" y="186"/>
                    </a:cubicBezTo>
                    <a:cubicBezTo>
                      <a:pt x="58" y="186"/>
                      <a:pt x="58" y="186"/>
                      <a:pt x="58" y="186"/>
                    </a:cubicBezTo>
                    <a:cubicBezTo>
                      <a:pt x="59" y="186"/>
                      <a:pt x="59" y="186"/>
                      <a:pt x="59" y="186"/>
                    </a:cubicBezTo>
                    <a:cubicBezTo>
                      <a:pt x="60" y="186"/>
                      <a:pt x="60" y="186"/>
                      <a:pt x="60" y="186"/>
                    </a:cubicBezTo>
                    <a:cubicBezTo>
                      <a:pt x="61" y="186"/>
                      <a:pt x="61" y="186"/>
                      <a:pt x="62" y="186"/>
                    </a:cubicBezTo>
                    <a:cubicBezTo>
                      <a:pt x="62" y="185"/>
                      <a:pt x="62" y="185"/>
                      <a:pt x="63" y="185"/>
                    </a:cubicBezTo>
                    <a:cubicBezTo>
                      <a:pt x="63" y="185"/>
                      <a:pt x="63" y="185"/>
                      <a:pt x="63" y="185"/>
                    </a:cubicBezTo>
                    <a:cubicBezTo>
                      <a:pt x="64" y="185"/>
                      <a:pt x="64" y="185"/>
                      <a:pt x="64" y="185"/>
                    </a:cubicBezTo>
                    <a:cubicBezTo>
                      <a:pt x="64" y="185"/>
                      <a:pt x="64" y="185"/>
                      <a:pt x="64" y="185"/>
                    </a:cubicBezTo>
                    <a:cubicBezTo>
                      <a:pt x="64" y="185"/>
                      <a:pt x="64" y="186"/>
                      <a:pt x="63" y="186"/>
                    </a:cubicBezTo>
                    <a:cubicBezTo>
                      <a:pt x="63" y="186"/>
                      <a:pt x="62" y="186"/>
                      <a:pt x="62" y="186"/>
                    </a:cubicBezTo>
                    <a:cubicBezTo>
                      <a:pt x="62" y="186"/>
                      <a:pt x="61" y="186"/>
                      <a:pt x="61" y="186"/>
                    </a:cubicBezTo>
                    <a:cubicBezTo>
                      <a:pt x="60" y="186"/>
                      <a:pt x="59" y="187"/>
                      <a:pt x="59" y="187"/>
                    </a:cubicBezTo>
                    <a:cubicBezTo>
                      <a:pt x="58" y="187"/>
                      <a:pt x="58" y="187"/>
                      <a:pt x="58" y="187"/>
                    </a:cubicBezTo>
                    <a:cubicBezTo>
                      <a:pt x="58" y="187"/>
                      <a:pt x="58" y="187"/>
                      <a:pt x="57" y="187"/>
                    </a:cubicBezTo>
                    <a:cubicBezTo>
                      <a:pt x="58" y="188"/>
                      <a:pt x="58" y="188"/>
                      <a:pt x="58" y="188"/>
                    </a:cubicBezTo>
                    <a:cubicBezTo>
                      <a:pt x="58" y="188"/>
                      <a:pt x="58" y="188"/>
                      <a:pt x="59" y="188"/>
                    </a:cubicBezTo>
                    <a:cubicBezTo>
                      <a:pt x="59" y="188"/>
                      <a:pt x="59" y="188"/>
                      <a:pt x="60" y="188"/>
                    </a:cubicBezTo>
                    <a:cubicBezTo>
                      <a:pt x="60" y="188"/>
                      <a:pt x="60" y="188"/>
                      <a:pt x="60" y="188"/>
                    </a:cubicBezTo>
                    <a:cubicBezTo>
                      <a:pt x="60" y="188"/>
                      <a:pt x="60" y="188"/>
                      <a:pt x="59" y="188"/>
                    </a:cubicBezTo>
                    <a:cubicBezTo>
                      <a:pt x="59" y="188"/>
                      <a:pt x="59" y="188"/>
                      <a:pt x="58" y="188"/>
                    </a:cubicBezTo>
                    <a:cubicBezTo>
                      <a:pt x="58" y="189"/>
                      <a:pt x="58" y="189"/>
                      <a:pt x="58" y="189"/>
                    </a:cubicBezTo>
                    <a:cubicBezTo>
                      <a:pt x="58" y="189"/>
                      <a:pt x="58" y="189"/>
                      <a:pt x="58" y="189"/>
                    </a:cubicBezTo>
                    <a:cubicBezTo>
                      <a:pt x="58" y="190"/>
                      <a:pt x="58" y="190"/>
                      <a:pt x="59" y="190"/>
                    </a:cubicBezTo>
                    <a:cubicBezTo>
                      <a:pt x="59" y="190"/>
                      <a:pt x="59" y="189"/>
                      <a:pt x="59" y="189"/>
                    </a:cubicBezTo>
                    <a:cubicBezTo>
                      <a:pt x="59" y="189"/>
                      <a:pt x="60" y="189"/>
                      <a:pt x="60" y="189"/>
                    </a:cubicBezTo>
                    <a:cubicBezTo>
                      <a:pt x="60" y="189"/>
                      <a:pt x="60" y="189"/>
                      <a:pt x="60" y="189"/>
                    </a:cubicBezTo>
                    <a:cubicBezTo>
                      <a:pt x="61" y="189"/>
                      <a:pt x="61" y="189"/>
                      <a:pt x="61" y="189"/>
                    </a:cubicBezTo>
                    <a:cubicBezTo>
                      <a:pt x="61" y="189"/>
                      <a:pt x="61" y="189"/>
                      <a:pt x="62" y="189"/>
                    </a:cubicBezTo>
                    <a:cubicBezTo>
                      <a:pt x="62" y="189"/>
                      <a:pt x="62" y="189"/>
                      <a:pt x="62" y="188"/>
                    </a:cubicBezTo>
                    <a:cubicBezTo>
                      <a:pt x="62" y="188"/>
                      <a:pt x="63" y="188"/>
                      <a:pt x="63" y="188"/>
                    </a:cubicBezTo>
                    <a:cubicBezTo>
                      <a:pt x="63" y="188"/>
                      <a:pt x="63" y="188"/>
                      <a:pt x="63" y="188"/>
                    </a:cubicBezTo>
                    <a:cubicBezTo>
                      <a:pt x="63" y="189"/>
                      <a:pt x="63" y="189"/>
                      <a:pt x="63" y="189"/>
                    </a:cubicBezTo>
                    <a:cubicBezTo>
                      <a:pt x="62" y="189"/>
                      <a:pt x="62" y="189"/>
                      <a:pt x="61" y="189"/>
                    </a:cubicBezTo>
                    <a:cubicBezTo>
                      <a:pt x="61" y="189"/>
                      <a:pt x="61" y="189"/>
                      <a:pt x="61" y="189"/>
                    </a:cubicBezTo>
                    <a:cubicBezTo>
                      <a:pt x="61" y="189"/>
                      <a:pt x="60" y="189"/>
                      <a:pt x="60" y="189"/>
                    </a:cubicBezTo>
                    <a:cubicBezTo>
                      <a:pt x="60" y="189"/>
                      <a:pt x="60" y="189"/>
                      <a:pt x="60" y="189"/>
                    </a:cubicBezTo>
                    <a:cubicBezTo>
                      <a:pt x="60" y="189"/>
                      <a:pt x="60" y="190"/>
                      <a:pt x="60" y="190"/>
                    </a:cubicBezTo>
                    <a:cubicBezTo>
                      <a:pt x="61" y="190"/>
                      <a:pt x="61" y="190"/>
                      <a:pt x="61" y="190"/>
                    </a:cubicBezTo>
                    <a:cubicBezTo>
                      <a:pt x="61" y="190"/>
                      <a:pt x="61" y="190"/>
                      <a:pt x="62" y="190"/>
                    </a:cubicBezTo>
                    <a:cubicBezTo>
                      <a:pt x="61" y="190"/>
                      <a:pt x="61" y="190"/>
                      <a:pt x="61" y="190"/>
                    </a:cubicBezTo>
                    <a:cubicBezTo>
                      <a:pt x="61" y="190"/>
                      <a:pt x="60" y="190"/>
                      <a:pt x="60" y="190"/>
                    </a:cubicBezTo>
                    <a:cubicBezTo>
                      <a:pt x="59" y="190"/>
                      <a:pt x="59" y="191"/>
                      <a:pt x="59" y="191"/>
                    </a:cubicBezTo>
                    <a:cubicBezTo>
                      <a:pt x="59" y="191"/>
                      <a:pt x="59" y="191"/>
                      <a:pt x="59" y="191"/>
                    </a:cubicBezTo>
                    <a:cubicBezTo>
                      <a:pt x="60" y="191"/>
                      <a:pt x="60" y="191"/>
                      <a:pt x="60" y="191"/>
                    </a:cubicBezTo>
                    <a:cubicBezTo>
                      <a:pt x="60" y="191"/>
                      <a:pt x="60" y="191"/>
                      <a:pt x="60" y="191"/>
                    </a:cubicBezTo>
                    <a:cubicBezTo>
                      <a:pt x="61" y="191"/>
                      <a:pt x="61" y="191"/>
                      <a:pt x="62" y="190"/>
                    </a:cubicBezTo>
                    <a:cubicBezTo>
                      <a:pt x="62" y="190"/>
                      <a:pt x="62" y="191"/>
                      <a:pt x="62" y="191"/>
                    </a:cubicBezTo>
                    <a:cubicBezTo>
                      <a:pt x="62" y="191"/>
                      <a:pt x="63" y="191"/>
                      <a:pt x="63" y="191"/>
                    </a:cubicBezTo>
                    <a:cubicBezTo>
                      <a:pt x="63" y="191"/>
                      <a:pt x="63" y="191"/>
                      <a:pt x="62" y="191"/>
                    </a:cubicBezTo>
                    <a:cubicBezTo>
                      <a:pt x="62" y="191"/>
                      <a:pt x="61" y="191"/>
                      <a:pt x="61" y="191"/>
                    </a:cubicBezTo>
                    <a:cubicBezTo>
                      <a:pt x="61" y="191"/>
                      <a:pt x="60" y="191"/>
                      <a:pt x="60" y="191"/>
                    </a:cubicBezTo>
                    <a:cubicBezTo>
                      <a:pt x="60" y="191"/>
                      <a:pt x="60" y="191"/>
                      <a:pt x="59" y="191"/>
                    </a:cubicBezTo>
                    <a:cubicBezTo>
                      <a:pt x="59" y="192"/>
                      <a:pt x="59" y="192"/>
                      <a:pt x="59" y="192"/>
                    </a:cubicBezTo>
                    <a:cubicBezTo>
                      <a:pt x="59" y="192"/>
                      <a:pt x="59" y="192"/>
                      <a:pt x="60" y="192"/>
                    </a:cubicBezTo>
                    <a:cubicBezTo>
                      <a:pt x="60" y="192"/>
                      <a:pt x="60" y="192"/>
                      <a:pt x="60" y="192"/>
                    </a:cubicBezTo>
                    <a:cubicBezTo>
                      <a:pt x="60" y="192"/>
                      <a:pt x="61" y="192"/>
                      <a:pt x="61" y="192"/>
                    </a:cubicBezTo>
                    <a:cubicBezTo>
                      <a:pt x="61" y="192"/>
                      <a:pt x="61" y="192"/>
                      <a:pt x="62" y="192"/>
                    </a:cubicBezTo>
                    <a:cubicBezTo>
                      <a:pt x="62" y="192"/>
                      <a:pt x="62" y="192"/>
                      <a:pt x="63" y="192"/>
                    </a:cubicBezTo>
                    <a:cubicBezTo>
                      <a:pt x="63" y="192"/>
                      <a:pt x="63" y="192"/>
                      <a:pt x="63" y="192"/>
                    </a:cubicBezTo>
                    <a:cubicBezTo>
                      <a:pt x="62" y="192"/>
                      <a:pt x="62" y="192"/>
                      <a:pt x="61" y="193"/>
                    </a:cubicBezTo>
                    <a:cubicBezTo>
                      <a:pt x="61" y="193"/>
                      <a:pt x="61" y="193"/>
                      <a:pt x="61" y="193"/>
                    </a:cubicBezTo>
                    <a:cubicBezTo>
                      <a:pt x="61" y="193"/>
                      <a:pt x="61" y="193"/>
                      <a:pt x="62" y="194"/>
                    </a:cubicBezTo>
                    <a:cubicBezTo>
                      <a:pt x="62" y="194"/>
                      <a:pt x="62" y="194"/>
                      <a:pt x="62" y="194"/>
                    </a:cubicBezTo>
                    <a:cubicBezTo>
                      <a:pt x="62" y="193"/>
                      <a:pt x="62" y="193"/>
                      <a:pt x="62" y="193"/>
                    </a:cubicBezTo>
                    <a:cubicBezTo>
                      <a:pt x="62" y="193"/>
                      <a:pt x="63" y="193"/>
                      <a:pt x="63" y="193"/>
                    </a:cubicBezTo>
                    <a:cubicBezTo>
                      <a:pt x="63" y="193"/>
                      <a:pt x="63" y="193"/>
                      <a:pt x="64" y="194"/>
                    </a:cubicBezTo>
                    <a:cubicBezTo>
                      <a:pt x="64" y="193"/>
                      <a:pt x="64" y="193"/>
                      <a:pt x="64" y="193"/>
                    </a:cubicBezTo>
                    <a:cubicBezTo>
                      <a:pt x="64" y="193"/>
                      <a:pt x="64" y="193"/>
                      <a:pt x="64" y="193"/>
                    </a:cubicBezTo>
                    <a:cubicBezTo>
                      <a:pt x="64" y="193"/>
                      <a:pt x="64" y="193"/>
                      <a:pt x="64" y="193"/>
                    </a:cubicBezTo>
                    <a:cubicBezTo>
                      <a:pt x="64" y="193"/>
                      <a:pt x="64" y="193"/>
                      <a:pt x="64" y="194"/>
                    </a:cubicBezTo>
                    <a:cubicBezTo>
                      <a:pt x="64" y="194"/>
                      <a:pt x="64" y="194"/>
                      <a:pt x="64" y="194"/>
                    </a:cubicBezTo>
                    <a:cubicBezTo>
                      <a:pt x="64" y="194"/>
                      <a:pt x="64" y="194"/>
                      <a:pt x="65" y="194"/>
                    </a:cubicBezTo>
                    <a:cubicBezTo>
                      <a:pt x="64" y="195"/>
                      <a:pt x="64" y="195"/>
                      <a:pt x="64" y="195"/>
                    </a:cubicBezTo>
                    <a:cubicBezTo>
                      <a:pt x="64" y="195"/>
                      <a:pt x="63" y="195"/>
                      <a:pt x="63" y="195"/>
                    </a:cubicBezTo>
                    <a:cubicBezTo>
                      <a:pt x="63" y="195"/>
                      <a:pt x="63" y="196"/>
                      <a:pt x="63" y="196"/>
                    </a:cubicBezTo>
                    <a:cubicBezTo>
                      <a:pt x="63" y="196"/>
                      <a:pt x="63" y="196"/>
                      <a:pt x="62" y="196"/>
                    </a:cubicBezTo>
                    <a:cubicBezTo>
                      <a:pt x="62" y="197"/>
                      <a:pt x="63" y="197"/>
                      <a:pt x="63" y="197"/>
                    </a:cubicBezTo>
                    <a:cubicBezTo>
                      <a:pt x="63" y="197"/>
                      <a:pt x="63" y="197"/>
                      <a:pt x="63" y="196"/>
                    </a:cubicBezTo>
                    <a:cubicBezTo>
                      <a:pt x="64" y="196"/>
                      <a:pt x="64" y="196"/>
                      <a:pt x="64" y="196"/>
                    </a:cubicBezTo>
                    <a:cubicBezTo>
                      <a:pt x="64" y="196"/>
                      <a:pt x="64" y="196"/>
                      <a:pt x="64" y="196"/>
                    </a:cubicBezTo>
                    <a:cubicBezTo>
                      <a:pt x="65" y="196"/>
                      <a:pt x="65" y="197"/>
                      <a:pt x="65" y="197"/>
                    </a:cubicBezTo>
                    <a:cubicBezTo>
                      <a:pt x="65" y="197"/>
                      <a:pt x="64" y="197"/>
                      <a:pt x="64" y="197"/>
                    </a:cubicBezTo>
                    <a:cubicBezTo>
                      <a:pt x="64" y="197"/>
                      <a:pt x="64" y="197"/>
                      <a:pt x="64" y="197"/>
                    </a:cubicBezTo>
                    <a:cubicBezTo>
                      <a:pt x="65" y="197"/>
                      <a:pt x="65" y="197"/>
                      <a:pt x="65" y="197"/>
                    </a:cubicBezTo>
                    <a:cubicBezTo>
                      <a:pt x="65" y="197"/>
                      <a:pt x="65" y="197"/>
                      <a:pt x="66" y="197"/>
                    </a:cubicBezTo>
                    <a:cubicBezTo>
                      <a:pt x="66" y="197"/>
                      <a:pt x="66" y="197"/>
                      <a:pt x="66" y="197"/>
                    </a:cubicBezTo>
                    <a:cubicBezTo>
                      <a:pt x="66" y="198"/>
                      <a:pt x="65" y="198"/>
                      <a:pt x="65" y="198"/>
                    </a:cubicBezTo>
                    <a:cubicBezTo>
                      <a:pt x="65" y="198"/>
                      <a:pt x="66" y="198"/>
                      <a:pt x="66" y="198"/>
                    </a:cubicBezTo>
                    <a:cubicBezTo>
                      <a:pt x="66" y="198"/>
                      <a:pt x="66" y="198"/>
                      <a:pt x="66" y="199"/>
                    </a:cubicBezTo>
                    <a:cubicBezTo>
                      <a:pt x="65" y="199"/>
                      <a:pt x="65" y="199"/>
                      <a:pt x="65" y="199"/>
                    </a:cubicBezTo>
                    <a:cubicBezTo>
                      <a:pt x="65" y="199"/>
                      <a:pt x="65" y="199"/>
                      <a:pt x="65" y="199"/>
                    </a:cubicBezTo>
                    <a:cubicBezTo>
                      <a:pt x="65" y="199"/>
                      <a:pt x="65" y="199"/>
                      <a:pt x="66" y="199"/>
                    </a:cubicBezTo>
                    <a:cubicBezTo>
                      <a:pt x="66" y="199"/>
                      <a:pt x="66" y="199"/>
                      <a:pt x="66" y="199"/>
                    </a:cubicBezTo>
                    <a:cubicBezTo>
                      <a:pt x="66" y="199"/>
                      <a:pt x="66" y="198"/>
                      <a:pt x="66" y="198"/>
                    </a:cubicBezTo>
                    <a:cubicBezTo>
                      <a:pt x="67" y="198"/>
                      <a:pt x="67" y="198"/>
                      <a:pt x="68" y="198"/>
                    </a:cubicBezTo>
                    <a:cubicBezTo>
                      <a:pt x="68" y="198"/>
                      <a:pt x="68" y="198"/>
                      <a:pt x="68" y="198"/>
                    </a:cubicBezTo>
                    <a:cubicBezTo>
                      <a:pt x="68" y="198"/>
                      <a:pt x="68" y="198"/>
                      <a:pt x="68" y="198"/>
                    </a:cubicBezTo>
                    <a:cubicBezTo>
                      <a:pt x="68" y="198"/>
                      <a:pt x="68" y="199"/>
                      <a:pt x="68" y="199"/>
                    </a:cubicBezTo>
                    <a:cubicBezTo>
                      <a:pt x="68" y="199"/>
                      <a:pt x="67" y="199"/>
                      <a:pt x="67" y="199"/>
                    </a:cubicBezTo>
                    <a:cubicBezTo>
                      <a:pt x="67" y="199"/>
                      <a:pt x="67" y="199"/>
                      <a:pt x="67" y="200"/>
                    </a:cubicBezTo>
                    <a:cubicBezTo>
                      <a:pt x="67" y="200"/>
                      <a:pt x="66" y="200"/>
                      <a:pt x="66" y="200"/>
                    </a:cubicBezTo>
                    <a:cubicBezTo>
                      <a:pt x="66" y="200"/>
                      <a:pt x="66" y="200"/>
                      <a:pt x="65" y="200"/>
                    </a:cubicBezTo>
                    <a:cubicBezTo>
                      <a:pt x="65" y="200"/>
                      <a:pt x="65" y="200"/>
                      <a:pt x="65" y="200"/>
                    </a:cubicBezTo>
                    <a:cubicBezTo>
                      <a:pt x="65" y="200"/>
                      <a:pt x="65" y="200"/>
                      <a:pt x="66" y="201"/>
                    </a:cubicBezTo>
                    <a:cubicBezTo>
                      <a:pt x="66" y="200"/>
                      <a:pt x="66" y="200"/>
                      <a:pt x="66" y="200"/>
                    </a:cubicBezTo>
                    <a:cubicBezTo>
                      <a:pt x="67" y="200"/>
                      <a:pt x="67" y="200"/>
                      <a:pt x="67" y="200"/>
                    </a:cubicBezTo>
                    <a:cubicBezTo>
                      <a:pt x="67" y="200"/>
                      <a:pt x="68" y="200"/>
                      <a:pt x="68" y="200"/>
                    </a:cubicBezTo>
                    <a:cubicBezTo>
                      <a:pt x="68" y="200"/>
                      <a:pt x="68" y="200"/>
                      <a:pt x="68" y="200"/>
                    </a:cubicBezTo>
                    <a:cubicBezTo>
                      <a:pt x="68" y="200"/>
                      <a:pt x="68" y="200"/>
                      <a:pt x="68" y="200"/>
                    </a:cubicBezTo>
                    <a:cubicBezTo>
                      <a:pt x="67" y="200"/>
                      <a:pt x="67" y="201"/>
                      <a:pt x="67" y="201"/>
                    </a:cubicBezTo>
                    <a:cubicBezTo>
                      <a:pt x="67" y="201"/>
                      <a:pt x="67" y="201"/>
                      <a:pt x="67" y="201"/>
                    </a:cubicBezTo>
                    <a:cubicBezTo>
                      <a:pt x="67" y="201"/>
                      <a:pt x="67" y="202"/>
                      <a:pt x="66" y="202"/>
                    </a:cubicBezTo>
                    <a:cubicBezTo>
                      <a:pt x="66" y="202"/>
                      <a:pt x="66" y="202"/>
                      <a:pt x="66" y="202"/>
                    </a:cubicBezTo>
                    <a:cubicBezTo>
                      <a:pt x="66" y="202"/>
                      <a:pt x="65" y="202"/>
                      <a:pt x="65" y="202"/>
                    </a:cubicBezTo>
                    <a:cubicBezTo>
                      <a:pt x="66" y="202"/>
                      <a:pt x="66" y="203"/>
                      <a:pt x="66" y="203"/>
                    </a:cubicBezTo>
                    <a:cubicBezTo>
                      <a:pt x="67" y="202"/>
                      <a:pt x="67" y="202"/>
                      <a:pt x="68" y="202"/>
                    </a:cubicBezTo>
                    <a:cubicBezTo>
                      <a:pt x="68" y="202"/>
                      <a:pt x="68" y="202"/>
                      <a:pt x="68" y="202"/>
                    </a:cubicBezTo>
                    <a:cubicBezTo>
                      <a:pt x="69" y="202"/>
                      <a:pt x="69" y="201"/>
                      <a:pt x="69" y="201"/>
                    </a:cubicBezTo>
                    <a:cubicBezTo>
                      <a:pt x="70" y="201"/>
                      <a:pt x="70" y="201"/>
                      <a:pt x="70" y="201"/>
                    </a:cubicBezTo>
                    <a:cubicBezTo>
                      <a:pt x="70" y="201"/>
                      <a:pt x="70" y="202"/>
                      <a:pt x="70" y="202"/>
                    </a:cubicBezTo>
                    <a:cubicBezTo>
                      <a:pt x="70" y="202"/>
                      <a:pt x="70" y="202"/>
                      <a:pt x="70" y="202"/>
                    </a:cubicBezTo>
                    <a:cubicBezTo>
                      <a:pt x="70" y="202"/>
                      <a:pt x="69" y="202"/>
                      <a:pt x="69" y="202"/>
                    </a:cubicBezTo>
                    <a:cubicBezTo>
                      <a:pt x="69" y="202"/>
                      <a:pt x="68" y="202"/>
                      <a:pt x="68" y="203"/>
                    </a:cubicBezTo>
                    <a:cubicBezTo>
                      <a:pt x="68" y="203"/>
                      <a:pt x="68" y="203"/>
                      <a:pt x="68" y="203"/>
                    </a:cubicBezTo>
                    <a:cubicBezTo>
                      <a:pt x="68" y="203"/>
                      <a:pt x="69" y="203"/>
                      <a:pt x="69" y="203"/>
                    </a:cubicBezTo>
                    <a:cubicBezTo>
                      <a:pt x="69" y="203"/>
                      <a:pt x="69" y="203"/>
                      <a:pt x="69" y="203"/>
                    </a:cubicBezTo>
                    <a:cubicBezTo>
                      <a:pt x="69" y="203"/>
                      <a:pt x="69" y="203"/>
                      <a:pt x="68" y="204"/>
                    </a:cubicBezTo>
                    <a:cubicBezTo>
                      <a:pt x="68" y="204"/>
                      <a:pt x="69" y="204"/>
                      <a:pt x="69" y="204"/>
                    </a:cubicBezTo>
                    <a:cubicBezTo>
                      <a:pt x="69" y="204"/>
                      <a:pt x="69" y="204"/>
                      <a:pt x="70" y="204"/>
                    </a:cubicBezTo>
                    <a:cubicBezTo>
                      <a:pt x="70" y="204"/>
                      <a:pt x="70" y="204"/>
                      <a:pt x="71" y="203"/>
                    </a:cubicBezTo>
                    <a:cubicBezTo>
                      <a:pt x="71" y="203"/>
                      <a:pt x="71" y="203"/>
                      <a:pt x="71" y="203"/>
                    </a:cubicBezTo>
                    <a:cubicBezTo>
                      <a:pt x="71" y="203"/>
                      <a:pt x="72" y="203"/>
                      <a:pt x="72" y="203"/>
                    </a:cubicBezTo>
                    <a:cubicBezTo>
                      <a:pt x="72" y="203"/>
                      <a:pt x="72" y="203"/>
                      <a:pt x="73" y="204"/>
                    </a:cubicBezTo>
                    <a:cubicBezTo>
                      <a:pt x="73" y="204"/>
                      <a:pt x="73" y="204"/>
                      <a:pt x="73" y="204"/>
                    </a:cubicBezTo>
                    <a:cubicBezTo>
                      <a:pt x="73" y="204"/>
                      <a:pt x="73" y="204"/>
                      <a:pt x="74" y="204"/>
                    </a:cubicBezTo>
                    <a:cubicBezTo>
                      <a:pt x="74" y="205"/>
                      <a:pt x="74" y="205"/>
                      <a:pt x="74" y="205"/>
                    </a:cubicBezTo>
                    <a:cubicBezTo>
                      <a:pt x="74" y="205"/>
                      <a:pt x="73" y="205"/>
                      <a:pt x="73" y="205"/>
                    </a:cubicBezTo>
                    <a:cubicBezTo>
                      <a:pt x="73" y="205"/>
                      <a:pt x="73" y="205"/>
                      <a:pt x="72" y="205"/>
                    </a:cubicBezTo>
                    <a:cubicBezTo>
                      <a:pt x="72" y="205"/>
                      <a:pt x="72" y="206"/>
                      <a:pt x="72" y="206"/>
                    </a:cubicBezTo>
                    <a:cubicBezTo>
                      <a:pt x="72" y="206"/>
                      <a:pt x="72" y="206"/>
                      <a:pt x="72" y="206"/>
                    </a:cubicBezTo>
                    <a:cubicBezTo>
                      <a:pt x="73" y="206"/>
                      <a:pt x="73" y="206"/>
                      <a:pt x="74" y="206"/>
                    </a:cubicBezTo>
                    <a:cubicBezTo>
                      <a:pt x="74" y="206"/>
                      <a:pt x="74" y="206"/>
                      <a:pt x="74" y="206"/>
                    </a:cubicBezTo>
                    <a:cubicBezTo>
                      <a:pt x="74" y="206"/>
                      <a:pt x="74" y="206"/>
                      <a:pt x="74" y="206"/>
                    </a:cubicBezTo>
                    <a:cubicBezTo>
                      <a:pt x="74" y="206"/>
                      <a:pt x="74" y="205"/>
                      <a:pt x="74" y="205"/>
                    </a:cubicBezTo>
                    <a:cubicBezTo>
                      <a:pt x="74" y="205"/>
                      <a:pt x="74" y="205"/>
                      <a:pt x="74" y="205"/>
                    </a:cubicBezTo>
                    <a:cubicBezTo>
                      <a:pt x="75" y="205"/>
                      <a:pt x="75" y="205"/>
                      <a:pt x="75" y="205"/>
                    </a:cubicBezTo>
                    <a:cubicBezTo>
                      <a:pt x="75" y="205"/>
                      <a:pt x="75" y="205"/>
                      <a:pt x="76" y="205"/>
                    </a:cubicBezTo>
                    <a:cubicBezTo>
                      <a:pt x="76" y="205"/>
                      <a:pt x="76" y="205"/>
                      <a:pt x="76" y="205"/>
                    </a:cubicBezTo>
                    <a:cubicBezTo>
                      <a:pt x="77" y="205"/>
                      <a:pt x="77" y="205"/>
                      <a:pt x="77" y="205"/>
                    </a:cubicBezTo>
                    <a:cubicBezTo>
                      <a:pt x="77" y="205"/>
                      <a:pt x="77" y="205"/>
                      <a:pt x="78" y="205"/>
                    </a:cubicBezTo>
                    <a:cubicBezTo>
                      <a:pt x="78" y="205"/>
                      <a:pt x="78" y="205"/>
                      <a:pt x="78" y="205"/>
                    </a:cubicBezTo>
                    <a:cubicBezTo>
                      <a:pt x="78" y="204"/>
                      <a:pt x="78" y="204"/>
                      <a:pt x="79" y="204"/>
                    </a:cubicBezTo>
                    <a:cubicBezTo>
                      <a:pt x="79" y="204"/>
                      <a:pt x="79" y="204"/>
                      <a:pt x="79" y="204"/>
                    </a:cubicBezTo>
                    <a:cubicBezTo>
                      <a:pt x="79" y="204"/>
                      <a:pt x="80" y="204"/>
                      <a:pt x="80" y="204"/>
                    </a:cubicBezTo>
                    <a:cubicBezTo>
                      <a:pt x="80" y="203"/>
                      <a:pt x="80" y="203"/>
                      <a:pt x="81" y="203"/>
                    </a:cubicBezTo>
                    <a:cubicBezTo>
                      <a:pt x="81" y="203"/>
                      <a:pt x="81" y="203"/>
                      <a:pt x="81" y="203"/>
                    </a:cubicBezTo>
                    <a:cubicBezTo>
                      <a:pt x="81" y="203"/>
                      <a:pt x="82" y="203"/>
                      <a:pt x="82" y="203"/>
                    </a:cubicBezTo>
                    <a:cubicBezTo>
                      <a:pt x="82" y="203"/>
                      <a:pt x="82" y="203"/>
                      <a:pt x="82" y="203"/>
                    </a:cubicBezTo>
                    <a:cubicBezTo>
                      <a:pt x="82" y="203"/>
                      <a:pt x="82" y="203"/>
                      <a:pt x="81" y="202"/>
                    </a:cubicBezTo>
                    <a:cubicBezTo>
                      <a:pt x="81" y="202"/>
                      <a:pt x="81" y="202"/>
                      <a:pt x="81" y="202"/>
                    </a:cubicBezTo>
                    <a:cubicBezTo>
                      <a:pt x="82" y="202"/>
                      <a:pt x="82" y="202"/>
                      <a:pt x="82" y="202"/>
                    </a:cubicBezTo>
                    <a:cubicBezTo>
                      <a:pt x="82" y="202"/>
                      <a:pt x="82" y="202"/>
                      <a:pt x="82" y="202"/>
                    </a:cubicBezTo>
                    <a:cubicBezTo>
                      <a:pt x="83" y="202"/>
                      <a:pt x="83" y="202"/>
                      <a:pt x="83" y="202"/>
                    </a:cubicBezTo>
                    <a:cubicBezTo>
                      <a:pt x="83" y="203"/>
                      <a:pt x="83" y="203"/>
                      <a:pt x="83" y="203"/>
                    </a:cubicBezTo>
                    <a:cubicBezTo>
                      <a:pt x="83" y="203"/>
                      <a:pt x="82" y="204"/>
                      <a:pt x="82" y="204"/>
                    </a:cubicBezTo>
                    <a:cubicBezTo>
                      <a:pt x="82" y="204"/>
                      <a:pt x="82" y="204"/>
                      <a:pt x="82" y="204"/>
                    </a:cubicBezTo>
                    <a:cubicBezTo>
                      <a:pt x="81" y="204"/>
                      <a:pt x="81" y="204"/>
                      <a:pt x="81" y="204"/>
                    </a:cubicBezTo>
                    <a:cubicBezTo>
                      <a:pt x="81" y="204"/>
                      <a:pt x="81" y="204"/>
                      <a:pt x="81" y="205"/>
                    </a:cubicBezTo>
                    <a:cubicBezTo>
                      <a:pt x="82" y="204"/>
                      <a:pt x="82" y="204"/>
                      <a:pt x="82" y="204"/>
                    </a:cubicBezTo>
                    <a:cubicBezTo>
                      <a:pt x="83" y="204"/>
                      <a:pt x="83" y="203"/>
                      <a:pt x="84" y="203"/>
                    </a:cubicBezTo>
                    <a:cubicBezTo>
                      <a:pt x="84" y="203"/>
                      <a:pt x="85" y="202"/>
                      <a:pt x="85" y="202"/>
                    </a:cubicBezTo>
                    <a:cubicBezTo>
                      <a:pt x="85" y="202"/>
                      <a:pt x="85" y="202"/>
                      <a:pt x="85" y="202"/>
                    </a:cubicBezTo>
                    <a:cubicBezTo>
                      <a:pt x="86" y="202"/>
                      <a:pt x="86" y="202"/>
                      <a:pt x="86" y="202"/>
                    </a:cubicBezTo>
                    <a:cubicBezTo>
                      <a:pt x="86" y="203"/>
                      <a:pt x="86" y="203"/>
                      <a:pt x="86" y="203"/>
                    </a:cubicBezTo>
                    <a:cubicBezTo>
                      <a:pt x="86" y="203"/>
                      <a:pt x="85" y="203"/>
                      <a:pt x="85" y="203"/>
                    </a:cubicBezTo>
                    <a:cubicBezTo>
                      <a:pt x="85" y="203"/>
                      <a:pt x="85" y="204"/>
                      <a:pt x="84" y="204"/>
                    </a:cubicBezTo>
                    <a:cubicBezTo>
                      <a:pt x="84" y="204"/>
                      <a:pt x="84" y="204"/>
                      <a:pt x="84" y="204"/>
                    </a:cubicBezTo>
                    <a:cubicBezTo>
                      <a:pt x="83" y="204"/>
                      <a:pt x="83" y="205"/>
                      <a:pt x="83" y="205"/>
                    </a:cubicBezTo>
                    <a:cubicBezTo>
                      <a:pt x="83" y="205"/>
                      <a:pt x="82" y="205"/>
                      <a:pt x="82" y="205"/>
                    </a:cubicBezTo>
                    <a:cubicBezTo>
                      <a:pt x="82" y="205"/>
                      <a:pt x="83" y="205"/>
                      <a:pt x="83" y="205"/>
                    </a:cubicBezTo>
                    <a:cubicBezTo>
                      <a:pt x="83" y="205"/>
                      <a:pt x="83" y="205"/>
                      <a:pt x="84" y="205"/>
                    </a:cubicBezTo>
                    <a:cubicBezTo>
                      <a:pt x="84" y="204"/>
                      <a:pt x="84" y="204"/>
                      <a:pt x="85" y="204"/>
                    </a:cubicBezTo>
                    <a:cubicBezTo>
                      <a:pt x="85" y="204"/>
                      <a:pt x="85" y="204"/>
                      <a:pt x="85" y="204"/>
                    </a:cubicBezTo>
                    <a:cubicBezTo>
                      <a:pt x="84" y="204"/>
                      <a:pt x="84" y="205"/>
                      <a:pt x="84" y="205"/>
                    </a:cubicBezTo>
                    <a:cubicBezTo>
                      <a:pt x="84" y="205"/>
                      <a:pt x="83" y="205"/>
                      <a:pt x="83" y="205"/>
                    </a:cubicBezTo>
                    <a:cubicBezTo>
                      <a:pt x="83" y="205"/>
                      <a:pt x="83" y="205"/>
                      <a:pt x="83" y="206"/>
                    </a:cubicBezTo>
                    <a:cubicBezTo>
                      <a:pt x="83" y="206"/>
                      <a:pt x="82" y="206"/>
                      <a:pt x="82" y="207"/>
                    </a:cubicBezTo>
                    <a:cubicBezTo>
                      <a:pt x="82" y="207"/>
                      <a:pt x="82" y="207"/>
                      <a:pt x="82" y="207"/>
                    </a:cubicBezTo>
                    <a:cubicBezTo>
                      <a:pt x="82" y="207"/>
                      <a:pt x="82" y="207"/>
                      <a:pt x="82" y="207"/>
                    </a:cubicBezTo>
                    <a:cubicBezTo>
                      <a:pt x="82" y="207"/>
                      <a:pt x="82" y="207"/>
                      <a:pt x="83" y="206"/>
                    </a:cubicBezTo>
                    <a:cubicBezTo>
                      <a:pt x="83" y="206"/>
                      <a:pt x="83" y="206"/>
                      <a:pt x="83" y="206"/>
                    </a:cubicBezTo>
                    <a:cubicBezTo>
                      <a:pt x="83" y="207"/>
                      <a:pt x="83" y="207"/>
                      <a:pt x="83" y="207"/>
                    </a:cubicBezTo>
                    <a:cubicBezTo>
                      <a:pt x="83" y="207"/>
                      <a:pt x="83" y="207"/>
                      <a:pt x="83" y="207"/>
                    </a:cubicBezTo>
                    <a:cubicBezTo>
                      <a:pt x="84" y="207"/>
                      <a:pt x="84" y="207"/>
                      <a:pt x="84" y="207"/>
                    </a:cubicBezTo>
                    <a:cubicBezTo>
                      <a:pt x="84" y="207"/>
                      <a:pt x="84" y="206"/>
                      <a:pt x="84" y="206"/>
                    </a:cubicBezTo>
                    <a:cubicBezTo>
                      <a:pt x="84" y="206"/>
                      <a:pt x="84" y="206"/>
                      <a:pt x="85" y="206"/>
                    </a:cubicBezTo>
                    <a:cubicBezTo>
                      <a:pt x="85" y="206"/>
                      <a:pt x="85" y="206"/>
                      <a:pt x="85" y="206"/>
                    </a:cubicBezTo>
                    <a:cubicBezTo>
                      <a:pt x="85" y="206"/>
                      <a:pt x="85" y="206"/>
                      <a:pt x="85" y="206"/>
                    </a:cubicBezTo>
                    <a:cubicBezTo>
                      <a:pt x="85" y="206"/>
                      <a:pt x="85" y="206"/>
                      <a:pt x="85" y="206"/>
                    </a:cubicBezTo>
                    <a:cubicBezTo>
                      <a:pt x="85" y="207"/>
                      <a:pt x="84" y="207"/>
                      <a:pt x="84" y="207"/>
                    </a:cubicBezTo>
                    <a:cubicBezTo>
                      <a:pt x="84" y="207"/>
                      <a:pt x="85" y="207"/>
                      <a:pt x="85" y="207"/>
                    </a:cubicBezTo>
                    <a:cubicBezTo>
                      <a:pt x="85" y="207"/>
                      <a:pt x="85" y="207"/>
                      <a:pt x="85" y="207"/>
                    </a:cubicBezTo>
                    <a:cubicBezTo>
                      <a:pt x="86" y="207"/>
                      <a:pt x="86" y="207"/>
                      <a:pt x="86" y="206"/>
                    </a:cubicBezTo>
                    <a:cubicBezTo>
                      <a:pt x="86" y="206"/>
                      <a:pt x="86" y="206"/>
                      <a:pt x="86" y="206"/>
                    </a:cubicBezTo>
                    <a:cubicBezTo>
                      <a:pt x="86" y="206"/>
                      <a:pt x="87" y="206"/>
                      <a:pt x="87" y="206"/>
                    </a:cubicBezTo>
                    <a:cubicBezTo>
                      <a:pt x="87" y="206"/>
                      <a:pt x="87" y="207"/>
                      <a:pt x="86" y="207"/>
                    </a:cubicBezTo>
                    <a:cubicBezTo>
                      <a:pt x="86" y="207"/>
                      <a:pt x="86" y="207"/>
                      <a:pt x="86" y="208"/>
                    </a:cubicBezTo>
                    <a:cubicBezTo>
                      <a:pt x="86" y="208"/>
                      <a:pt x="86" y="208"/>
                      <a:pt x="85" y="208"/>
                    </a:cubicBezTo>
                    <a:cubicBezTo>
                      <a:pt x="85" y="208"/>
                      <a:pt x="85" y="209"/>
                      <a:pt x="85" y="209"/>
                    </a:cubicBezTo>
                    <a:cubicBezTo>
                      <a:pt x="85" y="209"/>
                      <a:pt x="86" y="209"/>
                      <a:pt x="86" y="209"/>
                    </a:cubicBezTo>
                    <a:cubicBezTo>
                      <a:pt x="86" y="209"/>
                      <a:pt x="86" y="208"/>
                      <a:pt x="87" y="208"/>
                    </a:cubicBezTo>
                    <a:cubicBezTo>
                      <a:pt x="87" y="208"/>
                      <a:pt x="87" y="207"/>
                      <a:pt x="87" y="207"/>
                    </a:cubicBezTo>
                    <a:cubicBezTo>
                      <a:pt x="87" y="207"/>
                      <a:pt x="88" y="207"/>
                      <a:pt x="88" y="206"/>
                    </a:cubicBezTo>
                    <a:cubicBezTo>
                      <a:pt x="88" y="207"/>
                      <a:pt x="88" y="207"/>
                      <a:pt x="88" y="207"/>
                    </a:cubicBezTo>
                    <a:cubicBezTo>
                      <a:pt x="88" y="207"/>
                      <a:pt x="87" y="207"/>
                      <a:pt x="87" y="208"/>
                    </a:cubicBezTo>
                    <a:cubicBezTo>
                      <a:pt x="87" y="208"/>
                      <a:pt x="87" y="208"/>
                      <a:pt x="87" y="208"/>
                    </a:cubicBezTo>
                    <a:cubicBezTo>
                      <a:pt x="87" y="208"/>
                      <a:pt x="87" y="209"/>
                      <a:pt x="87" y="209"/>
                    </a:cubicBezTo>
                    <a:cubicBezTo>
                      <a:pt x="87" y="209"/>
                      <a:pt x="87" y="209"/>
                      <a:pt x="87" y="209"/>
                    </a:cubicBezTo>
                    <a:cubicBezTo>
                      <a:pt x="87" y="209"/>
                      <a:pt x="87" y="209"/>
                      <a:pt x="87" y="210"/>
                    </a:cubicBezTo>
                    <a:cubicBezTo>
                      <a:pt x="87" y="209"/>
                      <a:pt x="88" y="209"/>
                      <a:pt x="88" y="209"/>
                    </a:cubicBezTo>
                    <a:cubicBezTo>
                      <a:pt x="88" y="209"/>
                      <a:pt x="88" y="209"/>
                      <a:pt x="88" y="209"/>
                    </a:cubicBezTo>
                    <a:cubicBezTo>
                      <a:pt x="88" y="209"/>
                      <a:pt x="88" y="208"/>
                      <a:pt x="88" y="208"/>
                    </a:cubicBezTo>
                    <a:cubicBezTo>
                      <a:pt x="88" y="208"/>
                      <a:pt x="88" y="208"/>
                      <a:pt x="88" y="208"/>
                    </a:cubicBezTo>
                    <a:cubicBezTo>
                      <a:pt x="88" y="208"/>
                      <a:pt x="89" y="208"/>
                      <a:pt x="89" y="208"/>
                    </a:cubicBezTo>
                    <a:cubicBezTo>
                      <a:pt x="89" y="208"/>
                      <a:pt x="89" y="208"/>
                      <a:pt x="89" y="207"/>
                    </a:cubicBezTo>
                    <a:cubicBezTo>
                      <a:pt x="89" y="207"/>
                      <a:pt x="89" y="207"/>
                      <a:pt x="89" y="207"/>
                    </a:cubicBezTo>
                    <a:cubicBezTo>
                      <a:pt x="89" y="207"/>
                      <a:pt x="90" y="207"/>
                      <a:pt x="90" y="207"/>
                    </a:cubicBezTo>
                    <a:cubicBezTo>
                      <a:pt x="90" y="207"/>
                      <a:pt x="90" y="207"/>
                      <a:pt x="90" y="207"/>
                    </a:cubicBezTo>
                    <a:cubicBezTo>
                      <a:pt x="90" y="207"/>
                      <a:pt x="90" y="207"/>
                      <a:pt x="90" y="207"/>
                    </a:cubicBezTo>
                    <a:cubicBezTo>
                      <a:pt x="90" y="207"/>
                      <a:pt x="90" y="207"/>
                      <a:pt x="90" y="207"/>
                    </a:cubicBezTo>
                    <a:cubicBezTo>
                      <a:pt x="90" y="207"/>
                      <a:pt x="90" y="208"/>
                      <a:pt x="90" y="208"/>
                    </a:cubicBezTo>
                    <a:cubicBezTo>
                      <a:pt x="90" y="208"/>
                      <a:pt x="90" y="208"/>
                      <a:pt x="90" y="208"/>
                    </a:cubicBezTo>
                    <a:cubicBezTo>
                      <a:pt x="91" y="208"/>
                      <a:pt x="91" y="208"/>
                      <a:pt x="91" y="208"/>
                    </a:cubicBezTo>
                    <a:cubicBezTo>
                      <a:pt x="92" y="208"/>
                      <a:pt x="93" y="208"/>
                      <a:pt x="94" y="208"/>
                    </a:cubicBezTo>
                    <a:cubicBezTo>
                      <a:pt x="94" y="208"/>
                      <a:pt x="94" y="208"/>
                      <a:pt x="94" y="208"/>
                    </a:cubicBezTo>
                    <a:cubicBezTo>
                      <a:pt x="94" y="208"/>
                      <a:pt x="94" y="208"/>
                      <a:pt x="94" y="208"/>
                    </a:cubicBezTo>
                    <a:cubicBezTo>
                      <a:pt x="95" y="208"/>
                      <a:pt x="95" y="208"/>
                      <a:pt x="95" y="208"/>
                    </a:cubicBezTo>
                    <a:cubicBezTo>
                      <a:pt x="95" y="208"/>
                      <a:pt x="95" y="208"/>
                      <a:pt x="96" y="208"/>
                    </a:cubicBezTo>
                    <a:cubicBezTo>
                      <a:pt x="95" y="207"/>
                      <a:pt x="95" y="207"/>
                      <a:pt x="95" y="207"/>
                    </a:cubicBezTo>
                    <a:cubicBezTo>
                      <a:pt x="95" y="207"/>
                      <a:pt x="95" y="207"/>
                      <a:pt x="95" y="207"/>
                    </a:cubicBezTo>
                    <a:cubicBezTo>
                      <a:pt x="95" y="207"/>
                      <a:pt x="95" y="207"/>
                      <a:pt x="95" y="207"/>
                    </a:cubicBezTo>
                    <a:cubicBezTo>
                      <a:pt x="94" y="207"/>
                      <a:pt x="94" y="207"/>
                      <a:pt x="94" y="207"/>
                    </a:cubicBezTo>
                    <a:cubicBezTo>
                      <a:pt x="94" y="207"/>
                      <a:pt x="94" y="207"/>
                      <a:pt x="94" y="207"/>
                    </a:cubicBezTo>
                    <a:cubicBezTo>
                      <a:pt x="94" y="207"/>
                      <a:pt x="93" y="207"/>
                      <a:pt x="93" y="207"/>
                    </a:cubicBezTo>
                    <a:cubicBezTo>
                      <a:pt x="94" y="207"/>
                      <a:pt x="94" y="207"/>
                      <a:pt x="94" y="207"/>
                    </a:cubicBezTo>
                    <a:cubicBezTo>
                      <a:pt x="94" y="207"/>
                      <a:pt x="94" y="207"/>
                      <a:pt x="94" y="206"/>
                    </a:cubicBezTo>
                    <a:cubicBezTo>
                      <a:pt x="93" y="206"/>
                      <a:pt x="93" y="206"/>
                      <a:pt x="93" y="206"/>
                    </a:cubicBezTo>
                    <a:cubicBezTo>
                      <a:pt x="92" y="206"/>
                      <a:pt x="91" y="206"/>
                      <a:pt x="91" y="206"/>
                    </a:cubicBezTo>
                    <a:cubicBezTo>
                      <a:pt x="91" y="206"/>
                      <a:pt x="91" y="206"/>
                      <a:pt x="91" y="206"/>
                    </a:cubicBezTo>
                    <a:cubicBezTo>
                      <a:pt x="91" y="206"/>
                      <a:pt x="91" y="206"/>
                      <a:pt x="91" y="205"/>
                    </a:cubicBezTo>
                    <a:cubicBezTo>
                      <a:pt x="91" y="205"/>
                      <a:pt x="91" y="205"/>
                      <a:pt x="92" y="205"/>
                    </a:cubicBezTo>
                    <a:cubicBezTo>
                      <a:pt x="92" y="205"/>
                      <a:pt x="92" y="205"/>
                      <a:pt x="92" y="205"/>
                    </a:cubicBezTo>
                    <a:cubicBezTo>
                      <a:pt x="92" y="205"/>
                      <a:pt x="92" y="205"/>
                      <a:pt x="92" y="205"/>
                    </a:cubicBezTo>
                    <a:cubicBezTo>
                      <a:pt x="93" y="205"/>
                      <a:pt x="93" y="205"/>
                      <a:pt x="93" y="206"/>
                    </a:cubicBezTo>
                    <a:cubicBezTo>
                      <a:pt x="93" y="206"/>
                      <a:pt x="93" y="206"/>
                      <a:pt x="94" y="206"/>
                    </a:cubicBezTo>
                    <a:cubicBezTo>
                      <a:pt x="94" y="206"/>
                      <a:pt x="94" y="206"/>
                      <a:pt x="94" y="206"/>
                    </a:cubicBezTo>
                    <a:cubicBezTo>
                      <a:pt x="95" y="206"/>
                      <a:pt x="95" y="206"/>
                      <a:pt x="95" y="206"/>
                    </a:cubicBezTo>
                    <a:cubicBezTo>
                      <a:pt x="95" y="206"/>
                      <a:pt x="96" y="206"/>
                      <a:pt x="96" y="206"/>
                    </a:cubicBezTo>
                    <a:cubicBezTo>
                      <a:pt x="96" y="206"/>
                      <a:pt x="96" y="205"/>
                      <a:pt x="97" y="205"/>
                    </a:cubicBezTo>
                    <a:cubicBezTo>
                      <a:pt x="97" y="205"/>
                      <a:pt x="97" y="205"/>
                      <a:pt x="97" y="205"/>
                    </a:cubicBezTo>
                    <a:cubicBezTo>
                      <a:pt x="97" y="205"/>
                      <a:pt x="96" y="205"/>
                      <a:pt x="96" y="205"/>
                    </a:cubicBezTo>
                    <a:cubicBezTo>
                      <a:pt x="96" y="205"/>
                      <a:pt x="95" y="205"/>
                      <a:pt x="95" y="205"/>
                    </a:cubicBezTo>
                    <a:cubicBezTo>
                      <a:pt x="95" y="205"/>
                      <a:pt x="95" y="205"/>
                      <a:pt x="94" y="205"/>
                    </a:cubicBezTo>
                    <a:cubicBezTo>
                      <a:pt x="94" y="205"/>
                      <a:pt x="94" y="205"/>
                      <a:pt x="94" y="205"/>
                    </a:cubicBezTo>
                    <a:cubicBezTo>
                      <a:pt x="95" y="205"/>
                      <a:pt x="95" y="205"/>
                      <a:pt x="95" y="205"/>
                    </a:cubicBezTo>
                    <a:cubicBezTo>
                      <a:pt x="95" y="205"/>
                      <a:pt x="95" y="205"/>
                      <a:pt x="96" y="205"/>
                    </a:cubicBezTo>
                    <a:cubicBezTo>
                      <a:pt x="96" y="205"/>
                      <a:pt x="96" y="204"/>
                      <a:pt x="96" y="204"/>
                    </a:cubicBezTo>
                    <a:cubicBezTo>
                      <a:pt x="96" y="204"/>
                      <a:pt x="96" y="204"/>
                      <a:pt x="96" y="204"/>
                    </a:cubicBezTo>
                    <a:cubicBezTo>
                      <a:pt x="96" y="204"/>
                      <a:pt x="96" y="204"/>
                      <a:pt x="95" y="204"/>
                    </a:cubicBezTo>
                    <a:cubicBezTo>
                      <a:pt x="95" y="204"/>
                      <a:pt x="95" y="204"/>
                      <a:pt x="94" y="204"/>
                    </a:cubicBezTo>
                    <a:cubicBezTo>
                      <a:pt x="94" y="204"/>
                      <a:pt x="95" y="204"/>
                      <a:pt x="95" y="204"/>
                    </a:cubicBezTo>
                    <a:cubicBezTo>
                      <a:pt x="95" y="204"/>
                      <a:pt x="95" y="204"/>
                      <a:pt x="95" y="204"/>
                    </a:cubicBezTo>
                    <a:cubicBezTo>
                      <a:pt x="95" y="204"/>
                      <a:pt x="95" y="204"/>
                      <a:pt x="95" y="204"/>
                    </a:cubicBezTo>
                    <a:cubicBezTo>
                      <a:pt x="95" y="204"/>
                      <a:pt x="95" y="203"/>
                      <a:pt x="95" y="203"/>
                    </a:cubicBezTo>
                    <a:cubicBezTo>
                      <a:pt x="94" y="203"/>
                      <a:pt x="94" y="203"/>
                      <a:pt x="94" y="203"/>
                    </a:cubicBezTo>
                    <a:cubicBezTo>
                      <a:pt x="94" y="203"/>
                      <a:pt x="93" y="203"/>
                      <a:pt x="93" y="203"/>
                    </a:cubicBezTo>
                    <a:cubicBezTo>
                      <a:pt x="93" y="203"/>
                      <a:pt x="93" y="203"/>
                      <a:pt x="93" y="203"/>
                    </a:cubicBezTo>
                    <a:cubicBezTo>
                      <a:pt x="94" y="203"/>
                      <a:pt x="94" y="203"/>
                      <a:pt x="94" y="203"/>
                    </a:cubicBezTo>
                    <a:cubicBezTo>
                      <a:pt x="95" y="203"/>
                      <a:pt x="95" y="203"/>
                      <a:pt x="95" y="203"/>
                    </a:cubicBezTo>
                    <a:cubicBezTo>
                      <a:pt x="96" y="203"/>
                      <a:pt x="96" y="203"/>
                      <a:pt x="97" y="203"/>
                    </a:cubicBezTo>
                    <a:cubicBezTo>
                      <a:pt x="97" y="203"/>
                      <a:pt x="97" y="202"/>
                      <a:pt x="98" y="202"/>
                    </a:cubicBezTo>
                    <a:cubicBezTo>
                      <a:pt x="98" y="202"/>
                      <a:pt x="98" y="202"/>
                      <a:pt x="98" y="202"/>
                    </a:cubicBezTo>
                    <a:cubicBezTo>
                      <a:pt x="98" y="202"/>
                      <a:pt x="98" y="202"/>
                      <a:pt x="98" y="202"/>
                    </a:cubicBezTo>
                    <a:cubicBezTo>
                      <a:pt x="97" y="202"/>
                      <a:pt x="97" y="202"/>
                      <a:pt x="97" y="202"/>
                    </a:cubicBezTo>
                    <a:cubicBezTo>
                      <a:pt x="96" y="202"/>
                      <a:pt x="95" y="202"/>
                      <a:pt x="95" y="202"/>
                    </a:cubicBezTo>
                    <a:cubicBezTo>
                      <a:pt x="94" y="202"/>
                      <a:pt x="94" y="202"/>
                      <a:pt x="94" y="202"/>
                    </a:cubicBezTo>
                    <a:cubicBezTo>
                      <a:pt x="94" y="202"/>
                      <a:pt x="94" y="201"/>
                      <a:pt x="94" y="201"/>
                    </a:cubicBezTo>
                    <a:cubicBezTo>
                      <a:pt x="94" y="201"/>
                      <a:pt x="94" y="201"/>
                      <a:pt x="94" y="201"/>
                    </a:cubicBezTo>
                    <a:cubicBezTo>
                      <a:pt x="94" y="201"/>
                      <a:pt x="95" y="201"/>
                      <a:pt x="95" y="202"/>
                    </a:cubicBezTo>
                    <a:cubicBezTo>
                      <a:pt x="95" y="201"/>
                      <a:pt x="96" y="201"/>
                      <a:pt x="96" y="201"/>
                    </a:cubicBezTo>
                    <a:cubicBezTo>
                      <a:pt x="97" y="201"/>
                      <a:pt x="97" y="201"/>
                      <a:pt x="97" y="201"/>
                    </a:cubicBezTo>
                    <a:cubicBezTo>
                      <a:pt x="97" y="201"/>
                      <a:pt x="97" y="201"/>
                      <a:pt x="97" y="200"/>
                    </a:cubicBezTo>
                    <a:cubicBezTo>
                      <a:pt x="97" y="200"/>
                      <a:pt x="96" y="200"/>
                      <a:pt x="96" y="200"/>
                    </a:cubicBezTo>
                    <a:cubicBezTo>
                      <a:pt x="96" y="200"/>
                      <a:pt x="96" y="200"/>
                      <a:pt x="96" y="200"/>
                    </a:cubicBezTo>
                    <a:cubicBezTo>
                      <a:pt x="95" y="200"/>
                      <a:pt x="95" y="200"/>
                      <a:pt x="95" y="200"/>
                    </a:cubicBezTo>
                    <a:cubicBezTo>
                      <a:pt x="95" y="200"/>
                      <a:pt x="96" y="200"/>
                      <a:pt x="96" y="200"/>
                    </a:cubicBezTo>
                    <a:cubicBezTo>
                      <a:pt x="96" y="200"/>
                      <a:pt x="96" y="200"/>
                      <a:pt x="96" y="200"/>
                    </a:cubicBezTo>
                    <a:cubicBezTo>
                      <a:pt x="97" y="200"/>
                      <a:pt x="97" y="200"/>
                      <a:pt x="97" y="200"/>
                    </a:cubicBezTo>
                    <a:cubicBezTo>
                      <a:pt x="97" y="200"/>
                      <a:pt x="97" y="200"/>
                      <a:pt x="97" y="200"/>
                    </a:cubicBezTo>
                    <a:cubicBezTo>
                      <a:pt x="98" y="200"/>
                      <a:pt x="98" y="200"/>
                      <a:pt x="98" y="199"/>
                    </a:cubicBezTo>
                    <a:cubicBezTo>
                      <a:pt x="98" y="199"/>
                      <a:pt x="98" y="199"/>
                      <a:pt x="98" y="199"/>
                    </a:cubicBezTo>
                    <a:cubicBezTo>
                      <a:pt x="98" y="199"/>
                      <a:pt x="98" y="199"/>
                      <a:pt x="97" y="199"/>
                    </a:cubicBezTo>
                    <a:cubicBezTo>
                      <a:pt x="97" y="199"/>
                      <a:pt x="97" y="199"/>
                      <a:pt x="97" y="199"/>
                    </a:cubicBezTo>
                    <a:cubicBezTo>
                      <a:pt x="97" y="199"/>
                      <a:pt x="97" y="199"/>
                      <a:pt x="97" y="199"/>
                    </a:cubicBezTo>
                    <a:cubicBezTo>
                      <a:pt x="97" y="199"/>
                      <a:pt x="97" y="198"/>
                      <a:pt x="97" y="198"/>
                    </a:cubicBezTo>
                    <a:cubicBezTo>
                      <a:pt x="97" y="199"/>
                      <a:pt x="97" y="199"/>
                      <a:pt x="98" y="199"/>
                    </a:cubicBezTo>
                    <a:cubicBezTo>
                      <a:pt x="98" y="199"/>
                      <a:pt x="98" y="199"/>
                      <a:pt x="98" y="199"/>
                    </a:cubicBezTo>
                    <a:cubicBezTo>
                      <a:pt x="98" y="198"/>
                      <a:pt x="99" y="198"/>
                      <a:pt x="99" y="198"/>
                    </a:cubicBezTo>
                    <a:cubicBezTo>
                      <a:pt x="99" y="198"/>
                      <a:pt x="99" y="198"/>
                      <a:pt x="99" y="198"/>
                    </a:cubicBezTo>
                    <a:cubicBezTo>
                      <a:pt x="98" y="198"/>
                      <a:pt x="98" y="198"/>
                      <a:pt x="98" y="198"/>
                    </a:cubicBezTo>
                    <a:cubicBezTo>
                      <a:pt x="97" y="198"/>
                      <a:pt x="97" y="198"/>
                      <a:pt x="97" y="198"/>
                    </a:cubicBezTo>
                    <a:cubicBezTo>
                      <a:pt x="97" y="198"/>
                      <a:pt x="97" y="197"/>
                      <a:pt x="96" y="197"/>
                    </a:cubicBezTo>
                    <a:cubicBezTo>
                      <a:pt x="97" y="197"/>
                      <a:pt x="97" y="197"/>
                      <a:pt x="97" y="197"/>
                    </a:cubicBezTo>
                    <a:cubicBezTo>
                      <a:pt x="97" y="197"/>
                      <a:pt x="97" y="197"/>
                      <a:pt x="98" y="198"/>
                    </a:cubicBezTo>
                    <a:cubicBezTo>
                      <a:pt x="98" y="197"/>
                      <a:pt x="98" y="197"/>
                      <a:pt x="98" y="197"/>
                    </a:cubicBezTo>
                    <a:cubicBezTo>
                      <a:pt x="99" y="198"/>
                      <a:pt x="99" y="198"/>
                      <a:pt x="99" y="198"/>
                    </a:cubicBezTo>
                    <a:cubicBezTo>
                      <a:pt x="99" y="198"/>
                      <a:pt x="100" y="198"/>
                      <a:pt x="100" y="198"/>
                    </a:cubicBezTo>
                    <a:cubicBezTo>
                      <a:pt x="100" y="197"/>
                      <a:pt x="100" y="197"/>
                      <a:pt x="100" y="197"/>
                    </a:cubicBezTo>
                    <a:cubicBezTo>
                      <a:pt x="100" y="197"/>
                      <a:pt x="100" y="197"/>
                      <a:pt x="100" y="197"/>
                    </a:cubicBezTo>
                    <a:cubicBezTo>
                      <a:pt x="100" y="196"/>
                      <a:pt x="100" y="196"/>
                      <a:pt x="100" y="196"/>
                    </a:cubicBezTo>
                    <a:cubicBezTo>
                      <a:pt x="100" y="196"/>
                      <a:pt x="100" y="196"/>
                      <a:pt x="100" y="196"/>
                    </a:cubicBezTo>
                    <a:cubicBezTo>
                      <a:pt x="100" y="196"/>
                      <a:pt x="100" y="196"/>
                      <a:pt x="100" y="196"/>
                    </a:cubicBezTo>
                    <a:cubicBezTo>
                      <a:pt x="100" y="195"/>
                      <a:pt x="100" y="195"/>
                      <a:pt x="100" y="195"/>
                    </a:cubicBezTo>
                    <a:cubicBezTo>
                      <a:pt x="100" y="195"/>
                      <a:pt x="100" y="195"/>
                      <a:pt x="100" y="195"/>
                    </a:cubicBezTo>
                    <a:cubicBezTo>
                      <a:pt x="100" y="194"/>
                      <a:pt x="100" y="194"/>
                      <a:pt x="100" y="194"/>
                    </a:cubicBezTo>
                    <a:cubicBezTo>
                      <a:pt x="99" y="194"/>
                      <a:pt x="99" y="194"/>
                      <a:pt x="98" y="194"/>
                    </a:cubicBezTo>
                    <a:cubicBezTo>
                      <a:pt x="98" y="194"/>
                      <a:pt x="98" y="194"/>
                      <a:pt x="97" y="194"/>
                    </a:cubicBezTo>
                    <a:cubicBezTo>
                      <a:pt x="97" y="194"/>
                      <a:pt x="97" y="193"/>
                      <a:pt x="97" y="193"/>
                    </a:cubicBezTo>
                    <a:cubicBezTo>
                      <a:pt x="97" y="193"/>
                      <a:pt x="97" y="193"/>
                      <a:pt x="97" y="193"/>
                    </a:cubicBezTo>
                    <a:cubicBezTo>
                      <a:pt x="97" y="193"/>
                      <a:pt x="97" y="193"/>
                      <a:pt x="97" y="193"/>
                    </a:cubicBezTo>
                    <a:cubicBezTo>
                      <a:pt x="98" y="193"/>
                      <a:pt x="98" y="193"/>
                      <a:pt x="98" y="193"/>
                    </a:cubicBezTo>
                    <a:cubicBezTo>
                      <a:pt x="98" y="193"/>
                      <a:pt x="99" y="193"/>
                      <a:pt x="99" y="194"/>
                    </a:cubicBezTo>
                    <a:cubicBezTo>
                      <a:pt x="100" y="194"/>
                      <a:pt x="100" y="194"/>
                      <a:pt x="100" y="194"/>
                    </a:cubicBezTo>
                    <a:cubicBezTo>
                      <a:pt x="100" y="194"/>
                      <a:pt x="101" y="194"/>
                      <a:pt x="101" y="194"/>
                    </a:cubicBezTo>
                    <a:cubicBezTo>
                      <a:pt x="101" y="194"/>
                      <a:pt x="101" y="194"/>
                      <a:pt x="101" y="194"/>
                    </a:cubicBezTo>
                    <a:cubicBezTo>
                      <a:pt x="101" y="193"/>
                      <a:pt x="101" y="193"/>
                      <a:pt x="101" y="193"/>
                    </a:cubicBezTo>
                    <a:cubicBezTo>
                      <a:pt x="101" y="193"/>
                      <a:pt x="100" y="193"/>
                      <a:pt x="100" y="192"/>
                    </a:cubicBezTo>
                    <a:cubicBezTo>
                      <a:pt x="100" y="192"/>
                      <a:pt x="99" y="192"/>
                      <a:pt x="99" y="192"/>
                    </a:cubicBezTo>
                    <a:cubicBezTo>
                      <a:pt x="98" y="192"/>
                      <a:pt x="98" y="192"/>
                      <a:pt x="97" y="192"/>
                    </a:cubicBezTo>
                    <a:cubicBezTo>
                      <a:pt x="97" y="192"/>
                      <a:pt x="97" y="192"/>
                      <a:pt x="97" y="192"/>
                    </a:cubicBezTo>
                    <a:cubicBezTo>
                      <a:pt x="97" y="192"/>
                      <a:pt x="97" y="192"/>
                      <a:pt x="97" y="192"/>
                    </a:cubicBezTo>
                    <a:cubicBezTo>
                      <a:pt x="97" y="192"/>
                      <a:pt x="97" y="191"/>
                      <a:pt x="97" y="191"/>
                    </a:cubicBezTo>
                    <a:cubicBezTo>
                      <a:pt x="97" y="192"/>
                      <a:pt x="98" y="192"/>
                      <a:pt x="98" y="192"/>
                    </a:cubicBezTo>
                    <a:cubicBezTo>
                      <a:pt x="98" y="192"/>
                      <a:pt x="98" y="192"/>
                      <a:pt x="98" y="192"/>
                    </a:cubicBezTo>
                    <a:cubicBezTo>
                      <a:pt x="99" y="192"/>
                      <a:pt x="99" y="192"/>
                      <a:pt x="99" y="192"/>
                    </a:cubicBezTo>
                    <a:cubicBezTo>
                      <a:pt x="99" y="192"/>
                      <a:pt x="99" y="191"/>
                      <a:pt x="100" y="191"/>
                    </a:cubicBezTo>
                    <a:cubicBezTo>
                      <a:pt x="100" y="191"/>
                      <a:pt x="100" y="191"/>
                      <a:pt x="100" y="191"/>
                    </a:cubicBezTo>
                    <a:cubicBezTo>
                      <a:pt x="100" y="191"/>
                      <a:pt x="100" y="190"/>
                      <a:pt x="100" y="190"/>
                    </a:cubicBezTo>
                    <a:cubicBezTo>
                      <a:pt x="100" y="190"/>
                      <a:pt x="100" y="190"/>
                      <a:pt x="100" y="190"/>
                    </a:cubicBezTo>
                    <a:cubicBezTo>
                      <a:pt x="100" y="190"/>
                      <a:pt x="100" y="190"/>
                      <a:pt x="101" y="190"/>
                    </a:cubicBezTo>
                    <a:cubicBezTo>
                      <a:pt x="101" y="190"/>
                      <a:pt x="101" y="190"/>
                      <a:pt x="101" y="191"/>
                    </a:cubicBezTo>
                    <a:cubicBezTo>
                      <a:pt x="101" y="191"/>
                      <a:pt x="101" y="191"/>
                      <a:pt x="101" y="191"/>
                    </a:cubicBezTo>
                    <a:cubicBezTo>
                      <a:pt x="101" y="191"/>
                      <a:pt x="101" y="191"/>
                      <a:pt x="102" y="191"/>
                    </a:cubicBezTo>
                    <a:cubicBezTo>
                      <a:pt x="102" y="191"/>
                      <a:pt x="102" y="191"/>
                      <a:pt x="102" y="191"/>
                    </a:cubicBezTo>
                    <a:cubicBezTo>
                      <a:pt x="103" y="191"/>
                      <a:pt x="103" y="191"/>
                      <a:pt x="103" y="191"/>
                    </a:cubicBezTo>
                    <a:cubicBezTo>
                      <a:pt x="103" y="191"/>
                      <a:pt x="103" y="191"/>
                      <a:pt x="104" y="191"/>
                    </a:cubicBezTo>
                    <a:cubicBezTo>
                      <a:pt x="104" y="191"/>
                      <a:pt x="104" y="191"/>
                      <a:pt x="104" y="191"/>
                    </a:cubicBezTo>
                    <a:cubicBezTo>
                      <a:pt x="104" y="190"/>
                      <a:pt x="104" y="190"/>
                      <a:pt x="104" y="190"/>
                    </a:cubicBezTo>
                    <a:cubicBezTo>
                      <a:pt x="104" y="190"/>
                      <a:pt x="104" y="190"/>
                      <a:pt x="105" y="190"/>
                    </a:cubicBezTo>
                    <a:cubicBezTo>
                      <a:pt x="104" y="190"/>
                      <a:pt x="104" y="190"/>
                      <a:pt x="104" y="190"/>
                    </a:cubicBezTo>
                    <a:cubicBezTo>
                      <a:pt x="104" y="190"/>
                      <a:pt x="104" y="190"/>
                      <a:pt x="104" y="190"/>
                    </a:cubicBezTo>
                    <a:cubicBezTo>
                      <a:pt x="103" y="190"/>
                      <a:pt x="103" y="190"/>
                      <a:pt x="102" y="190"/>
                    </a:cubicBezTo>
                    <a:cubicBezTo>
                      <a:pt x="102" y="190"/>
                      <a:pt x="102" y="190"/>
                      <a:pt x="102" y="190"/>
                    </a:cubicBezTo>
                    <a:cubicBezTo>
                      <a:pt x="102" y="190"/>
                      <a:pt x="102" y="190"/>
                      <a:pt x="102" y="189"/>
                    </a:cubicBezTo>
                    <a:cubicBezTo>
                      <a:pt x="102" y="189"/>
                      <a:pt x="102" y="189"/>
                      <a:pt x="102" y="189"/>
                    </a:cubicBezTo>
                    <a:cubicBezTo>
                      <a:pt x="101" y="189"/>
                      <a:pt x="101" y="189"/>
                      <a:pt x="101" y="189"/>
                    </a:cubicBezTo>
                    <a:cubicBezTo>
                      <a:pt x="101" y="189"/>
                      <a:pt x="101" y="189"/>
                      <a:pt x="101" y="188"/>
                    </a:cubicBezTo>
                    <a:cubicBezTo>
                      <a:pt x="101" y="188"/>
                      <a:pt x="101" y="188"/>
                      <a:pt x="101" y="188"/>
                    </a:cubicBezTo>
                    <a:cubicBezTo>
                      <a:pt x="101" y="188"/>
                      <a:pt x="102" y="188"/>
                      <a:pt x="102" y="188"/>
                    </a:cubicBezTo>
                    <a:cubicBezTo>
                      <a:pt x="102" y="188"/>
                      <a:pt x="102" y="188"/>
                      <a:pt x="102" y="188"/>
                    </a:cubicBezTo>
                    <a:cubicBezTo>
                      <a:pt x="102" y="188"/>
                      <a:pt x="102" y="189"/>
                      <a:pt x="102" y="189"/>
                    </a:cubicBezTo>
                    <a:cubicBezTo>
                      <a:pt x="103" y="189"/>
                      <a:pt x="103" y="189"/>
                      <a:pt x="103" y="189"/>
                    </a:cubicBezTo>
                    <a:cubicBezTo>
                      <a:pt x="103" y="189"/>
                      <a:pt x="104" y="189"/>
                      <a:pt x="104" y="189"/>
                    </a:cubicBezTo>
                    <a:cubicBezTo>
                      <a:pt x="104" y="189"/>
                      <a:pt x="104" y="189"/>
                      <a:pt x="105" y="189"/>
                    </a:cubicBezTo>
                    <a:cubicBezTo>
                      <a:pt x="105" y="189"/>
                      <a:pt x="105" y="189"/>
                      <a:pt x="105" y="188"/>
                    </a:cubicBezTo>
                    <a:cubicBezTo>
                      <a:pt x="104" y="188"/>
                      <a:pt x="104" y="188"/>
                      <a:pt x="104" y="188"/>
                    </a:cubicBezTo>
                    <a:cubicBezTo>
                      <a:pt x="104" y="188"/>
                      <a:pt x="104" y="188"/>
                      <a:pt x="103" y="188"/>
                    </a:cubicBezTo>
                    <a:cubicBezTo>
                      <a:pt x="103" y="188"/>
                      <a:pt x="103" y="188"/>
                      <a:pt x="102" y="188"/>
                    </a:cubicBezTo>
                    <a:cubicBezTo>
                      <a:pt x="102" y="187"/>
                      <a:pt x="102" y="187"/>
                      <a:pt x="102" y="187"/>
                    </a:cubicBezTo>
                    <a:cubicBezTo>
                      <a:pt x="102" y="187"/>
                      <a:pt x="102" y="187"/>
                      <a:pt x="102" y="187"/>
                    </a:cubicBezTo>
                    <a:cubicBezTo>
                      <a:pt x="103" y="187"/>
                      <a:pt x="103" y="187"/>
                      <a:pt x="103" y="187"/>
                    </a:cubicBezTo>
                    <a:cubicBezTo>
                      <a:pt x="103" y="187"/>
                      <a:pt x="104" y="188"/>
                      <a:pt x="104" y="188"/>
                    </a:cubicBezTo>
                    <a:cubicBezTo>
                      <a:pt x="104" y="188"/>
                      <a:pt x="104" y="188"/>
                      <a:pt x="105" y="188"/>
                    </a:cubicBezTo>
                    <a:cubicBezTo>
                      <a:pt x="105" y="188"/>
                      <a:pt x="105" y="188"/>
                      <a:pt x="105" y="188"/>
                    </a:cubicBezTo>
                    <a:cubicBezTo>
                      <a:pt x="105" y="188"/>
                      <a:pt x="106" y="188"/>
                      <a:pt x="106" y="188"/>
                    </a:cubicBezTo>
                    <a:cubicBezTo>
                      <a:pt x="106" y="188"/>
                      <a:pt x="106" y="188"/>
                      <a:pt x="106" y="187"/>
                    </a:cubicBezTo>
                    <a:cubicBezTo>
                      <a:pt x="106" y="187"/>
                      <a:pt x="105" y="187"/>
                      <a:pt x="105" y="187"/>
                    </a:cubicBezTo>
                    <a:cubicBezTo>
                      <a:pt x="105" y="187"/>
                      <a:pt x="105" y="187"/>
                      <a:pt x="104" y="187"/>
                    </a:cubicBezTo>
                    <a:cubicBezTo>
                      <a:pt x="104" y="187"/>
                      <a:pt x="104" y="187"/>
                      <a:pt x="103" y="187"/>
                    </a:cubicBezTo>
                    <a:cubicBezTo>
                      <a:pt x="103" y="186"/>
                      <a:pt x="103" y="186"/>
                      <a:pt x="103" y="186"/>
                    </a:cubicBezTo>
                    <a:cubicBezTo>
                      <a:pt x="103" y="186"/>
                      <a:pt x="104" y="186"/>
                      <a:pt x="104" y="186"/>
                    </a:cubicBezTo>
                    <a:cubicBezTo>
                      <a:pt x="104" y="186"/>
                      <a:pt x="104" y="186"/>
                      <a:pt x="104" y="185"/>
                    </a:cubicBezTo>
                    <a:cubicBezTo>
                      <a:pt x="104" y="185"/>
                      <a:pt x="104" y="185"/>
                      <a:pt x="105" y="185"/>
                    </a:cubicBezTo>
                    <a:cubicBezTo>
                      <a:pt x="105" y="185"/>
                      <a:pt x="105" y="186"/>
                      <a:pt x="105" y="186"/>
                    </a:cubicBezTo>
                    <a:cubicBezTo>
                      <a:pt x="105" y="186"/>
                      <a:pt x="106" y="186"/>
                      <a:pt x="106" y="186"/>
                    </a:cubicBezTo>
                    <a:cubicBezTo>
                      <a:pt x="106" y="186"/>
                      <a:pt x="107" y="186"/>
                      <a:pt x="107" y="186"/>
                    </a:cubicBezTo>
                    <a:cubicBezTo>
                      <a:pt x="107" y="186"/>
                      <a:pt x="107" y="186"/>
                      <a:pt x="107" y="186"/>
                    </a:cubicBezTo>
                    <a:cubicBezTo>
                      <a:pt x="108" y="186"/>
                      <a:pt x="108" y="186"/>
                      <a:pt x="108" y="186"/>
                    </a:cubicBezTo>
                    <a:cubicBezTo>
                      <a:pt x="108" y="186"/>
                      <a:pt x="109" y="186"/>
                      <a:pt x="109" y="186"/>
                    </a:cubicBezTo>
                    <a:cubicBezTo>
                      <a:pt x="109" y="185"/>
                      <a:pt x="109" y="185"/>
                      <a:pt x="109" y="185"/>
                    </a:cubicBezTo>
                    <a:cubicBezTo>
                      <a:pt x="109" y="185"/>
                      <a:pt x="109" y="185"/>
                      <a:pt x="109" y="185"/>
                    </a:cubicBezTo>
                    <a:cubicBezTo>
                      <a:pt x="109" y="185"/>
                      <a:pt x="108" y="185"/>
                      <a:pt x="108" y="185"/>
                    </a:cubicBezTo>
                    <a:cubicBezTo>
                      <a:pt x="108" y="185"/>
                      <a:pt x="107" y="185"/>
                      <a:pt x="107" y="184"/>
                    </a:cubicBezTo>
                    <a:cubicBezTo>
                      <a:pt x="107" y="184"/>
                      <a:pt x="106" y="184"/>
                      <a:pt x="106" y="184"/>
                    </a:cubicBezTo>
                    <a:cubicBezTo>
                      <a:pt x="106" y="184"/>
                      <a:pt x="106" y="184"/>
                      <a:pt x="106" y="184"/>
                    </a:cubicBezTo>
                    <a:cubicBezTo>
                      <a:pt x="105" y="184"/>
                      <a:pt x="105" y="184"/>
                      <a:pt x="105" y="184"/>
                    </a:cubicBezTo>
                    <a:cubicBezTo>
                      <a:pt x="105" y="184"/>
                      <a:pt x="105" y="184"/>
                      <a:pt x="105" y="184"/>
                    </a:cubicBezTo>
                    <a:cubicBezTo>
                      <a:pt x="105" y="184"/>
                      <a:pt x="105" y="184"/>
                      <a:pt x="105" y="184"/>
                    </a:cubicBezTo>
                    <a:cubicBezTo>
                      <a:pt x="105" y="184"/>
                      <a:pt x="105" y="184"/>
                      <a:pt x="106" y="183"/>
                    </a:cubicBezTo>
                    <a:cubicBezTo>
                      <a:pt x="106" y="184"/>
                      <a:pt x="106" y="184"/>
                      <a:pt x="106" y="184"/>
                    </a:cubicBezTo>
                    <a:cubicBezTo>
                      <a:pt x="107" y="184"/>
                      <a:pt x="107" y="184"/>
                      <a:pt x="107" y="184"/>
                    </a:cubicBezTo>
                    <a:cubicBezTo>
                      <a:pt x="107" y="184"/>
                      <a:pt x="107" y="184"/>
                      <a:pt x="107" y="184"/>
                    </a:cubicBezTo>
                    <a:cubicBezTo>
                      <a:pt x="108" y="184"/>
                      <a:pt x="108" y="184"/>
                      <a:pt x="108" y="184"/>
                    </a:cubicBezTo>
                    <a:cubicBezTo>
                      <a:pt x="109" y="184"/>
                      <a:pt x="109" y="185"/>
                      <a:pt x="109" y="185"/>
                    </a:cubicBezTo>
                    <a:cubicBezTo>
                      <a:pt x="109" y="184"/>
                      <a:pt x="109" y="184"/>
                      <a:pt x="109" y="184"/>
                    </a:cubicBezTo>
                    <a:cubicBezTo>
                      <a:pt x="109" y="184"/>
                      <a:pt x="109" y="184"/>
                      <a:pt x="110" y="184"/>
                    </a:cubicBezTo>
                    <a:cubicBezTo>
                      <a:pt x="110" y="184"/>
                      <a:pt x="110" y="184"/>
                      <a:pt x="110" y="184"/>
                    </a:cubicBezTo>
                    <a:cubicBezTo>
                      <a:pt x="110" y="184"/>
                      <a:pt x="110" y="183"/>
                      <a:pt x="110" y="183"/>
                    </a:cubicBezTo>
                    <a:cubicBezTo>
                      <a:pt x="109" y="183"/>
                      <a:pt x="109" y="183"/>
                      <a:pt x="109" y="183"/>
                    </a:cubicBezTo>
                    <a:cubicBezTo>
                      <a:pt x="109" y="183"/>
                      <a:pt x="109" y="183"/>
                      <a:pt x="109" y="183"/>
                    </a:cubicBezTo>
                    <a:cubicBezTo>
                      <a:pt x="109" y="183"/>
                      <a:pt x="109" y="183"/>
                      <a:pt x="109" y="182"/>
                    </a:cubicBezTo>
                    <a:cubicBezTo>
                      <a:pt x="109" y="182"/>
                      <a:pt x="109" y="182"/>
                      <a:pt x="109" y="182"/>
                    </a:cubicBezTo>
                    <a:cubicBezTo>
                      <a:pt x="109" y="182"/>
                      <a:pt x="110" y="182"/>
                      <a:pt x="110" y="182"/>
                    </a:cubicBezTo>
                    <a:cubicBezTo>
                      <a:pt x="110" y="182"/>
                      <a:pt x="110" y="182"/>
                      <a:pt x="110" y="182"/>
                    </a:cubicBezTo>
                    <a:cubicBezTo>
                      <a:pt x="110" y="182"/>
                      <a:pt x="110" y="181"/>
                      <a:pt x="110" y="181"/>
                    </a:cubicBezTo>
                    <a:cubicBezTo>
                      <a:pt x="110" y="181"/>
                      <a:pt x="110" y="181"/>
                      <a:pt x="109" y="181"/>
                    </a:cubicBezTo>
                    <a:cubicBezTo>
                      <a:pt x="109" y="181"/>
                      <a:pt x="109" y="182"/>
                      <a:pt x="109" y="182"/>
                    </a:cubicBezTo>
                    <a:cubicBezTo>
                      <a:pt x="109" y="182"/>
                      <a:pt x="109" y="181"/>
                      <a:pt x="109" y="181"/>
                    </a:cubicBezTo>
                    <a:cubicBezTo>
                      <a:pt x="108" y="181"/>
                      <a:pt x="108" y="181"/>
                      <a:pt x="108" y="181"/>
                    </a:cubicBezTo>
                    <a:cubicBezTo>
                      <a:pt x="108" y="181"/>
                      <a:pt x="107" y="181"/>
                      <a:pt x="107" y="181"/>
                    </a:cubicBezTo>
                    <a:cubicBezTo>
                      <a:pt x="107" y="181"/>
                      <a:pt x="106" y="181"/>
                      <a:pt x="106" y="181"/>
                    </a:cubicBezTo>
                    <a:cubicBezTo>
                      <a:pt x="106" y="181"/>
                      <a:pt x="106" y="181"/>
                      <a:pt x="105" y="181"/>
                    </a:cubicBezTo>
                    <a:cubicBezTo>
                      <a:pt x="106" y="181"/>
                      <a:pt x="106" y="180"/>
                      <a:pt x="106" y="180"/>
                    </a:cubicBezTo>
                    <a:cubicBezTo>
                      <a:pt x="106" y="180"/>
                      <a:pt x="107" y="180"/>
                      <a:pt x="107" y="180"/>
                    </a:cubicBezTo>
                    <a:cubicBezTo>
                      <a:pt x="107" y="180"/>
                      <a:pt x="108" y="180"/>
                      <a:pt x="108" y="180"/>
                    </a:cubicBezTo>
                    <a:cubicBezTo>
                      <a:pt x="108" y="180"/>
                      <a:pt x="109" y="180"/>
                      <a:pt x="109" y="180"/>
                    </a:cubicBezTo>
                    <a:cubicBezTo>
                      <a:pt x="109" y="180"/>
                      <a:pt x="109" y="180"/>
                      <a:pt x="109" y="180"/>
                    </a:cubicBezTo>
                    <a:cubicBezTo>
                      <a:pt x="109" y="180"/>
                      <a:pt x="109" y="180"/>
                      <a:pt x="110" y="179"/>
                    </a:cubicBezTo>
                    <a:cubicBezTo>
                      <a:pt x="110" y="180"/>
                      <a:pt x="110" y="180"/>
                      <a:pt x="110" y="180"/>
                    </a:cubicBezTo>
                    <a:cubicBezTo>
                      <a:pt x="110" y="180"/>
                      <a:pt x="110" y="179"/>
                      <a:pt x="110" y="179"/>
                    </a:cubicBezTo>
                    <a:cubicBezTo>
                      <a:pt x="110" y="179"/>
                      <a:pt x="110" y="178"/>
                      <a:pt x="110" y="178"/>
                    </a:cubicBezTo>
                    <a:cubicBezTo>
                      <a:pt x="110" y="178"/>
                      <a:pt x="110" y="178"/>
                      <a:pt x="110" y="177"/>
                    </a:cubicBezTo>
                    <a:cubicBezTo>
                      <a:pt x="109" y="177"/>
                      <a:pt x="109" y="177"/>
                      <a:pt x="109" y="177"/>
                    </a:cubicBezTo>
                    <a:cubicBezTo>
                      <a:pt x="109" y="177"/>
                      <a:pt x="109" y="177"/>
                      <a:pt x="109" y="177"/>
                    </a:cubicBezTo>
                    <a:cubicBezTo>
                      <a:pt x="109" y="177"/>
                      <a:pt x="109" y="176"/>
                      <a:pt x="109" y="176"/>
                    </a:cubicBezTo>
                    <a:cubicBezTo>
                      <a:pt x="109" y="176"/>
                      <a:pt x="109" y="176"/>
                      <a:pt x="109" y="176"/>
                    </a:cubicBezTo>
                    <a:cubicBezTo>
                      <a:pt x="109" y="176"/>
                      <a:pt x="109" y="176"/>
                      <a:pt x="109" y="175"/>
                    </a:cubicBezTo>
                    <a:cubicBezTo>
                      <a:pt x="109" y="175"/>
                      <a:pt x="109" y="175"/>
                      <a:pt x="109" y="175"/>
                    </a:cubicBezTo>
                    <a:cubicBezTo>
                      <a:pt x="109" y="175"/>
                      <a:pt x="109" y="175"/>
                      <a:pt x="109" y="175"/>
                    </a:cubicBezTo>
                    <a:cubicBezTo>
                      <a:pt x="109" y="175"/>
                      <a:pt x="109" y="175"/>
                      <a:pt x="109" y="175"/>
                    </a:cubicBezTo>
                    <a:cubicBezTo>
                      <a:pt x="109" y="175"/>
                      <a:pt x="109" y="175"/>
                      <a:pt x="109" y="175"/>
                    </a:cubicBezTo>
                    <a:cubicBezTo>
                      <a:pt x="110" y="175"/>
                      <a:pt x="110" y="175"/>
                      <a:pt x="110" y="175"/>
                    </a:cubicBezTo>
                    <a:cubicBezTo>
                      <a:pt x="110" y="175"/>
                      <a:pt x="110" y="175"/>
                      <a:pt x="110" y="175"/>
                    </a:cubicBezTo>
                    <a:cubicBezTo>
                      <a:pt x="111" y="175"/>
                      <a:pt x="111" y="175"/>
                      <a:pt x="111" y="175"/>
                    </a:cubicBezTo>
                    <a:cubicBezTo>
                      <a:pt x="111" y="175"/>
                      <a:pt x="111" y="175"/>
                      <a:pt x="111" y="175"/>
                    </a:cubicBezTo>
                    <a:cubicBezTo>
                      <a:pt x="112" y="175"/>
                      <a:pt x="112" y="175"/>
                      <a:pt x="112" y="176"/>
                    </a:cubicBezTo>
                    <a:cubicBezTo>
                      <a:pt x="112" y="176"/>
                      <a:pt x="112" y="176"/>
                      <a:pt x="112" y="176"/>
                    </a:cubicBezTo>
                    <a:cubicBezTo>
                      <a:pt x="113" y="176"/>
                      <a:pt x="113" y="176"/>
                      <a:pt x="113" y="176"/>
                    </a:cubicBezTo>
                    <a:cubicBezTo>
                      <a:pt x="113" y="175"/>
                      <a:pt x="114" y="175"/>
                      <a:pt x="114" y="175"/>
                    </a:cubicBezTo>
                    <a:cubicBezTo>
                      <a:pt x="114" y="174"/>
                      <a:pt x="114" y="174"/>
                      <a:pt x="114" y="174"/>
                    </a:cubicBezTo>
                    <a:cubicBezTo>
                      <a:pt x="114" y="174"/>
                      <a:pt x="114" y="173"/>
                      <a:pt x="114" y="173"/>
                    </a:cubicBezTo>
                    <a:cubicBezTo>
                      <a:pt x="114" y="173"/>
                      <a:pt x="114" y="173"/>
                      <a:pt x="114" y="173"/>
                    </a:cubicBezTo>
                    <a:cubicBezTo>
                      <a:pt x="114" y="173"/>
                      <a:pt x="114" y="172"/>
                      <a:pt x="114" y="172"/>
                    </a:cubicBezTo>
                    <a:cubicBezTo>
                      <a:pt x="114" y="172"/>
                      <a:pt x="114" y="172"/>
                      <a:pt x="114" y="172"/>
                    </a:cubicBezTo>
                    <a:cubicBezTo>
                      <a:pt x="114" y="172"/>
                      <a:pt x="115" y="172"/>
                      <a:pt x="115" y="172"/>
                    </a:cubicBezTo>
                    <a:cubicBezTo>
                      <a:pt x="115" y="172"/>
                      <a:pt x="115" y="172"/>
                      <a:pt x="115" y="172"/>
                    </a:cubicBezTo>
                    <a:cubicBezTo>
                      <a:pt x="115" y="172"/>
                      <a:pt x="115" y="172"/>
                      <a:pt x="115" y="172"/>
                    </a:cubicBezTo>
                    <a:cubicBezTo>
                      <a:pt x="116" y="172"/>
                      <a:pt x="116" y="172"/>
                      <a:pt x="116" y="172"/>
                    </a:cubicBezTo>
                    <a:cubicBezTo>
                      <a:pt x="116" y="172"/>
                      <a:pt x="116" y="172"/>
                      <a:pt x="116" y="172"/>
                    </a:cubicBezTo>
                    <a:cubicBezTo>
                      <a:pt x="117" y="172"/>
                      <a:pt x="117" y="172"/>
                      <a:pt x="117" y="172"/>
                    </a:cubicBezTo>
                    <a:cubicBezTo>
                      <a:pt x="117" y="172"/>
                      <a:pt x="117" y="172"/>
                      <a:pt x="118" y="172"/>
                    </a:cubicBezTo>
                    <a:cubicBezTo>
                      <a:pt x="118" y="172"/>
                      <a:pt x="117" y="172"/>
                      <a:pt x="117" y="172"/>
                    </a:cubicBezTo>
                    <a:cubicBezTo>
                      <a:pt x="117" y="171"/>
                      <a:pt x="118" y="171"/>
                      <a:pt x="118" y="171"/>
                    </a:cubicBezTo>
                    <a:cubicBezTo>
                      <a:pt x="118" y="171"/>
                      <a:pt x="118" y="171"/>
                      <a:pt x="118" y="171"/>
                    </a:cubicBezTo>
                    <a:cubicBezTo>
                      <a:pt x="118" y="171"/>
                      <a:pt x="118" y="171"/>
                      <a:pt x="118" y="172"/>
                    </a:cubicBezTo>
                    <a:cubicBezTo>
                      <a:pt x="118" y="172"/>
                      <a:pt x="119" y="172"/>
                      <a:pt x="119" y="172"/>
                    </a:cubicBezTo>
                    <a:cubicBezTo>
                      <a:pt x="119" y="172"/>
                      <a:pt x="119" y="172"/>
                      <a:pt x="119" y="172"/>
                    </a:cubicBezTo>
                    <a:cubicBezTo>
                      <a:pt x="119" y="172"/>
                      <a:pt x="120" y="172"/>
                      <a:pt x="120" y="172"/>
                    </a:cubicBezTo>
                    <a:cubicBezTo>
                      <a:pt x="120" y="172"/>
                      <a:pt x="120" y="172"/>
                      <a:pt x="120" y="172"/>
                    </a:cubicBezTo>
                    <a:cubicBezTo>
                      <a:pt x="121" y="171"/>
                      <a:pt x="121" y="171"/>
                      <a:pt x="121" y="171"/>
                    </a:cubicBezTo>
                    <a:cubicBezTo>
                      <a:pt x="121" y="171"/>
                      <a:pt x="121" y="171"/>
                      <a:pt x="121" y="172"/>
                    </a:cubicBezTo>
                    <a:cubicBezTo>
                      <a:pt x="122" y="172"/>
                      <a:pt x="122" y="172"/>
                      <a:pt x="122" y="172"/>
                    </a:cubicBezTo>
                    <a:cubicBezTo>
                      <a:pt x="122" y="171"/>
                      <a:pt x="123" y="171"/>
                      <a:pt x="123" y="171"/>
                    </a:cubicBezTo>
                    <a:cubicBezTo>
                      <a:pt x="123" y="171"/>
                      <a:pt x="123" y="171"/>
                      <a:pt x="123" y="171"/>
                    </a:cubicBezTo>
                    <a:cubicBezTo>
                      <a:pt x="123" y="171"/>
                      <a:pt x="123" y="171"/>
                      <a:pt x="123" y="171"/>
                    </a:cubicBezTo>
                    <a:cubicBezTo>
                      <a:pt x="123" y="170"/>
                      <a:pt x="123" y="170"/>
                      <a:pt x="123" y="170"/>
                    </a:cubicBezTo>
                    <a:cubicBezTo>
                      <a:pt x="123" y="170"/>
                      <a:pt x="123" y="170"/>
                      <a:pt x="123" y="170"/>
                    </a:cubicBezTo>
                    <a:cubicBezTo>
                      <a:pt x="122" y="170"/>
                      <a:pt x="122" y="169"/>
                      <a:pt x="122" y="169"/>
                    </a:cubicBezTo>
                    <a:cubicBezTo>
                      <a:pt x="122" y="169"/>
                      <a:pt x="122" y="169"/>
                      <a:pt x="122" y="169"/>
                    </a:cubicBezTo>
                    <a:cubicBezTo>
                      <a:pt x="122" y="169"/>
                      <a:pt x="122" y="168"/>
                      <a:pt x="122" y="168"/>
                    </a:cubicBezTo>
                    <a:cubicBezTo>
                      <a:pt x="122" y="168"/>
                      <a:pt x="123" y="168"/>
                      <a:pt x="123" y="168"/>
                    </a:cubicBezTo>
                    <a:cubicBezTo>
                      <a:pt x="123" y="169"/>
                      <a:pt x="123" y="169"/>
                      <a:pt x="123" y="169"/>
                    </a:cubicBezTo>
                    <a:cubicBezTo>
                      <a:pt x="123" y="169"/>
                      <a:pt x="123" y="169"/>
                      <a:pt x="123" y="169"/>
                    </a:cubicBezTo>
                    <a:cubicBezTo>
                      <a:pt x="124" y="169"/>
                      <a:pt x="124" y="168"/>
                      <a:pt x="124" y="168"/>
                    </a:cubicBezTo>
                    <a:cubicBezTo>
                      <a:pt x="124" y="168"/>
                      <a:pt x="124" y="168"/>
                      <a:pt x="124" y="168"/>
                    </a:cubicBezTo>
                    <a:cubicBezTo>
                      <a:pt x="124" y="168"/>
                      <a:pt x="125" y="167"/>
                      <a:pt x="125" y="167"/>
                    </a:cubicBezTo>
                    <a:cubicBezTo>
                      <a:pt x="125" y="167"/>
                      <a:pt x="125" y="167"/>
                      <a:pt x="125" y="167"/>
                    </a:cubicBezTo>
                    <a:cubicBezTo>
                      <a:pt x="125" y="167"/>
                      <a:pt x="124" y="167"/>
                      <a:pt x="124" y="166"/>
                    </a:cubicBezTo>
                    <a:cubicBezTo>
                      <a:pt x="124" y="166"/>
                      <a:pt x="124" y="166"/>
                      <a:pt x="124" y="166"/>
                    </a:cubicBezTo>
                    <a:cubicBezTo>
                      <a:pt x="124" y="166"/>
                      <a:pt x="124" y="166"/>
                      <a:pt x="124" y="166"/>
                    </a:cubicBezTo>
                    <a:cubicBezTo>
                      <a:pt x="124" y="166"/>
                      <a:pt x="125" y="166"/>
                      <a:pt x="125" y="165"/>
                    </a:cubicBezTo>
                    <a:cubicBezTo>
                      <a:pt x="125" y="166"/>
                      <a:pt x="125" y="166"/>
                      <a:pt x="125" y="166"/>
                    </a:cubicBezTo>
                    <a:cubicBezTo>
                      <a:pt x="125" y="166"/>
                      <a:pt x="125" y="166"/>
                      <a:pt x="125" y="166"/>
                    </a:cubicBezTo>
                    <a:cubicBezTo>
                      <a:pt x="125" y="166"/>
                      <a:pt x="126" y="166"/>
                      <a:pt x="126" y="166"/>
                    </a:cubicBezTo>
                    <a:cubicBezTo>
                      <a:pt x="126" y="166"/>
                      <a:pt x="126" y="166"/>
                      <a:pt x="127" y="166"/>
                    </a:cubicBezTo>
                    <a:cubicBezTo>
                      <a:pt x="127" y="166"/>
                      <a:pt x="127" y="166"/>
                      <a:pt x="127" y="166"/>
                    </a:cubicBezTo>
                    <a:cubicBezTo>
                      <a:pt x="127" y="166"/>
                      <a:pt x="127" y="167"/>
                      <a:pt x="127" y="167"/>
                    </a:cubicBezTo>
                    <a:cubicBezTo>
                      <a:pt x="126" y="167"/>
                      <a:pt x="126" y="167"/>
                      <a:pt x="126" y="167"/>
                    </a:cubicBezTo>
                    <a:cubicBezTo>
                      <a:pt x="126" y="168"/>
                      <a:pt x="126" y="168"/>
                      <a:pt x="126" y="168"/>
                    </a:cubicBezTo>
                    <a:cubicBezTo>
                      <a:pt x="126" y="168"/>
                      <a:pt x="126" y="168"/>
                      <a:pt x="126" y="169"/>
                    </a:cubicBezTo>
                    <a:cubicBezTo>
                      <a:pt x="126" y="169"/>
                      <a:pt x="127" y="169"/>
                      <a:pt x="127" y="169"/>
                    </a:cubicBezTo>
                    <a:cubicBezTo>
                      <a:pt x="127" y="169"/>
                      <a:pt x="127" y="169"/>
                      <a:pt x="127" y="169"/>
                    </a:cubicBezTo>
                    <a:cubicBezTo>
                      <a:pt x="128" y="169"/>
                      <a:pt x="128" y="169"/>
                      <a:pt x="128" y="169"/>
                    </a:cubicBezTo>
                    <a:cubicBezTo>
                      <a:pt x="128" y="169"/>
                      <a:pt x="128" y="169"/>
                      <a:pt x="128" y="169"/>
                    </a:cubicBezTo>
                    <a:cubicBezTo>
                      <a:pt x="128" y="168"/>
                      <a:pt x="128" y="168"/>
                      <a:pt x="128" y="168"/>
                    </a:cubicBezTo>
                    <a:cubicBezTo>
                      <a:pt x="128" y="168"/>
                      <a:pt x="128" y="168"/>
                      <a:pt x="128" y="167"/>
                    </a:cubicBezTo>
                    <a:cubicBezTo>
                      <a:pt x="128" y="167"/>
                      <a:pt x="128" y="167"/>
                      <a:pt x="128" y="167"/>
                    </a:cubicBezTo>
                    <a:cubicBezTo>
                      <a:pt x="128" y="167"/>
                      <a:pt x="128" y="167"/>
                      <a:pt x="129" y="168"/>
                    </a:cubicBezTo>
                    <a:cubicBezTo>
                      <a:pt x="128" y="168"/>
                      <a:pt x="128" y="168"/>
                      <a:pt x="128" y="168"/>
                    </a:cubicBezTo>
                    <a:cubicBezTo>
                      <a:pt x="128" y="168"/>
                      <a:pt x="128" y="168"/>
                      <a:pt x="128" y="169"/>
                    </a:cubicBezTo>
                    <a:cubicBezTo>
                      <a:pt x="128" y="169"/>
                      <a:pt x="129" y="169"/>
                      <a:pt x="129" y="169"/>
                    </a:cubicBezTo>
                    <a:cubicBezTo>
                      <a:pt x="129" y="169"/>
                      <a:pt x="129" y="169"/>
                      <a:pt x="130" y="169"/>
                    </a:cubicBezTo>
                    <a:cubicBezTo>
                      <a:pt x="130" y="169"/>
                      <a:pt x="130" y="169"/>
                      <a:pt x="130" y="169"/>
                    </a:cubicBezTo>
                    <a:cubicBezTo>
                      <a:pt x="131" y="169"/>
                      <a:pt x="131" y="169"/>
                      <a:pt x="131" y="169"/>
                    </a:cubicBezTo>
                    <a:cubicBezTo>
                      <a:pt x="131" y="169"/>
                      <a:pt x="131" y="168"/>
                      <a:pt x="131" y="168"/>
                    </a:cubicBezTo>
                    <a:cubicBezTo>
                      <a:pt x="131" y="168"/>
                      <a:pt x="131" y="168"/>
                      <a:pt x="131" y="168"/>
                    </a:cubicBezTo>
                    <a:cubicBezTo>
                      <a:pt x="131" y="168"/>
                      <a:pt x="131" y="168"/>
                      <a:pt x="131" y="168"/>
                    </a:cubicBezTo>
                    <a:cubicBezTo>
                      <a:pt x="132" y="168"/>
                      <a:pt x="132" y="168"/>
                      <a:pt x="132" y="168"/>
                    </a:cubicBezTo>
                    <a:cubicBezTo>
                      <a:pt x="132" y="168"/>
                      <a:pt x="132" y="168"/>
                      <a:pt x="132" y="168"/>
                    </a:cubicBezTo>
                    <a:cubicBezTo>
                      <a:pt x="132" y="168"/>
                      <a:pt x="132" y="168"/>
                      <a:pt x="132" y="168"/>
                    </a:cubicBezTo>
                    <a:cubicBezTo>
                      <a:pt x="132" y="168"/>
                      <a:pt x="132" y="168"/>
                      <a:pt x="132" y="168"/>
                    </a:cubicBezTo>
                    <a:cubicBezTo>
                      <a:pt x="132" y="168"/>
                      <a:pt x="132" y="169"/>
                      <a:pt x="133" y="169"/>
                    </a:cubicBezTo>
                    <a:cubicBezTo>
                      <a:pt x="133" y="169"/>
                      <a:pt x="133" y="168"/>
                      <a:pt x="133" y="168"/>
                    </a:cubicBezTo>
                    <a:cubicBezTo>
                      <a:pt x="134" y="168"/>
                      <a:pt x="134" y="168"/>
                      <a:pt x="134" y="168"/>
                    </a:cubicBezTo>
                    <a:cubicBezTo>
                      <a:pt x="135" y="168"/>
                      <a:pt x="135" y="167"/>
                      <a:pt x="135" y="167"/>
                    </a:cubicBezTo>
                    <a:cubicBezTo>
                      <a:pt x="136" y="167"/>
                      <a:pt x="136" y="167"/>
                      <a:pt x="136" y="167"/>
                    </a:cubicBezTo>
                    <a:cubicBezTo>
                      <a:pt x="136" y="167"/>
                      <a:pt x="136" y="167"/>
                      <a:pt x="136" y="167"/>
                    </a:cubicBezTo>
                    <a:cubicBezTo>
                      <a:pt x="136" y="166"/>
                      <a:pt x="136" y="166"/>
                      <a:pt x="136" y="166"/>
                    </a:cubicBezTo>
                    <a:cubicBezTo>
                      <a:pt x="136" y="166"/>
                      <a:pt x="136" y="166"/>
                      <a:pt x="136" y="166"/>
                    </a:cubicBezTo>
                    <a:cubicBezTo>
                      <a:pt x="136" y="166"/>
                      <a:pt x="136" y="166"/>
                      <a:pt x="135" y="166"/>
                    </a:cubicBezTo>
                    <a:cubicBezTo>
                      <a:pt x="135" y="165"/>
                      <a:pt x="135" y="165"/>
                      <a:pt x="135" y="165"/>
                    </a:cubicBezTo>
                    <a:cubicBezTo>
                      <a:pt x="135" y="165"/>
                      <a:pt x="135" y="165"/>
                      <a:pt x="135" y="165"/>
                    </a:cubicBezTo>
                    <a:cubicBezTo>
                      <a:pt x="135" y="165"/>
                      <a:pt x="135" y="165"/>
                      <a:pt x="136" y="165"/>
                    </a:cubicBezTo>
                    <a:cubicBezTo>
                      <a:pt x="136" y="165"/>
                      <a:pt x="136" y="165"/>
                      <a:pt x="136" y="165"/>
                    </a:cubicBezTo>
                    <a:cubicBezTo>
                      <a:pt x="136" y="165"/>
                      <a:pt x="137" y="166"/>
                      <a:pt x="137" y="166"/>
                    </a:cubicBezTo>
                    <a:cubicBezTo>
                      <a:pt x="137" y="166"/>
                      <a:pt x="137" y="166"/>
                      <a:pt x="138" y="166"/>
                    </a:cubicBezTo>
                    <a:cubicBezTo>
                      <a:pt x="138" y="165"/>
                      <a:pt x="138" y="165"/>
                      <a:pt x="138" y="165"/>
                    </a:cubicBezTo>
                    <a:cubicBezTo>
                      <a:pt x="138" y="165"/>
                      <a:pt x="138" y="165"/>
                      <a:pt x="138" y="165"/>
                    </a:cubicBezTo>
                    <a:cubicBezTo>
                      <a:pt x="138" y="165"/>
                      <a:pt x="138" y="165"/>
                      <a:pt x="138" y="165"/>
                    </a:cubicBezTo>
                    <a:cubicBezTo>
                      <a:pt x="138" y="165"/>
                      <a:pt x="138" y="166"/>
                      <a:pt x="139" y="166"/>
                    </a:cubicBezTo>
                    <a:cubicBezTo>
                      <a:pt x="139" y="166"/>
                      <a:pt x="139" y="166"/>
                      <a:pt x="139" y="166"/>
                    </a:cubicBezTo>
                    <a:cubicBezTo>
                      <a:pt x="139" y="166"/>
                      <a:pt x="139" y="166"/>
                      <a:pt x="139" y="166"/>
                    </a:cubicBezTo>
                    <a:cubicBezTo>
                      <a:pt x="140" y="165"/>
                      <a:pt x="140" y="165"/>
                      <a:pt x="141" y="165"/>
                    </a:cubicBezTo>
                    <a:cubicBezTo>
                      <a:pt x="141" y="164"/>
                      <a:pt x="141" y="164"/>
                      <a:pt x="141" y="164"/>
                    </a:cubicBezTo>
                    <a:cubicBezTo>
                      <a:pt x="141" y="164"/>
                      <a:pt x="141" y="164"/>
                      <a:pt x="141" y="164"/>
                    </a:cubicBezTo>
                    <a:cubicBezTo>
                      <a:pt x="141" y="164"/>
                      <a:pt x="141" y="164"/>
                      <a:pt x="141" y="164"/>
                    </a:cubicBezTo>
                    <a:cubicBezTo>
                      <a:pt x="141" y="163"/>
                      <a:pt x="141" y="163"/>
                      <a:pt x="141" y="163"/>
                    </a:cubicBezTo>
                    <a:cubicBezTo>
                      <a:pt x="141" y="163"/>
                      <a:pt x="142" y="163"/>
                      <a:pt x="142" y="163"/>
                    </a:cubicBezTo>
                    <a:cubicBezTo>
                      <a:pt x="142" y="163"/>
                      <a:pt x="142" y="163"/>
                      <a:pt x="142" y="163"/>
                    </a:cubicBezTo>
                    <a:cubicBezTo>
                      <a:pt x="142" y="163"/>
                      <a:pt x="142" y="164"/>
                      <a:pt x="142" y="164"/>
                    </a:cubicBezTo>
                    <a:cubicBezTo>
                      <a:pt x="142" y="164"/>
                      <a:pt x="142" y="164"/>
                      <a:pt x="142" y="164"/>
                    </a:cubicBezTo>
                    <a:cubicBezTo>
                      <a:pt x="142" y="164"/>
                      <a:pt x="142" y="164"/>
                      <a:pt x="143" y="163"/>
                    </a:cubicBezTo>
                    <a:cubicBezTo>
                      <a:pt x="143" y="163"/>
                      <a:pt x="143" y="163"/>
                      <a:pt x="143" y="163"/>
                    </a:cubicBezTo>
                    <a:cubicBezTo>
                      <a:pt x="143" y="163"/>
                      <a:pt x="144" y="162"/>
                      <a:pt x="144" y="162"/>
                    </a:cubicBezTo>
                    <a:cubicBezTo>
                      <a:pt x="144" y="162"/>
                      <a:pt x="144" y="162"/>
                      <a:pt x="143" y="162"/>
                    </a:cubicBezTo>
                    <a:cubicBezTo>
                      <a:pt x="143" y="162"/>
                      <a:pt x="143" y="161"/>
                      <a:pt x="143" y="161"/>
                    </a:cubicBezTo>
                    <a:cubicBezTo>
                      <a:pt x="144" y="161"/>
                      <a:pt x="144" y="161"/>
                      <a:pt x="145" y="160"/>
                    </a:cubicBezTo>
                    <a:cubicBezTo>
                      <a:pt x="145" y="160"/>
                      <a:pt x="145" y="160"/>
                      <a:pt x="146" y="160"/>
                    </a:cubicBezTo>
                    <a:cubicBezTo>
                      <a:pt x="146" y="160"/>
                      <a:pt x="146" y="160"/>
                      <a:pt x="146" y="159"/>
                    </a:cubicBezTo>
                    <a:cubicBezTo>
                      <a:pt x="146" y="159"/>
                      <a:pt x="146" y="159"/>
                      <a:pt x="146" y="159"/>
                    </a:cubicBezTo>
                    <a:cubicBezTo>
                      <a:pt x="146" y="159"/>
                      <a:pt x="146" y="159"/>
                      <a:pt x="146" y="159"/>
                    </a:cubicBezTo>
                    <a:cubicBezTo>
                      <a:pt x="146" y="159"/>
                      <a:pt x="146" y="159"/>
                      <a:pt x="146" y="159"/>
                    </a:cubicBezTo>
                    <a:cubicBezTo>
                      <a:pt x="146" y="159"/>
                      <a:pt x="146" y="159"/>
                      <a:pt x="146" y="159"/>
                    </a:cubicBezTo>
                    <a:cubicBezTo>
                      <a:pt x="146" y="159"/>
                      <a:pt x="147" y="159"/>
                      <a:pt x="147" y="159"/>
                    </a:cubicBezTo>
                    <a:cubicBezTo>
                      <a:pt x="147" y="159"/>
                      <a:pt x="147" y="159"/>
                      <a:pt x="147" y="159"/>
                    </a:cubicBezTo>
                    <a:cubicBezTo>
                      <a:pt x="147" y="159"/>
                      <a:pt x="147" y="159"/>
                      <a:pt x="147" y="158"/>
                    </a:cubicBezTo>
                    <a:cubicBezTo>
                      <a:pt x="147" y="158"/>
                      <a:pt x="147" y="158"/>
                      <a:pt x="147" y="158"/>
                    </a:cubicBezTo>
                    <a:cubicBezTo>
                      <a:pt x="147" y="158"/>
                      <a:pt x="147" y="158"/>
                      <a:pt x="147" y="158"/>
                    </a:cubicBezTo>
                    <a:cubicBezTo>
                      <a:pt x="147" y="158"/>
                      <a:pt x="147" y="158"/>
                      <a:pt x="147" y="158"/>
                    </a:cubicBezTo>
                    <a:cubicBezTo>
                      <a:pt x="147" y="158"/>
                      <a:pt x="148" y="158"/>
                      <a:pt x="148" y="158"/>
                    </a:cubicBezTo>
                    <a:cubicBezTo>
                      <a:pt x="148" y="158"/>
                      <a:pt x="148" y="158"/>
                      <a:pt x="148" y="158"/>
                    </a:cubicBezTo>
                    <a:cubicBezTo>
                      <a:pt x="148" y="158"/>
                      <a:pt x="148" y="158"/>
                      <a:pt x="148" y="157"/>
                    </a:cubicBezTo>
                    <a:cubicBezTo>
                      <a:pt x="148" y="157"/>
                      <a:pt x="148" y="157"/>
                      <a:pt x="148" y="157"/>
                    </a:cubicBezTo>
                    <a:cubicBezTo>
                      <a:pt x="148" y="157"/>
                      <a:pt x="148" y="157"/>
                      <a:pt x="149" y="157"/>
                    </a:cubicBezTo>
                    <a:cubicBezTo>
                      <a:pt x="149" y="157"/>
                      <a:pt x="149" y="157"/>
                      <a:pt x="149" y="156"/>
                    </a:cubicBezTo>
                    <a:cubicBezTo>
                      <a:pt x="149" y="156"/>
                      <a:pt x="149" y="156"/>
                      <a:pt x="149" y="156"/>
                    </a:cubicBezTo>
                    <a:cubicBezTo>
                      <a:pt x="149" y="156"/>
                      <a:pt x="149" y="156"/>
                      <a:pt x="149" y="156"/>
                    </a:cubicBezTo>
                    <a:cubicBezTo>
                      <a:pt x="149" y="156"/>
                      <a:pt x="149" y="156"/>
                      <a:pt x="149" y="156"/>
                    </a:cubicBezTo>
                    <a:cubicBezTo>
                      <a:pt x="150" y="156"/>
                      <a:pt x="150" y="156"/>
                      <a:pt x="150" y="156"/>
                    </a:cubicBezTo>
                    <a:cubicBezTo>
                      <a:pt x="150" y="156"/>
                      <a:pt x="150" y="155"/>
                      <a:pt x="151" y="155"/>
                    </a:cubicBezTo>
                    <a:cubicBezTo>
                      <a:pt x="151" y="155"/>
                      <a:pt x="151" y="155"/>
                      <a:pt x="151" y="155"/>
                    </a:cubicBezTo>
                    <a:cubicBezTo>
                      <a:pt x="152" y="155"/>
                      <a:pt x="152" y="154"/>
                      <a:pt x="152" y="154"/>
                    </a:cubicBezTo>
                    <a:cubicBezTo>
                      <a:pt x="152" y="154"/>
                      <a:pt x="152" y="154"/>
                      <a:pt x="153" y="154"/>
                    </a:cubicBezTo>
                    <a:cubicBezTo>
                      <a:pt x="153" y="154"/>
                      <a:pt x="153" y="154"/>
                      <a:pt x="153" y="154"/>
                    </a:cubicBezTo>
                    <a:cubicBezTo>
                      <a:pt x="153" y="154"/>
                      <a:pt x="153" y="154"/>
                      <a:pt x="154" y="154"/>
                    </a:cubicBezTo>
                    <a:cubicBezTo>
                      <a:pt x="154" y="154"/>
                      <a:pt x="154" y="154"/>
                      <a:pt x="154" y="154"/>
                    </a:cubicBezTo>
                    <a:cubicBezTo>
                      <a:pt x="154" y="153"/>
                      <a:pt x="154" y="153"/>
                      <a:pt x="154" y="153"/>
                    </a:cubicBezTo>
                    <a:cubicBezTo>
                      <a:pt x="154" y="152"/>
                      <a:pt x="154" y="152"/>
                      <a:pt x="154" y="152"/>
                    </a:cubicBezTo>
                    <a:cubicBezTo>
                      <a:pt x="154" y="152"/>
                      <a:pt x="154" y="152"/>
                      <a:pt x="153" y="152"/>
                    </a:cubicBezTo>
                    <a:cubicBezTo>
                      <a:pt x="153" y="152"/>
                      <a:pt x="153" y="152"/>
                      <a:pt x="153" y="152"/>
                    </a:cubicBezTo>
                    <a:cubicBezTo>
                      <a:pt x="153" y="152"/>
                      <a:pt x="153" y="152"/>
                      <a:pt x="153" y="151"/>
                    </a:cubicBezTo>
                    <a:cubicBezTo>
                      <a:pt x="153" y="151"/>
                      <a:pt x="153" y="151"/>
                      <a:pt x="153" y="151"/>
                    </a:cubicBezTo>
                    <a:cubicBezTo>
                      <a:pt x="153" y="151"/>
                      <a:pt x="153" y="150"/>
                      <a:pt x="153" y="150"/>
                    </a:cubicBezTo>
                    <a:cubicBezTo>
                      <a:pt x="153" y="150"/>
                      <a:pt x="153" y="150"/>
                      <a:pt x="152" y="150"/>
                    </a:cubicBezTo>
                    <a:cubicBezTo>
                      <a:pt x="152" y="150"/>
                      <a:pt x="152" y="150"/>
                      <a:pt x="152" y="149"/>
                    </a:cubicBezTo>
                    <a:cubicBezTo>
                      <a:pt x="152" y="149"/>
                      <a:pt x="152" y="149"/>
                      <a:pt x="152" y="149"/>
                    </a:cubicBezTo>
                    <a:cubicBezTo>
                      <a:pt x="152" y="149"/>
                      <a:pt x="152" y="149"/>
                      <a:pt x="152" y="149"/>
                    </a:cubicBezTo>
                    <a:cubicBezTo>
                      <a:pt x="152" y="149"/>
                      <a:pt x="152" y="149"/>
                      <a:pt x="152" y="148"/>
                    </a:cubicBezTo>
                    <a:cubicBezTo>
                      <a:pt x="152" y="149"/>
                      <a:pt x="152" y="149"/>
                      <a:pt x="153" y="149"/>
                    </a:cubicBezTo>
                    <a:cubicBezTo>
                      <a:pt x="153" y="149"/>
                      <a:pt x="153" y="149"/>
                      <a:pt x="153" y="149"/>
                    </a:cubicBezTo>
                    <a:cubicBezTo>
                      <a:pt x="153" y="149"/>
                      <a:pt x="153" y="150"/>
                      <a:pt x="154" y="150"/>
                    </a:cubicBezTo>
                    <a:cubicBezTo>
                      <a:pt x="154" y="150"/>
                      <a:pt x="154" y="150"/>
                      <a:pt x="154" y="150"/>
                    </a:cubicBezTo>
                    <a:cubicBezTo>
                      <a:pt x="154" y="150"/>
                      <a:pt x="154" y="151"/>
                      <a:pt x="154" y="151"/>
                    </a:cubicBezTo>
                    <a:cubicBezTo>
                      <a:pt x="154" y="151"/>
                      <a:pt x="155" y="151"/>
                      <a:pt x="155" y="151"/>
                    </a:cubicBezTo>
                    <a:cubicBezTo>
                      <a:pt x="155" y="151"/>
                      <a:pt x="155" y="151"/>
                      <a:pt x="155" y="151"/>
                    </a:cubicBezTo>
                    <a:cubicBezTo>
                      <a:pt x="155" y="151"/>
                      <a:pt x="155" y="152"/>
                      <a:pt x="155" y="152"/>
                    </a:cubicBezTo>
                    <a:cubicBezTo>
                      <a:pt x="155" y="152"/>
                      <a:pt x="155" y="152"/>
                      <a:pt x="156" y="152"/>
                    </a:cubicBezTo>
                    <a:cubicBezTo>
                      <a:pt x="156" y="152"/>
                      <a:pt x="156" y="152"/>
                      <a:pt x="156" y="153"/>
                    </a:cubicBezTo>
                    <a:cubicBezTo>
                      <a:pt x="157" y="153"/>
                      <a:pt x="157" y="153"/>
                      <a:pt x="157" y="153"/>
                    </a:cubicBezTo>
                    <a:cubicBezTo>
                      <a:pt x="157" y="152"/>
                      <a:pt x="157" y="152"/>
                      <a:pt x="157" y="152"/>
                    </a:cubicBezTo>
                    <a:cubicBezTo>
                      <a:pt x="157" y="152"/>
                      <a:pt x="157" y="152"/>
                      <a:pt x="157" y="152"/>
                    </a:cubicBezTo>
                    <a:cubicBezTo>
                      <a:pt x="158" y="152"/>
                      <a:pt x="158" y="152"/>
                      <a:pt x="158" y="152"/>
                    </a:cubicBezTo>
                    <a:cubicBezTo>
                      <a:pt x="158" y="152"/>
                      <a:pt x="158" y="152"/>
                      <a:pt x="158" y="152"/>
                    </a:cubicBezTo>
                    <a:cubicBezTo>
                      <a:pt x="159" y="152"/>
                      <a:pt x="159" y="152"/>
                      <a:pt x="159" y="152"/>
                    </a:cubicBezTo>
                    <a:cubicBezTo>
                      <a:pt x="160" y="152"/>
                      <a:pt x="160" y="152"/>
                      <a:pt x="160" y="152"/>
                    </a:cubicBezTo>
                    <a:cubicBezTo>
                      <a:pt x="160" y="152"/>
                      <a:pt x="161" y="152"/>
                      <a:pt x="161" y="152"/>
                    </a:cubicBezTo>
                    <a:cubicBezTo>
                      <a:pt x="161" y="152"/>
                      <a:pt x="161" y="152"/>
                      <a:pt x="161" y="152"/>
                    </a:cubicBezTo>
                    <a:cubicBezTo>
                      <a:pt x="161" y="152"/>
                      <a:pt x="161" y="152"/>
                      <a:pt x="162" y="152"/>
                    </a:cubicBezTo>
                    <a:cubicBezTo>
                      <a:pt x="162" y="152"/>
                      <a:pt x="162" y="151"/>
                      <a:pt x="162" y="151"/>
                    </a:cubicBezTo>
                    <a:cubicBezTo>
                      <a:pt x="162" y="151"/>
                      <a:pt x="162" y="151"/>
                      <a:pt x="162" y="151"/>
                    </a:cubicBezTo>
                    <a:cubicBezTo>
                      <a:pt x="163" y="151"/>
                      <a:pt x="163" y="151"/>
                      <a:pt x="163" y="151"/>
                    </a:cubicBezTo>
                    <a:cubicBezTo>
                      <a:pt x="163" y="151"/>
                      <a:pt x="163" y="151"/>
                      <a:pt x="163" y="150"/>
                    </a:cubicBezTo>
                    <a:cubicBezTo>
                      <a:pt x="163" y="150"/>
                      <a:pt x="163" y="150"/>
                      <a:pt x="164" y="150"/>
                    </a:cubicBezTo>
                    <a:cubicBezTo>
                      <a:pt x="164" y="150"/>
                      <a:pt x="164" y="150"/>
                      <a:pt x="164" y="150"/>
                    </a:cubicBezTo>
                    <a:cubicBezTo>
                      <a:pt x="164" y="151"/>
                      <a:pt x="165" y="151"/>
                      <a:pt x="165" y="151"/>
                    </a:cubicBezTo>
                    <a:cubicBezTo>
                      <a:pt x="165" y="151"/>
                      <a:pt x="165" y="151"/>
                      <a:pt x="166" y="151"/>
                    </a:cubicBezTo>
                    <a:cubicBezTo>
                      <a:pt x="166" y="151"/>
                      <a:pt x="166" y="151"/>
                      <a:pt x="166" y="151"/>
                    </a:cubicBezTo>
                    <a:cubicBezTo>
                      <a:pt x="166" y="151"/>
                      <a:pt x="166" y="151"/>
                      <a:pt x="166" y="151"/>
                    </a:cubicBezTo>
                    <a:cubicBezTo>
                      <a:pt x="167" y="151"/>
                      <a:pt x="167" y="151"/>
                      <a:pt x="167" y="151"/>
                    </a:cubicBezTo>
                    <a:cubicBezTo>
                      <a:pt x="167" y="151"/>
                      <a:pt x="167" y="150"/>
                      <a:pt x="167" y="150"/>
                    </a:cubicBezTo>
                    <a:cubicBezTo>
                      <a:pt x="167" y="150"/>
                      <a:pt x="167" y="150"/>
                      <a:pt x="167" y="150"/>
                    </a:cubicBezTo>
                    <a:cubicBezTo>
                      <a:pt x="168" y="150"/>
                      <a:pt x="168" y="150"/>
                      <a:pt x="168" y="150"/>
                    </a:cubicBezTo>
                    <a:cubicBezTo>
                      <a:pt x="168" y="150"/>
                      <a:pt x="168" y="150"/>
                      <a:pt x="168" y="150"/>
                    </a:cubicBezTo>
                    <a:cubicBezTo>
                      <a:pt x="168" y="150"/>
                      <a:pt x="168" y="150"/>
                      <a:pt x="168" y="150"/>
                    </a:cubicBezTo>
                    <a:cubicBezTo>
                      <a:pt x="168" y="150"/>
                      <a:pt x="169" y="150"/>
                      <a:pt x="169" y="150"/>
                    </a:cubicBezTo>
                    <a:cubicBezTo>
                      <a:pt x="169" y="150"/>
                      <a:pt x="169" y="150"/>
                      <a:pt x="169" y="150"/>
                    </a:cubicBezTo>
                    <a:cubicBezTo>
                      <a:pt x="169" y="150"/>
                      <a:pt x="169" y="150"/>
                      <a:pt x="170" y="150"/>
                    </a:cubicBezTo>
                    <a:cubicBezTo>
                      <a:pt x="170" y="150"/>
                      <a:pt x="170" y="150"/>
                      <a:pt x="170" y="149"/>
                    </a:cubicBezTo>
                    <a:cubicBezTo>
                      <a:pt x="170" y="149"/>
                      <a:pt x="170" y="149"/>
                      <a:pt x="170" y="149"/>
                    </a:cubicBezTo>
                    <a:cubicBezTo>
                      <a:pt x="170" y="149"/>
                      <a:pt x="170" y="149"/>
                      <a:pt x="170" y="149"/>
                    </a:cubicBezTo>
                    <a:cubicBezTo>
                      <a:pt x="171" y="149"/>
                      <a:pt x="171" y="149"/>
                      <a:pt x="171" y="149"/>
                    </a:cubicBezTo>
                    <a:cubicBezTo>
                      <a:pt x="171" y="149"/>
                      <a:pt x="172" y="149"/>
                      <a:pt x="172" y="149"/>
                    </a:cubicBezTo>
                    <a:cubicBezTo>
                      <a:pt x="172" y="149"/>
                      <a:pt x="172" y="149"/>
                      <a:pt x="172" y="148"/>
                    </a:cubicBezTo>
                    <a:cubicBezTo>
                      <a:pt x="172" y="148"/>
                      <a:pt x="172" y="148"/>
                      <a:pt x="172" y="148"/>
                    </a:cubicBezTo>
                    <a:cubicBezTo>
                      <a:pt x="172" y="149"/>
                      <a:pt x="172" y="149"/>
                      <a:pt x="172" y="149"/>
                    </a:cubicBezTo>
                    <a:cubicBezTo>
                      <a:pt x="172" y="149"/>
                      <a:pt x="172" y="149"/>
                      <a:pt x="173" y="149"/>
                    </a:cubicBezTo>
                    <a:cubicBezTo>
                      <a:pt x="173" y="149"/>
                      <a:pt x="173" y="149"/>
                      <a:pt x="173" y="148"/>
                    </a:cubicBezTo>
                    <a:cubicBezTo>
                      <a:pt x="173" y="148"/>
                      <a:pt x="173" y="148"/>
                      <a:pt x="173" y="148"/>
                    </a:cubicBezTo>
                    <a:cubicBezTo>
                      <a:pt x="173" y="148"/>
                      <a:pt x="174" y="148"/>
                      <a:pt x="174" y="148"/>
                    </a:cubicBezTo>
                    <a:cubicBezTo>
                      <a:pt x="174" y="148"/>
                      <a:pt x="174" y="148"/>
                      <a:pt x="174" y="148"/>
                    </a:cubicBezTo>
                    <a:cubicBezTo>
                      <a:pt x="174" y="148"/>
                      <a:pt x="175" y="148"/>
                      <a:pt x="175" y="148"/>
                    </a:cubicBezTo>
                    <a:cubicBezTo>
                      <a:pt x="175" y="148"/>
                      <a:pt x="175" y="148"/>
                      <a:pt x="175" y="148"/>
                    </a:cubicBezTo>
                    <a:cubicBezTo>
                      <a:pt x="175" y="148"/>
                      <a:pt x="175" y="148"/>
                      <a:pt x="176" y="148"/>
                    </a:cubicBezTo>
                    <a:cubicBezTo>
                      <a:pt x="176" y="148"/>
                      <a:pt x="176" y="148"/>
                      <a:pt x="176" y="148"/>
                    </a:cubicBezTo>
                    <a:cubicBezTo>
                      <a:pt x="176" y="148"/>
                      <a:pt x="176" y="148"/>
                      <a:pt x="176" y="148"/>
                    </a:cubicBezTo>
                    <a:cubicBezTo>
                      <a:pt x="177" y="148"/>
                      <a:pt x="177" y="148"/>
                      <a:pt x="177" y="148"/>
                    </a:cubicBezTo>
                    <a:cubicBezTo>
                      <a:pt x="177" y="148"/>
                      <a:pt x="177" y="148"/>
                      <a:pt x="177" y="147"/>
                    </a:cubicBezTo>
                    <a:cubicBezTo>
                      <a:pt x="178" y="147"/>
                      <a:pt x="178" y="147"/>
                      <a:pt x="178" y="147"/>
                    </a:cubicBezTo>
                    <a:cubicBezTo>
                      <a:pt x="178" y="147"/>
                      <a:pt x="178" y="147"/>
                      <a:pt x="179" y="147"/>
                    </a:cubicBezTo>
                    <a:cubicBezTo>
                      <a:pt x="179" y="147"/>
                      <a:pt x="179" y="147"/>
                      <a:pt x="180" y="147"/>
                    </a:cubicBezTo>
                    <a:cubicBezTo>
                      <a:pt x="180" y="147"/>
                      <a:pt x="180" y="147"/>
                      <a:pt x="180" y="147"/>
                    </a:cubicBezTo>
                    <a:cubicBezTo>
                      <a:pt x="180" y="147"/>
                      <a:pt x="181" y="147"/>
                      <a:pt x="181" y="147"/>
                    </a:cubicBezTo>
                    <a:cubicBezTo>
                      <a:pt x="181" y="147"/>
                      <a:pt x="181" y="147"/>
                      <a:pt x="181" y="147"/>
                    </a:cubicBezTo>
                    <a:cubicBezTo>
                      <a:pt x="181" y="147"/>
                      <a:pt x="181" y="147"/>
                      <a:pt x="181" y="146"/>
                    </a:cubicBezTo>
                    <a:cubicBezTo>
                      <a:pt x="182" y="146"/>
                      <a:pt x="182" y="146"/>
                      <a:pt x="182" y="146"/>
                    </a:cubicBezTo>
                    <a:cubicBezTo>
                      <a:pt x="182" y="146"/>
                      <a:pt x="183" y="146"/>
                      <a:pt x="183" y="146"/>
                    </a:cubicBezTo>
                    <a:cubicBezTo>
                      <a:pt x="183" y="146"/>
                      <a:pt x="183" y="146"/>
                      <a:pt x="183" y="146"/>
                    </a:cubicBezTo>
                    <a:cubicBezTo>
                      <a:pt x="184" y="145"/>
                      <a:pt x="184" y="145"/>
                      <a:pt x="184" y="145"/>
                    </a:cubicBezTo>
                    <a:cubicBezTo>
                      <a:pt x="185" y="145"/>
                      <a:pt x="185" y="145"/>
                      <a:pt x="185" y="145"/>
                    </a:cubicBezTo>
                    <a:cubicBezTo>
                      <a:pt x="185" y="145"/>
                      <a:pt x="185" y="145"/>
                      <a:pt x="185" y="145"/>
                    </a:cubicBezTo>
                    <a:cubicBezTo>
                      <a:pt x="185" y="145"/>
                      <a:pt x="185" y="144"/>
                      <a:pt x="185" y="144"/>
                    </a:cubicBezTo>
                    <a:cubicBezTo>
                      <a:pt x="185" y="144"/>
                      <a:pt x="185" y="144"/>
                      <a:pt x="185" y="144"/>
                    </a:cubicBezTo>
                    <a:cubicBezTo>
                      <a:pt x="185" y="144"/>
                      <a:pt x="185" y="144"/>
                      <a:pt x="185" y="1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352" name="Freeform 892"/>
              <p:cNvSpPr>
                <a:spLocks/>
              </p:cNvSpPr>
              <p:nvPr/>
            </p:nvSpPr>
            <p:spPr bwMode="auto">
              <a:xfrm>
                <a:off x="1941" y="2135"/>
                <a:ext cx="7" cy="2"/>
              </a:xfrm>
              <a:custGeom>
                <a:avLst/>
                <a:gdLst>
                  <a:gd name="T0" fmla="*/ 3 w 3"/>
                  <a:gd name="T1" fmla="*/ 1 h 1"/>
                  <a:gd name="T2" fmla="*/ 2 w 3"/>
                  <a:gd name="T3" fmla="*/ 0 h 1"/>
                  <a:gd name="T4" fmla="*/ 1 w 3"/>
                  <a:gd name="T5" fmla="*/ 1 h 1"/>
                  <a:gd name="T6" fmla="*/ 1 w 3"/>
                  <a:gd name="T7" fmla="*/ 0 h 1"/>
                  <a:gd name="T8" fmla="*/ 0 w 3"/>
                  <a:gd name="T9" fmla="*/ 1 h 1"/>
                  <a:gd name="T10" fmla="*/ 1 w 3"/>
                  <a:gd name="T11" fmla="*/ 1 h 1"/>
                  <a:gd name="T12" fmla="*/ 1 w 3"/>
                  <a:gd name="T13" fmla="*/ 1 h 1"/>
                  <a:gd name="T14" fmla="*/ 2 w 3"/>
                  <a:gd name="T15" fmla="*/ 1 h 1"/>
                  <a:gd name="T16" fmla="*/ 3 w 3"/>
                  <a:gd name="T17" fmla="*/ 1 h 1"/>
                  <a:gd name="T18" fmla="*/ 3 w 3"/>
                  <a:gd name="T19" fmla="*/ 1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 h="1">
                    <a:moveTo>
                      <a:pt x="3" y="1"/>
                    </a:moveTo>
                    <a:cubicBezTo>
                      <a:pt x="3" y="1"/>
                      <a:pt x="3" y="1"/>
                      <a:pt x="2" y="0"/>
                    </a:cubicBezTo>
                    <a:cubicBezTo>
                      <a:pt x="2" y="1"/>
                      <a:pt x="2" y="1"/>
                      <a:pt x="1" y="1"/>
                    </a:cubicBezTo>
                    <a:cubicBezTo>
                      <a:pt x="1" y="1"/>
                      <a:pt x="1" y="0"/>
                      <a:pt x="1" y="0"/>
                    </a:cubicBezTo>
                    <a:cubicBezTo>
                      <a:pt x="1" y="0"/>
                      <a:pt x="0" y="1"/>
                      <a:pt x="0" y="1"/>
                    </a:cubicBezTo>
                    <a:cubicBezTo>
                      <a:pt x="0" y="1"/>
                      <a:pt x="1" y="1"/>
                      <a:pt x="1" y="1"/>
                    </a:cubicBezTo>
                    <a:cubicBezTo>
                      <a:pt x="1" y="1"/>
                      <a:pt x="1" y="1"/>
                      <a:pt x="1" y="1"/>
                    </a:cubicBezTo>
                    <a:cubicBezTo>
                      <a:pt x="1" y="1"/>
                      <a:pt x="2" y="1"/>
                      <a:pt x="2" y="1"/>
                    </a:cubicBezTo>
                    <a:cubicBezTo>
                      <a:pt x="2" y="1"/>
                      <a:pt x="2" y="1"/>
                      <a:pt x="3" y="1"/>
                    </a:cubicBezTo>
                    <a:cubicBezTo>
                      <a:pt x="3" y="1"/>
                      <a:pt x="3" y="1"/>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353" name="Freeform 893"/>
              <p:cNvSpPr>
                <a:spLocks/>
              </p:cNvSpPr>
              <p:nvPr/>
            </p:nvSpPr>
            <p:spPr bwMode="auto">
              <a:xfrm>
                <a:off x="1964" y="2100"/>
                <a:ext cx="5" cy="7"/>
              </a:xfrm>
              <a:custGeom>
                <a:avLst/>
                <a:gdLst>
                  <a:gd name="T0" fmla="*/ 2 w 2"/>
                  <a:gd name="T1" fmla="*/ 2 h 3"/>
                  <a:gd name="T2" fmla="*/ 1 w 2"/>
                  <a:gd name="T3" fmla="*/ 1 h 3"/>
                  <a:gd name="T4" fmla="*/ 1 w 2"/>
                  <a:gd name="T5" fmla="*/ 1 h 3"/>
                  <a:gd name="T6" fmla="*/ 0 w 2"/>
                  <a:gd name="T7" fmla="*/ 0 h 3"/>
                  <a:gd name="T8" fmla="*/ 0 w 2"/>
                  <a:gd name="T9" fmla="*/ 1 h 3"/>
                  <a:gd name="T10" fmla="*/ 0 w 2"/>
                  <a:gd name="T11" fmla="*/ 1 h 3"/>
                  <a:gd name="T12" fmla="*/ 1 w 2"/>
                  <a:gd name="T13" fmla="*/ 2 h 3"/>
                  <a:gd name="T14" fmla="*/ 1 w 2"/>
                  <a:gd name="T15" fmla="*/ 3 h 3"/>
                  <a:gd name="T16" fmla="*/ 1 w 2"/>
                  <a:gd name="T17" fmla="*/ 3 h 3"/>
                  <a:gd name="T18" fmla="*/ 2 w 2"/>
                  <a:gd name="T19" fmla="*/ 3 h 3"/>
                  <a:gd name="T20" fmla="*/ 2 w 2"/>
                  <a:gd name="T21" fmla="*/ 2 h 3"/>
                  <a:gd name="T22" fmla="*/ 2 w 2"/>
                  <a:gd name="T23" fmla="*/ 2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 h="3">
                    <a:moveTo>
                      <a:pt x="2" y="2"/>
                    </a:moveTo>
                    <a:cubicBezTo>
                      <a:pt x="2" y="2"/>
                      <a:pt x="1" y="1"/>
                      <a:pt x="1" y="1"/>
                    </a:cubicBezTo>
                    <a:cubicBezTo>
                      <a:pt x="1" y="1"/>
                      <a:pt x="1" y="1"/>
                      <a:pt x="1" y="1"/>
                    </a:cubicBezTo>
                    <a:cubicBezTo>
                      <a:pt x="1" y="1"/>
                      <a:pt x="0" y="1"/>
                      <a:pt x="0" y="0"/>
                    </a:cubicBezTo>
                    <a:cubicBezTo>
                      <a:pt x="0" y="1"/>
                      <a:pt x="0" y="1"/>
                      <a:pt x="0" y="1"/>
                    </a:cubicBezTo>
                    <a:cubicBezTo>
                      <a:pt x="0" y="1"/>
                      <a:pt x="0" y="1"/>
                      <a:pt x="0" y="1"/>
                    </a:cubicBezTo>
                    <a:cubicBezTo>
                      <a:pt x="1" y="1"/>
                      <a:pt x="1" y="2"/>
                      <a:pt x="1" y="2"/>
                    </a:cubicBezTo>
                    <a:cubicBezTo>
                      <a:pt x="1" y="2"/>
                      <a:pt x="1" y="2"/>
                      <a:pt x="1" y="3"/>
                    </a:cubicBezTo>
                    <a:cubicBezTo>
                      <a:pt x="1" y="3"/>
                      <a:pt x="1" y="3"/>
                      <a:pt x="1" y="3"/>
                    </a:cubicBezTo>
                    <a:cubicBezTo>
                      <a:pt x="2" y="3"/>
                      <a:pt x="2" y="3"/>
                      <a:pt x="2" y="3"/>
                    </a:cubicBezTo>
                    <a:cubicBezTo>
                      <a:pt x="2" y="3"/>
                      <a:pt x="2" y="3"/>
                      <a:pt x="2" y="2"/>
                    </a:cubicBezTo>
                    <a:cubicBezTo>
                      <a:pt x="2" y="2"/>
                      <a:pt x="2" y="2"/>
                      <a:pt x="2"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354" name="Freeform 894"/>
              <p:cNvSpPr>
                <a:spLocks/>
              </p:cNvSpPr>
              <p:nvPr/>
            </p:nvSpPr>
            <p:spPr bwMode="auto">
              <a:xfrm>
                <a:off x="1952" y="2133"/>
                <a:ext cx="0" cy="2"/>
              </a:xfrm>
              <a:custGeom>
                <a:avLst/>
                <a:gdLst>
                  <a:gd name="T0" fmla="*/ 0 h 1"/>
                  <a:gd name="T1" fmla="*/ 1 h 1"/>
                  <a:gd name="T2" fmla="*/ 0 h 1"/>
                  <a:gd name="T3" fmla="*/ 0 h 1"/>
                  <a:gd name="T4" fmla="*/ 0 h 1"/>
                </a:gdLst>
                <a:ahLst/>
                <a:cxnLst>
                  <a:cxn ang="0">
                    <a:pos x="0" y="T0"/>
                  </a:cxn>
                  <a:cxn ang="0">
                    <a:pos x="0" y="T1"/>
                  </a:cxn>
                  <a:cxn ang="0">
                    <a:pos x="0" y="T2"/>
                  </a:cxn>
                  <a:cxn ang="0">
                    <a:pos x="0" y="T3"/>
                  </a:cxn>
                  <a:cxn ang="0">
                    <a:pos x="0" y="T4"/>
                  </a:cxn>
                </a:cxnLst>
                <a:rect l="0" t="0" r="r" b="b"/>
                <a:pathLst>
                  <a:path h="1">
                    <a:moveTo>
                      <a:pt x="0" y="0"/>
                    </a:moveTo>
                    <a:cubicBezTo>
                      <a:pt x="0" y="0"/>
                      <a:pt x="0" y="0"/>
                      <a:pt x="0" y="1"/>
                    </a:cubicBez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355" name="Freeform 895"/>
              <p:cNvSpPr>
                <a:spLocks/>
              </p:cNvSpPr>
              <p:nvPr/>
            </p:nvSpPr>
            <p:spPr bwMode="auto">
              <a:xfrm>
                <a:off x="1950" y="2123"/>
                <a:ext cx="7" cy="3"/>
              </a:xfrm>
              <a:custGeom>
                <a:avLst/>
                <a:gdLst>
                  <a:gd name="T0" fmla="*/ 3 w 3"/>
                  <a:gd name="T1" fmla="*/ 1 h 1"/>
                  <a:gd name="T2" fmla="*/ 2 w 3"/>
                  <a:gd name="T3" fmla="*/ 1 h 1"/>
                  <a:gd name="T4" fmla="*/ 1 w 3"/>
                  <a:gd name="T5" fmla="*/ 0 h 1"/>
                  <a:gd name="T6" fmla="*/ 0 w 3"/>
                  <a:gd name="T7" fmla="*/ 0 h 1"/>
                  <a:gd name="T8" fmla="*/ 0 w 3"/>
                  <a:gd name="T9" fmla="*/ 0 h 1"/>
                  <a:gd name="T10" fmla="*/ 0 w 3"/>
                  <a:gd name="T11" fmla="*/ 0 h 1"/>
                  <a:gd name="T12" fmla="*/ 1 w 3"/>
                  <a:gd name="T13" fmla="*/ 1 h 1"/>
                  <a:gd name="T14" fmla="*/ 2 w 3"/>
                  <a:gd name="T15" fmla="*/ 1 h 1"/>
                  <a:gd name="T16" fmla="*/ 2 w 3"/>
                  <a:gd name="T17" fmla="*/ 1 h 1"/>
                  <a:gd name="T18" fmla="*/ 3 w 3"/>
                  <a:gd name="T19" fmla="*/ 1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 h="1">
                    <a:moveTo>
                      <a:pt x="3" y="1"/>
                    </a:moveTo>
                    <a:cubicBezTo>
                      <a:pt x="3" y="1"/>
                      <a:pt x="2" y="1"/>
                      <a:pt x="2" y="1"/>
                    </a:cubicBezTo>
                    <a:cubicBezTo>
                      <a:pt x="2" y="0"/>
                      <a:pt x="1" y="0"/>
                      <a:pt x="1" y="0"/>
                    </a:cubicBezTo>
                    <a:cubicBezTo>
                      <a:pt x="1" y="0"/>
                      <a:pt x="1" y="0"/>
                      <a:pt x="0" y="0"/>
                    </a:cubicBezTo>
                    <a:cubicBezTo>
                      <a:pt x="0" y="0"/>
                      <a:pt x="0" y="0"/>
                      <a:pt x="0" y="0"/>
                    </a:cubicBezTo>
                    <a:cubicBezTo>
                      <a:pt x="0" y="0"/>
                      <a:pt x="0" y="0"/>
                      <a:pt x="0" y="0"/>
                    </a:cubicBezTo>
                    <a:cubicBezTo>
                      <a:pt x="0" y="0"/>
                      <a:pt x="1" y="1"/>
                      <a:pt x="1" y="1"/>
                    </a:cubicBezTo>
                    <a:cubicBezTo>
                      <a:pt x="1" y="1"/>
                      <a:pt x="2" y="1"/>
                      <a:pt x="2" y="1"/>
                    </a:cubicBezTo>
                    <a:cubicBezTo>
                      <a:pt x="2" y="1"/>
                      <a:pt x="2" y="1"/>
                      <a:pt x="2" y="1"/>
                    </a:cubicBezTo>
                    <a:cubicBezTo>
                      <a:pt x="2" y="1"/>
                      <a:pt x="3" y="1"/>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356" name="Freeform 896"/>
              <p:cNvSpPr>
                <a:spLocks/>
              </p:cNvSpPr>
              <p:nvPr/>
            </p:nvSpPr>
            <p:spPr bwMode="auto">
              <a:xfrm>
                <a:off x="1976" y="2095"/>
                <a:ext cx="2" cy="0"/>
              </a:xfrm>
              <a:custGeom>
                <a:avLst/>
                <a:gdLst>
                  <a:gd name="T0" fmla="*/ 1 w 1"/>
                  <a:gd name="T1" fmla="*/ 1 w 1"/>
                  <a:gd name="T2" fmla="*/ 0 w 1"/>
                  <a:gd name="T3" fmla="*/ 0 w 1"/>
                  <a:gd name="T4" fmla="*/ 1 w 1"/>
                  <a:gd name="T5" fmla="*/ 1 w 1"/>
                </a:gdLst>
                <a:ahLst/>
                <a:cxnLst>
                  <a:cxn ang="0">
                    <a:pos x="T0" y="0"/>
                  </a:cxn>
                  <a:cxn ang="0">
                    <a:pos x="T1" y="0"/>
                  </a:cxn>
                  <a:cxn ang="0">
                    <a:pos x="T2" y="0"/>
                  </a:cxn>
                  <a:cxn ang="0">
                    <a:pos x="T3" y="0"/>
                  </a:cxn>
                  <a:cxn ang="0">
                    <a:pos x="T4" y="0"/>
                  </a:cxn>
                  <a:cxn ang="0">
                    <a:pos x="T5" y="0"/>
                  </a:cxn>
                </a:cxnLst>
                <a:rect l="0" t="0" r="r" b="b"/>
                <a:pathLst>
                  <a:path w="1">
                    <a:moveTo>
                      <a:pt x="1" y="0"/>
                    </a:moveTo>
                    <a:cubicBezTo>
                      <a:pt x="1" y="0"/>
                      <a:pt x="1" y="0"/>
                      <a:pt x="1" y="0"/>
                    </a:cubicBezTo>
                    <a:cubicBezTo>
                      <a:pt x="0" y="0"/>
                      <a:pt x="0" y="0"/>
                      <a:pt x="0" y="0"/>
                    </a:cubicBezTo>
                    <a:cubicBezTo>
                      <a:pt x="0" y="0"/>
                      <a:pt x="0" y="0"/>
                      <a:pt x="0" y="0"/>
                    </a:cubicBezTo>
                    <a:cubicBezTo>
                      <a:pt x="1" y="0"/>
                      <a:pt x="1" y="0"/>
                      <a:pt x="1"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357" name="Freeform 897"/>
              <p:cNvSpPr>
                <a:spLocks/>
              </p:cNvSpPr>
              <p:nvPr/>
            </p:nvSpPr>
            <p:spPr bwMode="auto">
              <a:xfrm>
                <a:off x="1943" y="2145"/>
                <a:ext cx="0" cy="2"/>
              </a:xfrm>
              <a:custGeom>
                <a:avLst/>
                <a:gdLst>
                  <a:gd name="T0" fmla="*/ 0 h 1"/>
                  <a:gd name="T1" fmla="*/ 1 h 1"/>
                  <a:gd name="T2" fmla="*/ 0 h 1"/>
                  <a:gd name="T3" fmla="*/ 0 h 1"/>
                </a:gdLst>
                <a:ahLst/>
                <a:cxnLst>
                  <a:cxn ang="0">
                    <a:pos x="0" y="T0"/>
                  </a:cxn>
                  <a:cxn ang="0">
                    <a:pos x="0" y="T1"/>
                  </a:cxn>
                  <a:cxn ang="0">
                    <a:pos x="0" y="T2"/>
                  </a:cxn>
                  <a:cxn ang="0">
                    <a:pos x="0" y="T3"/>
                  </a:cxn>
                </a:cxnLst>
                <a:rect l="0" t="0" r="r" b="b"/>
                <a:pathLst>
                  <a:path h="1">
                    <a:moveTo>
                      <a:pt x="0" y="0"/>
                    </a:moveTo>
                    <a:cubicBezTo>
                      <a:pt x="0" y="0"/>
                      <a:pt x="0" y="0"/>
                      <a:pt x="0" y="1"/>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358" name="Freeform 898"/>
              <p:cNvSpPr>
                <a:spLocks/>
              </p:cNvSpPr>
              <p:nvPr/>
            </p:nvSpPr>
            <p:spPr bwMode="auto">
              <a:xfrm>
                <a:off x="1945" y="2140"/>
                <a:ext cx="0" cy="0"/>
              </a:xfrm>
              <a:custGeom>
                <a:avLst/>
                <a:gdLst/>
                <a:ahLst/>
                <a:cxnLst>
                  <a:cxn ang="0">
                    <a:pos x="0" y="0"/>
                  </a:cxn>
                  <a:cxn ang="0">
                    <a:pos x="0" y="0"/>
                  </a:cxn>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359" name="Freeform 899"/>
              <p:cNvSpPr>
                <a:spLocks/>
              </p:cNvSpPr>
              <p:nvPr/>
            </p:nvSpPr>
            <p:spPr bwMode="auto">
              <a:xfrm>
                <a:off x="1870" y="2171"/>
                <a:ext cx="4" cy="2"/>
              </a:xfrm>
              <a:custGeom>
                <a:avLst/>
                <a:gdLst>
                  <a:gd name="T0" fmla="*/ 1 w 2"/>
                  <a:gd name="T1" fmla="*/ 1 h 1"/>
                  <a:gd name="T2" fmla="*/ 1 w 2"/>
                  <a:gd name="T3" fmla="*/ 1 h 1"/>
                  <a:gd name="T4" fmla="*/ 2 w 2"/>
                  <a:gd name="T5" fmla="*/ 1 h 1"/>
                  <a:gd name="T6" fmla="*/ 2 w 2"/>
                  <a:gd name="T7" fmla="*/ 0 h 1"/>
                  <a:gd name="T8" fmla="*/ 1 w 2"/>
                  <a:gd name="T9" fmla="*/ 0 h 1"/>
                  <a:gd name="T10" fmla="*/ 0 w 2"/>
                  <a:gd name="T11" fmla="*/ 1 h 1"/>
                  <a:gd name="T12" fmla="*/ 0 w 2"/>
                  <a:gd name="T13" fmla="*/ 1 h 1"/>
                  <a:gd name="T14" fmla="*/ 1 w 2"/>
                  <a:gd name="T15" fmla="*/ 1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1">
                    <a:moveTo>
                      <a:pt x="1" y="1"/>
                    </a:moveTo>
                    <a:cubicBezTo>
                      <a:pt x="1" y="1"/>
                      <a:pt x="1" y="1"/>
                      <a:pt x="1" y="1"/>
                    </a:cubicBezTo>
                    <a:cubicBezTo>
                      <a:pt x="2" y="1"/>
                      <a:pt x="2" y="1"/>
                      <a:pt x="2" y="1"/>
                    </a:cubicBezTo>
                    <a:cubicBezTo>
                      <a:pt x="2" y="1"/>
                      <a:pt x="2" y="0"/>
                      <a:pt x="2" y="0"/>
                    </a:cubicBezTo>
                    <a:cubicBezTo>
                      <a:pt x="1" y="0"/>
                      <a:pt x="1" y="0"/>
                      <a:pt x="1" y="0"/>
                    </a:cubicBezTo>
                    <a:cubicBezTo>
                      <a:pt x="1" y="0"/>
                      <a:pt x="0" y="0"/>
                      <a:pt x="0" y="1"/>
                    </a:cubicBezTo>
                    <a:cubicBezTo>
                      <a:pt x="0" y="1"/>
                      <a:pt x="0" y="1"/>
                      <a:pt x="0" y="1"/>
                    </a:cubicBezTo>
                    <a:cubicBezTo>
                      <a:pt x="1" y="1"/>
                      <a:pt x="1"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360" name="Freeform 900"/>
              <p:cNvSpPr>
                <a:spLocks/>
              </p:cNvSpPr>
              <p:nvPr/>
            </p:nvSpPr>
            <p:spPr bwMode="auto">
              <a:xfrm>
                <a:off x="1827" y="2104"/>
                <a:ext cx="5" cy="0"/>
              </a:xfrm>
              <a:custGeom>
                <a:avLst/>
                <a:gdLst>
                  <a:gd name="T0" fmla="*/ 1 w 2"/>
                  <a:gd name="T1" fmla="*/ 0 w 2"/>
                  <a:gd name="T2" fmla="*/ 1 w 2"/>
                  <a:gd name="T3" fmla="*/ 2 w 2"/>
                  <a:gd name="T4" fmla="*/ 1 w 2"/>
                  <a:gd name="T5" fmla="*/ 1 w 2"/>
                  <a:gd name="T6" fmla="*/ 1 w 2"/>
                </a:gdLst>
                <a:ahLst/>
                <a:cxnLst>
                  <a:cxn ang="0">
                    <a:pos x="T0" y="0"/>
                  </a:cxn>
                  <a:cxn ang="0">
                    <a:pos x="T1" y="0"/>
                  </a:cxn>
                  <a:cxn ang="0">
                    <a:pos x="T2" y="0"/>
                  </a:cxn>
                  <a:cxn ang="0">
                    <a:pos x="T3" y="0"/>
                  </a:cxn>
                  <a:cxn ang="0">
                    <a:pos x="T4" y="0"/>
                  </a:cxn>
                  <a:cxn ang="0">
                    <a:pos x="T5" y="0"/>
                  </a:cxn>
                  <a:cxn ang="0">
                    <a:pos x="T6" y="0"/>
                  </a:cxn>
                </a:cxnLst>
                <a:rect l="0" t="0" r="r" b="b"/>
                <a:pathLst>
                  <a:path w="2">
                    <a:moveTo>
                      <a:pt x="1" y="0"/>
                    </a:moveTo>
                    <a:cubicBezTo>
                      <a:pt x="1" y="0"/>
                      <a:pt x="0" y="0"/>
                      <a:pt x="0" y="0"/>
                    </a:cubicBezTo>
                    <a:cubicBezTo>
                      <a:pt x="0" y="0"/>
                      <a:pt x="1" y="0"/>
                      <a:pt x="1" y="0"/>
                    </a:cubicBezTo>
                    <a:cubicBezTo>
                      <a:pt x="1" y="0"/>
                      <a:pt x="1" y="0"/>
                      <a:pt x="2" y="0"/>
                    </a:cubicBezTo>
                    <a:cubicBezTo>
                      <a:pt x="2" y="0"/>
                      <a:pt x="1" y="0"/>
                      <a:pt x="1" y="0"/>
                    </a:cubicBezTo>
                    <a:cubicBezTo>
                      <a:pt x="1" y="0"/>
                      <a:pt x="1" y="0"/>
                      <a:pt x="1"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361" name="Freeform 901"/>
              <p:cNvSpPr>
                <a:spLocks/>
              </p:cNvSpPr>
              <p:nvPr/>
            </p:nvSpPr>
            <p:spPr bwMode="auto">
              <a:xfrm>
                <a:off x="1827" y="2102"/>
                <a:ext cx="2" cy="0"/>
              </a:xfrm>
              <a:custGeom>
                <a:avLst/>
                <a:gdLst>
                  <a:gd name="T0" fmla="*/ 0 w 1"/>
                  <a:gd name="T1" fmla="*/ 0 w 1"/>
                  <a:gd name="T2" fmla="*/ 1 w 1"/>
                  <a:gd name="T3" fmla="*/ 1 w 1"/>
                  <a:gd name="T4" fmla="*/ 1 w 1"/>
                  <a:gd name="T5" fmla="*/ 0 w 1"/>
                </a:gdLst>
                <a:ahLst/>
                <a:cxnLst>
                  <a:cxn ang="0">
                    <a:pos x="T0" y="0"/>
                  </a:cxn>
                  <a:cxn ang="0">
                    <a:pos x="T1" y="0"/>
                  </a:cxn>
                  <a:cxn ang="0">
                    <a:pos x="T2" y="0"/>
                  </a:cxn>
                  <a:cxn ang="0">
                    <a:pos x="T3" y="0"/>
                  </a:cxn>
                  <a:cxn ang="0">
                    <a:pos x="T4" y="0"/>
                  </a:cxn>
                  <a:cxn ang="0">
                    <a:pos x="T5" y="0"/>
                  </a:cxn>
                </a:cxnLst>
                <a:rect l="0" t="0" r="r" b="b"/>
                <a:pathLst>
                  <a:path w="1">
                    <a:moveTo>
                      <a:pt x="0" y="0"/>
                    </a:moveTo>
                    <a:cubicBezTo>
                      <a:pt x="0" y="0"/>
                      <a:pt x="0" y="0"/>
                      <a:pt x="0" y="0"/>
                    </a:cubicBezTo>
                    <a:cubicBezTo>
                      <a:pt x="1" y="0"/>
                      <a:pt x="1" y="0"/>
                      <a:pt x="1" y="0"/>
                    </a:cubicBezTo>
                    <a:cubicBezTo>
                      <a:pt x="1" y="0"/>
                      <a:pt x="1" y="0"/>
                      <a:pt x="1" y="0"/>
                    </a:cubicBezTo>
                    <a:cubicBezTo>
                      <a:pt x="1" y="0"/>
                      <a:pt x="1" y="0"/>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362" name="Freeform 902"/>
              <p:cNvSpPr>
                <a:spLocks/>
              </p:cNvSpPr>
              <p:nvPr/>
            </p:nvSpPr>
            <p:spPr bwMode="auto">
              <a:xfrm>
                <a:off x="1884" y="2168"/>
                <a:ext cx="2" cy="3"/>
              </a:xfrm>
              <a:custGeom>
                <a:avLst/>
                <a:gdLst>
                  <a:gd name="T0" fmla="*/ 1 w 1"/>
                  <a:gd name="T1" fmla="*/ 0 h 1"/>
                  <a:gd name="T2" fmla="*/ 1 w 1"/>
                  <a:gd name="T3" fmla="*/ 0 h 1"/>
                  <a:gd name="T4" fmla="*/ 0 w 1"/>
                  <a:gd name="T5" fmla="*/ 0 h 1"/>
                  <a:gd name="T6" fmla="*/ 1 w 1"/>
                  <a:gd name="T7" fmla="*/ 1 h 1"/>
                  <a:gd name="T8" fmla="*/ 1 w 1"/>
                  <a:gd name="T9" fmla="*/ 1 h 1"/>
                  <a:gd name="T10" fmla="*/ 1 w 1"/>
                  <a:gd name="T11" fmla="*/ 0 h 1"/>
                </a:gdLst>
                <a:ahLst/>
                <a:cxnLst>
                  <a:cxn ang="0">
                    <a:pos x="T0" y="T1"/>
                  </a:cxn>
                  <a:cxn ang="0">
                    <a:pos x="T2" y="T3"/>
                  </a:cxn>
                  <a:cxn ang="0">
                    <a:pos x="T4" y="T5"/>
                  </a:cxn>
                  <a:cxn ang="0">
                    <a:pos x="T6" y="T7"/>
                  </a:cxn>
                  <a:cxn ang="0">
                    <a:pos x="T8" y="T9"/>
                  </a:cxn>
                  <a:cxn ang="0">
                    <a:pos x="T10" y="T11"/>
                  </a:cxn>
                </a:cxnLst>
                <a:rect l="0" t="0" r="r" b="b"/>
                <a:pathLst>
                  <a:path w="1" h="1">
                    <a:moveTo>
                      <a:pt x="1" y="0"/>
                    </a:moveTo>
                    <a:cubicBezTo>
                      <a:pt x="1" y="0"/>
                      <a:pt x="1" y="0"/>
                      <a:pt x="1" y="0"/>
                    </a:cubicBezTo>
                    <a:cubicBezTo>
                      <a:pt x="1" y="0"/>
                      <a:pt x="0" y="0"/>
                      <a:pt x="0" y="0"/>
                    </a:cubicBezTo>
                    <a:cubicBezTo>
                      <a:pt x="0" y="0"/>
                      <a:pt x="0" y="1"/>
                      <a:pt x="1" y="1"/>
                    </a:cubicBezTo>
                    <a:cubicBezTo>
                      <a:pt x="1" y="1"/>
                      <a:pt x="1" y="1"/>
                      <a:pt x="1" y="1"/>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363" name="Freeform 903"/>
              <p:cNvSpPr>
                <a:spLocks/>
              </p:cNvSpPr>
              <p:nvPr/>
            </p:nvSpPr>
            <p:spPr bwMode="auto">
              <a:xfrm>
                <a:off x="1917" y="2180"/>
                <a:ext cx="5" cy="2"/>
              </a:xfrm>
              <a:custGeom>
                <a:avLst/>
                <a:gdLst>
                  <a:gd name="T0" fmla="*/ 0 w 2"/>
                  <a:gd name="T1" fmla="*/ 1 h 1"/>
                  <a:gd name="T2" fmla="*/ 0 w 2"/>
                  <a:gd name="T3" fmla="*/ 1 h 1"/>
                  <a:gd name="T4" fmla="*/ 1 w 2"/>
                  <a:gd name="T5" fmla="*/ 1 h 1"/>
                  <a:gd name="T6" fmla="*/ 1 w 2"/>
                  <a:gd name="T7" fmla="*/ 1 h 1"/>
                  <a:gd name="T8" fmla="*/ 2 w 2"/>
                  <a:gd name="T9" fmla="*/ 0 h 1"/>
                  <a:gd name="T10" fmla="*/ 1 w 2"/>
                  <a:gd name="T11" fmla="*/ 0 h 1"/>
                  <a:gd name="T12" fmla="*/ 0 w 2"/>
                  <a:gd name="T13" fmla="*/ 0 h 1"/>
                  <a:gd name="T14" fmla="*/ 0 w 2"/>
                  <a:gd name="T15" fmla="*/ 1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1">
                    <a:moveTo>
                      <a:pt x="0" y="1"/>
                    </a:moveTo>
                    <a:cubicBezTo>
                      <a:pt x="0" y="1"/>
                      <a:pt x="0" y="1"/>
                      <a:pt x="0" y="1"/>
                    </a:cubicBezTo>
                    <a:cubicBezTo>
                      <a:pt x="0" y="1"/>
                      <a:pt x="0" y="1"/>
                      <a:pt x="1" y="1"/>
                    </a:cubicBezTo>
                    <a:cubicBezTo>
                      <a:pt x="1" y="1"/>
                      <a:pt x="1" y="1"/>
                      <a:pt x="1" y="1"/>
                    </a:cubicBezTo>
                    <a:cubicBezTo>
                      <a:pt x="1" y="0"/>
                      <a:pt x="1" y="0"/>
                      <a:pt x="2" y="0"/>
                    </a:cubicBezTo>
                    <a:cubicBezTo>
                      <a:pt x="1" y="0"/>
                      <a:pt x="1" y="0"/>
                      <a:pt x="1" y="0"/>
                    </a:cubicBezTo>
                    <a:cubicBezTo>
                      <a:pt x="1" y="0"/>
                      <a:pt x="1" y="0"/>
                      <a:pt x="0" y="0"/>
                    </a:cubicBezTo>
                    <a:cubicBezTo>
                      <a:pt x="0" y="0"/>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364" name="Freeform 904"/>
              <p:cNvSpPr>
                <a:spLocks/>
              </p:cNvSpPr>
              <p:nvPr/>
            </p:nvSpPr>
            <p:spPr bwMode="auto">
              <a:xfrm>
                <a:off x="1931" y="2164"/>
                <a:ext cx="2" cy="2"/>
              </a:xfrm>
              <a:custGeom>
                <a:avLst/>
                <a:gdLst>
                  <a:gd name="T0" fmla="*/ 1 w 1"/>
                  <a:gd name="T1" fmla="*/ 0 h 1"/>
                  <a:gd name="T2" fmla="*/ 0 w 1"/>
                  <a:gd name="T3" fmla="*/ 0 h 1"/>
                  <a:gd name="T4" fmla="*/ 1 w 1"/>
                  <a:gd name="T5" fmla="*/ 1 h 1"/>
                  <a:gd name="T6" fmla="*/ 1 w 1"/>
                  <a:gd name="T7" fmla="*/ 0 h 1"/>
                  <a:gd name="T8" fmla="*/ 1 w 1"/>
                  <a:gd name="T9" fmla="*/ 0 h 1"/>
                  <a:gd name="T10" fmla="*/ 1 w 1"/>
                  <a:gd name="T11" fmla="*/ 0 h 1"/>
                </a:gdLst>
                <a:ahLst/>
                <a:cxnLst>
                  <a:cxn ang="0">
                    <a:pos x="T0" y="T1"/>
                  </a:cxn>
                  <a:cxn ang="0">
                    <a:pos x="T2" y="T3"/>
                  </a:cxn>
                  <a:cxn ang="0">
                    <a:pos x="T4" y="T5"/>
                  </a:cxn>
                  <a:cxn ang="0">
                    <a:pos x="T6" y="T7"/>
                  </a:cxn>
                  <a:cxn ang="0">
                    <a:pos x="T8" y="T9"/>
                  </a:cxn>
                  <a:cxn ang="0">
                    <a:pos x="T10" y="T11"/>
                  </a:cxn>
                </a:cxnLst>
                <a:rect l="0" t="0" r="r" b="b"/>
                <a:pathLst>
                  <a:path w="1" h="1">
                    <a:moveTo>
                      <a:pt x="1" y="0"/>
                    </a:moveTo>
                    <a:cubicBezTo>
                      <a:pt x="0" y="0"/>
                      <a:pt x="0" y="0"/>
                      <a:pt x="0" y="0"/>
                    </a:cubicBezTo>
                    <a:cubicBezTo>
                      <a:pt x="0" y="0"/>
                      <a:pt x="1" y="1"/>
                      <a:pt x="1" y="1"/>
                    </a:cubicBezTo>
                    <a:cubicBezTo>
                      <a:pt x="1" y="1"/>
                      <a:pt x="1" y="0"/>
                      <a:pt x="1" y="0"/>
                    </a:cubicBezTo>
                    <a:cubicBezTo>
                      <a:pt x="1" y="0"/>
                      <a:pt x="1" y="0"/>
                      <a:pt x="1"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365" name="Freeform 905"/>
              <p:cNvSpPr>
                <a:spLocks/>
              </p:cNvSpPr>
              <p:nvPr/>
            </p:nvSpPr>
            <p:spPr bwMode="auto">
              <a:xfrm>
                <a:off x="1891" y="2168"/>
                <a:ext cx="2" cy="0"/>
              </a:xfrm>
              <a:custGeom>
                <a:avLst/>
                <a:gdLst>
                  <a:gd name="T0" fmla="*/ 0 w 1"/>
                  <a:gd name="T1" fmla="*/ 1 w 1"/>
                  <a:gd name="T2" fmla="*/ 1 w 1"/>
                  <a:gd name="T3" fmla="*/ 0 w 1"/>
                  <a:gd name="T4" fmla="*/ 0 w 1"/>
                  <a:gd name="T5" fmla="*/ 0 w 1"/>
                  <a:gd name="T6" fmla="*/ 0 w 1"/>
                </a:gdLst>
                <a:ahLst/>
                <a:cxnLst>
                  <a:cxn ang="0">
                    <a:pos x="T0" y="0"/>
                  </a:cxn>
                  <a:cxn ang="0">
                    <a:pos x="T1" y="0"/>
                  </a:cxn>
                  <a:cxn ang="0">
                    <a:pos x="T2" y="0"/>
                  </a:cxn>
                  <a:cxn ang="0">
                    <a:pos x="T3" y="0"/>
                  </a:cxn>
                  <a:cxn ang="0">
                    <a:pos x="T4" y="0"/>
                  </a:cxn>
                  <a:cxn ang="0">
                    <a:pos x="T5" y="0"/>
                  </a:cxn>
                  <a:cxn ang="0">
                    <a:pos x="T6" y="0"/>
                  </a:cxn>
                </a:cxnLst>
                <a:rect l="0" t="0" r="r" b="b"/>
                <a:pathLst>
                  <a:path w="1">
                    <a:moveTo>
                      <a:pt x="0" y="0"/>
                    </a:moveTo>
                    <a:cubicBezTo>
                      <a:pt x="1" y="0"/>
                      <a:pt x="1" y="0"/>
                      <a:pt x="1" y="0"/>
                    </a:cubicBezTo>
                    <a:cubicBezTo>
                      <a:pt x="1" y="0"/>
                      <a:pt x="1" y="0"/>
                      <a:pt x="1" y="0"/>
                    </a:cubicBezTo>
                    <a:cubicBezTo>
                      <a:pt x="1" y="0"/>
                      <a:pt x="0" y="0"/>
                      <a:pt x="0" y="0"/>
                    </a:cubicBez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366" name="Freeform 906"/>
              <p:cNvSpPr>
                <a:spLocks/>
              </p:cNvSpPr>
              <p:nvPr/>
            </p:nvSpPr>
            <p:spPr bwMode="auto">
              <a:xfrm>
                <a:off x="1917" y="2175"/>
                <a:ext cx="7" cy="3"/>
              </a:xfrm>
              <a:custGeom>
                <a:avLst/>
                <a:gdLst>
                  <a:gd name="T0" fmla="*/ 2 w 3"/>
                  <a:gd name="T1" fmla="*/ 1 h 1"/>
                  <a:gd name="T2" fmla="*/ 3 w 3"/>
                  <a:gd name="T3" fmla="*/ 1 h 1"/>
                  <a:gd name="T4" fmla="*/ 1 w 3"/>
                  <a:gd name="T5" fmla="*/ 0 h 1"/>
                  <a:gd name="T6" fmla="*/ 0 w 3"/>
                  <a:gd name="T7" fmla="*/ 0 h 1"/>
                  <a:gd name="T8" fmla="*/ 0 w 3"/>
                  <a:gd name="T9" fmla="*/ 1 h 1"/>
                  <a:gd name="T10" fmla="*/ 2 w 3"/>
                  <a:gd name="T11" fmla="*/ 1 h 1"/>
                  <a:gd name="T12" fmla="*/ 2 w 3"/>
                  <a:gd name="T13" fmla="*/ 1 h 1"/>
                </a:gdLst>
                <a:ahLst/>
                <a:cxnLst>
                  <a:cxn ang="0">
                    <a:pos x="T0" y="T1"/>
                  </a:cxn>
                  <a:cxn ang="0">
                    <a:pos x="T2" y="T3"/>
                  </a:cxn>
                  <a:cxn ang="0">
                    <a:pos x="T4" y="T5"/>
                  </a:cxn>
                  <a:cxn ang="0">
                    <a:pos x="T6" y="T7"/>
                  </a:cxn>
                  <a:cxn ang="0">
                    <a:pos x="T8" y="T9"/>
                  </a:cxn>
                  <a:cxn ang="0">
                    <a:pos x="T10" y="T11"/>
                  </a:cxn>
                  <a:cxn ang="0">
                    <a:pos x="T12" y="T13"/>
                  </a:cxn>
                </a:cxnLst>
                <a:rect l="0" t="0" r="r" b="b"/>
                <a:pathLst>
                  <a:path w="3" h="1">
                    <a:moveTo>
                      <a:pt x="2" y="1"/>
                    </a:moveTo>
                    <a:cubicBezTo>
                      <a:pt x="2" y="1"/>
                      <a:pt x="3" y="1"/>
                      <a:pt x="3" y="1"/>
                    </a:cubicBezTo>
                    <a:cubicBezTo>
                      <a:pt x="2" y="1"/>
                      <a:pt x="2" y="0"/>
                      <a:pt x="1" y="0"/>
                    </a:cubicBezTo>
                    <a:cubicBezTo>
                      <a:pt x="1" y="0"/>
                      <a:pt x="1" y="0"/>
                      <a:pt x="0" y="0"/>
                    </a:cubicBezTo>
                    <a:cubicBezTo>
                      <a:pt x="0" y="0"/>
                      <a:pt x="0" y="1"/>
                      <a:pt x="0" y="1"/>
                    </a:cubicBezTo>
                    <a:cubicBezTo>
                      <a:pt x="1" y="1"/>
                      <a:pt x="1" y="1"/>
                      <a:pt x="2" y="1"/>
                    </a:cubicBezTo>
                    <a:cubicBezTo>
                      <a:pt x="2" y="1"/>
                      <a:pt x="2" y="1"/>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367" name="Freeform 907"/>
              <p:cNvSpPr>
                <a:spLocks/>
              </p:cNvSpPr>
              <p:nvPr/>
            </p:nvSpPr>
            <p:spPr bwMode="auto">
              <a:xfrm>
                <a:off x="1900" y="2175"/>
                <a:ext cx="3" cy="3"/>
              </a:xfrm>
              <a:custGeom>
                <a:avLst/>
                <a:gdLst>
                  <a:gd name="T0" fmla="*/ 1 w 1"/>
                  <a:gd name="T1" fmla="*/ 1 h 1"/>
                  <a:gd name="T2" fmla="*/ 1 w 1"/>
                  <a:gd name="T3" fmla="*/ 0 h 1"/>
                  <a:gd name="T4" fmla="*/ 1 w 1"/>
                  <a:gd name="T5" fmla="*/ 0 h 1"/>
                  <a:gd name="T6" fmla="*/ 1 w 1"/>
                  <a:gd name="T7" fmla="*/ 0 h 1"/>
                  <a:gd name="T8" fmla="*/ 1 w 1"/>
                  <a:gd name="T9" fmla="*/ 0 h 1"/>
                  <a:gd name="T10" fmla="*/ 0 w 1"/>
                  <a:gd name="T11" fmla="*/ 1 h 1"/>
                  <a:gd name="T12" fmla="*/ 0 w 1"/>
                  <a:gd name="T13" fmla="*/ 1 h 1"/>
                  <a:gd name="T14" fmla="*/ 1 w 1"/>
                  <a:gd name="T15" fmla="*/ 1 h 1"/>
                  <a:gd name="T16" fmla="*/ 1 w 1"/>
                  <a:gd name="T17" fmla="*/ 1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 h="1">
                    <a:moveTo>
                      <a:pt x="1" y="1"/>
                    </a:moveTo>
                    <a:cubicBezTo>
                      <a:pt x="1" y="1"/>
                      <a:pt x="1" y="1"/>
                      <a:pt x="1" y="0"/>
                    </a:cubicBezTo>
                    <a:cubicBezTo>
                      <a:pt x="1" y="0"/>
                      <a:pt x="1" y="0"/>
                      <a:pt x="1" y="0"/>
                    </a:cubicBezTo>
                    <a:cubicBezTo>
                      <a:pt x="1" y="0"/>
                      <a:pt x="1" y="0"/>
                      <a:pt x="1" y="0"/>
                    </a:cubicBezTo>
                    <a:cubicBezTo>
                      <a:pt x="1" y="0"/>
                      <a:pt x="1" y="0"/>
                      <a:pt x="1" y="0"/>
                    </a:cubicBezTo>
                    <a:cubicBezTo>
                      <a:pt x="0" y="0"/>
                      <a:pt x="0" y="1"/>
                      <a:pt x="0" y="1"/>
                    </a:cubicBezTo>
                    <a:cubicBezTo>
                      <a:pt x="0" y="1"/>
                      <a:pt x="0" y="1"/>
                      <a:pt x="0" y="1"/>
                    </a:cubicBezTo>
                    <a:cubicBezTo>
                      <a:pt x="1" y="1"/>
                      <a:pt x="1" y="1"/>
                      <a:pt x="1" y="1"/>
                    </a:cubicBezTo>
                    <a:cubicBezTo>
                      <a:pt x="1" y="1"/>
                      <a:pt x="1"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368" name="Freeform 908"/>
              <p:cNvSpPr>
                <a:spLocks/>
              </p:cNvSpPr>
              <p:nvPr/>
            </p:nvSpPr>
            <p:spPr bwMode="auto">
              <a:xfrm>
                <a:off x="1860" y="2012"/>
                <a:ext cx="2" cy="2"/>
              </a:xfrm>
              <a:custGeom>
                <a:avLst/>
                <a:gdLst>
                  <a:gd name="T0" fmla="*/ 1 w 1"/>
                  <a:gd name="T1" fmla="*/ 0 h 1"/>
                  <a:gd name="T2" fmla="*/ 1 w 1"/>
                  <a:gd name="T3" fmla="*/ 1 h 1"/>
                  <a:gd name="T4" fmla="*/ 1 w 1"/>
                  <a:gd name="T5" fmla="*/ 0 h 1"/>
                  <a:gd name="T6" fmla="*/ 1 w 1"/>
                  <a:gd name="T7" fmla="*/ 0 h 1"/>
                  <a:gd name="T8" fmla="*/ 0 w 1"/>
                  <a:gd name="T9" fmla="*/ 0 h 1"/>
                  <a:gd name="T10" fmla="*/ 1 w 1"/>
                  <a:gd name="T11" fmla="*/ 0 h 1"/>
                </a:gdLst>
                <a:ahLst/>
                <a:cxnLst>
                  <a:cxn ang="0">
                    <a:pos x="T0" y="T1"/>
                  </a:cxn>
                  <a:cxn ang="0">
                    <a:pos x="T2" y="T3"/>
                  </a:cxn>
                  <a:cxn ang="0">
                    <a:pos x="T4" y="T5"/>
                  </a:cxn>
                  <a:cxn ang="0">
                    <a:pos x="T6" y="T7"/>
                  </a:cxn>
                  <a:cxn ang="0">
                    <a:pos x="T8" y="T9"/>
                  </a:cxn>
                  <a:cxn ang="0">
                    <a:pos x="T10" y="T11"/>
                  </a:cxn>
                </a:cxnLst>
                <a:rect l="0" t="0" r="r" b="b"/>
                <a:pathLst>
                  <a:path w="1" h="1">
                    <a:moveTo>
                      <a:pt x="1" y="0"/>
                    </a:moveTo>
                    <a:cubicBezTo>
                      <a:pt x="1" y="0"/>
                      <a:pt x="1" y="1"/>
                      <a:pt x="1" y="1"/>
                    </a:cubicBezTo>
                    <a:cubicBezTo>
                      <a:pt x="1" y="0"/>
                      <a:pt x="1" y="0"/>
                      <a:pt x="1" y="0"/>
                    </a:cubicBezTo>
                    <a:cubicBezTo>
                      <a:pt x="1" y="0"/>
                      <a:pt x="1" y="0"/>
                      <a:pt x="1" y="0"/>
                    </a:cubicBezTo>
                    <a:cubicBezTo>
                      <a:pt x="1" y="0"/>
                      <a:pt x="0" y="0"/>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369" name="Freeform 909"/>
              <p:cNvSpPr>
                <a:spLocks/>
              </p:cNvSpPr>
              <p:nvPr/>
            </p:nvSpPr>
            <p:spPr bwMode="auto">
              <a:xfrm>
                <a:off x="2203" y="1879"/>
                <a:ext cx="7" cy="3"/>
              </a:xfrm>
              <a:custGeom>
                <a:avLst/>
                <a:gdLst>
                  <a:gd name="T0" fmla="*/ 2 w 3"/>
                  <a:gd name="T1" fmla="*/ 1 h 1"/>
                  <a:gd name="T2" fmla="*/ 3 w 3"/>
                  <a:gd name="T3" fmla="*/ 0 h 1"/>
                  <a:gd name="T4" fmla="*/ 2 w 3"/>
                  <a:gd name="T5" fmla="*/ 0 h 1"/>
                  <a:gd name="T6" fmla="*/ 1 w 3"/>
                  <a:gd name="T7" fmla="*/ 0 h 1"/>
                  <a:gd name="T8" fmla="*/ 1 w 3"/>
                  <a:gd name="T9" fmla="*/ 0 h 1"/>
                  <a:gd name="T10" fmla="*/ 0 w 3"/>
                  <a:gd name="T11" fmla="*/ 0 h 1"/>
                  <a:gd name="T12" fmla="*/ 1 w 3"/>
                  <a:gd name="T13" fmla="*/ 1 h 1"/>
                  <a:gd name="T14" fmla="*/ 2 w 3"/>
                  <a:gd name="T15" fmla="*/ 1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1">
                    <a:moveTo>
                      <a:pt x="2" y="1"/>
                    </a:moveTo>
                    <a:cubicBezTo>
                      <a:pt x="2" y="0"/>
                      <a:pt x="2" y="0"/>
                      <a:pt x="3" y="0"/>
                    </a:cubicBezTo>
                    <a:cubicBezTo>
                      <a:pt x="2" y="0"/>
                      <a:pt x="2" y="0"/>
                      <a:pt x="2" y="0"/>
                    </a:cubicBezTo>
                    <a:cubicBezTo>
                      <a:pt x="2" y="0"/>
                      <a:pt x="1" y="0"/>
                      <a:pt x="1" y="0"/>
                    </a:cubicBezTo>
                    <a:cubicBezTo>
                      <a:pt x="1" y="0"/>
                      <a:pt x="1" y="0"/>
                      <a:pt x="1" y="0"/>
                    </a:cubicBezTo>
                    <a:cubicBezTo>
                      <a:pt x="1" y="0"/>
                      <a:pt x="0" y="0"/>
                      <a:pt x="0" y="0"/>
                    </a:cubicBezTo>
                    <a:cubicBezTo>
                      <a:pt x="1" y="0"/>
                      <a:pt x="1" y="1"/>
                      <a:pt x="1" y="1"/>
                    </a:cubicBezTo>
                    <a:cubicBezTo>
                      <a:pt x="1" y="1"/>
                      <a:pt x="2" y="1"/>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370" name="Freeform 910"/>
              <p:cNvSpPr>
                <a:spLocks/>
              </p:cNvSpPr>
              <p:nvPr/>
            </p:nvSpPr>
            <p:spPr bwMode="auto">
              <a:xfrm>
                <a:off x="2194" y="1946"/>
                <a:ext cx="2" cy="2"/>
              </a:xfrm>
              <a:custGeom>
                <a:avLst/>
                <a:gdLst>
                  <a:gd name="T0" fmla="*/ 0 w 1"/>
                  <a:gd name="T1" fmla="*/ 1 h 1"/>
                  <a:gd name="T2" fmla="*/ 0 w 1"/>
                  <a:gd name="T3" fmla="*/ 1 h 1"/>
                  <a:gd name="T4" fmla="*/ 1 w 1"/>
                  <a:gd name="T5" fmla="*/ 1 h 1"/>
                  <a:gd name="T6" fmla="*/ 1 w 1"/>
                  <a:gd name="T7" fmla="*/ 0 h 1"/>
                  <a:gd name="T8" fmla="*/ 0 w 1"/>
                  <a:gd name="T9" fmla="*/ 1 h 1"/>
                  <a:gd name="T10" fmla="*/ 0 w 1"/>
                  <a:gd name="T11" fmla="*/ 1 h 1"/>
                </a:gdLst>
                <a:ahLst/>
                <a:cxnLst>
                  <a:cxn ang="0">
                    <a:pos x="T0" y="T1"/>
                  </a:cxn>
                  <a:cxn ang="0">
                    <a:pos x="T2" y="T3"/>
                  </a:cxn>
                  <a:cxn ang="0">
                    <a:pos x="T4" y="T5"/>
                  </a:cxn>
                  <a:cxn ang="0">
                    <a:pos x="T6" y="T7"/>
                  </a:cxn>
                  <a:cxn ang="0">
                    <a:pos x="T8" y="T9"/>
                  </a:cxn>
                  <a:cxn ang="0">
                    <a:pos x="T10" y="T11"/>
                  </a:cxn>
                </a:cxnLst>
                <a:rect l="0" t="0" r="r" b="b"/>
                <a:pathLst>
                  <a:path w="1" h="1">
                    <a:moveTo>
                      <a:pt x="0" y="1"/>
                    </a:moveTo>
                    <a:cubicBezTo>
                      <a:pt x="0" y="1"/>
                      <a:pt x="0" y="1"/>
                      <a:pt x="0" y="1"/>
                    </a:cubicBezTo>
                    <a:cubicBezTo>
                      <a:pt x="0" y="1"/>
                      <a:pt x="1" y="1"/>
                      <a:pt x="1" y="1"/>
                    </a:cubicBezTo>
                    <a:cubicBezTo>
                      <a:pt x="1" y="1"/>
                      <a:pt x="1" y="1"/>
                      <a:pt x="1" y="0"/>
                    </a:cubicBezTo>
                    <a:cubicBezTo>
                      <a:pt x="0" y="0"/>
                      <a:pt x="0" y="1"/>
                      <a:pt x="0" y="1"/>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371" name="Freeform 911"/>
              <p:cNvSpPr>
                <a:spLocks/>
              </p:cNvSpPr>
              <p:nvPr/>
            </p:nvSpPr>
            <p:spPr bwMode="auto">
              <a:xfrm>
                <a:off x="2206" y="1910"/>
                <a:ext cx="7" cy="5"/>
              </a:xfrm>
              <a:custGeom>
                <a:avLst/>
                <a:gdLst>
                  <a:gd name="T0" fmla="*/ 1 w 3"/>
                  <a:gd name="T1" fmla="*/ 0 h 2"/>
                  <a:gd name="T2" fmla="*/ 0 w 3"/>
                  <a:gd name="T3" fmla="*/ 0 h 2"/>
                  <a:gd name="T4" fmla="*/ 0 w 3"/>
                  <a:gd name="T5" fmla="*/ 1 h 2"/>
                  <a:gd name="T6" fmla="*/ 1 w 3"/>
                  <a:gd name="T7" fmla="*/ 2 h 2"/>
                  <a:gd name="T8" fmla="*/ 2 w 3"/>
                  <a:gd name="T9" fmla="*/ 2 h 2"/>
                  <a:gd name="T10" fmla="*/ 2 w 3"/>
                  <a:gd name="T11" fmla="*/ 2 h 2"/>
                  <a:gd name="T12" fmla="*/ 2 w 3"/>
                  <a:gd name="T13" fmla="*/ 1 h 2"/>
                  <a:gd name="T14" fmla="*/ 3 w 3"/>
                  <a:gd name="T15" fmla="*/ 1 h 2"/>
                  <a:gd name="T16" fmla="*/ 3 w 3"/>
                  <a:gd name="T17" fmla="*/ 0 h 2"/>
                  <a:gd name="T18" fmla="*/ 1 w 3"/>
                  <a:gd name="T19" fmla="*/ 0 h 2"/>
                  <a:gd name="T20" fmla="*/ 1 w 3"/>
                  <a:gd name="T21"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 h="2">
                    <a:moveTo>
                      <a:pt x="1" y="0"/>
                    </a:moveTo>
                    <a:cubicBezTo>
                      <a:pt x="1" y="0"/>
                      <a:pt x="0" y="0"/>
                      <a:pt x="0" y="0"/>
                    </a:cubicBezTo>
                    <a:cubicBezTo>
                      <a:pt x="0" y="0"/>
                      <a:pt x="0" y="1"/>
                      <a:pt x="0" y="1"/>
                    </a:cubicBezTo>
                    <a:cubicBezTo>
                      <a:pt x="1" y="1"/>
                      <a:pt x="1" y="1"/>
                      <a:pt x="1" y="2"/>
                    </a:cubicBezTo>
                    <a:cubicBezTo>
                      <a:pt x="1" y="2"/>
                      <a:pt x="1" y="2"/>
                      <a:pt x="2" y="2"/>
                    </a:cubicBezTo>
                    <a:cubicBezTo>
                      <a:pt x="2" y="2"/>
                      <a:pt x="2" y="2"/>
                      <a:pt x="2" y="2"/>
                    </a:cubicBezTo>
                    <a:cubicBezTo>
                      <a:pt x="2" y="2"/>
                      <a:pt x="2" y="1"/>
                      <a:pt x="2" y="1"/>
                    </a:cubicBezTo>
                    <a:cubicBezTo>
                      <a:pt x="3" y="1"/>
                      <a:pt x="3" y="1"/>
                      <a:pt x="3" y="1"/>
                    </a:cubicBezTo>
                    <a:cubicBezTo>
                      <a:pt x="3" y="0"/>
                      <a:pt x="3" y="0"/>
                      <a:pt x="3" y="0"/>
                    </a:cubicBezTo>
                    <a:cubicBezTo>
                      <a:pt x="2" y="0"/>
                      <a:pt x="2" y="0"/>
                      <a:pt x="1"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372" name="Freeform 912"/>
              <p:cNvSpPr>
                <a:spLocks/>
              </p:cNvSpPr>
              <p:nvPr/>
            </p:nvSpPr>
            <p:spPr bwMode="auto">
              <a:xfrm>
                <a:off x="2191" y="1920"/>
                <a:ext cx="17" cy="9"/>
              </a:xfrm>
              <a:custGeom>
                <a:avLst/>
                <a:gdLst>
                  <a:gd name="T0" fmla="*/ 2 w 7"/>
                  <a:gd name="T1" fmla="*/ 1 h 4"/>
                  <a:gd name="T2" fmla="*/ 1 w 7"/>
                  <a:gd name="T3" fmla="*/ 1 h 4"/>
                  <a:gd name="T4" fmla="*/ 0 w 7"/>
                  <a:gd name="T5" fmla="*/ 2 h 4"/>
                  <a:gd name="T6" fmla="*/ 0 w 7"/>
                  <a:gd name="T7" fmla="*/ 3 h 4"/>
                  <a:gd name="T8" fmla="*/ 1 w 7"/>
                  <a:gd name="T9" fmla="*/ 3 h 4"/>
                  <a:gd name="T10" fmla="*/ 2 w 7"/>
                  <a:gd name="T11" fmla="*/ 3 h 4"/>
                  <a:gd name="T12" fmla="*/ 3 w 7"/>
                  <a:gd name="T13" fmla="*/ 4 h 4"/>
                  <a:gd name="T14" fmla="*/ 4 w 7"/>
                  <a:gd name="T15" fmla="*/ 3 h 4"/>
                  <a:gd name="T16" fmla="*/ 5 w 7"/>
                  <a:gd name="T17" fmla="*/ 3 h 4"/>
                  <a:gd name="T18" fmla="*/ 6 w 7"/>
                  <a:gd name="T19" fmla="*/ 3 h 4"/>
                  <a:gd name="T20" fmla="*/ 6 w 7"/>
                  <a:gd name="T21" fmla="*/ 2 h 4"/>
                  <a:gd name="T22" fmla="*/ 7 w 7"/>
                  <a:gd name="T23" fmla="*/ 2 h 4"/>
                  <a:gd name="T24" fmla="*/ 6 w 7"/>
                  <a:gd name="T25" fmla="*/ 1 h 4"/>
                  <a:gd name="T26" fmla="*/ 4 w 7"/>
                  <a:gd name="T27" fmla="*/ 0 h 4"/>
                  <a:gd name="T28" fmla="*/ 2 w 7"/>
                  <a:gd name="T29" fmla="*/ 1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 h="4">
                    <a:moveTo>
                      <a:pt x="2" y="1"/>
                    </a:moveTo>
                    <a:cubicBezTo>
                      <a:pt x="2" y="1"/>
                      <a:pt x="1" y="1"/>
                      <a:pt x="1" y="1"/>
                    </a:cubicBezTo>
                    <a:cubicBezTo>
                      <a:pt x="0" y="1"/>
                      <a:pt x="0" y="2"/>
                      <a:pt x="0" y="2"/>
                    </a:cubicBezTo>
                    <a:cubicBezTo>
                      <a:pt x="0" y="2"/>
                      <a:pt x="0" y="2"/>
                      <a:pt x="0" y="3"/>
                    </a:cubicBezTo>
                    <a:cubicBezTo>
                      <a:pt x="0" y="3"/>
                      <a:pt x="1" y="3"/>
                      <a:pt x="1" y="3"/>
                    </a:cubicBezTo>
                    <a:cubicBezTo>
                      <a:pt x="1" y="3"/>
                      <a:pt x="1" y="3"/>
                      <a:pt x="2" y="3"/>
                    </a:cubicBezTo>
                    <a:cubicBezTo>
                      <a:pt x="2" y="3"/>
                      <a:pt x="3" y="3"/>
                      <a:pt x="3" y="4"/>
                    </a:cubicBezTo>
                    <a:cubicBezTo>
                      <a:pt x="3" y="4"/>
                      <a:pt x="3" y="3"/>
                      <a:pt x="4" y="3"/>
                    </a:cubicBezTo>
                    <a:cubicBezTo>
                      <a:pt x="4" y="3"/>
                      <a:pt x="5" y="3"/>
                      <a:pt x="5" y="3"/>
                    </a:cubicBezTo>
                    <a:cubicBezTo>
                      <a:pt x="5" y="3"/>
                      <a:pt x="6" y="3"/>
                      <a:pt x="6" y="3"/>
                    </a:cubicBezTo>
                    <a:cubicBezTo>
                      <a:pt x="6" y="3"/>
                      <a:pt x="6" y="3"/>
                      <a:pt x="6" y="2"/>
                    </a:cubicBezTo>
                    <a:cubicBezTo>
                      <a:pt x="6" y="2"/>
                      <a:pt x="6" y="2"/>
                      <a:pt x="7" y="2"/>
                    </a:cubicBezTo>
                    <a:cubicBezTo>
                      <a:pt x="7" y="2"/>
                      <a:pt x="6" y="1"/>
                      <a:pt x="6" y="1"/>
                    </a:cubicBezTo>
                    <a:cubicBezTo>
                      <a:pt x="6" y="1"/>
                      <a:pt x="5" y="0"/>
                      <a:pt x="4" y="0"/>
                    </a:cubicBezTo>
                    <a:cubicBezTo>
                      <a:pt x="3" y="0"/>
                      <a:pt x="3" y="0"/>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373" name="Freeform 913"/>
              <p:cNvSpPr>
                <a:spLocks/>
              </p:cNvSpPr>
              <p:nvPr/>
            </p:nvSpPr>
            <p:spPr bwMode="auto">
              <a:xfrm>
                <a:off x="2220" y="1915"/>
                <a:ext cx="2" cy="2"/>
              </a:xfrm>
              <a:custGeom>
                <a:avLst/>
                <a:gdLst>
                  <a:gd name="T0" fmla="*/ 0 w 1"/>
                  <a:gd name="T1" fmla="*/ 1 h 1"/>
                  <a:gd name="T2" fmla="*/ 0 w 1"/>
                  <a:gd name="T3" fmla="*/ 1 h 1"/>
                  <a:gd name="T4" fmla="*/ 1 w 1"/>
                  <a:gd name="T5" fmla="*/ 1 h 1"/>
                  <a:gd name="T6" fmla="*/ 1 w 1"/>
                  <a:gd name="T7" fmla="*/ 1 h 1"/>
                  <a:gd name="T8" fmla="*/ 1 w 1"/>
                  <a:gd name="T9" fmla="*/ 0 h 1"/>
                  <a:gd name="T10" fmla="*/ 1 w 1"/>
                  <a:gd name="T11" fmla="*/ 1 h 1"/>
                  <a:gd name="T12" fmla="*/ 0 w 1"/>
                  <a:gd name="T13" fmla="*/ 1 h 1"/>
                </a:gdLst>
                <a:ahLst/>
                <a:cxnLst>
                  <a:cxn ang="0">
                    <a:pos x="T0" y="T1"/>
                  </a:cxn>
                  <a:cxn ang="0">
                    <a:pos x="T2" y="T3"/>
                  </a:cxn>
                  <a:cxn ang="0">
                    <a:pos x="T4" y="T5"/>
                  </a:cxn>
                  <a:cxn ang="0">
                    <a:pos x="T6" y="T7"/>
                  </a:cxn>
                  <a:cxn ang="0">
                    <a:pos x="T8" y="T9"/>
                  </a:cxn>
                  <a:cxn ang="0">
                    <a:pos x="T10" y="T11"/>
                  </a:cxn>
                  <a:cxn ang="0">
                    <a:pos x="T12" y="T13"/>
                  </a:cxn>
                </a:cxnLst>
                <a:rect l="0" t="0" r="r" b="b"/>
                <a:pathLst>
                  <a:path w="1" h="1">
                    <a:moveTo>
                      <a:pt x="0" y="1"/>
                    </a:moveTo>
                    <a:cubicBezTo>
                      <a:pt x="0" y="1"/>
                      <a:pt x="0" y="1"/>
                      <a:pt x="0" y="1"/>
                    </a:cubicBezTo>
                    <a:cubicBezTo>
                      <a:pt x="0" y="1"/>
                      <a:pt x="0" y="1"/>
                      <a:pt x="1" y="1"/>
                    </a:cubicBezTo>
                    <a:cubicBezTo>
                      <a:pt x="1" y="1"/>
                      <a:pt x="1" y="1"/>
                      <a:pt x="1" y="1"/>
                    </a:cubicBezTo>
                    <a:cubicBezTo>
                      <a:pt x="1" y="1"/>
                      <a:pt x="1" y="1"/>
                      <a:pt x="1" y="0"/>
                    </a:cubicBezTo>
                    <a:cubicBezTo>
                      <a:pt x="1" y="0"/>
                      <a:pt x="1" y="0"/>
                      <a:pt x="1" y="1"/>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374" name="Freeform 914"/>
              <p:cNvSpPr>
                <a:spLocks/>
              </p:cNvSpPr>
              <p:nvPr/>
            </p:nvSpPr>
            <p:spPr bwMode="auto">
              <a:xfrm>
                <a:off x="2201" y="1877"/>
                <a:ext cx="2" cy="0"/>
              </a:xfrm>
              <a:custGeom>
                <a:avLst/>
                <a:gdLst>
                  <a:gd name="T0" fmla="*/ 0 w 1"/>
                  <a:gd name="T1" fmla="*/ 0 w 1"/>
                  <a:gd name="T2" fmla="*/ 1 w 1"/>
                  <a:gd name="T3" fmla="*/ 1 w 1"/>
                  <a:gd name="T4" fmla="*/ 1 w 1"/>
                  <a:gd name="T5" fmla="*/ 0 w 1"/>
                </a:gdLst>
                <a:ahLst/>
                <a:cxnLst>
                  <a:cxn ang="0">
                    <a:pos x="T0" y="0"/>
                  </a:cxn>
                  <a:cxn ang="0">
                    <a:pos x="T1" y="0"/>
                  </a:cxn>
                  <a:cxn ang="0">
                    <a:pos x="T2" y="0"/>
                  </a:cxn>
                  <a:cxn ang="0">
                    <a:pos x="T3" y="0"/>
                  </a:cxn>
                  <a:cxn ang="0">
                    <a:pos x="T4" y="0"/>
                  </a:cxn>
                  <a:cxn ang="0">
                    <a:pos x="T5" y="0"/>
                  </a:cxn>
                </a:cxnLst>
                <a:rect l="0" t="0" r="r" b="b"/>
                <a:pathLst>
                  <a:path w="1">
                    <a:moveTo>
                      <a:pt x="0" y="0"/>
                    </a:moveTo>
                    <a:cubicBezTo>
                      <a:pt x="0" y="0"/>
                      <a:pt x="0" y="0"/>
                      <a:pt x="0" y="0"/>
                    </a:cubicBezTo>
                    <a:cubicBezTo>
                      <a:pt x="0" y="0"/>
                      <a:pt x="1" y="0"/>
                      <a:pt x="1" y="0"/>
                    </a:cubicBezTo>
                    <a:cubicBezTo>
                      <a:pt x="1" y="0"/>
                      <a:pt x="1" y="0"/>
                      <a:pt x="1" y="0"/>
                    </a:cubicBezTo>
                    <a:cubicBezTo>
                      <a:pt x="1" y="0"/>
                      <a:pt x="1" y="0"/>
                      <a:pt x="1" y="0"/>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375" name="Freeform 915"/>
              <p:cNvSpPr>
                <a:spLocks/>
              </p:cNvSpPr>
              <p:nvPr/>
            </p:nvSpPr>
            <p:spPr bwMode="auto">
              <a:xfrm>
                <a:off x="2229" y="1837"/>
                <a:ext cx="0" cy="0"/>
              </a:xfrm>
              <a:custGeom>
                <a:avLst/>
                <a:gdLst/>
                <a:ahLst/>
                <a:cxnLst>
                  <a:cxn ang="0">
                    <a:pos x="0" y="0"/>
                  </a:cxn>
                  <a:cxn ang="0">
                    <a:pos x="0" y="0"/>
                  </a:cxn>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376" name="Freeform 916"/>
              <p:cNvSpPr>
                <a:spLocks/>
              </p:cNvSpPr>
              <p:nvPr/>
            </p:nvSpPr>
            <p:spPr bwMode="auto">
              <a:xfrm>
                <a:off x="2224" y="1898"/>
                <a:ext cx="15" cy="12"/>
              </a:xfrm>
              <a:custGeom>
                <a:avLst/>
                <a:gdLst>
                  <a:gd name="T0" fmla="*/ 0 w 6"/>
                  <a:gd name="T1" fmla="*/ 3 h 5"/>
                  <a:gd name="T2" fmla="*/ 0 w 6"/>
                  <a:gd name="T3" fmla="*/ 4 h 5"/>
                  <a:gd name="T4" fmla="*/ 0 w 6"/>
                  <a:gd name="T5" fmla="*/ 4 h 5"/>
                  <a:gd name="T6" fmla="*/ 1 w 6"/>
                  <a:gd name="T7" fmla="*/ 5 h 5"/>
                  <a:gd name="T8" fmla="*/ 2 w 6"/>
                  <a:gd name="T9" fmla="*/ 5 h 5"/>
                  <a:gd name="T10" fmla="*/ 4 w 6"/>
                  <a:gd name="T11" fmla="*/ 4 h 5"/>
                  <a:gd name="T12" fmla="*/ 4 w 6"/>
                  <a:gd name="T13" fmla="*/ 4 h 5"/>
                  <a:gd name="T14" fmla="*/ 4 w 6"/>
                  <a:gd name="T15" fmla="*/ 5 h 5"/>
                  <a:gd name="T16" fmla="*/ 5 w 6"/>
                  <a:gd name="T17" fmla="*/ 5 h 5"/>
                  <a:gd name="T18" fmla="*/ 6 w 6"/>
                  <a:gd name="T19" fmla="*/ 4 h 5"/>
                  <a:gd name="T20" fmla="*/ 6 w 6"/>
                  <a:gd name="T21" fmla="*/ 4 h 5"/>
                  <a:gd name="T22" fmla="*/ 6 w 6"/>
                  <a:gd name="T23" fmla="*/ 3 h 5"/>
                  <a:gd name="T24" fmla="*/ 5 w 6"/>
                  <a:gd name="T25" fmla="*/ 3 h 5"/>
                  <a:gd name="T26" fmla="*/ 5 w 6"/>
                  <a:gd name="T27" fmla="*/ 3 h 5"/>
                  <a:gd name="T28" fmla="*/ 5 w 6"/>
                  <a:gd name="T29" fmla="*/ 3 h 5"/>
                  <a:gd name="T30" fmla="*/ 4 w 6"/>
                  <a:gd name="T31" fmla="*/ 3 h 5"/>
                  <a:gd name="T32" fmla="*/ 3 w 6"/>
                  <a:gd name="T33" fmla="*/ 3 h 5"/>
                  <a:gd name="T34" fmla="*/ 4 w 6"/>
                  <a:gd name="T35" fmla="*/ 2 h 5"/>
                  <a:gd name="T36" fmla="*/ 3 w 6"/>
                  <a:gd name="T37" fmla="*/ 2 h 5"/>
                  <a:gd name="T38" fmla="*/ 3 w 6"/>
                  <a:gd name="T39" fmla="*/ 1 h 5"/>
                  <a:gd name="T40" fmla="*/ 4 w 6"/>
                  <a:gd name="T41" fmla="*/ 1 h 5"/>
                  <a:gd name="T42" fmla="*/ 4 w 6"/>
                  <a:gd name="T43" fmla="*/ 1 h 5"/>
                  <a:gd name="T44" fmla="*/ 3 w 6"/>
                  <a:gd name="T45" fmla="*/ 0 h 5"/>
                  <a:gd name="T46" fmla="*/ 2 w 6"/>
                  <a:gd name="T47" fmla="*/ 1 h 5"/>
                  <a:gd name="T48" fmla="*/ 1 w 6"/>
                  <a:gd name="T49" fmla="*/ 1 h 5"/>
                  <a:gd name="T50" fmla="*/ 1 w 6"/>
                  <a:gd name="T51" fmla="*/ 1 h 5"/>
                  <a:gd name="T52" fmla="*/ 0 w 6"/>
                  <a:gd name="T53" fmla="*/ 1 h 5"/>
                  <a:gd name="T54" fmla="*/ 0 w 6"/>
                  <a:gd name="T55" fmla="*/ 3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 h="5">
                    <a:moveTo>
                      <a:pt x="0" y="3"/>
                    </a:moveTo>
                    <a:cubicBezTo>
                      <a:pt x="0" y="3"/>
                      <a:pt x="0" y="3"/>
                      <a:pt x="0" y="4"/>
                    </a:cubicBezTo>
                    <a:cubicBezTo>
                      <a:pt x="0" y="4"/>
                      <a:pt x="0" y="4"/>
                      <a:pt x="0" y="4"/>
                    </a:cubicBezTo>
                    <a:cubicBezTo>
                      <a:pt x="0" y="4"/>
                      <a:pt x="1" y="5"/>
                      <a:pt x="1" y="5"/>
                    </a:cubicBezTo>
                    <a:cubicBezTo>
                      <a:pt x="1" y="5"/>
                      <a:pt x="2" y="5"/>
                      <a:pt x="2" y="5"/>
                    </a:cubicBezTo>
                    <a:cubicBezTo>
                      <a:pt x="3" y="5"/>
                      <a:pt x="3" y="4"/>
                      <a:pt x="4" y="4"/>
                    </a:cubicBezTo>
                    <a:cubicBezTo>
                      <a:pt x="4" y="4"/>
                      <a:pt x="4" y="4"/>
                      <a:pt x="4" y="4"/>
                    </a:cubicBezTo>
                    <a:cubicBezTo>
                      <a:pt x="4" y="4"/>
                      <a:pt x="4" y="5"/>
                      <a:pt x="4" y="5"/>
                    </a:cubicBezTo>
                    <a:cubicBezTo>
                      <a:pt x="5" y="5"/>
                      <a:pt x="5" y="5"/>
                      <a:pt x="5" y="5"/>
                    </a:cubicBezTo>
                    <a:cubicBezTo>
                      <a:pt x="5" y="5"/>
                      <a:pt x="5" y="4"/>
                      <a:pt x="6" y="4"/>
                    </a:cubicBezTo>
                    <a:cubicBezTo>
                      <a:pt x="6" y="4"/>
                      <a:pt x="6" y="4"/>
                      <a:pt x="6" y="4"/>
                    </a:cubicBezTo>
                    <a:cubicBezTo>
                      <a:pt x="6" y="4"/>
                      <a:pt x="6" y="3"/>
                      <a:pt x="6" y="3"/>
                    </a:cubicBezTo>
                    <a:cubicBezTo>
                      <a:pt x="6" y="3"/>
                      <a:pt x="6" y="3"/>
                      <a:pt x="5" y="3"/>
                    </a:cubicBezTo>
                    <a:cubicBezTo>
                      <a:pt x="5" y="3"/>
                      <a:pt x="5" y="3"/>
                      <a:pt x="5" y="3"/>
                    </a:cubicBezTo>
                    <a:cubicBezTo>
                      <a:pt x="5" y="3"/>
                      <a:pt x="5" y="3"/>
                      <a:pt x="5" y="3"/>
                    </a:cubicBezTo>
                    <a:cubicBezTo>
                      <a:pt x="5" y="3"/>
                      <a:pt x="5" y="3"/>
                      <a:pt x="4" y="3"/>
                    </a:cubicBezTo>
                    <a:cubicBezTo>
                      <a:pt x="4" y="3"/>
                      <a:pt x="4" y="3"/>
                      <a:pt x="3" y="3"/>
                    </a:cubicBezTo>
                    <a:cubicBezTo>
                      <a:pt x="3" y="2"/>
                      <a:pt x="4" y="2"/>
                      <a:pt x="4" y="2"/>
                    </a:cubicBezTo>
                    <a:cubicBezTo>
                      <a:pt x="3" y="2"/>
                      <a:pt x="3" y="2"/>
                      <a:pt x="3" y="2"/>
                    </a:cubicBezTo>
                    <a:cubicBezTo>
                      <a:pt x="3" y="1"/>
                      <a:pt x="3" y="1"/>
                      <a:pt x="3" y="1"/>
                    </a:cubicBezTo>
                    <a:cubicBezTo>
                      <a:pt x="3" y="1"/>
                      <a:pt x="4" y="1"/>
                      <a:pt x="4" y="1"/>
                    </a:cubicBezTo>
                    <a:cubicBezTo>
                      <a:pt x="4" y="1"/>
                      <a:pt x="4" y="1"/>
                      <a:pt x="4" y="1"/>
                    </a:cubicBezTo>
                    <a:cubicBezTo>
                      <a:pt x="4" y="1"/>
                      <a:pt x="3" y="0"/>
                      <a:pt x="3" y="0"/>
                    </a:cubicBezTo>
                    <a:cubicBezTo>
                      <a:pt x="3" y="1"/>
                      <a:pt x="2" y="1"/>
                      <a:pt x="2" y="1"/>
                    </a:cubicBezTo>
                    <a:cubicBezTo>
                      <a:pt x="2" y="1"/>
                      <a:pt x="1" y="1"/>
                      <a:pt x="1" y="1"/>
                    </a:cubicBezTo>
                    <a:cubicBezTo>
                      <a:pt x="1" y="1"/>
                      <a:pt x="1" y="1"/>
                      <a:pt x="1" y="1"/>
                    </a:cubicBezTo>
                    <a:cubicBezTo>
                      <a:pt x="0" y="1"/>
                      <a:pt x="0" y="1"/>
                      <a:pt x="0" y="1"/>
                    </a:cubicBezTo>
                    <a:cubicBezTo>
                      <a:pt x="0" y="2"/>
                      <a:pt x="0" y="2"/>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377" name="Freeform 917"/>
              <p:cNvSpPr>
                <a:spLocks/>
              </p:cNvSpPr>
              <p:nvPr/>
            </p:nvSpPr>
            <p:spPr bwMode="auto">
              <a:xfrm>
                <a:off x="2227" y="1839"/>
                <a:ext cx="2" cy="5"/>
              </a:xfrm>
              <a:custGeom>
                <a:avLst/>
                <a:gdLst>
                  <a:gd name="T0" fmla="*/ 0 w 1"/>
                  <a:gd name="T1" fmla="*/ 1 h 2"/>
                  <a:gd name="T2" fmla="*/ 0 w 1"/>
                  <a:gd name="T3" fmla="*/ 2 h 2"/>
                  <a:gd name="T4" fmla="*/ 1 w 1"/>
                  <a:gd name="T5" fmla="*/ 1 h 2"/>
                  <a:gd name="T6" fmla="*/ 1 w 1"/>
                  <a:gd name="T7" fmla="*/ 1 h 2"/>
                  <a:gd name="T8" fmla="*/ 1 w 1"/>
                  <a:gd name="T9" fmla="*/ 0 h 2"/>
                  <a:gd name="T10" fmla="*/ 1 w 1"/>
                  <a:gd name="T11" fmla="*/ 0 h 2"/>
                  <a:gd name="T12" fmla="*/ 0 w 1"/>
                  <a:gd name="T13" fmla="*/ 1 h 2"/>
                </a:gdLst>
                <a:ahLst/>
                <a:cxnLst>
                  <a:cxn ang="0">
                    <a:pos x="T0" y="T1"/>
                  </a:cxn>
                  <a:cxn ang="0">
                    <a:pos x="T2" y="T3"/>
                  </a:cxn>
                  <a:cxn ang="0">
                    <a:pos x="T4" y="T5"/>
                  </a:cxn>
                  <a:cxn ang="0">
                    <a:pos x="T6" y="T7"/>
                  </a:cxn>
                  <a:cxn ang="0">
                    <a:pos x="T8" y="T9"/>
                  </a:cxn>
                  <a:cxn ang="0">
                    <a:pos x="T10" y="T11"/>
                  </a:cxn>
                  <a:cxn ang="0">
                    <a:pos x="T12" y="T13"/>
                  </a:cxn>
                </a:cxnLst>
                <a:rect l="0" t="0" r="r" b="b"/>
                <a:pathLst>
                  <a:path w="1" h="2">
                    <a:moveTo>
                      <a:pt x="0" y="1"/>
                    </a:moveTo>
                    <a:cubicBezTo>
                      <a:pt x="0" y="2"/>
                      <a:pt x="0" y="2"/>
                      <a:pt x="0" y="2"/>
                    </a:cubicBezTo>
                    <a:cubicBezTo>
                      <a:pt x="1" y="2"/>
                      <a:pt x="1" y="1"/>
                      <a:pt x="1" y="1"/>
                    </a:cubicBezTo>
                    <a:cubicBezTo>
                      <a:pt x="1" y="1"/>
                      <a:pt x="1" y="1"/>
                      <a:pt x="1" y="1"/>
                    </a:cubicBezTo>
                    <a:cubicBezTo>
                      <a:pt x="1" y="1"/>
                      <a:pt x="1" y="0"/>
                      <a:pt x="1" y="0"/>
                    </a:cubicBezTo>
                    <a:cubicBezTo>
                      <a:pt x="1" y="0"/>
                      <a:pt x="1" y="0"/>
                      <a:pt x="1" y="0"/>
                    </a:cubicBezTo>
                    <a:cubicBezTo>
                      <a:pt x="1" y="1"/>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378" name="Freeform 918"/>
              <p:cNvSpPr>
                <a:spLocks/>
              </p:cNvSpPr>
              <p:nvPr/>
            </p:nvSpPr>
            <p:spPr bwMode="auto">
              <a:xfrm>
                <a:off x="2217" y="1846"/>
                <a:ext cx="7" cy="3"/>
              </a:xfrm>
              <a:custGeom>
                <a:avLst/>
                <a:gdLst>
                  <a:gd name="T0" fmla="*/ 1 w 3"/>
                  <a:gd name="T1" fmla="*/ 0 h 1"/>
                  <a:gd name="T2" fmla="*/ 0 w 3"/>
                  <a:gd name="T3" fmla="*/ 0 h 1"/>
                  <a:gd name="T4" fmla="*/ 0 w 3"/>
                  <a:gd name="T5" fmla="*/ 0 h 1"/>
                  <a:gd name="T6" fmla="*/ 1 w 3"/>
                  <a:gd name="T7" fmla="*/ 1 h 1"/>
                  <a:gd name="T8" fmla="*/ 2 w 3"/>
                  <a:gd name="T9" fmla="*/ 1 h 1"/>
                  <a:gd name="T10" fmla="*/ 3 w 3"/>
                  <a:gd name="T11" fmla="*/ 1 h 1"/>
                  <a:gd name="T12" fmla="*/ 3 w 3"/>
                  <a:gd name="T13" fmla="*/ 1 h 1"/>
                  <a:gd name="T14" fmla="*/ 2 w 3"/>
                  <a:gd name="T15" fmla="*/ 1 h 1"/>
                  <a:gd name="T16" fmla="*/ 1 w 3"/>
                  <a:gd name="T17"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
                    <a:moveTo>
                      <a:pt x="1" y="0"/>
                    </a:moveTo>
                    <a:cubicBezTo>
                      <a:pt x="1" y="0"/>
                      <a:pt x="0" y="0"/>
                      <a:pt x="0" y="0"/>
                    </a:cubicBezTo>
                    <a:cubicBezTo>
                      <a:pt x="0" y="0"/>
                      <a:pt x="0" y="0"/>
                      <a:pt x="0" y="0"/>
                    </a:cubicBezTo>
                    <a:cubicBezTo>
                      <a:pt x="0" y="0"/>
                      <a:pt x="1" y="1"/>
                      <a:pt x="1" y="1"/>
                    </a:cubicBezTo>
                    <a:cubicBezTo>
                      <a:pt x="1" y="1"/>
                      <a:pt x="2" y="1"/>
                      <a:pt x="2" y="1"/>
                    </a:cubicBezTo>
                    <a:cubicBezTo>
                      <a:pt x="2" y="1"/>
                      <a:pt x="2" y="1"/>
                      <a:pt x="3" y="1"/>
                    </a:cubicBezTo>
                    <a:cubicBezTo>
                      <a:pt x="3" y="1"/>
                      <a:pt x="3" y="1"/>
                      <a:pt x="3" y="1"/>
                    </a:cubicBezTo>
                    <a:cubicBezTo>
                      <a:pt x="2" y="1"/>
                      <a:pt x="2" y="1"/>
                      <a:pt x="2" y="1"/>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379" name="Freeform 919"/>
              <p:cNvSpPr>
                <a:spLocks/>
              </p:cNvSpPr>
              <p:nvPr/>
            </p:nvSpPr>
            <p:spPr bwMode="auto">
              <a:xfrm>
                <a:off x="2161" y="1953"/>
                <a:ext cx="26" cy="14"/>
              </a:xfrm>
              <a:custGeom>
                <a:avLst/>
                <a:gdLst>
                  <a:gd name="T0" fmla="*/ 8 w 11"/>
                  <a:gd name="T1" fmla="*/ 3 h 6"/>
                  <a:gd name="T2" fmla="*/ 8 w 11"/>
                  <a:gd name="T3" fmla="*/ 3 h 6"/>
                  <a:gd name="T4" fmla="*/ 9 w 11"/>
                  <a:gd name="T5" fmla="*/ 3 h 6"/>
                  <a:gd name="T6" fmla="*/ 10 w 11"/>
                  <a:gd name="T7" fmla="*/ 3 h 6"/>
                  <a:gd name="T8" fmla="*/ 11 w 11"/>
                  <a:gd name="T9" fmla="*/ 3 h 6"/>
                  <a:gd name="T10" fmla="*/ 11 w 11"/>
                  <a:gd name="T11" fmla="*/ 3 h 6"/>
                  <a:gd name="T12" fmla="*/ 11 w 11"/>
                  <a:gd name="T13" fmla="*/ 2 h 6"/>
                  <a:gd name="T14" fmla="*/ 8 w 11"/>
                  <a:gd name="T15" fmla="*/ 2 h 6"/>
                  <a:gd name="T16" fmla="*/ 7 w 11"/>
                  <a:gd name="T17" fmla="*/ 1 h 6"/>
                  <a:gd name="T18" fmla="*/ 6 w 11"/>
                  <a:gd name="T19" fmla="*/ 1 h 6"/>
                  <a:gd name="T20" fmla="*/ 5 w 11"/>
                  <a:gd name="T21" fmla="*/ 1 h 6"/>
                  <a:gd name="T22" fmla="*/ 4 w 11"/>
                  <a:gd name="T23" fmla="*/ 0 h 6"/>
                  <a:gd name="T24" fmla="*/ 3 w 11"/>
                  <a:gd name="T25" fmla="*/ 0 h 6"/>
                  <a:gd name="T26" fmla="*/ 2 w 11"/>
                  <a:gd name="T27" fmla="*/ 0 h 6"/>
                  <a:gd name="T28" fmla="*/ 1 w 11"/>
                  <a:gd name="T29" fmla="*/ 0 h 6"/>
                  <a:gd name="T30" fmla="*/ 0 w 11"/>
                  <a:gd name="T31" fmla="*/ 1 h 6"/>
                  <a:gd name="T32" fmla="*/ 0 w 11"/>
                  <a:gd name="T33" fmla="*/ 1 h 6"/>
                  <a:gd name="T34" fmla="*/ 1 w 11"/>
                  <a:gd name="T35" fmla="*/ 1 h 6"/>
                  <a:gd name="T36" fmla="*/ 1 w 11"/>
                  <a:gd name="T37" fmla="*/ 2 h 6"/>
                  <a:gd name="T38" fmla="*/ 2 w 11"/>
                  <a:gd name="T39" fmla="*/ 3 h 6"/>
                  <a:gd name="T40" fmla="*/ 2 w 11"/>
                  <a:gd name="T41" fmla="*/ 3 h 6"/>
                  <a:gd name="T42" fmla="*/ 4 w 11"/>
                  <a:gd name="T43" fmla="*/ 4 h 6"/>
                  <a:gd name="T44" fmla="*/ 5 w 11"/>
                  <a:gd name="T45" fmla="*/ 4 h 6"/>
                  <a:gd name="T46" fmla="*/ 6 w 11"/>
                  <a:gd name="T47" fmla="*/ 5 h 6"/>
                  <a:gd name="T48" fmla="*/ 7 w 11"/>
                  <a:gd name="T49" fmla="*/ 5 h 6"/>
                  <a:gd name="T50" fmla="*/ 8 w 11"/>
                  <a:gd name="T51" fmla="*/ 5 h 6"/>
                  <a:gd name="T52" fmla="*/ 8 w 11"/>
                  <a:gd name="T53" fmla="*/ 5 h 6"/>
                  <a:gd name="T54" fmla="*/ 9 w 11"/>
                  <a:gd name="T55" fmla="*/ 6 h 6"/>
                  <a:gd name="T56" fmla="*/ 10 w 11"/>
                  <a:gd name="T57" fmla="*/ 5 h 6"/>
                  <a:gd name="T58" fmla="*/ 10 w 11"/>
                  <a:gd name="T59" fmla="*/ 5 h 6"/>
                  <a:gd name="T60" fmla="*/ 10 w 11"/>
                  <a:gd name="T61" fmla="*/ 5 h 6"/>
                  <a:gd name="T62" fmla="*/ 9 w 11"/>
                  <a:gd name="T63" fmla="*/ 4 h 6"/>
                  <a:gd name="T64" fmla="*/ 8 w 11"/>
                  <a:gd name="T65" fmla="*/ 4 h 6"/>
                  <a:gd name="T66" fmla="*/ 8 w 11"/>
                  <a:gd name="T67" fmla="*/ 4 h 6"/>
                  <a:gd name="T68" fmla="*/ 7 w 11"/>
                  <a:gd name="T69" fmla="*/ 3 h 6"/>
                  <a:gd name="T70" fmla="*/ 7 w 11"/>
                  <a:gd name="T71" fmla="*/ 3 h 6"/>
                  <a:gd name="T72" fmla="*/ 8 w 11"/>
                  <a:gd name="T73"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1" h="6">
                    <a:moveTo>
                      <a:pt x="8" y="3"/>
                    </a:moveTo>
                    <a:cubicBezTo>
                      <a:pt x="8" y="3"/>
                      <a:pt x="8" y="3"/>
                      <a:pt x="8" y="3"/>
                    </a:cubicBezTo>
                    <a:cubicBezTo>
                      <a:pt x="9" y="3"/>
                      <a:pt x="9" y="3"/>
                      <a:pt x="9" y="3"/>
                    </a:cubicBezTo>
                    <a:cubicBezTo>
                      <a:pt x="10" y="3"/>
                      <a:pt x="10" y="3"/>
                      <a:pt x="10" y="3"/>
                    </a:cubicBezTo>
                    <a:cubicBezTo>
                      <a:pt x="11" y="3"/>
                      <a:pt x="11" y="3"/>
                      <a:pt x="11" y="3"/>
                    </a:cubicBezTo>
                    <a:cubicBezTo>
                      <a:pt x="11" y="3"/>
                      <a:pt x="11" y="3"/>
                      <a:pt x="11" y="3"/>
                    </a:cubicBezTo>
                    <a:cubicBezTo>
                      <a:pt x="11" y="3"/>
                      <a:pt x="11" y="3"/>
                      <a:pt x="11" y="2"/>
                    </a:cubicBezTo>
                    <a:cubicBezTo>
                      <a:pt x="10" y="2"/>
                      <a:pt x="9" y="2"/>
                      <a:pt x="8" y="2"/>
                    </a:cubicBezTo>
                    <a:cubicBezTo>
                      <a:pt x="7" y="2"/>
                      <a:pt x="7" y="1"/>
                      <a:pt x="7" y="1"/>
                    </a:cubicBezTo>
                    <a:cubicBezTo>
                      <a:pt x="6" y="1"/>
                      <a:pt x="6" y="1"/>
                      <a:pt x="6" y="1"/>
                    </a:cubicBezTo>
                    <a:cubicBezTo>
                      <a:pt x="6" y="1"/>
                      <a:pt x="5" y="1"/>
                      <a:pt x="5" y="1"/>
                    </a:cubicBezTo>
                    <a:cubicBezTo>
                      <a:pt x="5" y="1"/>
                      <a:pt x="4" y="0"/>
                      <a:pt x="4" y="0"/>
                    </a:cubicBezTo>
                    <a:cubicBezTo>
                      <a:pt x="3" y="0"/>
                      <a:pt x="3" y="0"/>
                      <a:pt x="3" y="0"/>
                    </a:cubicBezTo>
                    <a:cubicBezTo>
                      <a:pt x="2" y="0"/>
                      <a:pt x="2" y="0"/>
                      <a:pt x="2" y="0"/>
                    </a:cubicBezTo>
                    <a:cubicBezTo>
                      <a:pt x="2" y="0"/>
                      <a:pt x="1" y="0"/>
                      <a:pt x="1" y="0"/>
                    </a:cubicBezTo>
                    <a:cubicBezTo>
                      <a:pt x="1" y="0"/>
                      <a:pt x="1" y="0"/>
                      <a:pt x="0" y="1"/>
                    </a:cubicBezTo>
                    <a:cubicBezTo>
                      <a:pt x="0" y="1"/>
                      <a:pt x="0" y="1"/>
                      <a:pt x="0" y="1"/>
                    </a:cubicBezTo>
                    <a:cubicBezTo>
                      <a:pt x="1" y="1"/>
                      <a:pt x="1" y="1"/>
                      <a:pt x="1" y="1"/>
                    </a:cubicBezTo>
                    <a:cubicBezTo>
                      <a:pt x="1" y="1"/>
                      <a:pt x="1" y="2"/>
                      <a:pt x="1" y="2"/>
                    </a:cubicBezTo>
                    <a:cubicBezTo>
                      <a:pt x="1" y="2"/>
                      <a:pt x="1" y="2"/>
                      <a:pt x="2" y="3"/>
                    </a:cubicBezTo>
                    <a:cubicBezTo>
                      <a:pt x="2" y="3"/>
                      <a:pt x="2" y="3"/>
                      <a:pt x="2" y="3"/>
                    </a:cubicBezTo>
                    <a:cubicBezTo>
                      <a:pt x="3" y="3"/>
                      <a:pt x="3" y="4"/>
                      <a:pt x="4" y="4"/>
                    </a:cubicBezTo>
                    <a:cubicBezTo>
                      <a:pt x="4" y="4"/>
                      <a:pt x="5" y="4"/>
                      <a:pt x="5" y="4"/>
                    </a:cubicBezTo>
                    <a:cubicBezTo>
                      <a:pt x="5" y="4"/>
                      <a:pt x="6" y="5"/>
                      <a:pt x="6" y="5"/>
                    </a:cubicBezTo>
                    <a:cubicBezTo>
                      <a:pt x="6" y="5"/>
                      <a:pt x="7" y="5"/>
                      <a:pt x="7" y="5"/>
                    </a:cubicBezTo>
                    <a:cubicBezTo>
                      <a:pt x="7" y="5"/>
                      <a:pt x="8" y="5"/>
                      <a:pt x="8" y="5"/>
                    </a:cubicBezTo>
                    <a:cubicBezTo>
                      <a:pt x="8" y="5"/>
                      <a:pt x="8" y="5"/>
                      <a:pt x="8" y="5"/>
                    </a:cubicBezTo>
                    <a:cubicBezTo>
                      <a:pt x="9" y="6"/>
                      <a:pt x="9" y="6"/>
                      <a:pt x="9" y="6"/>
                    </a:cubicBezTo>
                    <a:cubicBezTo>
                      <a:pt x="9" y="6"/>
                      <a:pt x="10" y="5"/>
                      <a:pt x="10" y="5"/>
                    </a:cubicBezTo>
                    <a:cubicBezTo>
                      <a:pt x="10" y="5"/>
                      <a:pt x="10" y="5"/>
                      <a:pt x="10" y="5"/>
                    </a:cubicBezTo>
                    <a:cubicBezTo>
                      <a:pt x="10" y="5"/>
                      <a:pt x="10" y="5"/>
                      <a:pt x="10" y="5"/>
                    </a:cubicBezTo>
                    <a:cubicBezTo>
                      <a:pt x="10" y="4"/>
                      <a:pt x="10" y="4"/>
                      <a:pt x="9" y="4"/>
                    </a:cubicBezTo>
                    <a:cubicBezTo>
                      <a:pt x="9" y="4"/>
                      <a:pt x="8" y="4"/>
                      <a:pt x="8" y="4"/>
                    </a:cubicBezTo>
                    <a:cubicBezTo>
                      <a:pt x="8" y="4"/>
                      <a:pt x="8" y="4"/>
                      <a:pt x="8" y="4"/>
                    </a:cubicBezTo>
                    <a:cubicBezTo>
                      <a:pt x="7" y="4"/>
                      <a:pt x="7" y="3"/>
                      <a:pt x="7" y="3"/>
                    </a:cubicBezTo>
                    <a:cubicBezTo>
                      <a:pt x="7" y="3"/>
                      <a:pt x="7" y="3"/>
                      <a:pt x="7" y="3"/>
                    </a:cubicBezTo>
                    <a:cubicBezTo>
                      <a:pt x="7" y="3"/>
                      <a:pt x="7" y="3"/>
                      <a:pt x="8"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380" name="Freeform 920"/>
              <p:cNvSpPr>
                <a:spLocks/>
              </p:cNvSpPr>
              <p:nvPr/>
            </p:nvSpPr>
            <p:spPr bwMode="auto">
              <a:xfrm>
                <a:off x="2161" y="1950"/>
                <a:ext cx="28" cy="5"/>
              </a:xfrm>
              <a:custGeom>
                <a:avLst/>
                <a:gdLst>
                  <a:gd name="T0" fmla="*/ 12 w 12"/>
                  <a:gd name="T1" fmla="*/ 1 h 2"/>
                  <a:gd name="T2" fmla="*/ 10 w 12"/>
                  <a:gd name="T3" fmla="*/ 0 h 2"/>
                  <a:gd name="T4" fmla="*/ 9 w 12"/>
                  <a:gd name="T5" fmla="*/ 0 h 2"/>
                  <a:gd name="T6" fmla="*/ 8 w 12"/>
                  <a:gd name="T7" fmla="*/ 0 h 2"/>
                  <a:gd name="T8" fmla="*/ 7 w 12"/>
                  <a:gd name="T9" fmla="*/ 0 h 2"/>
                  <a:gd name="T10" fmla="*/ 5 w 12"/>
                  <a:gd name="T11" fmla="*/ 0 h 2"/>
                  <a:gd name="T12" fmla="*/ 3 w 12"/>
                  <a:gd name="T13" fmla="*/ 0 h 2"/>
                  <a:gd name="T14" fmla="*/ 2 w 12"/>
                  <a:gd name="T15" fmla="*/ 0 h 2"/>
                  <a:gd name="T16" fmla="*/ 1 w 12"/>
                  <a:gd name="T17" fmla="*/ 0 h 2"/>
                  <a:gd name="T18" fmla="*/ 0 w 12"/>
                  <a:gd name="T19" fmla="*/ 1 h 2"/>
                  <a:gd name="T20" fmla="*/ 1 w 12"/>
                  <a:gd name="T21" fmla="*/ 1 h 2"/>
                  <a:gd name="T22" fmla="*/ 3 w 12"/>
                  <a:gd name="T23" fmla="*/ 1 h 2"/>
                  <a:gd name="T24" fmla="*/ 4 w 12"/>
                  <a:gd name="T25" fmla="*/ 1 h 2"/>
                  <a:gd name="T26" fmla="*/ 5 w 12"/>
                  <a:gd name="T27" fmla="*/ 1 h 2"/>
                  <a:gd name="T28" fmla="*/ 7 w 12"/>
                  <a:gd name="T29" fmla="*/ 1 h 2"/>
                  <a:gd name="T30" fmla="*/ 8 w 12"/>
                  <a:gd name="T31" fmla="*/ 1 h 2"/>
                  <a:gd name="T32" fmla="*/ 8 w 12"/>
                  <a:gd name="T33" fmla="*/ 2 h 2"/>
                  <a:gd name="T34" fmla="*/ 8 w 12"/>
                  <a:gd name="T35" fmla="*/ 2 h 2"/>
                  <a:gd name="T36" fmla="*/ 9 w 12"/>
                  <a:gd name="T37" fmla="*/ 2 h 2"/>
                  <a:gd name="T38" fmla="*/ 10 w 12"/>
                  <a:gd name="T39" fmla="*/ 2 h 2"/>
                  <a:gd name="T40" fmla="*/ 11 w 12"/>
                  <a:gd name="T41" fmla="*/ 2 h 2"/>
                  <a:gd name="T42" fmla="*/ 12 w 12"/>
                  <a:gd name="T43" fmla="*/ 2 h 2"/>
                  <a:gd name="T44" fmla="*/ 12 w 12"/>
                  <a:gd name="T45" fmla="*/ 2 h 2"/>
                  <a:gd name="T46" fmla="*/ 11 w 12"/>
                  <a:gd name="T47" fmla="*/ 1 h 2"/>
                  <a:gd name="T48" fmla="*/ 11 w 12"/>
                  <a:gd name="T49" fmla="*/ 1 h 2"/>
                  <a:gd name="T50" fmla="*/ 12 w 12"/>
                  <a:gd name="T51"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2" h="2">
                    <a:moveTo>
                      <a:pt x="12" y="1"/>
                    </a:moveTo>
                    <a:cubicBezTo>
                      <a:pt x="11" y="0"/>
                      <a:pt x="11" y="0"/>
                      <a:pt x="10" y="0"/>
                    </a:cubicBezTo>
                    <a:cubicBezTo>
                      <a:pt x="10" y="0"/>
                      <a:pt x="10" y="0"/>
                      <a:pt x="9" y="0"/>
                    </a:cubicBezTo>
                    <a:cubicBezTo>
                      <a:pt x="9" y="0"/>
                      <a:pt x="8" y="0"/>
                      <a:pt x="8" y="0"/>
                    </a:cubicBezTo>
                    <a:cubicBezTo>
                      <a:pt x="7" y="0"/>
                      <a:pt x="7" y="0"/>
                      <a:pt x="7" y="0"/>
                    </a:cubicBezTo>
                    <a:cubicBezTo>
                      <a:pt x="6" y="0"/>
                      <a:pt x="5" y="0"/>
                      <a:pt x="5" y="0"/>
                    </a:cubicBezTo>
                    <a:cubicBezTo>
                      <a:pt x="4" y="0"/>
                      <a:pt x="4" y="0"/>
                      <a:pt x="3" y="0"/>
                    </a:cubicBezTo>
                    <a:cubicBezTo>
                      <a:pt x="3" y="0"/>
                      <a:pt x="2" y="0"/>
                      <a:pt x="2" y="0"/>
                    </a:cubicBezTo>
                    <a:cubicBezTo>
                      <a:pt x="1" y="0"/>
                      <a:pt x="1" y="0"/>
                      <a:pt x="1" y="0"/>
                    </a:cubicBezTo>
                    <a:cubicBezTo>
                      <a:pt x="1" y="0"/>
                      <a:pt x="0" y="1"/>
                      <a:pt x="0" y="1"/>
                    </a:cubicBezTo>
                    <a:cubicBezTo>
                      <a:pt x="0" y="1"/>
                      <a:pt x="1" y="1"/>
                      <a:pt x="1" y="1"/>
                    </a:cubicBezTo>
                    <a:cubicBezTo>
                      <a:pt x="2" y="1"/>
                      <a:pt x="2" y="1"/>
                      <a:pt x="3" y="1"/>
                    </a:cubicBezTo>
                    <a:cubicBezTo>
                      <a:pt x="3" y="1"/>
                      <a:pt x="4" y="1"/>
                      <a:pt x="4" y="1"/>
                    </a:cubicBezTo>
                    <a:cubicBezTo>
                      <a:pt x="4" y="1"/>
                      <a:pt x="5" y="1"/>
                      <a:pt x="5" y="1"/>
                    </a:cubicBezTo>
                    <a:cubicBezTo>
                      <a:pt x="6" y="1"/>
                      <a:pt x="6" y="1"/>
                      <a:pt x="7" y="1"/>
                    </a:cubicBezTo>
                    <a:cubicBezTo>
                      <a:pt x="7" y="1"/>
                      <a:pt x="7" y="1"/>
                      <a:pt x="8" y="1"/>
                    </a:cubicBezTo>
                    <a:cubicBezTo>
                      <a:pt x="8" y="1"/>
                      <a:pt x="8" y="1"/>
                      <a:pt x="8" y="2"/>
                    </a:cubicBezTo>
                    <a:cubicBezTo>
                      <a:pt x="8" y="2"/>
                      <a:pt x="8" y="2"/>
                      <a:pt x="8" y="2"/>
                    </a:cubicBezTo>
                    <a:cubicBezTo>
                      <a:pt x="8" y="2"/>
                      <a:pt x="9" y="2"/>
                      <a:pt x="9" y="2"/>
                    </a:cubicBezTo>
                    <a:cubicBezTo>
                      <a:pt x="9" y="2"/>
                      <a:pt x="10" y="2"/>
                      <a:pt x="10" y="2"/>
                    </a:cubicBezTo>
                    <a:cubicBezTo>
                      <a:pt x="10" y="2"/>
                      <a:pt x="11" y="2"/>
                      <a:pt x="11" y="2"/>
                    </a:cubicBezTo>
                    <a:cubicBezTo>
                      <a:pt x="11" y="2"/>
                      <a:pt x="11" y="2"/>
                      <a:pt x="12" y="2"/>
                    </a:cubicBezTo>
                    <a:cubicBezTo>
                      <a:pt x="12" y="2"/>
                      <a:pt x="12" y="2"/>
                      <a:pt x="12" y="2"/>
                    </a:cubicBezTo>
                    <a:cubicBezTo>
                      <a:pt x="11" y="1"/>
                      <a:pt x="11" y="1"/>
                      <a:pt x="11" y="1"/>
                    </a:cubicBezTo>
                    <a:cubicBezTo>
                      <a:pt x="11" y="1"/>
                      <a:pt x="11" y="1"/>
                      <a:pt x="11" y="1"/>
                    </a:cubicBezTo>
                    <a:cubicBezTo>
                      <a:pt x="12" y="1"/>
                      <a:pt x="12" y="1"/>
                      <a:pt x="1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381" name="Freeform 921"/>
              <p:cNvSpPr>
                <a:spLocks/>
              </p:cNvSpPr>
              <p:nvPr/>
            </p:nvSpPr>
            <p:spPr bwMode="auto">
              <a:xfrm>
                <a:off x="2146" y="1988"/>
                <a:ext cx="3" cy="3"/>
              </a:xfrm>
              <a:custGeom>
                <a:avLst/>
                <a:gdLst>
                  <a:gd name="T0" fmla="*/ 1 w 1"/>
                  <a:gd name="T1" fmla="*/ 0 h 1"/>
                  <a:gd name="T2" fmla="*/ 1 w 1"/>
                  <a:gd name="T3" fmla="*/ 0 h 1"/>
                  <a:gd name="T4" fmla="*/ 0 w 1"/>
                  <a:gd name="T5" fmla="*/ 0 h 1"/>
                  <a:gd name="T6" fmla="*/ 0 w 1"/>
                  <a:gd name="T7" fmla="*/ 1 h 1"/>
                  <a:gd name="T8" fmla="*/ 1 w 1"/>
                  <a:gd name="T9" fmla="*/ 1 h 1"/>
                  <a:gd name="T10" fmla="*/ 1 w 1"/>
                  <a:gd name="T11" fmla="*/ 1 h 1"/>
                  <a:gd name="T12" fmla="*/ 1 w 1"/>
                  <a:gd name="T13" fmla="*/ 0 h 1"/>
                </a:gdLst>
                <a:ahLst/>
                <a:cxnLst>
                  <a:cxn ang="0">
                    <a:pos x="T0" y="T1"/>
                  </a:cxn>
                  <a:cxn ang="0">
                    <a:pos x="T2" y="T3"/>
                  </a:cxn>
                  <a:cxn ang="0">
                    <a:pos x="T4" y="T5"/>
                  </a:cxn>
                  <a:cxn ang="0">
                    <a:pos x="T6" y="T7"/>
                  </a:cxn>
                  <a:cxn ang="0">
                    <a:pos x="T8" y="T9"/>
                  </a:cxn>
                  <a:cxn ang="0">
                    <a:pos x="T10" y="T11"/>
                  </a:cxn>
                  <a:cxn ang="0">
                    <a:pos x="T12" y="T13"/>
                  </a:cxn>
                </a:cxnLst>
                <a:rect l="0" t="0" r="r" b="b"/>
                <a:pathLst>
                  <a:path w="1" h="1">
                    <a:moveTo>
                      <a:pt x="1" y="0"/>
                    </a:moveTo>
                    <a:cubicBezTo>
                      <a:pt x="1" y="0"/>
                      <a:pt x="1" y="0"/>
                      <a:pt x="1" y="0"/>
                    </a:cubicBezTo>
                    <a:cubicBezTo>
                      <a:pt x="1" y="0"/>
                      <a:pt x="1" y="0"/>
                      <a:pt x="0" y="0"/>
                    </a:cubicBezTo>
                    <a:cubicBezTo>
                      <a:pt x="0" y="0"/>
                      <a:pt x="0" y="0"/>
                      <a:pt x="0" y="1"/>
                    </a:cubicBezTo>
                    <a:cubicBezTo>
                      <a:pt x="1" y="1"/>
                      <a:pt x="1" y="1"/>
                      <a:pt x="1" y="1"/>
                    </a:cubicBezTo>
                    <a:cubicBezTo>
                      <a:pt x="1" y="1"/>
                      <a:pt x="1" y="1"/>
                      <a:pt x="1" y="1"/>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382" name="Freeform 922"/>
              <p:cNvSpPr>
                <a:spLocks/>
              </p:cNvSpPr>
              <p:nvPr/>
            </p:nvSpPr>
            <p:spPr bwMode="auto">
              <a:xfrm>
                <a:off x="2135" y="2000"/>
                <a:ext cx="4" cy="2"/>
              </a:xfrm>
              <a:custGeom>
                <a:avLst/>
                <a:gdLst>
                  <a:gd name="T0" fmla="*/ 1 w 2"/>
                  <a:gd name="T1" fmla="*/ 0 h 1"/>
                  <a:gd name="T2" fmla="*/ 1 w 2"/>
                  <a:gd name="T3" fmla="*/ 1 h 1"/>
                  <a:gd name="T4" fmla="*/ 2 w 2"/>
                  <a:gd name="T5" fmla="*/ 0 h 1"/>
                  <a:gd name="T6" fmla="*/ 2 w 2"/>
                  <a:gd name="T7" fmla="*/ 0 h 1"/>
                  <a:gd name="T8" fmla="*/ 1 w 2"/>
                  <a:gd name="T9" fmla="*/ 0 h 1"/>
                  <a:gd name="T10" fmla="*/ 1 w 2"/>
                  <a:gd name="T11" fmla="*/ 0 h 1"/>
                </a:gdLst>
                <a:ahLst/>
                <a:cxnLst>
                  <a:cxn ang="0">
                    <a:pos x="T0" y="T1"/>
                  </a:cxn>
                  <a:cxn ang="0">
                    <a:pos x="T2" y="T3"/>
                  </a:cxn>
                  <a:cxn ang="0">
                    <a:pos x="T4" y="T5"/>
                  </a:cxn>
                  <a:cxn ang="0">
                    <a:pos x="T6" y="T7"/>
                  </a:cxn>
                  <a:cxn ang="0">
                    <a:pos x="T8" y="T9"/>
                  </a:cxn>
                  <a:cxn ang="0">
                    <a:pos x="T10" y="T11"/>
                  </a:cxn>
                </a:cxnLst>
                <a:rect l="0" t="0" r="r" b="b"/>
                <a:pathLst>
                  <a:path w="2" h="1">
                    <a:moveTo>
                      <a:pt x="1" y="0"/>
                    </a:moveTo>
                    <a:cubicBezTo>
                      <a:pt x="1" y="0"/>
                      <a:pt x="1" y="0"/>
                      <a:pt x="1" y="1"/>
                    </a:cubicBezTo>
                    <a:cubicBezTo>
                      <a:pt x="1" y="0"/>
                      <a:pt x="2" y="0"/>
                      <a:pt x="2" y="0"/>
                    </a:cubicBezTo>
                    <a:cubicBezTo>
                      <a:pt x="2" y="0"/>
                      <a:pt x="2" y="0"/>
                      <a:pt x="2" y="0"/>
                    </a:cubicBezTo>
                    <a:cubicBezTo>
                      <a:pt x="2" y="0"/>
                      <a:pt x="1" y="0"/>
                      <a:pt x="1" y="0"/>
                    </a:cubicBezTo>
                    <a:cubicBezTo>
                      <a:pt x="1"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383" name="Freeform 923"/>
              <p:cNvSpPr>
                <a:spLocks/>
              </p:cNvSpPr>
              <p:nvPr/>
            </p:nvSpPr>
            <p:spPr bwMode="auto">
              <a:xfrm>
                <a:off x="2165" y="2012"/>
                <a:ext cx="3" cy="2"/>
              </a:xfrm>
              <a:custGeom>
                <a:avLst/>
                <a:gdLst>
                  <a:gd name="T0" fmla="*/ 0 w 1"/>
                  <a:gd name="T1" fmla="*/ 1 h 1"/>
                  <a:gd name="T2" fmla="*/ 1 w 1"/>
                  <a:gd name="T3" fmla="*/ 1 h 1"/>
                  <a:gd name="T4" fmla="*/ 1 w 1"/>
                  <a:gd name="T5" fmla="*/ 0 h 1"/>
                  <a:gd name="T6" fmla="*/ 1 w 1"/>
                  <a:gd name="T7" fmla="*/ 0 h 1"/>
                  <a:gd name="T8" fmla="*/ 0 w 1"/>
                  <a:gd name="T9" fmla="*/ 0 h 1"/>
                  <a:gd name="T10" fmla="*/ 0 w 1"/>
                  <a:gd name="T11" fmla="*/ 1 h 1"/>
                </a:gdLst>
                <a:ahLst/>
                <a:cxnLst>
                  <a:cxn ang="0">
                    <a:pos x="T0" y="T1"/>
                  </a:cxn>
                  <a:cxn ang="0">
                    <a:pos x="T2" y="T3"/>
                  </a:cxn>
                  <a:cxn ang="0">
                    <a:pos x="T4" y="T5"/>
                  </a:cxn>
                  <a:cxn ang="0">
                    <a:pos x="T6" y="T7"/>
                  </a:cxn>
                  <a:cxn ang="0">
                    <a:pos x="T8" y="T9"/>
                  </a:cxn>
                  <a:cxn ang="0">
                    <a:pos x="T10" y="T11"/>
                  </a:cxn>
                </a:cxnLst>
                <a:rect l="0" t="0" r="r" b="b"/>
                <a:pathLst>
                  <a:path w="1" h="1">
                    <a:moveTo>
                      <a:pt x="0" y="1"/>
                    </a:moveTo>
                    <a:cubicBezTo>
                      <a:pt x="0" y="1"/>
                      <a:pt x="1" y="1"/>
                      <a:pt x="1" y="1"/>
                    </a:cubicBezTo>
                    <a:cubicBezTo>
                      <a:pt x="1" y="1"/>
                      <a:pt x="1" y="1"/>
                      <a:pt x="1" y="0"/>
                    </a:cubicBezTo>
                    <a:cubicBezTo>
                      <a:pt x="1" y="0"/>
                      <a:pt x="1" y="0"/>
                      <a:pt x="1" y="0"/>
                    </a:cubicBezTo>
                    <a:cubicBezTo>
                      <a:pt x="1" y="0"/>
                      <a:pt x="1" y="0"/>
                      <a:pt x="0" y="0"/>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384" name="Freeform 924"/>
              <p:cNvSpPr>
                <a:spLocks/>
              </p:cNvSpPr>
              <p:nvPr/>
            </p:nvSpPr>
            <p:spPr bwMode="auto">
              <a:xfrm>
                <a:off x="2123" y="1993"/>
                <a:ext cx="2" cy="2"/>
              </a:xfrm>
              <a:custGeom>
                <a:avLst/>
                <a:gdLst>
                  <a:gd name="T0" fmla="*/ 1 w 1"/>
                  <a:gd name="T1" fmla="*/ 1 h 1"/>
                  <a:gd name="T2" fmla="*/ 1 w 1"/>
                  <a:gd name="T3" fmla="*/ 0 h 1"/>
                  <a:gd name="T4" fmla="*/ 1 w 1"/>
                  <a:gd name="T5" fmla="*/ 0 h 1"/>
                  <a:gd name="T6" fmla="*/ 0 w 1"/>
                  <a:gd name="T7" fmla="*/ 1 h 1"/>
                  <a:gd name="T8" fmla="*/ 0 w 1"/>
                  <a:gd name="T9" fmla="*/ 1 h 1"/>
                  <a:gd name="T10" fmla="*/ 1 w 1"/>
                  <a:gd name="T11" fmla="*/ 1 h 1"/>
                </a:gdLst>
                <a:ahLst/>
                <a:cxnLst>
                  <a:cxn ang="0">
                    <a:pos x="T0" y="T1"/>
                  </a:cxn>
                  <a:cxn ang="0">
                    <a:pos x="T2" y="T3"/>
                  </a:cxn>
                  <a:cxn ang="0">
                    <a:pos x="T4" y="T5"/>
                  </a:cxn>
                  <a:cxn ang="0">
                    <a:pos x="T6" y="T7"/>
                  </a:cxn>
                  <a:cxn ang="0">
                    <a:pos x="T8" y="T9"/>
                  </a:cxn>
                  <a:cxn ang="0">
                    <a:pos x="T10" y="T11"/>
                  </a:cxn>
                </a:cxnLst>
                <a:rect l="0" t="0" r="r" b="b"/>
                <a:pathLst>
                  <a:path w="1" h="1">
                    <a:moveTo>
                      <a:pt x="1" y="1"/>
                    </a:moveTo>
                    <a:cubicBezTo>
                      <a:pt x="1" y="1"/>
                      <a:pt x="1" y="0"/>
                      <a:pt x="1" y="0"/>
                    </a:cubicBezTo>
                    <a:cubicBezTo>
                      <a:pt x="1" y="0"/>
                      <a:pt x="1" y="0"/>
                      <a:pt x="1" y="0"/>
                    </a:cubicBezTo>
                    <a:cubicBezTo>
                      <a:pt x="0" y="1"/>
                      <a:pt x="0" y="1"/>
                      <a:pt x="0" y="1"/>
                    </a:cubicBezTo>
                    <a:cubicBezTo>
                      <a:pt x="0" y="1"/>
                      <a:pt x="0" y="1"/>
                      <a:pt x="0" y="1"/>
                    </a:cubicBezTo>
                    <a:cubicBezTo>
                      <a:pt x="1" y="1"/>
                      <a:pt x="1"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385" name="Freeform 925"/>
              <p:cNvSpPr>
                <a:spLocks/>
              </p:cNvSpPr>
              <p:nvPr/>
            </p:nvSpPr>
            <p:spPr bwMode="auto">
              <a:xfrm>
                <a:off x="2118" y="1991"/>
                <a:ext cx="31" cy="11"/>
              </a:xfrm>
              <a:custGeom>
                <a:avLst/>
                <a:gdLst>
                  <a:gd name="T0" fmla="*/ 11 w 13"/>
                  <a:gd name="T1" fmla="*/ 3 h 5"/>
                  <a:gd name="T2" fmla="*/ 12 w 13"/>
                  <a:gd name="T3" fmla="*/ 3 h 5"/>
                  <a:gd name="T4" fmla="*/ 13 w 13"/>
                  <a:gd name="T5" fmla="*/ 3 h 5"/>
                  <a:gd name="T6" fmla="*/ 13 w 13"/>
                  <a:gd name="T7" fmla="*/ 1 h 5"/>
                  <a:gd name="T8" fmla="*/ 12 w 13"/>
                  <a:gd name="T9" fmla="*/ 0 h 5"/>
                  <a:gd name="T10" fmla="*/ 12 w 13"/>
                  <a:gd name="T11" fmla="*/ 0 h 5"/>
                  <a:gd name="T12" fmla="*/ 11 w 13"/>
                  <a:gd name="T13" fmla="*/ 0 h 5"/>
                  <a:gd name="T14" fmla="*/ 7 w 13"/>
                  <a:gd name="T15" fmla="*/ 1 h 5"/>
                  <a:gd name="T16" fmla="*/ 4 w 13"/>
                  <a:gd name="T17" fmla="*/ 1 h 5"/>
                  <a:gd name="T18" fmla="*/ 3 w 13"/>
                  <a:gd name="T19" fmla="*/ 2 h 5"/>
                  <a:gd name="T20" fmla="*/ 2 w 13"/>
                  <a:gd name="T21" fmla="*/ 2 h 5"/>
                  <a:gd name="T22" fmla="*/ 2 w 13"/>
                  <a:gd name="T23" fmla="*/ 3 h 5"/>
                  <a:gd name="T24" fmla="*/ 1 w 13"/>
                  <a:gd name="T25" fmla="*/ 4 h 5"/>
                  <a:gd name="T26" fmla="*/ 0 w 13"/>
                  <a:gd name="T27" fmla="*/ 4 h 5"/>
                  <a:gd name="T28" fmla="*/ 0 w 13"/>
                  <a:gd name="T29" fmla="*/ 5 h 5"/>
                  <a:gd name="T30" fmla="*/ 0 w 13"/>
                  <a:gd name="T31" fmla="*/ 5 h 5"/>
                  <a:gd name="T32" fmla="*/ 2 w 13"/>
                  <a:gd name="T33" fmla="*/ 5 h 5"/>
                  <a:gd name="T34" fmla="*/ 4 w 13"/>
                  <a:gd name="T35" fmla="*/ 4 h 5"/>
                  <a:gd name="T36" fmla="*/ 7 w 13"/>
                  <a:gd name="T37" fmla="*/ 4 h 5"/>
                  <a:gd name="T38" fmla="*/ 7 w 13"/>
                  <a:gd name="T39" fmla="*/ 4 h 5"/>
                  <a:gd name="T40" fmla="*/ 9 w 13"/>
                  <a:gd name="T41" fmla="*/ 3 h 5"/>
                  <a:gd name="T42" fmla="*/ 10 w 13"/>
                  <a:gd name="T43" fmla="*/ 4 h 5"/>
                  <a:gd name="T44" fmla="*/ 11 w 13"/>
                  <a:gd name="T45" fmla="*/ 3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3" h="5">
                    <a:moveTo>
                      <a:pt x="11" y="3"/>
                    </a:moveTo>
                    <a:cubicBezTo>
                      <a:pt x="11" y="3"/>
                      <a:pt x="12" y="3"/>
                      <a:pt x="12" y="3"/>
                    </a:cubicBezTo>
                    <a:cubicBezTo>
                      <a:pt x="12" y="3"/>
                      <a:pt x="13" y="3"/>
                      <a:pt x="13" y="3"/>
                    </a:cubicBezTo>
                    <a:cubicBezTo>
                      <a:pt x="13" y="2"/>
                      <a:pt x="13" y="1"/>
                      <a:pt x="13" y="1"/>
                    </a:cubicBezTo>
                    <a:cubicBezTo>
                      <a:pt x="13" y="0"/>
                      <a:pt x="13" y="0"/>
                      <a:pt x="12" y="0"/>
                    </a:cubicBezTo>
                    <a:cubicBezTo>
                      <a:pt x="12" y="0"/>
                      <a:pt x="12" y="0"/>
                      <a:pt x="12" y="0"/>
                    </a:cubicBezTo>
                    <a:cubicBezTo>
                      <a:pt x="11" y="0"/>
                      <a:pt x="11" y="0"/>
                      <a:pt x="11" y="0"/>
                    </a:cubicBezTo>
                    <a:cubicBezTo>
                      <a:pt x="10" y="0"/>
                      <a:pt x="9" y="0"/>
                      <a:pt x="7" y="1"/>
                    </a:cubicBezTo>
                    <a:cubicBezTo>
                      <a:pt x="6" y="1"/>
                      <a:pt x="5" y="1"/>
                      <a:pt x="4" y="1"/>
                    </a:cubicBezTo>
                    <a:cubicBezTo>
                      <a:pt x="4" y="2"/>
                      <a:pt x="4" y="2"/>
                      <a:pt x="3" y="2"/>
                    </a:cubicBezTo>
                    <a:cubicBezTo>
                      <a:pt x="3" y="2"/>
                      <a:pt x="3" y="2"/>
                      <a:pt x="2" y="2"/>
                    </a:cubicBezTo>
                    <a:cubicBezTo>
                      <a:pt x="2" y="3"/>
                      <a:pt x="2" y="3"/>
                      <a:pt x="2" y="3"/>
                    </a:cubicBezTo>
                    <a:cubicBezTo>
                      <a:pt x="1" y="3"/>
                      <a:pt x="1" y="3"/>
                      <a:pt x="1" y="4"/>
                    </a:cubicBezTo>
                    <a:cubicBezTo>
                      <a:pt x="0" y="4"/>
                      <a:pt x="0" y="4"/>
                      <a:pt x="0" y="4"/>
                    </a:cubicBezTo>
                    <a:cubicBezTo>
                      <a:pt x="0" y="4"/>
                      <a:pt x="0" y="4"/>
                      <a:pt x="0" y="5"/>
                    </a:cubicBezTo>
                    <a:cubicBezTo>
                      <a:pt x="0" y="5"/>
                      <a:pt x="0" y="5"/>
                      <a:pt x="0" y="5"/>
                    </a:cubicBezTo>
                    <a:cubicBezTo>
                      <a:pt x="1" y="5"/>
                      <a:pt x="1" y="5"/>
                      <a:pt x="2" y="5"/>
                    </a:cubicBezTo>
                    <a:cubicBezTo>
                      <a:pt x="2" y="4"/>
                      <a:pt x="3" y="4"/>
                      <a:pt x="4" y="4"/>
                    </a:cubicBezTo>
                    <a:cubicBezTo>
                      <a:pt x="5" y="4"/>
                      <a:pt x="6" y="4"/>
                      <a:pt x="7" y="4"/>
                    </a:cubicBezTo>
                    <a:cubicBezTo>
                      <a:pt x="7" y="4"/>
                      <a:pt x="7" y="4"/>
                      <a:pt x="7" y="4"/>
                    </a:cubicBezTo>
                    <a:cubicBezTo>
                      <a:pt x="8" y="4"/>
                      <a:pt x="8" y="3"/>
                      <a:pt x="9" y="3"/>
                    </a:cubicBezTo>
                    <a:cubicBezTo>
                      <a:pt x="9" y="4"/>
                      <a:pt x="9" y="4"/>
                      <a:pt x="10" y="4"/>
                    </a:cubicBezTo>
                    <a:cubicBezTo>
                      <a:pt x="10" y="4"/>
                      <a:pt x="11" y="3"/>
                      <a:pt x="1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386" name="Freeform 926"/>
              <p:cNvSpPr>
                <a:spLocks/>
              </p:cNvSpPr>
              <p:nvPr/>
            </p:nvSpPr>
            <p:spPr bwMode="auto">
              <a:xfrm>
                <a:off x="2154" y="1953"/>
                <a:ext cx="4" cy="2"/>
              </a:xfrm>
              <a:custGeom>
                <a:avLst/>
                <a:gdLst>
                  <a:gd name="T0" fmla="*/ 0 w 2"/>
                  <a:gd name="T1" fmla="*/ 0 h 1"/>
                  <a:gd name="T2" fmla="*/ 0 w 2"/>
                  <a:gd name="T3" fmla="*/ 1 h 1"/>
                  <a:gd name="T4" fmla="*/ 1 w 2"/>
                  <a:gd name="T5" fmla="*/ 1 h 1"/>
                  <a:gd name="T6" fmla="*/ 1 w 2"/>
                  <a:gd name="T7" fmla="*/ 1 h 1"/>
                  <a:gd name="T8" fmla="*/ 1 w 2"/>
                  <a:gd name="T9" fmla="*/ 0 h 1"/>
                  <a:gd name="T10" fmla="*/ 2 w 2"/>
                  <a:gd name="T11" fmla="*/ 0 h 1"/>
                  <a:gd name="T12" fmla="*/ 0 w 2"/>
                  <a:gd name="T13" fmla="*/ 0 h 1"/>
                </a:gdLst>
                <a:ahLst/>
                <a:cxnLst>
                  <a:cxn ang="0">
                    <a:pos x="T0" y="T1"/>
                  </a:cxn>
                  <a:cxn ang="0">
                    <a:pos x="T2" y="T3"/>
                  </a:cxn>
                  <a:cxn ang="0">
                    <a:pos x="T4" y="T5"/>
                  </a:cxn>
                  <a:cxn ang="0">
                    <a:pos x="T6" y="T7"/>
                  </a:cxn>
                  <a:cxn ang="0">
                    <a:pos x="T8" y="T9"/>
                  </a:cxn>
                  <a:cxn ang="0">
                    <a:pos x="T10" y="T11"/>
                  </a:cxn>
                  <a:cxn ang="0">
                    <a:pos x="T12" y="T13"/>
                  </a:cxn>
                </a:cxnLst>
                <a:rect l="0" t="0" r="r" b="b"/>
                <a:pathLst>
                  <a:path w="2" h="1">
                    <a:moveTo>
                      <a:pt x="0" y="0"/>
                    </a:moveTo>
                    <a:cubicBezTo>
                      <a:pt x="0" y="1"/>
                      <a:pt x="0" y="1"/>
                      <a:pt x="0" y="1"/>
                    </a:cubicBezTo>
                    <a:cubicBezTo>
                      <a:pt x="0" y="1"/>
                      <a:pt x="1" y="1"/>
                      <a:pt x="1" y="1"/>
                    </a:cubicBezTo>
                    <a:cubicBezTo>
                      <a:pt x="1" y="1"/>
                      <a:pt x="1" y="1"/>
                      <a:pt x="1" y="1"/>
                    </a:cubicBezTo>
                    <a:cubicBezTo>
                      <a:pt x="1" y="1"/>
                      <a:pt x="1" y="1"/>
                      <a:pt x="1" y="0"/>
                    </a:cubicBezTo>
                    <a:cubicBezTo>
                      <a:pt x="1" y="0"/>
                      <a:pt x="1" y="0"/>
                      <a:pt x="2" y="0"/>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387" name="Freeform 927"/>
              <p:cNvSpPr>
                <a:spLocks/>
              </p:cNvSpPr>
              <p:nvPr/>
            </p:nvSpPr>
            <p:spPr bwMode="auto">
              <a:xfrm>
                <a:off x="2224" y="1875"/>
                <a:ext cx="5" cy="14"/>
              </a:xfrm>
              <a:custGeom>
                <a:avLst/>
                <a:gdLst>
                  <a:gd name="T0" fmla="*/ 1 w 2"/>
                  <a:gd name="T1" fmla="*/ 0 h 6"/>
                  <a:gd name="T2" fmla="*/ 1 w 2"/>
                  <a:gd name="T3" fmla="*/ 0 h 6"/>
                  <a:gd name="T4" fmla="*/ 0 w 2"/>
                  <a:gd name="T5" fmla="*/ 0 h 6"/>
                  <a:gd name="T6" fmla="*/ 0 w 2"/>
                  <a:gd name="T7" fmla="*/ 0 h 6"/>
                  <a:gd name="T8" fmla="*/ 1 w 2"/>
                  <a:gd name="T9" fmla="*/ 1 h 6"/>
                  <a:gd name="T10" fmla="*/ 1 w 2"/>
                  <a:gd name="T11" fmla="*/ 1 h 6"/>
                  <a:gd name="T12" fmla="*/ 0 w 2"/>
                  <a:gd name="T13" fmla="*/ 1 h 6"/>
                  <a:gd name="T14" fmla="*/ 0 w 2"/>
                  <a:gd name="T15" fmla="*/ 2 h 6"/>
                  <a:gd name="T16" fmla="*/ 1 w 2"/>
                  <a:gd name="T17" fmla="*/ 3 h 6"/>
                  <a:gd name="T18" fmla="*/ 1 w 2"/>
                  <a:gd name="T19" fmla="*/ 4 h 6"/>
                  <a:gd name="T20" fmla="*/ 1 w 2"/>
                  <a:gd name="T21" fmla="*/ 5 h 6"/>
                  <a:gd name="T22" fmla="*/ 1 w 2"/>
                  <a:gd name="T23" fmla="*/ 6 h 6"/>
                  <a:gd name="T24" fmla="*/ 1 w 2"/>
                  <a:gd name="T25" fmla="*/ 6 h 6"/>
                  <a:gd name="T26" fmla="*/ 2 w 2"/>
                  <a:gd name="T27" fmla="*/ 6 h 6"/>
                  <a:gd name="T28" fmla="*/ 2 w 2"/>
                  <a:gd name="T29" fmla="*/ 5 h 6"/>
                  <a:gd name="T30" fmla="*/ 2 w 2"/>
                  <a:gd name="T31" fmla="*/ 4 h 6"/>
                  <a:gd name="T32" fmla="*/ 2 w 2"/>
                  <a:gd name="T33" fmla="*/ 3 h 6"/>
                  <a:gd name="T34" fmla="*/ 1 w 2"/>
                  <a:gd name="T35" fmla="*/ 3 h 6"/>
                  <a:gd name="T36" fmla="*/ 1 w 2"/>
                  <a:gd name="T37" fmla="*/ 1 h 6"/>
                  <a:gd name="T38" fmla="*/ 1 w 2"/>
                  <a:gd name="T39" fmla="*/ 0 h 6"/>
                  <a:gd name="T40" fmla="*/ 1 w 2"/>
                  <a:gd name="T41"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 h="6">
                    <a:moveTo>
                      <a:pt x="1" y="0"/>
                    </a:moveTo>
                    <a:cubicBezTo>
                      <a:pt x="1" y="0"/>
                      <a:pt x="1" y="0"/>
                      <a:pt x="1" y="0"/>
                    </a:cubicBezTo>
                    <a:cubicBezTo>
                      <a:pt x="0" y="0"/>
                      <a:pt x="0" y="0"/>
                      <a:pt x="0" y="0"/>
                    </a:cubicBezTo>
                    <a:cubicBezTo>
                      <a:pt x="0" y="0"/>
                      <a:pt x="0" y="0"/>
                      <a:pt x="0" y="0"/>
                    </a:cubicBezTo>
                    <a:cubicBezTo>
                      <a:pt x="0" y="0"/>
                      <a:pt x="0" y="1"/>
                      <a:pt x="1" y="1"/>
                    </a:cubicBezTo>
                    <a:cubicBezTo>
                      <a:pt x="1" y="1"/>
                      <a:pt x="1" y="1"/>
                      <a:pt x="1" y="1"/>
                    </a:cubicBezTo>
                    <a:cubicBezTo>
                      <a:pt x="1" y="1"/>
                      <a:pt x="0" y="1"/>
                      <a:pt x="0" y="1"/>
                    </a:cubicBezTo>
                    <a:cubicBezTo>
                      <a:pt x="0" y="2"/>
                      <a:pt x="0" y="2"/>
                      <a:pt x="0" y="2"/>
                    </a:cubicBezTo>
                    <a:cubicBezTo>
                      <a:pt x="0" y="3"/>
                      <a:pt x="1" y="3"/>
                      <a:pt x="1" y="3"/>
                    </a:cubicBezTo>
                    <a:cubicBezTo>
                      <a:pt x="1" y="4"/>
                      <a:pt x="1" y="4"/>
                      <a:pt x="1" y="4"/>
                    </a:cubicBezTo>
                    <a:cubicBezTo>
                      <a:pt x="1" y="5"/>
                      <a:pt x="1" y="5"/>
                      <a:pt x="1" y="5"/>
                    </a:cubicBezTo>
                    <a:cubicBezTo>
                      <a:pt x="1" y="5"/>
                      <a:pt x="1" y="6"/>
                      <a:pt x="1" y="6"/>
                    </a:cubicBezTo>
                    <a:cubicBezTo>
                      <a:pt x="1" y="6"/>
                      <a:pt x="1" y="6"/>
                      <a:pt x="1" y="6"/>
                    </a:cubicBezTo>
                    <a:cubicBezTo>
                      <a:pt x="1" y="6"/>
                      <a:pt x="2" y="6"/>
                      <a:pt x="2" y="6"/>
                    </a:cubicBezTo>
                    <a:cubicBezTo>
                      <a:pt x="2" y="6"/>
                      <a:pt x="2" y="5"/>
                      <a:pt x="2" y="5"/>
                    </a:cubicBezTo>
                    <a:cubicBezTo>
                      <a:pt x="2" y="5"/>
                      <a:pt x="2" y="5"/>
                      <a:pt x="2" y="4"/>
                    </a:cubicBezTo>
                    <a:cubicBezTo>
                      <a:pt x="2" y="4"/>
                      <a:pt x="2" y="4"/>
                      <a:pt x="2" y="3"/>
                    </a:cubicBezTo>
                    <a:cubicBezTo>
                      <a:pt x="2" y="3"/>
                      <a:pt x="2" y="3"/>
                      <a:pt x="1" y="3"/>
                    </a:cubicBezTo>
                    <a:cubicBezTo>
                      <a:pt x="1" y="2"/>
                      <a:pt x="1" y="2"/>
                      <a:pt x="1" y="1"/>
                    </a:cubicBezTo>
                    <a:cubicBezTo>
                      <a:pt x="1" y="1"/>
                      <a:pt x="1" y="1"/>
                      <a:pt x="1"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388" name="Freeform 928"/>
              <p:cNvSpPr>
                <a:spLocks/>
              </p:cNvSpPr>
              <p:nvPr/>
            </p:nvSpPr>
            <p:spPr bwMode="auto">
              <a:xfrm>
                <a:off x="2149" y="1943"/>
                <a:ext cx="31" cy="7"/>
              </a:xfrm>
              <a:custGeom>
                <a:avLst/>
                <a:gdLst>
                  <a:gd name="T0" fmla="*/ 5 w 13"/>
                  <a:gd name="T1" fmla="*/ 1 h 3"/>
                  <a:gd name="T2" fmla="*/ 7 w 13"/>
                  <a:gd name="T3" fmla="*/ 1 h 3"/>
                  <a:gd name="T4" fmla="*/ 9 w 13"/>
                  <a:gd name="T5" fmla="*/ 1 h 3"/>
                  <a:gd name="T6" fmla="*/ 10 w 13"/>
                  <a:gd name="T7" fmla="*/ 1 h 3"/>
                  <a:gd name="T8" fmla="*/ 9 w 13"/>
                  <a:gd name="T9" fmla="*/ 1 h 3"/>
                  <a:gd name="T10" fmla="*/ 7 w 13"/>
                  <a:gd name="T11" fmla="*/ 0 h 3"/>
                  <a:gd name="T12" fmla="*/ 3 w 13"/>
                  <a:gd name="T13" fmla="*/ 0 h 3"/>
                  <a:gd name="T14" fmla="*/ 2 w 13"/>
                  <a:gd name="T15" fmla="*/ 0 h 3"/>
                  <a:gd name="T16" fmla="*/ 2 w 13"/>
                  <a:gd name="T17" fmla="*/ 1 h 3"/>
                  <a:gd name="T18" fmla="*/ 1 w 13"/>
                  <a:gd name="T19" fmla="*/ 1 h 3"/>
                  <a:gd name="T20" fmla="*/ 0 w 13"/>
                  <a:gd name="T21" fmla="*/ 1 h 3"/>
                  <a:gd name="T22" fmla="*/ 1 w 13"/>
                  <a:gd name="T23" fmla="*/ 2 h 3"/>
                  <a:gd name="T24" fmla="*/ 3 w 13"/>
                  <a:gd name="T25" fmla="*/ 2 h 3"/>
                  <a:gd name="T26" fmla="*/ 4 w 13"/>
                  <a:gd name="T27" fmla="*/ 3 h 3"/>
                  <a:gd name="T28" fmla="*/ 6 w 13"/>
                  <a:gd name="T29" fmla="*/ 3 h 3"/>
                  <a:gd name="T30" fmla="*/ 8 w 13"/>
                  <a:gd name="T31" fmla="*/ 3 h 3"/>
                  <a:gd name="T32" fmla="*/ 11 w 13"/>
                  <a:gd name="T33" fmla="*/ 2 h 3"/>
                  <a:gd name="T34" fmla="*/ 13 w 13"/>
                  <a:gd name="T35" fmla="*/ 2 h 3"/>
                  <a:gd name="T36" fmla="*/ 13 w 13"/>
                  <a:gd name="T37" fmla="*/ 2 h 3"/>
                  <a:gd name="T38" fmla="*/ 11 w 13"/>
                  <a:gd name="T39" fmla="*/ 2 h 3"/>
                  <a:gd name="T40" fmla="*/ 9 w 13"/>
                  <a:gd name="T41" fmla="*/ 2 h 3"/>
                  <a:gd name="T42" fmla="*/ 7 w 13"/>
                  <a:gd name="T43" fmla="*/ 2 h 3"/>
                  <a:gd name="T44" fmla="*/ 6 w 13"/>
                  <a:gd name="T45" fmla="*/ 1 h 3"/>
                  <a:gd name="T46" fmla="*/ 5 w 13"/>
                  <a:gd name="T47" fmla="*/ 1 h 3"/>
                  <a:gd name="T48" fmla="*/ 4 w 13"/>
                  <a:gd name="T49" fmla="*/ 1 h 3"/>
                  <a:gd name="T50" fmla="*/ 5 w 13"/>
                  <a:gd name="T51" fmla="*/ 1 h 3"/>
                  <a:gd name="T52" fmla="*/ 5 w 13"/>
                  <a:gd name="T53" fmla="*/ 1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 h="3">
                    <a:moveTo>
                      <a:pt x="5" y="1"/>
                    </a:moveTo>
                    <a:cubicBezTo>
                      <a:pt x="6" y="1"/>
                      <a:pt x="7" y="1"/>
                      <a:pt x="7" y="1"/>
                    </a:cubicBezTo>
                    <a:cubicBezTo>
                      <a:pt x="8" y="1"/>
                      <a:pt x="9" y="1"/>
                      <a:pt x="9" y="1"/>
                    </a:cubicBezTo>
                    <a:cubicBezTo>
                      <a:pt x="10" y="1"/>
                      <a:pt x="10" y="1"/>
                      <a:pt x="10" y="1"/>
                    </a:cubicBezTo>
                    <a:cubicBezTo>
                      <a:pt x="10" y="1"/>
                      <a:pt x="10" y="1"/>
                      <a:pt x="9" y="1"/>
                    </a:cubicBezTo>
                    <a:cubicBezTo>
                      <a:pt x="9" y="1"/>
                      <a:pt x="8" y="0"/>
                      <a:pt x="7" y="0"/>
                    </a:cubicBezTo>
                    <a:cubicBezTo>
                      <a:pt x="6" y="0"/>
                      <a:pt x="4" y="0"/>
                      <a:pt x="3" y="0"/>
                    </a:cubicBezTo>
                    <a:cubicBezTo>
                      <a:pt x="3" y="0"/>
                      <a:pt x="3" y="0"/>
                      <a:pt x="2" y="0"/>
                    </a:cubicBezTo>
                    <a:cubicBezTo>
                      <a:pt x="2" y="0"/>
                      <a:pt x="2" y="0"/>
                      <a:pt x="2" y="1"/>
                    </a:cubicBezTo>
                    <a:cubicBezTo>
                      <a:pt x="2" y="1"/>
                      <a:pt x="1" y="1"/>
                      <a:pt x="1" y="1"/>
                    </a:cubicBezTo>
                    <a:cubicBezTo>
                      <a:pt x="1" y="1"/>
                      <a:pt x="0" y="1"/>
                      <a:pt x="0" y="1"/>
                    </a:cubicBezTo>
                    <a:cubicBezTo>
                      <a:pt x="1" y="2"/>
                      <a:pt x="1" y="2"/>
                      <a:pt x="1" y="2"/>
                    </a:cubicBezTo>
                    <a:cubicBezTo>
                      <a:pt x="2" y="2"/>
                      <a:pt x="2" y="2"/>
                      <a:pt x="3" y="2"/>
                    </a:cubicBezTo>
                    <a:cubicBezTo>
                      <a:pt x="3" y="2"/>
                      <a:pt x="4" y="2"/>
                      <a:pt x="4" y="3"/>
                    </a:cubicBezTo>
                    <a:cubicBezTo>
                      <a:pt x="5" y="3"/>
                      <a:pt x="5" y="3"/>
                      <a:pt x="6" y="3"/>
                    </a:cubicBezTo>
                    <a:cubicBezTo>
                      <a:pt x="6" y="3"/>
                      <a:pt x="7" y="3"/>
                      <a:pt x="8" y="3"/>
                    </a:cubicBezTo>
                    <a:cubicBezTo>
                      <a:pt x="9" y="3"/>
                      <a:pt x="10" y="3"/>
                      <a:pt x="11" y="2"/>
                    </a:cubicBezTo>
                    <a:cubicBezTo>
                      <a:pt x="12" y="2"/>
                      <a:pt x="12" y="2"/>
                      <a:pt x="13" y="2"/>
                    </a:cubicBezTo>
                    <a:cubicBezTo>
                      <a:pt x="13" y="2"/>
                      <a:pt x="13" y="2"/>
                      <a:pt x="13" y="2"/>
                    </a:cubicBezTo>
                    <a:cubicBezTo>
                      <a:pt x="12" y="2"/>
                      <a:pt x="12" y="2"/>
                      <a:pt x="11" y="2"/>
                    </a:cubicBezTo>
                    <a:cubicBezTo>
                      <a:pt x="11" y="2"/>
                      <a:pt x="10" y="2"/>
                      <a:pt x="9" y="2"/>
                    </a:cubicBezTo>
                    <a:cubicBezTo>
                      <a:pt x="8" y="2"/>
                      <a:pt x="8" y="2"/>
                      <a:pt x="7" y="2"/>
                    </a:cubicBezTo>
                    <a:cubicBezTo>
                      <a:pt x="7" y="2"/>
                      <a:pt x="6" y="2"/>
                      <a:pt x="6" y="1"/>
                    </a:cubicBezTo>
                    <a:cubicBezTo>
                      <a:pt x="5" y="1"/>
                      <a:pt x="5" y="1"/>
                      <a:pt x="5" y="1"/>
                    </a:cubicBezTo>
                    <a:cubicBezTo>
                      <a:pt x="4" y="1"/>
                      <a:pt x="4" y="1"/>
                      <a:pt x="4" y="1"/>
                    </a:cubicBezTo>
                    <a:cubicBezTo>
                      <a:pt x="4" y="1"/>
                      <a:pt x="4" y="1"/>
                      <a:pt x="5" y="1"/>
                    </a:cubicBezTo>
                    <a:cubicBezTo>
                      <a:pt x="5" y="1"/>
                      <a:pt x="5" y="1"/>
                      <a:pt x="5"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389" name="Freeform 929"/>
              <p:cNvSpPr>
                <a:spLocks/>
              </p:cNvSpPr>
              <p:nvPr/>
            </p:nvSpPr>
            <p:spPr bwMode="auto">
              <a:xfrm>
                <a:off x="1829" y="1962"/>
                <a:ext cx="3" cy="3"/>
              </a:xfrm>
              <a:custGeom>
                <a:avLst/>
                <a:gdLst>
                  <a:gd name="T0" fmla="*/ 1 w 1"/>
                  <a:gd name="T1" fmla="*/ 0 h 1"/>
                  <a:gd name="T2" fmla="*/ 0 w 1"/>
                  <a:gd name="T3" fmla="*/ 1 h 1"/>
                  <a:gd name="T4" fmla="*/ 0 w 1"/>
                  <a:gd name="T5" fmla="*/ 1 h 1"/>
                  <a:gd name="T6" fmla="*/ 1 w 1"/>
                  <a:gd name="T7" fmla="*/ 1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1" y="1"/>
                      <a:pt x="1" y="1"/>
                      <a:pt x="0" y="1"/>
                    </a:cubicBezTo>
                    <a:cubicBezTo>
                      <a:pt x="0" y="1"/>
                      <a:pt x="0" y="1"/>
                      <a:pt x="0" y="1"/>
                    </a:cubicBezTo>
                    <a:cubicBezTo>
                      <a:pt x="0" y="1"/>
                      <a:pt x="1" y="1"/>
                      <a:pt x="1" y="1"/>
                    </a:cubicBezTo>
                    <a:cubicBezTo>
                      <a:pt x="1" y="1"/>
                      <a:pt x="1"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390" name="Oval 930"/>
              <p:cNvSpPr>
                <a:spLocks noChangeArrowheads="1"/>
              </p:cNvSpPr>
              <p:nvPr/>
            </p:nvSpPr>
            <p:spPr bwMode="auto">
              <a:xfrm>
                <a:off x="1832" y="1962"/>
                <a:ext cx="1" cy="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391" name="Freeform 931"/>
              <p:cNvSpPr>
                <a:spLocks/>
              </p:cNvSpPr>
              <p:nvPr/>
            </p:nvSpPr>
            <p:spPr bwMode="auto">
              <a:xfrm>
                <a:off x="2236" y="1846"/>
                <a:ext cx="5" cy="7"/>
              </a:xfrm>
              <a:custGeom>
                <a:avLst/>
                <a:gdLst>
                  <a:gd name="T0" fmla="*/ 2 w 2"/>
                  <a:gd name="T1" fmla="*/ 1 h 3"/>
                  <a:gd name="T2" fmla="*/ 2 w 2"/>
                  <a:gd name="T3" fmla="*/ 0 h 3"/>
                  <a:gd name="T4" fmla="*/ 1 w 2"/>
                  <a:gd name="T5" fmla="*/ 1 h 3"/>
                  <a:gd name="T6" fmla="*/ 1 w 2"/>
                  <a:gd name="T7" fmla="*/ 2 h 3"/>
                  <a:gd name="T8" fmla="*/ 0 w 2"/>
                  <a:gd name="T9" fmla="*/ 3 h 3"/>
                  <a:gd name="T10" fmla="*/ 0 w 2"/>
                  <a:gd name="T11" fmla="*/ 3 h 3"/>
                  <a:gd name="T12" fmla="*/ 1 w 2"/>
                  <a:gd name="T13" fmla="*/ 3 h 3"/>
                  <a:gd name="T14" fmla="*/ 1 w 2"/>
                  <a:gd name="T15" fmla="*/ 2 h 3"/>
                  <a:gd name="T16" fmla="*/ 1 w 2"/>
                  <a:gd name="T17" fmla="*/ 2 h 3"/>
                  <a:gd name="T18" fmla="*/ 1 w 2"/>
                  <a:gd name="T19" fmla="*/ 1 h 3"/>
                  <a:gd name="T20" fmla="*/ 2 w 2"/>
                  <a:gd name="T21" fmla="*/ 1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 h="3">
                    <a:moveTo>
                      <a:pt x="2" y="1"/>
                    </a:moveTo>
                    <a:cubicBezTo>
                      <a:pt x="2" y="1"/>
                      <a:pt x="2" y="0"/>
                      <a:pt x="2" y="0"/>
                    </a:cubicBezTo>
                    <a:cubicBezTo>
                      <a:pt x="1" y="0"/>
                      <a:pt x="1" y="1"/>
                      <a:pt x="1" y="1"/>
                    </a:cubicBezTo>
                    <a:cubicBezTo>
                      <a:pt x="1" y="1"/>
                      <a:pt x="1" y="2"/>
                      <a:pt x="1" y="2"/>
                    </a:cubicBezTo>
                    <a:cubicBezTo>
                      <a:pt x="0" y="2"/>
                      <a:pt x="0" y="2"/>
                      <a:pt x="0" y="3"/>
                    </a:cubicBezTo>
                    <a:cubicBezTo>
                      <a:pt x="0" y="3"/>
                      <a:pt x="0" y="3"/>
                      <a:pt x="0" y="3"/>
                    </a:cubicBezTo>
                    <a:cubicBezTo>
                      <a:pt x="0" y="3"/>
                      <a:pt x="1" y="3"/>
                      <a:pt x="1" y="3"/>
                    </a:cubicBezTo>
                    <a:cubicBezTo>
                      <a:pt x="1" y="3"/>
                      <a:pt x="1" y="3"/>
                      <a:pt x="1" y="2"/>
                    </a:cubicBezTo>
                    <a:cubicBezTo>
                      <a:pt x="1" y="2"/>
                      <a:pt x="1" y="2"/>
                      <a:pt x="1" y="2"/>
                    </a:cubicBezTo>
                    <a:cubicBezTo>
                      <a:pt x="1" y="2"/>
                      <a:pt x="1" y="2"/>
                      <a:pt x="1" y="1"/>
                    </a:cubicBezTo>
                    <a:cubicBezTo>
                      <a:pt x="2" y="1"/>
                      <a:pt x="2" y="1"/>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392" name="Freeform 932"/>
              <p:cNvSpPr>
                <a:spLocks/>
              </p:cNvSpPr>
              <p:nvPr/>
            </p:nvSpPr>
            <p:spPr bwMode="auto">
              <a:xfrm>
                <a:off x="1829" y="1948"/>
                <a:ext cx="5" cy="2"/>
              </a:xfrm>
              <a:custGeom>
                <a:avLst/>
                <a:gdLst>
                  <a:gd name="T0" fmla="*/ 2 w 2"/>
                  <a:gd name="T1" fmla="*/ 0 h 1"/>
                  <a:gd name="T2" fmla="*/ 2 w 2"/>
                  <a:gd name="T3" fmla="*/ 0 h 1"/>
                  <a:gd name="T4" fmla="*/ 0 w 2"/>
                  <a:gd name="T5" fmla="*/ 0 h 1"/>
                  <a:gd name="T6" fmla="*/ 0 w 2"/>
                  <a:gd name="T7" fmla="*/ 0 h 1"/>
                  <a:gd name="T8" fmla="*/ 0 w 2"/>
                  <a:gd name="T9" fmla="*/ 0 h 1"/>
                  <a:gd name="T10" fmla="*/ 0 w 2"/>
                  <a:gd name="T11" fmla="*/ 1 h 1"/>
                  <a:gd name="T12" fmla="*/ 1 w 2"/>
                  <a:gd name="T13" fmla="*/ 0 h 1"/>
                  <a:gd name="T14" fmla="*/ 1 w 2"/>
                  <a:gd name="T15" fmla="*/ 1 h 1"/>
                  <a:gd name="T16" fmla="*/ 2 w 2"/>
                  <a:gd name="T17"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 h="1">
                    <a:moveTo>
                      <a:pt x="2" y="0"/>
                    </a:moveTo>
                    <a:cubicBezTo>
                      <a:pt x="2" y="0"/>
                      <a:pt x="2" y="0"/>
                      <a:pt x="2" y="0"/>
                    </a:cubicBezTo>
                    <a:cubicBezTo>
                      <a:pt x="1" y="0"/>
                      <a:pt x="1" y="0"/>
                      <a:pt x="0" y="0"/>
                    </a:cubicBezTo>
                    <a:cubicBezTo>
                      <a:pt x="0" y="0"/>
                      <a:pt x="0" y="0"/>
                      <a:pt x="0" y="0"/>
                    </a:cubicBezTo>
                    <a:cubicBezTo>
                      <a:pt x="0" y="0"/>
                      <a:pt x="0" y="0"/>
                      <a:pt x="0" y="0"/>
                    </a:cubicBezTo>
                    <a:cubicBezTo>
                      <a:pt x="0" y="0"/>
                      <a:pt x="0" y="0"/>
                      <a:pt x="0" y="1"/>
                    </a:cubicBezTo>
                    <a:cubicBezTo>
                      <a:pt x="0" y="1"/>
                      <a:pt x="1" y="1"/>
                      <a:pt x="1" y="0"/>
                    </a:cubicBezTo>
                    <a:cubicBezTo>
                      <a:pt x="1" y="1"/>
                      <a:pt x="1" y="1"/>
                      <a:pt x="1" y="1"/>
                    </a:cubicBezTo>
                    <a:cubicBezTo>
                      <a:pt x="2" y="1"/>
                      <a:pt x="2" y="1"/>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393" name="Freeform 933"/>
              <p:cNvSpPr>
                <a:spLocks/>
              </p:cNvSpPr>
              <p:nvPr/>
            </p:nvSpPr>
            <p:spPr bwMode="auto">
              <a:xfrm>
                <a:off x="1834" y="1967"/>
                <a:ext cx="2" cy="2"/>
              </a:xfrm>
              <a:custGeom>
                <a:avLst/>
                <a:gdLst>
                  <a:gd name="T0" fmla="*/ 1 w 1"/>
                  <a:gd name="T1" fmla="*/ 0 h 1"/>
                  <a:gd name="T2" fmla="*/ 0 w 1"/>
                  <a:gd name="T3" fmla="*/ 0 h 1"/>
                  <a:gd name="T4" fmla="*/ 0 w 1"/>
                  <a:gd name="T5" fmla="*/ 0 h 1"/>
                  <a:gd name="T6" fmla="*/ 0 w 1"/>
                  <a:gd name="T7" fmla="*/ 1 h 1"/>
                  <a:gd name="T8" fmla="*/ 1 w 1"/>
                  <a:gd name="T9" fmla="*/ 0 h 1"/>
                  <a:gd name="T10" fmla="*/ 1 w 1"/>
                  <a:gd name="T11" fmla="*/ 0 h 1"/>
                </a:gdLst>
                <a:ahLst/>
                <a:cxnLst>
                  <a:cxn ang="0">
                    <a:pos x="T0" y="T1"/>
                  </a:cxn>
                  <a:cxn ang="0">
                    <a:pos x="T2" y="T3"/>
                  </a:cxn>
                  <a:cxn ang="0">
                    <a:pos x="T4" y="T5"/>
                  </a:cxn>
                  <a:cxn ang="0">
                    <a:pos x="T6" y="T7"/>
                  </a:cxn>
                  <a:cxn ang="0">
                    <a:pos x="T8" y="T9"/>
                  </a:cxn>
                  <a:cxn ang="0">
                    <a:pos x="T10" y="T11"/>
                  </a:cxn>
                </a:cxnLst>
                <a:rect l="0" t="0" r="r" b="b"/>
                <a:pathLst>
                  <a:path w="1" h="1">
                    <a:moveTo>
                      <a:pt x="1" y="0"/>
                    </a:moveTo>
                    <a:cubicBezTo>
                      <a:pt x="1" y="0"/>
                      <a:pt x="1" y="0"/>
                      <a:pt x="0" y="0"/>
                    </a:cubicBezTo>
                    <a:cubicBezTo>
                      <a:pt x="0" y="0"/>
                      <a:pt x="0" y="0"/>
                      <a:pt x="0" y="0"/>
                    </a:cubicBezTo>
                    <a:cubicBezTo>
                      <a:pt x="0" y="0"/>
                      <a:pt x="0" y="1"/>
                      <a:pt x="0" y="1"/>
                    </a:cubicBezTo>
                    <a:cubicBezTo>
                      <a:pt x="0" y="1"/>
                      <a:pt x="1" y="0"/>
                      <a:pt x="1"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394" name="Freeform 934"/>
              <p:cNvSpPr>
                <a:spLocks/>
              </p:cNvSpPr>
              <p:nvPr/>
            </p:nvSpPr>
            <p:spPr bwMode="auto">
              <a:xfrm>
                <a:off x="1827" y="1953"/>
                <a:ext cx="5" cy="0"/>
              </a:xfrm>
              <a:custGeom>
                <a:avLst/>
                <a:gdLst>
                  <a:gd name="T0" fmla="*/ 0 w 2"/>
                  <a:gd name="T1" fmla="*/ 0 w 2"/>
                  <a:gd name="T2" fmla="*/ 0 w 2"/>
                  <a:gd name="T3" fmla="*/ 1 w 2"/>
                  <a:gd name="T4" fmla="*/ 2 w 2"/>
                  <a:gd name="T5" fmla="*/ 0 w 2"/>
                  <a:gd name="T6" fmla="*/ 0 w 2"/>
                </a:gdLst>
                <a:ahLst/>
                <a:cxnLst>
                  <a:cxn ang="0">
                    <a:pos x="T0" y="0"/>
                  </a:cxn>
                  <a:cxn ang="0">
                    <a:pos x="T1" y="0"/>
                  </a:cxn>
                  <a:cxn ang="0">
                    <a:pos x="T2" y="0"/>
                  </a:cxn>
                  <a:cxn ang="0">
                    <a:pos x="T3" y="0"/>
                  </a:cxn>
                  <a:cxn ang="0">
                    <a:pos x="T4" y="0"/>
                  </a:cxn>
                  <a:cxn ang="0">
                    <a:pos x="T5" y="0"/>
                  </a:cxn>
                  <a:cxn ang="0">
                    <a:pos x="T6" y="0"/>
                  </a:cxn>
                </a:cxnLst>
                <a:rect l="0" t="0" r="r" b="b"/>
                <a:pathLst>
                  <a:path w="2">
                    <a:moveTo>
                      <a:pt x="0" y="0"/>
                    </a:moveTo>
                    <a:cubicBezTo>
                      <a:pt x="0" y="0"/>
                      <a:pt x="0" y="0"/>
                      <a:pt x="0" y="0"/>
                    </a:cubicBezTo>
                    <a:cubicBezTo>
                      <a:pt x="0" y="0"/>
                      <a:pt x="0" y="0"/>
                      <a:pt x="0" y="0"/>
                    </a:cubicBezTo>
                    <a:cubicBezTo>
                      <a:pt x="0" y="0"/>
                      <a:pt x="1" y="0"/>
                      <a:pt x="1" y="0"/>
                    </a:cubicBezTo>
                    <a:cubicBezTo>
                      <a:pt x="1" y="0"/>
                      <a:pt x="1" y="0"/>
                      <a:pt x="2" y="0"/>
                    </a:cubicBezTo>
                    <a:cubicBezTo>
                      <a:pt x="1" y="0"/>
                      <a:pt x="1"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395" name="Freeform 935"/>
              <p:cNvSpPr>
                <a:spLocks/>
              </p:cNvSpPr>
              <p:nvPr/>
            </p:nvSpPr>
            <p:spPr bwMode="auto">
              <a:xfrm>
                <a:off x="1829" y="1967"/>
                <a:ext cx="3" cy="0"/>
              </a:xfrm>
              <a:custGeom>
                <a:avLst/>
                <a:gdLst>
                  <a:gd name="T0" fmla="*/ 0 w 1"/>
                  <a:gd name="T1" fmla="*/ 0 w 1"/>
                  <a:gd name="T2" fmla="*/ 1 w 1"/>
                  <a:gd name="T3" fmla="*/ 1 w 1"/>
                  <a:gd name="T4" fmla="*/ 1 w 1"/>
                  <a:gd name="T5" fmla="*/ 0 w 1"/>
                </a:gdLst>
                <a:ahLst/>
                <a:cxnLst>
                  <a:cxn ang="0">
                    <a:pos x="T0" y="0"/>
                  </a:cxn>
                  <a:cxn ang="0">
                    <a:pos x="T1" y="0"/>
                  </a:cxn>
                  <a:cxn ang="0">
                    <a:pos x="T2" y="0"/>
                  </a:cxn>
                  <a:cxn ang="0">
                    <a:pos x="T3" y="0"/>
                  </a:cxn>
                  <a:cxn ang="0">
                    <a:pos x="T4" y="0"/>
                  </a:cxn>
                  <a:cxn ang="0">
                    <a:pos x="T5" y="0"/>
                  </a:cxn>
                </a:cxnLst>
                <a:rect l="0" t="0" r="r" b="b"/>
                <a:pathLst>
                  <a:path w="1">
                    <a:moveTo>
                      <a:pt x="0" y="0"/>
                    </a:moveTo>
                    <a:cubicBezTo>
                      <a:pt x="0" y="0"/>
                      <a:pt x="0" y="0"/>
                      <a:pt x="0" y="0"/>
                    </a:cubicBezTo>
                    <a:cubicBezTo>
                      <a:pt x="1" y="0"/>
                      <a:pt x="1" y="0"/>
                      <a:pt x="1" y="0"/>
                    </a:cubicBezTo>
                    <a:cubicBezTo>
                      <a:pt x="1" y="0"/>
                      <a:pt x="1" y="0"/>
                      <a:pt x="1" y="0"/>
                    </a:cubicBezTo>
                    <a:cubicBezTo>
                      <a:pt x="1" y="0"/>
                      <a:pt x="1" y="0"/>
                      <a:pt x="1" y="0"/>
                    </a:cubicBezTo>
                    <a:cubicBezTo>
                      <a:pt x="1"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396" name="Freeform 936"/>
              <p:cNvSpPr>
                <a:spLocks/>
              </p:cNvSpPr>
              <p:nvPr/>
            </p:nvSpPr>
            <p:spPr bwMode="auto">
              <a:xfrm>
                <a:off x="1836" y="1974"/>
                <a:ext cx="3" cy="0"/>
              </a:xfrm>
              <a:custGeom>
                <a:avLst/>
                <a:gdLst>
                  <a:gd name="T0" fmla="*/ 1 w 1"/>
                  <a:gd name="T1" fmla="*/ 1 w 1"/>
                  <a:gd name="T2" fmla="*/ 0 w 1"/>
                  <a:gd name="T3" fmla="*/ 0 w 1"/>
                  <a:gd name="T4" fmla="*/ 1 w 1"/>
                </a:gdLst>
                <a:ahLst/>
                <a:cxnLst>
                  <a:cxn ang="0">
                    <a:pos x="T0" y="0"/>
                  </a:cxn>
                  <a:cxn ang="0">
                    <a:pos x="T1" y="0"/>
                  </a:cxn>
                  <a:cxn ang="0">
                    <a:pos x="T2" y="0"/>
                  </a:cxn>
                  <a:cxn ang="0">
                    <a:pos x="T3" y="0"/>
                  </a:cxn>
                  <a:cxn ang="0">
                    <a:pos x="T4" y="0"/>
                  </a:cxn>
                </a:cxnLst>
                <a:rect l="0" t="0" r="r" b="b"/>
                <a:pathLst>
                  <a:path w="1">
                    <a:moveTo>
                      <a:pt x="1" y="0"/>
                    </a:moveTo>
                    <a:cubicBezTo>
                      <a:pt x="1" y="0"/>
                      <a:pt x="1" y="0"/>
                      <a:pt x="1" y="0"/>
                    </a:cubicBezTo>
                    <a:cubicBezTo>
                      <a:pt x="0" y="0"/>
                      <a:pt x="0" y="0"/>
                      <a:pt x="0" y="0"/>
                    </a:cubicBez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397" name="Freeform 937"/>
              <p:cNvSpPr>
                <a:spLocks/>
              </p:cNvSpPr>
              <p:nvPr/>
            </p:nvSpPr>
            <p:spPr bwMode="auto">
              <a:xfrm>
                <a:off x="1834" y="1976"/>
                <a:ext cx="2" cy="0"/>
              </a:xfrm>
              <a:custGeom>
                <a:avLst/>
                <a:gdLst>
                  <a:gd name="T0" fmla="*/ 0 w 1"/>
                  <a:gd name="T1" fmla="*/ 1 w 1"/>
                  <a:gd name="T2" fmla="*/ 1 w 1"/>
                  <a:gd name="T3" fmla="*/ 0 w 1"/>
                  <a:gd name="T4" fmla="*/ 0 w 1"/>
                </a:gdLst>
                <a:ahLst/>
                <a:cxnLst>
                  <a:cxn ang="0">
                    <a:pos x="T0" y="0"/>
                  </a:cxn>
                  <a:cxn ang="0">
                    <a:pos x="T1" y="0"/>
                  </a:cxn>
                  <a:cxn ang="0">
                    <a:pos x="T2" y="0"/>
                  </a:cxn>
                  <a:cxn ang="0">
                    <a:pos x="T3" y="0"/>
                  </a:cxn>
                  <a:cxn ang="0">
                    <a:pos x="T4" y="0"/>
                  </a:cxn>
                </a:cxnLst>
                <a:rect l="0" t="0" r="r" b="b"/>
                <a:pathLst>
                  <a:path w="1">
                    <a:moveTo>
                      <a:pt x="0" y="0"/>
                    </a:moveTo>
                    <a:cubicBezTo>
                      <a:pt x="0" y="0"/>
                      <a:pt x="1" y="0"/>
                      <a:pt x="1" y="0"/>
                    </a:cubicBezTo>
                    <a:cubicBezTo>
                      <a:pt x="1" y="0"/>
                      <a:pt x="1" y="0"/>
                      <a:pt x="1"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398" name="Freeform 938"/>
              <p:cNvSpPr>
                <a:spLocks/>
              </p:cNvSpPr>
              <p:nvPr/>
            </p:nvSpPr>
            <p:spPr bwMode="auto">
              <a:xfrm>
                <a:off x="1829" y="1976"/>
                <a:ext cx="3" cy="3"/>
              </a:xfrm>
              <a:custGeom>
                <a:avLst/>
                <a:gdLst>
                  <a:gd name="T0" fmla="*/ 0 w 1"/>
                  <a:gd name="T1" fmla="*/ 0 h 1"/>
                  <a:gd name="T2" fmla="*/ 0 w 1"/>
                  <a:gd name="T3" fmla="*/ 1 h 1"/>
                  <a:gd name="T4" fmla="*/ 1 w 1"/>
                  <a:gd name="T5" fmla="*/ 1 h 1"/>
                  <a:gd name="T6" fmla="*/ 1 w 1"/>
                  <a:gd name="T7" fmla="*/ 0 h 1"/>
                  <a:gd name="T8" fmla="*/ 1 w 1"/>
                  <a:gd name="T9" fmla="*/ 0 h 1"/>
                  <a:gd name="T10" fmla="*/ 0 w 1"/>
                  <a:gd name="T11" fmla="*/ 0 h 1"/>
                </a:gdLst>
                <a:ahLst/>
                <a:cxnLst>
                  <a:cxn ang="0">
                    <a:pos x="T0" y="T1"/>
                  </a:cxn>
                  <a:cxn ang="0">
                    <a:pos x="T2" y="T3"/>
                  </a:cxn>
                  <a:cxn ang="0">
                    <a:pos x="T4" y="T5"/>
                  </a:cxn>
                  <a:cxn ang="0">
                    <a:pos x="T6" y="T7"/>
                  </a:cxn>
                  <a:cxn ang="0">
                    <a:pos x="T8" y="T9"/>
                  </a:cxn>
                  <a:cxn ang="0">
                    <a:pos x="T10" y="T11"/>
                  </a:cxn>
                </a:cxnLst>
                <a:rect l="0" t="0" r="r" b="b"/>
                <a:pathLst>
                  <a:path w="1" h="1">
                    <a:moveTo>
                      <a:pt x="0" y="0"/>
                    </a:moveTo>
                    <a:cubicBezTo>
                      <a:pt x="0" y="1"/>
                      <a:pt x="0" y="1"/>
                      <a:pt x="0" y="1"/>
                    </a:cubicBezTo>
                    <a:cubicBezTo>
                      <a:pt x="0" y="1"/>
                      <a:pt x="0" y="1"/>
                      <a:pt x="1" y="1"/>
                    </a:cubicBezTo>
                    <a:cubicBezTo>
                      <a:pt x="1" y="1"/>
                      <a:pt x="1" y="1"/>
                      <a:pt x="1" y="0"/>
                    </a:cubicBezTo>
                    <a:cubicBezTo>
                      <a:pt x="1" y="0"/>
                      <a:pt x="1" y="0"/>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399" name="Freeform 939"/>
              <p:cNvSpPr>
                <a:spLocks/>
              </p:cNvSpPr>
              <p:nvPr/>
            </p:nvSpPr>
            <p:spPr bwMode="auto">
              <a:xfrm>
                <a:off x="1832" y="1957"/>
                <a:ext cx="0" cy="3"/>
              </a:xfrm>
              <a:custGeom>
                <a:avLst/>
                <a:gdLst>
                  <a:gd name="T0" fmla="*/ 1 h 1"/>
                  <a:gd name="T1" fmla="*/ 0 h 1"/>
                  <a:gd name="T2" fmla="*/ 0 h 1"/>
                  <a:gd name="T3" fmla="*/ 0 h 1"/>
                  <a:gd name="T4" fmla="*/ 1 h 1"/>
                  <a:gd name="T5" fmla="*/ 1 h 1"/>
                  <a:gd name="T6" fmla="*/ 1 h 1"/>
                </a:gdLst>
                <a:ahLst/>
                <a:cxnLst>
                  <a:cxn ang="0">
                    <a:pos x="0" y="T0"/>
                  </a:cxn>
                  <a:cxn ang="0">
                    <a:pos x="0" y="T1"/>
                  </a:cxn>
                  <a:cxn ang="0">
                    <a:pos x="0" y="T2"/>
                  </a:cxn>
                  <a:cxn ang="0">
                    <a:pos x="0" y="T3"/>
                  </a:cxn>
                  <a:cxn ang="0">
                    <a:pos x="0" y="T4"/>
                  </a:cxn>
                  <a:cxn ang="0">
                    <a:pos x="0" y="T5"/>
                  </a:cxn>
                  <a:cxn ang="0">
                    <a:pos x="0" y="T6"/>
                  </a:cxn>
                </a:cxnLst>
                <a:rect l="0" t="0" r="r" b="b"/>
                <a:pathLst>
                  <a:path h="1">
                    <a:moveTo>
                      <a:pt x="0" y="1"/>
                    </a:moveTo>
                    <a:cubicBezTo>
                      <a:pt x="0" y="0"/>
                      <a:pt x="0" y="0"/>
                      <a:pt x="0" y="0"/>
                    </a:cubicBezTo>
                    <a:cubicBezTo>
                      <a:pt x="0" y="0"/>
                      <a:pt x="0" y="0"/>
                      <a:pt x="0" y="0"/>
                    </a:cubicBezTo>
                    <a:cubicBezTo>
                      <a:pt x="0" y="0"/>
                      <a:pt x="0" y="0"/>
                      <a:pt x="0" y="0"/>
                    </a:cubicBezTo>
                    <a:cubicBezTo>
                      <a:pt x="0" y="0"/>
                      <a:pt x="0" y="1"/>
                      <a:pt x="0" y="1"/>
                    </a:cubicBezTo>
                    <a:cubicBezTo>
                      <a:pt x="0" y="1"/>
                      <a:pt x="0" y="1"/>
                      <a:pt x="0" y="1"/>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400" name="Oval 940"/>
              <p:cNvSpPr>
                <a:spLocks noChangeArrowheads="1"/>
              </p:cNvSpPr>
              <p:nvPr/>
            </p:nvSpPr>
            <p:spPr bwMode="auto">
              <a:xfrm>
                <a:off x="1827" y="1962"/>
                <a:ext cx="1" cy="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401" name="Freeform 941"/>
              <p:cNvSpPr>
                <a:spLocks/>
              </p:cNvSpPr>
              <p:nvPr/>
            </p:nvSpPr>
            <p:spPr bwMode="auto">
              <a:xfrm>
                <a:off x="2229" y="1787"/>
                <a:ext cx="7" cy="5"/>
              </a:xfrm>
              <a:custGeom>
                <a:avLst/>
                <a:gdLst>
                  <a:gd name="T0" fmla="*/ 1 w 3"/>
                  <a:gd name="T1" fmla="*/ 0 h 2"/>
                  <a:gd name="T2" fmla="*/ 0 w 3"/>
                  <a:gd name="T3" fmla="*/ 1 h 2"/>
                  <a:gd name="T4" fmla="*/ 0 w 3"/>
                  <a:gd name="T5" fmla="*/ 2 h 2"/>
                  <a:gd name="T6" fmla="*/ 1 w 3"/>
                  <a:gd name="T7" fmla="*/ 2 h 2"/>
                  <a:gd name="T8" fmla="*/ 1 w 3"/>
                  <a:gd name="T9" fmla="*/ 2 h 2"/>
                  <a:gd name="T10" fmla="*/ 3 w 3"/>
                  <a:gd name="T11" fmla="*/ 2 h 2"/>
                  <a:gd name="T12" fmla="*/ 3 w 3"/>
                  <a:gd name="T13" fmla="*/ 1 h 2"/>
                  <a:gd name="T14" fmla="*/ 3 w 3"/>
                  <a:gd name="T15" fmla="*/ 0 h 2"/>
                  <a:gd name="T16" fmla="*/ 3 w 3"/>
                  <a:gd name="T17" fmla="*/ 0 h 2"/>
                  <a:gd name="T18" fmla="*/ 1 w 3"/>
                  <a:gd name="T19"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 h="2">
                    <a:moveTo>
                      <a:pt x="1" y="0"/>
                    </a:moveTo>
                    <a:cubicBezTo>
                      <a:pt x="0" y="1"/>
                      <a:pt x="0" y="1"/>
                      <a:pt x="0" y="1"/>
                    </a:cubicBezTo>
                    <a:cubicBezTo>
                      <a:pt x="0" y="2"/>
                      <a:pt x="0" y="2"/>
                      <a:pt x="0" y="2"/>
                    </a:cubicBezTo>
                    <a:cubicBezTo>
                      <a:pt x="0" y="2"/>
                      <a:pt x="1" y="2"/>
                      <a:pt x="1" y="2"/>
                    </a:cubicBezTo>
                    <a:cubicBezTo>
                      <a:pt x="1" y="2"/>
                      <a:pt x="1" y="2"/>
                      <a:pt x="1" y="2"/>
                    </a:cubicBezTo>
                    <a:cubicBezTo>
                      <a:pt x="2" y="2"/>
                      <a:pt x="2" y="2"/>
                      <a:pt x="3" y="2"/>
                    </a:cubicBezTo>
                    <a:cubicBezTo>
                      <a:pt x="3" y="1"/>
                      <a:pt x="3" y="1"/>
                      <a:pt x="3" y="1"/>
                    </a:cubicBezTo>
                    <a:cubicBezTo>
                      <a:pt x="3" y="1"/>
                      <a:pt x="3" y="0"/>
                      <a:pt x="3" y="0"/>
                    </a:cubicBezTo>
                    <a:cubicBezTo>
                      <a:pt x="3" y="0"/>
                      <a:pt x="3" y="0"/>
                      <a:pt x="3" y="0"/>
                    </a:cubicBezTo>
                    <a:cubicBezTo>
                      <a:pt x="2"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402" name="Freeform 942"/>
              <p:cNvSpPr>
                <a:spLocks/>
              </p:cNvSpPr>
              <p:nvPr/>
            </p:nvSpPr>
            <p:spPr bwMode="auto">
              <a:xfrm>
                <a:off x="2241" y="1811"/>
                <a:ext cx="5" cy="7"/>
              </a:xfrm>
              <a:custGeom>
                <a:avLst/>
                <a:gdLst>
                  <a:gd name="T0" fmla="*/ 1 w 2"/>
                  <a:gd name="T1" fmla="*/ 0 h 3"/>
                  <a:gd name="T2" fmla="*/ 1 w 2"/>
                  <a:gd name="T3" fmla="*/ 1 h 3"/>
                  <a:gd name="T4" fmla="*/ 0 w 2"/>
                  <a:gd name="T5" fmla="*/ 1 h 3"/>
                  <a:gd name="T6" fmla="*/ 0 w 2"/>
                  <a:gd name="T7" fmla="*/ 3 h 3"/>
                  <a:gd name="T8" fmla="*/ 0 w 2"/>
                  <a:gd name="T9" fmla="*/ 3 h 3"/>
                  <a:gd name="T10" fmla="*/ 0 w 2"/>
                  <a:gd name="T11" fmla="*/ 3 h 3"/>
                  <a:gd name="T12" fmla="*/ 1 w 2"/>
                  <a:gd name="T13" fmla="*/ 3 h 3"/>
                  <a:gd name="T14" fmla="*/ 2 w 2"/>
                  <a:gd name="T15" fmla="*/ 2 h 3"/>
                  <a:gd name="T16" fmla="*/ 2 w 2"/>
                  <a:gd name="T17" fmla="*/ 1 h 3"/>
                  <a:gd name="T18" fmla="*/ 2 w 2"/>
                  <a:gd name="T19" fmla="*/ 1 h 3"/>
                  <a:gd name="T20" fmla="*/ 1 w 2"/>
                  <a:gd name="T21"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 h="3">
                    <a:moveTo>
                      <a:pt x="1" y="0"/>
                    </a:moveTo>
                    <a:cubicBezTo>
                      <a:pt x="1" y="1"/>
                      <a:pt x="1" y="1"/>
                      <a:pt x="1" y="1"/>
                    </a:cubicBezTo>
                    <a:cubicBezTo>
                      <a:pt x="0" y="1"/>
                      <a:pt x="0" y="1"/>
                      <a:pt x="0" y="1"/>
                    </a:cubicBezTo>
                    <a:cubicBezTo>
                      <a:pt x="0" y="2"/>
                      <a:pt x="0" y="2"/>
                      <a:pt x="0" y="3"/>
                    </a:cubicBezTo>
                    <a:cubicBezTo>
                      <a:pt x="0" y="3"/>
                      <a:pt x="0" y="3"/>
                      <a:pt x="0" y="3"/>
                    </a:cubicBezTo>
                    <a:cubicBezTo>
                      <a:pt x="0" y="3"/>
                      <a:pt x="0" y="3"/>
                      <a:pt x="0" y="3"/>
                    </a:cubicBezTo>
                    <a:cubicBezTo>
                      <a:pt x="1" y="3"/>
                      <a:pt x="1" y="3"/>
                      <a:pt x="1" y="3"/>
                    </a:cubicBezTo>
                    <a:cubicBezTo>
                      <a:pt x="1" y="3"/>
                      <a:pt x="2" y="2"/>
                      <a:pt x="2" y="2"/>
                    </a:cubicBezTo>
                    <a:cubicBezTo>
                      <a:pt x="2" y="2"/>
                      <a:pt x="2" y="1"/>
                      <a:pt x="2" y="1"/>
                    </a:cubicBezTo>
                    <a:cubicBezTo>
                      <a:pt x="2" y="1"/>
                      <a:pt x="2" y="1"/>
                      <a:pt x="2" y="1"/>
                    </a:cubicBezTo>
                    <a:cubicBezTo>
                      <a:pt x="2" y="1"/>
                      <a:pt x="1"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403" name="Freeform 943"/>
              <p:cNvSpPr>
                <a:spLocks/>
              </p:cNvSpPr>
              <p:nvPr/>
            </p:nvSpPr>
            <p:spPr bwMode="auto">
              <a:xfrm>
                <a:off x="1834" y="1960"/>
                <a:ext cx="2" cy="2"/>
              </a:xfrm>
              <a:custGeom>
                <a:avLst/>
                <a:gdLst>
                  <a:gd name="T0" fmla="*/ 1 w 1"/>
                  <a:gd name="T1" fmla="*/ 1 h 1"/>
                  <a:gd name="T2" fmla="*/ 1 w 1"/>
                  <a:gd name="T3" fmla="*/ 0 h 1"/>
                  <a:gd name="T4" fmla="*/ 0 w 1"/>
                  <a:gd name="T5" fmla="*/ 0 h 1"/>
                  <a:gd name="T6" fmla="*/ 1 w 1"/>
                  <a:gd name="T7" fmla="*/ 1 h 1"/>
                  <a:gd name="T8" fmla="*/ 1 w 1"/>
                  <a:gd name="T9" fmla="*/ 1 h 1"/>
                </a:gdLst>
                <a:ahLst/>
                <a:cxnLst>
                  <a:cxn ang="0">
                    <a:pos x="T0" y="T1"/>
                  </a:cxn>
                  <a:cxn ang="0">
                    <a:pos x="T2" y="T3"/>
                  </a:cxn>
                  <a:cxn ang="0">
                    <a:pos x="T4" y="T5"/>
                  </a:cxn>
                  <a:cxn ang="0">
                    <a:pos x="T6" y="T7"/>
                  </a:cxn>
                  <a:cxn ang="0">
                    <a:pos x="T8" y="T9"/>
                  </a:cxn>
                </a:cxnLst>
                <a:rect l="0" t="0" r="r" b="b"/>
                <a:pathLst>
                  <a:path w="1" h="1">
                    <a:moveTo>
                      <a:pt x="1" y="1"/>
                    </a:moveTo>
                    <a:cubicBezTo>
                      <a:pt x="1" y="1"/>
                      <a:pt x="1" y="0"/>
                      <a:pt x="1" y="0"/>
                    </a:cubicBezTo>
                    <a:cubicBezTo>
                      <a:pt x="1" y="0"/>
                      <a:pt x="1" y="0"/>
                      <a:pt x="0" y="0"/>
                    </a:cubicBezTo>
                    <a:cubicBezTo>
                      <a:pt x="0" y="0"/>
                      <a:pt x="1" y="1"/>
                      <a:pt x="1" y="1"/>
                    </a:cubicBezTo>
                    <a:cubicBezTo>
                      <a:pt x="1" y="1"/>
                      <a:pt x="1"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404" name="Freeform 944"/>
              <p:cNvSpPr>
                <a:spLocks/>
              </p:cNvSpPr>
              <p:nvPr/>
            </p:nvSpPr>
            <p:spPr bwMode="auto">
              <a:xfrm>
                <a:off x="1713" y="1870"/>
                <a:ext cx="10" cy="2"/>
              </a:xfrm>
              <a:custGeom>
                <a:avLst/>
                <a:gdLst>
                  <a:gd name="T0" fmla="*/ 2 w 4"/>
                  <a:gd name="T1" fmla="*/ 1 h 1"/>
                  <a:gd name="T2" fmla="*/ 3 w 4"/>
                  <a:gd name="T3" fmla="*/ 1 h 1"/>
                  <a:gd name="T4" fmla="*/ 4 w 4"/>
                  <a:gd name="T5" fmla="*/ 1 h 1"/>
                  <a:gd name="T6" fmla="*/ 4 w 4"/>
                  <a:gd name="T7" fmla="*/ 0 h 1"/>
                  <a:gd name="T8" fmla="*/ 3 w 4"/>
                  <a:gd name="T9" fmla="*/ 0 h 1"/>
                  <a:gd name="T10" fmla="*/ 2 w 4"/>
                  <a:gd name="T11" fmla="*/ 0 h 1"/>
                  <a:gd name="T12" fmla="*/ 1 w 4"/>
                  <a:gd name="T13" fmla="*/ 0 h 1"/>
                  <a:gd name="T14" fmla="*/ 0 w 4"/>
                  <a:gd name="T15" fmla="*/ 0 h 1"/>
                  <a:gd name="T16" fmla="*/ 0 w 4"/>
                  <a:gd name="T17" fmla="*/ 1 h 1"/>
                  <a:gd name="T18" fmla="*/ 1 w 4"/>
                  <a:gd name="T19" fmla="*/ 1 h 1"/>
                  <a:gd name="T20" fmla="*/ 2 w 4"/>
                  <a:gd name="T21" fmla="*/ 1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 h="1">
                    <a:moveTo>
                      <a:pt x="2" y="1"/>
                    </a:moveTo>
                    <a:cubicBezTo>
                      <a:pt x="3" y="1"/>
                      <a:pt x="3" y="1"/>
                      <a:pt x="3" y="1"/>
                    </a:cubicBezTo>
                    <a:cubicBezTo>
                      <a:pt x="4" y="1"/>
                      <a:pt x="4" y="1"/>
                      <a:pt x="4" y="1"/>
                    </a:cubicBezTo>
                    <a:cubicBezTo>
                      <a:pt x="4" y="1"/>
                      <a:pt x="4" y="1"/>
                      <a:pt x="4" y="0"/>
                    </a:cubicBezTo>
                    <a:cubicBezTo>
                      <a:pt x="3" y="0"/>
                      <a:pt x="3" y="0"/>
                      <a:pt x="3" y="0"/>
                    </a:cubicBezTo>
                    <a:cubicBezTo>
                      <a:pt x="3" y="0"/>
                      <a:pt x="2" y="0"/>
                      <a:pt x="2" y="0"/>
                    </a:cubicBezTo>
                    <a:cubicBezTo>
                      <a:pt x="1" y="0"/>
                      <a:pt x="1" y="0"/>
                      <a:pt x="1" y="0"/>
                    </a:cubicBezTo>
                    <a:cubicBezTo>
                      <a:pt x="1" y="0"/>
                      <a:pt x="0" y="0"/>
                      <a:pt x="0" y="0"/>
                    </a:cubicBezTo>
                    <a:cubicBezTo>
                      <a:pt x="0" y="0"/>
                      <a:pt x="0" y="0"/>
                      <a:pt x="0" y="1"/>
                    </a:cubicBezTo>
                    <a:cubicBezTo>
                      <a:pt x="0" y="1"/>
                      <a:pt x="0" y="1"/>
                      <a:pt x="1" y="1"/>
                    </a:cubicBezTo>
                    <a:cubicBezTo>
                      <a:pt x="1" y="1"/>
                      <a:pt x="2" y="1"/>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405" name="Freeform 945"/>
              <p:cNvSpPr>
                <a:spLocks/>
              </p:cNvSpPr>
              <p:nvPr/>
            </p:nvSpPr>
            <p:spPr bwMode="auto">
              <a:xfrm>
                <a:off x="1825" y="1972"/>
                <a:ext cx="4" cy="2"/>
              </a:xfrm>
              <a:custGeom>
                <a:avLst/>
                <a:gdLst>
                  <a:gd name="T0" fmla="*/ 0 w 2"/>
                  <a:gd name="T1" fmla="*/ 1 h 1"/>
                  <a:gd name="T2" fmla="*/ 1 w 2"/>
                  <a:gd name="T3" fmla="*/ 1 h 1"/>
                  <a:gd name="T4" fmla="*/ 2 w 2"/>
                  <a:gd name="T5" fmla="*/ 1 h 1"/>
                  <a:gd name="T6" fmla="*/ 2 w 2"/>
                  <a:gd name="T7" fmla="*/ 0 h 1"/>
                  <a:gd name="T8" fmla="*/ 2 w 2"/>
                  <a:gd name="T9" fmla="*/ 0 h 1"/>
                  <a:gd name="T10" fmla="*/ 1 w 2"/>
                  <a:gd name="T11" fmla="*/ 0 h 1"/>
                  <a:gd name="T12" fmla="*/ 0 w 2"/>
                  <a:gd name="T13" fmla="*/ 1 h 1"/>
                </a:gdLst>
                <a:ahLst/>
                <a:cxnLst>
                  <a:cxn ang="0">
                    <a:pos x="T0" y="T1"/>
                  </a:cxn>
                  <a:cxn ang="0">
                    <a:pos x="T2" y="T3"/>
                  </a:cxn>
                  <a:cxn ang="0">
                    <a:pos x="T4" y="T5"/>
                  </a:cxn>
                  <a:cxn ang="0">
                    <a:pos x="T6" y="T7"/>
                  </a:cxn>
                  <a:cxn ang="0">
                    <a:pos x="T8" y="T9"/>
                  </a:cxn>
                  <a:cxn ang="0">
                    <a:pos x="T10" y="T11"/>
                  </a:cxn>
                  <a:cxn ang="0">
                    <a:pos x="T12" y="T13"/>
                  </a:cxn>
                </a:cxnLst>
                <a:rect l="0" t="0" r="r" b="b"/>
                <a:pathLst>
                  <a:path w="2" h="1">
                    <a:moveTo>
                      <a:pt x="0" y="1"/>
                    </a:moveTo>
                    <a:cubicBezTo>
                      <a:pt x="1" y="1"/>
                      <a:pt x="1" y="1"/>
                      <a:pt x="1" y="1"/>
                    </a:cubicBezTo>
                    <a:cubicBezTo>
                      <a:pt x="1" y="1"/>
                      <a:pt x="1" y="1"/>
                      <a:pt x="2" y="1"/>
                    </a:cubicBezTo>
                    <a:cubicBezTo>
                      <a:pt x="2" y="1"/>
                      <a:pt x="2" y="0"/>
                      <a:pt x="2" y="0"/>
                    </a:cubicBezTo>
                    <a:cubicBezTo>
                      <a:pt x="2" y="0"/>
                      <a:pt x="2" y="0"/>
                      <a:pt x="2" y="0"/>
                    </a:cubicBezTo>
                    <a:cubicBezTo>
                      <a:pt x="2" y="0"/>
                      <a:pt x="1" y="0"/>
                      <a:pt x="1" y="0"/>
                    </a:cubicBezTo>
                    <a:cubicBezTo>
                      <a:pt x="1" y="1"/>
                      <a:pt x="1"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406" name="Freeform 946"/>
              <p:cNvSpPr>
                <a:spLocks/>
              </p:cNvSpPr>
              <p:nvPr/>
            </p:nvSpPr>
            <p:spPr bwMode="auto">
              <a:xfrm>
                <a:off x="1820" y="1927"/>
                <a:ext cx="2" cy="2"/>
              </a:xfrm>
              <a:custGeom>
                <a:avLst/>
                <a:gdLst>
                  <a:gd name="T0" fmla="*/ 0 w 1"/>
                  <a:gd name="T1" fmla="*/ 1 h 1"/>
                  <a:gd name="T2" fmla="*/ 0 w 1"/>
                  <a:gd name="T3" fmla="*/ 1 h 1"/>
                  <a:gd name="T4" fmla="*/ 1 w 1"/>
                  <a:gd name="T5" fmla="*/ 1 h 1"/>
                  <a:gd name="T6" fmla="*/ 1 w 1"/>
                  <a:gd name="T7" fmla="*/ 1 h 1"/>
                  <a:gd name="T8" fmla="*/ 1 w 1"/>
                  <a:gd name="T9" fmla="*/ 0 h 1"/>
                  <a:gd name="T10" fmla="*/ 0 w 1"/>
                  <a:gd name="T11" fmla="*/ 1 h 1"/>
                </a:gdLst>
                <a:ahLst/>
                <a:cxnLst>
                  <a:cxn ang="0">
                    <a:pos x="T0" y="T1"/>
                  </a:cxn>
                  <a:cxn ang="0">
                    <a:pos x="T2" y="T3"/>
                  </a:cxn>
                  <a:cxn ang="0">
                    <a:pos x="T4" y="T5"/>
                  </a:cxn>
                  <a:cxn ang="0">
                    <a:pos x="T6" y="T7"/>
                  </a:cxn>
                  <a:cxn ang="0">
                    <a:pos x="T8" y="T9"/>
                  </a:cxn>
                  <a:cxn ang="0">
                    <a:pos x="T10" y="T11"/>
                  </a:cxn>
                </a:cxnLst>
                <a:rect l="0" t="0" r="r" b="b"/>
                <a:pathLst>
                  <a:path w="1" h="1">
                    <a:moveTo>
                      <a:pt x="0" y="1"/>
                    </a:moveTo>
                    <a:cubicBezTo>
                      <a:pt x="0" y="1"/>
                      <a:pt x="0" y="1"/>
                      <a:pt x="0" y="1"/>
                    </a:cubicBezTo>
                    <a:cubicBezTo>
                      <a:pt x="0" y="1"/>
                      <a:pt x="0" y="1"/>
                      <a:pt x="1" y="1"/>
                    </a:cubicBezTo>
                    <a:cubicBezTo>
                      <a:pt x="1" y="1"/>
                      <a:pt x="1" y="1"/>
                      <a:pt x="1" y="1"/>
                    </a:cubicBezTo>
                    <a:cubicBezTo>
                      <a:pt x="1" y="1"/>
                      <a:pt x="1" y="1"/>
                      <a:pt x="1" y="0"/>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407" name="Freeform 947"/>
              <p:cNvSpPr>
                <a:spLocks/>
              </p:cNvSpPr>
              <p:nvPr/>
            </p:nvSpPr>
            <p:spPr bwMode="auto">
              <a:xfrm>
                <a:off x="1827" y="1981"/>
                <a:ext cx="7" cy="5"/>
              </a:xfrm>
              <a:custGeom>
                <a:avLst/>
                <a:gdLst>
                  <a:gd name="T0" fmla="*/ 0 w 3"/>
                  <a:gd name="T1" fmla="*/ 2 h 2"/>
                  <a:gd name="T2" fmla="*/ 1 w 3"/>
                  <a:gd name="T3" fmla="*/ 2 h 2"/>
                  <a:gd name="T4" fmla="*/ 2 w 3"/>
                  <a:gd name="T5" fmla="*/ 1 h 2"/>
                  <a:gd name="T6" fmla="*/ 3 w 3"/>
                  <a:gd name="T7" fmla="*/ 1 h 2"/>
                  <a:gd name="T8" fmla="*/ 3 w 3"/>
                  <a:gd name="T9" fmla="*/ 0 h 2"/>
                  <a:gd name="T10" fmla="*/ 2 w 3"/>
                  <a:gd name="T11" fmla="*/ 0 h 2"/>
                  <a:gd name="T12" fmla="*/ 2 w 3"/>
                  <a:gd name="T13" fmla="*/ 1 h 2"/>
                  <a:gd name="T14" fmla="*/ 1 w 3"/>
                  <a:gd name="T15" fmla="*/ 1 h 2"/>
                  <a:gd name="T16" fmla="*/ 0 w 3"/>
                  <a:gd name="T17" fmla="*/ 1 h 2"/>
                  <a:gd name="T18" fmla="*/ 0 w 3"/>
                  <a:gd name="T19" fmla="*/ 2 h 2"/>
                  <a:gd name="T20" fmla="*/ 0 w 3"/>
                  <a:gd name="T21"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 h="2">
                    <a:moveTo>
                      <a:pt x="0" y="2"/>
                    </a:moveTo>
                    <a:cubicBezTo>
                      <a:pt x="0" y="2"/>
                      <a:pt x="1" y="2"/>
                      <a:pt x="1" y="2"/>
                    </a:cubicBezTo>
                    <a:cubicBezTo>
                      <a:pt x="1" y="2"/>
                      <a:pt x="1" y="1"/>
                      <a:pt x="2" y="1"/>
                    </a:cubicBezTo>
                    <a:cubicBezTo>
                      <a:pt x="2" y="1"/>
                      <a:pt x="2" y="1"/>
                      <a:pt x="3" y="1"/>
                    </a:cubicBezTo>
                    <a:cubicBezTo>
                      <a:pt x="3" y="1"/>
                      <a:pt x="3" y="1"/>
                      <a:pt x="3" y="0"/>
                    </a:cubicBezTo>
                    <a:cubicBezTo>
                      <a:pt x="3" y="0"/>
                      <a:pt x="3" y="0"/>
                      <a:pt x="2" y="0"/>
                    </a:cubicBezTo>
                    <a:cubicBezTo>
                      <a:pt x="2" y="0"/>
                      <a:pt x="2" y="0"/>
                      <a:pt x="2" y="1"/>
                    </a:cubicBezTo>
                    <a:cubicBezTo>
                      <a:pt x="1" y="1"/>
                      <a:pt x="1" y="1"/>
                      <a:pt x="1" y="1"/>
                    </a:cubicBezTo>
                    <a:cubicBezTo>
                      <a:pt x="1" y="1"/>
                      <a:pt x="1" y="1"/>
                      <a:pt x="0" y="1"/>
                    </a:cubicBezTo>
                    <a:cubicBezTo>
                      <a:pt x="0" y="1"/>
                      <a:pt x="0" y="2"/>
                      <a:pt x="0" y="2"/>
                    </a:cubicBezTo>
                    <a:cubicBezTo>
                      <a:pt x="0" y="2"/>
                      <a:pt x="0" y="2"/>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408" name="Freeform 948"/>
              <p:cNvSpPr>
                <a:spLocks/>
              </p:cNvSpPr>
              <p:nvPr/>
            </p:nvSpPr>
            <p:spPr bwMode="auto">
              <a:xfrm>
                <a:off x="1825" y="1991"/>
                <a:ext cx="4" cy="0"/>
              </a:xfrm>
              <a:custGeom>
                <a:avLst/>
                <a:gdLst>
                  <a:gd name="T0" fmla="*/ 0 w 2"/>
                  <a:gd name="T1" fmla="*/ 1 w 2"/>
                  <a:gd name="T2" fmla="*/ 1 w 2"/>
                  <a:gd name="T3" fmla="*/ 2 w 2"/>
                  <a:gd name="T4" fmla="*/ 1 w 2"/>
                  <a:gd name="T5" fmla="*/ 0 w 2"/>
                </a:gdLst>
                <a:ahLst/>
                <a:cxnLst>
                  <a:cxn ang="0">
                    <a:pos x="T0" y="0"/>
                  </a:cxn>
                  <a:cxn ang="0">
                    <a:pos x="T1" y="0"/>
                  </a:cxn>
                  <a:cxn ang="0">
                    <a:pos x="T2" y="0"/>
                  </a:cxn>
                  <a:cxn ang="0">
                    <a:pos x="T3" y="0"/>
                  </a:cxn>
                  <a:cxn ang="0">
                    <a:pos x="T4" y="0"/>
                  </a:cxn>
                  <a:cxn ang="0">
                    <a:pos x="T5" y="0"/>
                  </a:cxn>
                </a:cxnLst>
                <a:rect l="0" t="0" r="r" b="b"/>
                <a:pathLst>
                  <a:path w="2">
                    <a:moveTo>
                      <a:pt x="0" y="0"/>
                    </a:moveTo>
                    <a:cubicBezTo>
                      <a:pt x="1" y="0"/>
                      <a:pt x="1" y="0"/>
                      <a:pt x="1" y="0"/>
                    </a:cubicBezTo>
                    <a:cubicBezTo>
                      <a:pt x="1" y="0"/>
                      <a:pt x="1" y="0"/>
                      <a:pt x="1" y="0"/>
                    </a:cubicBezTo>
                    <a:cubicBezTo>
                      <a:pt x="2" y="0"/>
                      <a:pt x="2" y="0"/>
                      <a:pt x="2" y="0"/>
                    </a:cubicBezTo>
                    <a:cubicBezTo>
                      <a:pt x="2" y="0"/>
                      <a:pt x="1" y="0"/>
                      <a:pt x="1" y="0"/>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409" name="Freeform 949"/>
              <p:cNvSpPr>
                <a:spLocks/>
              </p:cNvSpPr>
              <p:nvPr/>
            </p:nvSpPr>
            <p:spPr bwMode="auto">
              <a:xfrm>
                <a:off x="1448" y="1969"/>
                <a:ext cx="291" cy="209"/>
              </a:xfrm>
              <a:custGeom>
                <a:avLst/>
                <a:gdLst>
                  <a:gd name="T0" fmla="*/ 115 w 123"/>
                  <a:gd name="T1" fmla="*/ 52 h 88"/>
                  <a:gd name="T2" fmla="*/ 111 w 123"/>
                  <a:gd name="T3" fmla="*/ 50 h 88"/>
                  <a:gd name="T4" fmla="*/ 108 w 123"/>
                  <a:gd name="T5" fmla="*/ 44 h 88"/>
                  <a:gd name="T6" fmla="*/ 103 w 123"/>
                  <a:gd name="T7" fmla="*/ 45 h 88"/>
                  <a:gd name="T8" fmla="*/ 101 w 123"/>
                  <a:gd name="T9" fmla="*/ 41 h 88"/>
                  <a:gd name="T10" fmla="*/ 90 w 123"/>
                  <a:gd name="T11" fmla="*/ 40 h 88"/>
                  <a:gd name="T12" fmla="*/ 93 w 123"/>
                  <a:gd name="T13" fmla="*/ 38 h 88"/>
                  <a:gd name="T14" fmla="*/ 103 w 123"/>
                  <a:gd name="T15" fmla="*/ 34 h 88"/>
                  <a:gd name="T16" fmla="*/ 100 w 123"/>
                  <a:gd name="T17" fmla="*/ 27 h 88"/>
                  <a:gd name="T18" fmla="*/ 93 w 123"/>
                  <a:gd name="T19" fmla="*/ 30 h 88"/>
                  <a:gd name="T20" fmla="*/ 97 w 123"/>
                  <a:gd name="T21" fmla="*/ 26 h 88"/>
                  <a:gd name="T22" fmla="*/ 90 w 123"/>
                  <a:gd name="T23" fmla="*/ 24 h 88"/>
                  <a:gd name="T24" fmla="*/ 85 w 123"/>
                  <a:gd name="T25" fmla="*/ 26 h 88"/>
                  <a:gd name="T26" fmla="*/ 82 w 123"/>
                  <a:gd name="T27" fmla="*/ 24 h 88"/>
                  <a:gd name="T28" fmla="*/ 81 w 123"/>
                  <a:gd name="T29" fmla="*/ 18 h 88"/>
                  <a:gd name="T30" fmla="*/ 78 w 123"/>
                  <a:gd name="T31" fmla="*/ 19 h 88"/>
                  <a:gd name="T32" fmla="*/ 70 w 123"/>
                  <a:gd name="T33" fmla="*/ 22 h 88"/>
                  <a:gd name="T34" fmla="*/ 74 w 123"/>
                  <a:gd name="T35" fmla="*/ 14 h 88"/>
                  <a:gd name="T36" fmla="*/ 71 w 123"/>
                  <a:gd name="T37" fmla="*/ 10 h 88"/>
                  <a:gd name="T38" fmla="*/ 60 w 123"/>
                  <a:gd name="T39" fmla="*/ 14 h 88"/>
                  <a:gd name="T40" fmla="*/ 52 w 123"/>
                  <a:gd name="T41" fmla="*/ 13 h 88"/>
                  <a:gd name="T42" fmla="*/ 46 w 123"/>
                  <a:gd name="T43" fmla="*/ 15 h 88"/>
                  <a:gd name="T44" fmla="*/ 49 w 123"/>
                  <a:gd name="T45" fmla="*/ 5 h 88"/>
                  <a:gd name="T46" fmla="*/ 33 w 123"/>
                  <a:gd name="T47" fmla="*/ 6 h 88"/>
                  <a:gd name="T48" fmla="*/ 30 w 123"/>
                  <a:gd name="T49" fmla="*/ 9 h 88"/>
                  <a:gd name="T50" fmla="*/ 25 w 123"/>
                  <a:gd name="T51" fmla="*/ 16 h 88"/>
                  <a:gd name="T52" fmla="*/ 22 w 123"/>
                  <a:gd name="T53" fmla="*/ 28 h 88"/>
                  <a:gd name="T54" fmla="*/ 20 w 123"/>
                  <a:gd name="T55" fmla="*/ 17 h 88"/>
                  <a:gd name="T56" fmla="*/ 25 w 123"/>
                  <a:gd name="T57" fmla="*/ 1 h 88"/>
                  <a:gd name="T58" fmla="*/ 4 w 123"/>
                  <a:gd name="T59" fmla="*/ 18 h 88"/>
                  <a:gd name="T60" fmla="*/ 12 w 123"/>
                  <a:gd name="T61" fmla="*/ 29 h 88"/>
                  <a:gd name="T62" fmla="*/ 5 w 123"/>
                  <a:gd name="T63" fmla="*/ 37 h 88"/>
                  <a:gd name="T64" fmla="*/ 17 w 123"/>
                  <a:gd name="T65" fmla="*/ 37 h 88"/>
                  <a:gd name="T66" fmla="*/ 34 w 123"/>
                  <a:gd name="T67" fmla="*/ 37 h 88"/>
                  <a:gd name="T68" fmla="*/ 42 w 123"/>
                  <a:gd name="T69" fmla="*/ 35 h 88"/>
                  <a:gd name="T70" fmla="*/ 49 w 123"/>
                  <a:gd name="T71" fmla="*/ 28 h 88"/>
                  <a:gd name="T72" fmla="*/ 56 w 123"/>
                  <a:gd name="T73" fmla="*/ 36 h 88"/>
                  <a:gd name="T74" fmla="*/ 56 w 123"/>
                  <a:gd name="T75" fmla="*/ 42 h 88"/>
                  <a:gd name="T76" fmla="*/ 65 w 123"/>
                  <a:gd name="T77" fmla="*/ 42 h 88"/>
                  <a:gd name="T78" fmla="*/ 73 w 123"/>
                  <a:gd name="T79" fmla="*/ 46 h 88"/>
                  <a:gd name="T80" fmla="*/ 66 w 123"/>
                  <a:gd name="T81" fmla="*/ 58 h 88"/>
                  <a:gd name="T82" fmla="*/ 55 w 123"/>
                  <a:gd name="T83" fmla="*/ 70 h 88"/>
                  <a:gd name="T84" fmla="*/ 39 w 123"/>
                  <a:gd name="T85" fmla="*/ 75 h 88"/>
                  <a:gd name="T86" fmla="*/ 56 w 123"/>
                  <a:gd name="T87" fmla="*/ 75 h 88"/>
                  <a:gd name="T88" fmla="*/ 65 w 123"/>
                  <a:gd name="T89" fmla="*/ 77 h 88"/>
                  <a:gd name="T90" fmla="*/ 75 w 123"/>
                  <a:gd name="T91" fmla="*/ 85 h 88"/>
                  <a:gd name="T92" fmla="*/ 93 w 123"/>
                  <a:gd name="T93" fmla="*/ 88 h 88"/>
                  <a:gd name="T94" fmla="*/ 87 w 123"/>
                  <a:gd name="T95" fmla="*/ 81 h 88"/>
                  <a:gd name="T96" fmla="*/ 87 w 123"/>
                  <a:gd name="T97" fmla="*/ 78 h 88"/>
                  <a:gd name="T98" fmla="*/ 96 w 123"/>
                  <a:gd name="T99" fmla="*/ 81 h 88"/>
                  <a:gd name="T100" fmla="*/ 102 w 123"/>
                  <a:gd name="T101" fmla="*/ 78 h 88"/>
                  <a:gd name="T102" fmla="*/ 98 w 123"/>
                  <a:gd name="T103" fmla="*/ 68 h 88"/>
                  <a:gd name="T104" fmla="*/ 93 w 123"/>
                  <a:gd name="T105" fmla="*/ 65 h 88"/>
                  <a:gd name="T106" fmla="*/ 85 w 123"/>
                  <a:gd name="T107" fmla="*/ 60 h 88"/>
                  <a:gd name="T108" fmla="*/ 91 w 123"/>
                  <a:gd name="T109" fmla="*/ 57 h 88"/>
                  <a:gd name="T110" fmla="*/ 97 w 123"/>
                  <a:gd name="T111" fmla="*/ 57 h 88"/>
                  <a:gd name="T112" fmla="*/ 106 w 123"/>
                  <a:gd name="T113" fmla="*/ 56 h 88"/>
                  <a:gd name="T114" fmla="*/ 102 w 123"/>
                  <a:gd name="T115" fmla="*/ 63 h 88"/>
                  <a:gd name="T116" fmla="*/ 107 w 123"/>
                  <a:gd name="T117" fmla="*/ 65 h 88"/>
                  <a:gd name="T118" fmla="*/ 109 w 123"/>
                  <a:gd name="T119" fmla="*/ 62 h 88"/>
                  <a:gd name="T120" fmla="*/ 113 w 123"/>
                  <a:gd name="T121" fmla="*/ 59 h 88"/>
                  <a:gd name="T122" fmla="*/ 117 w 123"/>
                  <a:gd name="T123" fmla="*/ 55 h 88"/>
                  <a:gd name="T124" fmla="*/ 119 w 123"/>
                  <a:gd name="T125" fmla="*/ 5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3" h="88">
                    <a:moveTo>
                      <a:pt x="123" y="53"/>
                    </a:moveTo>
                    <a:cubicBezTo>
                      <a:pt x="123" y="53"/>
                      <a:pt x="123" y="53"/>
                      <a:pt x="123" y="53"/>
                    </a:cubicBezTo>
                    <a:cubicBezTo>
                      <a:pt x="123" y="53"/>
                      <a:pt x="123" y="53"/>
                      <a:pt x="123" y="53"/>
                    </a:cubicBezTo>
                    <a:cubicBezTo>
                      <a:pt x="123" y="53"/>
                      <a:pt x="123" y="52"/>
                      <a:pt x="123" y="52"/>
                    </a:cubicBezTo>
                    <a:cubicBezTo>
                      <a:pt x="123" y="52"/>
                      <a:pt x="123" y="52"/>
                      <a:pt x="122" y="52"/>
                    </a:cubicBezTo>
                    <a:cubicBezTo>
                      <a:pt x="122" y="52"/>
                      <a:pt x="122" y="52"/>
                      <a:pt x="122" y="52"/>
                    </a:cubicBezTo>
                    <a:cubicBezTo>
                      <a:pt x="122" y="51"/>
                      <a:pt x="122" y="51"/>
                      <a:pt x="122" y="51"/>
                    </a:cubicBezTo>
                    <a:cubicBezTo>
                      <a:pt x="121" y="51"/>
                      <a:pt x="121" y="51"/>
                      <a:pt x="121" y="52"/>
                    </a:cubicBezTo>
                    <a:cubicBezTo>
                      <a:pt x="121" y="51"/>
                      <a:pt x="121" y="51"/>
                      <a:pt x="121" y="51"/>
                    </a:cubicBezTo>
                    <a:cubicBezTo>
                      <a:pt x="121" y="51"/>
                      <a:pt x="121" y="50"/>
                      <a:pt x="120" y="50"/>
                    </a:cubicBezTo>
                    <a:cubicBezTo>
                      <a:pt x="120" y="50"/>
                      <a:pt x="120" y="51"/>
                      <a:pt x="120" y="51"/>
                    </a:cubicBezTo>
                    <a:cubicBezTo>
                      <a:pt x="119" y="51"/>
                      <a:pt x="119" y="51"/>
                      <a:pt x="119" y="51"/>
                    </a:cubicBezTo>
                    <a:cubicBezTo>
                      <a:pt x="119" y="50"/>
                      <a:pt x="119" y="50"/>
                      <a:pt x="120" y="50"/>
                    </a:cubicBezTo>
                    <a:cubicBezTo>
                      <a:pt x="120" y="50"/>
                      <a:pt x="119" y="50"/>
                      <a:pt x="119" y="50"/>
                    </a:cubicBezTo>
                    <a:cubicBezTo>
                      <a:pt x="119" y="50"/>
                      <a:pt x="118" y="50"/>
                      <a:pt x="118" y="51"/>
                    </a:cubicBezTo>
                    <a:cubicBezTo>
                      <a:pt x="118" y="51"/>
                      <a:pt x="118" y="51"/>
                      <a:pt x="118" y="51"/>
                    </a:cubicBezTo>
                    <a:cubicBezTo>
                      <a:pt x="118" y="51"/>
                      <a:pt x="118" y="52"/>
                      <a:pt x="118" y="52"/>
                    </a:cubicBezTo>
                    <a:cubicBezTo>
                      <a:pt x="118" y="52"/>
                      <a:pt x="118" y="52"/>
                      <a:pt x="118" y="52"/>
                    </a:cubicBezTo>
                    <a:cubicBezTo>
                      <a:pt x="117" y="52"/>
                      <a:pt x="117" y="52"/>
                      <a:pt x="117" y="52"/>
                    </a:cubicBezTo>
                    <a:cubicBezTo>
                      <a:pt x="117" y="51"/>
                      <a:pt x="117" y="51"/>
                      <a:pt x="117" y="51"/>
                    </a:cubicBezTo>
                    <a:cubicBezTo>
                      <a:pt x="116" y="51"/>
                      <a:pt x="116" y="51"/>
                      <a:pt x="116" y="51"/>
                    </a:cubicBezTo>
                    <a:cubicBezTo>
                      <a:pt x="116" y="51"/>
                      <a:pt x="116" y="51"/>
                      <a:pt x="116" y="51"/>
                    </a:cubicBezTo>
                    <a:cubicBezTo>
                      <a:pt x="116" y="51"/>
                      <a:pt x="116" y="51"/>
                      <a:pt x="116" y="51"/>
                    </a:cubicBezTo>
                    <a:cubicBezTo>
                      <a:pt x="116" y="52"/>
                      <a:pt x="115" y="52"/>
                      <a:pt x="115" y="52"/>
                    </a:cubicBezTo>
                    <a:cubicBezTo>
                      <a:pt x="115" y="52"/>
                      <a:pt x="115" y="53"/>
                      <a:pt x="115" y="53"/>
                    </a:cubicBezTo>
                    <a:cubicBezTo>
                      <a:pt x="115" y="53"/>
                      <a:pt x="115" y="52"/>
                      <a:pt x="115" y="52"/>
                    </a:cubicBezTo>
                    <a:cubicBezTo>
                      <a:pt x="115" y="52"/>
                      <a:pt x="115" y="52"/>
                      <a:pt x="115" y="51"/>
                    </a:cubicBezTo>
                    <a:cubicBezTo>
                      <a:pt x="115" y="51"/>
                      <a:pt x="115" y="51"/>
                      <a:pt x="116" y="50"/>
                    </a:cubicBezTo>
                    <a:cubicBezTo>
                      <a:pt x="116" y="50"/>
                      <a:pt x="116" y="50"/>
                      <a:pt x="116" y="50"/>
                    </a:cubicBezTo>
                    <a:cubicBezTo>
                      <a:pt x="115" y="50"/>
                      <a:pt x="115" y="50"/>
                      <a:pt x="115" y="50"/>
                    </a:cubicBezTo>
                    <a:cubicBezTo>
                      <a:pt x="114" y="51"/>
                      <a:pt x="114" y="51"/>
                      <a:pt x="114" y="51"/>
                    </a:cubicBezTo>
                    <a:cubicBezTo>
                      <a:pt x="114" y="52"/>
                      <a:pt x="114" y="52"/>
                      <a:pt x="114" y="52"/>
                    </a:cubicBezTo>
                    <a:cubicBezTo>
                      <a:pt x="113" y="52"/>
                      <a:pt x="113" y="52"/>
                      <a:pt x="113" y="52"/>
                    </a:cubicBezTo>
                    <a:cubicBezTo>
                      <a:pt x="113" y="52"/>
                      <a:pt x="113" y="52"/>
                      <a:pt x="112" y="52"/>
                    </a:cubicBezTo>
                    <a:cubicBezTo>
                      <a:pt x="112" y="52"/>
                      <a:pt x="112" y="52"/>
                      <a:pt x="112" y="52"/>
                    </a:cubicBezTo>
                    <a:cubicBezTo>
                      <a:pt x="112" y="52"/>
                      <a:pt x="112" y="52"/>
                      <a:pt x="113" y="51"/>
                    </a:cubicBezTo>
                    <a:cubicBezTo>
                      <a:pt x="113" y="51"/>
                      <a:pt x="113" y="51"/>
                      <a:pt x="114" y="51"/>
                    </a:cubicBezTo>
                    <a:cubicBezTo>
                      <a:pt x="114" y="50"/>
                      <a:pt x="114" y="50"/>
                      <a:pt x="114" y="50"/>
                    </a:cubicBezTo>
                    <a:cubicBezTo>
                      <a:pt x="114" y="50"/>
                      <a:pt x="114" y="50"/>
                      <a:pt x="115" y="49"/>
                    </a:cubicBezTo>
                    <a:cubicBezTo>
                      <a:pt x="115" y="49"/>
                      <a:pt x="115" y="49"/>
                      <a:pt x="115" y="49"/>
                    </a:cubicBezTo>
                    <a:cubicBezTo>
                      <a:pt x="115" y="49"/>
                      <a:pt x="115" y="49"/>
                      <a:pt x="116" y="49"/>
                    </a:cubicBezTo>
                    <a:cubicBezTo>
                      <a:pt x="116" y="48"/>
                      <a:pt x="116" y="48"/>
                      <a:pt x="116" y="48"/>
                    </a:cubicBezTo>
                    <a:cubicBezTo>
                      <a:pt x="115" y="48"/>
                      <a:pt x="115" y="48"/>
                      <a:pt x="115" y="48"/>
                    </a:cubicBezTo>
                    <a:cubicBezTo>
                      <a:pt x="115" y="48"/>
                      <a:pt x="114" y="49"/>
                      <a:pt x="114" y="49"/>
                    </a:cubicBezTo>
                    <a:cubicBezTo>
                      <a:pt x="114" y="49"/>
                      <a:pt x="113" y="49"/>
                      <a:pt x="113" y="50"/>
                    </a:cubicBezTo>
                    <a:cubicBezTo>
                      <a:pt x="113" y="50"/>
                      <a:pt x="113" y="50"/>
                      <a:pt x="112" y="50"/>
                    </a:cubicBezTo>
                    <a:cubicBezTo>
                      <a:pt x="112" y="50"/>
                      <a:pt x="112" y="50"/>
                      <a:pt x="112" y="51"/>
                    </a:cubicBezTo>
                    <a:cubicBezTo>
                      <a:pt x="112" y="50"/>
                      <a:pt x="112" y="50"/>
                      <a:pt x="112" y="50"/>
                    </a:cubicBezTo>
                    <a:cubicBezTo>
                      <a:pt x="112" y="50"/>
                      <a:pt x="112" y="49"/>
                      <a:pt x="113" y="49"/>
                    </a:cubicBezTo>
                    <a:cubicBezTo>
                      <a:pt x="113" y="49"/>
                      <a:pt x="112" y="49"/>
                      <a:pt x="112" y="49"/>
                    </a:cubicBezTo>
                    <a:cubicBezTo>
                      <a:pt x="112" y="49"/>
                      <a:pt x="112" y="49"/>
                      <a:pt x="111" y="49"/>
                    </a:cubicBezTo>
                    <a:cubicBezTo>
                      <a:pt x="111" y="49"/>
                      <a:pt x="111" y="50"/>
                      <a:pt x="111" y="50"/>
                    </a:cubicBezTo>
                    <a:cubicBezTo>
                      <a:pt x="110" y="50"/>
                      <a:pt x="110" y="50"/>
                      <a:pt x="109" y="50"/>
                    </a:cubicBezTo>
                    <a:cubicBezTo>
                      <a:pt x="109" y="50"/>
                      <a:pt x="109" y="50"/>
                      <a:pt x="108" y="50"/>
                    </a:cubicBezTo>
                    <a:cubicBezTo>
                      <a:pt x="108" y="50"/>
                      <a:pt x="108" y="50"/>
                      <a:pt x="108" y="50"/>
                    </a:cubicBezTo>
                    <a:cubicBezTo>
                      <a:pt x="108" y="50"/>
                      <a:pt x="108" y="50"/>
                      <a:pt x="109" y="50"/>
                    </a:cubicBezTo>
                    <a:cubicBezTo>
                      <a:pt x="110" y="49"/>
                      <a:pt x="110" y="49"/>
                      <a:pt x="111" y="49"/>
                    </a:cubicBezTo>
                    <a:cubicBezTo>
                      <a:pt x="111" y="49"/>
                      <a:pt x="110" y="49"/>
                      <a:pt x="110" y="49"/>
                    </a:cubicBezTo>
                    <a:cubicBezTo>
                      <a:pt x="110" y="49"/>
                      <a:pt x="109" y="49"/>
                      <a:pt x="109" y="49"/>
                    </a:cubicBezTo>
                    <a:cubicBezTo>
                      <a:pt x="109" y="49"/>
                      <a:pt x="110" y="49"/>
                      <a:pt x="110" y="49"/>
                    </a:cubicBezTo>
                    <a:cubicBezTo>
                      <a:pt x="110" y="49"/>
                      <a:pt x="110" y="48"/>
                      <a:pt x="111" y="48"/>
                    </a:cubicBezTo>
                    <a:cubicBezTo>
                      <a:pt x="111" y="48"/>
                      <a:pt x="110" y="48"/>
                      <a:pt x="110" y="48"/>
                    </a:cubicBezTo>
                    <a:cubicBezTo>
                      <a:pt x="110" y="48"/>
                      <a:pt x="110" y="48"/>
                      <a:pt x="109" y="48"/>
                    </a:cubicBezTo>
                    <a:cubicBezTo>
                      <a:pt x="109" y="48"/>
                      <a:pt x="109" y="48"/>
                      <a:pt x="109" y="48"/>
                    </a:cubicBezTo>
                    <a:cubicBezTo>
                      <a:pt x="110" y="47"/>
                      <a:pt x="110" y="47"/>
                      <a:pt x="110" y="47"/>
                    </a:cubicBezTo>
                    <a:cubicBezTo>
                      <a:pt x="110" y="47"/>
                      <a:pt x="110" y="47"/>
                      <a:pt x="110" y="47"/>
                    </a:cubicBezTo>
                    <a:cubicBezTo>
                      <a:pt x="110" y="47"/>
                      <a:pt x="110" y="46"/>
                      <a:pt x="110" y="46"/>
                    </a:cubicBezTo>
                    <a:cubicBezTo>
                      <a:pt x="110" y="46"/>
                      <a:pt x="109" y="46"/>
                      <a:pt x="109" y="46"/>
                    </a:cubicBezTo>
                    <a:cubicBezTo>
                      <a:pt x="109" y="46"/>
                      <a:pt x="108" y="46"/>
                      <a:pt x="108" y="46"/>
                    </a:cubicBezTo>
                    <a:cubicBezTo>
                      <a:pt x="108" y="46"/>
                      <a:pt x="108" y="46"/>
                      <a:pt x="107" y="47"/>
                    </a:cubicBezTo>
                    <a:cubicBezTo>
                      <a:pt x="107" y="47"/>
                      <a:pt x="107" y="46"/>
                      <a:pt x="107" y="46"/>
                    </a:cubicBezTo>
                    <a:cubicBezTo>
                      <a:pt x="107" y="47"/>
                      <a:pt x="107" y="47"/>
                      <a:pt x="107" y="47"/>
                    </a:cubicBezTo>
                    <a:cubicBezTo>
                      <a:pt x="106" y="47"/>
                      <a:pt x="106" y="47"/>
                      <a:pt x="106" y="47"/>
                    </a:cubicBezTo>
                    <a:cubicBezTo>
                      <a:pt x="106" y="46"/>
                      <a:pt x="106" y="46"/>
                      <a:pt x="107" y="46"/>
                    </a:cubicBezTo>
                    <a:cubicBezTo>
                      <a:pt x="107" y="46"/>
                      <a:pt x="107" y="46"/>
                      <a:pt x="107" y="45"/>
                    </a:cubicBezTo>
                    <a:cubicBezTo>
                      <a:pt x="107" y="45"/>
                      <a:pt x="107" y="45"/>
                      <a:pt x="108" y="45"/>
                    </a:cubicBezTo>
                    <a:cubicBezTo>
                      <a:pt x="108" y="45"/>
                      <a:pt x="108" y="45"/>
                      <a:pt x="108" y="45"/>
                    </a:cubicBezTo>
                    <a:cubicBezTo>
                      <a:pt x="108" y="44"/>
                      <a:pt x="108" y="44"/>
                      <a:pt x="108" y="44"/>
                    </a:cubicBezTo>
                    <a:cubicBezTo>
                      <a:pt x="108" y="44"/>
                      <a:pt x="108" y="44"/>
                      <a:pt x="108" y="44"/>
                    </a:cubicBezTo>
                    <a:cubicBezTo>
                      <a:pt x="108" y="44"/>
                      <a:pt x="107" y="44"/>
                      <a:pt x="107" y="44"/>
                    </a:cubicBezTo>
                    <a:cubicBezTo>
                      <a:pt x="107" y="44"/>
                      <a:pt x="106" y="45"/>
                      <a:pt x="106" y="45"/>
                    </a:cubicBezTo>
                    <a:cubicBezTo>
                      <a:pt x="106" y="45"/>
                      <a:pt x="105" y="45"/>
                      <a:pt x="105" y="46"/>
                    </a:cubicBezTo>
                    <a:cubicBezTo>
                      <a:pt x="105" y="46"/>
                      <a:pt x="105" y="46"/>
                      <a:pt x="105" y="46"/>
                    </a:cubicBezTo>
                    <a:cubicBezTo>
                      <a:pt x="105" y="46"/>
                      <a:pt x="105" y="47"/>
                      <a:pt x="105" y="47"/>
                    </a:cubicBezTo>
                    <a:cubicBezTo>
                      <a:pt x="105" y="47"/>
                      <a:pt x="105" y="47"/>
                      <a:pt x="105" y="47"/>
                    </a:cubicBezTo>
                    <a:cubicBezTo>
                      <a:pt x="105" y="47"/>
                      <a:pt x="105" y="47"/>
                      <a:pt x="104" y="48"/>
                    </a:cubicBezTo>
                    <a:cubicBezTo>
                      <a:pt x="104" y="47"/>
                      <a:pt x="104" y="47"/>
                      <a:pt x="104" y="47"/>
                    </a:cubicBezTo>
                    <a:cubicBezTo>
                      <a:pt x="104" y="47"/>
                      <a:pt x="104" y="47"/>
                      <a:pt x="104" y="46"/>
                    </a:cubicBezTo>
                    <a:cubicBezTo>
                      <a:pt x="104" y="46"/>
                      <a:pt x="104" y="46"/>
                      <a:pt x="104" y="46"/>
                    </a:cubicBezTo>
                    <a:cubicBezTo>
                      <a:pt x="105" y="45"/>
                      <a:pt x="105" y="45"/>
                      <a:pt x="105" y="45"/>
                    </a:cubicBezTo>
                    <a:cubicBezTo>
                      <a:pt x="105" y="44"/>
                      <a:pt x="105" y="44"/>
                      <a:pt x="106" y="44"/>
                    </a:cubicBezTo>
                    <a:cubicBezTo>
                      <a:pt x="105" y="44"/>
                      <a:pt x="105" y="44"/>
                      <a:pt x="105" y="44"/>
                    </a:cubicBezTo>
                    <a:cubicBezTo>
                      <a:pt x="105" y="44"/>
                      <a:pt x="105" y="44"/>
                      <a:pt x="104" y="44"/>
                    </a:cubicBezTo>
                    <a:cubicBezTo>
                      <a:pt x="104" y="45"/>
                      <a:pt x="104" y="45"/>
                      <a:pt x="104" y="45"/>
                    </a:cubicBezTo>
                    <a:cubicBezTo>
                      <a:pt x="104" y="45"/>
                      <a:pt x="104" y="45"/>
                      <a:pt x="104" y="45"/>
                    </a:cubicBezTo>
                    <a:cubicBezTo>
                      <a:pt x="104" y="45"/>
                      <a:pt x="104" y="46"/>
                      <a:pt x="103" y="46"/>
                    </a:cubicBezTo>
                    <a:cubicBezTo>
                      <a:pt x="103" y="46"/>
                      <a:pt x="103" y="46"/>
                      <a:pt x="103" y="46"/>
                    </a:cubicBezTo>
                    <a:cubicBezTo>
                      <a:pt x="103" y="46"/>
                      <a:pt x="103" y="47"/>
                      <a:pt x="103" y="47"/>
                    </a:cubicBezTo>
                    <a:cubicBezTo>
                      <a:pt x="103" y="47"/>
                      <a:pt x="103" y="47"/>
                      <a:pt x="102" y="48"/>
                    </a:cubicBezTo>
                    <a:cubicBezTo>
                      <a:pt x="102" y="48"/>
                      <a:pt x="102" y="48"/>
                      <a:pt x="102" y="48"/>
                    </a:cubicBezTo>
                    <a:cubicBezTo>
                      <a:pt x="102" y="48"/>
                      <a:pt x="102" y="48"/>
                      <a:pt x="102" y="47"/>
                    </a:cubicBezTo>
                    <a:cubicBezTo>
                      <a:pt x="102" y="47"/>
                      <a:pt x="102" y="47"/>
                      <a:pt x="102" y="47"/>
                    </a:cubicBezTo>
                    <a:cubicBezTo>
                      <a:pt x="102" y="46"/>
                      <a:pt x="103" y="46"/>
                      <a:pt x="103" y="45"/>
                    </a:cubicBezTo>
                    <a:cubicBezTo>
                      <a:pt x="103" y="45"/>
                      <a:pt x="103" y="45"/>
                      <a:pt x="103" y="45"/>
                    </a:cubicBezTo>
                    <a:cubicBezTo>
                      <a:pt x="103" y="45"/>
                      <a:pt x="103" y="45"/>
                      <a:pt x="103" y="44"/>
                    </a:cubicBezTo>
                    <a:cubicBezTo>
                      <a:pt x="103" y="44"/>
                      <a:pt x="102" y="45"/>
                      <a:pt x="102" y="45"/>
                    </a:cubicBezTo>
                    <a:cubicBezTo>
                      <a:pt x="102" y="45"/>
                      <a:pt x="102" y="45"/>
                      <a:pt x="102" y="45"/>
                    </a:cubicBezTo>
                    <a:cubicBezTo>
                      <a:pt x="102" y="45"/>
                      <a:pt x="102" y="46"/>
                      <a:pt x="102" y="46"/>
                    </a:cubicBezTo>
                    <a:cubicBezTo>
                      <a:pt x="101" y="46"/>
                      <a:pt x="101" y="46"/>
                      <a:pt x="101" y="46"/>
                    </a:cubicBezTo>
                    <a:cubicBezTo>
                      <a:pt x="101" y="46"/>
                      <a:pt x="101" y="46"/>
                      <a:pt x="101" y="46"/>
                    </a:cubicBezTo>
                    <a:cubicBezTo>
                      <a:pt x="101" y="45"/>
                      <a:pt x="101" y="45"/>
                      <a:pt x="101" y="45"/>
                    </a:cubicBezTo>
                    <a:cubicBezTo>
                      <a:pt x="101" y="45"/>
                      <a:pt x="102" y="44"/>
                      <a:pt x="102" y="44"/>
                    </a:cubicBezTo>
                    <a:cubicBezTo>
                      <a:pt x="101" y="44"/>
                      <a:pt x="101" y="44"/>
                      <a:pt x="101" y="44"/>
                    </a:cubicBezTo>
                    <a:cubicBezTo>
                      <a:pt x="101" y="44"/>
                      <a:pt x="100" y="44"/>
                      <a:pt x="100" y="44"/>
                    </a:cubicBezTo>
                    <a:cubicBezTo>
                      <a:pt x="100" y="44"/>
                      <a:pt x="100" y="44"/>
                      <a:pt x="100" y="44"/>
                    </a:cubicBezTo>
                    <a:cubicBezTo>
                      <a:pt x="100" y="43"/>
                      <a:pt x="100" y="43"/>
                      <a:pt x="100" y="43"/>
                    </a:cubicBezTo>
                    <a:cubicBezTo>
                      <a:pt x="99" y="43"/>
                      <a:pt x="99" y="43"/>
                      <a:pt x="98" y="44"/>
                    </a:cubicBezTo>
                    <a:cubicBezTo>
                      <a:pt x="98" y="44"/>
                      <a:pt x="98" y="44"/>
                      <a:pt x="98" y="44"/>
                    </a:cubicBezTo>
                    <a:cubicBezTo>
                      <a:pt x="98" y="44"/>
                      <a:pt x="98" y="44"/>
                      <a:pt x="98" y="43"/>
                    </a:cubicBezTo>
                    <a:cubicBezTo>
                      <a:pt x="98" y="43"/>
                      <a:pt x="99" y="43"/>
                      <a:pt x="99" y="43"/>
                    </a:cubicBezTo>
                    <a:cubicBezTo>
                      <a:pt x="98" y="43"/>
                      <a:pt x="98" y="43"/>
                      <a:pt x="98" y="43"/>
                    </a:cubicBezTo>
                    <a:cubicBezTo>
                      <a:pt x="97" y="43"/>
                      <a:pt x="97" y="43"/>
                      <a:pt x="96" y="43"/>
                    </a:cubicBezTo>
                    <a:cubicBezTo>
                      <a:pt x="96" y="44"/>
                      <a:pt x="96" y="44"/>
                      <a:pt x="96" y="44"/>
                    </a:cubicBezTo>
                    <a:cubicBezTo>
                      <a:pt x="96" y="44"/>
                      <a:pt x="96" y="44"/>
                      <a:pt x="96" y="43"/>
                    </a:cubicBezTo>
                    <a:cubicBezTo>
                      <a:pt x="96" y="43"/>
                      <a:pt x="97" y="43"/>
                      <a:pt x="97" y="43"/>
                    </a:cubicBezTo>
                    <a:cubicBezTo>
                      <a:pt x="98" y="43"/>
                      <a:pt x="98" y="42"/>
                      <a:pt x="99" y="42"/>
                    </a:cubicBezTo>
                    <a:cubicBezTo>
                      <a:pt x="99" y="42"/>
                      <a:pt x="99" y="42"/>
                      <a:pt x="99" y="42"/>
                    </a:cubicBezTo>
                    <a:cubicBezTo>
                      <a:pt x="100" y="42"/>
                      <a:pt x="100" y="42"/>
                      <a:pt x="100" y="42"/>
                    </a:cubicBezTo>
                    <a:cubicBezTo>
                      <a:pt x="100" y="42"/>
                      <a:pt x="100" y="42"/>
                      <a:pt x="100" y="42"/>
                    </a:cubicBezTo>
                    <a:cubicBezTo>
                      <a:pt x="101" y="42"/>
                      <a:pt x="101" y="42"/>
                      <a:pt x="101" y="41"/>
                    </a:cubicBezTo>
                    <a:cubicBezTo>
                      <a:pt x="100" y="42"/>
                      <a:pt x="100" y="42"/>
                      <a:pt x="100" y="42"/>
                    </a:cubicBezTo>
                    <a:cubicBezTo>
                      <a:pt x="99" y="42"/>
                      <a:pt x="99" y="42"/>
                      <a:pt x="99" y="42"/>
                    </a:cubicBezTo>
                    <a:cubicBezTo>
                      <a:pt x="98" y="42"/>
                      <a:pt x="98" y="42"/>
                      <a:pt x="98" y="41"/>
                    </a:cubicBezTo>
                    <a:cubicBezTo>
                      <a:pt x="97" y="42"/>
                      <a:pt x="97" y="42"/>
                      <a:pt x="97" y="42"/>
                    </a:cubicBezTo>
                    <a:cubicBezTo>
                      <a:pt x="97" y="42"/>
                      <a:pt x="97" y="42"/>
                      <a:pt x="97" y="42"/>
                    </a:cubicBezTo>
                    <a:cubicBezTo>
                      <a:pt x="97" y="42"/>
                      <a:pt x="96" y="42"/>
                      <a:pt x="96" y="42"/>
                    </a:cubicBezTo>
                    <a:cubicBezTo>
                      <a:pt x="96" y="42"/>
                      <a:pt x="96" y="42"/>
                      <a:pt x="96" y="42"/>
                    </a:cubicBezTo>
                    <a:cubicBezTo>
                      <a:pt x="96" y="42"/>
                      <a:pt x="96" y="42"/>
                      <a:pt x="96" y="42"/>
                    </a:cubicBezTo>
                    <a:cubicBezTo>
                      <a:pt x="96" y="42"/>
                      <a:pt x="97" y="42"/>
                      <a:pt x="97" y="41"/>
                    </a:cubicBezTo>
                    <a:cubicBezTo>
                      <a:pt x="96" y="41"/>
                      <a:pt x="96" y="42"/>
                      <a:pt x="96" y="42"/>
                    </a:cubicBezTo>
                    <a:cubicBezTo>
                      <a:pt x="96" y="42"/>
                      <a:pt x="96" y="42"/>
                      <a:pt x="95" y="42"/>
                    </a:cubicBezTo>
                    <a:cubicBezTo>
                      <a:pt x="95" y="42"/>
                      <a:pt x="95" y="42"/>
                      <a:pt x="95" y="42"/>
                    </a:cubicBezTo>
                    <a:cubicBezTo>
                      <a:pt x="95" y="42"/>
                      <a:pt x="95" y="42"/>
                      <a:pt x="95" y="42"/>
                    </a:cubicBezTo>
                    <a:cubicBezTo>
                      <a:pt x="95" y="42"/>
                      <a:pt x="95" y="42"/>
                      <a:pt x="94" y="41"/>
                    </a:cubicBezTo>
                    <a:cubicBezTo>
                      <a:pt x="94" y="41"/>
                      <a:pt x="94" y="41"/>
                      <a:pt x="94" y="41"/>
                    </a:cubicBezTo>
                    <a:cubicBezTo>
                      <a:pt x="94" y="41"/>
                      <a:pt x="94" y="42"/>
                      <a:pt x="94" y="42"/>
                    </a:cubicBezTo>
                    <a:cubicBezTo>
                      <a:pt x="93" y="42"/>
                      <a:pt x="93" y="41"/>
                      <a:pt x="93" y="41"/>
                    </a:cubicBezTo>
                    <a:cubicBezTo>
                      <a:pt x="93" y="41"/>
                      <a:pt x="93" y="41"/>
                      <a:pt x="92" y="41"/>
                    </a:cubicBezTo>
                    <a:cubicBezTo>
                      <a:pt x="92" y="41"/>
                      <a:pt x="92" y="41"/>
                      <a:pt x="92" y="41"/>
                    </a:cubicBezTo>
                    <a:cubicBezTo>
                      <a:pt x="92" y="41"/>
                      <a:pt x="92" y="41"/>
                      <a:pt x="92" y="41"/>
                    </a:cubicBezTo>
                    <a:cubicBezTo>
                      <a:pt x="92" y="41"/>
                      <a:pt x="93" y="41"/>
                      <a:pt x="93" y="41"/>
                    </a:cubicBezTo>
                    <a:cubicBezTo>
                      <a:pt x="93" y="41"/>
                      <a:pt x="94" y="41"/>
                      <a:pt x="95" y="41"/>
                    </a:cubicBezTo>
                    <a:cubicBezTo>
                      <a:pt x="95" y="41"/>
                      <a:pt x="95" y="41"/>
                      <a:pt x="95" y="41"/>
                    </a:cubicBezTo>
                    <a:cubicBezTo>
                      <a:pt x="95" y="41"/>
                      <a:pt x="95" y="41"/>
                      <a:pt x="95" y="40"/>
                    </a:cubicBezTo>
                    <a:cubicBezTo>
                      <a:pt x="94" y="40"/>
                      <a:pt x="93" y="40"/>
                      <a:pt x="92" y="40"/>
                    </a:cubicBezTo>
                    <a:cubicBezTo>
                      <a:pt x="91" y="40"/>
                      <a:pt x="91" y="40"/>
                      <a:pt x="90" y="40"/>
                    </a:cubicBezTo>
                    <a:cubicBezTo>
                      <a:pt x="90" y="40"/>
                      <a:pt x="90" y="40"/>
                      <a:pt x="90" y="40"/>
                    </a:cubicBezTo>
                    <a:cubicBezTo>
                      <a:pt x="90" y="40"/>
                      <a:pt x="91" y="40"/>
                      <a:pt x="91" y="40"/>
                    </a:cubicBezTo>
                    <a:cubicBezTo>
                      <a:pt x="92" y="40"/>
                      <a:pt x="92" y="40"/>
                      <a:pt x="93" y="40"/>
                    </a:cubicBezTo>
                    <a:cubicBezTo>
                      <a:pt x="94" y="40"/>
                      <a:pt x="94" y="40"/>
                      <a:pt x="94" y="40"/>
                    </a:cubicBezTo>
                    <a:cubicBezTo>
                      <a:pt x="95" y="40"/>
                      <a:pt x="96" y="39"/>
                      <a:pt x="97" y="39"/>
                    </a:cubicBezTo>
                    <a:cubicBezTo>
                      <a:pt x="97" y="39"/>
                      <a:pt x="97" y="39"/>
                      <a:pt x="97" y="39"/>
                    </a:cubicBezTo>
                    <a:cubicBezTo>
                      <a:pt x="97" y="39"/>
                      <a:pt x="97" y="39"/>
                      <a:pt x="97" y="39"/>
                    </a:cubicBezTo>
                    <a:cubicBezTo>
                      <a:pt x="97" y="39"/>
                      <a:pt x="97" y="39"/>
                      <a:pt x="97" y="39"/>
                    </a:cubicBezTo>
                    <a:cubicBezTo>
                      <a:pt x="97" y="39"/>
                      <a:pt x="97" y="38"/>
                      <a:pt x="96" y="38"/>
                    </a:cubicBezTo>
                    <a:cubicBezTo>
                      <a:pt x="96" y="38"/>
                      <a:pt x="96" y="38"/>
                      <a:pt x="95" y="38"/>
                    </a:cubicBezTo>
                    <a:cubicBezTo>
                      <a:pt x="95" y="38"/>
                      <a:pt x="95" y="38"/>
                      <a:pt x="95" y="38"/>
                    </a:cubicBezTo>
                    <a:cubicBezTo>
                      <a:pt x="95" y="38"/>
                      <a:pt x="95" y="38"/>
                      <a:pt x="95" y="38"/>
                    </a:cubicBezTo>
                    <a:cubicBezTo>
                      <a:pt x="95" y="38"/>
                      <a:pt x="95" y="38"/>
                      <a:pt x="95" y="38"/>
                    </a:cubicBezTo>
                    <a:cubicBezTo>
                      <a:pt x="96" y="38"/>
                      <a:pt x="96" y="38"/>
                      <a:pt x="96" y="38"/>
                    </a:cubicBezTo>
                    <a:cubicBezTo>
                      <a:pt x="96" y="38"/>
                      <a:pt x="96" y="38"/>
                      <a:pt x="96" y="38"/>
                    </a:cubicBezTo>
                    <a:cubicBezTo>
                      <a:pt x="96" y="38"/>
                      <a:pt x="97" y="38"/>
                      <a:pt x="97" y="38"/>
                    </a:cubicBezTo>
                    <a:cubicBezTo>
                      <a:pt x="97" y="38"/>
                      <a:pt x="98" y="38"/>
                      <a:pt x="98" y="38"/>
                    </a:cubicBezTo>
                    <a:cubicBezTo>
                      <a:pt x="98" y="37"/>
                      <a:pt x="98" y="37"/>
                      <a:pt x="98" y="37"/>
                    </a:cubicBezTo>
                    <a:cubicBezTo>
                      <a:pt x="98" y="37"/>
                      <a:pt x="98" y="37"/>
                      <a:pt x="98" y="37"/>
                    </a:cubicBezTo>
                    <a:cubicBezTo>
                      <a:pt x="98" y="37"/>
                      <a:pt x="97" y="37"/>
                      <a:pt x="97" y="37"/>
                    </a:cubicBezTo>
                    <a:cubicBezTo>
                      <a:pt x="97" y="37"/>
                      <a:pt x="97" y="37"/>
                      <a:pt x="97" y="37"/>
                    </a:cubicBezTo>
                    <a:cubicBezTo>
                      <a:pt x="97" y="37"/>
                      <a:pt x="97" y="37"/>
                      <a:pt x="96" y="36"/>
                    </a:cubicBezTo>
                    <a:cubicBezTo>
                      <a:pt x="96" y="37"/>
                      <a:pt x="96" y="37"/>
                      <a:pt x="96" y="37"/>
                    </a:cubicBezTo>
                    <a:cubicBezTo>
                      <a:pt x="95" y="37"/>
                      <a:pt x="95" y="37"/>
                      <a:pt x="95" y="37"/>
                    </a:cubicBezTo>
                    <a:cubicBezTo>
                      <a:pt x="94" y="37"/>
                      <a:pt x="94" y="37"/>
                      <a:pt x="93" y="37"/>
                    </a:cubicBezTo>
                    <a:cubicBezTo>
                      <a:pt x="93" y="38"/>
                      <a:pt x="93" y="38"/>
                      <a:pt x="93" y="38"/>
                    </a:cubicBezTo>
                    <a:cubicBezTo>
                      <a:pt x="93" y="38"/>
                      <a:pt x="93" y="38"/>
                      <a:pt x="93" y="38"/>
                    </a:cubicBezTo>
                    <a:cubicBezTo>
                      <a:pt x="93" y="38"/>
                      <a:pt x="92" y="38"/>
                      <a:pt x="92" y="38"/>
                    </a:cubicBezTo>
                    <a:cubicBezTo>
                      <a:pt x="93" y="37"/>
                      <a:pt x="93" y="37"/>
                      <a:pt x="93" y="37"/>
                    </a:cubicBezTo>
                    <a:cubicBezTo>
                      <a:pt x="94" y="37"/>
                      <a:pt x="94" y="37"/>
                      <a:pt x="95" y="37"/>
                    </a:cubicBezTo>
                    <a:cubicBezTo>
                      <a:pt x="95" y="37"/>
                      <a:pt x="95" y="37"/>
                      <a:pt x="95" y="36"/>
                    </a:cubicBezTo>
                    <a:cubicBezTo>
                      <a:pt x="95" y="36"/>
                      <a:pt x="96" y="36"/>
                      <a:pt x="96" y="36"/>
                    </a:cubicBezTo>
                    <a:cubicBezTo>
                      <a:pt x="96" y="36"/>
                      <a:pt x="97" y="36"/>
                      <a:pt x="97" y="36"/>
                    </a:cubicBezTo>
                    <a:cubicBezTo>
                      <a:pt x="96" y="36"/>
                      <a:pt x="96" y="36"/>
                      <a:pt x="96" y="36"/>
                    </a:cubicBezTo>
                    <a:cubicBezTo>
                      <a:pt x="95" y="36"/>
                      <a:pt x="95" y="36"/>
                      <a:pt x="95" y="36"/>
                    </a:cubicBezTo>
                    <a:cubicBezTo>
                      <a:pt x="94" y="36"/>
                      <a:pt x="94" y="36"/>
                      <a:pt x="94" y="36"/>
                    </a:cubicBezTo>
                    <a:cubicBezTo>
                      <a:pt x="94" y="36"/>
                      <a:pt x="95" y="36"/>
                      <a:pt x="95" y="36"/>
                    </a:cubicBezTo>
                    <a:cubicBezTo>
                      <a:pt x="95" y="36"/>
                      <a:pt x="96" y="35"/>
                      <a:pt x="96" y="35"/>
                    </a:cubicBezTo>
                    <a:cubicBezTo>
                      <a:pt x="96" y="35"/>
                      <a:pt x="97" y="35"/>
                      <a:pt x="97" y="35"/>
                    </a:cubicBezTo>
                    <a:cubicBezTo>
                      <a:pt x="97" y="35"/>
                      <a:pt x="97" y="35"/>
                      <a:pt x="97" y="35"/>
                    </a:cubicBezTo>
                    <a:cubicBezTo>
                      <a:pt x="98" y="35"/>
                      <a:pt x="98" y="36"/>
                      <a:pt x="99" y="36"/>
                    </a:cubicBezTo>
                    <a:cubicBezTo>
                      <a:pt x="99" y="36"/>
                      <a:pt x="99" y="36"/>
                      <a:pt x="100" y="36"/>
                    </a:cubicBezTo>
                    <a:cubicBezTo>
                      <a:pt x="100" y="36"/>
                      <a:pt x="100" y="36"/>
                      <a:pt x="100" y="36"/>
                    </a:cubicBezTo>
                    <a:cubicBezTo>
                      <a:pt x="100" y="36"/>
                      <a:pt x="100" y="36"/>
                      <a:pt x="101" y="36"/>
                    </a:cubicBezTo>
                    <a:cubicBezTo>
                      <a:pt x="101" y="36"/>
                      <a:pt x="101" y="36"/>
                      <a:pt x="101" y="36"/>
                    </a:cubicBezTo>
                    <a:cubicBezTo>
                      <a:pt x="101" y="36"/>
                      <a:pt x="101" y="36"/>
                      <a:pt x="102" y="36"/>
                    </a:cubicBezTo>
                    <a:cubicBezTo>
                      <a:pt x="102" y="35"/>
                      <a:pt x="102" y="35"/>
                      <a:pt x="102" y="35"/>
                    </a:cubicBezTo>
                    <a:cubicBezTo>
                      <a:pt x="102" y="36"/>
                      <a:pt x="102" y="36"/>
                      <a:pt x="103" y="36"/>
                    </a:cubicBezTo>
                    <a:cubicBezTo>
                      <a:pt x="103" y="36"/>
                      <a:pt x="103" y="36"/>
                      <a:pt x="103" y="36"/>
                    </a:cubicBezTo>
                    <a:cubicBezTo>
                      <a:pt x="104" y="36"/>
                      <a:pt x="104" y="36"/>
                      <a:pt x="104" y="35"/>
                    </a:cubicBezTo>
                    <a:cubicBezTo>
                      <a:pt x="104" y="35"/>
                      <a:pt x="104" y="35"/>
                      <a:pt x="104" y="35"/>
                    </a:cubicBezTo>
                    <a:cubicBezTo>
                      <a:pt x="103" y="34"/>
                      <a:pt x="103" y="34"/>
                      <a:pt x="103" y="34"/>
                    </a:cubicBezTo>
                    <a:cubicBezTo>
                      <a:pt x="103" y="34"/>
                      <a:pt x="103" y="34"/>
                      <a:pt x="103" y="34"/>
                    </a:cubicBezTo>
                    <a:cubicBezTo>
                      <a:pt x="102" y="34"/>
                      <a:pt x="102" y="34"/>
                      <a:pt x="102" y="34"/>
                    </a:cubicBezTo>
                    <a:cubicBezTo>
                      <a:pt x="101" y="34"/>
                      <a:pt x="101" y="33"/>
                      <a:pt x="101" y="33"/>
                    </a:cubicBezTo>
                    <a:cubicBezTo>
                      <a:pt x="100" y="33"/>
                      <a:pt x="100" y="33"/>
                      <a:pt x="100" y="33"/>
                    </a:cubicBezTo>
                    <a:cubicBezTo>
                      <a:pt x="100" y="33"/>
                      <a:pt x="100" y="33"/>
                      <a:pt x="99" y="34"/>
                    </a:cubicBezTo>
                    <a:cubicBezTo>
                      <a:pt x="99" y="34"/>
                      <a:pt x="99" y="34"/>
                      <a:pt x="99" y="34"/>
                    </a:cubicBezTo>
                    <a:cubicBezTo>
                      <a:pt x="98" y="34"/>
                      <a:pt x="98" y="34"/>
                      <a:pt x="98" y="34"/>
                    </a:cubicBezTo>
                    <a:cubicBezTo>
                      <a:pt x="97" y="33"/>
                      <a:pt x="97" y="33"/>
                      <a:pt x="96" y="33"/>
                    </a:cubicBezTo>
                    <a:cubicBezTo>
                      <a:pt x="96" y="33"/>
                      <a:pt x="95" y="33"/>
                      <a:pt x="95" y="33"/>
                    </a:cubicBezTo>
                    <a:cubicBezTo>
                      <a:pt x="94" y="33"/>
                      <a:pt x="94" y="33"/>
                      <a:pt x="93" y="34"/>
                    </a:cubicBezTo>
                    <a:cubicBezTo>
                      <a:pt x="93" y="34"/>
                      <a:pt x="93" y="34"/>
                      <a:pt x="92" y="34"/>
                    </a:cubicBezTo>
                    <a:cubicBezTo>
                      <a:pt x="93" y="33"/>
                      <a:pt x="93" y="33"/>
                      <a:pt x="94" y="33"/>
                    </a:cubicBezTo>
                    <a:cubicBezTo>
                      <a:pt x="94" y="33"/>
                      <a:pt x="94" y="33"/>
                      <a:pt x="95" y="33"/>
                    </a:cubicBezTo>
                    <a:cubicBezTo>
                      <a:pt x="95" y="32"/>
                      <a:pt x="95" y="32"/>
                      <a:pt x="96" y="32"/>
                    </a:cubicBezTo>
                    <a:cubicBezTo>
                      <a:pt x="96" y="32"/>
                      <a:pt x="96" y="32"/>
                      <a:pt x="96" y="32"/>
                    </a:cubicBezTo>
                    <a:cubicBezTo>
                      <a:pt x="96" y="32"/>
                      <a:pt x="96" y="32"/>
                      <a:pt x="97" y="32"/>
                    </a:cubicBezTo>
                    <a:cubicBezTo>
                      <a:pt x="97" y="32"/>
                      <a:pt x="97" y="32"/>
                      <a:pt x="97" y="32"/>
                    </a:cubicBezTo>
                    <a:cubicBezTo>
                      <a:pt x="98" y="32"/>
                      <a:pt x="98" y="31"/>
                      <a:pt x="98" y="31"/>
                    </a:cubicBezTo>
                    <a:cubicBezTo>
                      <a:pt x="99" y="31"/>
                      <a:pt x="99" y="31"/>
                      <a:pt x="100" y="31"/>
                    </a:cubicBezTo>
                    <a:cubicBezTo>
                      <a:pt x="100" y="31"/>
                      <a:pt x="100" y="31"/>
                      <a:pt x="101" y="31"/>
                    </a:cubicBezTo>
                    <a:cubicBezTo>
                      <a:pt x="101" y="31"/>
                      <a:pt x="102" y="31"/>
                      <a:pt x="102" y="31"/>
                    </a:cubicBezTo>
                    <a:cubicBezTo>
                      <a:pt x="102" y="31"/>
                      <a:pt x="102" y="31"/>
                      <a:pt x="102" y="31"/>
                    </a:cubicBezTo>
                    <a:cubicBezTo>
                      <a:pt x="102" y="30"/>
                      <a:pt x="102" y="30"/>
                      <a:pt x="102" y="30"/>
                    </a:cubicBezTo>
                    <a:cubicBezTo>
                      <a:pt x="102" y="30"/>
                      <a:pt x="102" y="30"/>
                      <a:pt x="102" y="30"/>
                    </a:cubicBezTo>
                    <a:cubicBezTo>
                      <a:pt x="102" y="29"/>
                      <a:pt x="101" y="29"/>
                      <a:pt x="101" y="29"/>
                    </a:cubicBezTo>
                    <a:cubicBezTo>
                      <a:pt x="101" y="28"/>
                      <a:pt x="100" y="28"/>
                      <a:pt x="100" y="27"/>
                    </a:cubicBezTo>
                    <a:cubicBezTo>
                      <a:pt x="100" y="27"/>
                      <a:pt x="100" y="27"/>
                      <a:pt x="99" y="27"/>
                    </a:cubicBezTo>
                    <a:cubicBezTo>
                      <a:pt x="99" y="27"/>
                      <a:pt x="99" y="27"/>
                      <a:pt x="99" y="27"/>
                    </a:cubicBezTo>
                    <a:cubicBezTo>
                      <a:pt x="99" y="27"/>
                      <a:pt x="99" y="27"/>
                      <a:pt x="99" y="27"/>
                    </a:cubicBezTo>
                    <a:cubicBezTo>
                      <a:pt x="98" y="27"/>
                      <a:pt x="98" y="27"/>
                      <a:pt x="98" y="27"/>
                    </a:cubicBezTo>
                    <a:cubicBezTo>
                      <a:pt x="98" y="27"/>
                      <a:pt x="98" y="27"/>
                      <a:pt x="98" y="27"/>
                    </a:cubicBezTo>
                    <a:cubicBezTo>
                      <a:pt x="98" y="28"/>
                      <a:pt x="98" y="28"/>
                      <a:pt x="97" y="28"/>
                    </a:cubicBezTo>
                    <a:cubicBezTo>
                      <a:pt x="98" y="28"/>
                      <a:pt x="98" y="28"/>
                      <a:pt x="98" y="28"/>
                    </a:cubicBezTo>
                    <a:cubicBezTo>
                      <a:pt x="98" y="28"/>
                      <a:pt x="98" y="29"/>
                      <a:pt x="98" y="29"/>
                    </a:cubicBezTo>
                    <a:cubicBezTo>
                      <a:pt x="98" y="29"/>
                      <a:pt x="98" y="29"/>
                      <a:pt x="98" y="29"/>
                    </a:cubicBezTo>
                    <a:cubicBezTo>
                      <a:pt x="97" y="29"/>
                      <a:pt x="97" y="29"/>
                      <a:pt x="97" y="30"/>
                    </a:cubicBezTo>
                    <a:cubicBezTo>
                      <a:pt x="96" y="30"/>
                      <a:pt x="96" y="30"/>
                      <a:pt x="96" y="30"/>
                    </a:cubicBezTo>
                    <a:cubicBezTo>
                      <a:pt x="96" y="30"/>
                      <a:pt x="95" y="30"/>
                      <a:pt x="95" y="30"/>
                    </a:cubicBezTo>
                    <a:cubicBezTo>
                      <a:pt x="95" y="30"/>
                      <a:pt x="94" y="30"/>
                      <a:pt x="94" y="30"/>
                    </a:cubicBezTo>
                    <a:cubicBezTo>
                      <a:pt x="94" y="30"/>
                      <a:pt x="93" y="31"/>
                      <a:pt x="93" y="31"/>
                    </a:cubicBezTo>
                    <a:cubicBezTo>
                      <a:pt x="93" y="31"/>
                      <a:pt x="93" y="31"/>
                      <a:pt x="93" y="31"/>
                    </a:cubicBezTo>
                    <a:cubicBezTo>
                      <a:pt x="92" y="32"/>
                      <a:pt x="92" y="32"/>
                      <a:pt x="92" y="32"/>
                    </a:cubicBezTo>
                    <a:cubicBezTo>
                      <a:pt x="91" y="32"/>
                      <a:pt x="91" y="32"/>
                      <a:pt x="91" y="32"/>
                    </a:cubicBezTo>
                    <a:cubicBezTo>
                      <a:pt x="91" y="32"/>
                      <a:pt x="90" y="32"/>
                      <a:pt x="90" y="32"/>
                    </a:cubicBezTo>
                    <a:cubicBezTo>
                      <a:pt x="90" y="32"/>
                      <a:pt x="89" y="32"/>
                      <a:pt x="89" y="33"/>
                    </a:cubicBezTo>
                    <a:cubicBezTo>
                      <a:pt x="89" y="33"/>
                      <a:pt x="89" y="33"/>
                      <a:pt x="89" y="33"/>
                    </a:cubicBezTo>
                    <a:cubicBezTo>
                      <a:pt x="89" y="33"/>
                      <a:pt x="89" y="32"/>
                      <a:pt x="89" y="32"/>
                    </a:cubicBezTo>
                    <a:cubicBezTo>
                      <a:pt x="90" y="32"/>
                      <a:pt x="90" y="32"/>
                      <a:pt x="90" y="32"/>
                    </a:cubicBezTo>
                    <a:cubicBezTo>
                      <a:pt x="90" y="32"/>
                      <a:pt x="91" y="32"/>
                      <a:pt x="91" y="32"/>
                    </a:cubicBezTo>
                    <a:cubicBezTo>
                      <a:pt x="91" y="32"/>
                      <a:pt x="92" y="32"/>
                      <a:pt x="92" y="31"/>
                    </a:cubicBezTo>
                    <a:cubicBezTo>
                      <a:pt x="92" y="31"/>
                      <a:pt x="92" y="31"/>
                      <a:pt x="92" y="31"/>
                    </a:cubicBezTo>
                    <a:cubicBezTo>
                      <a:pt x="93" y="31"/>
                      <a:pt x="93" y="30"/>
                      <a:pt x="93" y="30"/>
                    </a:cubicBezTo>
                    <a:cubicBezTo>
                      <a:pt x="93" y="30"/>
                      <a:pt x="94" y="30"/>
                      <a:pt x="94" y="30"/>
                    </a:cubicBezTo>
                    <a:cubicBezTo>
                      <a:pt x="94" y="30"/>
                      <a:pt x="94" y="30"/>
                      <a:pt x="95" y="30"/>
                    </a:cubicBezTo>
                    <a:cubicBezTo>
                      <a:pt x="95" y="29"/>
                      <a:pt x="95" y="29"/>
                      <a:pt x="95" y="29"/>
                    </a:cubicBezTo>
                    <a:cubicBezTo>
                      <a:pt x="95" y="29"/>
                      <a:pt x="95" y="29"/>
                      <a:pt x="95" y="28"/>
                    </a:cubicBezTo>
                    <a:cubicBezTo>
                      <a:pt x="95" y="28"/>
                      <a:pt x="95" y="28"/>
                      <a:pt x="95" y="28"/>
                    </a:cubicBezTo>
                    <a:cubicBezTo>
                      <a:pt x="95" y="28"/>
                      <a:pt x="95" y="28"/>
                      <a:pt x="95" y="28"/>
                    </a:cubicBezTo>
                    <a:cubicBezTo>
                      <a:pt x="94" y="28"/>
                      <a:pt x="94" y="28"/>
                      <a:pt x="94" y="29"/>
                    </a:cubicBezTo>
                    <a:cubicBezTo>
                      <a:pt x="94" y="29"/>
                      <a:pt x="93" y="29"/>
                      <a:pt x="93" y="29"/>
                    </a:cubicBezTo>
                    <a:cubicBezTo>
                      <a:pt x="93" y="29"/>
                      <a:pt x="92" y="29"/>
                      <a:pt x="92" y="29"/>
                    </a:cubicBezTo>
                    <a:cubicBezTo>
                      <a:pt x="91" y="29"/>
                      <a:pt x="91" y="30"/>
                      <a:pt x="90" y="30"/>
                    </a:cubicBezTo>
                    <a:cubicBezTo>
                      <a:pt x="90" y="30"/>
                      <a:pt x="90" y="31"/>
                      <a:pt x="89" y="31"/>
                    </a:cubicBezTo>
                    <a:cubicBezTo>
                      <a:pt x="89" y="31"/>
                      <a:pt x="88" y="31"/>
                      <a:pt x="87" y="32"/>
                    </a:cubicBezTo>
                    <a:cubicBezTo>
                      <a:pt x="87" y="31"/>
                      <a:pt x="88" y="31"/>
                      <a:pt x="88" y="31"/>
                    </a:cubicBezTo>
                    <a:cubicBezTo>
                      <a:pt x="88" y="31"/>
                      <a:pt x="89" y="31"/>
                      <a:pt x="89" y="31"/>
                    </a:cubicBezTo>
                    <a:cubicBezTo>
                      <a:pt x="89" y="31"/>
                      <a:pt x="89" y="30"/>
                      <a:pt x="89" y="30"/>
                    </a:cubicBezTo>
                    <a:cubicBezTo>
                      <a:pt x="89" y="30"/>
                      <a:pt x="89" y="30"/>
                      <a:pt x="89" y="30"/>
                    </a:cubicBezTo>
                    <a:cubicBezTo>
                      <a:pt x="88" y="30"/>
                      <a:pt x="88" y="30"/>
                      <a:pt x="88" y="30"/>
                    </a:cubicBezTo>
                    <a:cubicBezTo>
                      <a:pt x="88" y="30"/>
                      <a:pt x="89" y="30"/>
                      <a:pt x="89" y="29"/>
                    </a:cubicBezTo>
                    <a:cubicBezTo>
                      <a:pt x="89" y="29"/>
                      <a:pt x="90" y="29"/>
                      <a:pt x="90" y="29"/>
                    </a:cubicBezTo>
                    <a:cubicBezTo>
                      <a:pt x="91" y="29"/>
                      <a:pt x="91" y="29"/>
                      <a:pt x="92" y="28"/>
                    </a:cubicBezTo>
                    <a:cubicBezTo>
                      <a:pt x="92" y="28"/>
                      <a:pt x="92" y="28"/>
                      <a:pt x="93" y="28"/>
                    </a:cubicBezTo>
                    <a:cubicBezTo>
                      <a:pt x="93" y="28"/>
                      <a:pt x="93" y="28"/>
                      <a:pt x="94" y="28"/>
                    </a:cubicBezTo>
                    <a:cubicBezTo>
                      <a:pt x="94" y="28"/>
                      <a:pt x="95" y="27"/>
                      <a:pt x="95" y="27"/>
                    </a:cubicBezTo>
                    <a:cubicBezTo>
                      <a:pt x="96" y="27"/>
                      <a:pt x="96" y="27"/>
                      <a:pt x="96" y="27"/>
                    </a:cubicBezTo>
                    <a:cubicBezTo>
                      <a:pt x="96" y="27"/>
                      <a:pt x="96" y="26"/>
                      <a:pt x="96" y="26"/>
                    </a:cubicBezTo>
                    <a:cubicBezTo>
                      <a:pt x="96" y="26"/>
                      <a:pt x="97" y="26"/>
                      <a:pt x="97" y="26"/>
                    </a:cubicBezTo>
                    <a:cubicBezTo>
                      <a:pt x="97" y="26"/>
                      <a:pt x="97" y="26"/>
                      <a:pt x="97" y="26"/>
                    </a:cubicBezTo>
                    <a:cubicBezTo>
                      <a:pt x="97" y="26"/>
                      <a:pt x="97" y="26"/>
                      <a:pt x="97" y="26"/>
                    </a:cubicBezTo>
                    <a:cubicBezTo>
                      <a:pt x="97" y="26"/>
                      <a:pt x="98" y="26"/>
                      <a:pt x="98" y="26"/>
                    </a:cubicBezTo>
                    <a:cubicBezTo>
                      <a:pt x="98" y="26"/>
                      <a:pt x="98" y="26"/>
                      <a:pt x="99" y="26"/>
                    </a:cubicBezTo>
                    <a:cubicBezTo>
                      <a:pt x="99" y="25"/>
                      <a:pt x="99" y="25"/>
                      <a:pt x="99" y="25"/>
                    </a:cubicBezTo>
                    <a:cubicBezTo>
                      <a:pt x="99" y="25"/>
                      <a:pt x="99" y="25"/>
                      <a:pt x="99" y="25"/>
                    </a:cubicBezTo>
                    <a:cubicBezTo>
                      <a:pt x="98" y="25"/>
                      <a:pt x="98" y="25"/>
                      <a:pt x="98" y="24"/>
                    </a:cubicBezTo>
                    <a:cubicBezTo>
                      <a:pt x="97" y="24"/>
                      <a:pt x="97" y="24"/>
                      <a:pt x="97" y="24"/>
                    </a:cubicBezTo>
                    <a:cubicBezTo>
                      <a:pt x="96" y="24"/>
                      <a:pt x="96" y="24"/>
                      <a:pt x="95" y="23"/>
                    </a:cubicBezTo>
                    <a:cubicBezTo>
                      <a:pt x="95" y="23"/>
                      <a:pt x="95" y="23"/>
                      <a:pt x="95" y="23"/>
                    </a:cubicBezTo>
                    <a:cubicBezTo>
                      <a:pt x="95" y="23"/>
                      <a:pt x="94" y="23"/>
                      <a:pt x="94" y="23"/>
                    </a:cubicBezTo>
                    <a:cubicBezTo>
                      <a:pt x="94" y="23"/>
                      <a:pt x="93" y="23"/>
                      <a:pt x="93" y="23"/>
                    </a:cubicBezTo>
                    <a:cubicBezTo>
                      <a:pt x="93" y="23"/>
                      <a:pt x="93" y="24"/>
                      <a:pt x="93" y="24"/>
                    </a:cubicBezTo>
                    <a:cubicBezTo>
                      <a:pt x="92" y="24"/>
                      <a:pt x="92" y="24"/>
                      <a:pt x="92" y="24"/>
                    </a:cubicBezTo>
                    <a:cubicBezTo>
                      <a:pt x="92" y="24"/>
                      <a:pt x="91" y="25"/>
                      <a:pt x="91" y="25"/>
                    </a:cubicBezTo>
                    <a:cubicBezTo>
                      <a:pt x="91" y="25"/>
                      <a:pt x="90" y="25"/>
                      <a:pt x="90" y="25"/>
                    </a:cubicBezTo>
                    <a:cubicBezTo>
                      <a:pt x="90" y="25"/>
                      <a:pt x="89" y="26"/>
                      <a:pt x="89" y="26"/>
                    </a:cubicBezTo>
                    <a:cubicBezTo>
                      <a:pt x="89" y="26"/>
                      <a:pt x="89" y="26"/>
                      <a:pt x="89" y="26"/>
                    </a:cubicBezTo>
                    <a:cubicBezTo>
                      <a:pt x="89" y="25"/>
                      <a:pt x="89" y="25"/>
                      <a:pt x="89" y="25"/>
                    </a:cubicBezTo>
                    <a:cubicBezTo>
                      <a:pt x="89" y="25"/>
                      <a:pt x="89" y="25"/>
                      <a:pt x="90" y="25"/>
                    </a:cubicBezTo>
                    <a:cubicBezTo>
                      <a:pt x="90" y="24"/>
                      <a:pt x="90" y="24"/>
                      <a:pt x="91" y="24"/>
                    </a:cubicBezTo>
                    <a:cubicBezTo>
                      <a:pt x="91" y="24"/>
                      <a:pt x="91" y="24"/>
                      <a:pt x="92" y="23"/>
                    </a:cubicBezTo>
                    <a:cubicBezTo>
                      <a:pt x="92" y="23"/>
                      <a:pt x="92" y="23"/>
                      <a:pt x="92" y="23"/>
                    </a:cubicBezTo>
                    <a:cubicBezTo>
                      <a:pt x="92" y="23"/>
                      <a:pt x="92" y="23"/>
                      <a:pt x="92" y="23"/>
                    </a:cubicBezTo>
                    <a:cubicBezTo>
                      <a:pt x="92" y="23"/>
                      <a:pt x="91" y="23"/>
                      <a:pt x="91" y="23"/>
                    </a:cubicBezTo>
                    <a:cubicBezTo>
                      <a:pt x="91" y="23"/>
                      <a:pt x="90" y="23"/>
                      <a:pt x="90" y="24"/>
                    </a:cubicBezTo>
                    <a:cubicBezTo>
                      <a:pt x="89" y="24"/>
                      <a:pt x="89" y="24"/>
                      <a:pt x="88" y="25"/>
                    </a:cubicBezTo>
                    <a:cubicBezTo>
                      <a:pt x="88" y="25"/>
                      <a:pt x="88" y="25"/>
                      <a:pt x="88" y="25"/>
                    </a:cubicBezTo>
                    <a:cubicBezTo>
                      <a:pt x="87" y="25"/>
                      <a:pt x="87" y="25"/>
                      <a:pt x="87" y="25"/>
                    </a:cubicBezTo>
                    <a:cubicBezTo>
                      <a:pt x="87" y="25"/>
                      <a:pt x="87" y="26"/>
                      <a:pt x="87" y="26"/>
                    </a:cubicBezTo>
                    <a:cubicBezTo>
                      <a:pt x="87" y="26"/>
                      <a:pt x="87" y="27"/>
                      <a:pt x="87" y="27"/>
                    </a:cubicBezTo>
                    <a:cubicBezTo>
                      <a:pt x="86" y="28"/>
                      <a:pt x="85" y="28"/>
                      <a:pt x="85" y="29"/>
                    </a:cubicBezTo>
                    <a:cubicBezTo>
                      <a:pt x="84" y="29"/>
                      <a:pt x="84" y="29"/>
                      <a:pt x="83" y="30"/>
                    </a:cubicBezTo>
                    <a:cubicBezTo>
                      <a:pt x="83" y="30"/>
                      <a:pt x="83" y="29"/>
                      <a:pt x="83" y="29"/>
                    </a:cubicBezTo>
                    <a:cubicBezTo>
                      <a:pt x="83" y="29"/>
                      <a:pt x="84" y="29"/>
                      <a:pt x="84" y="29"/>
                    </a:cubicBezTo>
                    <a:cubicBezTo>
                      <a:pt x="84" y="28"/>
                      <a:pt x="85" y="28"/>
                      <a:pt x="85" y="28"/>
                    </a:cubicBezTo>
                    <a:cubicBezTo>
                      <a:pt x="85" y="27"/>
                      <a:pt x="85" y="27"/>
                      <a:pt x="86" y="27"/>
                    </a:cubicBezTo>
                    <a:cubicBezTo>
                      <a:pt x="86" y="26"/>
                      <a:pt x="86" y="26"/>
                      <a:pt x="86" y="26"/>
                    </a:cubicBezTo>
                    <a:cubicBezTo>
                      <a:pt x="86" y="26"/>
                      <a:pt x="86" y="26"/>
                      <a:pt x="86" y="26"/>
                    </a:cubicBezTo>
                    <a:cubicBezTo>
                      <a:pt x="86" y="26"/>
                      <a:pt x="86" y="26"/>
                      <a:pt x="85" y="26"/>
                    </a:cubicBezTo>
                    <a:cubicBezTo>
                      <a:pt x="85" y="26"/>
                      <a:pt x="85" y="26"/>
                      <a:pt x="85" y="26"/>
                    </a:cubicBezTo>
                    <a:cubicBezTo>
                      <a:pt x="85" y="26"/>
                      <a:pt x="85" y="26"/>
                      <a:pt x="85" y="26"/>
                    </a:cubicBezTo>
                    <a:cubicBezTo>
                      <a:pt x="84" y="26"/>
                      <a:pt x="84" y="27"/>
                      <a:pt x="84" y="27"/>
                    </a:cubicBezTo>
                    <a:cubicBezTo>
                      <a:pt x="84" y="28"/>
                      <a:pt x="83" y="28"/>
                      <a:pt x="83" y="28"/>
                    </a:cubicBezTo>
                    <a:cubicBezTo>
                      <a:pt x="83" y="28"/>
                      <a:pt x="82" y="28"/>
                      <a:pt x="82" y="28"/>
                    </a:cubicBezTo>
                    <a:cubicBezTo>
                      <a:pt x="82" y="28"/>
                      <a:pt x="82" y="28"/>
                      <a:pt x="82" y="28"/>
                    </a:cubicBezTo>
                    <a:cubicBezTo>
                      <a:pt x="82" y="28"/>
                      <a:pt x="82" y="28"/>
                      <a:pt x="82" y="28"/>
                    </a:cubicBezTo>
                    <a:cubicBezTo>
                      <a:pt x="83" y="27"/>
                      <a:pt x="83" y="27"/>
                      <a:pt x="83" y="27"/>
                    </a:cubicBezTo>
                    <a:cubicBezTo>
                      <a:pt x="83" y="27"/>
                      <a:pt x="83" y="26"/>
                      <a:pt x="83" y="26"/>
                    </a:cubicBezTo>
                    <a:cubicBezTo>
                      <a:pt x="84" y="26"/>
                      <a:pt x="84" y="26"/>
                      <a:pt x="84" y="26"/>
                    </a:cubicBezTo>
                    <a:cubicBezTo>
                      <a:pt x="84" y="26"/>
                      <a:pt x="84" y="26"/>
                      <a:pt x="85" y="25"/>
                    </a:cubicBezTo>
                    <a:cubicBezTo>
                      <a:pt x="85" y="25"/>
                      <a:pt x="85" y="26"/>
                      <a:pt x="85" y="26"/>
                    </a:cubicBezTo>
                    <a:cubicBezTo>
                      <a:pt x="86" y="25"/>
                      <a:pt x="86" y="25"/>
                      <a:pt x="86" y="25"/>
                    </a:cubicBezTo>
                    <a:cubicBezTo>
                      <a:pt x="86" y="25"/>
                      <a:pt x="86" y="25"/>
                      <a:pt x="87" y="25"/>
                    </a:cubicBezTo>
                    <a:cubicBezTo>
                      <a:pt x="87" y="25"/>
                      <a:pt x="87" y="25"/>
                      <a:pt x="87" y="24"/>
                    </a:cubicBezTo>
                    <a:cubicBezTo>
                      <a:pt x="88" y="24"/>
                      <a:pt x="88" y="24"/>
                      <a:pt x="88" y="24"/>
                    </a:cubicBezTo>
                    <a:cubicBezTo>
                      <a:pt x="89" y="24"/>
                      <a:pt x="89" y="23"/>
                      <a:pt x="89" y="23"/>
                    </a:cubicBezTo>
                    <a:cubicBezTo>
                      <a:pt x="89" y="23"/>
                      <a:pt x="90" y="22"/>
                      <a:pt x="90" y="22"/>
                    </a:cubicBezTo>
                    <a:cubicBezTo>
                      <a:pt x="90" y="22"/>
                      <a:pt x="89" y="22"/>
                      <a:pt x="89" y="22"/>
                    </a:cubicBezTo>
                    <a:cubicBezTo>
                      <a:pt x="89" y="21"/>
                      <a:pt x="89" y="21"/>
                      <a:pt x="89" y="21"/>
                    </a:cubicBezTo>
                    <a:cubicBezTo>
                      <a:pt x="89" y="21"/>
                      <a:pt x="89" y="21"/>
                      <a:pt x="89" y="21"/>
                    </a:cubicBezTo>
                    <a:cubicBezTo>
                      <a:pt x="88" y="21"/>
                      <a:pt x="88" y="22"/>
                      <a:pt x="87" y="22"/>
                    </a:cubicBezTo>
                    <a:cubicBezTo>
                      <a:pt x="87" y="22"/>
                      <a:pt x="87" y="22"/>
                      <a:pt x="87" y="22"/>
                    </a:cubicBezTo>
                    <a:cubicBezTo>
                      <a:pt x="87" y="23"/>
                      <a:pt x="87" y="23"/>
                      <a:pt x="87" y="23"/>
                    </a:cubicBezTo>
                    <a:cubicBezTo>
                      <a:pt x="87" y="23"/>
                      <a:pt x="87" y="24"/>
                      <a:pt x="87" y="24"/>
                    </a:cubicBezTo>
                    <a:cubicBezTo>
                      <a:pt x="87" y="24"/>
                      <a:pt x="87" y="24"/>
                      <a:pt x="86" y="24"/>
                    </a:cubicBezTo>
                    <a:cubicBezTo>
                      <a:pt x="87" y="24"/>
                      <a:pt x="87" y="24"/>
                      <a:pt x="87" y="24"/>
                    </a:cubicBezTo>
                    <a:cubicBezTo>
                      <a:pt x="87" y="24"/>
                      <a:pt x="86" y="24"/>
                      <a:pt x="86" y="24"/>
                    </a:cubicBezTo>
                    <a:cubicBezTo>
                      <a:pt x="86" y="23"/>
                      <a:pt x="86" y="23"/>
                      <a:pt x="86" y="23"/>
                    </a:cubicBezTo>
                    <a:cubicBezTo>
                      <a:pt x="85" y="23"/>
                      <a:pt x="85" y="23"/>
                      <a:pt x="85" y="24"/>
                    </a:cubicBezTo>
                    <a:cubicBezTo>
                      <a:pt x="84" y="24"/>
                      <a:pt x="84" y="24"/>
                      <a:pt x="84" y="24"/>
                    </a:cubicBezTo>
                    <a:cubicBezTo>
                      <a:pt x="83" y="24"/>
                      <a:pt x="83" y="24"/>
                      <a:pt x="83" y="24"/>
                    </a:cubicBezTo>
                    <a:cubicBezTo>
                      <a:pt x="82" y="24"/>
                      <a:pt x="82" y="25"/>
                      <a:pt x="82" y="25"/>
                    </a:cubicBezTo>
                    <a:cubicBezTo>
                      <a:pt x="81" y="25"/>
                      <a:pt x="81" y="25"/>
                      <a:pt x="81" y="25"/>
                    </a:cubicBezTo>
                    <a:cubicBezTo>
                      <a:pt x="80" y="25"/>
                      <a:pt x="80" y="25"/>
                      <a:pt x="79" y="25"/>
                    </a:cubicBezTo>
                    <a:cubicBezTo>
                      <a:pt x="80" y="25"/>
                      <a:pt x="80" y="25"/>
                      <a:pt x="80" y="25"/>
                    </a:cubicBezTo>
                    <a:cubicBezTo>
                      <a:pt x="81" y="25"/>
                      <a:pt x="81" y="25"/>
                      <a:pt x="81" y="24"/>
                    </a:cubicBezTo>
                    <a:cubicBezTo>
                      <a:pt x="81" y="24"/>
                      <a:pt x="82" y="24"/>
                      <a:pt x="82" y="24"/>
                    </a:cubicBezTo>
                    <a:cubicBezTo>
                      <a:pt x="82" y="24"/>
                      <a:pt x="82" y="23"/>
                      <a:pt x="82" y="23"/>
                    </a:cubicBezTo>
                    <a:cubicBezTo>
                      <a:pt x="81" y="23"/>
                      <a:pt x="81" y="23"/>
                      <a:pt x="81" y="23"/>
                    </a:cubicBezTo>
                    <a:cubicBezTo>
                      <a:pt x="81" y="24"/>
                      <a:pt x="80" y="24"/>
                      <a:pt x="80" y="24"/>
                    </a:cubicBezTo>
                    <a:cubicBezTo>
                      <a:pt x="80" y="24"/>
                      <a:pt x="80" y="23"/>
                      <a:pt x="80" y="23"/>
                    </a:cubicBezTo>
                    <a:cubicBezTo>
                      <a:pt x="80" y="23"/>
                      <a:pt x="81" y="23"/>
                      <a:pt x="81" y="23"/>
                    </a:cubicBezTo>
                    <a:cubicBezTo>
                      <a:pt x="81" y="23"/>
                      <a:pt x="81" y="23"/>
                      <a:pt x="82" y="23"/>
                    </a:cubicBezTo>
                    <a:cubicBezTo>
                      <a:pt x="82" y="22"/>
                      <a:pt x="82" y="22"/>
                      <a:pt x="82" y="22"/>
                    </a:cubicBezTo>
                    <a:cubicBezTo>
                      <a:pt x="82" y="22"/>
                      <a:pt x="83" y="22"/>
                      <a:pt x="83" y="22"/>
                    </a:cubicBezTo>
                    <a:cubicBezTo>
                      <a:pt x="83" y="21"/>
                      <a:pt x="83" y="21"/>
                      <a:pt x="83" y="21"/>
                    </a:cubicBezTo>
                    <a:cubicBezTo>
                      <a:pt x="83" y="21"/>
                      <a:pt x="84" y="21"/>
                      <a:pt x="84" y="21"/>
                    </a:cubicBezTo>
                    <a:cubicBezTo>
                      <a:pt x="84" y="21"/>
                      <a:pt x="84" y="21"/>
                      <a:pt x="85" y="21"/>
                    </a:cubicBezTo>
                    <a:cubicBezTo>
                      <a:pt x="85" y="21"/>
                      <a:pt x="85" y="22"/>
                      <a:pt x="86" y="22"/>
                    </a:cubicBezTo>
                    <a:cubicBezTo>
                      <a:pt x="86" y="22"/>
                      <a:pt x="86" y="22"/>
                      <a:pt x="86" y="21"/>
                    </a:cubicBezTo>
                    <a:cubicBezTo>
                      <a:pt x="87" y="21"/>
                      <a:pt x="87" y="21"/>
                      <a:pt x="87" y="20"/>
                    </a:cubicBezTo>
                    <a:cubicBezTo>
                      <a:pt x="88" y="20"/>
                      <a:pt x="88" y="20"/>
                      <a:pt x="88" y="20"/>
                    </a:cubicBezTo>
                    <a:cubicBezTo>
                      <a:pt x="88" y="20"/>
                      <a:pt x="88" y="20"/>
                      <a:pt x="88" y="20"/>
                    </a:cubicBezTo>
                    <a:cubicBezTo>
                      <a:pt x="87" y="19"/>
                      <a:pt x="87" y="19"/>
                      <a:pt x="87" y="19"/>
                    </a:cubicBezTo>
                    <a:cubicBezTo>
                      <a:pt x="86" y="19"/>
                      <a:pt x="86" y="19"/>
                      <a:pt x="86" y="18"/>
                    </a:cubicBezTo>
                    <a:cubicBezTo>
                      <a:pt x="86" y="18"/>
                      <a:pt x="86" y="18"/>
                      <a:pt x="86" y="18"/>
                    </a:cubicBezTo>
                    <a:cubicBezTo>
                      <a:pt x="85" y="18"/>
                      <a:pt x="85" y="17"/>
                      <a:pt x="85" y="17"/>
                    </a:cubicBezTo>
                    <a:cubicBezTo>
                      <a:pt x="84" y="17"/>
                      <a:pt x="84" y="17"/>
                      <a:pt x="84" y="17"/>
                    </a:cubicBezTo>
                    <a:cubicBezTo>
                      <a:pt x="83" y="17"/>
                      <a:pt x="83" y="16"/>
                      <a:pt x="83" y="16"/>
                    </a:cubicBezTo>
                    <a:cubicBezTo>
                      <a:pt x="83" y="16"/>
                      <a:pt x="82" y="16"/>
                      <a:pt x="82" y="16"/>
                    </a:cubicBezTo>
                    <a:cubicBezTo>
                      <a:pt x="82" y="17"/>
                      <a:pt x="82" y="17"/>
                      <a:pt x="82" y="17"/>
                    </a:cubicBezTo>
                    <a:cubicBezTo>
                      <a:pt x="82" y="17"/>
                      <a:pt x="82" y="17"/>
                      <a:pt x="82" y="17"/>
                    </a:cubicBezTo>
                    <a:cubicBezTo>
                      <a:pt x="82" y="18"/>
                      <a:pt x="82" y="18"/>
                      <a:pt x="81" y="18"/>
                    </a:cubicBezTo>
                    <a:cubicBezTo>
                      <a:pt x="81" y="18"/>
                      <a:pt x="81" y="18"/>
                      <a:pt x="81" y="18"/>
                    </a:cubicBezTo>
                    <a:cubicBezTo>
                      <a:pt x="81" y="18"/>
                      <a:pt x="81" y="19"/>
                      <a:pt x="81" y="19"/>
                    </a:cubicBezTo>
                    <a:cubicBezTo>
                      <a:pt x="81" y="19"/>
                      <a:pt x="81" y="19"/>
                      <a:pt x="80" y="19"/>
                    </a:cubicBezTo>
                    <a:cubicBezTo>
                      <a:pt x="80" y="19"/>
                      <a:pt x="80" y="20"/>
                      <a:pt x="80" y="20"/>
                    </a:cubicBezTo>
                    <a:cubicBezTo>
                      <a:pt x="80" y="20"/>
                      <a:pt x="80" y="20"/>
                      <a:pt x="80" y="21"/>
                    </a:cubicBezTo>
                    <a:cubicBezTo>
                      <a:pt x="80" y="21"/>
                      <a:pt x="79" y="21"/>
                      <a:pt x="79" y="21"/>
                    </a:cubicBezTo>
                    <a:cubicBezTo>
                      <a:pt x="79" y="21"/>
                      <a:pt x="79" y="22"/>
                      <a:pt x="78" y="22"/>
                    </a:cubicBezTo>
                    <a:cubicBezTo>
                      <a:pt x="78" y="22"/>
                      <a:pt x="78" y="22"/>
                      <a:pt x="78" y="23"/>
                    </a:cubicBezTo>
                    <a:cubicBezTo>
                      <a:pt x="78" y="23"/>
                      <a:pt x="78" y="23"/>
                      <a:pt x="78" y="23"/>
                    </a:cubicBezTo>
                    <a:cubicBezTo>
                      <a:pt x="78" y="23"/>
                      <a:pt x="78" y="23"/>
                      <a:pt x="77" y="23"/>
                    </a:cubicBezTo>
                    <a:cubicBezTo>
                      <a:pt x="77" y="23"/>
                      <a:pt x="77" y="22"/>
                      <a:pt x="78" y="22"/>
                    </a:cubicBezTo>
                    <a:cubicBezTo>
                      <a:pt x="78" y="22"/>
                      <a:pt x="78" y="21"/>
                      <a:pt x="78" y="21"/>
                    </a:cubicBezTo>
                    <a:cubicBezTo>
                      <a:pt x="79" y="21"/>
                      <a:pt x="79" y="21"/>
                      <a:pt x="79" y="21"/>
                    </a:cubicBezTo>
                    <a:cubicBezTo>
                      <a:pt x="79" y="21"/>
                      <a:pt x="79" y="20"/>
                      <a:pt x="79" y="20"/>
                    </a:cubicBezTo>
                    <a:cubicBezTo>
                      <a:pt x="79" y="20"/>
                      <a:pt x="79" y="20"/>
                      <a:pt x="79" y="20"/>
                    </a:cubicBezTo>
                    <a:cubicBezTo>
                      <a:pt x="79" y="20"/>
                      <a:pt x="78" y="20"/>
                      <a:pt x="78" y="20"/>
                    </a:cubicBezTo>
                    <a:cubicBezTo>
                      <a:pt x="78" y="20"/>
                      <a:pt x="78" y="20"/>
                      <a:pt x="77" y="20"/>
                    </a:cubicBezTo>
                    <a:cubicBezTo>
                      <a:pt x="77" y="21"/>
                      <a:pt x="77" y="21"/>
                      <a:pt x="76" y="22"/>
                    </a:cubicBezTo>
                    <a:cubicBezTo>
                      <a:pt x="76" y="22"/>
                      <a:pt x="76" y="22"/>
                      <a:pt x="76" y="22"/>
                    </a:cubicBezTo>
                    <a:cubicBezTo>
                      <a:pt x="75" y="22"/>
                      <a:pt x="75" y="23"/>
                      <a:pt x="75" y="23"/>
                    </a:cubicBezTo>
                    <a:cubicBezTo>
                      <a:pt x="75" y="23"/>
                      <a:pt x="75" y="23"/>
                      <a:pt x="75" y="23"/>
                    </a:cubicBezTo>
                    <a:cubicBezTo>
                      <a:pt x="75" y="22"/>
                      <a:pt x="75" y="22"/>
                      <a:pt x="75" y="22"/>
                    </a:cubicBezTo>
                    <a:cubicBezTo>
                      <a:pt x="75" y="22"/>
                      <a:pt x="76" y="21"/>
                      <a:pt x="76" y="21"/>
                    </a:cubicBezTo>
                    <a:cubicBezTo>
                      <a:pt x="76" y="21"/>
                      <a:pt x="76" y="21"/>
                      <a:pt x="76" y="20"/>
                    </a:cubicBezTo>
                    <a:cubicBezTo>
                      <a:pt x="76" y="20"/>
                      <a:pt x="77" y="20"/>
                      <a:pt x="77" y="19"/>
                    </a:cubicBezTo>
                    <a:cubicBezTo>
                      <a:pt x="77" y="19"/>
                      <a:pt x="78" y="19"/>
                      <a:pt x="78" y="19"/>
                    </a:cubicBezTo>
                    <a:cubicBezTo>
                      <a:pt x="78" y="19"/>
                      <a:pt x="78" y="19"/>
                      <a:pt x="77" y="18"/>
                    </a:cubicBezTo>
                    <a:cubicBezTo>
                      <a:pt x="77" y="18"/>
                      <a:pt x="77" y="18"/>
                      <a:pt x="77" y="18"/>
                    </a:cubicBezTo>
                    <a:cubicBezTo>
                      <a:pt x="77" y="18"/>
                      <a:pt x="77" y="18"/>
                      <a:pt x="76" y="19"/>
                    </a:cubicBezTo>
                    <a:cubicBezTo>
                      <a:pt x="76" y="19"/>
                      <a:pt x="75" y="19"/>
                      <a:pt x="75" y="20"/>
                    </a:cubicBezTo>
                    <a:cubicBezTo>
                      <a:pt x="75" y="20"/>
                      <a:pt x="75" y="20"/>
                      <a:pt x="75" y="20"/>
                    </a:cubicBezTo>
                    <a:cubicBezTo>
                      <a:pt x="75" y="21"/>
                      <a:pt x="74" y="21"/>
                      <a:pt x="74" y="21"/>
                    </a:cubicBezTo>
                    <a:cubicBezTo>
                      <a:pt x="74" y="21"/>
                      <a:pt x="74" y="21"/>
                      <a:pt x="74" y="21"/>
                    </a:cubicBezTo>
                    <a:cubicBezTo>
                      <a:pt x="74" y="21"/>
                      <a:pt x="74" y="21"/>
                      <a:pt x="74" y="20"/>
                    </a:cubicBezTo>
                    <a:cubicBezTo>
                      <a:pt x="74" y="20"/>
                      <a:pt x="74" y="20"/>
                      <a:pt x="74" y="20"/>
                    </a:cubicBezTo>
                    <a:cubicBezTo>
                      <a:pt x="74" y="20"/>
                      <a:pt x="74" y="20"/>
                      <a:pt x="74" y="20"/>
                    </a:cubicBezTo>
                    <a:cubicBezTo>
                      <a:pt x="74" y="20"/>
                      <a:pt x="74" y="19"/>
                      <a:pt x="74" y="19"/>
                    </a:cubicBezTo>
                    <a:cubicBezTo>
                      <a:pt x="74" y="19"/>
                      <a:pt x="74" y="19"/>
                      <a:pt x="75" y="19"/>
                    </a:cubicBezTo>
                    <a:cubicBezTo>
                      <a:pt x="75" y="19"/>
                      <a:pt x="76" y="18"/>
                      <a:pt x="76" y="18"/>
                    </a:cubicBezTo>
                    <a:cubicBezTo>
                      <a:pt x="77" y="17"/>
                      <a:pt x="77" y="17"/>
                      <a:pt x="78" y="17"/>
                    </a:cubicBezTo>
                    <a:cubicBezTo>
                      <a:pt x="78" y="16"/>
                      <a:pt x="78" y="16"/>
                      <a:pt x="78" y="16"/>
                    </a:cubicBezTo>
                    <a:cubicBezTo>
                      <a:pt x="78" y="16"/>
                      <a:pt x="77" y="16"/>
                      <a:pt x="77" y="16"/>
                    </a:cubicBezTo>
                    <a:cubicBezTo>
                      <a:pt x="77" y="16"/>
                      <a:pt x="76" y="17"/>
                      <a:pt x="76" y="17"/>
                    </a:cubicBezTo>
                    <a:cubicBezTo>
                      <a:pt x="76" y="17"/>
                      <a:pt x="76" y="17"/>
                      <a:pt x="76" y="18"/>
                    </a:cubicBezTo>
                    <a:cubicBezTo>
                      <a:pt x="75" y="18"/>
                      <a:pt x="75" y="18"/>
                      <a:pt x="75" y="18"/>
                    </a:cubicBezTo>
                    <a:cubicBezTo>
                      <a:pt x="75" y="18"/>
                      <a:pt x="75" y="18"/>
                      <a:pt x="75" y="18"/>
                    </a:cubicBezTo>
                    <a:cubicBezTo>
                      <a:pt x="75" y="18"/>
                      <a:pt x="75" y="18"/>
                      <a:pt x="74" y="17"/>
                    </a:cubicBezTo>
                    <a:cubicBezTo>
                      <a:pt x="74" y="18"/>
                      <a:pt x="73" y="18"/>
                      <a:pt x="73" y="19"/>
                    </a:cubicBezTo>
                    <a:cubicBezTo>
                      <a:pt x="73" y="19"/>
                      <a:pt x="72" y="19"/>
                      <a:pt x="72" y="19"/>
                    </a:cubicBezTo>
                    <a:cubicBezTo>
                      <a:pt x="72" y="20"/>
                      <a:pt x="72" y="20"/>
                      <a:pt x="72" y="21"/>
                    </a:cubicBezTo>
                    <a:cubicBezTo>
                      <a:pt x="71" y="21"/>
                      <a:pt x="71" y="21"/>
                      <a:pt x="70" y="21"/>
                    </a:cubicBezTo>
                    <a:cubicBezTo>
                      <a:pt x="70" y="22"/>
                      <a:pt x="70" y="22"/>
                      <a:pt x="70" y="22"/>
                    </a:cubicBezTo>
                    <a:cubicBezTo>
                      <a:pt x="70" y="21"/>
                      <a:pt x="70" y="21"/>
                      <a:pt x="70" y="21"/>
                    </a:cubicBezTo>
                    <a:cubicBezTo>
                      <a:pt x="71" y="21"/>
                      <a:pt x="71" y="20"/>
                      <a:pt x="71" y="20"/>
                    </a:cubicBezTo>
                    <a:cubicBezTo>
                      <a:pt x="72" y="20"/>
                      <a:pt x="72" y="20"/>
                      <a:pt x="72" y="19"/>
                    </a:cubicBezTo>
                    <a:cubicBezTo>
                      <a:pt x="72" y="19"/>
                      <a:pt x="72" y="19"/>
                      <a:pt x="71" y="19"/>
                    </a:cubicBezTo>
                    <a:cubicBezTo>
                      <a:pt x="71" y="19"/>
                      <a:pt x="71" y="19"/>
                      <a:pt x="71" y="19"/>
                    </a:cubicBezTo>
                    <a:cubicBezTo>
                      <a:pt x="71" y="19"/>
                      <a:pt x="71" y="19"/>
                      <a:pt x="72" y="19"/>
                    </a:cubicBezTo>
                    <a:cubicBezTo>
                      <a:pt x="72" y="19"/>
                      <a:pt x="72" y="18"/>
                      <a:pt x="73" y="18"/>
                    </a:cubicBezTo>
                    <a:cubicBezTo>
                      <a:pt x="73" y="18"/>
                      <a:pt x="73" y="18"/>
                      <a:pt x="73" y="18"/>
                    </a:cubicBezTo>
                    <a:cubicBezTo>
                      <a:pt x="73" y="18"/>
                      <a:pt x="73" y="18"/>
                      <a:pt x="73" y="18"/>
                    </a:cubicBezTo>
                    <a:cubicBezTo>
                      <a:pt x="73" y="18"/>
                      <a:pt x="73" y="18"/>
                      <a:pt x="72" y="18"/>
                    </a:cubicBezTo>
                    <a:cubicBezTo>
                      <a:pt x="72" y="18"/>
                      <a:pt x="72" y="18"/>
                      <a:pt x="71" y="18"/>
                    </a:cubicBezTo>
                    <a:cubicBezTo>
                      <a:pt x="71" y="19"/>
                      <a:pt x="71" y="19"/>
                      <a:pt x="71" y="19"/>
                    </a:cubicBezTo>
                    <a:cubicBezTo>
                      <a:pt x="70" y="19"/>
                      <a:pt x="70" y="19"/>
                      <a:pt x="70" y="19"/>
                    </a:cubicBezTo>
                    <a:cubicBezTo>
                      <a:pt x="70" y="19"/>
                      <a:pt x="71" y="18"/>
                      <a:pt x="72" y="18"/>
                    </a:cubicBezTo>
                    <a:cubicBezTo>
                      <a:pt x="72" y="18"/>
                      <a:pt x="71" y="18"/>
                      <a:pt x="71" y="18"/>
                    </a:cubicBezTo>
                    <a:cubicBezTo>
                      <a:pt x="71" y="18"/>
                      <a:pt x="71" y="18"/>
                      <a:pt x="70" y="18"/>
                    </a:cubicBezTo>
                    <a:cubicBezTo>
                      <a:pt x="70" y="18"/>
                      <a:pt x="70" y="17"/>
                      <a:pt x="71" y="17"/>
                    </a:cubicBezTo>
                    <a:cubicBezTo>
                      <a:pt x="71" y="17"/>
                      <a:pt x="71" y="17"/>
                      <a:pt x="72" y="17"/>
                    </a:cubicBezTo>
                    <a:cubicBezTo>
                      <a:pt x="72" y="17"/>
                      <a:pt x="72" y="17"/>
                      <a:pt x="72" y="17"/>
                    </a:cubicBezTo>
                    <a:cubicBezTo>
                      <a:pt x="73" y="17"/>
                      <a:pt x="73" y="17"/>
                      <a:pt x="73" y="17"/>
                    </a:cubicBezTo>
                    <a:cubicBezTo>
                      <a:pt x="74" y="17"/>
                      <a:pt x="74" y="16"/>
                      <a:pt x="74" y="16"/>
                    </a:cubicBezTo>
                    <a:cubicBezTo>
                      <a:pt x="74" y="16"/>
                      <a:pt x="75" y="16"/>
                      <a:pt x="75" y="15"/>
                    </a:cubicBezTo>
                    <a:cubicBezTo>
                      <a:pt x="75" y="15"/>
                      <a:pt x="75" y="15"/>
                      <a:pt x="75" y="15"/>
                    </a:cubicBezTo>
                    <a:cubicBezTo>
                      <a:pt x="75" y="15"/>
                      <a:pt x="75" y="15"/>
                      <a:pt x="75" y="14"/>
                    </a:cubicBezTo>
                    <a:cubicBezTo>
                      <a:pt x="75" y="14"/>
                      <a:pt x="75" y="14"/>
                      <a:pt x="75" y="14"/>
                    </a:cubicBezTo>
                    <a:cubicBezTo>
                      <a:pt x="75" y="14"/>
                      <a:pt x="75" y="14"/>
                      <a:pt x="74" y="14"/>
                    </a:cubicBezTo>
                    <a:cubicBezTo>
                      <a:pt x="74" y="14"/>
                      <a:pt x="74" y="14"/>
                      <a:pt x="74" y="14"/>
                    </a:cubicBezTo>
                    <a:cubicBezTo>
                      <a:pt x="73" y="14"/>
                      <a:pt x="73" y="14"/>
                      <a:pt x="73" y="14"/>
                    </a:cubicBezTo>
                    <a:cubicBezTo>
                      <a:pt x="72" y="14"/>
                      <a:pt x="72" y="14"/>
                      <a:pt x="71" y="15"/>
                    </a:cubicBezTo>
                    <a:cubicBezTo>
                      <a:pt x="71" y="15"/>
                      <a:pt x="71" y="15"/>
                      <a:pt x="70" y="15"/>
                    </a:cubicBezTo>
                    <a:cubicBezTo>
                      <a:pt x="70" y="16"/>
                      <a:pt x="70" y="16"/>
                      <a:pt x="69" y="16"/>
                    </a:cubicBezTo>
                    <a:cubicBezTo>
                      <a:pt x="69" y="17"/>
                      <a:pt x="68" y="17"/>
                      <a:pt x="67" y="18"/>
                    </a:cubicBezTo>
                    <a:cubicBezTo>
                      <a:pt x="67" y="18"/>
                      <a:pt x="67" y="18"/>
                      <a:pt x="67" y="18"/>
                    </a:cubicBezTo>
                    <a:cubicBezTo>
                      <a:pt x="67" y="18"/>
                      <a:pt x="67" y="18"/>
                      <a:pt x="67" y="18"/>
                    </a:cubicBezTo>
                    <a:cubicBezTo>
                      <a:pt x="67" y="17"/>
                      <a:pt x="67" y="17"/>
                      <a:pt x="68" y="17"/>
                    </a:cubicBezTo>
                    <a:cubicBezTo>
                      <a:pt x="68" y="17"/>
                      <a:pt x="68" y="17"/>
                      <a:pt x="68" y="17"/>
                    </a:cubicBezTo>
                    <a:cubicBezTo>
                      <a:pt x="69" y="16"/>
                      <a:pt x="69" y="16"/>
                      <a:pt x="69" y="15"/>
                    </a:cubicBezTo>
                    <a:cubicBezTo>
                      <a:pt x="70" y="15"/>
                      <a:pt x="70" y="15"/>
                      <a:pt x="71" y="15"/>
                    </a:cubicBezTo>
                    <a:cubicBezTo>
                      <a:pt x="71" y="14"/>
                      <a:pt x="71" y="14"/>
                      <a:pt x="71" y="14"/>
                    </a:cubicBezTo>
                    <a:cubicBezTo>
                      <a:pt x="71" y="14"/>
                      <a:pt x="71" y="14"/>
                      <a:pt x="71" y="14"/>
                    </a:cubicBezTo>
                    <a:cubicBezTo>
                      <a:pt x="70" y="14"/>
                      <a:pt x="70" y="14"/>
                      <a:pt x="69" y="14"/>
                    </a:cubicBezTo>
                    <a:cubicBezTo>
                      <a:pt x="68" y="14"/>
                      <a:pt x="68" y="15"/>
                      <a:pt x="67" y="15"/>
                    </a:cubicBezTo>
                    <a:cubicBezTo>
                      <a:pt x="68" y="15"/>
                      <a:pt x="68" y="14"/>
                      <a:pt x="69" y="14"/>
                    </a:cubicBezTo>
                    <a:cubicBezTo>
                      <a:pt x="69" y="14"/>
                      <a:pt x="70" y="13"/>
                      <a:pt x="70" y="13"/>
                    </a:cubicBezTo>
                    <a:cubicBezTo>
                      <a:pt x="71" y="13"/>
                      <a:pt x="71" y="13"/>
                      <a:pt x="71" y="13"/>
                    </a:cubicBezTo>
                    <a:cubicBezTo>
                      <a:pt x="72" y="13"/>
                      <a:pt x="72" y="13"/>
                      <a:pt x="72" y="13"/>
                    </a:cubicBezTo>
                    <a:cubicBezTo>
                      <a:pt x="73" y="13"/>
                      <a:pt x="73" y="13"/>
                      <a:pt x="73" y="12"/>
                    </a:cubicBezTo>
                    <a:cubicBezTo>
                      <a:pt x="73" y="12"/>
                      <a:pt x="73" y="12"/>
                      <a:pt x="73" y="12"/>
                    </a:cubicBezTo>
                    <a:cubicBezTo>
                      <a:pt x="73" y="12"/>
                      <a:pt x="73" y="12"/>
                      <a:pt x="73" y="11"/>
                    </a:cubicBezTo>
                    <a:cubicBezTo>
                      <a:pt x="73" y="11"/>
                      <a:pt x="73" y="11"/>
                      <a:pt x="73" y="11"/>
                    </a:cubicBezTo>
                    <a:cubicBezTo>
                      <a:pt x="73" y="11"/>
                      <a:pt x="73" y="11"/>
                      <a:pt x="72" y="11"/>
                    </a:cubicBezTo>
                    <a:cubicBezTo>
                      <a:pt x="72" y="10"/>
                      <a:pt x="72" y="10"/>
                      <a:pt x="71" y="10"/>
                    </a:cubicBezTo>
                    <a:cubicBezTo>
                      <a:pt x="71" y="10"/>
                      <a:pt x="71" y="10"/>
                      <a:pt x="71" y="10"/>
                    </a:cubicBezTo>
                    <a:cubicBezTo>
                      <a:pt x="70" y="10"/>
                      <a:pt x="70" y="10"/>
                      <a:pt x="70" y="10"/>
                    </a:cubicBezTo>
                    <a:cubicBezTo>
                      <a:pt x="70" y="10"/>
                      <a:pt x="70" y="10"/>
                      <a:pt x="69" y="10"/>
                    </a:cubicBezTo>
                    <a:cubicBezTo>
                      <a:pt x="69" y="10"/>
                      <a:pt x="69" y="10"/>
                      <a:pt x="69" y="10"/>
                    </a:cubicBezTo>
                    <a:cubicBezTo>
                      <a:pt x="69" y="10"/>
                      <a:pt x="69" y="10"/>
                      <a:pt x="69" y="10"/>
                    </a:cubicBezTo>
                    <a:cubicBezTo>
                      <a:pt x="68" y="10"/>
                      <a:pt x="68" y="10"/>
                      <a:pt x="68" y="10"/>
                    </a:cubicBezTo>
                    <a:cubicBezTo>
                      <a:pt x="67" y="10"/>
                      <a:pt x="67" y="10"/>
                      <a:pt x="67" y="10"/>
                    </a:cubicBezTo>
                    <a:cubicBezTo>
                      <a:pt x="67" y="9"/>
                      <a:pt x="67" y="9"/>
                      <a:pt x="67" y="9"/>
                    </a:cubicBezTo>
                    <a:cubicBezTo>
                      <a:pt x="66" y="9"/>
                      <a:pt x="65" y="9"/>
                      <a:pt x="65" y="9"/>
                    </a:cubicBezTo>
                    <a:cubicBezTo>
                      <a:pt x="65" y="9"/>
                      <a:pt x="65" y="9"/>
                      <a:pt x="64" y="9"/>
                    </a:cubicBezTo>
                    <a:cubicBezTo>
                      <a:pt x="64" y="9"/>
                      <a:pt x="64" y="9"/>
                      <a:pt x="64" y="9"/>
                    </a:cubicBezTo>
                    <a:cubicBezTo>
                      <a:pt x="63" y="9"/>
                      <a:pt x="63" y="9"/>
                      <a:pt x="62" y="9"/>
                    </a:cubicBezTo>
                    <a:cubicBezTo>
                      <a:pt x="62" y="9"/>
                      <a:pt x="61" y="9"/>
                      <a:pt x="61" y="10"/>
                    </a:cubicBezTo>
                    <a:cubicBezTo>
                      <a:pt x="60" y="10"/>
                      <a:pt x="60" y="10"/>
                      <a:pt x="60" y="10"/>
                    </a:cubicBezTo>
                    <a:cubicBezTo>
                      <a:pt x="59" y="11"/>
                      <a:pt x="59" y="11"/>
                      <a:pt x="58" y="11"/>
                    </a:cubicBezTo>
                    <a:cubicBezTo>
                      <a:pt x="58" y="11"/>
                      <a:pt x="58" y="12"/>
                      <a:pt x="57" y="12"/>
                    </a:cubicBezTo>
                    <a:cubicBezTo>
                      <a:pt x="58" y="12"/>
                      <a:pt x="58" y="12"/>
                      <a:pt x="58" y="12"/>
                    </a:cubicBezTo>
                    <a:cubicBezTo>
                      <a:pt x="58" y="12"/>
                      <a:pt x="58" y="12"/>
                      <a:pt x="59" y="12"/>
                    </a:cubicBezTo>
                    <a:cubicBezTo>
                      <a:pt x="59" y="13"/>
                      <a:pt x="60" y="13"/>
                      <a:pt x="61" y="13"/>
                    </a:cubicBezTo>
                    <a:cubicBezTo>
                      <a:pt x="61" y="13"/>
                      <a:pt x="61" y="13"/>
                      <a:pt x="61" y="13"/>
                    </a:cubicBezTo>
                    <a:cubicBezTo>
                      <a:pt x="62" y="13"/>
                      <a:pt x="62" y="13"/>
                      <a:pt x="62" y="13"/>
                    </a:cubicBezTo>
                    <a:cubicBezTo>
                      <a:pt x="63" y="13"/>
                      <a:pt x="63" y="14"/>
                      <a:pt x="63" y="14"/>
                    </a:cubicBezTo>
                    <a:cubicBezTo>
                      <a:pt x="63" y="14"/>
                      <a:pt x="63" y="14"/>
                      <a:pt x="62" y="14"/>
                    </a:cubicBezTo>
                    <a:cubicBezTo>
                      <a:pt x="62" y="14"/>
                      <a:pt x="62" y="14"/>
                      <a:pt x="62" y="14"/>
                    </a:cubicBezTo>
                    <a:cubicBezTo>
                      <a:pt x="61" y="14"/>
                      <a:pt x="61" y="14"/>
                      <a:pt x="60" y="14"/>
                    </a:cubicBezTo>
                    <a:cubicBezTo>
                      <a:pt x="60" y="14"/>
                      <a:pt x="60" y="14"/>
                      <a:pt x="60" y="14"/>
                    </a:cubicBezTo>
                    <a:cubicBezTo>
                      <a:pt x="59" y="13"/>
                      <a:pt x="59" y="13"/>
                      <a:pt x="58" y="13"/>
                    </a:cubicBezTo>
                    <a:cubicBezTo>
                      <a:pt x="58" y="13"/>
                      <a:pt x="57" y="13"/>
                      <a:pt x="57" y="13"/>
                    </a:cubicBezTo>
                    <a:cubicBezTo>
                      <a:pt x="57" y="13"/>
                      <a:pt x="57" y="13"/>
                      <a:pt x="56" y="14"/>
                    </a:cubicBezTo>
                    <a:cubicBezTo>
                      <a:pt x="57" y="13"/>
                      <a:pt x="57" y="13"/>
                      <a:pt x="57" y="13"/>
                    </a:cubicBezTo>
                    <a:cubicBezTo>
                      <a:pt x="57" y="13"/>
                      <a:pt x="57" y="12"/>
                      <a:pt x="57" y="12"/>
                    </a:cubicBezTo>
                    <a:cubicBezTo>
                      <a:pt x="56" y="12"/>
                      <a:pt x="56" y="12"/>
                      <a:pt x="56" y="12"/>
                    </a:cubicBezTo>
                    <a:cubicBezTo>
                      <a:pt x="55" y="12"/>
                      <a:pt x="55" y="12"/>
                      <a:pt x="55" y="12"/>
                    </a:cubicBezTo>
                    <a:cubicBezTo>
                      <a:pt x="55" y="13"/>
                      <a:pt x="55" y="13"/>
                      <a:pt x="55" y="14"/>
                    </a:cubicBezTo>
                    <a:cubicBezTo>
                      <a:pt x="56" y="14"/>
                      <a:pt x="56" y="14"/>
                      <a:pt x="56" y="14"/>
                    </a:cubicBezTo>
                    <a:cubicBezTo>
                      <a:pt x="56" y="14"/>
                      <a:pt x="56" y="15"/>
                      <a:pt x="57" y="15"/>
                    </a:cubicBezTo>
                    <a:cubicBezTo>
                      <a:pt x="56" y="15"/>
                      <a:pt x="56" y="15"/>
                      <a:pt x="56" y="16"/>
                    </a:cubicBezTo>
                    <a:cubicBezTo>
                      <a:pt x="56" y="15"/>
                      <a:pt x="56" y="15"/>
                      <a:pt x="56" y="15"/>
                    </a:cubicBezTo>
                    <a:cubicBezTo>
                      <a:pt x="56" y="15"/>
                      <a:pt x="56" y="14"/>
                      <a:pt x="55" y="14"/>
                    </a:cubicBezTo>
                    <a:cubicBezTo>
                      <a:pt x="55" y="14"/>
                      <a:pt x="55" y="15"/>
                      <a:pt x="54" y="15"/>
                    </a:cubicBezTo>
                    <a:cubicBezTo>
                      <a:pt x="54" y="15"/>
                      <a:pt x="54" y="16"/>
                      <a:pt x="54" y="16"/>
                    </a:cubicBezTo>
                    <a:cubicBezTo>
                      <a:pt x="54" y="16"/>
                      <a:pt x="55" y="16"/>
                      <a:pt x="55" y="16"/>
                    </a:cubicBezTo>
                    <a:cubicBezTo>
                      <a:pt x="55" y="16"/>
                      <a:pt x="54" y="17"/>
                      <a:pt x="54" y="17"/>
                    </a:cubicBezTo>
                    <a:cubicBezTo>
                      <a:pt x="54" y="17"/>
                      <a:pt x="53" y="17"/>
                      <a:pt x="53" y="17"/>
                    </a:cubicBezTo>
                    <a:cubicBezTo>
                      <a:pt x="53" y="17"/>
                      <a:pt x="52" y="17"/>
                      <a:pt x="52" y="17"/>
                    </a:cubicBezTo>
                    <a:cubicBezTo>
                      <a:pt x="52" y="16"/>
                      <a:pt x="52" y="16"/>
                      <a:pt x="52" y="16"/>
                    </a:cubicBezTo>
                    <a:cubicBezTo>
                      <a:pt x="53" y="16"/>
                      <a:pt x="53" y="16"/>
                      <a:pt x="53" y="15"/>
                    </a:cubicBezTo>
                    <a:cubicBezTo>
                      <a:pt x="54" y="15"/>
                      <a:pt x="54" y="14"/>
                      <a:pt x="54" y="14"/>
                    </a:cubicBezTo>
                    <a:cubicBezTo>
                      <a:pt x="55" y="14"/>
                      <a:pt x="55" y="13"/>
                      <a:pt x="55" y="13"/>
                    </a:cubicBezTo>
                    <a:cubicBezTo>
                      <a:pt x="54" y="13"/>
                      <a:pt x="54" y="13"/>
                      <a:pt x="54" y="13"/>
                    </a:cubicBezTo>
                    <a:cubicBezTo>
                      <a:pt x="54" y="13"/>
                      <a:pt x="54" y="12"/>
                      <a:pt x="53" y="12"/>
                    </a:cubicBezTo>
                    <a:cubicBezTo>
                      <a:pt x="53" y="12"/>
                      <a:pt x="53" y="13"/>
                      <a:pt x="52" y="13"/>
                    </a:cubicBezTo>
                    <a:cubicBezTo>
                      <a:pt x="52" y="13"/>
                      <a:pt x="52" y="13"/>
                      <a:pt x="52" y="14"/>
                    </a:cubicBezTo>
                    <a:cubicBezTo>
                      <a:pt x="52" y="14"/>
                      <a:pt x="51" y="13"/>
                      <a:pt x="51" y="13"/>
                    </a:cubicBezTo>
                    <a:cubicBezTo>
                      <a:pt x="51" y="13"/>
                      <a:pt x="51" y="13"/>
                      <a:pt x="51" y="13"/>
                    </a:cubicBezTo>
                    <a:cubicBezTo>
                      <a:pt x="51" y="13"/>
                      <a:pt x="51" y="13"/>
                      <a:pt x="50" y="13"/>
                    </a:cubicBezTo>
                    <a:cubicBezTo>
                      <a:pt x="50" y="13"/>
                      <a:pt x="50" y="13"/>
                      <a:pt x="50" y="13"/>
                    </a:cubicBezTo>
                    <a:cubicBezTo>
                      <a:pt x="50" y="13"/>
                      <a:pt x="50" y="13"/>
                      <a:pt x="50" y="13"/>
                    </a:cubicBezTo>
                    <a:cubicBezTo>
                      <a:pt x="50" y="14"/>
                      <a:pt x="50" y="14"/>
                      <a:pt x="50" y="14"/>
                    </a:cubicBezTo>
                    <a:cubicBezTo>
                      <a:pt x="50" y="14"/>
                      <a:pt x="50" y="15"/>
                      <a:pt x="50" y="15"/>
                    </a:cubicBezTo>
                    <a:cubicBezTo>
                      <a:pt x="50" y="15"/>
                      <a:pt x="50" y="15"/>
                      <a:pt x="50" y="15"/>
                    </a:cubicBezTo>
                    <a:cubicBezTo>
                      <a:pt x="49" y="15"/>
                      <a:pt x="49" y="14"/>
                      <a:pt x="49" y="14"/>
                    </a:cubicBezTo>
                    <a:cubicBezTo>
                      <a:pt x="49" y="14"/>
                      <a:pt x="49" y="14"/>
                      <a:pt x="49" y="14"/>
                    </a:cubicBezTo>
                    <a:cubicBezTo>
                      <a:pt x="49" y="14"/>
                      <a:pt x="49" y="14"/>
                      <a:pt x="49" y="14"/>
                    </a:cubicBezTo>
                    <a:cubicBezTo>
                      <a:pt x="48" y="15"/>
                      <a:pt x="48" y="15"/>
                      <a:pt x="48" y="15"/>
                    </a:cubicBezTo>
                    <a:cubicBezTo>
                      <a:pt x="48" y="15"/>
                      <a:pt x="48" y="15"/>
                      <a:pt x="48" y="15"/>
                    </a:cubicBezTo>
                    <a:cubicBezTo>
                      <a:pt x="47" y="16"/>
                      <a:pt x="47" y="16"/>
                      <a:pt x="47" y="16"/>
                    </a:cubicBezTo>
                    <a:cubicBezTo>
                      <a:pt x="47" y="16"/>
                      <a:pt x="47" y="17"/>
                      <a:pt x="46" y="17"/>
                    </a:cubicBezTo>
                    <a:cubicBezTo>
                      <a:pt x="46" y="17"/>
                      <a:pt x="46" y="17"/>
                      <a:pt x="46" y="17"/>
                    </a:cubicBezTo>
                    <a:cubicBezTo>
                      <a:pt x="46" y="17"/>
                      <a:pt x="45" y="17"/>
                      <a:pt x="45" y="17"/>
                    </a:cubicBezTo>
                    <a:cubicBezTo>
                      <a:pt x="45" y="17"/>
                      <a:pt x="46" y="17"/>
                      <a:pt x="46" y="17"/>
                    </a:cubicBezTo>
                    <a:cubicBezTo>
                      <a:pt x="46" y="17"/>
                      <a:pt x="46" y="16"/>
                      <a:pt x="46" y="16"/>
                    </a:cubicBezTo>
                    <a:cubicBezTo>
                      <a:pt x="46" y="16"/>
                      <a:pt x="45" y="16"/>
                      <a:pt x="45" y="16"/>
                    </a:cubicBezTo>
                    <a:cubicBezTo>
                      <a:pt x="45" y="16"/>
                      <a:pt x="45" y="16"/>
                      <a:pt x="45" y="16"/>
                    </a:cubicBezTo>
                    <a:cubicBezTo>
                      <a:pt x="45" y="16"/>
                      <a:pt x="45" y="16"/>
                      <a:pt x="45" y="16"/>
                    </a:cubicBezTo>
                    <a:cubicBezTo>
                      <a:pt x="45" y="16"/>
                      <a:pt x="45" y="16"/>
                      <a:pt x="45" y="15"/>
                    </a:cubicBezTo>
                    <a:cubicBezTo>
                      <a:pt x="46" y="15"/>
                      <a:pt x="46" y="16"/>
                      <a:pt x="46" y="16"/>
                    </a:cubicBezTo>
                    <a:cubicBezTo>
                      <a:pt x="46" y="15"/>
                      <a:pt x="46" y="15"/>
                      <a:pt x="46" y="15"/>
                    </a:cubicBezTo>
                    <a:cubicBezTo>
                      <a:pt x="46" y="15"/>
                      <a:pt x="46" y="15"/>
                      <a:pt x="46" y="15"/>
                    </a:cubicBezTo>
                    <a:cubicBezTo>
                      <a:pt x="46" y="15"/>
                      <a:pt x="46" y="15"/>
                      <a:pt x="46" y="15"/>
                    </a:cubicBezTo>
                    <a:cubicBezTo>
                      <a:pt x="46" y="14"/>
                      <a:pt x="47" y="14"/>
                      <a:pt x="47" y="14"/>
                    </a:cubicBezTo>
                    <a:cubicBezTo>
                      <a:pt x="47" y="14"/>
                      <a:pt x="48" y="13"/>
                      <a:pt x="48" y="13"/>
                    </a:cubicBezTo>
                    <a:cubicBezTo>
                      <a:pt x="48" y="13"/>
                      <a:pt x="48" y="12"/>
                      <a:pt x="49" y="12"/>
                    </a:cubicBezTo>
                    <a:cubicBezTo>
                      <a:pt x="49" y="12"/>
                      <a:pt x="49" y="12"/>
                      <a:pt x="49" y="11"/>
                    </a:cubicBezTo>
                    <a:cubicBezTo>
                      <a:pt x="49" y="11"/>
                      <a:pt x="49" y="12"/>
                      <a:pt x="49" y="12"/>
                    </a:cubicBezTo>
                    <a:cubicBezTo>
                      <a:pt x="48" y="12"/>
                      <a:pt x="48" y="12"/>
                      <a:pt x="48" y="12"/>
                    </a:cubicBezTo>
                    <a:cubicBezTo>
                      <a:pt x="48" y="12"/>
                      <a:pt x="47" y="12"/>
                      <a:pt x="47" y="13"/>
                    </a:cubicBezTo>
                    <a:cubicBezTo>
                      <a:pt x="46" y="13"/>
                      <a:pt x="46" y="13"/>
                      <a:pt x="46" y="14"/>
                    </a:cubicBezTo>
                    <a:cubicBezTo>
                      <a:pt x="45" y="14"/>
                      <a:pt x="45" y="14"/>
                      <a:pt x="45" y="14"/>
                    </a:cubicBezTo>
                    <a:cubicBezTo>
                      <a:pt x="45" y="14"/>
                      <a:pt x="45" y="13"/>
                      <a:pt x="46" y="13"/>
                    </a:cubicBezTo>
                    <a:cubicBezTo>
                      <a:pt x="46" y="13"/>
                      <a:pt x="46" y="13"/>
                      <a:pt x="46" y="12"/>
                    </a:cubicBezTo>
                    <a:cubicBezTo>
                      <a:pt x="46" y="12"/>
                      <a:pt x="47" y="12"/>
                      <a:pt x="47" y="12"/>
                    </a:cubicBezTo>
                    <a:cubicBezTo>
                      <a:pt x="47" y="12"/>
                      <a:pt x="47" y="12"/>
                      <a:pt x="48" y="11"/>
                    </a:cubicBezTo>
                    <a:cubicBezTo>
                      <a:pt x="48" y="11"/>
                      <a:pt x="48" y="11"/>
                      <a:pt x="48" y="11"/>
                    </a:cubicBezTo>
                    <a:cubicBezTo>
                      <a:pt x="49" y="11"/>
                      <a:pt x="49" y="11"/>
                      <a:pt x="49" y="10"/>
                    </a:cubicBezTo>
                    <a:cubicBezTo>
                      <a:pt x="50" y="10"/>
                      <a:pt x="50" y="10"/>
                      <a:pt x="50" y="10"/>
                    </a:cubicBezTo>
                    <a:cubicBezTo>
                      <a:pt x="50" y="9"/>
                      <a:pt x="50" y="9"/>
                      <a:pt x="50" y="9"/>
                    </a:cubicBezTo>
                    <a:cubicBezTo>
                      <a:pt x="50" y="9"/>
                      <a:pt x="49" y="9"/>
                      <a:pt x="49" y="9"/>
                    </a:cubicBezTo>
                    <a:cubicBezTo>
                      <a:pt x="49" y="9"/>
                      <a:pt x="49" y="8"/>
                      <a:pt x="49" y="8"/>
                    </a:cubicBezTo>
                    <a:cubicBezTo>
                      <a:pt x="49" y="8"/>
                      <a:pt x="49" y="8"/>
                      <a:pt x="49" y="8"/>
                    </a:cubicBezTo>
                    <a:cubicBezTo>
                      <a:pt x="49" y="7"/>
                      <a:pt x="50" y="7"/>
                      <a:pt x="50" y="6"/>
                    </a:cubicBezTo>
                    <a:cubicBezTo>
                      <a:pt x="50" y="6"/>
                      <a:pt x="50" y="6"/>
                      <a:pt x="51" y="6"/>
                    </a:cubicBezTo>
                    <a:cubicBezTo>
                      <a:pt x="50" y="6"/>
                      <a:pt x="50" y="5"/>
                      <a:pt x="50" y="5"/>
                    </a:cubicBezTo>
                    <a:cubicBezTo>
                      <a:pt x="50" y="5"/>
                      <a:pt x="49" y="5"/>
                      <a:pt x="49" y="5"/>
                    </a:cubicBezTo>
                    <a:cubicBezTo>
                      <a:pt x="49" y="5"/>
                      <a:pt x="49" y="5"/>
                      <a:pt x="48" y="5"/>
                    </a:cubicBezTo>
                    <a:cubicBezTo>
                      <a:pt x="49" y="5"/>
                      <a:pt x="49" y="4"/>
                      <a:pt x="49" y="4"/>
                    </a:cubicBezTo>
                    <a:cubicBezTo>
                      <a:pt x="49" y="4"/>
                      <a:pt x="50" y="3"/>
                      <a:pt x="50" y="3"/>
                    </a:cubicBezTo>
                    <a:cubicBezTo>
                      <a:pt x="50" y="3"/>
                      <a:pt x="50" y="3"/>
                      <a:pt x="50" y="3"/>
                    </a:cubicBezTo>
                    <a:cubicBezTo>
                      <a:pt x="50" y="2"/>
                      <a:pt x="50" y="2"/>
                      <a:pt x="50" y="1"/>
                    </a:cubicBezTo>
                    <a:cubicBezTo>
                      <a:pt x="50" y="1"/>
                      <a:pt x="50" y="1"/>
                      <a:pt x="50" y="1"/>
                    </a:cubicBezTo>
                    <a:cubicBezTo>
                      <a:pt x="50" y="1"/>
                      <a:pt x="50" y="0"/>
                      <a:pt x="50" y="0"/>
                    </a:cubicBezTo>
                    <a:cubicBezTo>
                      <a:pt x="49" y="0"/>
                      <a:pt x="49" y="0"/>
                      <a:pt x="48" y="0"/>
                    </a:cubicBezTo>
                    <a:cubicBezTo>
                      <a:pt x="47" y="0"/>
                      <a:pt x="47" y="1"/>
                      <a:pt x="46" y="1"/>
                    </a:cubicBezTo>
                    <a:cubicBezTo>
                      <a:pt x="45" y="1"/>
                      <a:pt x="45" y="1"/>
                      <a:pt x="44" y="1"/>
                    </a:cubicBezTo>
                    <a:cubicBezTo>
                      <a:pt x="44" y="1"/>
                      <a:pt x="43" y="1"/>
                      <a:pt x="43" y="2"/>
                    </a:cubicBezTo>
                    <a:cubicBezTo>
                      <a:pt x="43" y="2"/>
                      <a:pt x="42" y="2"/>
                      <a:pt x="42" y="2"/>
                    </a:cubicBezTo>
                    <a:cubicBezTo>
                      <a:pt x="41" y="2"/>
                      <a:pt x="41" y="2"/>
                      <a:pt x="40" y="3"/>
                    </a:cubicBezTo>
                    <a:cubicBezTo>
                      <a:pt x="39" y="3"/>
                      <a:pt x="38" y="3"/>
                      <a:pt x="37" y="4"/>
                    </a:cubicBezTo>
                    <a:cubicBezTo>
                      <a:pt x="37" y="4"/>
                      <a:pt x="37" y="4"/>
                      <a:pt x="37" y="4"/>
                    </a:cubicBezTo>
                    <a:cubicBezTo>
                      <a:pt x="37" y="4"/>
                      <a:pt x="38" y="5"/>
                      <a:pt x="38" y="5"/>
                    </a:cubicBezTo>
                    <a:cubicBezTo>
                      <a:pt x="38" y="5"/>
                      <a:pt x="38" y="5"/>
                      <a:pt x="38" y="5"/>
                    </a:cubicBezTo>
                    <a:cubicBezTo>
                      <a:pt x="38" y="6"/>
                      <a:pt x="38" y="6"/>
                      <a:pt x="38" y="6"/>
                    </a:cubicBezTo>
                    <a:cubicBezTo>
                      <a:pt x="38" y="6"/>
                      <a:pt x="38" y="5"/>
                      <a:pt x="37" y="5"/>
                    </a:cubicBezTo>
                    <a:cubicBezTo>
                      <a:pt x="37" y="5"/>
                      <a:pt x="37" y="5"/>
                      <a:pt x="37" y="5"/>
                    </a:cubicBezTo>
                    <a:cubicBezTo>
                      <a:pt x="36" y="5"/>
                      <a:pt x="36" y="4"/>
                      <a:pt x="36" y="4"/>
                    </a:cubicBezTo>
                    <a:cubicBezTo>
                      <a:pt x="35" y="4"/>
                      <a:pt x="35" y="4"/>
                      <a:pt x="35" y="5"/>
                    </a:cubicBezTo>
                    <a:cubicBezTo>
                      <a:pt x="34" y="5"/>
                      <a:pt x="34" y="5"/>
                      <a:pt x="34" y="5"/>
                    </a:cubicBezTo>
                    <a:cubicBezTo>
                      <a:pt x="34" y="5"/>
                      <a:pt x="34" y="6"/>
                      <a:pt x="34" y="6"/>
                    </a:cubicBezTo>
                    <a:cubicBezTo>
                      <a:pt x="34" y="6"/>
                      <a:pt x="34" y="6"/>
                      <a:pt x="34" y="6"/>
                    </a:cubicBezTo>
                    <a:cubicBezTo>
                      <a:pt x="34" y="6"/>
                      <a:pt x="34" y="6"/>
                      <a:pt x="33" y="6"/>
                    </a:cubicBezTo>
                    <a:cubicBezTo>
                      <a:pt x="33" y="5"/>
                      <a:pt x="33" y="5"/>
                      <a:pt x="33" y="5"/>
                    </a:cubicBezTo>
                    <a:cubicBezTo>
                      <a:pt x="33" y="5"/>
                      <a:pt x="33" y="5"/>
                      <a:pt x="33" y="5"/>
                    </a:cubicBezTo>
                    <a:cubicBezTo>
                      <a:pt x="32" y="5"/>
                      <a:pt x="32" y="5"/>
                      <a:pt x="31" y="6"/>
                    </a:cubicBezTo>
                    <a:cubicBezTo>
                      <a:pt x="31" y="6"/>
                      <a:pt x="31" y="6"/>
                      <a:pt x="31" y="6"/>
                    </a:cubicBezTo>
                    <a:cubicBezTo>
                      <a:pt x="31" y="6"/>
                      <a:pt x="31" y="7"/>
                      <a:pt x="31" y="7"/>
                    </a:cubicBezTo>
                    <a:cubicBezTo>
                      <a:pt x="32" y="7"/>
                      <a:pt x="32" y="7"/>
                      <a:pt x="33" y="7"/>
                    </a:cubicBezTo>
                    <a:cubicBezTo>
                      <a:pt x="33" y="7"/>
                      <a:pt x="33" y="8"/>
                      <a:pt x="34" y="8"/>
                    </a:cubicBezTo>
                    <a:cubicBezTo>
                      <a:pt x="34" y="8"/>
                      <a:pt x="35" y="8"/>
                      <a:pt x="35" y="8"/>
                    </a:cubicBezTo>
                    <a:cubicBezTo>
                      <a:pt x="35" y="8"/>
                      <a:pt x="35" y="8"/>
                      <a:pt x="35" y="8"/>
                    </a:cubicBezTo>
                    <a:cubicBezTo>
                      <a:pt x="34" y="8"/>
                      <a:pt x="34" y="8"/>
                      <a:pt x="33" y="8"/>
                    </a:cubicBezTo>
                    <a:cubicBezTo>
                      <a:pt x="32" y="8"/>
                      <a:pt x="32" y="7"/>
                      <a:pt x="31" y="7"/>
                    </a:cubicBezTo>
                    <a:cubicBezTo>
                      <a:pt x="31" y="7"/>
                      <a:pt x="31" y="7"/>
                      <a:pt x="30" y="7"/>
                    </a:cubicBezTo>
                    <a:cubicBezTo>
                      <a:pt x="30" y="7"/>
                      <a:pt x="30" y="8"/>
                      <a:pt x="30" y="8"/>
                    </a:cubicBezTo>
                    <a:cubicBezTo>
                      <a:pt x="30" y="8"/>
                      <a:pt x="29" y="8"/>
                      <a:pt x="28" y="8"/>
                    </a:cubicBezTo>
                    <a:cubicBezTo>
                      <a:pt x="28" y="8"/>
                      <a:pt x="28" y="8"/>
                      <a:pt x="28" y="8"/>
                    </a:cubicBezTo>
                    <a:cubicBezTo>
                      <a:pt x="28" y="8"/>
                      <a:pt x="28" y="9"/>
                      <a:pt x="28" y="9"/>
                    </a:cubicBezTo>
                    <a:cubicBezTo>
                      <a:pt x="29" y="9"/>
                      <a:pt x="29" y="8"/>
                      <a:pt x="30" y="8"/>
                    </a:cubicBezTo>
                    <a:cubicBezTo>
                      <a:pt x="30" y="8"/>
                      <a:pt x="30" y="9"/>
                      <a:pt x="30" y="9"/>
                    </a:cubicBezTo>
                    <a:cubicBezTo>
                      <a:pt x="30" y="9"/>
                      <a:pt x="30" y="9"/>
                      <a:pt x="31" y="9"/>
                    </a:cubicBezTo>
                    <a:cubicBezTo>
                      <a:pt x="31" y="9"/>
                      <a:pt x="32" y="10"/>
                      <a:pt x="32" y="10"/>
                    </a:cubicBezTo>
                    <a:cubicBezTo>
                      <a:pt x="32" y="10"/>
                      <a:pt x="33" y="10"/>
                      <a:pt x="33" y="10"/>
                    </a:cubicBezTo>
                    <a:cubicBezTo>
                      <a:pt x="33" y="10"/>
                      <a:pt x="33" y="10"/>
                      <a:pt x="34" y="10"/>
                    </a:cubicBezTo>
                    <a:cubicBezTo>
                      <a:pt x="33" y="10"/>
                      <a:pt x="33" y="11"/>
                      <a:pt x="33" y="11"/>
                    </a:cubicBezTo>
                    <a:cubicBezTo>
                      <a:pt x="32" y="10"/>
                      <a:pt x="32" y="10"/>
                      <a:pt x="32" y="10"/>
                    </a:cubicBezTo>
                    <a:cubicBezTo>
                      <a:pt x="31" y="10"/>
                      <a:pt x="31" y="10"/>
                      <a:pt x="30" y="10"/>
                    </a:cubicBezTo>
                    <a:cubicBezTo>
                      <a:pt x="30" y="10"/>
                      <a:pt x="30" y="10"/>
                      <a:pt x="30" y="9"/>
                    </a:cubicBezTo>
                    <a:cubicBezTo>
                      <a:pt x="29" y="9"/>
                      <a:pt x="29" y="9"/>
                      <a:pt x="29" y="9"/>
                    </a:cubicBezTo>
                    <a:cubicBezTo>
                      <a:pt x="28" y="9"/>
                      <a:pt x="28" y="9"/>
                      <a:pt x="27" y="9"/>
                    </a:cubicBezTo>
                    <a:cubicBezTo>
                      <a:pt x="27" y="9"/>
                      <a:pt x="27" y="10"/>
                      <a:pt x="26" y="10"/>
                    </a:cubicBezTo>
                    <a:cubicBezTo>
                      <a:pt x="26" y="10"/>
                      <a:pt x="26" y="10"/>
                      <a:pt x="26" y="11"/>
                    </a:cubicBezTo>
                    <a:cubicBezTo>
                      <a:pt x="26" y="11"/>
                      <a:pt x="26" y="11"/>
                      <a:pt x="26" y="12"/>
                    </a:cubicBezTo>
                    <a:cubicBezTo>
                      <a:pt x="26" y="12"/>
                      <a:pt x="26" y="12"/>
                      <a:pt x="26" y="13"/>
                    </a:cubicBezTo>
                    <a:cubicBezTo>
                      <a:pt x="26" y="13"/>
                      <a:pt x="26" y="13"/>
                      <a:pt x="27" y="13"/>
                    </a:cubicBezTo>
                    <a:cubicBezTo>
                      <a:pt x="26" y="13"/>
                      <a:pt x="26" y="14"/>
                      <a:pt x="25" y="14"/>
                    </a:cubicBezTo>
                    <a:cubicBezTo>
                      <a:pt x="25" y="14"/>
                      <a:pt x="25" y="14"/>
                      <a:pt x="25" y="14"/>
                    </a:cubicBezTo>
                    <a:cubicBezTo>
                      <a:pt x="26" y="14"/>
                      <a:pt x="26" y="14"/>
                      <a:pt x="26" y="14"/>
                    </a:cubicBezTo>
                    <a:cubicBezTo>
                      <a:pt x="26" y="15"/>
                      <a:pt x="26" y="15"/>
                      <a:pt x="27" y="15"/>
                    </a:cubicBezTo>
                    <a:cubicBezTo>
                      <a:pt x="27" y="15"/>
                      <a:pt x="27" y="15"/>
                      <a:pt x="27" y="15"/>
                    </a:cubicBezTo>
                    <a:cubicBezTo>
                      <a:pt x="28" y="14"/>
                      <a:pt x="29" y="14"/>
                      <a:pt x="29" y="14"/>
                    </a:cubicBezTo>
                    <a:cubicBezTo>
                      <a:pt x="29" y="14"/>
                      <a:pt x="30" y="14"/>
                      <a:pt x="30" y="14"/>
                    </a:cubicBezTo>
                    <a:cubicBezTo>
                      <a:pt x="30" y="14"/>
                      <a:pt x="30" y="14"/>
                      <a:pt x="30" y="14"/>
                    </a:cubicBezTo>
                    <a:cubicBezTo>
                      <a:pt x="30" y="14"/>
                      <a:pt x="30" y="14"/>
                      <a:pt x="29" y="14"/>
                    </a:cubicBezTo>
                    <a:cubicBezTo>
                      <a:pt x="29" y="14"/>
                      <a:pt x="29" y="15"/>
                      <a:pt x="29" y="15"/>
                    </a:cubicBezTo>
                    <a:cubicBezTo>
                      <a:pt x="29" y="15"/>
                      <a:pt x="29" y="15"/>
                      <a:pt x="29" y="15"/>
                    </a:cubicBezTo>
                    <a:cubicBezTo>
                      <a:pt x="29" y="15"/>
                      <a:pt x="29" y="15"/>
                      <a:pt x="28" y="15"/>
                    </a:cubicBezTo>
                    <a:cubicBezTo>
                      <a:pt x="28" y="15"/>
                      <a:pt x="28" y="16"/>
                      <a:pt x="28" y="16"/>
                    </a:cubicBezTo>
                    <a:cubicBezTo>
                      <a:pt x="28" y="16"/>
                      <a:pt x="28" y="16"/>
                      <a:pt x="28" y="17"/>
                    </a:cubicBezTo>
                    <a:cubicBezTo>
                      <a:pt x="28" y="17"/>
                      <a:pt x="27" y="17"/>
                      <a:pt x="27" y="17"/>
                    </a:cubicBezTo>
                    <a:cubicBezTo>
                      <a:pt x="27" y="17"/>
                      <a:pt x="27" y="17"/>
                      <a:pt x="27" y="17"/>
                    </a:cubicBezTo>
                    <a:cubicBezTo>
                      <a:pt x="27" y="17"/>
                      <a:pt x="27" y="17"/>
                      <a:pt x="27" y="17"/>
                    </a:cubicBezTo>
                    <a:cubicBezTo>
                      <a:pt x="27" y="16"/>
                      <a:pt x="26" y="16"/>
                      <a:pt x="26" y="16"/>
                    </a:cubicBezTo>
                    <a:cubicBezTo>
                      <a:pt x="26" y="16"/>
                      <a:pt x="25" y="16"/>
                      <a:pt x="25" y="16"/>
                    </a:cubicBezTo>
                    <a:cubicBezTo>
                      <a:pt x="25" y="16"/>
                      <a:pt x="25" y="16"/>
                      <a:pt x="25" y="17"/>
                    </a:cubicBezTo>
                    <a:cubicBezTo>
                      <a:pt x="25" y="17"/>
                      <a:pt x="25" y="17"/>
                      <a:pt x="25" y="17"/>
                    </a:cubicBezTo>
                    <a:cubicBezTo>
                      <a:pt x="25" y="17"/>
                      <a:pt x="25" y="17"/>
                      <a:pt x="24" y="18"/>
                    </a:cubicBezTo>
                    <a:cubicBezTo>
                      <a:pt x="24" y="18"/>
                      <a:pt x="24" y="18"/>
                      <a:pt x="23" y="18"/>
                    </a:cubicBezTo>
                    <a:cubicBezTo>
                      <a:pt x="23" y="18"/>
                      <a:pt x="23" y="18"/>
                      <a:pt x="23" y="19"/>
                    </a:cubicBezTo>
                    <a:cubicBezTo>
                      <a:pt x="23" y="18"/>
                      <a:pt x="22" y="18"/>
                      <a:pt x="22" y="18"/>
                    </a:cubicBezTo>
                    <a:cubicBezTo>
                      <a:pt x="22" y="18"/>
                      <a:pt x="22" y="18"/>
                      <a:pt x="22" y="18"/>
                    </a:cubicBezTo>
                    <a:cubicBezTo>
                      <a:pt x="22" y="19"/>
                      <a:pt x="22" y="19"/>
                      <a:pt x="22" y="19"/>
                    </a:cubicBezTo>
                    <a:cubicBezTo>
                      <a:pt x="22" y="19"/>
                      <a:pt x="23" y="20"/>
                      <a:pt x="23" y="20"/>
                    </a:cubicBezTo>
                    <a:cubicBezTo>
                      <a:pt x="23" y="20"/>
                      <a:pt x="23" y="20"/>
                      <a:pt x="23" y="21"/>
                    </a:cubicBezTo>
                    <a:cubicBezTo>
                      <a:pt x="23" y="21"/>
                      <a:pt x="23" y="21"/>
                      <a:pt x="23" y="21"/>
                    </a:cubicBezTo>
                    <a:cubicBezTo>
                      <a:pt x="24" y="21"/>
                      <a:pt x="24" y="21"/>
                      <a:pt x="24" y="22"/>
                    </a:cubicBezTo>
                    <a:cubicBezTo>
                      <a:pt x="24" y="22"/>
                      <a:pt x="24" y="22"/>
                      <a:pt x="25" y="22"/>
                    </a:cubicBezTo>
                    <a:cubicBezTo>
                      <a:pt x="25" y="22"/>
                      <a:pt x="25" y="22"/>
                      <a:pt x="25" y="22"/>
                    </a:cubicBezTo>
                    <a:cubicBezTo>
                      <a:pt x="25" y="22"/>
                      <a:pt x="25" y="22"/>
                      <a:pt x="25" y="22"/>
                    </a:cubicBezTo>
                    <a:cubicBezTo>
                      <a:pt x="25" y="22"/>
                      <a:pt x="25" y="23"/>
                      <a:pt x="26" y="23"/>
                    </a:cubicBezTo>
                    <a:cubicBezTo>
                      <a:pt x="26" y="23"/>
                      <a:pt x="26" y="23"/>
                      <a:pt x="26" y="23"/>
                    </a:cubicBezTo>
                    <a:cubicBezTo>
                      <a:pt x="25" y="24"/>
                      <a:pt x="25" y="24"/>
                      <a:pt x="25" y="24"/>
                    </a:cubicBezTo>
                    <a:cubicBezTo>
                      <a:pt x="25" y="24"/>
                      <a:pt x="25" y="24"/>
                      <a:pt x="25" y="25"/>
                    </a:cubicBezTo>
                    <a:cubicBezTo>
                      <a:pt x="24" y="25"/>
                      <a:pt x="24" y="25"/>
                      <a:pt x="24" y="26"/>
                    </a:cubicBezTo>
                    <a:cubicBezTo>
                      <a:pt x="24" y="26"/>
                      <a:pt x="24" y="26"/>
                      <a:pt x="24" y="26"/>
                    </a:cubicBezTo>
                    <a:cubicBezTo>
                      <a:pt x="24" y="27"/>
                      <a:pt x="23" y="27"/>
                      <a:pt x="23" y="28"/>
                    </a:cubicBezTo>
                    <a:cubicBezTo>
                      <a:pt x="23" y="28"/>
                      <a:pt x="23" y="28"/>
                      <a:pt x="23" y="28"/>
                    </a:cubicBezTo>
                    <a:cubicBezTo>
                      <a:pt x="23" y="29"/>
                      <a:pt x="22" y="29"/>
                      <a:pt x="22" y="30"/>
                    </a:cubicBezTo>
                    <a:cubicBezTo>
                      <a:pt x="22" y="29"/>
                      <a:pt x="22" y="29"/>
                      <a:pt x="22" y="29"/>
                    </a:cubicBezTo>
                    <a:cubicBezTo>
                      <a:pt x="22" y="29"/>
                      <a:pt x="22" y="29"/>
                      <a:pt x="22" y="28"/>
                    </a:cubicBezTo>
                    <a:cubicBezTo>
                      <a:pt x="22" y="28"/>
                      <a:pt x="22" y="28"/>
                      <a:pt x="22" y="27"/>
                    </a:cubicBezTo>
                    <a:cubicBezTo>
                      <a:pt x="22" y="27"/>
                      <a:pt x="23" y="27"/>
                      <a:pt x="23" y="27"/>
                    </a:cubicBezTo>
                    <a:cubicBezTo>
                      <a:pt x="23" y="27"/>
                      <a:pt x="23" y="26"/>
                      <a:pt x="23" y="26"/>
                    </a:cubicBezTo>
                    <a:cubicBezTo>
                      <a:pt x="22" y="26"/>
                      <a:pt x="22" y="27"/>
                      <a:pt x="22" y="27"/>
                    </a:cubicBezTo>
                    <a:cubicBezTo>
                      <a:pt x="22" y="27"/>
                      <a:pt x="22" y="27"/>
                      <a:pt x="22" y="27"/>
                    </a:cubicBezTo>
                    <a:cubicBezTo>
                      <a:pt x="21" y="27"/>
                      <a:pt x="21" y="27"/>
                      <a:pt x="21" y="26"/>
                    </a:cubicBezTo>
                    <a:cubicBezTo>
                      <a:pt x="21" y="26"/>
                      <a:pt x="20" y="26"/>
                      <a:pt x="20" y="26"/>
                    </a:cubicBezTo>
                    <a:cubicBezTo>
                      <a:pt x="20" y="26"/>
                      <a:pt x="21" y="26"/>
                      <a:pt x="21" y="26"/>
                    </a:cubicBezTo>
                    <a:cubicBezTo>
                      <a:pt x="21" y="26"/>
                      <a:pt x="21" y="26"/>
                      <a:pt x="21" y="26"/>
                    </a:cubicBezTo>
                    <a:cubicBezTo>
                      <a:pt x="22" y="26"/>
                      <a:pt x="22" y="26"/>
                      <a:pt x="22" y="26"/>
                    </a:cubicBezTo>
                    <a:cubicBezTo>
                      <a:pt x="22" y="25"/>
                      <a:pt x="22" y="25"/>
                      <a:pt x="22" y="25"/>
                    </a:cubicBezTo>
                    <a:cubicBezTo>
                      <a:pt x="22" y="25"/>
                      <a:pt x="23" y="25"/>
                      <a:pt x="23" y="25"/>
                    </a:cubicBezTo>
                    <a:cubicBezTo>
                      <a:pt x="23" y="25"/>
                      <a:pt x="23" y="25"/>
                      <a:pt x="23" y="26"/>
                    </a:cubicBezTo>
                    <a:cubicBezTo>
                      <a:pt x="23" y="25"/>
                      <a:pt x="23" y="25"/>
                      <a:pt x="24" y="25"/>
                    </a:cubicBezTo>
                    <a:cubicBezTo>
                      <a:pt x="24" y="25"/>
                      <a:pt x="23" y="24"/>
                      <a:pt x="23" y="24"/>
                    </a:cubicBezTo>
                    <a:cubicBezTo>
                      <a:pt x="23" y="24"/>
                      <a:pt x="23" y="24"/>
                      <a:pt x="22" y="24"/>
                    </a:cubicBezTo>
                    <a:cubicBezTo>
                      <a:pt x="22" y="24"/>
                      <a:pt x="22" y="24"/>
                      <a:pt x="22" y="24"/>
                    </a:cubicBezTo>
                    <a:cubicBezTo>
                      <a:pt x="22" y="23"/>
                      <a:pt x="21" y="23"/>
                      <a:pt x="21" y="23"/>
                    </a:cubicBezTo>
                    <a:cubicBezTo>
                      <a:pt x="21" y="23"/>
                      <a:pt x="21" y="22"/>
                      <a:pt x="21" y="22"/>
                    </a:cubicBezTo>
                    <a:cubicBezTo>
                      <a:pt x="20" y="22"/>
                      <a:pt x="20" y="22"/>
                      <a:pt x="20" y="22"/>
                    </a:cubicBezTo>
                    <a:cubicBezTo>
                      <a:pt x="20" y="21"/>
                      <a:pt x="20" y="21"/>
                      <a:pt x="19" y="21"/>
                    </a:cubicBezTo>
                    <a:cubicBezTo>
                      <a:pt x="19" y="21"/>
                      <a:pt x="19" y="20"/>
                      <a:pt x="19" y="20"/>
                    </a:cubicBezTo>
                    <a:cubicBezTo>
                      <a:pt x="19" y="20"/>
                      <a:pt x="19" y="20"/>
                      <a:pt x="19" y="20"/>
                    </a:cubicBezTo>
                    <a:cubicBezTo>
                      <a:pt x="19" y="20"/>
                      <a:pt x="19" y="19"/>
                      <a:pt x="19" y="19"/>
                    </a:cubicBezTo>
                    <a:cubicBezTo>
                      <a:pt x="19" y="19"/>
                      <a:pt x="20" y="19"/>
                      <a:pt x="20" y="18"/>
                    </a:cubicBezTo>
                    <a:cubicBezTo>
                      <a:pt x="20" y="18"/>
                      <a:pt x="20" y="18"/>
                      <a:pt x="20" y="17"/>
                    </a:cubicBezTo>
                    <a:cubicBezTo>
                      <a:pt x="20" y="17"/>
                      <a:pt x="20" y="17"/>
                      <a:pt x="21" y="17"/>
                    </a:cubicBezTo>
                    <a:cubicBezTo>
                      <a:pt x="21" y="16"/>
                      <a:pt x="21" y="16"/>
                      <a:pt x="21" y="16"/>
                    </a:cubicBezTo>
                    <a:cubicBezTo>
                      <a:pt x="22" y="15"/>
                      <a:pt x="22" y="15"/>
                      <a:pt x="22" y="15"/>
                    </a:cubicBezTo>
                    <a:cubicBezTo>
                      <a:pt x="22" y="15"/>
                      <a:pt x="22" y="15"/>
                      <a:pt x="22" y="14"/>
                    </a:cubicBezTo>
                    <a:cubicBezTo>
                      <a:pt x="22" y="14"/>
                      <a:pt x="22" y="14"/>
                      <a:pt x="21" y="14"/>
                    </a:cubicBezTo>
                    <a:cubicBezTo>
                      <a:pt x="21" y="14"/>
                      <a:pt x="21" y="14"/>
                      <a:pt x="21" y="14"/>
                    </a:cubicBezTo>
                    <a:cubicBezTo>
                      <a:pt x="21" y="13"/>
                      <a:pt x="21" y="13"/>
                      <a:pt x="21" y="13"/>
                    </a:cubicBezTo>
                    <a:cubicBezTo>
                      <a:pt x="21" y="12"/>
                      <a:pt x="21" y="12"/>
                      <a:pt x="21" y="11"/>
                    </a:cubicBezTo>
                    <a:cubicBezTo>
                      <a:pt x="22" y="11"/>
                      <a:pt x="22" y="11"/>
                      <a:pt x="22" y="11"/>
                    </a:cubicBezTo>
                    <a:cubicBezTo>
                      <a:pt x="23" y="10"/>
                      <a:pt x="23" y="10"/>
                      <a:pt x="24" y="10"/>
                    </a:cubicBezTo>
                    <a:cubicBezTo>
                      <a:pt x="24" y="9"/>
                      <a:pt x="25" y="8"/>
                      <a:pt x="25" y="8"/>
                    </a:cubicBezTo>
                    <a:cubicBezTo>
                      <a:pt x="26" y="7"/>
                      <a:pt x="27" y="6"/>
                      <a:pt x="27" y="6"/>
                    </a:cubicBezTo>
                    <a:cubicBezTo>
                      <a:pt x="28" y="6"/>
                      <a:pt x="28" y="6"/>
                      <a:pt x="28" y="5"/>
                    </a:cubicBezTo>
                    <a:cubicBezTo>
                      <a:pt x="29" y="5"/>
                      <a:pt x="29" y="5"/>
                      <a:pt x="29" y="4"/>
                    </a:cubicBezTo>
                    <a:cubicBezTo>
                      <a:pt x="29" y="4"/>
                      <a:pt x="29" y="4"/>
                      <a:pt x="30" y="4"/>
                    </a:cubicBezTo>
                    <a:cubicBezTo>
                      <a:pt x="30" y="4"/>
                      <a:pt x="30" y="4"/>
                      <a:pt x="31" y="3"/>
                    </a:cubicBezTo>
                    <a:cubicBezTo>
                      <a:pt x="31" y="3"/>
                      <a:pt x="32" y="3"/>
                      <a:pt x="33" y="3"/>
                    </a:cubicBezTo>
                    <a:cubicBezTo>
                      <a:pt x="33" y="2"/>
                      <a:pt x="34" y="2"/>
                      <a:pt x="34" y="2"/>
                    </a:cubicBezTo>
                    <a:cubicBezTo>
                      <a:pt x="34" y="2"/>
                      <a:pt x="34" y="1"/>
                      <a:pt x="34" y="1"/>
                    </a:cubicBezTo>
                    <a:cubicBezTo>
                      <a:pt x="34" y="1"/>
                      <a:pt x="34" y="1"/>
                      <a:pt x="34" y="1"/>
                    </a:cubicBezTo>
                    <a:cubicBezTo>
                      <a:pt x="33" y="1"/>
                      <a:pt x="32" y="1"/>
                      <a:pt x="31" y="1"/>
                    </a:cubicBezTo>
                    <a:cubicBezTo>
                      <a:pt x="31" y="1"/>
                      <a:pt x="30" y="0"/>
                      <a:pt x="30" y="0"/>
                    </a:cubicBezTo>
                    <a:cubicBezTo>
                      <a:pt x="29" y="1"/>
                      <a:pt x="29" y="1"/>
                      <a:pt x="28" y="1"/>
                    </a:cubicBezTo>
                    <a:cubicBezTo>
                      <a:pt x="28" y="1"/>
                      <a:pt x="28" y="1"/>
                      <a:pt x="27" y="1"/>
                    </a:cubicBezTo>
                    <a:cubicBezTo>
                      <a:pt x="27" y="1"/>
                      <a:pt x="27" y="1"/>
                      <a:pt x="26" y="1"/>
                    </a:cubicBezTo>
                    <a:cubicBezTo>
                      <a:pt x="26" y="1"/>
                      <a:pt x="25" y="1"/>
                      <a:pt x="25" y="1"/>
                    </a:cubicBezTo>
                    <a:cubicBezTo>
                      <a:pt x="25" y="1"/>
                      <a:pt x="24" y="2"/>
                      <a:pt x="24" y="2"/>
                    </a:cubicBezTo>
                    <a:cubicBezTo>
                      <a:pt x="23" y="2"/>
                      <a:pt x="23" y="2"/>
                      <a:pt x="22" y="2"/>
                    </a:cubicBezTo>
                    <a:cubicBezTo>
                      <a:pt x="21" y="3"/>
                      <a:pt x="20" y="3"/>
                      <a:pt x="19" y="4"/>
                    </a:cubicBezTo>
                    <a:cubicBezTo>
                      <a:pt x="18" y="4"/>
                      <a:pt x="18" y="5"/>
                      <a:pt x="17" y="5"/>
                    </a:cubicBezTo>
                    <a:cubicBezTo>
                      <a:pt x="16" y="5"/>
                      <a:pt x="16" y="6"/>
                      <a:pt x="15" y="6"/>
                    </a:cubicBezTo>
                    <a:cubicBezTo>
                      <a:pt x="15" y="6"/>
                      <a:pt x="15" y="7"/>
                      <a:pt x="15" y="7"/>
                    </a:cubicBezTo>
                    <a:cubicBezTo>
                      <a:pt x="15" y="7"/>
                      <a:pt x="15" y="7"/>
                      <a:pt x="16" y="7"/>
                    </a:cubicBezTo>
                    <a:cubicBezTo>
                      <a:pt x="15" y="7"/>
                      <a:pt x="15" y="7"/>
                      <a:pt x="15" y="7"/>
                    </a:cubicBezTo>
                    <a:cubicBezTo>
                      <a:pt x="15" y="7"/>
                      <a:pt x="14" y="7"/>
                      <a:pt x="14" y="8"/>
                    </a:cubicBezTo>
                    <a:cubicBezTo>
                      <a:pt x="14" y="8"/>
                      <a:pt x="14" y="8"/>
                      <a:pt x="13" y="8"/>
                    </a:cubicBezTo>
                    <a:cubicBezTo>
                      <a:pt x="13" y="8"/>
                      <a:pt x="13" y="9"/>
                      <a:pt x="12" y="9"/>
                    </a:cubicBezTo>
                    <a:cubicBezTo>
                      <a:pt x="12" y="9"/>
                      <a:pt x="12" y="9"/>
                      <a:pt x="11" y="10"/>
                    </a:cubicBezTo>
                    <a:cubicBezTo>
                      <a:pt x="11" y="10"/>
                      <a:pt x="12" y="10"/>
                      <a:pt x="12" y="10"/>
                    </a:cubicBezTo>
                    <a:cubicBezTo>
                      <a:pt x="11" y="10"/>
                      <a:pt x="11" y="10"/>
                      <a:pt x="11" y="10"/>
                    </a:cubicBezTo>
                    <a:cubicBezTo>
                      <a:pt x="10" y="11"/>
                      <a:pt x="10" y="12"/>
                      <a:pt x="10" y="12"/>
                    </a:cubicBezTo>
                    <a:cubicBezTo>
                      <a:pt x="10" y="12"/>
                      <a:pt x="10" y="12"/>
                      <a:pt x="10" y="12"/>
                    </a:cubicBezTo>
                    <a:cubicBezTo>
                      <a:pt x="10" y="13"/>
                      <a:pt x="10" y="13"/>
                      <a:pt x="10" y="13"/>
                    </a:cubicBezTo>
                    <a:cubicBezTo>
                      <a:pt x="9" y="13"/>
                      <a:pt x="9" y="13"/>
                      <a:pt x="9" y="13"/>
                    </a:cubicBezTo>
                    <a:cubicBezTo>
                      <a:pt x="9" y="13"/>
                      <a:pt x="9" y="13"/>
                      <a:pt x="9" y="13"/>
                    </a:cubicBezTo>
                    <a:cubicBezTo>
                      <a:pt x="8" y="13"/>
                      <a:pt x="8" y="14"/>
                      <a:pt x="8" y="14"/>
                    </a:cubicBezTo>
                    <a:cubicBezTo>
                      <a:pt x="8" y="14"/>
                      <a:pt x="8" y="14"/>
                      <a:pt x="8" y="14"/>
                    </a:cubicBezTo>
                    <a:cubicBezTo>
                      <a:pt x="8" y="14"/>
                      <a:pt x="7" y="14"/>
                      <a:pt x="7" y="14"/>
                    </a:cubicBezTo>
                    <a:cubicBezTo>
                      <a:pt x="7" y="14"/>
                      <a:pt x="7" y="15"/>
                      <a:pt x="6" y="15"/>
                    </a:cubicBezTo>
                    <a:cubicBezTo>
                      <a:pt x="6" y="15"/>
                      <a:pt x="6" y="15"/>
                      <a:pt x="6" y="15"/>
                    </a:cubicBezTo>
                    <a:cubicBezTo>
                      <a:pt x="6" y="16"/>
                      <a:pt x="6" y="16"/>
                      <a:pt x="5" y="17"/>
                    </a:cubicBezTo>
                    <a:cubicBezTo>
                      <a:pt x="5" y="17"/>
                      <a:pt x="5" y="18"/>
                      <a:pt x="4" y="18"/>
                    </a:cubicBezTo>
                    <a:cubicBezTo>
                      <a:pt x="4" y="18"/>
                      <a:pt x="5" y="18"/>
                      <a:pt x="5" y="19"/>
                    </a:cubicBezTo>
                    <a:cubicBezTo>
                      <a:pt x="5" y="18"/>
                      <a:pt x="5" y="18"/>
                      <a:pt x="5" y="18"/>
                    </a:cubicBezTo>
                    <a:cubicBezTo>
                      <a:pt x="5" y="18"/>
                      <a:pt x="5" y="18"/>
                      <a:pt x="6" y="18"/>
                    </a:cubicBezTo>
                    <a:cubicBezTo>
                      <a:pt x="5" y="18"/>
                      <a:pt x="5" y="19"/>
                      <a:pt x="5" y="19"/>
                    </a:cubicBezTo>
                    <a:cubicBezTo>
                      <a:pt x="5" y="19"/>
                      <a:pt x="5" y="19"/>
                      <a:pt x="4" y="19"/>
                    </a:cubicBezTo>
                    <a:cubicBezTo>
                      <a:pt x="4" y="19"/>
                      <a:pt x="4" y="20"/>
                      <a:pt x="3" y="20"/>
                    </a:cubicBezTo>
                    <a:cubicBezTo>
                      <a:pt x="3" y="20"/>
                      <a:pt x="3" y="20"/>
                      <a:pt x="3" y="21"/>
                    </a:cubicBezTo>
                    <a:cubicBezTo>
                      <a:pt x="3" y="21"/>
                      <a:pt x="2" y="21"/>
                      <a:pt x="2" y="21"/>
                    </a:cubicBezTo>
                    <a:cubicBezTo>
                      <a:pt x="2" y="21"/>
                      <a:pt x="2" y="21"/>
                      <a:pt x="2" y="22"/>
                    </a:cubicBezTo>
                    <a:cubicBezTo>
                      <a:pt x="2" y="22"/>
                      <a:pt x="2" y="22"/>
                      <a:pt x="2" y="23"/>
                    </a:cubicBezTo>
                    <a:cubicBezTo>
                      <a:pt x="2" y="23"/>
                      <a:pt x="2" y="23"/>
                      <a:pt x="2" y="24"/>
                    </a:cubicBezTo>
                    <a:cubicBezTo>
                      <a:pt x="1" y="24"/>
                      <a:pt x="1" y="24"/>
                      <a:pt x="1" y="24"/>
                    </a:cubicBezTo>
                    <a:cubicBezTo>
                      <a:pt x="1" y="24"/>
                      <a:pt x="1" y="24"/>
                      <a:pt x="1" y="25"/>
                    </a:cubicBezTo>
                    <a:cubicBezTo>
                      <a:pt x="1" y="25"/>
                      <a:pt x="1" y="25"/>
                      <a:pt x="1" y="25"/>
                    </a:cubicBezTo>
                    <a:cubicBezTo>
                      <a:pt x="1" y="25"/>
                      <a:pt x="0" y="26"/>
                      <a:pt x="0" y="26"/>
                    </a:cubicBezTo>
                    <a:cubicBezTo>
                      <a:pt x="0" y="26"/>
                      <a:pt x="0" y="27"/>
                      <a:pt x="0" y="27"/>
                    </a:cubicBezTo>
                    <a:cubicBezTo>
                      <a:pt x="0" y="27"/>
                      <a:pt x="0" y="27"/>
                      <a:pt x="1" y="28"/>
                    </a:cubicBezTo>
                    <a:cubicBezTo>
                      <a:pt x="1" y="28"/>
                      <a:pt x="2" y="28"/>
                      <a:pt x="3" y="28"/>
                    </a:cubicBezTo>
                    <a:cubicBezTo>
                      <a:pt x="3" y="28"/>
                      <a:pt x="4" y="28"/>
                      <a:pt x="4" y="28"/>
                    </a:cubicBezTo>
                    <a:cubicBezTo>
                      <a:pt x="4" y="28"/>
                      <a:pt x="5" y="28"/>
                      <a:pt x="5" y="28"/>
                    </a:cubicBezTo>
                    <a:cubicBezTo>
                      <a:pt x="6" y="28"/>
                      <a:pt x="6" y="28"/>
                      <a:pt x="6" y="28"/>
                    </a:cubicBezTo>
                    <a:cubicBezTo>
                      <a:pt x="7" y="28"/>
                      <a:pt x="7" y="28"/>
                      <a:pt x="8" y="28"/>
                    </a:cubicBezTo>
                    <a:cubicBezTo>
                      <a:pt x="8" y="28"/>
                      <a:pt x="9" y="28"/>
                      <a:pt x="9" y="27"/>
                    </a:cubicBezTo>
                    <a:cubicBezTo>
                      <a:pt x="9" y="28"/>
                      <a:pt x="10" y="28"/>
                      <a:pt x="10" y="28"/>
                    </a:cubicBezTo>
                    <a:cubicBezTo>
                      <a:pt x="10" y="28"/>
                      <a:pt x="11" y="29"/>
                      <a:pt x="11" y="29"/>
                    </a:cubicBezTo>
                    <a:cubicBezTo>
                      <a:pt x="11" y="29"/>
                      <a:pt x="11" y="29"/>
                      <a:pt x="12" y="29"/>
                    </a:cubicBezTo>
                    <a:cubicBezTo>
                      <a:pt x="12" y="29"/>
                      <a:pt x="12" y="29"/>
                      <a:pt x="12" y="29"/>
                    </a:cubicBezTo>
                    <a:cubicBezTo>
                      <a:pt x="12" y="29"/>
                      <a:pt x="11" y="30"/>
                      <a:pt x="11" y="30"/>
                    </a:cubicBezTo>
                    <a:cubicBezTo>
                      <a:pt x="11" y="30"/>
                      <a:pt x="10" y="30"/>
                      <a:pt x="10" y="30"/>
                    </a:cubicBezTo>
                    <a:cubicBezTo>
                      <a:pt x="10" y="30"/>
                      <a:pt x="9" y="30"/>
                      <a:pt x="8" y="30"/>
                    </a:cubicBezTo>
                    <a:cubicBezTo>
                      <a:pt x="8" y="30"/>
                      <a:pt x="7" y="30"/>
                      <a:pt x="6" y="30"/>
                    </a:cubicBezTo>
                    <a:cubicBezTo>
                      <a:pt x="6" y="30"/>
                      <a:pt x="6" y="30"/>
                      <a:pt x="6" y="30"/>
                    </a:cubicBezTo>
                    <a:cubicBezTo>
                      <a:pt x="5" y="30"/>
                      <a:pt x="5" y="30"/>
                      <a:pt x="5" y="30"/>
                    </a:cubicBezTo>
                    <a:cubicBezTo>
                      <a:pt x="4" y="30"/>
                      <a:pt x="3" y="30"/>
                      <a:pt x="3" y="30"/>
                    </a:cubicBezTo>
                    <a:cubicBezTo>
                      <a:pt x="3" y="30"/>
                      <a:pt x="2" y="30"/>
                      <a:pt x="2" y="30"/>
                    </a:cubicBezTo>
                    <a:cubicBezTo>
                      <a:pt x="2" y="30"/>
                      <a:pt x="1" y="30"/>
                      <a:pt x="1" y="30"/>
                    </a:cubicBezTo>
                    <a:cubicBezTo>
                      <a:pt x="1" y="30"/>
                      <a:pt x="1" y="30"/>
                      <a:pt x="1" y="30"/>
                    </a:cubicBezTo>
                    <a:cubicBezTo>
                      <a:pt x="1" y="30"/>
                      <a:pt x="1" y="30"/>
                      <a:pt x="2" y="31"/>
                    </a:cubicBezTo>
                    <a:cubicBezTo>
                      <a:pt x="2" y="31"/>
                      <a:pt x="2" y="31"/>
                      <a:pt x="2" y="31"/>
                    </a:cubicBezTo>
                    <a:cubicBezTo>
                      <a:pt x="1" y="31"/>
                      <a:pt x="1" y="31"/>
                      <a:pt x="1" y="31"/>
                    </a:cubicBezTo>
                    <a:cubicBezTo>
                      <a:pt x="1" y="31"/>
                      <a:pt x="1" y="32"/>
                      <a:pt x="1" y="32"/>
                    </a:cubicBezTo>
                    <a:cubicBezTo>
                      <a:pt x="1" y="32"/>
                      <a:pt x="1" y="33"/>
                      <a:pt x="2" y="33"/>
                    </a:cubicBezTo>
                    <a:cubicBezTo>
                      <a:pt x="2" y="33"/>
                      <a:pt x="2" y="33"/>
                      <a:pt x="2" y="34"/>
                    </a:cubicBezTo>
                    <a:cubicBezTo>
                      <a:pt x="2" y="34"/>
                      <a:pt x="2" y="34"/>
                      <a:pt x="2" y="35"/>
                    </a:cubicBezTo>
                    <a:cubicBezTo>
                      <a:pt x="2" y="35"/>
                      <a:pt x="2" y="35"/>
                      <a:pt x="2" y="35"/>
                    </a:cubicBezTo>
                    <a:cubicBezTo>
                      <a:pt x="3" y="35"/>
                      <a:pt x="3" y="35"/>
                      <a:pt x="4" y="35"/>
                    </a:cubicBezTo>
                    <a:cubicBezTo>
                      <a:pt x="4" y="35"/>
                      <a:pt x="5" y="36"/>
                      <a:pt x="5" y="36"/>
                    </a:cubicBezTo>
                    <a:cubicBezTo>
                      <a:pt x="5" y="36"/>
                      <a:pt x="5" y="36"/>
                      <a:pt x="5" y="36"/>
                    </a:cubicBezTo>
                    <a:cubicBezTo>
                      <a:pt x="5" y="36"/>
                      <a:pt x="5" y="36"/>
                      <a:pt x="4" y="36"/>
                    </a:cubicBezTo>
                    <a:cubicBezTo>
                      <a:pt x="4" y="36"/>
                      <a:pt x="4" y="36"/>
                      <a:pt x="4" y="36"/>
                    </a:cubicBezTo>
                    <a:cubicBezTo>
                      <a:pt x="4" y="36"/>
                      <a:pt x="4" y="36"/>
                      <a:pt x="5" y="36"/>
                    </a:cubicBezTo>
                    <a:cubicBezTo>
                      <a:pt x="5" y="36"/>
                      <a:pt x="5" y="37"/>
                      <a:pt x="5" y="37"/>
                    </a:cubicBezTo>
                    <a:cubicBezTo>
                      <a:pt x="6" y="37"/>
                      <a:pt x="6" y="37"/>
                      <a:pt x="6" y="37"/>
                    </a:cubicBezTo>
                    <a:cubicBezTo>
                      <a:pt x="6" y="36"/>
                      <a:pt x="6" y="36"/>
                      <a:pt x="6" y="36"/>
                    </a:cubicBezTo>
                    <a:cubicBezTo>
                      <a:pt x="6" y="36"/>
                      <a:pt x="6" y="36"/>
                      <a:pt x="7" y="36"/>
                    </a:cubicBezTo>
                    <a:cubicBezTo>
                      <a:pt x="7" y="36"/>
                      <a:pt x="7" y="36"/>
                      <a:pt x="8" y="36"/>
                    </a:cubicBezTo>
                    <a:cubicBezTo>
                      <a:pt x="8" y="36"/>
                      <a:pt x="8" y="36"/>
                      <a:pt x="9" y="36"/>
                    </a:cubicBezTo>
                    <a:cubicBezTo>
                      <a:pt x="9" y="36"/>
                      <a:pt x="9" y="36"/>
                      <a:pt x="9" y="36"/>
                    </a:cubicBezTo>
                    <a:cubicBezTo>
                      <a:pt x="9" y="36"/>
                      <a:pt x="10" y="36"/>
                      <a:pt x="10" y="36"/>
                    </a:cubicBezTo>
                    <a:cubicBezTo>
                      <a:pt x="10" y="35"/>
                      <a:pt x="9" y="35"/>
                      <a:pt x="9" y="35"/>
                    </a:cubicBezTo>
                    <a:cubicBezTo>
                      <a:pt x="9" y="35"/>
                      <a:pt x="9" y="35"/>
                      <a:pt x="9" y="35"/>
                    </a:cubicBezTo>
                    <a:cubicBezTo>
                      <a:pt x="10" y="35"/>
                      <a:pt x="10" y="35"/>
                      <a:pt x="10" y="34"/>
                    </a:cubicBezTo>
                    <a:cubicBezTo>
                      <a:pt x="10" y="35"/>
                      <a:pt x="10" y="35"/>
                      <a:pt x="11" y="35"/>
                    </a:cubicBezTo>
                    <a:cubicBezTo>
                      <a:pt x="10" y="35"/>
                      <a:pt x="10" y="35"/>
                      <a:pt x="10" y="35"/>
                    </a:cubicBezTo>
                    <a:cubicBezTo>
                      <a:pt x="11" y="35"/>
                      <a:pt x="11" y="36"/>
                      <a:pt x="11" y="36"/>
                    </a:cubicBezTo>
                    <a:cubicBezTo>
                      <a:pt x="11" y="36"/>
                      <a:pt x="11" y="36"/>
                      <a:pt x="11" y="36"/>
                    </a:cubicBezTo>
                    <a:cubicBezTo>
                      <a:pt x="11" y="35"/>
                      <a:pt x="12" y="35"/>
                      <a:pt x="12" y="35"/>
                    </a:cubicBezTo>
                    <a:cubicBezTo>
                      <a:pt x="12" y="35"/>
                      <a:pt x="13" y="34"/>
                      <a:pt x="13" y="34"/>
                    </a:cubicBezTo>
                    <a:cubicBezTo>
                      <a:pt x="13" y="34"/>
                      <a:pt x="13" y="34"/>
                      <a:pt x="14" y="34"/>
                    </a:cubicBezTo>
                    <a:cubicBezTo>
                      <a:pt x="14" y="34"/>
                      <a:pt x="14" y="34"/>
                      <a:pt x="14" y="34"/>
                    </a:cubicBezTo>
                    <a:cubicBezTo>
                      <a:pt x="14" y="34"/>
                      <a:pt x="14" y="34"/>
                      <a:pt x="14" y="34"/>
                    </a:cubicBezTo>
                    <a:cubicBezTo>
                      <a:pt x="13" y="35"/>
                      <a:pt x="13" y="35"/>
                      <a:pt x="12" y="35"/>
                    </a:cubicBezTo>
                    <a:cubicBezTo>
                      <a:pt x="12" y="36"/>
                      <a:pt x="12" y="36"/>
                      <a:pt x="12" y="36"/>
                    </a:cubicBezTo>
                    <a:cubicBezTo>
                      <a:pt x="12" y="36"/>
                      <a:pt x="13" y="36"/>
                      <a:pt x="13" y="36"/>
                    </a:cubicBezTo>
                    <a:cubicBezTo>
                      <a:pt x="13" y="36"/>
                      <a:pt x="13" y="37"/>
                      <a:pt x="14" y="37"/>
                    </a:cubicBezTo>
                    <a:cubicBezTo>
                      <a:pt x="14" y="37"/>
                      <a:pt x="15" y="37"/>
                      <a:pt x="15" y="38"/>
                    </a:cubicBezTo>
                    <a:cubicBezTo>
                      <a:pt x="16" y="37"/>
                      <a:pt x="16" y="37"/>
                      <a:pt x="17" y="37"/>
                    </a:cubicBezTo>
                    <a:cubicBezTo>
                      <a:pt x="17" y="37"/>
                      <a:pt x="17" y="37"/>
                      <a:pt x="17" y="37"/>
                    </a:cubicBezTo>
                    <a:cubicBezTo>
                      <a:pt x="17" y="37"/>
                      <a:pt x="16" y="37"/>
                      <a:pt x="16" y="37"/>
                    </a:cubicBezTo>
                    <a:cubicBezTo>
                      <a:pt x="16" y="37"/>
                      <a:pt x="16" y="37"/>
                      <a:pt x="17" y="36"/>
                    </a:cubicBezTo>
                    <a:cubicBezTo>
                      <a:pt x="17" y="36"/>
                      <a:pt x="17" y="36"/>
                      <a:pt x="18" y="36"/>
                    </a:cubicBezTo>
                    <a:cubicBezTo>
                      <a:pt x="18" y="36"/>
                      <a:pt x="18" y="37"/>
                      <a:pt x="19" y="37"/>
                    </a:cubicBezTo>
                    <a:cubicBezTo>
                      <a:pt x="19" y="37"/>
                      <a:pt x="19" y="36"/>
                      <a:pt x="19" y="36"/>
                    </a:cubicBezTo>
                    <a:cubicBezTo>
                      <a:pt x="19" y="36"/>
                      <a:pt x="20" y="36"/>
                      <a:pt x="20" y="36"/>
                    </a:cubicBezTo>
                    <a:cubicBezTo>
                      <a:pt x="20" y="35"/>
                      <a:pt x="20" y="35"/>
                      <a:pt x="21" y="35"/>
                    </a:cubicBezTo>
                    <a:cubicBezTo>
                      <a:pt x="21" y="35"/>
                      <a:pt x="21" y="35"/>
                      <a:pt x="21" y="35"/>
                    </a:cubicBezTo>
                    <a:cubicBezTo>
                      <a:pt x="22" y="35"/>
                      <a:pt x="22" y="35"/>
                      <a:pt x="22" y="35"/>
                    </a:cubicBezTo>
                    <a:cubicBezTo>
                      <a:pt x="21" y="35"/>
                      <a:pt x="21" y="35"/>
                      <a:pt x="21" y="35"/>
                    </a:cubicBezTo>
                    <a:cubicBezTo>
                      <a:pt x="20" y="36"/>
                      <a:pt x="20" y="36"/>
                      <a:pt x="20" y="36"/>
                    </a:cubicBezTo>
                    <a:cubicBezTo>
                      <a:pt x="20" y="37"/>
                      <a:pt x="20" y="37"/>
                      <a:pt x="20" y="37"/>
                    </a:cubicBezTo>
                    <a:cubicBezTo>
                      <a:pt x="20" y="37"/>
                      <a:pt x="21" y="37"/>
                      <a:pt x="21" y="37"/>
                    </a:cubicBezTo>
                    <a:cubicBezTo>
                      <a:pt x="21" y="37"/>
                      <a:pt x="22" y="37"/>
                      <a:pt x="22" y="38"/>
                    </a:cubicBezTo>
                    <a:cubicBezTo>
                      <a:pt x="22" y="37"/>
                      <a:pt x="23" y="37"/>
                      <a:pt x="23" y="37"/>
                    </a:cubicBezTo>
                    <a:cubicBezTo>
                      <a:pt x="23" y="37"/>
                      <a:pt x="24" y="37"/>
                      <a:pt x="24" y="37"/>
                    </a:cubicBezTo>
                    <a:cubicBezTo>
                      <a:pt x="25" y="37"/>
                      <a:pt x="25" y="37"/>
                      <a:pt x="25" y="37"/>
                    </a:cubicBezTo>
                    <a:cubicBezTo>
                      <a:pt x="25" y="37"/>
                      <a:pt x="26" y="37"/>
                      <a:pt x="26" y="37"/>
                    </a:cubicBezTo>
                    <a:cubicBezTo>
                      <a:pt x="27" y="37"/>
                      <a:pt x="27" y="36"/>
                      <a:pt x="28" y="36"/>
                    </a:cubicBezTo>
                    <a:cubicBezTo>
                      <a:pt x="28" y="36"/>
                      <a:pt x="28" y="37"/>
                      <a:pt x="28" y="37"/>
                    </a:cubicBezTo>
                    <a:cubicBezTo>
                      <a:pt x="29" y="37"/>
                      <a:pt x="29" y="37"/>
                      <a:pt x="30" y="37"/>
                    </a:cubicBezTo>
                    <a:cubicBezTo>
                      <a:pt x="30" y="37"/>
                      <a:pt x="30" y="37"/>
                      <a:pt x="30" y="37"/>
                    </a:cubicBezTo>
                    <a:cubicBezTo>
                      <a:pt x="30" y="37"/>
                      <a:pt x="31" y="37"/>
                      <a:pt x="31" y="37"/>
                    </a:cubicBezTo>
                    <a:cubicBezTo>
                      <a:pt x="31" y="37"/>
                      <a:pt x="32" y="37"/>
                      <a:pt x="33" y="37"/>
                    </a:cubicBezTo>
                    <a:cubicBezTo>
                      <a:pt x="33" y="37"/>
                      <a:pt x="33" y="37"/>
                      <a:pt x="33" y="37"/>
                    </a:cubicBezTo>
                    <a:cubicBezTo>
                      <a:pt x="33" y="37"/>
                      <a:pt x="33" y="37"/>
                      <a:pt x="34" y="37"/>
                    </a:cubicBezTo>
                    <a:cubicBezTo>
                      <a:pt x="34" y="37"/>
                      <a:pt x="34" y="36"/>
                      <a:pt x="34" y="36"/>
                    </a:cubicBezTo>
                    <a:cubicBezTo>
                      <a:pt x="34" y="36"/>
                      <a:pt x="34" y="36"/>
                      <a:pt x="34" y="36"/>
                    </a:cubicBezTo>
                    <a:cubicBezTo>
                      <a:pt x="33" y="36"/>
                      <a:pt x="33" y="36"/>
                      <a:pt x="33" y="36"/>
                    </a:cubicBezTo>
                    <a:cubicBezTo>
                      <a:pt x="32" y="36"/>
                      <a:pt x="32" y="35"/>
                      <a:pt x="32" y="35"/>
                    </a:cubicBezTo>
                    <a:cubicBezTo>
                      <a:pt x="31" y="35"/>
                      <a:pt x="31" y="35"/>
                      <a:pt x="31" y="35"/>
                    </a:cubicBezTo>
                    <a:cubicBezTo>
                      <a:pt x="30" y="35"/>
                      <a:pt x="29" y="34"/>
                      <a:pt x="29" y="34"/>
                    </a:cubicBezTo>
                    <a:cubicBezTo>
                      <a:pt x="28" y="34"/>
                      <a:pt x="28" y="34"/>
                      <a:pt x="28" y="34"/>
                    </a:cubicBezTo>
                    <a:cubicBezTo>
                      <a:pt x="29" y="34"/>
                      <a:pt x="29" y="34"/>
                      <a:pt x="29" y="34"/>
                    </a:cubicBezTo>
                    <a:cubicBezTo>
                      <a:pt x="29" y="34"/>
                      <a:pt x="30" y="34"/>
                      <a:pt x="30" y="34"/>
                    </a:cubicBezTo>
                    <a:cubicBezTo>
                      <a:pt x="30" y="34"/>
                      <a:pt x="30" y="34"/>
                      <a:pt x="30" y="34"/>
                    </a:cubicBezTo>
                    <a:cubicBezTo>
                      <a:pt x="31" y="34"/>
                      <a:pt x="31" y="34"/>
                      <a:pt x="32" y="35"/>
                    </a:cubicBezTo>
                    <a:cubicBezTo>
                      <a:pt x="32" y="35"/>
                      <a:pt x="32" y="35"/>
                      <a:pt x="32" y="35"/>
                    </a:cubicBezTo>
                    <a:cubicBezTo>
                      <a:pt x="32" y="35"/>
                      <a:pt x="33" y="35"/>
                      <a:pt x="33" y="35"/>
                    </a:cubicBezTo>
                    <a:cubicBezTo>
                      <a:pt x="33" y="35"/>
                      <a:pt x="33" y="35"/>
                      <a:pt x="34" y="35"/>
                    </a:cubicBezTo>
                    <a:cubicBezTo>
                      <a:pt x="34" y="35"/>
                      <a:pt x="34" y="36"/>
                      <a:pt x="35" y="36"/>
                    </a:cubicBezTo>
                    <a:cubicBezTo>
                      <a:pt x="35" y="36"/>
                      <a:pt x="35" y="36"/>
                      <a:pt x="35" y="36"/>
                    </a:cubicBezTo>
                    <a:cubicBezTo>
                      <a:pt x="35" y="36"/>
                      <a:pt x="36" y="36"/>
                      <a:pt x="36" y="36"/>
                    </a:cubicBezTo>
                    <a:cubicBezTo>
                      <a:pt x="36" y="36"/>
                      <a:pt x="36" y="37"/>
                      <a:pt x="37" y="37"/>
                    </a:cubicBezTo>
                    <a:cubicBezTo>
                      <a:pt x="37" y="37"/>
                      <a:pt x="37" y="37"/>
                      <a:pt x="37" y="37"/>
                    </a:cubicBezTo>
                    <a:cubicBezTo>
                      <a:pt x="38" y="37"/>
                      <a:pt x="38" y="37"/>
                      <a:pt x="38" y="37"/>
                    </a:cubicBezTo>
                    <a:cubicBezTo>
                      <a:pt x="39" y="37"/>
                      <a:pt x="39" y="37"/>
                      <a:pt x="39" y="37"/>
                    </a:cubicBezTo>
                    <a:cubicBezTo>
                      <a:pt x="38" y="37"/>
                      <a:pt x="38" y="36"/>
                      <a:pt x="38" y="36"/>
                    </a:cubicBezTo>
                    <a:cubicBezTo>
                      <a:pt x="38" y="36"/>
                      <a:pt x="37" y="36"/>
                      <a:pt x="37" y="35"/>
                    </a:cubicBezTo>
                    <a:cubicBezTo>
                      <a:pt x="37" y="35"/>
                      <a:pt x="38" y="35"/>
                      <a:pt x="38" y="35"/>
                    </a:cubicBezTo>
                    <a:cubicBezTo>
                      <a:pt x="39" y="35"/>
                      <a:pt x="40" y="35"/>
                      <a:pt x="41" y="35"/>
                    </a:cubicBezTo>
                    <a:cubicBezTo>
                      <a:pt x="41" y="35"/>
                      <a:pt x="42" y="35"/>
                      <a:pt x="42" y="35"/>
                    </a:cubicBezTo>
                    <a:cubicBezTo>
                      <a:pt x="42" y="35"/>
                      <a:pt x="42" y="35"/>
                      <a:pt x="42" y="35"/>
                    </a:cubicBezTo>
                    <a:cubicBezTo>
                      <a:pt x="42" y="35"/>
                      <a:pt x="42" y="36"/>
                      <a:pt x="42" y="36"/>
                    </a:cubicBezTo>
                    <a:cubicBezTo>
                      <a:pt x="43" y="36"/>
                      <a:pt x="43" y="36"/>
                      <a:pt x="44" y="36"/>
                    </a:cubicBezTo>
                    <a:cubicBezTo>
                      <a:pt x="44" y="36"/>
                      <a:pt x="44" y="36"/>
                      <a:pt x="45" y="36"/>
                    </a:cubicBezTo>
                    <a:cubicBezTo>
                      <a:pt x="45" y="36"/>
                      <a:pt x="45" y="36"/>
                      <a:pt x="45" y="36"/>
                    </a:cubicBezTo>
                    <a:cubicBezTo>
                      <a:pt x="46" y="36"/>
                      <a:pt x="47" y="35"/>
                      <a:pt x="47" y="35"/>
                    </a:cubicBezTo>
                    <a:cubicBezTo>
                      <a:pt x="48" y="35"/>
                      <a:pt x="48" y="35"/>
                      <a:pt x="48" y="35"/>
                    </a:cubicBezTo>
                    <a:cubicBezTo>
                      <a:pt x="48" y="34"/>
                      <a:pt x="49" y="34"/>
                      <a:pt x="49" y="34"/>
                    </a:cubicBezTo>
                    <a:cubicBezTo>
                      <a:pt x="49" y="34"/>
                      <a:pt x="49" y="33"/>
                      <a:pt x="49" y="33"/>
                    </a:cubicBezTo>
                    <a:cubicBezTo>
                      <a:pt x="49" y="33"/>
                      <a:pt x="49" y="33"/>
                      <a:pt x="49" y="32"/>
                    </a:cubicBezTo>
                    <a:cubicBezTo>
                      <a:pt x="49" y="32"/>
                      <a:pt x="49" y="32"/>
                      <a:pt x="48" y="32"/>
                    </a:cubicBezTo>
                    <a:cubicBezTo>
                      <a:pt x="48" y="32"/>
                      <a:pt x="47" y="31"/>
                      <a:pt x="47" y="31"/>
                    </a:cubicBezTo>
                    <a:cubicBezTo>
                      <a:pt x="47" y="31"/>
                      <a:pt x="47" y="31"/>
                      <a:pt x="46" y="31"/>
                    </a:cubicBezTo>
                    <a:cubicBezTo>
                      <a:pt x="46" y="31"/>
                      <a:pt x="46" y="31"/>
                      <a:pt x="45" y="31"/>
                    </a:cubicBezTo>
                    <a:cubicBezTo>
                      <a:pt x="45" y="30"/>
                      <a:pt x="45" y="30"/>
                      <a:pt x="45" y="30"/>
                    </a:cubicBezTo>
                    <a:cubicBezTo>
                      <a:pt x="46" y="30"/>
                      <a:pt x="46" y="30"/>
                      <a:pt x="46" y="30"/>
                    </a:cubicBezTo>
                    <a:cubicBezTo>
                      <a:pt x="46" y="29"/>
                      <a:pt x="46" y="29"/>
                      <a:pt x="46" y="29"/>
                    </a:cubicBezTo>
                    <a:cubicBezTo>
                      <a:pt x="46" y="29"/>
                      <a:pt x="46" y="29"/>
                      <a:pt x="46" y="29"/>
                    </a:cubicBezTo>
                    <a:cubicBezTo>
                      <a:pt x="46" y="29"/>
                      <a:pt x="47" y="29"/>
                      <a:pt x="47" y="29"/>
                    </a:cubicBezTo>
                    <a:cubicBezTo>
                      <a:pt x="47" y="29"/>
                      <a:pt x="47" y="30"/>
                      <a:pt x="47" y="30"/>
                    </a:cubicBezTo>
                    <a:cubicBezTo>
                      <a:pt x="47" y="29"/>
                      <a:pt x="47" y="29"/>
                      <a:pt x="48" y="29"/>
                    </a:cubicBezTo>
                    <a:cubicBezTo>
                      <a:pt x="48" y="29"/>
                      <a:pt x="48" y="28"/>
                      <a:pt x="47" y="28"/>
                    </a:cubicBezTo>
                    <a:cubicBezTo>
                      <a:pt x="48" y="28"/>
                      <a:pt x="48" y="28"/>
                      <a:pt x="48" y="27"/>
                    </a:cubicBezTo>
                    <a:cubicBezTo>
                      <a:pt x="48" y="27"/>
                      <a:pt x="48" y="27"/>
                      <a:pt x="49" y="27"/>
                    </a:cubicBezTo>
                    <a:cubicBezTo>
                      <a:pt x="49" y="27"/>
                      <a:pt x="49" y="28"/>
                      <a:pt x="49" y="28"/>
                    </a:cubicBezTo>
                    <a:cubicBezTo>
                      <a:pt x="49" y="28"/>
                      <a:pt x="49" y="28"/>
                      <a:pt x="49" y="28"/>
                    </a:cubicBezTo>
                    <a:cubicBezTo>
                      <a:pt x="49" y="28"/>
                      <a:pt x="49" y="28"/>
                      <a:pt x="49" y="29"/>
                    </a:cubicBezTo>
                    <a:cubicBezTo>
                      <a:pt x="49" y="29"/>
                      <a:pt x="49" y="29"/>
                      <a:pt x="48" y="29"/>
                    </a:cubicBezTo>
                    <a:cubicBezTo>
                      <a:pt x="48" y="29"/>
                      <a:pt x="48" y="30"/>
                      <a:pt x="48" y="30"/>
                    </a:cubicBezTo>
                    <a:cubicBezTo>
                      <a:pt x="48" y="30"/>
                      <a:pt x="49" y="30"/>
                      <a:pt x="49" y="30"/>
                    </a:cubicBezTo>
                    <a:cubicBezTo>
                      <a:pt x="49" y="30"/>
                      <a:pt x="49" y="30"/>
                      <a:pt x="49" y="30"/>
                    </a:cubicBezTo>
                    <a:cubicBezTo>
                      <a:pt x="49" y="31"/>
                      <a:pt x="49" y="31"/>
                      <a:pt x="49" y="31"/>
                    </a:cubicBezTo>
                    <a:cubicBezTo>
                      <a:pt x="50" y="31"/>
                      <a:pt x="51" y="31"/>
                      <a:pt x="51" y="31"/>
                    </a:cubicBezTo>
                    <a:cubicBezTo>
                      <a:pt x="51" y="31"/>
                      <a:pt x="52" y="31"/>
                      <a:pt x="52" y="31"/>
                    </a:cubicBezTo>
                    <a:cubicBezTo>
                      <a:pt x="52" y="31"/>
                      <a:pt x="52" y="31"/>
                      <a:pt x="52" y="31"/>
                    </a:cubicBezTo>
                    <a:cubicBezTo>
                      <a:pt x="52" y="31"/>
                      <a:pt x="52" y="31"/>
                      <a:pt x="52" y="31"/>
                    </a:cubicBezTo>
                    <a:cubicBezTo>
                      <a:pt x="52" y="31"/>
                      <a:pt x="53" y="31"/>
                      <a:pt x="53" y="31"/>
                    </a:cubicBezTo>
                    <a:cubicBezTo>
                      <a:pt x="53" y="31"/>
                      <a:pt x="53" y="31"/>
                      <a:pt x="54" y="30"/>
                    </a:cubicBezTo>
                    <a:cubicBezTo>
                      <a:pt x="54" y="30"/>
                      <a:pt x="54" y="31"/>
                      <a:pt x="54" y="31"/>
                    </a:cubicBezTo>
                    <a:cubicBezTo>
                      <a:pt x="54" y="31"/>
                      <a:pt x="54" y="31"/>
                      <a:pt x="54" y="31"/>
                    </a:cubicBezTo>
                    <a:cubicBezTo>
                      <a:pt x="54" y="31"/>
                      <a:pt x="54" y="32"/>
                      <a:pt x="54" y="32"/>
                    </a:cubicBezTo>
                    <a:cubicBezTo>
                      <a:pt x="54" y="32"/>
                      <a:pt x="54" y="33"/>
                      <a:pt x="54" y="33"/>
                    </a:cubicBezTo>
                    <a:cubicBezTo>
                      <a:pt x="54" y="33"/>
                      <a:pt x="54" y="33"/>
                      <a:pt x="54" y="33"/>
                    </a:cubicBezTo>
                    <a:cubicBezTo>
                      <a:pt x="53" y="34"/>
                      <a:pt x="53" y="34"/>
                      <a:pt x="53" y="34"/>
                    </a:cubicBezTo>
                    <a:cubicBezTo>
                      <a:pt x="53" y="35"/>
                      <a:pt x="53" y="35"/>
                      <a:pt x="52" y="36"/>
                    </a:cubicBezTo>
                    <a:cubicBezTo>
                      <a:pt x="52" y="36"/>
                      <a:pt x="52" y="36"/>
                      <a:pt x="52" y="36"/>
                    </a:cubicBezTo>
                    <a:cubicBezTo>
                      <a:pt x="53" y="36"/>
                      <a:pt x="53" y="36"/>
                      <a:pt x="53" y="36"/>
                    </a:cubicBezTo>
                    <a:cubicBezTo>
                      <a:pt x="53" y="36"/>
                      <a:pt x="53" y="35"/>
                      <a:pt x="53" y="35"/>
                    </a:cubicBezTo>
                    <a:cubicBezTo>
                      <a:pt x="53" y="35"/>
                      <a:pt x="54" y="35"/>
                      <a:pt x="54" y="35"/>
                    </a:cubicBezTo>
                    <a:cubicBezTo>
                      <a:pt x="54" y="35"/>
                      <a:pt x="54" y="35"/>
                      <a:pt x="54" y="35"/>
                    </a:cubicBezTo>
                    <a:cubicBezTo>
                      <a:pt x="54" y="35"/>
                      <a:pt x="55" y="35"/>
                      <a:pt x="55" y="35"/>
                    </a:cubicBezTo>
                    <a:cubicBezTo>
                      <a:pt x="55" y="35"/>
                      <a:pt x="55" y="35"/>
                      <a:pt x="56" y="36"/>
                    </a:cubicBezTo>
                    <a:cubicBezTo>
                      <a:pt x="56" y="36"/>
                      <a:pt x="57" y="35"/>
                      <a:pt x="57" y="35"/>
                    </a:cubicBezTo>
                    <a:cubicBezTo>
                      <a:pt x="57" y="36"/>
                      <a:pt x="57" y="36"/>
                      <a:pt x="56" y="36"/>
                    </a:cubicBezTo>
                    <a:cubicBezTo>
                      <a:pt x="56" y="36"/>
                      <a:pt x="56" y="36"/>
                      <a:pt x="56" y="36"/>
                    </a:cubicBezTo>
                    <a:cubicBezTo>
                      <a:pt x="56" y="36"/>
                      <a:pt x="56" y="37"/>
                      <a:pt x="56" y="37"/>
                    </a:cubicBezTo>
                    <a:cubicBezTo>
                      <a:pt x="56" y="37"/>
                      <a:pt x="55" y="36"/>
                      <a:pt x="55" y="36"/>
                    </a:cubicBezTo>
                    <a:cubicBezTo>
                      <a:pt x="55" y="37"/>
                      <a:pt x="55" y="37"/>
                      <a:pt x="54" y="37"/>
                    </a:cubicBezTo>
                    <a:cubicBezTo>
                      <a:pt x="55" y="37"/>
                      <a:pt x="55" y="37"/>
                      <a:pt x="55" y="37"/>
                    </a:cubicBezTo>
                    <a:cubicBezTo>
                      <a:pt x="55" y="37"/>
                      <a:pt x="55" y="37"/>
                      <a:pt x="55" y="37"/>
                    </a:cubicBezTo>
                    <a:cubicBezTo>
                      <a:pt x="56" y="37"/>
                      <a:pt x="56" y="37"/>
                      <a:pt x="56" y="37"/>
                    </a:cubicBezTo>
                    <a:cubicBezTo>
                      <a:pt x="56" y="37"/>
                      <a:pt x="56" y="37"/>
                      <a:pt x="57" y="37"/>
                    </a:cubicBezTo>
                    <a:cubicBezTo>
                      <a:pt x="57" y="37"/>
                      <a:pt x="57" y="38"/>
                      <a:pt x="57" y="38"/>
                    </a:cubicBezTo>
                    <a:cubicBezTo>
                      <a:pt x="57" y="38"/>
                      <a:pt x="57" y="38"/>
                      <a:pt x="57" y="38"/>
                    </a:cubicBezTo>
                    <a:cubicBezTo>
                      <a:pt x="57" y="38"/>
                      <a:pt x="57" y="38"/>
                      <a:pt x="57" y="38"/>
                    </a:cubicBezTo>
                    <a:cubicBezTo>
                      <a:pt x="58" y="39"/>
                      <a:pt x="58" y="39"/>
                      <a:pt x="58" y="39"/>
                    </a:cubicBezTo>
                    <a:cubicBezTo>
                      <a:pt x="58" y="39"/>
                      <a:pt x="59" y="39"/>
                      <a:pt x="59" y="39"/>
                    </a:cubicBezTo>
                    <a:cubicBezTo>
                      <a:pt x="59" y="39"/>
                      <a:pt x="60" y="39"/>
                      <a:pt x="60" y="39"/>
                    </a:cubicBezTo>
                    <a:cubicBezTo>
                      <a:pt x="60" y="39"/>
                      <a:pt x="60" y="39"/>
                      <a:pt x="60" y="40"/>
                    </a:cubicBezTo>
                    <a:cubicBezTo>
                      <a:pt x="60" y="40"/>
                      <a:pt x="60" y="40"/>
                      <a:pt x="60" y="40"/>
                    </a:cubicBezTo>
                    <a:cubicBezTo>
                      <a:pt x="60" y="40"/>
                      <a:pt x="60" y="41"/>
                      <a:pt x="59" y="41"/>
                    </a:cubicBezTo>
                    <a:cubicBezTo>
                      <a:pt x="59" y="41"/>
                      <a:pt x="59" y="41"/>
                      <a:pt x="59" y="41"/>
                    </a:cubicBezTo>
                    <a:cubicBezTo>
                      <a:pt x="59" y="41"/>
                      <a:pt x="58" y="41"/>
                      <a:pt x="58" y="41"/>
                    </a:cubicBezTo>
                    <a:cubicBezTo>
                      <a:pt x="58" y="41"/>
                      <a:pt x="58" y="41"/>
                      <a:pt x="58" y="41"/>
                    </a:cubicBezTo>
                    <a:cubicBezTo>
                      <a:pt x="57" y="41"/>
                      <a:pt x="57" y="41"/>
                      <a:pt x="57" y="41"/>
                    </a:cubicBezTo>
                    <a:cubicBezTo>
                      <a:pt x="57" y="41"/>
                      <a:pt x="56" y="41"/>
                      <a:pt x="56" y="41"/>
                    </a:cubicBezTo>
                    <a:cubicBezTo>
                      <a:pt x="56" y="42"/>
                      <a:pt x="56" y="42"/>
                      <a:pt x="56" y="42"/>
                    </a:cubicBezTo>
                    <a:cubicBezTo>
                      <a:pt x="56" y="42"/>
                      <a:pt x="56" y="42"/>
                      <a:pt x="56" y="42"/>
                    </a:cubicBezTo>
                    <a:cubicBezTo>
                      <a:pt x="56" y="43"/>
                      <a:pt x="56" y="43"/>
                      <a:pt x="56" y="43"/>
                    </a:cubicBezTo>
                    <a:cubicBezTo>
                      <a:pt x="56" y="43"/>
                      <a:pt x="56" y="43"/>
                      <a:pt x="56" y="43"/>
                    </a:cubicBezTo>
                    <a:cubicBezTo>
                      <a:pt x="56" y="43"/>
                      <a:pt x="56" y="44"/>
                      <a:pt x="56" y="44"/>
                    </a:cubicBezTo>
                    <a:cubicBezTo>
                      <a:pt x="56" y="44"/>
                      <a:pt x="56" y="44"/>
                      <a:pt x="57" y="44"/>
                    </a:cubicBezTo>
                    <a:cubicBezTo>
                      <a:pt x="57" y="43"/>
                      <a:pt x="57" y="43"/>
                      <a:pt x="57" y="43"/>
                    </a:cubicBezTo>
                    <a:cubicBezTo>
                      <a:pt x="57" y="43"/>
                      <a:pt x="57" y="43"/>
                      <a:pt x="57" y="43"/>
                    </a:cubicBezTo>
                    <a:cubicBezTo>
                      <a:pt x="58" y="43"/>
                      <a:pt x="58" y="43"/>
                      <a:pt x="58" y="43"/>
                    </a:cubicBezTo>
                    <a:cubicBezTo>
                      <a:pt x="59" y="43"/>
                      <a:pt x="59" y="42"/>
                      <a:pt x="59" y="42"/>
                    </a:cubicBezTo>
                    <a:cubicBezTo>
                      <a:pt x="59" y="42"/>
                      <a:pt x="60" y="42"/>
                      <a:pt x="60" y="42"/>
                    </a:cubicBezTo>
                    <a:cubicBezTo>
                      <a:pt x="60" y="42"/>
                      <a:pt x="60" y="42"/>
                      <a:pt x="60" y="41"/>
                    </a:cubicBezTo>
                    <a:cubicBezTo>
                      <a:pt x="61" y="41"/>
                      <a:pt x="61" y="41"/>
                      <a:pt x="61" y="41"/>
                    </a:cubicBezTo>
                    <a:cubicBezTo>
                      <a:pt x="61" y="41"/>
                      <a:pt x="61" y="42"/>
                      <a:pt x="61" y="42"/>
                    </a:cubicBezTo>
                    <a:cubicBezTo>
                      <a:pt x="61" y="42"/>
                      <a:pt x="62" y="42"/>
                      <a:pt x="62" y="42"/>
                    </a:cubicBezTo>
                    <a:cubicBezTo>
                      <a:pt x="62" y="42"/>
                      <a:pt x="62" y="42"/>
                      <a:pt x="62" y="42"/>
                    </a:cubicBezTo>
                    <a:cubicBezTo>
                      <a:pt x="63" y="41"/>
                      <a:pt x="63" y="41"/>
                      <a:pt x="63" y="41"/>
                    </a:cubicBezTo>
                    <a:cubicBezTo>
                      <a:pt x="63" y="40"/>
                      <a:pt x="64" y="40"/>
                      <a:pt x="64" y="40"/>
                    </a:cubicBezTo>
                    <a:cubicBezTo>
                      <a:pt x="64" y="40"/>
                      <a:pt x="64" y="40"/>
                      <a:pt x="64" y="40"/>
                    </a:cubicBezTo>
                    <a:cubicBezTo>
                      <a:pt x="64" y="40"/>
                      <a:pt x="64" y="40"/>
                      <a:pt x="64" y="41"/>
                    </a:cubicBezTo>
                    <a:cubicBezTo>
                      <a:pt x="64" y="41"/>
                      <a:pt x="64" y="41"/>
                      <a:pt x="64" y="41"/>
                    </a:cubicBezTo>
                    <a:cubicBezTo>
                      <a:pt x="64" y="41"/>
                      <a:pt x="63" y="41"/>
                      <a:pt x="63" y="41"/>
                    </a:cubicBezTo>
                    <a:cubicBezTo>
                      <a:pt x="64" y="41"/>
                      <a:pt x="64" y="41"/>
                      <a:pt x="64" y="41"/>
                    </a:cubicBezTo>
                    <a:cubicBezTo>
                      <a:pt x="64" y="41"/>
                      <a:pt x="64" y="41"/>
                      <a:pt x="64" y="42"/>
                    </a:cubicBezTo>
                    <a:cubicBezTo>
                      <a:pt x="64" y="42"/>
                      <a:pt x="63" y="42"/>
                      <a:pt x="63" y="42"/>
                    </a:cubicBezTo>
                    <a:cubicBezTo>
                      <a:pt x="63" y="42"/>
                      <a:pt x="63" y="42"/>
                      <a:pt x="63" y="42"/>
                    </a:cubicBezTo>
                    <a:cubicBezTo>
                      <a:pt x="63" y="42"/>
                      <a:pt x="64" y="42"/>
                      <a:pt x="64" y="42"/>
                    </a:cubicBezTo>
                    <a:cubicBezTo>
                      <a:pt x="64" y="42"/>
                      <a:pt x="64" y="42"/>
                      <a:pt x="65" y="42"/>
                    </a:cubicBezTo>
                    <a:cubicBezTo>
                      <a:pt x="64" y="43"/>
                      <a:pt x="64" y="43"/>
                      <a:pt x="64" y="43"/>
                    </a:cubicBezTo>
                    <a:cubicBezTo>
                      <a:pt x="64" y="43"/>
                      <a:pt x="64" y="44"/>
                      <a:pt x="64" y="44"/>
                    </a:cubicBezTo>
                    <a:cubicBezTo>
                      <a:pt x="64" y="44"/>
                      <a:pt x="64" y="44"/>
                      <a:pt x="65" y="44"/>
                    </a:cubicBezTo>
                    <a:cubicBezTo>
                      <a:pt x="65" y="44"/>
                      <a:pt x="65" y="44"/>
                      <a:pt x="65" y="44"/>
                    </a:cubicBezTo>
                    <a:cubicBezTo>
                      <a:pt x="66" y="44"/>
                      <a:pt x="66" y="44"/>
                      <a:pt x="67" y="44"/>
                    </a:cubicBezTo>
                    <a:cubicBezTo>
                      <a:pt x="67" y="44"/>
                      <a:pt x="67" y="44"/>
                      <a:pt x="67" y="44"/>
                    </a:cubicBezTo>
                    <a:cubicBezTo>
                      <a:pt x="67" y="43"/>
                      <a:pt x="66" y="43"/>
                      <a:pt x="66" y="43"/>
                    </a:cubicBezTo>
                    <a:cubicBezTo>
                      <a:pt x="66" y="43"/>
                      <a:pt x="66" y="43"/>
                      <a:pt x="66" y="43"/>
                    </a:cubicBezTo>
                    <a:cubicBezTo>
                      <a:pt x="66" y="43"/>
                      <a:pt x="67" y="43"/>
                      <a:pt x="67" y="42"/>
                    </a:cubicBezTo>
                    <a:cubicBezTo>
                      <a:pt x="67" y="43"/>
                      <a:pt x="68" y="43"/>
                      <a:pt x="68" y="43"/>
                    </a:cubicBezTo>
                    <a:cubicBezTo>
                      <a:pt x="68" y="43"/>
                      <a:pt x="68" y="43"/>
                      <a:pt x="68" y="43"/>
                    </a:cubicBezTo>
                    <a:cubicBezTo>
                      <a:pt x="68" y="44"/>
                      <a:pt x="68" y="44"/>
                      <a:pt x="68" y="44"/>
                    </a:cubicBezTo>
                    <a:cubicBezTo>
                      <a:pt x="68" y="44"/>
                      <a:pt x="68" y="44"/>
                      <a:pt x="69" y="44"/>
                    </a:cubicBezTo>
                    <a:cubicBezTo>
                      <a:pt x="69" y="44"/>
                      <a:pt x="69" y="44"/>
                      <a:pt x="69" y="44"/>
                    </a:cubicBezTo>
                    <a:cubicBezTo>
                      <a:pt x="68" y="45"/>
                      <a:pt x="68" y="45"/>
                      <a:pt x="67" y="45"/>
                    </a:cubicBezTo>
                    <a:cubicBezTo>
                      <a:pt x="67" y="45"/>
                      <a:pt x="67" y="45"/>
                      <a:pt x="67" y="46"/>
                    </a:cubicBezTo>
                    <a:cubicBezTo>
                      <a:pt x="67" y="46"/>
                      <a:pt x="68" y="46"/>
                      <a:pt x="68" y="46"/>
                    </a:cubicBezTo>
                    <a:cubicBezTo>
                      <a:pt x="69" y="46"/>
                      <a:pt x="70" y="46"/>
                      <a:pt x="70" y="46"/>
                    </a:cubicBezTo>
                    <a:cubicBezTo>
                      <a:pt x="70" y="46"/>
                      <a:pt x="71" y="46"/>
                      <a:pt x="71" y="46"/>
                    </a:cubicBezTo>
                    <a:cubicBezTo>
                      <a:pt x="71" y="46"/>
                      <a:pt x="71" y="46"/>
                      <a:pt x="71" y="46"/>
                    </a:cubicBezTo>
                    <a:cubicBezTo>
                      <a:pt x="71" y="46"/>
                      <a:pt x="71" y="47"/>
                      <a:pt x="71" y="47"/>
                    </a:cubicBezTo>
                    <a:cubicBezTo>
                      <a:pt x="71" y="47"/>
                      <a:pt x="71" y="47"/>
                      <a:pt x="71" y="46"/>
                    </a:cubicBezTo>
                    <a:cubicBezTo>
                      <a:pt x="71" y="46"/>
                      <a:pt x="71" y="46"/>
                      <a:pt x="71" y="46"/>
                    </a:cubicBezTo>
                    <a:cubicBezTo>
                      <a:pt x="72" y="46"/>
                      <a:pt x="72" y="46"/>
                      <a:pt x="72" y="46"/>
                    </a:cubicBezTo>
                    <a:cubicBezTo>
                      <a:pt x="72" y="45"/>
                      <a:pt x="72" y="45"/>
                      <a:pt x="72" y="45"/>
                    </a:cubicBezTo>
                    <a:cubicBezTo>
                      <a:pt x="73" y="45"/>
                      <a:pt x="73" y="46"/>
                      <a:pt x="73" y="46"/>
                    </a:cubicBezTo>
                    <a:cubicBezTo>
                      <a:pt x="72" y="46"/>
                      <a:pt x="72" y="46"/>
                      <a:pt x="72" y="46"/>
                    </a:cubicBezTo>
                    <a:cubicBezTo>
                      <a:pt x="72" y="47"/>
                      <a:pt x="72" y="47"/>
                      <a:pt x="72" y="47"/>
                    </a:cubicBezTo>
                    <a:cubicBezTo>
                      <a:pt x="72" y="47"/>
                      <a:pt x="72" y="47"/>
                      <a:pt x="71" y="47"/>
                    </a:cubicBezTo>
                    <a:cubicBezTo>
                      <a:pt x="71" y="48"/>
                      <a:pt x="71" y="48"/>
                      <a:pt x="71" y="48"/>
                    </a:cubicBezTo>
                    <a:cubicBezTo>
                      <a:pt x="71" y="48"/>
                      <a:pt x="71" y="49"/>
                      <a:pt x="71" y="49"/>
                    </a:cubicBezTo>
                    <a:cubicBezTo>
                      <a:pt x="72" y="49"/>
                      <a:pt x="72" y="49"/>
                      <a:pt x="72" y="49"/>
                    </a:cubicBezTo>
                    <a:cubicBezTo>
                      <a:pt x="72" y="49"/>
                      <a:pt x="72" y="49"/>
                      <a:pt x="72" y="49"/>
                    </a:cubicBezTo>
                    <a:cubicBezTo>
                      <a:pt x="72" y="50"/>
                      <a:pt x="72" y="50"/>
                      <a:pt x="72" y="50"/>
                    </a:cubicBezTo>
                    <a:cubicBezTo>
                      <a:pt x="72" y="50"/>
                      <a:pt x="72" y="50"/>
                      <a:pt x="72" y="51"/>
                    </a:cubicBezTo>
                    <a:cubicBezTo>
                      <a:pt x="72" y="51"/>
                      <a:pt x="72" y="51"/>
                      <a:pt x="72" y="51"/>
                    </a:cubicBezTo>
                    <a:cubicBezTo>
                      <a:pt x="72" y="51"/>
                      <a:pt x="72" y="51"/>
                      <a:pt x="72" y="51"/>
                    </a:cubicBezTo>
                    <a:cubicBezTo>
                      <a:pt x="72" y="52"/>
                      <a:pt x="72" y="52"/>
                      <a:pt x="72" y="52"/>
                    </a:cubicBezTo>
                    <a:cubicBezTo>
                      <a:pt x="72" y="53"/>
                      <a:pt x="72" y="53"/>
                      <a:pt x="72" y="53"/>
                    </a:cubicBezTo>
                    <a:cubicBezTo>
                      <a:pt x="72" y="53"/>
                      <a:pt x="72" y="53"/>
                      <a:pt x="72" y="54"/>
                    </a:cubicBezTo>
                    <a:cubicBezTo>
                      <a:pt x="72" y="54"/>
                      <a:pt x="72" y="54"/>
                      <a:pt x="72" y="54"/>
                    </a:cubicBezTo>
                    <a:cubicBezTo>
                      <a:pt x="72" y="54"/>
                      <a:pt x="71" y="55"/>
                      <a:pt x="71" y="55"/>
                    </a:cubicBezTo>
                    <a:cubicBezTo>
                      <a:pt x="70" y="55"/>
                      <a:pt x="70" y="55"/>
                      <a:pt x="69" y="55"/>
                    </a:cubicBezTo>
                    <a:cubicBezTo>
                      <a:pt x="69" y="55"/>
                      <a:pt x="69" y="55"/>
                      <a:pt x="68" y="55"/>
                    </a:cubicBezTo>
                    <a:cubicBezTo>
                      <a:pt x="68" y="55"/>
                      <a:pt x="68" y="56"/>
                      <a:pt x="68" y="56"/>
                    </a:cubicBezTo>
                    <a:cubicBezTo>
                      <a:pt x="68" y="56"/>
                      <a:pt x="67" y="57"/>
                      <a:pt x="66" y="57"/>
                    </a:cubicBezTo>
                    <a:cubicBezTo>
                      <a:pt x="66" y="57"/>
                      <a:pt x="67" y="58"/>
                      <a:pt x="67" y="58"/>
                    </a:cubicBezTo>
                    <a:cubicBezTo>
                      <a:pt x="67" y="58"/>
                      <a:pt x="68" y="58"/>
                      <a:pt x="68" y="58"/>
                    </a:cubicBezTo>
                    <a:cubicBezTo>
                      <a:pt x="68" y="58"/>
                      <a:pt x="68" y="58"/>
                      <a:pt x="68" y="58"/>
                    </a:cubicBezTo>
                    <a:cubicBezTo>
                      <a:pt x="67" y="58"/>
                      <a:pt x="67" y="58"/>
                      <a:pt x="67" y="59"/>
                    </a:cubicBezTo>
                    <a:cubicBezTo>
                      <a:pt x="67" y="58"/>
                      <a:pt x="66" y="58"/>
                      <a:pt x="66" y="58"/>
                    </a:cubicBezTo>
                    <a:cubicBezTo>
                      <a:pt x="66" y="58"/>
                      <a:pt x="66" y="58"/>
                      <a:pt x="66" y="58"/>
                    </a:cubicBezTo>
                    <a:cubicBezTo>
                      <a:pt x="65" y="59"/>
                      <a:pt x="65" y="59"/>
                      <a:pt x="64" y="60"/>
                    </a:cubicBezTo>
                    <a:cubicBezTo>
                      <a:pt x="64" y="60"/>
                      <a:pt x="64" y="60"/>
                      <a:pt x="64" y="60"/>
                    </a:cubicBezTo>
                    <a:cubicBezTo>
                      <a:pt x="63" y="60"/>
                      <a:pt x="62" y="61"/>
                      <a:pt x="62" y="61"/>
                    </a:cubicBezTo>
                    <a:cubicBezTo>
                      <a:pt x="61" y="62"/>
                      <a:pt x="61" y="62"/>
                      <a:pt x="60" y="62"/>
                    </a:cubicBezTo>
                    <a:cubicBezTo>
                      <a:pt x="60" y="62"/>
                      <a:pt x="60" y="63"/>
                      <a:pt x="60" y="63"/>
                    </a:cubicBezTo>
                    <a:cubicBezTo>
                      <a:pt x="60" y="63"/>
                      <a:pt x="59" y="63"/>
                      <a:pt x="59" y="63"/>
                    </a:cubicBezTo>
                    <a:cubicBezTo>
                      <a:pt x="59" y="63"/>
                      <a:pt x="59" y="64"/>
                      <a:pt x="59" y="64"/>
                    </a:cubicBezTo>
                    <a:cubicBezTo>
                      <a:pt x="59" y="64"/>
                      <a:pt x="60" y="64"/>
                      <a:pt x="60" y="64"/>
                    </a:cubicBezTo>
                    <a:cubicBezTo>
                      <a:pt x="60" y="65"/>
                      <a:pt x="60" y="65"/>
                      <a:pt x="60" y="65"/>
                    </a:cubicBezTo>
                    <a:cubicBezTo>
                      <a:pt x="61" y="65"/>
                      <a:pt x="61" y="65"/>
                      <a:pt x="61" y="66"/>
                    </a:cubicBezTo>
                    <a:cubicBezTo>
                      <a:pt x="62" y="66"/>
                      <a:pt x="62" y="67"/>
                      <a:pt x="62" y="67"/>
                    </a:cubicBezTo>
                    <a:cubicBezTo>
                      <a:pt x="62" y="68"/>
                      <a:pt x="62" y="68"/>
                      <a:pt x="62" y="68"/>
                    </a:cubicBezTo>
                    <a:cubicBezTo>
                      <a:pt x="62" y="68"/>
                      <a:pt x="61" y="68"/>
                      <a:pt x="61" y="68"/>
                    </a:cubicBezTo>
                    <a:cubicBezTo>
                      <a:pt x="61" y="68"/>
                      <a:pt x="61" y="68"/>
                      <a:pt x="61" y="68"/>
                    </a:cubicBezTo>
                    <a:cubicBezTo>
                      <a:pt x="61" y="69"/>
                      <a:pt x="61" y="69"/>
                      <a:pt x="61" y="69"/>
                    </a:cubicBezTo>
                    <a:cubicBezTo>
                      <a:pt x="60" y="69"/>
                      <a:pt x="60" y="69"/>
                      <a:pt x="60" y="68"/>
                    </a:cubicBezTo>
                    <a:cubicBezTo>
                      <a:pt x="60" y="68"/>
                      <a:pt x="60" y="68"/>
                      <a:pt x="60" y="68"/>
                    </a:cubicBezTo>
                    <a:cubicBezTo>
                      <a:pt x="60" y="67"/>
                      <a:pt x="59" y="67"/>
                      <a:pt x="59" y="67"/>
                    </a:cubicBezTo>
                    <a:cubicBezTo>
                      <a:pt x="59" y="67"/>
                      <a:pt x="59" y="68"/>
                      <a:pt x="58" y="68"/>
                    </a:cubicBezTo>
                    <a:cubicBezTo>
                      <a:pt x="58" y="68"/>
                      <a:pt x="58" y="68"/>
                      <a:pt x="58" y="69"/>
                    </a:cubicBezTo>
                    <a:cubicBezTo>
                      <a:pt x="58" y="69"/>
                      <a:pt x="57" y="69"/>
                      <a:pt x="57" y="69"/>
                    </a:cubicBezTo>
                    <a:cubicBezTo>
                      <a:pt x="57" y="69"/>
                      <a:pt x="56" y="69"/>
                      <a:pt x="56" y="69"/>
                    </a:cubicBezTo>
                    <a:cubicBezTo>
                      <a:pt x="56" y="69"/>
                      <a:pt x="56" y="69"/>
                      <a:pt x="56" y="69"/>
                    </a:cubicBezTo>
                    <a:cubicBezTo>
                      <a:pt x="56" y="69"/>
                      <a:pt x="56" y="69"/>
                      <a:pt x="56" y="69"/>
                    </a:cubicBezTo>
                    <a:cubicBezTo>
                      <a:pt x="56" y="69"/>
                      <a:pt x="55" y="69"/>
                      <a:pt x="55" y="69"/>
                    </a:cubicBezTo>
                    <a:cubicBezTo>
                      <a:pt x="55" y="69"/>
                      <a:pt x="55" y="69"/>
                      <a:pt x="55" y="70"/>
                    </a:cubicBezTo>
                    <a:cubicBezTo>
                      <a:pt x="54" y="70"/>
                      <a:pt x="54" y="70"/>
                      <a:pt x="54" y="70"/>
                    </a:cubicBezTo>
                    <a:cubicBezTo>
                      <a:pt x="53" y="70"/>
                      <a:pt x="53" y="70"/>
                      <a:pt x="53" y="71"/>
                    </a:cubicBezTo>
                    <a:cubicBezTo>
                      <a:pt x="52" y="71"/>
                      <a:pt x="52" y="71"/>
                      <a:pt x="52" y="71"/>
                    </a:cubicBezTo>
                    <a:cubicBezTo>
                      <a:pt x="52" y="71"/>
                      <a:pt x="52" y="70"/>
                      <a:pt x="51" y="70"/>
                    </a:cubicBezTo>
                    <a:cubicBezTo>
                      <a:pt x="51" y="70"/>
                      <a:pt x="51" y="70"/>
                      <a:pt x="50" y="70"/>
                    </a:cubicBezTo>
                    <a:cubicBezTo>
                      <a:pt x="50" y="71"/>
                      <a:pt x="50" y="71"/>
                      <a:pt x="50" y="71"/>
                    </a:cubicBezTo>
                    <a:cubicBezTo>
                      <a:pt x="49" y="71"/>
                      <a:pt x="49" y="71"/>
                      <a:pt x="49" y="71"/>
                    </a:cubicBezTo>
                    <a:cubicBezTo>
                      <a:pt x="48" y="71"/>
                      <a:pt x="48" y="71"/>
                      <a:pt x="48" y="71"/>
                    </a:cubicBezTo>
                    <a:cubicBezTo>
                      <a:pt x="48" y="71"/>
                      <a:pt x="47" y="71"/>
                      <a:pt x="47" y="71"/>
                    </a:cubicBezTo>
                    <a:cubicBezTo>
                      <a:pt x="47" y="70"/>
                      <a:pt x="46" y="70"/>
                      <a:pt x="46" y="70"/>
                    </a:cubicBezTo>
                    <a:cubicBezTo>
                      <a:pt x="45" y="70"/>
                      <a:pt x="45" y="70"/>
                      <a:pt x="44" y="70"/>
                    </a:cubicBezTo>
                    <a:cubicBezTo>
                      <a:pt x="44" y="70"/>
                      <a:pt x="43" y="70"/>
                      <a:pt x="43" y="70"/>
                    </a:cubicBezTo>
                    <a:cubicBezTo>
                      <a:pt x="43" y="70"/>
                      <a:pt x="43" y="70"/>
                      <a:pt x="43" y="70"/>
                    </a:cubicBezTo>
                    <a:cubicBezTo>
                      <a:pt x="43" y="70"/>
                      <a:pt x="43" y="70"/>
                      <a:pt x="43" y="70"/>
                    </a:cubicBezTo>
                    <a:cubicBezTo>
                      <a:pt x="43" y="70"/>
                      <a:pt x="43" y="71"/>
                      <a:pt x="43" y="71"/>
                    </a:cubicBezTo>
                    <a:cubicBezTo>
                      <a:pt x="43" y="71"/>
                      <a:pt x="42" y="71"/>
                      <a:pt x="42" y="71"/>
                    </a:cubicBezTo>
                    <a:cubicBezTo>
                      <a:pt x="42" y="71"/>
                      <a:pt x="42" y="71"/>
                      <a:pt x="42" y="71"/>
                    </a:cubicBezTo>
                    <a:cubicBezTo>
                      <a:pt x="42" y="71"/>
                      <a:pt x="42" y="71"/>
                      <a:pt x="42" y="71"/>
                    </a:cubicBezTo>
                    <a:cubicBezTo>
                      <a:pt x="42" y="71"/>
                      <a:pt x="42" y="72"/>
                      <a:pt x="43" y="72"/>
                    </a:cubicBezTo>
                    <a:cubicBezTo>
                      <a:pt x="43" y="72"/>
                      <a:pt x="43" y="72"/>
                      <a:pt x="43" y="72"/>
                    </a:cubicBezTo>
                    <a:cubicBezTo>
                      <a:pt x="42" y="72"/>
                      <a:pt x="42" y="72"/>
                      <a:pt x="42" y="72"/>
                    </a:cubicBezTo>
                    <a:cubicBezTo>
                      <a:pt x="42" y="72"/>
                      <a:pt x="41" y="73"/>
                      <a:pt x="41" y="73"/>
                    </a:cubicBezTo>
                    <a:cubicBezTo>
                      <a:pt x="41" y="73"/>
                      <a:pt x="41" y="73"/>
                      <a:pt x="41" y="73"/>
                    </a:cubicBezTo>
                    <a:cubicBezTo>
                      <a:pt x="40" y="73"/>
                      <a:pt x="40" y="74"/>
                      <a:pt x="39" y="74"/>
                    </a:cubicBezTo>
                    <a:cubicBezTo>
                      <a:pt x="39" y="74"/>
                      <a:pt x="39" y="74"/>
                      <a:pt x="39" y="74"/>
                    </a:cubicBezTo>
                    <a:cubicBezTo>
                      <a:pt x="39" y="75"/>
                      <a:pt x="39" y="75"/>
                      <a:pt x="39" y="75"/>
                    </a:cubicBezTo>
                    <a:cubicBezTo>
                      <a:pt x="39" y="75"/>
                      <a:pt x="38" y="75"/>
                      <a:pt x="38" y="76"/>
                    </a:cubicBezTo>
                    <a:cubicBezTo>
                      <a:pt x="38" y="76"/>
                      <a:pt x="38" y="76"/>
                      <a:pt x="38" y="76"/>
                    </a:cubicBezTo>
                    <a:cubicBezTo>
                      <a:pt x="38" y="77"/>
                      <a:pt x="39" y="77"/>
                      <a:pt x="39" y="78"/>
                    </a:cubicBezTo>
                    <a:cubicBezTo>
                      <a:pt x="39" y="78"/>
                      <a:pt x="40" y="78"/>
                      <a:pt x="40" y="78"/>
                    </a:cubicBezTo>
                    <a:cubicBezTo>
                      <a:pt x="40" y="78"/>
                      <a:pt x="40" y="78"/>
                      <a:pt x="40" y="78"/>
                    </a:cubicBezTo>
                    <a:cubicBezTo>
                      <a:pt x="41" y="78"/>
                      <a:pt x="41" y="78"/>
                      <a:pt x="42" y="78"/>
                    </a:cubicBezTo>
                    <a:cubicBezTo>
                      <a:pt x="42" y="78"/>
                      <a:pt x="42" y="79"/>
                      <a:pt x="42" y="79"/>
                    </a:cubicBezTo>
                    <a:cubicBezTo>
                      <a:pt x="42" y="79"/>
                      <a:pt x="43" y="79"/>
                      <a:pt x="43" y="79"/>
                    </a:cubicBezTo>
                    <a:cubicBezTo>
                      <a:pt x="44" y="79"/>
                      <a:pt x="44" y="79"/>
                      <a:pt x="44" y="79"/>
                    </a:cubicBezTo>
                    <a:cubicBezTo>
                      <a:pt x="45" y="78"/>
                      <a:pt x="45" y="78"/>
                      <a:pt x="45" y="78"/>
                    </a:cubicBezTo>
                    <a:cubicBezTo>
                      <a:pt x="45" y="78"/>
                      <a:pt x="46" y="78"/>
                      <a:pt x="46" y="78"/>
                    </a:cubicBezTo>
                    <a:cubicBezTo>
                      <a:pt x="46" y="78"/>
                      <a:pt x="46" y="78"/>
                      <a:pt x="46" y="77"/>
                    </a:cubicBezTo>
                    <a:cubicBezTo>
                      <a:pt x="47" y="77"/>
                      <a:pt x="47" y="77"/>
                      <a:pt x="48" y="77"/>
                    </a:cubicBezTo>
                    <a:cubicBezTo>
                      <a:pt x="48" y="77"/>
                      <a:pt x="48" y="77"/>
                      <a:pt x="48" y="77"/>
                    </a:cubicBezTo>
                    <a:cubicBezTo>
                      <a:pt x="48" y="77"/>
                      <a:pt x="49" y="77"/>
                      <a:pt x="49" y="77"/>
                    </a:cubicBezTo>
                    <a:cubicBezTo>
                      <a:pt x="49" y="77"/>
                      <a:pt x="49" y="77"/>
                      <a:pt x="50" y="76"/>
                    </a:cubicBezTo>
                    <a:cubicBezTo>
                      <a:pt x="50" y="76"/>
                      <a:pt x="49" y="76"/>
                      <a:pt x="49" y="76"/>
                    </a:cubicBezTo>
                    <a:cubicBezTo>
                      <a:pt x="49" y="75"/>
                      <a:pt x="50" y="75"/>
                      <a:pt x="50" y="75"/>
                    </a:cubicBezTo>
                    <a:cubicBezTo>
                      <a:pt x="50" y="75"/>
                      <a:pt x="50" y="75"/>
                      <a:pt x="50" y="75"/>
                    </a:cubicBezTo>
                    <a:cubicBezTo>
                      <a:pt x="51" y="75"/>
                      <a:pt x="51" y="76"/>
                      <a:pt x="51" y="76"/>
                    </a:cubicBezTo>
                    <a:cubicBezTo>
                      <a:pt x="52" y="76"/>
                      <a:pt x="52" y="76"/>
                      <a:pt x="52" y="76"/>
                    </a:cubicBezTo>
                    <a:cubicBezTo>
                      <a:pt x="53" y="76"/>
                      <a:pt x="53" y="76"/>
                      <a:pt x="53" y="76"/>
                    </a:cubicBezTo>
                    <a:cubicBezTo>
                      <a:pt x="54" y="76"/>
                      <a:pt x="54" y="76"/>
                      <a:pt x="54" y="76"/>
                    </a:cubicBezTo>
                    <a:cubicBezTo>
                      <a:pt x="55" y="76"/>
                      <a:pt x="55" y="76"/>
                      <a:pt x="55" y="76"/>
                    </a:cubicBezTo>
                    <a:cubicBezTo>
                      <a:pt x="55" y="75"/>
                      <a:pt x="55" y="75"/>
                      <a:pt x="55" y="75"/>
                    </a:cubicBezTo>
                    <a:cubicBezTo>
                      <a:pt x="55" y="75"/>
                      <a:pt x="56" y="75"/>
                      <a:pt x="56" y="75"/>
                    </a:cubicBezTo>
                    <a:cubicBezTo>
                      <a:pt x="56" y="74"/>
                      <a:pt x="56" y="74"/>
                      <a:pt x="57" y="74"/>
                    </a:cubicBezTo>
                    <a:cubicBezTo>
                      <a:pt x="57" y="74"/>
                      <a:pt x="57" y="74"/>
                      <a:pt x="57" y="74"/>
                    </a:cubicBezTo>
                    <a:cubicBezTo>
                      <a:pt x="57" y="74"/>
                      <a:pt x="57" y="74"/>
                      <a:pt x="57" y="74"/>
                    </a:cubicBezTo>
                    <a:cubicBezTo>
                      <a:pt x="57" y="74"/>
                      <a:pt x="57" y="75"/>
                      <a:pt x="58" y="75"/>
                    </a:cubicBezTo>
                    <a:cubicBezTo>
                      <a:pt x="57" y="75"/>
                      <a:pt x="57" y="75"/>
                      <a:pt x="57" y="76"/>
                    </a:cubicBezTo>
                    <a:cubicBezTo>
                      <a:pt x="57" y="76"/>
                      <a:pt x="57" y="76"/>
                      <a:pt x="57" y="76"/>
                    </a:cubicBezTo>
                    <a:cubicBezTo>
                      <a:pt x="57" y="76"/>
                      <a:pt x="58" y="76"/>
                      <a:pt x="58" y="76"/>
                    </a:cubicBezTo>
                    <a:cubicBezTo>
                      <a:pt x="58" y="75"/>
                      <a:pt x="58" y="75"/>
                      <a:pt x="58" y="74"/>
                    </a:cubicBezTo>
                    <a:cubicBezTo>
                      <a:pt x="58" y="74"/>
                      <a:pt x="59" y="74"/>
                      <a:pt x="59" y="75"/>
                    </a:cubicBezTo>
                    <a:cubicBezTo>
                      <a:pt x="59" y="74"/>
                      <a:pt x="59" y="74"/>
                      <a:pt x="59" y="74"/>
                    </a:cubicBezTo>
                    <a:cubicBezTo>
                      <a:pt x="59" y="74"/>
                      <a:pt x="60" y="74"/>
                      <a:pt x="60" y="74"/>
                    </a:cubicBezTo>
                    <a:cubicBezTo>
                      <a:pt x="60" y="75"/>
                      <a:pt x="60" y="75"/>
                      <a:pt x="60" y="75"/>
                    </a:cubicBezTo>
                    <a:cubicBezTo>
                      <a:pt x="60" y="75"/>
                      <a:pt x="60" y="75"/>
                      <a:pt x="60" y="76"/>
                    </a:cubicBezTo>
                    <a:cubicBezTo>
                      <a:pt x="60" y="75"/>
                      <a:pt x="60" y="75"/>
                      <a:pt x="60" y="75"/>
                    </a:cubicBezTo>
                    <a:cubicBezTo>
                      <a:pt x="61" y="74"/>
                      <a:pt x="61" y="74"/>
                      <a:pt x="62" y="74"/>
                    </a:cubicBezTo>
                    <a:cubicBezTo>
                      <a:pt x="62" y="74"/>
                      <a:pt x="62" y="74"/>
                      <a:pt x="62" y="74"/>
                    </a:cubicBezTo>
                    <a:cubicBezTo>
                      <a:pt x="62" y="74"/>
                      <a:pt x="61" y="74"/>
                      <a:pt x="61" y="75"/>
                    </a:cubicBezTo>
                    <a:cubicBezTo>
                      <a:pt x="61" y="75"/>
                      <a:pt x="61" y="75"/>
                      <a:pt x="61" y="75"/>
                    </a:cubicBezTo>
                    <a:cubicBezTo>
                      <a:pt x="61" y="75"/>
                      <a:pt x="62" y="75"/>
                      <a:pt x="62" y="75"/>
                    </a:cubicBezTo>
                    <a:cubicBezTo>
                      <a:pt x="62" y="76"/>
                      <a:pt x="63" y="76"/>
                      <a:pt x="63" y="76"/>
                    </a:cubicBezTo>
                    <a:cubicBezTo>
                      <a:pt x="63" y="76"/>
                      <a:pt x="63" y="77"/>
                      <a:pt x="63" y="77"/>
                    </a:cubicBezTo>
                    <a:cubicBezTo>
                      <a:pt x="63" y="77"/>
                      <a:pt x="63" y="77"/>
                      <a:pt x="63" y="78"/>
                    </a:cubicBezTo>
                    <a:cubicBezTo>
                      <a:pt x="64" y="77"/>
                      <a:pt x="64" y="77"/>
                      <a:pt x="64" y="77"/>
                    </a:cubicBezTo>
                    <a:cubicBezTo>
                      <a:pt x="64" y="77"/>
                      <a:pt x="64" y="78"/>
                      <a:pt x="64" y="78"/>
                    </a:cubicBezTo>
                    <a:cubicBezTo>
                      <a:pt x="64" y="78"/>
                      <a:pt x="65" y="78"/>
                      <a:pt x="65" y="78"/>
                    </a:cubicBezTo>
                    <a:cubicBezTo>
                      <a:pt x="65" y="78"/>
                      <a:pt x="65" y="78"/>
                      <a:pt x="65" y="77"/>
                    </a:cubicBezTo>
                    <a:cubicBezTo>
                      <a:pt x="65" y="78"/>
                      <a:pt x="65" y="78"/>
                      <a:pt x="65" y="78"/>
                    </a:cubicBezTo>
                    <a:cubicBezTo>
                      <a:pt x="65" y="79"/>
                      <a:pt x="65" y="79"/>
                      <a:pt x="65" y="79"/>
                    </a:cubicBezTo>
                    <a:cubicBezTo>
                      <a:pt x="65" y="79"/>
                      <a:pt x="66" y="79"/>
                      <a:pt x="66" y="80"/>
                    </a:cubicBezTo>
                    <a:cubicBezTo>
                      <a:pt x="66" y="79"/>
                      <a:pt x="66" y="79"/>
                      <a:pt x="66" y="79"/>
                    </a:cubicBezTo>
                    <a:cubicBezTo>
                      <a:pt x="66" y="79"/>
                      <a:pt x="66" y="78"/>
                      <a:pt x="66" y="78"/>
                    </a:cubicBezTo>
                    <a:cubicBezTo>
                      <a:pt x="67" y="78"/>
                      <a:pt x="67" y="78"/>
                      <a:pt x="67" y="78"/>
                    </a:cubicBezTo>
                    <a:cubicBezTo>
                      <a:pt x="67" y="78"/>
                      <a:pt x="67" y="78"/>
                      <a:pt x="67" y="78"/>
                    </a:cubicBezTo>
                    <a:cubicBezTo>
                      <a:pt x="67" y="78"/>
                      <a:pt x="67" y="79"/>
                      <a:pt x="67" y="79"/>
                    </a:cubicBezTo>
                    <a:cubicBezTo>
                      <a:pt x="68" y="79"/>
                      <a:pt x="68" y="79"/>
                      <a:pt x="68" y="80"/>
                    </a:cubicBezTo>
                    <a:cubicBezTo>
                      <a:pt x="69" y="79"/>
                      <a:pt x="69" y="79"/>
                      <a:pt x="70" y="79"/>
                    </a:cubicBezTo>
                    <a:cubicBezTo>
                      <a:pt x="70" y="79"/>
                      <a:pt x="70" y="79"/>
                      <a:pt x="69" y="80"/>
                    </a:cubicBezTo>
                    <a:cubicBezTo>
                      <a:pt x="69" y="80"/>
                      <a:pt x="68" y="80"/>
                      <a:pt x="68" y="81"/>
                    </a:cubicBezTo>
                    <a:cubicBezTo>
                      <a:pt x="67" y="81"/>
                      <a:pt x="67" y="81"/>
                      <a:pt x="66" y="81"/>
                    </a:cubicBezTo>
                    <a:cubicBezTo>
                      <a:pt x="66" y="81"/>
                      <a:pt x="66" y="81"/>
                      <a:pt x="66" y="81"/>
                    </a:cubicBezTo>
                    <a:cubicBezTo>
                      <a:pt x="66" y="81"/>
                      <a:pt x="67" y="82"/>
                      <a:pt x="67" y="82"/>
                    </a:cubicBezTo>
                    <a:cubicBezTo>
                      <a:pt x="67" y="82"/>
                      <a:pt x="67" y="82"/>
                      <a:pt x="67" y="82"/>
                    </a:cubicBezTo>
                    <a:cubicBezTo>
                      <a:pt x="67" y="83"/>
                      <a:pt x="68" y="83"/>
                      <a:pt x="68" y="83"/>
                    </a:cubicBezTo>
                    <a:cubicBezTo>
                      <a:pt x="68" y="83"/>
                      <a:pt x="69" y="83"/>
                      <a:pt x="69" y="83"/>
                    </a:cubicBezTo>
                    <a:cubicBezTo>
                      <a:pt x="69" y="83"/>
                      <a:pt x="69" y="83"/>
                      <a:pt x="70" y="83"/>
                    </a:cubicBezTo>
                    <a:cubicBezTo>
                      <a:pt x="70" y="83"/>
                      <a:pt x="70" y="83"/>
                      <a:pt x="70" y="84"/>
                    </a:cubicBezTo>
                    <a:cubicBezTo>
                      <a:pt x="70" y="84"/>
                      <a:pt x="70" y="84"/>
                      <a:pt x="71" y="84"/>
                    </a:cubicBezTo>
                    <a:cubicBezTo>
                      <a:pt x="71" y="84"/>
                      <a:pt x="71" y="84"/>
                      <a:pt x="71" y="84"/>
                    </a:cubicBezTo>
                    <a:cubicBezTo>
                      <a:pt x="72" y="84"/>
                      <a:pt x="72" y="84"/>
                      <a:pt x="72" y="84"/>
                    </a:cubicBezTo>
                    <a:cubicBezTo>
                      <a:pt x="73" y="84"/>
                      <a:pt x="73" y="84"/>
                      <a:pt x="74" y="84"/>
                    </a:cubicBezTo>
                    <a:cubicBezTo>
                      <a:pt x="74" y="84"/>
                      <a:pt x="75" y="84"/>
                      <a:pt x="75" y="84"/>
                    </a:cubicBezTo>
                    <a:cubicBezTo>
                      <a:pt x="75" y="84"/>
                      <a:pt x="75" y="84"/>
                      <a:pt x="75" y="85"/>
                    </a:cubicBezTo>
                    <a:cubicBezTo>
                      <a:pt x="75" y="85"/>
                      <a:pt x="75" y="85"/>
                      <a:pt x="76" y="85"/>
                    </a:cubicBezTo>
                    <a:cubicBezTo>
                      <a:pt x="76" y="85"/>
                      <a:pt x="76" y="84"/>
                      <a:pt x="76" y="84"/>
                    </a:cubicBezTo>
                    <a:cubicBezTo>
                      <a:pt x="76" y="84"/>
                      <a:pt x="76" y="84"/>
                      <a:pt x="76" y="84"/>
                    </a:cubicBezTo>
                    <a:cubicBezTo>
                      <a:pt x="76" y="84"/>
                      <a:pt x="77" y="84"/>
                      <a:pt x="77" y="84"/>
                    </a:cubicBezTo>
                    <a:cubicBezTo>
                      <a:pt x="77" y="84"/>
                      <a:pt x="77" y="84"/>
                      <a:pt x="77" y="84"/>
                    </a:cubicBezTo>
                    <a:cubicBezTo>
                      <a:pt x="77" y="85"/>
                      <a:pt x="76" y="85"/>
                      <a:pt x="76" y="85"/>
                    </a:cubicBezTo>
                    <a:cubicBezTo>
                      <a:pt x="76" y="85"/>
                      <a:pt x="77" y="85"/>
                      <a:pt x="77" y="85"/>
                    </a:cubicBezTo>
                    <a:cubicBezTo>
                      <a:pt x="77" y="85"/>
                      <a:pt x="77" y="85"/>
                      <a:pt x="78" y="86"/>
                    </a:cubicBezTo>
                    <a:cubicBezTo>
                      <a:pt x="78" y="86"/>
                      <a:pt x="78" y="85"/>
                      <a:pt x="78" y="85"/>
                    </a:cubicBezTo>
                    <a:cubicBezTo>
                      <a:pt x="78" y="86"/>
                      <a:pt x="78" y="86"/>
                      <a:pt x="78" y="86"/>
                    </a:cubicBezTo>
                    <a:cubicBezTo>
                      <a:pt x="79" y="86"/>
                      <a:pt x="79" y="86"/>
                      <a:pt x="80" y="87"/>
                    </a:cubicBezTo>
                    <a:cubicBezTo>
                      <a:pt x="80" y="86"/>
                      <a:pt x="80" y="86"/>
                      <a:pt x="80" y="86"/>
                    </a:cubicBezTo>
                    <a:cubicBezTo>
                      <a:pt x="81" y="86"/>
                      <a:pt x="81" y="87"/>
                      <a:pt x="81" y="87"/>
                    </a:cubicBezTo>
                    <a:cubicBezTo>
                      <a:pt x="81" y="87"/>
                      <a:pt x="81" y="87"/>
                      <a:pt x="81" y="87"/>
                    </a:cubicBezTo>
                    <a:cubicBezTo>
                      <a:pt x="82" y="87"/>
                      <a:pt x="83" y="87"/>
                      <a:pt x="83" y="87"/>
                    </a:cubicBezTo>
                    <a:cubicBezTo>
                      <a:pt x="83" y="87"/>
                      <a:pt x="83" y="87"/>
                      <a:pt x="83" y="87"/>
                    </a:cubicBezTo>
                    <a:cubicBezTo>
                      <a:pt x="84" y="87"/>
                      <a:pt x="84" y="87"/>
                      <a:pt x="84" y="87"/>
                    </a:cubicBezTo>
                    <a:cubicBezTo>
                      <a:pt x="84" y="87"/>
                      <a:pt x="85" y="87"/>
                      <a:pt x="85" y="87"/>
                    </a:cubicBezTo>
                    <a:cubicBezTo>
                      <a:pt x="85" y="87"/>
                      <a:pt x="85" y="87"/>
                      <a:pt x="86" y="87"/>
                    </a:cubicBezTo>
                    <a:cubicBezTo>
                      <a:pt x="86" y="87"/>
                      <a:pt x="86" y="87"/>
                      <a:pt x="86" y="87"/>
                    </a:cubicBezTo>
                    <a:cubicBezTo>
                      <a:pt x="87" y="87"/>
                      <a:pt x="87" y="88"/>
                      <a:pt x="88" y="88"/>
                    </a:cubicBezTo>
                    <a:cubicBezTo>
                      <a:pt x="88" y="88"/>
                      <a:pt x="88" y="88"/>
                      <a:pt x="89" y="88"/>
                    </a:cubicBezTo>
                    <a:cubicBezTo>
                      <a:pt x="89" y="88"/>
                      <a:pt x="89" y="88"/>
                      <a:pt x="89" y="88"/>
                    </a:cubicBezTo>
                    <a:cubicBezTo>
                      <a:pt x="90" y="88"/>
                      <a:pt x="91" y="88"/>
                      <a:pt x="91" y="88"/>
                    </a:cubicBezTo>
                    <a:cubicBezTo>
                      <a:pt x="92" y="88"/>
                      <a:pt x="92" y="88"/>
                      <a:pt x="92" y="88"/>
                    </a:cubicBezTo>
                    <a:cubicBezTo>
                      <a:pt x="93" y="88"/>
                      <a:pt x="93" y="88"/>
                      <a:pt x="93" y="88"/>
                    </a:cubicBezTo>
                    <a:cubicBezTo>
                      <a:pt x="93" y="88"/>
                      <a:pt x="93" y="88"/>
                      <a:pt x="93" y="88"/>
                    </a:cubicBezTo>
                    <a:cubicBezTo>
                      <a:pt x="93" y="88"/>
                      <a:pt x="93" y="87"/>
                      <a:pt x="93" y="87"/>
                    </a:cubicBezTo>
                    <a:cubicBezTo>
                      <a:pt x="93" y="87"/>
                      <a:pt x="93" y="87"/>
                      <a:pt x="93" y="87"/>
                    </a:cubicBezTo>
                    <a:cubicBezTo>
                      <a:pt x="92" y="87"/>
                      <a:pt x="92" y="87"/>
                      <a:pt x="92" y="87"/>
                    </a:cubicBezTo>
                    <a:cubicBezTo>
                      <a:pt x="92" y="86"/>
                      <a:pt x="92" y="86"/>
                      <a:pt x="93" y="86"/>
                    </a:cubicBezTo>
                    <a:cubicBezTo>
                      <a:pt x="93" y="86"/>
                      <a:pt x="93" y="86"/>
                      <a:pt x="93" y="86"/>
                    </a:cubicBezTo>
                    <a:cubicBezTo>
                      <a:pt x="93" y="86"/>
                      <a:pt x="94" y="86"/>
                      <a:pt x="94" y="86"/>
                    </a:cubicBezTo>
                    <a:cubicBezTo>
                      <a:pt x="93" y="86"/>
                      <a:pt x="93" y="85"/>
                      <a:pt x="93" y="85"/>
                    </a:cubicBezTo>
                    <a:cubicBezTo>
                      <a:pt x="93" y="85"/>
                      <a:pt x="93" y="85"/>
                      <a:pt x="93" y="86"/>
                    </a:cubicBezTo>
                    <a:cubicBezTo>
                      <a:pt x="93" y="85"/>
                      <a:pt x="93" y="85"/>
                      <a:pt x="92" y="85"/>
                    </a:cubicBezTo>
                    <a:cubicBezTo>
                      <a:pt x="92" y="85"/>
                      <a:pt x="92" y="85"/>
                      <a:pt x="92" y="85"/>
                    </a:cubicBezTo>
                    <a:cubicBezTo>
                      <a:pt x="92" y="84"/>
                      <a:pt x="92" y="84"/>
                      <a:pt x="92" y="84"/>
                    </a:cubicBezTo>
                    <a:cubicBezTo>
                      <a:pt x="92" y="85"/>
                      <a:pt x="92" y="85"/>
                      <a:pt x="91" y="85"/>
                    </a:cubicBezTo>
                    <a:cubicBezTo>
                      <a:pt x="91" y="85"/>
                      <a:pt x="91" y="85"/>
                      <a:pt x="91" y="85"/>
                    </a:cubicBezTo>
                    <a:cubicBezTo>
                      <a:pt x="91" y="85"/>
                      <a:pt x="91" y="85"/>
                      <a:pt x="91" y="84"/>
                    </a:cubicBezTo>
                    <a:cubicBezTo>
                      <a:pt x="91" y="84"/>
                      <a:pt x="90" y="85"/>
                      <a:pt x="90" y="85"/>
                    </a:cubicBezTo>
                    <a:cubicBezTo>
                      <a:pt x="90" y="84"/>
                      <a:pt x="91" y="84"/>
                      <a:pt x="91" y="84"/>
                    </a:cubicBezTo>
                    <a:cubicBezTo>
                      <a:pt x="91" y="83"/>
                      <a:pt x="91" y="83"/>
                      <a:pt x="91" y="83"/>
                    </a:cubicBezTo>
                    <a:cubicBezTo>
                      <a:pt x="90" y="83"/>
                      <a:pt x="90" y="83"/>
                      <a:pt x="90" y="83"/>
                    </a:cubicBezTo>
                    <a:cubicBezTo>
                      <a:pt x="90" y="83"/>
                      <a:pt x="89" y="83"/>
                      <a:pt x="89" y="83"/>
                    </a:cubicBezTo>
                    <a:cubicBezTo>
                      <a:pt x="89" y="83"/>
                      <a:pt x="89" y="83"/>
                      <a:pt x="89" y="83"/>
                    </a:cubicBezTo>
                    <a:cubicBezTo>
                      <a:pt x="89" y="82"/>
                      <a:pt x="89" y="82"/>
                      <a:pt x="88" y="82"/>
                    </a:cubicBezTo>
                    <a:cubicBezTo>
                      <a:pt x="88" y="82"/>
                      <a:pt x="88" y="82"/>
                      <a:pt x="88" y="82"/>
                    </a:cubicBezTo>
                    <a:cubicBezTo>
                      <a:pt x="88" y="82"/>
                      <a:pt x="87" y="82"/>
                      <a:pt x="87" y="82"/>
                    </a:cubicBezTo>
                    <a:cubicBezTo>
                      <a:pt x="87" y="82"/>
                      <a:pt x="87" y="81"/>
                      <a:pt x="87" y="81"/>
                    </a:cubicBezTo>
                    <a:cubicBezTo>
                      <a:pt x="87" y="81"/>
                      <a:pt x="87" y="81"/>
                      <a:pt x="87" y="81"/>
                    </a:cubicBezTo>
                    <a:cubicBezTo>
                      <a:pt x="86" y="81"/>
                      <a:pt x="86" y="81"/>
                      <a:pt x="86" y="81"/>
                    </a:cubicBezTo>
                    <a:cubicBezTo>
                      <a:pt x="86" y="81"/>
                      <a:pt x="86" y="81"/>
                      <a:pt x="86" y="81"/>
                    </a:cubicBezTo>
                    <a:cubicBezTo>
                      <a:pt x="86" y="81"/>
                      <a:pt x="86" y="81"/>
                      <a:pt x="86" y="80"/>
                    </a:cubicBezTo>
                    <a:cubicBezTo>
                      <a:pt x="85" y="80"/>
                      <a:pt x="85" y="80"/>
                      <a:pt x="84" y="80"/>
                    </a:cubicBezTo>
                    <a:cubicBezTo>
                      <a:pt x="84" y="81"/>
                      <a:pt x="84" y="81"/>
                      <a:pt x="84" y="81"/>
                    </a:cubicBezTo>
                    <a:cubicBezTo>
                      <a:pt x="84" y="80"/>
                      <a:pt x="84" y="80"/>
                      <a:pt x="83" y="80"/>
                    </a:cubicBezTo>
                    <a:cubicBezTo>
                      <a:pt x="83" y="80"/>
                      <a:pt x="83" y="79"/>
                      <a:pt x="83" y="79"/>
                    </a:cubicBezTo>
                    <a:cubicBezTo>
                      <a:pt x="83" y="79"/>
                      <a:pt x="83" y="79"/>
                      <a:pt x="83" y="79"/>
                    </a:cubicBezTo>
                    <a:cubicBezTo>
                      <a:pt x="83" y="79"/>
                      <a:pt x="82" y="79"/>
                      <a:pt x="81" y="78"/>
                    </a:cubicBezTo>
                    <a:cubicBezTo>
                      <a:pt x="81" y="78"/>
                      <a:pt x="81" y="78"/>
                      <a:pt x="81" y="78"/>
                    </a:cubicBezTo>
                    <a:cubicBezTo>
                      <a:pt x="81" y="77"/>
                      <a:pt x="81" y="77"/>
                      <a:pt x="81" y="77"/>
                    </a:cubicBezTo>
                    <a:cubicBezTo>
                      <a:pt x="81" y="77"/>
                      <a:pt x="81" y="77"/>
                      <a:pt x="82" y="77"/>
                    </a:cubicBezTo>
                    <a:cubicBezTo>
                      <a:pt x="82" y="77"/>
                      <a:pt x="82" y="77"/>
                      <a:pt x="82" y="77"/>
                    </a:cubicBezTo>
                    <a:cubicBezTo>
                      <a:pt x="82" y="77"/>
                      <a:pt x="83" y="76"/>
                      <a:pt x="83" y="76"/>
                    </a:cubicBezTo>
                    <a:cubicBezTo>
                      <a:pt x="83" y="77"/>
                      <a:pt x="83" y="77"/>
                      <a:pt x="83" y="77"/>
                    </a:cubicBezTo>
                    <a:cubicBezTo>
                      <a:pt x="84" y="77"/>
                      <a:pt x="84" y="78"/>
                      <a:pt x="84" y="78"/>
                    </a:cubicBezTo>
                    <a:cubicBezTo>
                      <a:pt x="85" y="78"/>
                      <a:pt x="85" y="78"/>
                      <a:pt x="86" y="78"/>
                    </a:cubicBezTo>
                    <a:cubicBezTo>
                      <a:pt x="86" y="78"/>
                      <a:pt x="86" y="78"/>
                      <a:pt x="86" y="78"/>
                    </a:cubicBezTo>
                    <a:cubicBezTo>
                      <a:pt x="86" y="78"/>
                      <a:pt x="86" y="79"/>
                      <a:pt x="87" y="79"/>
                    </a:cubicBezTo>
                    <a:cubicBezTo>
                      <a:pt x="87" y="79"/>
                      <a:pt x="87" y="79"/>
                      <a:pt x="87" y="79"/>
                    </a:cubicBezTo>
                    <a:cubicBezTo>
                      <a:pt x="87" y="79"/>
                      <a:pt x="87" y="79"/>
                      <a:pt x="87" y="78"/>
                    </a:cubicBezTo>
                    <a:cubicBezTo>
                      <a:pt x="87" y="78"/>
                      <a:pt x="86" y="78"/>
                      <a:pt x="86" y="78"/>
                    </a:cubicBezTo>
                    <a:cubicBezTo>
                      <a:pt x="86" y="78"/>
                      <a:pt x="86" y="77"/>
                      <a:pt x="86" y="77"/>
                    </a:cubicBezTo>
                    <a:cubicBezTo>
                      <a:pt x="86" y="77"/>
                      <a:pt x="87" y="77"/>
                      <a:pt x="87" y="77"/>
                    </a:cubicBezTo>
                    <a:cubicBezTo>
                      <a:pt x="87" y="77"/>
                      <a:pt x="87" y="77"/>
                      <a:pt x="87" y="77"/>
                    </a:cubicBezTo>
                    <a:cubicBezTo>
                      <a:pt x="87" y="78"/>
                      <a:pt x="87" y="78"/>
                      <a:pt x="87" y="78"/>
                    </a:cubicBezTo>
                    <a:cubicBezTo>
                      <a:pt x="88" y="78"/>
                      <a:pt x="88" y="78"/>
                      <a:pt x="88" y="78"/>
                    </a:cubicBezTo>
                    <a:cubicBezTo>
                      <a:pt x="88" y="78"/>
                      <a:pt x="88" y="79"/>
                      <a:pt x="89" y="79"/>
                    </a:cubicBezTo>
                    <a:cubicBezTo>
                      <a:pt x="89" y="79"/>
                      <a:pt x="89" y="79"/>
                      <a:pt x="89" y="79"/>
                    </a:cubicBezTo>
                    <a:cubicBezTo>
                      <a:pt x="90" y="79"/>
                      <a:pt x="90" y="79"/>
                      <a:pt x="90" y="79"/>
                    </a:cubicBezTo>
                    <a:cubicBezTo>
                      <a:pt x="90" y="79"/>
                      <a:pt x="90" y="80"/>
                      <a:pt x="90" y="80"/>
                    </a:cubicBezTo>
                    <a:cubicBezTo>
                      <a:pt x="91" y="80"/>
                      <a:pt x="91" y="80"/>
                      <a:pt x="91" y="81"/>
                    </a:cubicBezTo>
                    <a:cubicBezTo>
                      <a:pt x="92" y="80"/>
                      <a:pt x="92" y="80"/>
                      <a:pt x="92" y="80"/>
                    </a:cubicBezTo>
                    <a:cubicBezTo>
                      <a:pt x="92" y="80"/>
                      <a:pt x="92" y="80"/>
                      <a:pt x="92" y="80"/>
                    </a:cubicBezTo>
                    <a:cubicBezTo>
                      <a:pt x="91" y="79"/>
                      <a:pt x="91" y="79"/>
                      <a:pt x="91" y="78"/>
                    </a:cubicBezTo>
                    <a:cubicBezTo>
                      <a:pt x="91" y="78"/>
                      <a:pt x="91" y="78"/>
                      <a:pt x="91" y="78"/>
                    </a:cubicBezTo>
                    <a:cubicBezTo>
                      <a:pt x="91" y="78"/>
                      <a:pt x="91" y="78"/>
                      <a:pt x="92" y="78"/>
                    </a:cubicBezTo>
                    <a:cubicBezTo>
                      <a:pt x="92" y="79"/>
                      <a:pt x="92" y="79"/>
                      <a:pt x="92" y="79"/>
                    </a:cubicBezTo>
                    <a:cubicBezTo>
                      <a:pt x="92" y="79"/>
                      <a:pt x="92" y="80"/>
                      <a:pt x="92" y="80"/>
                    </a:cubicBezTo>
                    <a:cubicBezTo>
                      <a:pt x="92" y="80"/>
                      <a:pt x="93" y="80"/>
                      <a:pt x="93" y="80"/>
                    </a:cubicBezTo>
                    <a:cubicBezTo>
                      <a:pt x="93" y="80"/>
                      <a:pt x="93" y="80"/>
                      <a:pt x="93" y="80"/>
                    </a:cubicBezTo>
                    <a:cubicBezTo>
                      <a:pt x="93" y="80"/>
                      <a:pt x="94" y="81"/>
                      <a:pt x="94" y="81"/>
                    </a:cubicBezTo>
                    <a:cubicBezTo>
                      <a:pt x="94" y="80"/>
                      <a:pt x="94" y="80"/>
                      <a:pt x="94" y="80"/>
                    </a:cubicBezTo>
                    <a:cubicBezTo>
                      <a:pt x="94" y="80"/>
                      <a:pt x="94" y="80"/>
                      <a:pt x="94" y="80"/>
                    </a:cubicBezTo>
                    <a:cubicBezTo>
                      <a:pt x="94" y="80"/>
                      <a:pt x="94" y="80"/>
                      <a:pt x="94" y="80"/>
                    </a:cubicBezTo>
                    <a:cubicBezTo>
                      <a:pt x="94" y="80"/>
                      <a:pt x="94" y="80"/>
                      <a:pt x="94" y="80"/>
                    </a:cubicBezTo>
                    <a:cubicBezTo>
                      <a:pt x="94" y="80"/>
                      <a:pt x="95" y="80"/>
                      <a:pt x="95" y="80"/>
                    </a:cubicBezTo>
                    <a:cubicBezTo>
                      <a:pt x="95" y="80"/>
                      <a:pt x="95" y="80"/>
                      <a:pt x="95" y="81"/>
                    </a:cubicBezTo>
                    <a:cubicBezTo>
                      <a:pt x="95" y="81"/>
                      <a:pt x="95" y="81"/>
                      <a:pt x="95" y="81"/>
                    </a:cubicBezTo>
                    <a:cubicBezTo>
                      <a:pt x="95" y="81"/>
                      <a:pt x="95" y="80"/>
                      <a:pt x="95" y="80"/>
                    </a:cubicBezTo>
                    <a:cubicBezTo>
                      <a:pt x="95" y="80"/>
                      <a:pt x="96" y="80"/>
                      <a:pt x="96" y="80"/>
                    </a:cubicBezTo>
                    <a:cubicBezTo>
                      <a:pt x="96" y="80"/>
                      <a:pt x="96" y="81"/>
                      <a:pt x="96" y="81"/>
                    </a:cubicBezTo>
                    <a:cubicBezTo>
                      <a:pt x="96" y="81"/>
                      <a:pt x="96" y="81"/>
                      <a:pt x="96" y="81"/>
                    </a:cubicBezTo>
                    <a:cubicBezTo>
                      <a:pt x="97" y="81"/>
                      <a:pt x="97" y="81"/>
                      <a:pt x="97" y="81"/>
                    </a:cubicBezTo>
                    <a:cubicBezTo>
                      <a:pt x="97" y="81"/>
                      <a:pt x="97" y="81"/>
                      <a:pt x="98" y="81"/>
                    </a:cubicBezTo>
                    <a:cubicBezTo>
                      <a:pt x="98" y="81"/>
                      <a:pt x="98" y="81"/>
                      <a:pt x="98" y="81"/>
                    </a:cubicBezTo>
                    <a:cubicBezTo>
                      <a:pt x="98" y="81"/>
                      <a:pt x="98" y="82"/>
                      <a:pt x="97" y="82"/>
                    </a:cubicBezTo>
                    <a:cubicBezTo>
                      <a:pt x="98" y="82"/>
                      <a:pt x="98" y="82"/>
                      <a:pt x="98" y="83"/>
                    </a:cubicBezTo>
                    <a:cubicBezTo>
                      <a:pt x="98" y="83"/>
                      <a:pt x="99" y="83"/>
                      <a:pt x="99" y="83"/>
                    </a:cubicBezTo>
                    <a:cubicBezTo>
                      <a:pt x="99" y="83"/>
                      <a:pt x="99" y="83"/>
                      <a:pt x="100" y="83"/>
                    </a:cubicBezTo>
                    <a:cubicBezTo>
                      <a:pt x="100" y="83"/>
                      <a:pt x="100" y="83"/>
                      <a:pt x="100" y="82"/>
                    </a:cubicBezTo>
                    <a:cubicBezTo>
                      <a:pt x="100" y="82"/>
                      <a:pt x="99" y="82"/>
                      <a:pt x="99" y="82"/>
                    </a:cubicBezTo>
                    <a:cubicBezTo>
                      <a:pt x="99" y="82"/>
                      <a:pt x="99" y="82"/>
                      <a:pt x="99" y="81"/>
                    </a:cubicBezTo>
                    <a:cubicBezTo>
                      <a:pt x="99" y="81"/>
                      <a:pt x="99" y="81"/>
                      <a:pt x="98" y="80"/>
                    </a:cubicBezTo>
                    <a:cubicBezTo>
                      <a:pt x="99" y="80"/>
                      <a:pt x="99" y="80"/>
                      <a:pt x="99" y="80"/>
                    </a:cubicBezTo>
                    <a:cubicBezTo>
                      <a:pt x="99" y="80"/>
                      <a:pt x="100" y="80"/>
                      <a:pt x="100" y="80"/>
                    </a:cubicBezTo>
                    <a:cubicBezTo>
                      <a:pt x="100" y="80"/>
                      <a:pt x="101" y="80"/>
                      <a:pt x="101" y="80"/>
                    </a:cubicBezTo>
                    <a:cubicBezTo>
                      <a:pt x="101" y="80"/>
                      <a:pt x="101" y="80"/>
                      <a:pt x="101" y="80"/>
                    </a:cubicBezTo>
                    <a:cubicBezTo>
                      <a:pt x="101" y="80"/>
                      <a:pt x="101" y="80"/>
                      <a:pt x="100" y="80"/>
                    </a:cubicBezTo>
                    <a:cubicBezTo>
                      <a:pt x="101" y="79"/>
                      <a:pt x="101" y="79"/>
                      <a:pt x="101" y="79"/>
                    </a:cubicBezTo>
                    <a:cubicBezTo>
                      <a:pt x="101" y="79"/>
                      <a:pt x="101" y="78"/>
                      <a:pt x="101" y="78"/>
                    </a:cubicBezTo>
                    <a:cubicBezTo>
                      <a:pt x="100" y="77"/>
                      <a:pt x="100" y="77"/>
                      <a:pt x="100" y="77"/>
                    </a:cubicBezTo>
                    <a:cubicBezTo>
                      <a:pt x="100" y="76"/>
                      <a:pt x="100" y="76"/>
                      <a:pt x="100" y="76"/>
                    </a:cubicBezTo>
                    <a:cubicBezTo>
                      <a:pt x="100" y="75"/>
                      <a:pt x="100" y="75"/>
                      <a:pt x="100" y="75"/>
                    </a:cubicBezTo>
                    <a:cubicBezTo>
                      <a:pt x="100" y="75"/>
                      <a:pt x="100" y="75"/>
                      <a:pt x="100" y="76"/>
                    </a:cubicBezTo>
                    <a:cubicBezTo>
                      <a:pt x="100" y="76"/>
                      <a:pt x="100" y="76"/>
                      <a:pt x="100" y="76"/>
                    </a:cubicBezTo>
                    <a:cubicBezTo>
                      <a:pt x="100" y="77"/>
                      <a:pt x="100" y="77"/>
                      <a:pt x="101" y="77"/>
                    </a:cubicBezTo>
                    <a:cubicBezTo>
                      <a:pt x="101" y="77"/>
                      <a:pt x="102" y="78"/>
                      <a:pt x="102" y="78"/>
                    </a:cubicBezTo>
                    <a:cubicBezTo>
                      <a:pt x="102" y="78"/>
                      <a:pt x="102" y="78"/>
                      <a:pt x="103" y="78"/>
                    </a:cubicBezTo>
                    <a:cubicBezTo>
                      <a:pt x="102" y="77"/>
                      <a:pt x="102" y="77"/>
                      <a:pt x="102" y="77"/>
                    </a:cubicBezTo>
                    <a:cubicBezTo>
                      <a:pt x="102" y="77"/>
                      <a:pt x="102" y="76"/>
                      <a:pt x="103" y="76"/>
                    </a:cubicBezTo>
                    <a:cubicBezTo>
                      <a:pt x="103" y="76"/>
                      <a:pt x="102" y="75"/>
                      <a:pt x="102" y="75"/>
                    </a:cubicBezTo>
                    <a:cubicBezTo>
                      <a:pt x="103" y="75"/>
                      <a:pt x="103" y="75"/>
                      <a:pt x="103" y="75"/>
                    </a:cubicBezTo>
                    <a:cubicBezTo>
                      <a:pt x="103" y="75"/>
                      <a:pt x="103" y="75"/>
                      <a:pt x="103" y="75"/>
                    </a:cubicBezTo>
                    <a:cubicBezTo>
                      <a:pt x="102" y="74"/>
                      <a:pt x="102" y="74"/>
                      <a:pt x="101" y="74"/>
                    </a:cubicBezTo>
                    <a:cubicBezTo>
                      <a:pt x="101" y="73"/>
                      <a:pt x="101" y="73"/>
                      <a:pt x="101" y="73"/>
                    </a:cubicBezTo>
                    <a:cubicBezTo>
                      <a:pt x="101" y="73"/>
                      <a:pt x="101" y="73"/>
                      <a:pt x="100" y="73"/>
                    </a:cubicBezTo>
                    <a:cubicBezTo>
                      <a:pt x="100" y="72"/>
                      <a:pt x="100" y="72"/>
                      <a:pt x="100" y="72"/>
                    </a:cubicBezTo>
                    <a:cubicBezTo>
                      <a:pt x="100" y="72"/>
                      <a:pt x="100" y="72"/>
                      <a:pt x="100" y="71"/>
                    </a:cubicBezTo>
                    <a:cubicBezTo>
                      <a:pt x="99" y="71"/>
                      <a:pt x="99" y="71"/>
                      <a:pt x="99" y="71"/>
                    </a:cubicBezTo>
                    <a:cubicBezTo>
                      <a:pt x="99" y="71"/>
                      <a:pt x="100" y="71"/>
                      <a:pt x="100" y="71"/>
                    </a:cubicBezTo>
                    <a:cubicBezTo>
                      <a:pt x="100" y="71"/>
                      <a:pt x="100" y="71"/>
                      <a:pt x="100" y="70"/>
                    </a:cubicBezTo>
                    <a:cubicBezTo>
                      <a:pt x="101" y="70"/>
                      <a:pt x="101" y="70"/>
                      <a:pt x="101" y="70"/>
                    </a:cubicBezTo>
                    <a:cubicBezTo>
                      <a:pt x="101" y="70"/>
                      <a:pt x="101" y="70"/>
                      <a:pt x="101" y="70"/>
                    </a:cubicBezTo>
                    <a:cubicBezTo>
                      <a:pt x="100" y="70"/>
                      <a:pt x="100" y="70"/>
                      <a:pt x="100" y="70"/>
                    </a:cubicBezTo>
                    <a:cubicBezTo>
                      <a:pt x="99" y="70"/>
                      <a:pt x="99" y="70"/>
                      <a:pt x="99" y="70"/>
                    </a:cubicBezTo>
                    <a:cubicBezTo>
                      <a:pt x="98" y="70"/>
                      <a:pt x="98" y="70"/>
                      <a:pt x="98" y="70"/>
                    </a:cubicBezTo>
                    <a:cubicBezTo>
                      <a:pt x="98" y="70"/>
                      <a:pt x="98" y="70"/>
                      <a:pt x="98" y="70"/>
                    </a:cubicBezTo>
                    <a:cubicBezTo>
                      <a:pt x="98" y="70"/>
                      <a:pt x="98" y="70"/>
                      <a:pt x="98" y="69"/>
                    </a:cubicBezTo>
                    <a:cubicBezTo>
                      <a:pt x="98" y="69"/>
                      <a:pt x="99" y="69"/>
                      <a:pt x="99" y="69"/>
                    </a:cubicBezTo>
                    <a:cubicBezTo>
                      <a:pt x="99" y="69"/>
                      <a:pt x="99" y="68"/>
                      <a:pt x="99" y="68"/>
                    </a:cubicBezTo>
                    <a:cubicBezTo>
                      <a:pt x="99" y="68"/>
                      <a:pt x="99" y="68"/>
                      <a:pt x="98" y="68"/>
                    </a:cubicBezTo>
                    <a:cubicBezTo>
                      <a:pt x="98" y="68"/>
                      <a:pt x="98" y="68"/>
                      <a:pt x="98" y="68"/>
                    </a:cubicBezTo>
                    <a:cubicBezTo>
                      <a:pt x="98" y="68"/>
                      <a:pt x="98" y="68"/>
                      <a:pt x="98" y="68"/>
                    </a:cubicBezTo>
                    <a:cubicBezTo>
                      <a:pt x="98" y="68"/>
                      <a:pt x="98" y="69"/>
                      <a:pt x="97" y="69"/>
                    </a:cubicBezTo>
                    <a:cubicBezTo>
                      <a:pt x="97" y="69"/>
                      <a:pt x="97" y="68"/>
                      <a:pt x="97" y="68"/>
                    </a:cubicBezTo>
                    <a:cubicBezTo>
                      <a:pt x="97" y="68"/>
                      <a:pt x="97" y="68"/>
                      <a:pt x="97" y="69"/>
                    </a:cubicBezTo>
                    <a:cubicBezTo>
                      <a:pt x="96" y="69"/>
                      <a:pt x="96" y="69"/>
                      <a:pt x="96" y="69"/>
                    </a:cubicBezTo>
                    <a:cubicBezTo>
                      <a:pt x="96" y="69"/>
                      <a:pt x="95" y="69"/>
                      <a:pt x="95" y="69"/>
                    </a:cubicBezTo>
                    <a:cubicBezTo>
                      <a:pt x="96" y="69"/>
                      <a:pt x="96" y="68"/>
                      <a:pt x="96" y="68"/>
                    </a:cubicBezTo>
                    <a:cubicBezTo>
                      <a:pt x="96" y="68"/>
                      <a:pt x="96" y="68"/>
                      <a:pt x="96" y="68"/>
                    </a:cubicBezTo>
                    <a:cubicBezTo>
                      <a:pt x="96" y="68"/>
                      <a:pt x="96" y="68"/>
                      <a:pt x="96" y="68"/>
                    </a:cubicBezTo>
                    <a:cubicBezTo>
                      <a:pt x="96" y="67"/>
                      <a:pt x="96" y="67"/>
                      <a:pt x="95" y="67"/>
                    </a:cubicBezTo>
                    <a:cubicBezTo>
                      <a:pt x="95" y="67"/>
                      <a:pt x="95" y="67"/>
                      <a:pt x="95" y="67"/>
                    </a:cubicBezTo>
                    <a:cubicBezTo>
                      <a:pt x="95" y="67"/>
                      <a:pt x="94" y="67"/>
                      <a:pt x="94" y="67"/>
                    </a:cubicBezTo>
                    <a:cubicBezTo>
                      <a:pt x="94" y="67"/>
                      <a:pt x="94" y="67"/>
                      <a:pt x="94" y="68"/>
                    </a:cubicBezTo>
                    <a:cubicBezTo>
                      <a:pt x="94" y="68"/>
                      <a:pt x="94" y="68"/>
                      <a:pt x="94" y="68"/>
                    </a:cubicBezTo>
                    <a:cubicBezTo>
                      <a:pt x="94" y="68"/>
                      <a:pt x="94" y="68"/>
                      <a:pt x="94" y="68"/>
                    </a:cubicBezTo>
                    <a:cubicBezTo>
                      <a:pt x="94" y="68"/>
                      <a:pt x="94" y="68"/>
                      <a:pt x="94" y="67"/>
                    </a:cubicBezTo>
                    <a:cubicBezTo>
                      <a:pt x="93" y="67"/>
                      <a:pt x="93" y="67"/>
                      <a:pt x="93" y="67"/>
                    </a:cubicBezTo>
                    <a:cubicBezTo>
                      <a:pt x="93" y="67"/>
                      <a:pt x="93" y="67"/>
                      <a:pt x="93" y="67"/>
                    </a:cubicBezTo>
                    <a:cubicBezTo>
                      <a:pt x="93" y="67"/>
                      <a:pt x="93" y="66"/>
                      <a:pt x="93" y="66"/>
                    </a:cubicBezTo>
                    <a:cubicBezTo>
                      <a:pt x="93" y="66"/>
                      <a:pt x="93" y="66"/>
                      <a:pt x="92" y="66"/>
                    </a:cubicBezTo>
                    <a:cubicBezTo>
                      <a:pt x="92" y="66"/>
                      <a:pt x="92" y="66"/>
                      <a:pt x="92" y="66"/>
                    </a:cubicBezTo>
                    <a:cubicBezTo>
                      <a:pt x="92" y="66"/>
                      <a:pt x="92" y="66"/>
                      <a:pt x="92" y="66"/>
                    </a:cubicBezTo>
                    <a:cubicBezTo>
                      <a:pt x="92" y="66"/>
                      <a:pt x="92" y="66"/>
                      <a:pt x="92" y="66"/>
                    </a:cubicBezTo>
                    <a:cubicBezTo>
                      <a:pt x="92" y="66"/>
                      <a:pt x="92" y="66"/>
                      <a:pt x="92" y="66"/>
                    </a:cubicBezTo>
                    <a:cubicBezTo>
                      <a:pt x="92" y="65"/>
                      <a:pt x="92" y="65"/>
                      <a:pt x="92" y="65"/>
                    </a:cubicBezTo>
                    <a:cubicBezTo>
                      <a:pt x="92" y="65"/>
                      <a:pt x="92" y="65"/>
                      <a:pt x="93" y="65"/>
                    </a:cubicBezTo>
                    <a:cubicBezTo>
                      <a:pt x="93" y="65"/>
                      <a:pt x="93" y="65"/>
                      <a:pt x="93" y="65"/>
                    </a:cubicBezTo>
                    <a:cubicBezTo>
                      <a:pt x="93" y="65"/>
                      <a:pt x="93" y="64"/>
                      <a:pt x="93" y="64"/>
                    </a:cubicBezTo>
                    <a:cubicBezTo>
                      <a:pt x="92" y="64"/>
                      <a:pt x="92" y="64"/>
                      <a:pt x="92" y="64"/>
                    </a:cubicBezTo>
                    <a:cubicBezTo>
                      <a:pt x="91" y="64"/>
                      <a:pt x="91" y="64"/>
                      <a:pt x="91" y="64"/>
                    </a:cubicBezTo>
                    <a:cubicBezTo>
                      <a:pt x="91" y="64"/>
                      <a:pt x="91" y="64"/>
                      <a:pt x="92" y="64"/>
                    </a:cubicBezTo>
                    <a:cubicBezTo>
                      <a:pt x="92" y="64"/>
                      <a:pt x="92" y="63"/>
                      <a:pt x="92" y="63"/>
                    </a:cubicBezTo>
                    <a:cubicBezTo>
                      <a:pt x="92" y="63"/>
                      <a:pt x="92" y="63"/>
                      <a:pt x="92" y="63"/>
                    </a:cubicBezTo>
                    <a:cubicBezTo>
                      <a:pt x="92" y="63"/>
                      <a:pt x="92" y="63"/>
                      <a:pt x="92" y="63"/>
                    </a:cubicBezTo>
                    <a:cubicBezTo>
                      <a:pt x="91" y="63"/>
                      <a:pt x="91" y="63"/>
                      <a:pt x="90" y="63"/>
                    </a:cubicBezTo>
                    <a:cubicBezTo>
                      <a:pt x="90" y="63"/>
                      <a:pt x="90" y="63"/>
                      <a:pt x="90" y="63"/>
                    </a:cubicBezTo>
                    <a:cubicBezTo>
                      <a:pt x="90" y="64"/>
                      <a:pt x="90" y="64"/>
                      <a:pt x="90" y="64"/>
                    </a:cubicBezTo>
                    <a:cubicBezTo>
                      <a:pt x="89" y="64"/>
                      <a:pt x="88" y="64"/>
                      <a:pt x="88" y="65"/>
                    </a:cubicBezTo>
                    <a:cubicBezTo>
                      <a:pt x="88" y="64"/>
                      <a:pt x="88" y="64"/>
                      <a:pt x="88" y="64"/>
                    </a:cubicBezTo>
                    <a:cubicBezTo>
                      <a:pt x="89" y="64"/>
                      <a:pt x="89" y="63"/>
                      <a:pt x="90" y="63"/>
                    </a:cubicBezTo>
                    <a:cubicBezTo>
                      <a:pt x="90" y="63"/>
                      <a:pt x="90" y="62"/>
                      <a:pt x="90" y="62"/>
                    </a:cubicBezTo>
                    <a:cubicBezTo>
                      <a:pt x="90" y="62"/>
                      <a:pt x="90" y="62"/>
                      <a:pt x="90" y="62"/>
                    </a:cubicBezTo>
                    <a:cubicBezTo>
                      <a:pt x="90" y="62"/>
                      <a:pt x="90" y="62"/>
                      <a:pt x="89" y="62"/>
                    </a:cubicBezTo>
                    <a:cubicBezTo>
                      <a:pt x="89" y="62"/>
                      <a:pt x="89" y="62"/>
                      <a:pt x="89" y="62"/>
                    </a:cubicBezTo>
                    <a:cubicBezTo>
                      <a:pt x="89" y="62"/>
                      <a:pt x="89" y="62"/>
                      <a:pt x="89" y="62"/>
                    </a:cubicBezTo>
                    <a:cubicBezTo>
                      <a:pt x="89" y="61"/>
                      <a:pt x="89" y="61"/>
                      <a:pt x="89" y="61"/>
                    </a:cubicBezTo>
                    <a:cubicBezTo>
                      <a:pt x="88" y="61"/>
                      <a:pt x="88" y="61"/>
                      <a:pt x="88" y="61"/>
                    </a:cubicBezTo>
                    <a:cubicBezTo>
                      <a:pt x="88" y="61"/>
                      <a:pt x="88" y="61"/>
                      <a:pt x="88" y="61"/>
                    </a:cubicBezTo>
                    <a:cubicBezTo>
                      <a:pt x="88" y="61"/>
                      <a:pt x="88" y="61"/>
                      <a:pt x="88" y="60"/>
                    </a:cubicBezTo>
                    <a:cubicBezTo>
                      <a:pt x="88" y="60"/>
                      <a:pt x="88" y="60"/>
                      <a:pt x="88" y="60"/>
                    </a:cubicBezTo>
                    <a:cubicBezTo>
                      <a:pt x="88" y="60"/>
                      <a:pt x="88" y="60"/>
                      <a:pt x="87" y="60"/>
                    </a:cubicBezTo>
                    <a:cubicBezTo>
                      <a:pt x="87" y="60"/>
                      <a:pt x="86" y="60"/>
                      <a:pt x="86" y="60"/>
                    </a:cubicBezTo>
                    <a:cubicBezTo>
                      <a:pt x="86" y="60"/>
                      <a:pt x="85" y="60"/>
                      <a:pt x="85" y="60"/>
                    </a:cubicBezTo>
                    <a:cubicBezTo>
                      <a:pt x="85" y="60"/>
                      <a:pt x="84" y="60"/>
                      <a:pt x="84" y="60"/>
                    </a:cubicBezTo>
                    <a:cubicBezTo>
                      <a:pt x="85" y="60"/>
                      <a:pt x="85" y="59"/>
                      <a:pt x="86" y="59"/>
                    </a:cubicBezTo>
                    <a:cubicBezTo>
                      <a:pt x="86" y="59"/>
                      <a:pt x="86" y="59"/>
                      <a:pt x="86" y="59"/>
                    </a:cubicBezTo>
                    <a:cubicBezTo>
                      <a:pt x="87" y="59"/>
                      <a:pt x="87" y="59"/>
                      <a:pt x="87" y="59"/>
                    </a:cubicBezTo>
                    <a:cubicBezTo>
                      <a:pt x="87" y="59"/>
                      <a:pt x="87" y="59"/>
                      <a:pt x="88" y="59"/>
                    </a:cubicBezTo>
                    <a:cubicBezTo>
                      <a:pt x="88" y="59"/>
                      <a:pt x="88" y="59"/>
                      <a:pt x="88" y="59"/>
                    </a:cubicBezTo>
                    <a:cubicBezTo>
                      <a:pt x="88" y="59"/>
                      <a:pt x="88" y="59"/>
                      <a:pt x="89" y="59"/>
                    </a:cubicBezTo>
                    <a:cubicBezTo>
                      <a:pt x="89" y="59"/>
                      <a:pt x="89" y="59"/>
                      <a:pt x="90" y="59"/>
                    </a:cubicBezTo>
                    <a:cubicBezTo>
                      <a:pt x="90" y="60"/>
                      <a:pt x="90" y="60"/>
                      <a:pt x="90" y="60"/>
                    </a:cubicBezTo>
                    <a:cubicBezTo>
                      <a:pt x="90" y="60"/>
                      <a:pt x="90" y="60"/>
                      <a:pt x="90" y="60"/>
                    </a:cubicBezTo>
                    <a:cubicBezTo>
                      <a:pt x="90" y="60"/>
                      <a:pt x="90" y="61"/>
                      <a:pt x="90" y="61"/>
                    </a:cubicBezTo>
                    <a:cubicBezTo>
                      <a:pt x="90" y="61"/>
                      <a:pt x="91" y="61"/>
                      <a:pt x="91" y="61"/>
                    </a:cubicBezTo>
                    <a:cubicBezTo>
                      <a:pt x="91" y="61"/>
                      <a:pt x="91" y="61"/>
                      <a:pt x="91" y="61"/>
                    </a:cubicBezTo>
                    <a:cubicBezTo>
                      <a:pt x="92" y="61"/>
                      <a:pt x="92" y="61"/>
                      <a:pt x="92" y="61"/>
                    </a:cubicBezTo>
                    <a:cubicBezTo>
                      <a:pt x="92" y="61"/>
                      <a:pt x="92" y="61"/>
                      <a:pt x="92" y="61"/>
                    </a:cubicBezTo>
                    <a:cubicBezTo>
                      <a:pt x="93" y="61"/>
                      <a:pt x="93" y="61"/>
                      <a:pt x="93" y="61"/>
                    </a:cubicBezTo>
                    <a:cubicBezTo>
                      <a:pt x="94" y="61"/>
                      <a:pt x="94" y="61"/>
                      <a:pt x="94" y="60"/>
                    </a:cubicBezTo>
                    <a:cubicBezTo>
                      <a:pt x="94" y="60"/>
                      <a:pt x="94" y="60"/>
                      <a:pt x="94" y="60"/>
                    </a:cubicBezTo>
                    <a:cubicBezTo>
                      <a:pt x="94" y="60"/>
                      <a:pt x="94" y="60"/>
                      <a:pt x="94" y="60"/>
                    </a:cubicBezTo>
                    <a:cubicBezTo>
                      <a:pt x="94" y="60"/>
                      <a:pt x="94" y="60"/>
                      <a:pt x="94" y="60"/>
                    </a:cubicBezTo>
                    <a:cubicBezTo>
                      <a:pt x="93" y="59"/>
                      <a:pt x="93" y="59"/>
                      <a:pt x="93" y="59"/>
                    </a:cubicBezTo>
                    <a:cubicBezTo>
                      <a:pt x="93" y="59"/>
                      <a:pt x="93" y="59"/>
                      <a:pt x="92" y="59"/>
                    </a:cubicBezTo>
                    <a:cubicBezTo>
                      <a:pt x="92" y="59"/>
                      <a:pt x="92" y="59"/>
                      <a:pt x="92" y="59"/>
                    </a:cubicBezTo>
                    <a:cubicBezTo>
                      <a:pt x="92" y="59"/>
                      <a:pt x="92" y="58"/>
                      <a:pt x="92" y="58"/>
                    </a:cubicBezTo>
                    <a:cubicBezTo>
                      <a:pt x="92" y="58"/>
                      <a:pt x="92" y="58"/>
                      <a:pt x="92" y="58"/>
                    </a:cubicBezTo>
                    <a:cubicBezTo>
                      <a:pt x="91" y="58"/>
                      <a:pt x="91" y="58"/>
                      <a:pt x="91" y="57"/>
                    </a:cubicBezTo>
                    <a:cubicBezTo>
                      <a:pt x="91" y="57"/>
                      <a:pt x="91" y="57"/>
                      <a:pt x="91" y="57"/>
                    </a:cubicBezTo>
                    <a:cubicBezTo>
                      <a:pt x="91" y="57"/>
                      <a:pt x="92" y="57"/>
                      <a:pt x="92" y="57"/>
                    </a:cubicBezTo>
                    <a:cubicBezTo>
                      <a:pt x="92" y="58"/>
                      <a:pt x="92" y="58"/>
                      <a:pt x="92" y="58"/>
                    </a:cubicBezTo>
                    <a:cubicBezTo>
                      <a:pt x="92" y="58"/>
                      <a:pt x="93" y="58"/>
                      <a:pt x="93" y="58"/>
                    </a:cubicBezTo>
                    <a:cubicBezTo>
                      <a:pt x="93" y="58"/>
                      <a:pt x="93" y="58"/>
                      <a:pt x="94" y="58"/>
                    </a:cubicBezTo>
                    <a:cubicBezTo>
                      <a:pt x="93" y="58"/>
                      <a:pt x="93" y="58"/>
                      <a:pt x="93" y="58"/>
                    </a:cubicBezTo>
                    <a:cubicBezTo>
                      <a:pt x="93" y="58"/>
                      <a:pt x="93" y="58"/>
                      <a:pt x="94" y="58"/>
                    </a:cubicBezTo>
                    <a:cubicBezTo>
                      <a:pt x="94" y="58"/>
                      <a:pt x="94" y="58"/>
                      <a:pt x="94" y="58"/>
                    </a:cubicBezTo>
                    <a:cubicBezTo>
                      <a:pt x="94" y="57"/>
                      <a:pt x="94" y="57"/>
                      <a:pt x="94" y="57"/>
                    </a:cubicBezTo>
                    <a:cubicBezTo>
                      <a:pt x="94" y="57"/>
                      <a:pt x="93" y="57"/>
                      <a:pt x="93" y="56"/>
                    </a:cubicBezTo>
                    <a:cubicBezTo>
                      <a:pt x="93" y="56"/>
                      <a:pt x="92" y="56"/>
                      <a:pt x="92" y="56"/>
                    </a:cubicBezTo>
                    <a:cubicBezTo>
                      <a:pt x="92" y="56"/>
                      <a:pt x="93" y="56"/>
                      <a:pt x="93" y="56"/>
                    </a:cubicBezTo>
                    <a:cubicBezTo>
                      <a:pt x="93" y="56"/>
                      <a:pt x="93" y="56"/>
                      <a:pt x="94" y="56"/>
                    </a:cubicBezTo>
                    <a:cubicBezTo>
                      <a:pt x="94" y="56"/>
                      <a:pt x="94" y="56"/>
                      <a:pt x="94" y="57"/>
                    </a:cubicBezTo>
                    <a:cubicBezTo>
                      <a:pt x="95" y="56"/>
                      <a:pt x="95" y="56"/>
                      <a:pt x="95" y="56"/>
                    </a:cubicBezTo>
                    <a:cubicBezTo>
                      <a:pt x="95" y="56"/>
                      <a:pt x="95" y="56"/>
                      <a:pt x="95" y="56"/>
                    </a:cubicBezTo>
                    <a:cubicBezTo>
                      <a:pt x="95" y="56"/>
                      <a:pt x="95" y="55"/>
                      <a:pt x="95" y="55"/>
                    </a:cubicBezTo>
                    <a:cubicBezTo>
                      <a:pt x="95" y="55"/>
                      <a:pt x="95" y="55"/>
                      <a:pt x="95" y="55"/>
                    </a:cubicBezTo>
                    <a:cubicBezTo>
                      <a:pt x="95" y="55"/>
                      <a:pt x="95" y="55"/>
                      <a:pt x="95" y="56"/>
                    </a:cubicBezTo>
                    <a:cubicBezTo>
                      <a:pt x="96" y="56"/>
                      <a:pt x="96" y="56"/>
                      <a:pt x="96" y="56"/>
                    </a:cubicBezTo>
                    <a:cubicBezTo>
                      <a:pt x="96" y="56"/>
                      <a:pt x="96" y="56"/>
                      <a:pt x="96" y="56"/>
                    </a:cubicBezTo>
                    <a:cubicBezTo>
                      <a:pt x="96" y="56"/>
                      <a:pt x="96" y="56"/>
                      <a:pt x="96" y="56"/>
                    </a:cubicBezTo>
                    <a:cubicBezTo>
                      <a:pt x="96" y="56"/>
                      <a:pt x="96" y="57"/>
                      <a:pt x="96" y="57"/>
                    </a:cubicBezTo>
                    <a:cubicBezTo>
                      <a:pt x="96" y="57"/>
                      <a:pt x="96" y="57"/>
                      <a:pt x="96" y="57"/>
                    </a:cubicBezTo>
                    <a:cubicBezTo>
                      <a:pt x="96" y="57"/>
                      <a:pt x="96" y="57"/>
                      <a:pt x="97" y="57"/>
                    </a:cubicBezTo>
                    <a:cubicBezTo>
                      <a:pt x="97" y="57"/>
                      <a:pt x="97" y="57"/>
                      <a:pt x="97" y="57"/>
                    </a:cubicBezTo>
                    <a:cubicBezTo>
                      <a:pt x="97" y="57"/>
                      <a:pt x="97" y="57"/>
                      <a:pt x="97" y="57"/>
                    </a:cubicBezTo>
                    <a:cubicBezTo>
                      <a:pt x="97" y="58"/>
                      <a:pt x="97" y="58"/>
                      <a:pt x="97" y="58"/>
                    </a:cubicBezTo>
                    <a:cubicBezTo>
                      <a:pt x="96" y="58"/>
                      <a:pt x="96" y="58"/>
                      <a:pt x="96" y="58"/>
                    </a:cubicBezTo>
                    <a:cubicBezTo>
                      <a:pt x="96" y="58"/>
                      <a:pt x="97" y="58"/>
                      <a:pt x="97" y="58"/>
                    </a:cubicBezTo>
                    <a:cubicBezTo>
                      <a:pt x="97" y="58"/>
                      <a:pt x="97" y="58"/>
                      <a:pt x="97" y="58"/>
                    </a:cubicBezTo>
                    <a:cubicBezTo>
                      <a:pt x="98" y="58"/>
                      <a:pt x="98" y="58"/>
                      <a:pt x="98" y="58"/>
                    </a:cubicBezTo>
                    <a:cubicBezTo>
                      <a:pt x="98" y="58"/>
                      <a:pt x="98" y="58"/>
                      <a:pt x="98" y="59"/>
                    </a:cubicBezTo>
                    <a:cubicBezTo>
                      <a:pt x="98" y="59"/>
                      <a:pt x="98" y="59"/>
                      <a:pt x="98" y="59"/>
                    </a:cubicBezTo>
                    <a:cubicBezTo>
                      <a:pt x="98" y="59"/>
                      <a:pt x="98" y="59"/>
                      <a:pt x="99" y="59"/>
                    </a:cubicBezTo>
                    <a:cubicBezTo>
                      <a:pt x="99" y="59"/>
                      <a:pt x="99" y="59"/>
                      <a:pt x="99" y="58"/>
                    </a:cubicBezTo>
                    <a:cubicBezTo>
                      <a:pt x="100" y="58"/>
                      <a:pt x="101" y="58"/>
                      <a:pt x="101" y="57"/>
                    </a:cubicBezTo>
                    <a:cubicBezTo>
                      <a:pt x="101" y="57"/>
                      <a:pt x="102" y="57"/>
                      <a:pt x="102" y="56"/>
                    </a:cubicBezTo>
                    <a:cubicBezTo>
                      <a:pt x="102" y="56"/>
                      <a:pt x="102" y="57"/>
                      <a:pt x="102" y="57"/>
                    </a:cubicBezTo>
                    <a:cubicBezTo>
                      <a:pt x="102" y="57"/>
                      <a:pt x="102" y="57"/>
                      <a:pt x="102" y="57"/>
                    </a:cubicBezTo>
                    <a:cubicBezTo>
                      <a:pt x="102" y="57"/>
                      <a:pt x="102" y="57"/>
                      <a:pt x="101" y="58"/>
                    </a:cubicBezTo>
                    <a:cubicBezTo>
                      <a:pt x="101" y="58"/>
                      <a:pt x="101" y="58"/>
                      <a:pt x="100" y="58"/>
                    </a:cubicBezTo>
                    <a:cubicBezTo>
                      <a:pt x="100" y="59"/>
                      <a:pt x="100" y="59"/>
                      <a:pt x="99" y="59"/>
                    </a:cubicBezTo>
                    <a:cubicBezTo>
                      <a:pt x="99" y="60"/>
                      <a:pt x="99" y="60"/>
                      <a:pt x="99" y="60"/>
                    </a:cubicBezTo>
                    <a:cubicBezTo>
                      <a:pt x="99" y="60"/>
                      <a:pt x="100" y="60"/>
                      <a:pt x="100" y="60"/>
                    </a:cubicBezTo>
                    <a:cubicBezTo>
                      <a:pt x="100" y="60"/>
                      <a:pt x="101" y="60"/>
                      <a:pt x="101" y="60"/>
                    </a:cubicBezTo>
                    <a:cubicBezTo>
                      <a:pt x="101" y="59"/>
                      <a:pt x="102" y="59"/>
                      <a:pt x="102" y="59"/>
                    </a:cubicBezTo>
                    <a:cubicBezTo>
                      <a:pt x="102" y="59"/>
                      <a:pt x="103" y="59"/>
                      <a:pt x="103" y="58"/>
                    </a:cubicBezTo>
                    <a:cubicBezTo>
                      <a:pt x="103" y="58"/>
                      <a:pt x="104" y="58"/>
                      <a:pt x="104" y="58"/>
                    </a:cubicBezTo>
                    <a:cubicBezTo>
                      <a:pt x="104" y="58"/>
                      <a:pt x="104" y="57"/>
                      <a:pt x="105" y="57"/>
                    </a:cubicBezTo>
                    <a:cubicBezTo>
                      <a:pt x="105" y="57"/>
                      <a:pt x="105" y="57"/>
                      <a:pt x="105" y="57"/>
                    </a:cubicBezTo>
                    <a:cubicBezTo>
                      <a:pt x="105" y="57"/>
                      <a:pt x="106" y="56"/>
                      <a:pt x="106" y="56"/>
                    </a:cubicBezTo>
                    <a:cubicBezTo>
                      <a:pt x="106" y="56"/>
                      <a:pt x="106" y="56"/>
                      <a:pt x="107" y="56"/>
                    </a:cubicBezTo>
                    <a:cubicBezTo>
                      <a:pt x="107" y="56"/>
                      <a:pt x="107" y="56"/>
                      <a:pt x="107" y="56"/>
                    </a:cubicBezTo>
                    <a:cubicBezTo>
                      <a:pt x="107" y="56"/>
                      <a:pt x="106" y="56"/>
                      <a:pt x="106" y="57"/>
                    </a:cubicBezTo>
                    <a:cubicBezTo>
                      <a:pt x="106" y="57"/>
                      <a:pt x="106" y="57"/>
                      <a:pt x="106" y="57"/>
                    </a:cubicBezTo>
                    <a:cubicBezTo>
                      <a:pt x="105" y="57"/>
                      <a:pt x="105" y="58"/>
                      <a:pt x="105" y="58"/>
                    </a:cubicBezTo>
                    <a:cubicBezTo>
                      <a:pt x="105" y="58"/>
                      <a:pt x="105" y="58"/>
                      <a:pt x="105" y="58"/>
                    </a:cubicBezTo>
                    <a:cubicBezTo>
                      <a:pt x="104" y="59"/>
                      <a:pt x="104" y="59"/>
                      <a:pt x="104" y="59"/>
                    </a:cubicBezTo>
                    <a:cubicBezTo>
                      <a:pt x="103" y="59"/>
                      <a:pt x="103" y="59"/>
                      <a:pt x="103" y="59"/>
                    </a:cubicBezTo>
                    <a:cubicBezTo>
                      <a:pt x="102" y="59"/>
                      <a:pt x="102" y="60"/>
                      <a:pt x="102" y="60"/>
                    </a:cubicBezTo>
                    <a:cubicBezTo>
                      <a:pt x="102" y="60"/>
                      <a:pt x="102" y="60"/>
                      <a:pt x="101" y="61"/>
                    </a:cubicBezTo>
                    <a:cubicBezTo>
                      <a:pt x="101" y="61"/>
                      <a:pt x="101" y="61"/>
                      <a:pt x="101" y="61"/>
                    </a:cubicBezTo>
                    <a:cubicBezTo>
                      <a:pt x="101" y="61"/>
                      <a:pt x="102" y="61"/>
                      <a:pt x="102" y="61"/>
                    </a:cubicBezTo>
                    <a:cubicBezTo>
                      <a:pt x="102" y="61"/>
                      <a:pt x="102" y="61"/>
                      <a:pt x="102" y="61"/>
                    </a:cubicBezTo>
                    <a:cubicBezTo>
                      <a:pt x="103" y="61"/>
                      <a:pt x="103" y="60"/>
                      <a:pt x="103" y="60"/>
                    </a:cubicBezTo>
                    <a:cubicBezTo>
                      <a:pt x="103" y="60"/>
                      <a:pt x="104" y="60"/>
                      <a:pt x="104" y="61"/>
                    </a:cubicBezTo>
                    <a:cubicBezTo>
                      <a:pt x="104" y="61"/>
                      <a:pt x="103" y="61"/>
                      <a:pt x="103" y="61"/>
                    </a:cubicBezTo>
                    <a:cubicBezTo>
                      <a:pt x="103" y="61"/>
                      <a:pt x="103" y="61"/>
                      <a:pt x="102" y="61"/>
                    </a:cubicBezTo>
                    <a:cubicBezTo>
                      <a:pt x="102" y="61"/>
                      <a:pt x="102" y="61"/>
                      <a:pt x="102" y="61"/>
                    </a:cubicBezTo>
                    <a:cubicBezTo>
                      <a:pt x="102" y="61"/>
                      <a:pt x="102" y="62"/>
                      <a:pt x="102" y="62"/>
                    </a:cubicBezTo>
                    <a:cubicBezTo>
                      <a:pt x="102" y="62"/>
                      <a:pt x="102" y="62"/>
                      <a:pt x="102" y="62"/>
                    </a:cubicBezTo>
                    <a:cubicBezTo>
                      <a:pt x="103" y="62"/>
                      <a:pt x="103" y="62"/>
                      <a:pt x="103" y="61"/>
                    </a:cubicBezTo>
                    <a:cubicBezTo>
                      <a:pt x="103" y="61"/>
                      <a:pt x="103" y="61"/>
                      <a:pt x="104" y="61"/>
                    </a:cubicBezTo>
                    <a:cubicBezTo>
                      <a:pt x="103" y="62"/>
                      <a:pt x="103" y="62"/>
                      <a:pt x="103" y="62"/>
                    </a:cubicBezTo>
                    <a:cubicBezTo>
                      <a:pt x="103" y="62"/>
                      <a:pt x="102" y="62"/>
                      <a:pt x="102" y="62"/>
                    </a:cubicBezTo>
                    <a:cubicBezTo>
                      <a:pt x="102" y="62"/>
                      <a:pt x="102" y="63"/>
                      <a:pt x="102" y="63"/>
                    </a:cubicBezTo>
                    <a:cubicBezTo>
                      <a:pt x="102" y="63"/>
                      <a:pt x="102" y="63"/>
                      <a:pt x="102" y="63"/>
                    </a:cubicBezTo>
                    <a:cubicBezTo>
                      <a:pt x="102" y="63"/>
                      <a:pt x="103" y="63"/>
                      <a:pt x="103" y="63"/>
                    </a:cubicBezTo>
                    <a:cubicBezTo>
                      <a:pt x="103" y="63"/>
                      <a:pt x="103" y="63"/>
                      <a:pt x="104" y="63"/>
                    </a:cubicBezTo>
                    <a:cubicBezTo>
                      <a:pt x="104" y="63"/>
                      <a:pt x="104" y="63"/>
                      <a:pt x="104" y="63"/>
                    </a:cubicBezTo>
                    <a:cubicBezTo>
                      <a:pt x="105" y="63"/>
                      <a:pt x="105" y="63"/>
                      <a:pt x="105" y="63"/>
                    </a:cubicBezTo>
                    <a:cubicBezTo>
                      <a:pt x="105" y="63"/>
                      <a:pt x="104" y="63"/>
                      <a:pt x="104" y="63"/>
                    </a:cubicBezTo>
                    <a:cubicBezTo>
                      <a:pt x="104" y="63"/>
                      <a:pt x="104" y="63"/>
                      <a:pt x="104" y="63"/>
                    </a:cubicBezTo>
                    <a:cubicBezTo>
                      <a:pt x="104" y="63"/>
                      <a:pt x="104" y="63"/>
                      <a:pt x="103" y="64"/>
                    </a:cubicBezTo>
                    <a:cubicBezTo>
                      <a:pt x="103" y="64"/>
                      <a:pt x="103" y="64"/>
                      <a:pt x="103" y="64"/>
                    </a:cubicBezTo>
                    <a:cubicBezTo>
                      <a:pt x="103" y="64"/>
                      <a:pt x="103" y="64"/>
                      <a:pt x="103" y="64"/>
                    </a:cubicBezTo>
                    <a:cubicBezTo>
                      <a:pt x="103" y="64"/>
                      <a:pt x="104" y="64"/>
                      <a:pt x="104" y="65"/>
                    </a:cubicBezTo>
                    <a:cubicBezTo>
                      <a:pt x="104" y="65"/>
                      <a:pt x="104" y="65"/>
                      <a:pt x="104" y="65"/>
                    </a:cubicBezTo>
                    <a:cubicBezTo>
                      <a:pt x="104" y="65"/>
                      <a:pt x="104" y="65"/>
                      <a:pt x="104" y="65"/>
                    </a:cubicBezTo>
                    <a:cubicBezTo>
                      <a:pt x="104" y="65"/>
                      <a:pt x="104" y="65"/>
                      <a:pt x="105" y="65"/>
                    </a:cubicBezTo>
                    <a:cubicBezTo>
                      <a:pt x="105" y="64"/>
                      <a:pt x="105" y="64"/>
                      <a:pt x="105" y="64"/>
                    </a:cubicBezTo>
                    <a:cubicBezTo>
                      <a:pt x="105" y="64"/>
                      <a:pt x="105" y="63"/>
                      <a:pt x="105" y="63"/>
                    </a:cubicBezTo>
                    <a:cubicBezTo>
                      <a:pt x="105" y="63"/>
                      <a:pt x="106" y="63"/>
                      <a:pt x="106" y="63"/>
                    </a:cubicBezTo>
                    <a:cubicBezTo>
                      <a:pt x="106" y="63"/>
                      <a:pt x="106" y="64"/>
                      <a:pt x="106" y="64"/>
                    </a:cubicBezTo>
                    <a:cubicBezTo>
                      <a:pt x="106" y="64"/>
                      <a:pt x="106" y="64"/>
                      <a:pt x="106" y="64"/>
                    </a:cubicBezTo>
                    <a:cubicBezTo>
                      <a:pt x="105" y="64"/>
                      <a:pt x="105" y="64"/>
                      <a:pt x="105" y="64"/>
                    </a:cubicBezTo>
                    <a:cubicBezTo>
                      <a:pt x="105" y="64"/>
                      <a:pt x="105" y="64"/>
                      <a:pt x="105" y="65"/>
                    </a:cubicBezTo>
                    <a:cubicBezTo>
                      <a:pt x="105" y="65"/>
                      <a:pt x="106" y="65"/>
                      <a:pt x="106" y="65"/>
                    </a:cubicBezTo>
                    <a:cubicBezTo>
                      <a:pt x="106" y="65"/>
                      <a:pt x="105" y="65"/>
                      <a:pt x="105" y="65"/>
                    </a:cubicBezTo>
                    <a:cubicBezTo>
                      <a:pt x="106" y="65"/>
                      <a:pt x="106" y="65"/>
                      <a:pt x="106" y="65"/>
                    </a:cubicBezTo>
                    <a:cubicBezTo>
                      <a:pt x="106" y="65"/>
                      <a:pt x="106" y="65"/>
                      <a:pt x="106" y="65"/>
                    </a:cubicBezTo>
                    <a:cubicBezTo>
                      <a:pt x="106" y="65"/>
                      <a:pt x="106" y="65"/>
                      <a:pt x="107" y="65"/>
                    </a:cubicBezTo>
                    <a:cubicBezTo>
                      <a:pt x="107" y="65"/>
                      <a:pt x="107" y="65"/>
                      <a:pt x="107" y="65"/>
                    </a:cubicBezTo>
                    <a:cubicBezTo>
                      <a:pt x="107" y="65"/>
                      <a:pt x="107" y="65"/>
                      <a:pt x="108" y="65"/>
                    </a:cubicBezTo>
                    <a:cubicBezTo>
                      <a:pt x="108" y="65"/>
                      <a:pt x="108" y="65"/>
                      <a:pt x="108" y="65"/>
                    </a:cubicBezTo>
                    <a:cubicBezTo>
                      <a:pt x="108" y="65"/>
                      <a:pt x="107" y="65"/>
                      <a:pt x="107" y="65"/>
                    </a:cubicBezTo>
                    <a:cubicBezTo>
                      <a:pt x="107" y="65"/>
                      <a:pt x="107" y="65"/>
                      <a:pt x="107" y="66"/>
                    </a:cubicBezTo>
                    <a:cubicBezTo>
                      <a:pt x="108" y="66"/>
                      <a:pt x="108" y="66"/>
                      <a:pt x="108" y="66"/>
                    </a:cubicBezTo>
                    <a:cubicBezTo>
                      <a:pt x="108" y="66"/>
                      <a:pt x="108" y="66"/>
                      <a:pt x="108" y="66"/>
                    </a:cubicBezTo>
                    <a:cubicBezTo>
                      <a:pt x="108" y="66"/>
                      <a:pt x="108" y="66"/>
                      <a:pt x="108" y="66"/>
                    </a:cubicBezTo>
                    <a:cubicBezTo>
                      <a:pt x="108" y="66"/>
                      <a:pt x="108" y="66"/>
                      <a:pt x="109" y="66"/>
                    </a:cubicBezTo>
                    <a:cubicBezTo>
                      <a:pt x="109" y="66"/>
                      <a:pt x="109" y="66"/>
                      <a:pt x="109" y="66"/>
                    </a:cubicBezTo>
                    <a:cubicBezTo>
                      <a:pt x="109" y="66"/>
                      <a:pt x="109" y="66"/>
                      <a:pt x="109" y="66"/>
                    </a:cubicBezTo>
                    <a:cubicBezTo>
                      <a:pt x="110" y="66"/>
                      <a:pt x="110" y="66"/>
                      <a:pt x="110" y="66"/>
                    </a:cubicBezTo>
                    <a:cubicBezTo>
                      <a:pt x="110" y="65"/>
                      <a:pt x="110" y="65"/>
                      <a:pt x="110" y="65"/>
                    </a:cubicBezTo>
                    <a:cubicBezTo>
                      <a:pt x="110" y="65"/>
                      <a:pt x="110" y="65"/>
                      <a:pt x="110" y="65"/>
                    </a:cubicBezTo>
                    <a:cubicBezTo>
                      <a:pt x="110" y="64"/>
                      <a:pt x="110" y="64"/>
                      <a:pt x="109" y="64"/>
                    </a:cubicBezTo>
                    <a:cubicBezTo>
                      <a:pt x="109" y="64"/>
                      <a:pt x="109" y="64"/>
                      <a:pt x="110" y="64"/>
                    </a:cubicBezTo>
                    <a:cubicBezTo>
                      <a:pt x="110" y="64"/>
                      <a:pt x="110" y="64"/>
                      <a:pt x="110" y="64"/>
                    </a:cubicBezTo>
                    <a:cubicBezTo>
                      <a:pt x="110" y="64"/>
                      <a:pt x="110" y="64"/>
                      <a:pt x="110" y="64"/>
                    </a:cubicBezTo>
                    <a:cubicBezTo>
                      <a:pt x="110" y="64"/>
                      <a:pt x="110" y="64"/>
                      <a:pt x="110" y="64"/>
                    </a:cubicBezTo>
                    <a:cubicBezTo>
                      <a:pt x="110" y="64"/>
                      <a:pt x="110" y="63"/>
                      <a:pt x="110" y="63"/>
                    </a:cubicBezTo>
                    <a:cubicBezTo>
                      <a:pt x="110" y="63"/>
                      <a:pt x="110" y="63"/>
                      <a:pt x="110" y="63"/>
                    </a:cubicBezTo>
                    <a:cubicBezTo>
                      <a:pt x="110" y="63"/>
                      <a:pt x="110" y="63"/>
                      <a:pt x="110" y="63"/>
                    </a:cubicBezTo>
                    <a:cubicBezTo>
                      <a:pt x="110" y="63"/>
                      <a:pt x="110" y="63"/>
                      <a:pt x="110" y="62"/>
                    </a:cubicBezTo>
                    <a:cubicBezTo>
                      <a:pt x="110" y="62"/>
                      <a:pt x="110" y="62"/>
                      <a:pt x="110" y="62"/>
                    </a:cubicBezTo>
                    <a:cubicBezTo>
                      <a:pt x="110" y="62"/>
                      <a:pt x="110" y="62"/>
                      <a:pt x="110" y="62"/>
                    </a:cubicBezTo>
                    <a:cubicBezTo>
                      <a:pt x="110" y="62"/>
                      <a:pt x="109" y="62"/>
                      <a:pt x="109" y="62"/>
                    </a:cubicBezTo>
                    <a:cubicBezTo>
                      <a:pt x="109" y="62"/>
                      <a:pt x="109" y="62"/>
                      <a:pt x="109" y="62"/>
                    </a:cubicBezTo>
                    <a:cubicBezTo>
                      <a:pt x="109" y="62"/>
                      <a:pt x="109" y="62"/>
                      <a:pt x="109" y="62"/>
                    </a:cubicBezTo>
                    <a:cubicBezTo>
                      <a:pt x="110" y="62"/>
                      <a:pt x="110" y="62"/>
                      <a:pt x="110" y="62"/>
                    </a:cubicBezTo>
                    <a:cubicBezTo>
                      <a:pt x="110" y="62"/>
                      <a:pt x="110" y="61"/>
                      <a:pt x="110" y="61"/>
                    </a:cubicBezTo>
                    <a:cubicBezTo>
                      <a:pt x="110" y="61"/>
                      <a:pt x="110" y="61"/>
                      <a:pt x="110" y="61"/>
                    </a:cubicBezTo>
                    <a:cubicBezTo>
                      <a:pt x="110" y="61"/>
                      <a:pt x="110" y="61"/>
                      <a:pt x="110" y="61"/>
                    </a:cubicBezTo>
                    <a:cubicBezTo>
                      <a:pt x="110" y="61"/>
                      <a:pt x="109" y="61"/>
                      <a:pt x="109" y="61"/>
                    </a:cubicBezTo>
                    <a:cubicBezTo>
                      <a:pt x="110" y="61"/>
                      <a:pt x="110" y="61"/>
                      <a:pt x="110" y="61"/>
                    </a:cubicBezTo>
                    <a:cubicBezTo>
                      <a:pt x="110" y="61"/>
                      <a:pt x="110" y="61"/>
                      <a:pt x="111" y="60"/>
                    </a:cubicBezTo>
                    <a:cubicBezTo>
                      <a:pt x="110" y="60"/>
                      <a:pt x="110" y="60"/>
                      <a:pt x="110" y="59"/>
                    </a:cubicBezTo>
                    <a:cubicBezTo>
                      <a:pt x="110" y="59"/>
                      <a:pt x="110" y="59"/>
                      <a:pt x="110" y="59"/>
                    </a:cubicBezTo>
                    <a:cubicBezTo>
                      <a:pt x="111" y="59"/>
                      <a:pt x="111" y="59"/>
                      <a:pt x="111" y="59"/>
                    </a:cubicBezTo>
                    <a:cubicBezTo>
                      <a:pt x="111" y="59"/>
                      <a:pt x="111" y="60"/>
                      <a:pt x="111" y="60"/>
                    </a:cubicBezTo>
                    <a:cubicBezTo>
                      <a:pt x="111" y="60"/>
                      <a:pt x="111" y="60"/>
                      <a:pt x="111" y="60"/>
                    </a:cubicBezTo>
                    <a:cubicBezTo>
                      <a:pt x="111" y="60"/>
                      <a:pt x="111" y="61"/>
                      <a:pt x="111" y="61"/>
                    </a:cubicBezTo>
                    <a:cubicBezTo>
                      <a:pt x="111" y="61"/>
                      <a:pt x="112" y="61"/>
                      <a:pt x="112" y="61"/>
                    </a:cubicBezTo>
                    <a:cubicBezTo>
                      <a:pt x="112" y="61"/>
                      <a:pt x="112" y="61"/>
                      <a:pt x="113" y="61"/>
                    </a:cubicBezTo>
                    <a:cubicBezTo>
                      <a:pt x="113" y="60"/>
                      <a:pt x="113" y="60"/>
                      <a:pt x="113" y="60"/>
                    </a:cubicBezTo>
                    <a:cubicBezTo>
                      <a:pt x="113" y="60"/>
                      <a:pt x="113" y="60"/>
                      <a:pt x="113" y="60"/>
                    </a:cubicBezTo>
                    <a:cubicBezTo>
                      <a:pt x="113" y="60"/>
                      <a:pt x="113" y="60"/>
                      <a:pt x="113" y="61"/>
                    </a:cubicBezTo>
                    <a:cubicBezTo>
                      <a:pt x="113" y="61"/>
                      <a:pt x="113" y="61"/>
                      <a:pt x="114" y="61"/>
                    </a:cubicBezTo>
                    <a:cubicBezTo>
                      <a:pt x="114" y="61"/>
                      <a:pt x="114" y="61"/>
                      <a:pt x="114" y="61"/>
                    </a:cubicBezTo>
                    <a:cubicBezTo>
                      <a:pt x="114" y="61"/>
                      <a:pt x="114" y="61"/>
                      <a:pt x="114" y="61"/>
                    </a:cubicBezTo>
                    <a:cubicBezTo>
                      <a:pt x="114" y="60"/>
                      <a:pt x="114" y="60"/>
                      <a:pt x="114" y="60"/>
                    </a:cubicBezTo>
                    <a:cubicBezTo>
                      <a:pt x="114" y="59"/>
                      <a:pt x="114" y="59"/>
                      <a:pt x="114" y="59"/>
                    </a:cubicBezTo>
                    <a:cubicBezTo>
                      <a:pt x="114" y="59"/>
                      <a:pt x="114" y="59"/>
                      <a:pt x="114" y="59"/>
                    </a:cubicBezTo>
                    <a:cubicBezTo>
                      <a:pt x="114" y="59"/>
                      <a:pt x="114" y="59"/>
                      <a:pt x="113" y="59"/>
                    </a:cubicBezTo>
                    <a:cubicBezTo>
                      <a:pt x="114" y="59"/>
                      <a:pt x="114" y="59"/>
                      <a:pt x="114" y="59"/>
                    </a:cubicBezTo>
                    <a:cubicBezTo>
                      <a:pt x="115" y="59"/>
                      <a:pt x="115" y="59"/>
                      <a:pt x="115" y="59"/>
                    </a:cubicBezTo>
                    <a:cubicBezTo>
                      <a:pt x="115" y="59"/>
                      <a:pt x="115" y="59"/>
                      <a:pt x="115" y="59"/>
                    </a:cubicBezTo>
                    <a:cubicBezTo>
                      <a:pt x="116" y="59"/>
                      <a:pt x="116" y="59"/>
                      <a:pt x="116" y="59"/>
                    </a:cubicBezTo>
                    <a:cubicBezTo>
                      <a:pt x="116" y="59"/>
                      <a:pt x="116" y="59"/>
                      <a:pt x="116" y="59"/>
                    </a:cubicBezTo>
                    <a:cubicBezTo>
                      <a:pt x="116" y="59"/>
                      <a:pt x="116" y="58"/>
                      <a:pt x="116" y="58"/>
                    </a:cubicBezTo>
                    <a:cubicBezTo>
                      <a:pt x="116" y="58"/>
                      <a:pt x="116" y="58"/>
                      <a:pt x="116" y="58"/>
                    </a:cubicBezTo>
                    <a:cubicBezTo>
                      <a:pt x="115" y="57"/>
                      <a:pt x="115" y="57"/>
                      <a:pt x="114" y="57"/>
                    </a:cubicBezTo>
                    <a:cubicBezTo>
                      <a:pt x="114" y="57"/>
                      <a:pt x="114" y="57"/>
                      <a:pt x="114" y="57"/>
                    </a:cubicBezTo>
                    <a:cubicBezTo>
                      <a:pt x="114" y="57"/>
                      <a:pt x="114" y="57"/>
                      <a:pt x="114" y="57"/>
                    </a:cubicBezTo>
                    <a:cubicBezTo>
                      <a:pt x="115" y="57"/>
                      <a:pt x="115" y="57"/>
                      <a:pt x="115" y="57"/>
                    </a:cubicBezTo>
                    <a:cubicBezTo>
                      <a:pt x="115" y="57"/>
                      <a:pt x="116" y="57"/>
                      <a:pt x="116" y="57"/>
                    </a:cubicBezTo>
                    <a:cubicBezTo>
                      <a:pt x="116" y="58"/>
                      <a:pt x="116" y="58"/>
                      <a:pt x="116" y="58"/>
                    </a:cubicBezTo>
                    <a:cubicBezTo>
                      <a:pt x="117" y="58"/>
                      <a:pt x="117" y="58"/>
                      <a:pt x="118" y="58"/>
                    </a:cubicBezTo>
                    <a:cubicBezTo>
                      <a:pt x="118" y="57"/>
                      <a:pt x="118" y="57"/>
                      <a:pt x="118" y="57"/>
                    </a:cubicBezTo>
                    <a:cubicBezTo>
                      <a:pt x="118" y="57"/>
                      <a:pt x="118" y="57"/>
                      <a:pt x="118" y="57"/>
                    </a:cubicBezTo>
                    <a:cubicBezTo>
                      <a:pt x="118" y="57"/>
                      <a:pt x="118" y="57"/>
                      <a:pt x="117" y="57"/>
                    </a:cubicBezTo>
                    <a:cubicBezTo>
                      <a:pt x="117" y="57"/>
                      <a:pt x="117" y="56"/>
                      <a:pt x="117" y="56"/>
                    </a:cubicBezTo>
                    <a:cubicBezTo>
                      <a:pt x="116" y="56"/>
                      <a:pt x="116" y="56"/>
                      <a:pt x="116" y="57"/>
                    </a:cubicBezTo>
                    <a:cubicBezTo>
                      <a:pt x="115" y="56"/>
                      <a:pt x="115" y="56"/>
                      <a:pt x="115" y="56"/>
                    </a:cubicBezTo>
                    <a:cubicBezTo>
                      <a:pt x="115" y="56"/>
                      <a:pt x="115" y="56"/>
                      <a:pt x="115" y="56"/>
                    </a:cubicBezTo>
                    <a:cubicBezTo>
                      <a:pt x="115" y="56"/>
                      <a:pt x="115" y="56"/>
                      <a:pt x="115" y="56"/>
                    </a:cubicBezTo>
                    <a:cubicBezTo>
                      <a:pt x="116" y="56"/>
                      <a:pt x="116" y="56"/>
                      <a:pt x="116" y="56"/>
                    </a:cubicBezTo>
                    <a:cubicBezTo>
                      <a:pt x="116" y="56"/>
                      <a:pt x="117" y="56"/>
                      <a:pt x="117" y="56"/>
                    </a:cubicBezTo>
                    <a:cubicBezTo>
                      <a:pt x="117" y="56"/>
                      <a:pt x="117" y="56"/>
                      <a:pt x="117" y="56"/>
                    </a:cubicBezTo>
                    <a:cubicBezTo>
                      <a:pt x="117" y="55"/>
                      <a:pt x="117" y="55"/>
                      <a:pt x="117" y="55"/>
                    </a:cubicBezTo>
                    <a:cubicBezTo>
                      <a:pt x="116" y="55"/>
                      <a:pt x="116" y="55"/>
                      <a:pt x="116" y="55"/>
                    </a:cubicBezTo>
                    <a:cubicBezTo>
                      <a:pt x="116" y="55"/>
                      <a:pt x="116" y="55"/>
                      <a:pt x="116" y="55"/>
                    </a:cubicBezTo>
                    <a:cubicBezTo>
                      <a:pt x="116" y="55"/>
                      <a:pt x="116" y="54"/>
                      <a:pt x="116" y="54"/>
                    </a:cubicBezTo>
                    <a:cubicBezTo>
                      <a:pt x="116" y="54"/>
                      <a:pt x="117" y="55"/>
                      <a:pt x="117" y="55"/>
                    </a:cubicBezTo>
                    <a:cubicBezTo>
                      <a:pt x="117" y="55"/>
                      <a:pt x="117" y="55"/>
                      <a:pt x="118" y="55"/>
                    </a:cubicBezTo>
                    <a:cubicBezTo>
                      <a:pt x="118" y="55"/>
                      <a:pt x="118" y="55"/>
                      <a:pt x="118" y="55"/>
                    </a:cubicBezTo>
                    <a:cubicBezTo>
                      <a:pt x="118" y="55"/>
                      <a:pt x="118" y="55"/>
                      <a:pt x="118" y="56"/>
                    </a:cubicBezTo>
                    <a:cubicBezTo>
                      <a:pt x="118" y="56"/>
                      <a:pt x="118" y="56"/>
                      <a:pt x="118" y="56"/>
                    </a:cubicBezTo>
                    <a:cubicBezTo>
                      <a:pt x="119" y="56"/>
                      <a:pt x="119" y="56"/>
                      <a:pt x="120" y="55"/>
                    </a:cubicBezTo>
                    <a:cubicBezTo>
                      <a:pt x="120" y="55"/>
                      <a:pt x="120" y="55"/>
                      <a:pt x="120" y="55"/>
                    </a:cubicBezTo>
                    <a:cubicBezTo>
                      <a:pt x="121" y="55"/>
                      <a:pt x="121" y="55"/>
                      <a:pt x="121" y="55"/>
                    </a:cubicBezTo>
                    <a:cubicBezTo>
                      <a:pt x="121" y="55"/>
                      <a:pt x="122" y="55"/>
                      <a:pt x="122" y="55"/>
                    </a:cubicBezTo>
                    <a:cubicBezTo>
                      <a:pt x="122" y="54"/>
                      <a:pt x="122" y="54"/>
                      <a:pt x="122" y="54"/>
                    </a:cubicBezTo>
                    <a:cubicBezTo>
                      <a:pt x="121" y="54"/>
                      <a:pt x="121" y="54"/>
                      <a:pt x="121" y="54"/>
                    </a:cubicBezTo>
                    <a:cubicBezTo>
                      <a:pt x="121" y="54"/>
                      <a:pt x="120" y="55"/>
                      <a:pt x="120" y="55"/>
                    </a:cubicBezTo>
                    <a:cubicBezTo>
                      <a:pt x="119" y="55"/>
                      <a:pt x="119" y="55"/>
                      <a:pt x="119" y="54"/>
                    </a:cubicBezTo>
                    <a:cubicBezTo>
                      <a:pt x="119" y="54"/>
                      <a:pt x="120" y="54"/>
                      <a:pt x="120" y="54"/>
                    </a:cubicBezTo>
                    <a:cubicBezTo>
                      <a:pt x="120" y="54"/>
                      <a:pt x="120" y="54"/>
                      <a:pt x="121" y="54"/>
                    </a:cubicBezTo>
                    <a:cubicBezTo>
                      <a:pt x="121" y="54"/>
                      <a:pt x="121" y="54"/>
                      <a:pt x="121" y="54"/>
                    </a:cubicBezTo>
                    <a:cubicBezTo>
                      <a:pt x="121" y="54"/>
                      <a:pt x="121" y="54"/>
                      <a:pt x="121" y="54"/>
                    </a:cubicBezTo>
                    <a:cubicBezTo>
                      <a:pt x="121" y="54"/>
                      <a:pt x="120" y="53"/>
                      <a:pt x="120" y="53"/>
                    </a:cubicBezTo>
                    <a:cubicBezTo>
                      <a:pt x="120" y="53"/>
                      <a:pt x="120" y="53"/>
                      <a:pt x="121" y="53"/>
                    </a:cubicBezTo>
                    <a:cubicBezTo>
                      <a:pt x="120" y="53"/>
                      <a:pt x="120" y="53"/>
                      <a:pt x="120" y="53"/>
                    </a:cubicBezTo>
                    <a:cubicBezTo>
                      <a:pt x="120" y="53"/>
                      <a:pt x="120" y="53"/>
                      <a:pt x="120" y="53"/>
                    </a:cubicBezTo>
                    <a:cubicBezTo>
                      <a:pt x="119" y="53"/>
                      <a:pt x="119" y="53"/>
                      <a:pt x="119" y="53"/>
                    </a:cubicBezTo>
                    <a:cubicBezTo>
                      <a:pt x="119" y="53"/>
                      <a:pt x="119" y="53"/>
                      <a:pt x="119" y="53"/>
                    </a:cubicBezTo>
                    <a:cubicBezTo>
                      <a:pt x="120" y="53"/>
                      <a:pt x="120" y="53"/>
                      <a:pt x="120" y="52"/>
                    </a:cubicBezTo>
                    <a:cubicBezTo>
                      <a:pt x="120" y="52"/>
                      <a:pt x="120" y="52"/>
                      <a:pt x="120" y="53"/>
                    </a:cubicBezTo>
                    <a:cubicBezTo>
                      <a:pt x="120" y="53"/>
                      <a:pt x="121" y="53"/>
                      <a:pt x="121" y="53"/>
                    </a:cubicBezTo>
                    <a:cubicBezTo>
                      <a:pt x="121" y="53"/>
                      <a:pt x="121" y="53"/>
                      <a:pt x="121" y="53"/>
                    </a:cubicBezTo>
                    <a:cubicBezTo>
                      <a:pt x="121" y="53"/>
                      <a:pt x="121" y="53"/>
                      <a:pt x="121" y="53"/>
                    </a:cubicBezTo>
                    <a:cubicBezTo>
                      <a:pt x="122" y="53"/>
                      <a:pt x="122" y="53"/>
                      <a:pt x="123"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410" name="Freeform 950"/>
              <p:cNvSpPr>
                <a:spLocks/>
              </p:cNvSpPr>
              <p:nvPr/>
            </p:nvSpPr>
            <p:spPr bwMode="auto">
              <a:xfrm>
                <a:off x="1508" y="1898"/>
                <a:ext cx="7" cy="10"/>
              </a:xfrm>
              <a:custGeom>
                <a:avLst/>
                <a:gdLst>
                  <a:gd name="T0" fmla="*/ 0 w 3"/>
                  <a:gd name="T1" fmla="*/ 1 h 4"/>
                  <a:gd name="T2" fmla="*/ 0 w 3"/>
                  <a:gd name="T3" fmla="*/ 1 h 4"/>
                  <a:gd name="T4" fmla="*/ 0 w 3"/>
                  <a:gd name="T5" fmla="*/ 1 h 4"/>
                  <a:gd name="T6" fmla="*/ 1 w 3"/>
                  <a:gd name="T7" fmla="*/ 2 h 4"/>
                  <a:gd name="T8" fmla="*/ 1 w 3"/>
                  <a:gd name="T9" fmla="*/ 3 h 4"/>
                  <a:gd name="T10" fmla="*/ 1 w 3"/>
                  <a:gd name="T11" fmla="*/ 4 h 4"/>
                  <a:gd name="T12" fmla="*/ 3 w 3"/>
                  <a:gd name="T13" fmla="*/ 4 h 4"/>
                  <a:gd name="T14" fmla="*/ 3 w 3"/>
                  <a:gd name="T15" fmla="*/ 4 h 4"/>
                  <a:gd name="T16" fmla="*/ 3 w 3"/>
                  <a:gd name="T17" fmla="*/ 3 h 4"/>
                  <a:gd name="T18" fmla="*/ 3 w 3"/>
                  <a:gd name="T19" fmla="*/ 3 h 4"/>
                  <a:gd name="T20" fmla="*/ 3 w 3"/>
                  <a:gd name="T21" fmla="*/ 2 h 4"/>
                  <a:gd name="T22" fmla="*/ 3 w 3"/>
                  <a:gd name="T23" fmla="*/ 1 h 4"/>
                  <a:gd name="T24" fmla="*/ 3 w 3"/>
                  <a:gd name="T25" fmla="*/ 0 h 4"/>
                  <a:gd name="T26" fmla="*/ 1 w 3"/>
                  <a:gd name="T27" fmla="*/ 0 h 4"/>
                  <a:gd name="T28" fmla="*/ 0 w 3"/>
                  <a:gd name="T29" fmla="*/ 1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 h="4">
                    <a:moveTo>
                      <a:pt x="0" y="1"/>
                    </a:moveTo>
                    <a:cubicBezTo>
                      <a:pt x="0" y="1"/>
                      <a:pt x="0" y="1"/>
                      <a:pt x="0" y="1"/>
                    </a:cubicBezTo>
                    <a:cubicBezTo>
                      <a:pt x="0" y="1"/>
                      <a:pt x="0" y="1"/>
                      <a:pt x="0" y="1"/>
                    </a:cubicBezTo>
                    <a:cubicBezTo>
                      <a:pt x="0" y="2"/>
                      <a:pt x="1" y="2"/>
                      <a:pt x="1" y="2"/>
                    </a:cubicBezTo>
                    <a:cubicBezTo>
                      <a:pt x="1" y="2"/>
                      <a:pt x="1" y="3"/>
                      <a:pt x="1" y="3"/>
                    </a:cubicBezTo>
                    <a:cubicBezTo>
                      <a:pt x="1" y="3"/>
                      <a:pt x="1" y="4"/>
                      <a:pt x="1" y="4"/>
                    </a:cubicBezTo>
                    <a:cubicBezTo>
                      <a:pt x="2" y="4"/>
                      <a:pt x="2" y="4"/>
                      <a:pt x="3" y="4"/>
                    </a:cubicBezTo>
                    <a:cubicBezTo>
                      <a:pt x="3" y="4"/>
                      <a:pt x="3" y="4"/>
                      <a:pt x="3" y="4"/>
                    </a:cubicBezTo>
                    <a:cubicBezTo>
                      <a:pt x="3" y="3"/>
                      <a:pt x="3" y="3"/>
                      <a:pt x="3" y="3"/>
                    </a:cubicBezTo>
                    <a:cubicBezTo>
                      <a:pt x="3" y="3"/>
                      <a:pt x="3" y="3"/>
                      <a:pt x="3" y="3"/>
                    </a:cubicBezTo>
                    <a:cubicBezTo>
                      <a:pt x="3" y="3"/>
                      <a:pt x="3" y="3"/>
                      <a:pt x="3" y="2"/>
                    </a:cubicBezTo>
                    <a:cubicBezTo>
                      <a:pt x="3" y="2"/>
                      <a:pt x="3" y="1"/>
                      <a:pt x="3" y="1"/>
                    </a:cubicBezTo>
                    <a:cubicBezTo>
                      <a:pt x="3" y="1"/>
                      <a:pt x="3" y="0"/>
                      <a:pt x="3" y="0"/>
                    </a:cubicBezTo>
                    <a:cubicBezTo>
                      <a:pt x="2" y="0"/>
                      <a:pt x="2" y="0"/>
                      <a:pt x="1" y="0"/>
                    </a:cubicBezTo>
                    <a:cubicBezTo>
                      <a:pt x="1" y="0"/>
                      <a:pt x="0"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411" name="Freeform 951"/>
              <p:cNvSpPr>
                <a:spLocks/>
              </p:cNvSpPr>
              <p:nvPr/>
            </p:nvSpPr>
            <p:spPr bwMode="auto">
              <a:xfrm>
                <a:off x="1512" y="1886"/>
                <a:ext cx="3" cy="5"/>
              </a:xfrm>
              <a:custGeom>
                <a:avLst/>
                <a:gdLst>
                  <a:gd name="T0" fmla="*/ 1 w 1"/>
                  <a:gd name="T1" fmla="*/ 1 h 2"/>
                  <a:gd name="T2" fmla="*/ 1 w 1"/>
                  <a:gd name="T3" fmla="*/ 1 h 2"/>
                  <a:gd name="T4" fmla="*/ 0 w 1"/>
                  <a:gd name="T5" fmla="*/ 1 h 2"/>
                  <a:gd name="T6" fmla="*/ 0 w 1"/>
                  <a:gd name="T7" fmla="*/ 0 h 2"/>
                  <a:gd name="T8" fmla="*/ 0 w 1"/>
                  <a:gd name="T9" fmla="*/ 0 h 2"/>
                  <a:gd name="T10" fmla="*/ 0 w 1"/>
                  <a:gd name="T11" fmla="*/ 1 h 2"/>
                  <a:gd name="T12" fmla="*/ 0 w 1"/>
                  <a:gd name="T13" fmla="*/ 1 h 2"/>
                  <a:gd name="T14" fmla="*/ 1 w 1"/>
                  <a:gd name="T15" fmla="*/ 2 h 2"/>
                  <a:gd name="T16" fmla="*/ 1 w 1"/>
                  <a:gd name="T17"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 h="2">
                    <a:moveTo>
                      <a:pt x="1" y="1"/>
                    </a:moveTo>
                    <a:cubicBezTo>
                      <a:pt x="1" y="1"/>
                      <a:pt x="1" y="1"/>
                      <a:pt x="1" y="1"/>
                    </a:cubicBezTo>
                    <a:cubicBezTo>
                      <a:pt x="1" y="1"/>
                      <a:pt x="0" y="1"/>
                      <a:pt x="0" y="1"/>
                    </a:cubicBezTo>
                    <a:cubicBezTo>
                      <a:pt x="0" y="1"/>
                      <a:pt x="0" y="0"/>
                      <a:pt x="0" y="0"/>
                    </a:cubicBezTo>
                    <a:cubicBezTo>
                      <a:pt x="0" y="0"/>
                      <a:pt x="0" y="0"/>
                      <a:pt x="0" y="0"/>
                    </a:cubicBezTo>
                    <a:cubicBezTo>
                      <a:pt x="0" y="1"/>
                      <a:pt x="0" y="1"/>
                      <a:pt x="0" y="1"/>
                    </a:cubicBezTo>
                    <a:cubicBezTo>
                      <a:pt x="0" y="1"/>
                      <a:pt x="0" y="1"/>
                      <a:pt x="0" y="1"/>
                    </a:cubicBezTo>
                    <a:cubicBezTo>
                      <a:pt x="0" y="2"/>
                      <a:pt x="0" y="2"/>
                      <a:pt x="1" y="2"/>
                    </a:cubicBezTo>
                    <a:cubicBezTo>
                      <a:pt x="1" y="1"/>
                      <a:pt x="1"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412" name="Freeform 952"/>
              <p:cNvSpPr>
                <a:spLocks/>
              </p:cNvSpPr>
              <p:nvPr/>
            </p:nvSpPr>
            <p:spPr bwMode="auto">
              <a:xfrm>
                <a:off x="1465" y="1875"/>
                <a:ext cx="38" cy="9"/>
              </a:xfrm>
              <a:custGeom>
                <a:avLst/>
                <a:gdLst>
                  <a:gd name="T0" fmla="*/ 11 w 16"/>
                  <a:gd name="T1" fmla="*/ 0 h 4"/>
                  <a:gd name="T2" fmla="*/ 9 w 16"/>
                  <a:gd name="T3" fmla="*/ 0 h 4"/>
                  <a:gd name="T4" fmla="*/ 9 w 16"/>
                  <a:gd name="T5" fmla="*/ 0 h 4"/>
                  <a:gd name="T6" fmla="*/ 8 w 16"/>
                  <a:gd name="T7" fmla="*/ 0 h 4"/>
                  <a:gd name="T8" fmla="*/ 7 w 16"/>
                  <a:gd name="T9" fmla="*/ 0 h 4"/>
                  <a:gd name="T10" fmla="*/ 6 w 16"/>
                  <a:gd name="T11" fmla="*/ 0 h 4"/>
                  <a:gd name="T12" fmla="*/ 6 w 16"/>
                  <a:gd name="T13" fmla="*/ 0 h 4"/>
                  <a:gd name="T14" fmla="*/ 5 w 16"/>
                  <a:gd name="T15" fmla="*/ 0 h 4"/>
                  <a:gd name="T16" fmla="*/ 4 w 16"/>
                  <a:gd name="T17" fmla="*/ 0 h 4"/>
                  <a:gd name="T18" fmla="*/ 3 w 16"/>
                  <a:gd name="T19" fmla="*/ 0 h 4"/>
                  <a:gd name="T20" fmla="*/ 3 w 16"/>
                  <a:gd name="T21" fmla="*/ 0 h 4"/>
                  <a:gd name="T22" fmla="*/ 1 w 16"/>
                  <a:gd name="T23" fmla="*/ 1 h 4"/>
                  <a:gd name="T24" fmla="*/ 1 w 16"/>
                  <a:gd name="T25" fmla="*/ 1 h 4"/>
                  <a:gd name="T26" fmla="*/ 0 w 16"/>
                  <a:gd name="T27" fmla="*/ 3 h 4"/>
                  <a:gd name="T28" fmla="*/ 1 w 16"/>
                  <a:gd name="T29" fmla="*/ 4 h 4"/>
                  <a:gd name="T30" fmla="*/ 1 w 16"/>
                  <a:gd name="T31" fmla="*/ 4 h 4"/>
                  <a:gd name="T32" fmla="*/ 3 w 16"/>
                  <a:gd name="T33" fmla="*/ 3 h 4"/>
                  <a:gd name="T34" fmla="*/ 4 w 16"/>
                  <a:gd name="T35" fmla="*/ 4 h 4"/>
                  <a:gd name="T36" fmla="*/ 5 w 16"/>
                  <a:gd name="T37" fmla="*/ 4 h 4"/>
                  <a:gd name="T38" fmla="*/ 6 w 16"/>
                  <a:gd name="T39" fmla="*/ 3 h 4"/>
                  <a:gd name="T40" fmla="*/ 8 w 16"/>
                  <a:gd name="T41" fmla="*/ 4 h 4"/>
                  <a:gd name="T42" fmla="*/ 10 w 16"/>
                  <a:gd name="T43" fmla="*/ 3 h 4"/>
                  <a:gd name="T44" fmla="*/ 11 w 16"/>
                  <a:gd name="T45" fmla="*/ 4 h 4"/>
                  <a:gd name="T46" fmla="*/ 12 w 16"/>
                  <a:gd name="T47" fmla="*/ 3 h 4"/>
                  <a:gd name="T48" fmla="*/ 14 w 16"/>
                  <a:gd name="T49" fmla="*/ 2 h 4"/>
                  <a:gd name="T50" fmla="*/ 15 w 16"/>
                  <a:gd name="T51" fmla="*/ 2 h 4"/>
                  <a:gd name="T52" fmla="*/ 16 w 16"/>
                  <a:gd name="T53" fmla="*/ 2 h 4"/>
                  <a:gd name="T54" fmla="*/ 15 w 16"/>
                  <a:gd name="T55" fmla="*/ 1 h 4"/>
                  <a:gd name="T56" fmla="*/ 15 w 16"/>
                  <a:gd name="T57" fmla="*/ 1 h 4"/>
                  <a:gd name="T58" fmla="*/ 14 w 16"/>
                  <a:gd name="T59" fmla="*/ 1 h 4"/>
                  <a:gd name="T60" fmla="*/ 14 w 16"/>
                  <a:gd name="T61" fmla="*/ 0 h 4"/>
                  <a:gd name="T62" fmla="*/ 13 w 16"/>
                  <a:gd name="T63" fmla="*/ 1 h 4"/>
                  <a:gd name="T64" fmla="*/ 12 w 16"/>
                  <a:gd name="T65" fmla="*/ 1 h 4"/>
                  <a:gd name="T66" fmla="*/ 11 w 16"/>
                  <a:gd name="T67" fmla="*/ 1 h 4"/>
                  <a:gd name="T68" fmla="*/ 12 w 16"/>
                  <a:gd name="T69" fmla="*/ 0 h 4"/>
                  <a:gd name="T70" fmla="*/ 11 w 16"/>
                  <a:gd name="T71"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 h="4">
                    <a:moveTo>
                      <a:pt x="11" y="0"/>
                    </a:moveTo>
                    <a:cubicBezTo>
                      <a:pt x="10" y="0"/>
                      <a:pt x="10" y="0"/>
                      <a:pt x="9" y="0"/>
                    </a:cubicBezTo>
                    <a:cubicBezTo>
                      <a:pt x="9" y="0"/>
                      <a:pt x="9" y="0"/>
                      <a:pt x="9" y="0"/>
                    </a:cubicBezTo>
                    <a:cubicBezTo>
                      <a:pt x="8" y="0"/>
                      <a:pt x="8" y="0"/>
                      <a:pt x="8" y="0"/>
                    </a:cubicBezTo>
                    <a:cubicBezTo>
                      <a:pt x="7" y="0"/>
                      <a:pt x="7" y="0"/>
                      <a:pt x="7" y="0"/>
                    </a:cubicBezTo>
                    <a:cubicBezTo>
                      <a:pt x="7" y="0"/>
                      <a:pt x="6" y="0"/>
                      <a:pt x="6" y="0"/>
                    </a:cubicBezTo>
                    <a:cubicBezTo>
                      <a:pt x="6" y="0"/>
                      <a:pt x="6" y="0"/>
                      <a:pt x="6" y="0"/>
                    </a:cubicBezTo>
                    <a:cubicBezTo>
                      <a:pt x="6" y="0"/>
                      <a:pt x="5" y="0"/>
                      <a:pt x="5" y="0"/>
                    </a:cubicBezTo>
                    <a:cubicBezTo>
                      <a:pt x="5" y="0"/>
                      <a:pt x="5" y="0"/>
                      <a:pt x="4" y="0"/>
                    </a:cubicBezTo>
                    <a:cubicBezTo>
                      <a:pt x="4" y="0"/>
                      <a:pt x="4" y="0"/>
                      <a:pt x="3" y="0"/>
                    </a:cubicBezTo>
                    <a:cubicBezTo>
                      <a:pt x="3" y="0"/>
                      <a:pt x="3" y="0"/>
                      <a:pt x="3" y="0"/>
                    </a:cubicBezTo>
                    <a:cubicBezTo>
                      <a:pt x="2" y="0"/>
                      <a:pt x="2" y="0"/>
                      <a:pt x="1" y="1"/>
                    </a:cubicBezTo>
                    <a:cubicBezTo>
                      <a:pt x="1" y="1"/>
                      <a:pt x="1" y="1"/>
                      <a:pt x="1" y="1"/>
                    </a:cubicBezTo>
                    <a:cubicBezTo>
                      <a:pt x="0" y="2"/>
                      <a:pt x="0" y="2"/>
                      <a:pt x="0" y="3"/>
                    </a:cubicBezTo>
                    <a:cubicBezTo>
                      <a:pt x="0" y="3"/>
                      <a:pt x="0" y="3"/>
                      <a:pt x="1" y="4"/>
                    </a:cubicBezTo>
                    <a:cubicBezTo>
                      <a:pt x="1" y="4"/>
                      <a:pt x="1" y="4"/>
                      <a:pt x="1" y="4"/>
                    </a:cubicBezTo>
                    <a:cubicBezTo>
                      <a:pt x="2" y="3"/>
                      <a:pt x="2" y="3"/>
                      <a:pt x="3" y="3"/>
                    </a:cubicBezTo>
                    <a:cubicBezTo>
                      <a:pt x="3" y="3"/>
                      <a:pt x="3" y="4"/>
                      <a:pt x="4" y="4"/>
                    </a:cubicBezTo>
                    <a:cubicBezTo>
                      <a:pt x="4" y="4"/>
                      <a:pt x="4" y="4"/>
                      <a:pt x="5" y="4"/>
                    </a:cubicBezTo>
                    <a:cubicBezTo>
                      <a:pt x="5" y="4"/>
                      <a:pt x="6" y="4"/>
                      <a:pt x="6" y="3"/>
                    </a:cubicBezTo>
                    <a:cubicBezTo>
                      <a:pt x="7" y="4"/>
                      <a:pt x="7" y="4"/>
                      <a:pt x="8" y="4"/>
                    </a:cubicBezTo>
                    <a:cubicBezTo>
                      <a:pt x="9" y="4"/>
                      <a:pt x="9" y="4"/>
                      <a:pt x="10" y="3"/>
                    </a:cubicBezTo>
                    <a:cubicBezTo>
                      <a:pt x="10" y="4"/>
                      <a:pt x="11" y="4"/>
                      <a:pt x="11" y="4"/>
                    </a:cubicBezTo>
                    <a:cubicBezTo>
                      <a:pt x="12" y="4"/>
                      <a:pt x="12" y="3"/>
                      <a:pt x="12" y="3"/>
                    </a:cubicBezTo>
                    <a:cubicBezTo>
                      <a:pt x="13" y="3"/>
                      <a:pt x="13" y="3"/>
                      <a:pt x="14" y="2"/>
                    </a:cubicBezTo>
                    <a:cubicBezTo>
                      <a:pt x="14" y="2"/>
                      <a:pt x="15" y="2"/>
                      <a:pt x="15" y="2"/>
                    </a:cubicBezTo>
                    <a:cubicBezTo>
                      <a:pt x="15" y="2"/>
                      <a:pt x="15" y="2"/>
                      <a:pt x="16" y="2"/>
                    </a:cubicBezTo>
                    <a:cubicBezTo>
                      <a:pt x="15" y="2"/>
                      <a:pt x="15" y="2"/>
                      <a:pt x="15" y="1"/>
                    </a:cubicBezTo>
                    <a:cubicBezTo>
                      <a:pt x="15" y="1"/>
                      <a:pt x="15" y="1"/>
                      <a:pt x="15" y="1"/>
                    </a:cubicBezTo>
                    <a:cubicBezTo>
                      <a:pt x="15" y="1"/>
                      <a:pt x="15" y="1"/>
                      <a:pt x="14" y="1"/>
                    </a:cubicBezTo>
                    <a:cubicBezTo>
                      <a:pt x="14" y="1"/>
                      <a:pt x="14" y="0"/>
                      <a:pt x="14" y="0"/>
                    </a:cubicBezTo>
                    <a:cubicBezTo>
                      <a:pt x="13" y="0"/>
                      <a:pt x="13" y="1"/>
                      <a:pt x="13" y="1"/>
                    </a:cubicBezTo>
                    <a:cubicBezTo>
                      <a:pt x="12" y="1"/>
                      <a:pt x="12" y="1"/>
                      <a:pt x="12" y="1"/>
                    </a:cubicBezTo>
                    <a:cubicBezTo>
                      <a:pt x="12" y="1"/>
                      <a:pt x="12" y="1"/>
                      <a:pt x="11" y="1"/>
                    </a:cubicBezTo>
                    <a:cubicBezTo>
                      <a:pt x="12" y="1"/>
                      <a:pt x="12" y="0"/>
                      <a:pt x="12" y="0"/>
                    </a:cubicBezTo>
                    <a:cubicBezTo>
                      <a:pt x="12" y="0"/>
                      <a:pt x="11" y="0"/>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413" name="Freeform 953"/>
              <p:cNvSpPr>
                <a:spLocks/>
              </p:cNvSpPr>
              <p:nvPr/>
            </p:nvSpPr>
            <p:spPr bwMode="auto">
              <a:xfrm>
                <a:off x="1446" y="1894"/>
                <a:ext cx="156" cy="63"/>
              </a:xfrm>
              <a:custGeom>
                <a:avLst/>
                <a:gdLst>
                  <a:gd name="T0" fmla="*/ 5 w 66"/>
                  <a:gd name="T1" fmla="*/ 5 h 27"/>
                  <a:gd name="T2" fmla="*/ 6 w 66"/>
                  <a:gd name="T3" fmla="*/ 8 h 27"/>
                  <a:gd name="T4" fmla="*/ 5 w 66"/>
                  <a:gd name="T5" fmla="*/ 8 h 27"/>
                  <a:gd name="T6" fmla="*/ 11 w 66"/>
                  <a:gd name="T7" fmla="*/ 9 h 27"/>
                  <a:gd name="T8" fmla="*/ 14 w 66"/>
                  <a:gd name="T9" fmla="*/ 8 h 27"/>
                  <a:gd name="T10" fmla="*/ 15 w 66"/>
                  <a:gd name="T11" fmla="*/ 13 h 27"/>
                  <a:gd name="T12" fmla="*/ 11 w 66"/>
                  <a:gd name="T13" fmla="*/ 18 h 27"/>
                  <a:gd name="T14" fmla="*/ 11 w 66"/>
                  <a:gd name="T15" fmla="*/ 21 h 27"/>
                  <a:gd name="T16" fmla="*/ 10 w 66"/>
                  <a:gd name="T17" fmla="*/ 25 h 27"/>
                  <a:gd name="T18" fmla="*/ 13 w 66"/>
                  <a:gd name="T19" fmla="*/ 24 h 27"/>
                  <a:gd name="T20" fmla="*/ 14 w 66"/>
                  <a:gd name="T21" fmla="*/ 25 h 27"/>
                  <a:gd name="T22" fmla="*/ 17 w 66"/>
                  <a:gd name="T23" fmla="*/ 26 h 27"/>
                  <a:gd name="T24" fmla="*/ 22 w 66"/>
                  <a:gd name="T25" fmla="*/ 23 h 27"/>
                  <a:gd name="T26" fmla="*/ 24 w 66"/>
                  <a:gd name="T27" fmla="*/ 23 h 27"/>
                  <a:gd name="T28" fmla="*/ 23 w 66"/>
                  <a:gd name="T29" fmla="*/ 26 h 27"/>
                  <a:gd name="T30" fmla="*/ 29 w 66"/>
                  <a:gd name="T31" fmla="*/ 26 h 27"/>
                  <a:gd name="T32" fmla="*/ 31 w 66"/>
                  <a:gd name="T33" fmla="*/ 26 h 27"/>
                  <a:gd name="T34" fmla="*/ 33 w 66"/>
                  <a:gd name="T35" fmla="*/ 26 h 27"/>
                  <a:gd name="T36" fmla="*/ 34 w 66"/>
                  <a:gd name="T37" fmla="*/ 26 h 27"/>
                  <a:gd name="T38" fmla="*/ 37 w 66"/>
                  <a:gd name="T39" fmla="*/ 25 h 27"/>
                  <a:gd name="T40" fmla="*/ 40 w 66"/>
                  <a:gd name="T41" fmla="*/ 25 h 27"/>
                  <a:gd name="T42" fmla="*/ 46 w 66"/>
                  <a:gd name="T43" fmla="*/ 24 h 27"/>
                  <a:gd name="T44" fmla="*/ 47 w 66"/>
                  <a:gd name="T45" fmla="*/ 20 h 27"/>
                  <a:gd name="T46" fmla="*/ 48 w 66"/>
                  <a:gd name="T47" fmla="*/ 25 h 27"/>
                  <a:gd name="T48" fmla="*/ 53 w 66"/>
                  <a:gd name="T49" fmla="*/ 25 h 27"/>
                  <a:gd name="T50" fmla="*/ 60 w 66"/>
                  <a:gd name="T51" fmla="*/ 23 h 27"/>
                  <a:gd name="T52" fmla="*/ 60 w 66"/>
                  <a:gd name="T53" fmla="*/ 19 h 27"/>
                  <a:gd name="T54" fmla="*/ 64 w 66"/>
                  <a:gd name="T55" fmla="*/ 20 h 27"/>
                  <a:gd name="T56" fmla="*/ 62 w 66"/>
                  <a:gd name="T57" fmla="*/ 18 h 27"/>
                  <a:gd name="T58" fmla="*/ 64 w 66"/>
                  <a:gd name="T59" fmla="*/ 17 h 27"/>
                  <a:gd name="T60" fmla="*/ 65 w 66"/>
                  <a:gd name="T61" fmla="*/ 14 h 27"/>
                  <a:gd name="T62" fmla="*/ 65 w 66"/>
                  <a:gd name="T63" fmla="*/ 13 h 27"/>
                  <a:gd name="T64" fmla="*/ 61 w 66"/>
                  <a:gd name="T65" fmla="*/ 12 h 27"/>
                  <a:gd name="T66" fmla="*/ 53 w 66"/>
                  <a:gd name="T67" fmla="*/ 12 h 27"/>
                  <a:gd name="T68" fmla="*/ 48 w 66"/>
                  <a:gd name="T69" fmla="*/ 12 h 27"/>
                  <a:gd name="T70" fmla="*/ 42 w 66"/>
                  <a:gd name="T71" fmla="*/ 14 h 27"/>
                  <a:gd name="T72" fmla="*/ 37 w 66"/>
                  <a:gd name="T73" fmla="*/ 15 h 27"/>
                  <a:gd name="T74" fmla="*/ 37 w 66"/>
                  <a:gd name="T75" fmla="*/ 16 h 27"/>
                  <a:gd name="T76" fmla="*/ 34 w 66"/>
                  <a:gd name="T77" fmla="*/ 15 h 27"/>
                  <a:gd name="T78" fmla="*/ 31 w 66"/>
                  <a:gd name="T79" fmla="*/ 16 h 27"/>
                  <a:gd name="T80" fmla="*/ 29 w 66"/>
                  <a:gd name="T81" fmla="*/ 15 h 27"/>
                  <a:gd name="T82" fmla="*/ 26 w 66"/>
                  <a:gd name="T83" fmla="*/ 16 h 27"/>
                  <a:gd name="T84" fmla="*/ 24 w 66"/>
                  <a:gd name="T85" fmla="*/ 13 h 27"/>
                  <a:gd name="T86" fmla="*/ 23 w 66"/>
                  <a:gd name="T87" fmla="*/ 12 h 27"/>
                  <a:gd name="T88" fmla="*/ 20 w 66"/>
                  <a:gd name="T89" fmla="*/ 12 h 27"/>
                  <a:gd name="T90" fmla="*/ 20 w 66"/>
                  <a:gd name="T91" fmla="*/ 10 h 27"/>
                  <a:gd name="T92" fmla="*/ 21 w 66"/>
                  <a:gd name="T93" fmla="*/ 9 h 27"/>
                  <a:gd name="T94" fmla="*/ 20 w 66"/>
                  <a:gd name="T95" fmla="*/ 8 h 27"/>
                  <a:gd name="T96" fmla="*/ 27 w 66"/>
                  <a:gd name="T97" fmla="*/ 9 h 27"/>
                  <a:gd name="T98" fmla="*/ 24 w 66"/>
                  <a:gd name="T99" fmla="*/ 6 h 27"/>
                  <a:gd name="T100" fmla="*/ 22 w 66"/>
                  <a:gd name="T101" fmla="*/ 5 h 27"/>
                  <a:gd name="T102" fmla="*/ 25 w 66"/>
                  <a:gd name="T103" fmla="*/ 4 h 27"/>
                  <a:gd name="T104" fmla="*/ 18 w 66"/>
                  <a:gd name="T105" fmla="*/ 5 h 27"/>
                  <a:gd name="T106" fmla="*/ 13 w 66"/>
                  <a:gd name="T107" fmla="*/ 7 h 27"/>
                  <a:gd name="T108" fmla="*/ 15 w 66"/>
                  <a:gd name="T109" fmla="*/ 3 h 27"/>
                  <a:gd name="T110" fmla="*/ 12 w 66"/>
                  <a:gd name="T111" fmla="*/ 1 h 27"/>
                  <a:gd name="T112" fmla="*/ 6 w 66"/>
                  <a:gd name="T113" fmla="*/ 0 h 27"/>
                  <a:gd name="T114" fmla="*/ 1 w 66"/>
                  <a:gd name="T115" fmla="*/ 2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6" h="27">
                    <a:moveTo>
                      <a:pt x="0" y="2"/>
                    </a:moveTo>
                    <a:cubicBezTo>
                      <a:pt x="0" y="3"/>
                      <a:pt x="0" y="3"/>
                      <a:pt x="0" y="3"/>
                    </a:cubicBezTo>
                    <a:cubicBezTo>
                      <a:pt x="1" y="3"/>
                      <a:pt x="1" y="4"/>
                      <a:pt x="1" y="4"/>
                    </a:cubicBezTo>
                    <a:cubicBezTo>
                      <a:pt x="1" y="4"/>
                      <a:pt x="2" y="4"/>
                      <a:pt x="2" y="4"/>
                    </a:cubicBezTo>
                    <a:cubicBezTo>
                      <a:pt x="3" y="4"/>
                      <a:pt x="3" y="5"/>
                      <a:pt x="4" y="5"/>
                    </a:cubicBezTo>
                    <a:cubicBezTo>
                      <a:pt x="4" y="5"/>
                      <a:pt x="4" y="5"/>
                      <a:pt x="5" y="5"/>
                    </a:cubicBezTo>
                    <a:cubicBezTo>
                      <a:pt x="5" y="5"/>
                      <a:pt x="4" y="5"/>
                      <a:pt x="4" y="5"/>
                    </a:cubicBezTo>
                    <a:cubicBezTo>
                      <a:pt x="4" y="5"/>
                      <a:pt x="3" y="5"/>
                      <a:pt x="3" y="5"/>
                    </a:cubicBezTo>
                    <a:cubicBezTo>
                      <a:pt x="3" y="6"/>
                      <a:pt x="3" y="6"/>
                      <a:pt x="3" y="6"/>
                    </a:cubicBezTo>
                    <a:cubicBezTo>
                      <a:pt x="4" y="6"/>
                      <a:pt x="4" y="7"/>
                      <a:pt x="5" y="7"/>
                    </a:cubicBezTo>
                    <a:cubicBezTo>
                      <a:pt x="5" y="7"/>
                      <a:pt x="6" y="7"/>
                      <a:pt x="6" y="7"/>
                    </a:cubicBezTo>
                    <a:cubicBezTo>
                      <a:pt x="6" y="7"/>
                      <a:pt x="6" y="7"/>
                      <a:pt x="6" y="8"/>
                    </a:cubicBezTo>
                    <a:cubicBezTo>
                      <a:pt x="6" y="7"/>
                      <a:pt x="6" y="7"/>
                      <a:pt x="6" y="7"/>
                    </a:cubicBezTo>
                    <a:cubicBezTo>
                      <a:pt x="5" y="7"/>
                      <a:pt x="4" y="8"/>
                      <a:pt x="4" y="8"/>
                    </a:cubicBezTo>
                    <a:cubicBezTo>
                      <a:pt x="4" y="8"/>
                      <a:pt x="4" y="8"/>
                      <a:pt x="4" y="8"/>
                    </a:cubicBezTo>
                    <a:cubicBezTo>
                      <a:pt x="4" y="8"/>
                      <a:pt x="3" y="8"/>
                      <a:pt x="3" y="8"/>
                    </a:cubicBezTo>
                    <a:cubicBezTo>
                      <a:pt x="3" y="9"/>
                      <a:pt x="3" y="9"/>
                      <a:pt x="3" y="9"/>
                    </a:cubicBezTo>
                    <a:cubicBezTo>
                      <a:pt x="4" y="9"/>
                      <a:pt x="4" y="9"/>
                      <a:pt x="5" y="8"/>
                    </a:cubicBezTo>
                    <a:cubicBezTo>
                      <a:pt x="5" y="8"/>
                      <a:pt x="5" y="8"/>
                      <a:pt x="5" y="9"/>
                    </a:cubicBezTo>
                    <a:cubicBezTo>
                      <a:pt x="6" y="8"/>
                      <a:pt x="7" y="8"/>
                      <a:pt x="7" y="8"/>
                    </a:cubicBezTo>
                    <a:cubicBezTo>
                      <a:pt x="7" y="8"/>
                      <a:pt x="7" y="8"/>
                      <a:pt x="8" y="8"/>
                    </a:cubicBezTo>
                    <a:cubicBezTo>
                      <a:pt x="8" y="8"/>
                      <a:pt x="8" y="8"/>
                      <a:pt x="9" y="8"/>
                    </a:cubicBezTo>
                    <a:cubicBezTo>
                      <a:pt x="9" y="8"/>
                      <a:pt x="9" y="8"/>
                      <a:pt x="9" y="8"/>
                    </a:cubicBezTo>
                    <a:cubicBezTo>
                      <a:pt x="10" y="9"/>
                      <a:pt x="10" y="9"/>
                      <a:pt x="11" y="9"/>
                    </a:cubicBezTo>
                    <a:cubicBezTo>
                      <a:pt x="11" y="9"/>
                      <a:pt x="11" y="9"/>
                      <a:pt x="12" y="9"/>
                    </a:cubicBezTo>
                    <a:cubicBezTo>
                      <a:pt x="11" y="9"/>
                      <a:pt x="11" y="8"/>
                      <a:pt x="11" y="8"/>
                    </a:cubicBezTo>
                    <a:cubicBezTo>
                      <a:pt x="12" y="8"/>
                      <a:pt x="12" y="8"/>
                      <a:pt x="12" y="8"/>
                    </a:cubicBezTo>
                    <a:cubicBezTo>
                      <a:pt x="12" y="8"/>
                      <a:pt x="13" y="8"/>
                      <a:pt x="13" y="8"/>
                    </a:cubicBezTo>
                    <a:cubicBezTo>
                      <a:pt x="13" y="8"/>
                      <a:pt x="14" y="8"/>
                      <a:pt x="14" y="8"/>
                    </a:cubicBezTo>
                    <a:cubicBezTo>
                      <a:pt x="14" y="8"/>
                      <a:pt x="14" y="8"/>
                      <a:pt x="14" y="8"/>
                    </a:cubicBezTo>
                    <a:cubicBezTo>
                      <a:pt x="14" y="8"/>
                      <a:pt x="14" y="9"/>
                      <a:pt x="14" y="9"/>
                    </a:cubicBezTo>
                    <a:cubicBezTo>
                      <a:pt x="14" y="9"/>
                      <a:pt x="14" y="10"/>
                      <a:pt x="14" y="10"/>
                    </a:cubicBezTo>
                    <a:cubicBezTo>
                      <a:pt x="14" y="10"/>
                      <a:pt x="14" y="11"/>
                      <a:pt x="14" y="11"/>
                    </a:cubicBezTo>
                    <a:cubicBezTo>
                      <a:pt x="14" y="11"/>
                      <a:pt x="14" y="12"/>
                      <a:pt x="14" y="12"/>
                    </a:cubicBezTo>
                    <a:cubicBezTo>
                      <a:pt x="14" y="12"/>
                      <a:pt x="15" y="12"/>
                      <a:pt x="15" y="12"/>
                    </a:cubicBezTo>
                    <a:cubicBezTo>
                      <a:pt x="15" y="13"/>
                      <a:pt x="15" y="13"/>
                      <a:pt x="15" y="13"/>
                    </a:cubicBezTo>
                    <a:cubicBezTo>
                      <a:pt x="15" y="13"/>
                      <a:pt x="15" y="14"/>
                      <a:pt x="15" y="14"/>
                    </a:cubicBezTo>
                    <a:cubicBezTo>
                      <a:pt x="15" y="14"/>
                      <a:pt x="15" y="14"/>
                      <a:pt x="15" y="15"/>
                    </a:cubicBezTo>
                    <a:cubicBezTo>
                      <a:pt x="14" y="15"/>
                      <a:pt x="14" y="15"/>
                      <a:pt x="13" y="16"/>
                    </a:cubicBezTo>
                    <a:cubicBezTo>
                      <a:pt x="13" y="16"/>
                      <a:pt x="12" y="16"/>
                      <a:pt x="12" y="16"/>
                    </a:cubicBezTo>
                    <a:cubicBezTo>
                      <a:pt x="12" y="16"/>
                      <a:pt x="12" y="17"/>
                      <a:pt x="12" y="17"/>
                    </a:cubicBezTo>
                    <a:cubicBezTo>
                      <a:pt x="11" y="17"/>
                      <a:pt x="11" y="18"/>
                      <a:pt x="11" y="18"/>
                    </a:cubicBezTo>
                    <a:cubicBezTo>
                      <a:pt x="11" y="18"/>
                      <a:pt x="11" y="18"/>
                      <a:pt x="11" y="19"/>
                    </a:cubicBezTo>
                    <a:cubicBezTo>
                      <a:pt x="11" y="19"/>
                      <a:pt x="10" y="19"/>
                      <a:pt x="10" y="19"/>
                    </a:cubicBezTo>
                    <a:cubicBezTo>
                      <a:pt x="10" y="19"/>
                      <a:pt x="10" y="20"/>
                      <a:pt x="9" y="20"/>
                    </a:cubicBezTo>
                    <a:cubicBezTo>
                      <a:pt x="10" y="20"/>
                      <a:pt x="10" y="20"/>
                      <a:pt x="10" y="21"/>
                    </a:cubicBezTo>
                    <a:cubicBezTo>
                      <a:pt x="10" y="21"/>
                      <a:pt x="10" y="21"/>
                      <a:pt x="11" y="21"/>
                    </a:cubicBezTo>
                    <a:cubicBezTo>
                      <a:pt x="11" y="21"/>
                      <a:pt x="11" y="21"/>
                      <a:pt x="11" y="21"/>
                    </a:cubicBezTo>
                    <a:cubicBezTo>
                      <a:pt x="10" y="21"/>
                      <a:pt x="10" y="21"/>
                      <a:pt x="10" y="22"/>
                    </a:cubicBezTo>
                    <a:cubicBezTo>
                      <a:pt x="10" y="22"/>
                      <a:pt x="10" y="22"/>
                      <a:pt x="10" y="22"/>
                    </a:cubicBezTo>
                    <a:cubicBezTo>
                      <a:pt x="10" y="22"/>
                      <a:pt x="10" y="22"/>
                      <a:pt x="10" y="22"/>
                    </a:cubicBezTo>
                    <a:cubicBezTo>
                      <a:pt x="10" y="23"/>
                      <a:pt x="10" y="23"/>
                      <a:pt x="10" y="23"/>
                    </a:cubicBezTo>
                    <a:cubicBezTo>
                      <a:pt x="9" y="24"/>
                      <a:pt x="9" y="24"/>
                      <a:pt x="9" y="24"/>
                    </a:cubicBezTo>
                    <a:cubicBezTo>
                      <a:pt x="10" y="24"/>
                      <a:pt x="10" y="24"/>
                      <a:pt x="10" y="25"/>
                    </a:cubicBezTo>
                    <a:cubicBezTo>
                      <a:pt x="10" y="25"/>
                      <a:pt x="11" y="25"/>
                      <a:pt x="11" y="25"/>
                    </a:cubicBezTo>
                    <a:cubicBezTo>
                      <a:pt x="11" y="25"/>
                      <a:pt x="11" y="25"/>
                      <a:pt x="11" y="25"/>
                    </a:cubicBezTo>
                    <a:cubicBezTo>
                      <a:pt x="11" y="25"/>
                      <a:pt x="12" y="25"/>
                      <a:pt x="12" y="25"/>
                    </a:cubicBezTo>
                    <a:cubicBezTo>
                      <a:pt x="12" y="25"/>
                      <a:pt x="12" y="25"/>
                      <a:pt x="13" y="25"/>
                    </a:cubicBezTo>
                    <a:cubicBezTo>
                      <a:pt x="13" y="25"/>
                      <a:pt x="13" y="25"/>
                      <a:pt x="13" y="24"/>
                    </a:cubicBezTo>
                    <a:cubicBezTo>
                      <a:pt x="13" y="24"/>
                      <a:pt x="13" y="24"/>
                      <a:pt x="13" y="24"/>
                    </a:cubicBezTo>
                    <a:cubicBezTo>
                      <a:pt x="13" y="24"/>
                      <a:pt x="13" y="24"/>
                      <a:pt x="14" y="24"/>
                    </a:cubicBezTo>
                    <a:cubicBezTo>
                      <a:pt x="14" y="24"/>
                      <a:pt x="14" y="24"/>
                      <a:pt x="14" y="24"/>
                    </a:cubicBezTo>
                    <a:cubicBezTo>
                      <a:pt x="14" y="24"/>
                      <a:pt x="15" y="23"/>
                      <a:pt x="15" y="23"/>
                    </a:cubicBezTo>
                    <a:cubicBezTo>
                      <a:pt x="15" y="23"/>
                      <a:pt x="15" y="23"/>
                      <a:pt x="15" y="23"/>
                    </a:cubicBezTo>
                    <a:cubicBezTo>
                      <a:pt x="15" y="24"/>
                      <a:pt x="15" y="24"/>
                      <a:pt x="15" y="24"/>
                    </a:cubicBezTo>
                    <a:cubicBezTo>
                      <a:pt x="15" y="24"/>
                      <a:pt x="14" y="24"/>
                      <a:pt x="14" y="25"/>
                    </a:cubicBezTo>
                    <a:cubicBezTo>
                      <a:pt x="14" y="25"/>
                      <a:pt x="14" y="25"/>
                      <a:pt x="14" y="25"/>
                    </a:cubicBezTo>
                    <a:cubicBezTo>
                      <a:pt x="14" y="25"/>
                      <a:pt x="14" y="25"/>
                      <a:pt x="14" y="25"/>
                    </a:cubicBezTo>
                    <a:cubicBezTo>
                      <a:pt x="15" y="25"/>
                      <a:pt x="15" y="25"/>
                      <a:pt x="15" y="26"/>
                    </a:cubicBezTo>
                    <a:cubicBezTo>
                      <a:pt x="15" y="26"/>
                      <a:pt x="16" y="26"/>
                      <a:pt x="16" y="26"/>
                    </a:cubicBezTo>
                    <a:cubicBezTo>
                      <a:pt x="16" y="26"/>
                      <a:pt x="17" y="26"/>
                      <a:pt x="17" y="26"/>
                    </a:cubicBezTo>
                    <a:cubicBezTo>
                      <a:pt x="17" y="26"/>
                      <a:pt x="17" y="26"/>
                      <a:pt x="17" y="26"/>
                    </a:cubicBezTo>
                    <a:cubicBezTo>
                      <a:pt x="18" y="26"/>
                      <a:pt x="18" y="26"/>
                      <a:pt x="19" y="26"/>
                    </a:cubicBezTo>
                    <a:cubicBezTo>
                      <a:pt x="19" y="26"/>
                      <a:pt x="19" y="25"/>
                      <a:pt x="19" y="25"/>
                    </a:cubicBezTo>
                    <a:cubicBezTo>
                      <a:pt x="20" y="25"/>
                      <a:pt x="20" y="25"/>
                      <a:pt x="21" y="25"/>
                    </a:cubicBezTo>
                    <a:cubicBezTo>
                      <a:pt x="21" y="24"/>
                      <a:pt x="21" y="24"/>
                      <a:pt x="20" y="24"/>
                    </a:cubicBezTo>
                    <a:cubicBezTo>
                      <a:pt x="21" y="24"/>
                      <a:pt x="21" y="24"/>
                      <a:pt x="21" y="24"/>
                    </a:cubicBezTo>
                    <a:cubicBezTo>
                      <a:pt x="21" y="23"/>
                      <a:pt x="21" y="23"/>
                      <a:pt x="22" y="23"/>
                    </a:cubicBezTo>
                    <a:cubicBezTo>
                      <a:pt x="22" y="23"/>
                      <a:pt x="22" y="23"/>
                      <a:pt x="22" y="24"/>
                    </a:cubicBezTo>
                    <a:cubicBezTo>
                      <a:pt x="22" y="24"/>
                      <a:pt x="22" y="24"/>
                      <a:pt x="22" y="24"/>
                    </a:cubicBezTo>
                    <a:cubicBezTo>
                      <a:pt x="22" y="24"/>
                      <a:pt x="22" y="24"/>
                      <a:pt x="22" y="24"/>
                    </a:cubicBezTo>
                    <a:cubicBezTo>
                      <a:pt x="22" y="24"/>
                      <a:pt x="22" y="24"/>
                      <a:pt x="23" y="24"/>
                    </a:cubicBezTo>
                    <a:cubicBezTo>
                      <a:pt x="23" y="24"/>
                      <a:pt x="23" y="23"/>
                      <a:pt x="23" y="23"/>
                    </a:cubicBezTo>
                    <a:cubicBezTo>
                      <a:pt x="23" y="23"/>
                      <a:pt x="23" y="23"/>
                      <a:pt x="24" y="23"/>
                    </a:cubicBezTo>
                    <a:cubicBezTo>
                      <a:pt x="24" y="23"/>
                      <a:pt x="24" y="23"/>
                      <a:pt x="24" y="23"/>
                    </a:cubicBezTo>
                    <a:cubicBezTo>
                      <a:pt x="24" y="23"/>
                      <a:pt x="24" y="23"/>
                      <a:pt x="24" y="24"/>
                    </a:cubicBezTo>
                    <a:cubicBezTo>
                      <a:pt x="23" y="24"/>
                      <a:pt x="23" y="25"/>
                      <a:pt x="23" y="25"/>
                    </a:cubicBezTo>
                    <a:cubicBezTo>
                      <a:pt x="22" y="25"/>
                      <a:pt x="22" y="26"/>
                      <a:pt x="22" y="26"/>
                    </a:cubicBezTo>
                    <a:cubicBezTo>
                      <a:pt x="22" y="26"/>
                      <a:pt x="22" y="26"/>
                      <a:pt x="22" y="26"/>
                    </a:cubicBezTo>
                    <a:cubicBezTo>
                      <a:pt x="23" y="26"/>
                      <a:pt x="23" y="26"/>
                      <a:pt x="23" y="26"/>
                    </a:cubicBezTo>
                    <a:cubicBezTo>
                      <a:pt x="24" y="26"/>
                      <a:pt x="24" y="27"/>
                      <a:pt x="25" y="27"/>
                    </a:cubicBezTo>
                    <a:cubicBezTo>
                      <a:pt x="25" y="27"/>
                      <a:pt x="25" y="26"/>
                      <a:pt x="26" y="26"/>
                    </a:cubicBezTo>
                    <a:cubicBezTo>
                      <a:pt x="26" y="26"/>
                      <a:pt x="26" y="26"/>
                      <a:pt x="26" y="27"/>
                    </a:cubicBezTo>
                    <a:cubicBezTo>
                      <a:pt x="26" y="26"/>
                      <a:pt x="27" y="26"/>
                      <a:pt x="27" y="26"/>
                    </a:cubicBezTo>
                    <a:cubicBezTo>
                      <a:pt x="27" y="26"/>
                      <a:pt x="27" y="26"/>
                      <a:pt x="27" y="26"/>
                    </a:cubicBezTo>
                    <a:cubicBezTo>
                      <a:pt x="28" y="26"/>
                      <a:pt x="28" y="26"/>
                      <a:pt x="29" y="26"/>
                    </a:cubicBezTo>
                    <a:cubicBezTo>
                      <a:pt x="29" y="26"/>
                      <a:pt x="28" y="26"/>
                      <a:pt x="28" y="26"/>
                    </a:cubicBezTo>
                    <a:cubicBezTo>
                      <a:pt x="28" y="26"/>
                      <a:pt x="29" y="26"/>
                      <a:pt x="29" y="26"/>
                    </a:cubicBezTo>
                    <a:cubicBezTo>
                      <a:pt x="29" y="26"/>
                      <a:pt x="29" y="26"/>
                      <a:pt x="29" y="26"/>
                    </a:cubicBezTo>
                    <a:cubicBezTo>
                      <a:pt x="30" y="26"/>
                      <a:pt x="30" y="26"/>
                      <a:pt x="30" y="26"/>
                    </a:cubicBezTo>
                    <a:cubicBezTo>
                      <a:pt x="31" y="26"/>
                      <a:pt x="31" y="26"/>
                      <a:pt x="31" y="26"/>
                    </a:cubicBezTo>
                    <a:cubicBezTo>
                      <a:pt x="31" y="26"/>
                      <a:pt x="31" y="26"/>
                      <a:pt x="31" y="26"/>
                    </a:cubicBezTo>
                    <a:cubicBezTo>
                      <a:pt x="31" y="25"/>
                      <a:pt x="31" y="25"/>
                      <a:pt x="31" y="25"/>
                    </a:cubicBezTo>
                    <a:cubicBezTo>
                      <a:pt x="31" y="25"/>
                      <a:pt x="31" y="25"/>
                      <a:pt x="31" y="24"/>
                    </a:cubicBezTo>
                    <a:cubicBezTo>
                      <a:pt x="31" y="24"/>
                      <a:pt x="31" y="25"/>
                      <a:pt x="32" y="25"/>
                    </a:cubicBezTo>
                    <a:cubicBezTo>
                      <a:pt x="31" y="25"/>
                      <a:pt x="31" y="25"/>
                      <a:pt x="31" y="25"/>
                    </a:cubicBezTo>
                    <a:cubicBezTo>
                      <a:pt x="32" y="26"/>
                      <a:pt x="32" y="26"/>
                      <a:pt x="32" y="26"/>
                    </a:cubicBezTo>
                    <a:cubicBezTo>
                      <a:pt x="32" y="26"/>
                      <a:pt x="32" y="26"/>
                      <a:pt x="33" y="26"/>
                    </a:cubicBezTo>
                    <a:cubicBezTo>
                      <a:pt x="33" y="26"/>
                      <a:pt x="33" y="25"/>
                      <a:pt x="33" y="25"/>
                    </a:cubicBezTo>
                    <a:cubicBezTo>
                      <a:pt x="33" y="25"/>
                      <a:pt x="33" y="25"/>
                      <a:pt x="33" y="25"/>
                    </a:cubicBezTo>
                    <a:cubicBezTo>
                      <a:pt x="33" y="25"/>
                      <a:pt x="34" y="25"/>
                      <a:pt x="34" y="24"/>
                    </a:cubicBezTo>
                    <a:cubicBezTo>
                      <a:pt x="34" y="25"/>
                      <a:pt x="34" y="25"/>
                      <a:pt x="34" y="25"/>
                    </a:cubicBezTo>
                    <a:cubicBezTo>
                      <a:pt x="34" y="25"/>
                      <a:pt x="34" y="25"/>
                      <a:pt x="33" y="25"/>
                    </a:cubicBezTo>
                    <a:cubicBezTo>
                      <a:pt x="34" y="26"/>
                      <a:pt x="34" y="26"/>
                      <a:pt x="34" y="26"/>
                    </a:cubicBezTo>
                    <a:cubicBezTo>
                      <a:pt x="34" y="26"/>
                      <a:pt x="35" y="26"/>
                      <a:pt x="35" y="26"/>
                    </a:cubicBezTo>
                    <a:cubicBezTo>
                      <a:pt x="35" y="25"/>
                      <a:pt x="36" y="25"/>
                      <a:pt x="36" y="25"/>
                    </a:cubicBezTo>
                    <a:cubicBezTo>
                      <a:pt x="36" y="25"/>
                      <a:pt x="36" y="24"/>
                      <a:pt x="37" y="24"/>
                    </a:cubicBezTo>
                    <a:cubicBezTo>
                      <a:pt x="37" y="24"/>
                      <a:pt x="37" y="24"/>
                      <a:pt x="37" y="24"/>
                    </a:cubicBezTo>
                    <a:cubicBezTo>
                      <a:pt x="37" y="24"/>
                      <a:pt x="37" y="25"/>
                      <a:pt x="36" y="25"/>
                    </a:cubicBezTo>
                    <a:cubicBezTo>
                      <a:pt x="36" y="25"/>
                      <a:pt x="37" y="25"/>
                      <a:pt x="37" y="25"/>
                    </a:cubicBezTo>
                    <a:cubicBezTo>
                      <a:pt x="37" y="25"/>
                      <a:pt x="37" y="25"/>
                      <a:pt x="38" y="25"/>
                    </a:cubicBezTo>
                    <a:cubicBezTo>
                      <a:pt x="38" y="25"/>
                      <a:pt x="38" y="24"/>
                      <a:pt x="38" y="24"/>
                    </a:cubicBezTo>
                    <a:cubicBezTo>
                      <a:pt x="38" y="24"/>
                      <a:pt x="38" y="23"/>
                      <a:pt x="39" y="23"/>
                    </a:cubicBezTo>
                    <a:cubicBezTo>
                      <a:pt x="39" y="24"/>
                      <a:pt x="39" y="24"/>
                      <a:pt x="39" y="25"/>
                    </a:cubicBezTo>
                    <a:cubicBezTo>
                      <a:pt x="39" y="25"/>
                      <a:pt x="39" y="25"/>
                      <a:pt x="39" y="25"/>
                    </a:cubicBezTo>
                    <a:cubicBezTo>
                      <a:pt x="39" y="25"/>
                      <a:pt x="40" y="25"/>
                      <a:pt x="40" y="25"/>
                    </a:cubicBezTo>
                    <a:cubicBezTo>
                      <a:pt x="41" y="25"/>
                      <a:pt x="41" y="25"/>
                      <a:pt x="42" y="25"/>
                    </a:cubicBezTo>
                    <a:cubicBezTo>
                      <a:pt x="42" y="25"/>
                      <a:pt x="42" y="25"/>
                      <a:pt x="43" y="25"/>
                    </a:cubicBezTo>
                    <a:cubicBezTo>
                      <a:pt x="43" y="25"/>
                      <a:pt x="43" y="25"/>
                      <a:pt x="43" y="25"/>
                    </a:cubicBezTo>
                    <a:cubicBezTo>
                      <a:pt x="44" y="25"/>
                      <a:pt x="44" y="25"/>
                      <a:pt x="44" y="25"/>
                    </a:cubicBezTo>
                    <a:cubicBezTo>
                      <a:pt x="44" y="25"/>
                      <a:pt x="45" y="25"/>
                      <a:pt x="45" y="24"/>
                    </a:cubicBezTo>
                    <a:cubicBezTo>
                      <a:pt x="45" y="24"/>
                      <a:pt x="46" y="24"/>
                      <a:pt x="46" y="24"/>
                    </a:cubicBezTo>
                    <a:cubicBezTo>
                      <a:pt x="46" y="24"/>
                      <a:pt x="46" y="23"/>
                      <a:pt x="46" y="23"/>
                    </a:cubicBezTo>
                    <a:cubicBezTo>
                      <a:pt x="46" y="23"/>
                      <a:pt x="46" y="23"/>
                      <a:pt x="47" y="22"/>
                    </a:cubicBezTo>
                    <a:cubicBezTo>
                      <a:pt x="47" y="22"/>
                      <a:pt x="47" y="22"/>
                      <a:pt x="47" y="22"/>
                    </a:cubicBezTo>
                    <a:cubicBezTo>
                      <a:pt x="47" y="22"/>
                      <a:pt x="47" y="21"/>
                      <a:pt x="46" y="21"/>
                    </a:cubicBezTo>
                    <a:cubicBezTo>
                      <a:pt x="46" y="21"/>
                      <a:pt x="47" y="21"/>
                      <a:pt x="47" y="20"/>
                    </a:cubicBezTo>
                    <a:cubicBezTo>
                      <a:pt x="47" y="20"/>
                      <a:pt x="47" y="20"/>
                      <a:pt x="47" y="20"/>
                    </a:cubicBezTo>
                    <a:cubicBezTo>
                      <a:pt x="47" y="21"/>
                      <a:pt x="47" y="21"/>
                      <a:pt x="47" y="21"/>
                    </a:cubicBezTo>
                    <a:cubicBezTo>
                      <a:pt x="48" y="21"/>
                      <a:pt x="48" y="21"/>
                      <a:pt x="48" y="21"/>
                    </a:cubicBezTo>
                    <a:cubicBezTo>
                      <a:pt x="48" y="21"/>
                      <a:pt x="48" y="22"/>
                      <a:pt x="48" y="22"/>
                    </a:cubicBezTo>
                    <a:cubicBezTo>
                      <a:pt x="48" y="22"/>
                      <a:pt x="48" y="22"/>
                      <a:pt x="48" y="22"/>
                    </a:cubicBezTo>
                    <a:cubicBezTo>
                      <a:pt x="47" y="23"/>
                      <a:pt x="47" y="23"/>
                      <a:pt x="47" y="23"/>
                    </a:cubicBezTo>
                    <a:cubicBezTo>
                      <a:pt x="47" y="24"/>
                      <a:pt x="48" y="24"/>
                      <a:pt x="48" y="25"/>
                    </a:cubicBezTo>
                    <a:cubicBezTo>
                      <a:pt x="48" y="25"/>
                      <a:pt x="49" y="25"/>
                      <a:pt x="49" y="25"/>
                    </a:cubicBezTo>
                    <a:cubicBezTo>
                      <a:pt x="49" y="25"/>
                      <a:pt x="50" y="24"/>
                      <a:pt x="50" y="24"/>
                    </a:cubicBezTo>
                    <a:cubicBezTo>
                      <a:pt x="50" y="24"/>
                      <a:pt x="50" y="25"/>
                      <a:pt x="50" y="25"/>
                    </a:cubicBezTo>
                    <a:cubicBezTo>
                      <a:pt x="51" y="25"/>
                      <a:pt x="51" y="25"/>
                      <a:pt x="52" y="25"/>
                    </a:cubicBezTo>
                    <a:cubicBezTo>
                      <a:pt x="52" y="25"/>
                      <a:pt x="52" y="25"/>
                      <a:pt x="52" y="25"/>
                    </a:cubicBezTo>
                    <a:cubicBezTo>
                      <a:pt x="52" y="25"/>
                      <a:pt x="53" y="25"/>
                      <a:pt x="53" y="25"/>
                    </a:cubicBezTo>
                    <a:cubicBezTo>
                      <a:pt x="54" y="24"/>
                      <a:pt x="54" y="24"/>
                      <a:pt x="55" y="24"/>
                    </a:cubicBezTo>
                    <a:cubicBezTo>
                      <a:pt x="55" y="23"/>
                      <a:pt x="56" y="23"/>
                      <a:pt x="56" y="23"/>
                    </a:cubicBezTo>
                    <a:cubicBezTo>
                      <a:pt x="57" y="23"/>
                      <a:pt x="57" y="23"/>
                      <a:pt x="58" y="23"/>
                    </a:cubicBezTo>
                    <a:cubicBezTo>
                      <a:pt x="58" y="23"/>
                      <a:pt x="58" y="23"/>
                      <a:pt x="59" y="23"/>
                    </a:cubicBezTo>
                    <a:cubicBezTo>
                      <a:pt x="59" y="23"/>
                      <a:pt x="59" y="23"/>
                      <a:pt x="60" y="23"/>
                    </a:cubicBezTo>
                    <a:cubicBezTo>
                      <a:pt x="60" y="23"/>
                      <a:pt x="60" y="23"/>
                      <a:pt x="60" y="23"/>
                    </a:cubicBezTo>
                    <a:cubicBezTo>
                      <a:pt x="60" y="23"/>
                      <a:pt x="60" y="22"/>
                      <a:pt x="60" y="22"/>
                    </a:cubicBezTo>
                    <a:cubicBezTo>
                      <a:pt x="60" y="22"/>
                      <a:pt x="60" y="22"/>
                      <a:pt x="61" y="21"/>
                    </a:cubicBezTo>
                    <a:cubicBezTo>
                      <a:pt x="61" y="21"/>
                      <a:pt x="61" y="21"/>
                      <a:pt x="61" y="21"/>
                    </a:cubicBezTo>
                    <a:cubicBezTo>
                      <a:pt x="61" y="21"/>
                      <a:pt x="61" y="21"/>
                      <a:pt x="61" y="21"/>
                    </a:cubicBezTo>
                    <a:cubicBezTo>
                      <a:pt x="61" y="20"/>
                      <a:pt x="61" y="20"/>
                      <a:pt x="61" y="20"/>
                    </a:cubicBezTo>
                    <a:cubicBezTo>
                      <a:pt x="60" y="20"/>
                      <a:pt x="60" y="20"/>
                      <a:pt x="60" y="19"/>
                    </a:cubicBezTo>
                    <a:cubicBezTo>
                      <a:pt x="61" y="19"/>
                      <a:pt x="61" y="19"/>
                      <a:pt x="61" y="20"/>
                    </a:cubicBezTo>
                    <a:cubicBezTo>
                      <a:pt x="61" y="20"/>
                      <a:pt x="61" y="20"/>
                      <a:pt x="61" y="20"/>
                    </a:cubicBezTo>
                    <a:cubicBezTo>
                      <a:pt x="62" y="20"/>
                      <a:pt x="62" y="20"/>
                      <a:pt x="62" y="21"/>
                    </a:cubicBezTo>
                    <a:cubicBezTo>
                      <a:pt x="62" y="20"/>
                      <a:pt x="63" y="20"/>
                      <a:pt x="63" y="20"/>
                    </a:cubicBezTo>
                    <a:cubicBezTo>
                      <a:pt x="63" y="20"/>
                      <a:pt x="63" y="20"/>
                      <a:pt x="63" y="20"/>
                    </a:cubicBezTo>
                    <a:cubicBezTo>
                      <a:pt x="64" y="20"/>
                      <a:pt x="64" y="20"/>
                      <a:pt x="64" y="20"/>
                    </a:cubicBezTo>
                    <a:cubicBezTo>
                      <a:pt x="64" y="20"/>
                      <a:pt x="65" y="20"/>
                      <a:pt x="65" y="20"/>
                    </a:cubicBezTo>
                    <a:cubicBezTo>
                      <a:pt x="65" y="20"/>
                      <a:pt x="65" y="20"/>
                      <a:pt x="65" y="19"/>
                    </a:cubicBezTo>
                    <a:cubicBezTo>
                      <a:pt x="65" y="19"/>
                      <a:pt x="65" y="19"/>
                      <a:pt x="64" y="19"/>
                    </a:cubicBezTo>
                    <a:cubicBezTo>
                      <a:pt x="64" y="18"/>
                      <a:pt x="64" y="18"/>
                      <a:pt x="64" y="18"/>
                    </a:cubicBezTo>
                    <a:cubicBezTo>
                      <a:pt x="64" y="18"/>
                      <a:pt x="64" y="18"/>
                      <a:pt x="64" y="18"/>
                    </a:cubicBezTo>
                    <a:cubicBezTo>
                      <a:pt x="63" y="18"/>
                      <a:pt x="63" y="18"/>
                      <a:pt x="62" y="18"/>
                    </a:cubicBezTo>
                    <a:cubicBezTo>
                      <a:pt x="62" y="19"/>
                      <a:pt x="62" y="19"/>
                      <a:pt x="61" y="19"/>
                    </a:cubicBezTo>
                    <a:cubicBezTo>
                      <a:pt x="61" y="19"/>
                      <a:pt x="61" y="18"/>
                      <a:pt x="61" y="18"/>
                    </a:cubicBezTo>
                    <a:cubicBezTo>
                      <a:pt x="61" y="18"/>
                      <a:pt x="61" y="18"/>
                      <a:pt x="61" y="18"/>
                    </a:cubicBezTo>
                    <a:cubicBezTo>
                      <a:pt x="61" y="18"/>
                      <a:pt x="62" y="18"/>
                      <a:pt x="62" y="18"/>
                    </a:cubicBezTo>
                    <a:cubicBezTo>
                      <a:pt x="62" y="18"/>
                      <a:pt x="63" y="18"/>
                      <a:pt x="63" y="17"/>
                    </a:cubicBezTo>
                    <a:cubicBezTo>
                      <a:pt x="63" y="17"/>
                      <a:pt x="64" y="17"/>
                      <a:pt x="64" y="17"/>
                    </a:cubicBezTo>
                    <a:cubicBezTo>
                      <a:pt x="64" y="17"/>
                      <a:pt x="64" y="17"/>
                      <a:pt x="64" y="17"/>
                    </a:cubicBezTo>
                    <a:cubicBezTo>
                      <a:pt x="65" y="17"/>
                      <a:pt x="65" y="17"/>
                      <a:pt x="65" y="17"/>
                    </a:cubicBezTo>
                    <a:cubicBezTo>
                      <a:pt x="65" y="16"/>
                      <a:pt x="65" y="16"/>
                      <a:pt x="66" y="16"/>
                    </a:cubicBezTo>
                    <a:cubicBezTo>
                      <a:pt x="66" y="16"/>
                      <a:pt x="65" y="16"/>
                      <a:pt x="65" y="16"/>
                    </a:cubicBezTo>
                    <a:cubicBezTo>
                      <a:pt x="66" y="15"/>
                      <a:pt x="66" y="15"/>
                      <a:pt x="66" y="15"/>
                    </a:cubicBezTo>
                    <a:cubicBezTo>
                      <a:pt x="66" y="15"/>
                      <a:pt x="66" y="14"/>
                      <a:pt x="65" y="14"/>
                    </a:cubicBezTo>
                    <a:cubicBezTo>
                      <a:pt x="66" y="14"/>
                      <a:pt x="66" y="14"/>
                      <a:pt x="66" y="14"/>
                    </a:cubicBezTo>
                    <a:cubicBezTo>
                      <a:pt x="66" y="14"/>
                      <a:pt x="66" y="14"/>
                      <a:pt x="66" y="14"/>
                    </a:cubicBezTo>
                    <a:cubicBezTo>
                      <a:pt x="66" y="14"/>
                      <a:pt x="65" y="14"/>
                      <a:pt x="65" y="14"/>
                    </a:cubicBezTo>
                    <a:cubicBezTo>
                      <a:pt x="64" y="14"/>
                      <a:pt x="64" y="14"/>
                      <a:pt x="64" y="14"/>
                    </a:cubicBezTo>
                    <a:cubicBezTo>
                      <a:pt x="64" y="14"/>
                      <a:pt x="64" y="14"/>
                      <a:pt x="64" y="13"/>
                    </a:cubicBezTo>
                    <a:cubicBezTo>
                      <a:pt x="64" y="13"/>
                      <a:pt x="64" y="13"/>
                      <a:pt x="65" y="13"/>
                    </a:cubicBezTo>
                    <a:cubicBezTo>
                      <a:pt x="65" y="13"/>
                      <a:pt x="65" y="13"/>
                      <a:pt x="65" y="12"/>
                    </a:cubicBezTo>
                    <a:cubicBezTo>
                      <a:pt x="64" y="12"/>
                      <a:pt x="64" y="12"/>
                      <a:pt x="63" y="12"/>
                    </a:cubicBezTo>
                    <a:cubicBezTo>
                      <a:pt x="63" y="12"/>
                      <a:pt x="62" y="13"/>
                      <a:pt x="61" y="13"/>
                    </a:cubicBezTo>
                    <a:cubicBezTo>
                      <a:pt x="61" y="13"/>
                      <a:pt x="61" y="13"/>
                      <a:pt x="61" y="12"/>
                    </a:cubicBezTo>
                    <a:cubicBezTo>
                      <a:pt x="61" y="12"/>
                      <a:pt x="61" y="12"/>
                      <a:pt x="61" y="12"/>
                    </a:cubicBezTo>
                    <a:cubicBezTo>
                      <a:pt x="61" y="12"/>
                      <a:pt x="61" y="12"/>
                      <a:pt x="61" y="12"/>
                    </a:cubicBezTo>
                    <a:cubicBezTo>
                      <a:pt x="61" y="11"/>
                      <a:pt x="61" y="11"/>
                      <a:pt x="61" y="11"/>
                    </a:cubicBezTo>
                    <a:cubicBezTo>
                      <a:pt x="60" y="11"/>
                      <a:pt x="59" y="11"/>
                      <a:pt x="59" y="11"/>
                    </a:cubicBezTo>
                    <a:cubicBezTo>
                      <a:pt x="58" y="11"/>
                      <a:pt x="58" y="11"/>
                      <a:pt x="58" y="11"/>
                    </a:cubicBezTo>
                    <a:cubicBezTo>
                      <a:pt x="57" y="11"/>
                      <a:pt x="57" y="11"/>
                      <a:pt x="57" y="11"/>
                    </a:cubicBezTo>
                    <a:cubicBezTo>
                      <a:pt x="56" y="11"/>
                      <a:pt x="56" y="11"/>
                      <a:pt x="55" y="12"/>
                    </a:cubicBezTo>
                    <a:cubicBezTo>
                      <a:pt x="55" y="12"/>
                      <a:pt x="54" y="12"/>
                      <a:pt x="53" y="12"/>
                    </a:cubicBezTo>
                    <a:cubicBezTo>
                      <a:pt x="53" y="12"/>
                      <a:pt x="52" y="12"/>
                      <a:pt x="51" y="12"/>
                    </a:cubicBezTo>
                    <a:cubicBezTo>
                      <a:pt x="51" y="12"/>
                      <a:pt x="51" y="11"/>
                      <a:pt x="51" y="11"/>
                    </a:cubicBezTo>
                    <a:cubicBezTo>
                      <a:pt x="51" y="11"/>
                      <a:pt x="50" y="11"/>
                      <a:pt x="50" y="11"/>
                    </a:cubicBezTo>
                    <a:cubicBezTo>
                      <a:pt x="50" y="11"/>
                      <a:pt x="50" y="12"/>
                      <a:pt x="49" y="12"/>
                    </a:cubicBezTo>
                    <a:cubicBezTo>
                      <a:pt x="49" y="12"/>
                      <a:pt x="49" y="12"/>
                      <a:pt x="48" y="12"/>
                    </a:cubicBezTo>
                    <a:cubicBezTo>
                      <a:pt x="48" y="12"/>
                      <a:pt x="48" y="12"/>
                      <a:pt x="48" y="12"/>
                    </a:cubicBezTo>
                    <a:cubicBezTo>
                      <a:pt x="47" y="12"/>
                      <a:pt x="47" y="12"/>
                      <a:pt x="46" y="13"/>
                    </a:cubicBezTo>
                    <a:cubicBezTo>
                      <a:pt x="46" y="13"/>
                      <a:pt x="46" y="13"/>
                      <a:pt x="46" y="13"/>
                    </a:cubicBezTo>
                    <a:cubicBezTo>
                      <a:pt x="46" y="13"/>
                      <a:pt x="46" y="13"/>
                      <a:pt x="45" y="13"/>
                    </a:cubicBezTo>
                    <a:cubicBezTo>
                      <a:pt x="45" y="13"/>
                      <a:pt x="45" y="13"/>
                      <a:pt x="44" y="13"/>
                    </a:cubicBezTo>
                    <a:cubicBezTo>
                      <a:pt x="44" y="13"/>
                      <a:pt x="44" y="13"/>
                      <a:pt x="43" y="13"/>
                    </a:cubicBezTo>
                    <a:cubicBezTo>
                      <a:pt x="43" y="13"/>
                      <a:pt x="42" y="14"/>
                      <a:pt x="42" y="14"/>
                    </a:cubicBezTo>
                    <a:cubicBezTo>
                      <a:pt x="42" y="14"/>
                      <a:pt x="42" y="14"/>
                      <a:pt x="42" y="14"/>
                    </a:cubicBezTo>
                    <a:cubicBezTo>
                      <a:pt x="42" y="14"/>
                      <a:pt x="42" y="14"/>
                      <a:pt x="42" y="15"/>
                    </a:cubicBezTo>
                    <a:cubicBezTo>
                      <a:pt x="42" y="14"/>
                      <a:pt x="42" y="14"/>
                      <a:pt x="42" y="14"/>
                    </a:cubicBezTo>
                    <a:cubicBezTo>
                      <a:pt x="41" y="14"/>
                      <a:pt x="41" y="14"/>
                      <a:pt x="41" y="14"/>
                    </a:cubicBezTo>
                    <a:cubicBezTo>
                      <a:pt x="41" y="14"/>
                      <a:pt x="40" y="14"/>
                      <a:pt x="40" y="14"/>
                    </a:cubicBezTo>
                    <a:cubicBezTo>
                      <a:pt x="39" y="14"/>
                      <a:pt x="38" y="15"/>
                      <a:pt x="37" y="15"/>
                    </a:cubicBezTo>
                    <a:cubicBezTo>
                      <a:pt x="37" y="15"/>
                      <a:pt x="37" y="15"/>
                      <a:pt x="37" y="15"/>
                    </a:cubicBezTo>
                    <a:cubicBezTo>
                      <a:pt x="37" y="15"/>
                      <a:pt x="38" y="15"/>
                      <a:pt x="38" y="15"/>
                    </a:cubicBezTo>
                    <a:cubicBezTo>
                      <a:pt x="38" y="15"/>
                      <a:pt x="38" y="16"/>
                      <a:pt x="38" y="16"/>
                    </a:cubicBezTo>
                    <a:cubicBezTo>
                      <a:pt x="38" y="16"/>
                      <a:pt x="39" y="16"/>
                      <a:pt x="39" y="16"/>
                    </a:cubicBezTo>
                    <a:cubicBezTo>
                      <a:pt x="39" y="16"/>
                      <a:pt x="38" y="16"/>
                      <a:pt x="38" y="16"/>
                    </a:cubicBezTo>
                    <a:cubicBezTo>
                      <a:pt x="38" y="16"/>
                      <a:pt x="37" y="16"/>
                      <a:pt x="37" y="16"/>
                    </a:cubicBezTo>
                    <a:cubicBezTo>
                      <a:pt x="37" y="16"/>
                      <a:pt x="37" y="16"/>
                      <a:pt x="36" y="16"/>
                    </a:cubicBezTo>
                    <a:cubicBezTo>
                      <a:pt x="36" y="16"/>
                      <a:pt x="35" y="16"/>
                      <a:pt x="35" y="16"/>
                    </a:cubicBezTo>
                    <a:cubicBezTo>
                      <a:pt x="35" y="16"/>
                      <a:pt x="34" y="16"/>
                      <a:pt x="34" y="16"/>
                    </a:cubicBezTo>
                    <a:cubicBezTo>
                      <a:pt x="34" y="16"/>
                      <a:pt x="35" y="16"/>
                      <a:pt x="35" y="16"/>
                    </a:cubicBezTo>
                    <a:cubicBezTo>
                      <a:pt x="35" y="16"/>
                      <a:pt x="35" y="15"/>
                      <a:pt x="35" y="15"/>
                    </a:cubicBezTo>
                    <a:cubicBezTo>
                      <a:pt x="35" y="15"/>
                      <a:pt x="34" y="15"/>
                      <a:pt x="34" y="15"/>
                    </a:cubicBezTo>
                    <a:cubicBezTo>
                      <a:pt x="34" y="14"/>
                      <a:pt x="34" y="14"/>
                      <a:pt x="34" y="14"/>
                    </a:cubicBezTo>
                    <a:cubicBezTo>
                      <a:pt x="34" y="14"/>
                      <a:pt x="33" y="14"/>
                      <a:pt x="33" y="14"/>
                    </a:cubicBezTo>
                    <a:cubicBezTo>
                      <a:pt x="33" y="14"/>
                      <a:pt x="32" y="14"/>
                      <a:pt x="32" y="15"/>
                    </a:cubicBezTo>
                    <a:cubicBezTo>
                      <a:pt x="32" y="15"/>
                      <a:pt x="32" y="15"/>
                      <a:pt x="32" y="15"/>
                    </a:cubicBezTo>
                    <a:cubicBezTo>
                      <a:pt x="32" y="15"/>
                      <a:pt x="32" y="15"/>
                      <a:pt x="32" y="16"/>
                    </a:cubicBezTo>
                    <a:cubicBezTo>
                      <a:pt x="32" y="16"/>
                      <a:pt x="31" y="16"/>
                      <a:pt x="31" y="16"/>
                    </a:cubicBezTo>
                    <a:cubicBezTo>
                      <a:pt x="31" y="15"/>
                      <a:pt x="31" y="15"/>
                      <a:pt x="31" y="15"/>
                    </a:cubicBezTo>
                    <a:cubicBezTo>
                      <a:pt x="31" y="15"/>
                      <a:pt x="31" y="15"/>
                      <a:pt x="31" y="15"/>
                    </a:cubicBezTo>
                    <a:cubicBezTo>
                      <a:pt x="31" y="15"/>
                      <a:pt x="30" y="15"/>
                      <a:pt x="30" y="15"/>
                    </a:cubicBezTo>
                    <a:cubicBezTo>
                      <a:pt x="30" y="15"/>
                      <a:pt x="30" y="15"/>
                      <a:pt x="29" y="15"/>
                    </a:cubicBezTo>
                    <a:cubicBezTo>
                      <a:pt x="29" y="15"/>
                      <a:pt x="29" y="15"/>
                      <a:pt x="29" y="15"/>
                    </a:cubicBezTo>
                    <a:cubicBezTo>
                      <a:pt x="29" y="15"/>
                      <a:pt x="29" y="15"/>
                      <a:pt x="29" y="15"/>
                    </a:cubicBezTo>
                    <a:cubicBezTo>
                      <a:pt x="29" y="14"/>
                      <a:pt x="29" y="14"/>
                      <a:pt x="29" y="14"/>
                    </a:cubicBezTo>
                    <a:cubicBezTo>
                      <a:pt x="29" y="14"/>
                      <a:pt x="28" y="14"/>
                      <a:pt x="28" y="13"/>
                    </a:cubicBezTo>
                    <a:cubicBezTo>
                      <a:pt x="28" y="14"/>
                      <a:pt x="28" y="14"/>
                      <a:pt x="27" y="14"/>
                    </a:cubicBezTo>
                    <a:cubicBezTo>
                      <a:pt x="27" y="14"/>
                      <a:pt x="26" y="15"/>
                      <a:pt x="26" y="15"/>
                    </a:cubicBezTo>
                    <a:cubicBezTo>
                      <a:pt x="26" y="15"/>
                      <a:pt x="26" y="16"/>
                      <a:pt x="26" y="16"/>
                    </a:cubicBezTo>
                    <a:cubicBezTo>
                      <a:pt x="26" y="16"/>
                      <a:pt x="26" y="16"/>
                      <a:pt x="26" y="16"/>
                    </a:cubicBezTo>
                    <a:cubicBezTo>
                      <a:pt x="25" y="16"/>
                      <a:pt x="25" y="16"/>
                      <a:pt x="25" y="16"/>
                    </a:cubicBezTo>
                    <a:cubicBezTo>
                      <a:pt x="25" y="15"/>
                      <a:pt x="25" y="15"/>
                      <a:pt x="25" y="15"/>
                    </a:cubicBezTo>
                    <a:cubicBezTo>
                      <a:pt x="25" y="15"/>
                      <a:pt x="25" y="15"/>
                      <a:pt x="25" y="14"/>
                    </a:cubicBezTo>
                    <a:cubicBezTo>
                      <a:pt x="25" y="14"/>
                      <a:pt x="26" y="14"/>
                      <a:pt x="26" y="13"/>
                    </a:cubicBezTo>
                    <a:cubicBezTo>
                      <a:pt x="25" y="13"/>
                      <a:pt x="25" y="13"/>
                      <a:pt x="25" y="13"/>
                    </a:cubicBezTo>
                    <a:cubicBezTo>
                      <a:pt x="24" y="13"/>
                      <a:pt x="24" y="13"/>
                      <a:pt x="24" y="13"/>
                    </a:cubicBezTo>
                    <a:cubicBezTo>
                      <a:pt x="23" y="13"/>
                      <a:pt x="23" y="13"/>
                      <a:pt x="23" y="13"/>
                    </a:cubicBezTo>
                    <a:cubicBezTo>
                      <a:pt x="24" y="13"/>
                      <a:pt x="24" y="13"/>
                      <a:pt x="24" y="13"/>
                    </a:cubicBezTo>
                    <a:cubicBezTo>
                      <a:pt x="24" y="12"/>
                      <a:pt x="25" y="12"/>
                      <a:pt x="25" y="12"/>
                    </a:cubicBezTo>
                    <a:cubicBezTo>
                      <a:pt x="25" y="12"/>
                      <a:pt x="25" y="11"/>
                      <a:pt x="24" y="11"/>
                    </a:cubicBezTo>
                    <a:cubicBezTo>
                      <a:pt x="24" y="11"/>
                      <a:pt x="24" y="11"/>
                      <a:pt x="24" y="12"/>
                    </a:cubicBezTo>
                    <a:cubicBezTo>
                      <a:pt x="23" y="12"/>
                      <a:pt x="23" y="12"/>
                      <a:pt x="23" y="12"/>
                    </a:cubicBezTo>
                    <a:cubicBezTo>
                      <a:pt x="22" y="12"/>
                      <a:pt x="22" y="12"/>
                      <a:pt x="22" y="12"/>
                    </a:cubicBezTo>
                    <a:cubicBezTo>
                      <a:pt x="22" y="12"/>
                      <a:pt x="22" y="12"/>
                      <a:pt x="21" y="12"/>
                    </a:cubicBezTo>
                    <a:cubicBezTo>
                      <a:pt x="21" y="12"/>
                      <a:pt x="22" y="12"/>
                      <a:pt x="22" y="12"/>
                    </a:cubicBezTo>
                    <a:cubicBezTo>
                      <a:pt x="22" y="12"/>
                      <a:pt x="22" y="12"/>
                      <a:pt x="21" y="11"/>
                    </a:cubicBezTo>
                    <a:cubicBezTo>
                      <a:pt x="21" y="11"/>
                      <a:pt x="21" y="12"/>
                      <a:pt x="21" y="12"/>
                    </a:cubicBezTo>
                    <a:cubicBezTo>
                      <a:pt x="20" y="12"/>
                      <a:pt x="20" y="12"/>
                      <a:pt x="20" y="12"/>
                    </a:cubicBezTo>
                    <a:cubicBezTo>
                      <a:pt x="19" y="12"/>
                      <a:pt x="19" y="13"/>
                      <a:pt x="19" y="13"/>
                    </a:cubicBezTo>
                    <a:cubicBezTo>
                      <a:pt x="19" y="13"/>
                      <a:pt x="18" y="12"/>
                      <a:pt x="18" y="12"/>
                    </a:cubicBezTo>
                    <a:cubicBezTo>
                      <a:pt x="19" y="12"/>
                      <a:pt x="19" y="12"/>
                      <a:pt x="19" y="12"/>
                    </a:cubicBezTo>
                    <a:cubicBezTo>
                      <a:pt x="19" y="12"/>
                      <a:pt x="19" y="11"/>
                      <a:pt x="20" y="11"/>
                    </a:cubicBezTo>
                    <a:cubicBezTo>
                      <a:pt x="20" y="11"/>
                      <a:pt x="20" y="11"/>
                      <a:pt x="20" y="11"/>
                    </a:cubicBezTo>
                    <a:cubicBezTo>
                      <a:pt x="20" y="11"/>
                      <a:pt x="20" y="11"/>
                      <a:pt x="20" y="10"/>
                    </a:cubicBezTo>
                    <a:cubicBezTo>
                      <a:pt x="21" y="11"/>
                      <a:pt x="21" y="11"/>
                      <a:pt x="22" y="11"/>
                    </a:cubicBezTo>
                    <a:cubicBezTo>
                      <a:pt x="22" y="11"/>
                      <a:pt x="23" y="11"/>
                      <a:pt x="23" y="11"/>
                    </a:cubicBezTo>
                    <a:cubicBezTo>
                      <a:pt x="23" y="10"/>
                      <a:pt x="23" y="10"/>
                      <a:pt x="23" y="10"/>
                    </a:cubicBezTo>
                    <a:cubicBezTo>
                      <a:pt x="23" y="10"/>
                      <a:pt x="22" y="10"/>
                      <a:pt x="22" y="10"/>
                    </a:cubicBezTo>
                    <a:cubicBezTo>
                      <a:pt x="21" y="10"/>
                      <a:pt x="21" y="10"/>
                      <a:pt x="21" y="10"/>
                    </a:cubicBezTo>
                    <a:cubicBezTo>
                      <a:pt x="21" y="10"/>
                      <a:pt x="21" y="10"/>
                      <a:pt x="21" y="9"/>
                    </a:cubicBezTo>
                    <a:cubicBezTo>
                      <a:pt x="21" y="9"/>
                      <a:pt x="20" y="9"/>
                      <a:pt x="20" y="9"/>
                    </a:cubicBezTo>
                    <a:cubicBezTo>
                      <a:pt x="19" y="9"/>
                      <a:pt x="19" y="9"/>
                      <a:pt x="18" y="9"/>
                    </a:cubicBezTo>
                    <a:cubicBezTo>
                      <a:pt x="19" y="9"/>
                      <a:pt x="19" y="9"/>
                      <a:pt x="19" y="9"/>
                    </a:cubicBezTo>
                    <a:cubicBezTo>
                      <a:pt x="19" y="8"/>
                      <a:pt x="19" y="8"/>
                      <a:pt x="19" y="8"/>
                    </a:cubicBezTo>
                    <a:cubicBezTo>
                      <a:pt x="19" y="8"/>
                      <a:pt x="19" y="8"/>
                      <a:pt x="20" y="8"/>
                    </a:cubicBezTo>
                    <a:cubicBezTo>
                      <a:pt x="20" y="8"/>
                      <a:pt x="20" y="8"/>
                      <a:pt x="20" y="8"/>
                    </a:cubicBezTo>
                    <a:cubicBezTo>
                      <a:pt x="21" y="9"/>
                      <a:pt x="21" y="9"/>
                      <a:pt x="22" y="9"/>
                    </a:cubicBezTo>
                    <a:cubicBezTo>
                      <a:pt x="22" y="9"/>
                      <a:pt x="23" y="9"/>
                      <a:pt x="23" y="9"/>
                    </a:cubicBezTo>
                    <a:cubicBezTo>
                      <a:pt x="24" y="9"/>
                      <a:pt x="24" y="9"/>
                      <a:pt x="24" y="9"/>
                    </a:cubicBezTo>
                    <a:cubicBezTo>
                      <a:pt x="24" y="9"/>
                      <a:pt x="25" y="9"/>
                      <a:pt x="25" y="9"/>
                    </a:cubicBezTo>
                    <a:cubicBezTo>
                      <a:pt x="25" y="9"/>
                      <a:pt x="25" y="9"/>
                      <a:pt x="26" y="9"/>
                    </a:cubicBezTo>
                    <a:cubicBezTo>
                      <a:pt x="26" y="9"/>
                      <a:pt x="27" y="9"/>
                      <a:pt x="27" y="9"/>
                    </a:cubicBezTo>
                    <a:cubicBezTo>
                      <a:pt x="28" y="9"/>
                      <a:pt x="28" y="9"/>
                      <a:pt x="29" y="9"/>
                    </a:cubicBezTo>
                    <a:cubicBezTo>
                      <a:pt x="29" y="8"/>
                      <a:pt x="29" y="8"/>
                      <a:pt x="29" y="8"/>
                    </a:cubicBezTo>
                    <a:cubicBezTo>
                      <a:pt x="29" y="8"/>
                      <a:pt x="29" y="7"/>
                      <a:pt x="28" y="7"/>
                    </a:cubicBezTo>
                    <a:cubicBezTo>
                      <a:pt x="28" y="7"/>
                      <a:pt x="27" y="7"/>
                      <a:pt x="26" y="7"/>
                    </a:cubicBezTo>
                    <a:cubicBezTo>
                      <a:pt x="25" y="7"/>
                      <a:pt x="25" y="6"/>
                      <a:pt x="25" y="6"/>
                    </a:cubicBezTo>
                    <a:cubicBezTo>
                      <a:pt x="24" y="6"/>
                      <a:pt x="24" y="6"/>
                      <a:pt x="24" y="6"/>
                    </a:cubicBezTo>
                    <a:cubicBezTo>
                      <a:pt x="24" y="6"/>
                      <a:pt x="24" y="6"/>
                      <a:pt x="23" y="6"/>
                    </a:cubicBezTo>
                    <a:cubicBezTo>
                      <a:pt x="23" y="6"/>
                      <a:pt x="23" y="6"/>
                      <a:pt x="22" y="5"/>
                    </a:cubicBezTo>
                    <a:cubicBezTo>
                      <a:pt x="22" y="5"/>
                      <a:pt x="22" y="6"/>
                      <a:pt x="22" y="6"/>
                    </a:cubicBezTo>
                    <a:cubicBezTo>
                      <a:pt x="21" y="5"/>
                      <a:pt x="21" y="5"/>
                      <a:pt x="21" y="5"/>
                    </a:cubicBezTo>
                    <a:cubicBezTo>
                      <a:pt x="21" y="5"/>
                      <a:pt x="21" y="5"/>
                      <a:pt x="21" y="5"/>
                    </a:cubicBezTo>
                    <a:cubicBezTo>
                      <a:pt x="22" y="5"/>
                      <a:pt x="22" y="5"/>
                      <a:pt x="22" y="5"/>
                    </a:cubicBezTo>
                    <a:cubicBezTo>
                      <a:pt x="23" y="5"/>
                      <a:pt x="23" y="5"/>
                      <a:pt x="23" y="5"/>
                    </a:cubicBezTo>
                    <a:cubicBezTo>
                      <a:pt x="24" y="5"/>
                      <a:pt x="24" y="5"/>
                      <a:pt x="24" y="5"/>
                    </a:cubicBezTo>
                    <a:cubicBezTo>
                      <a:pt x="24" y="5"/>
                      <a:pt x="24" y="5"/>
                      <a:pt x="24" y="6"/>
                    </a:cubicBezTo>
                    <a:cubicBezTo>
                      <a:pt x="25" y="6"/>
                      <a:pt x="25" y="6"/>
                      <a:pt x="25" y="6"/>
                    </a:cubicBezTo>
                    <a:cubicBezTo>
                      <a:pt x="25" y="5"/>
                      <a:pt x="25" y="5"/>
                      <a:pt x="25" y="5"/>
                    </a:cubicBezTo>
                    <a:cubicBezTo>
                      <a:pt x="25" y="5"/>
                      <a:pt x="25" y="4"/>
                      <a:pt x="25" y="4"/>
                    </a:cubicBezTo>
                    <a:cubicBezTo>
                      <a:pt x="24" y="4"/>
                      <a:pt x="24" y="3"/>
                      <a:pt x="23" y="3"/>
                    </a:cubicBezTo>
                    <a:cubicBezTo>
                      <a:pt x="23" y="3"/>
                      <a:pt x="23" y="3"/>
                      <a:pt x="22" y="3"/>
                    </a:cubicBezTo>
                    <a:cubicBezTo>
                      <a:pt x="22" y="3"/>
                      <a:pt x="22" y="3"/>
                      <a:pt x="22" y="3"/>
                    </a:cubicBezTo>
                    <a:cubicBezTo>
                      <a:pt x="21" y="3"/>
                      <a:pt x="21" y="3"/>
                      <a:pt x="21" y="4"/>
                    </a:cubicBezTo>
                    <a:cubicBezTo>
                      <a:pt x="20" y="4"/>
                      <a:pt x="20" y="4"/>
                      <a:pt x="19" y="4"/>
                    </a:cubicBezTo>
                    <a:cubicBezTo>
                      <a:pt x="19" y="4"/>
                      <a:pt x="19" y="4"/>
                      <a:pt x="18" y="5"/>
                    </a:cubicBezTo>
                    <a:cubicBezTo>
                      <a:pt x="18" y="4"/>
                      <a:pt x="18" y="4"/>
                      <a:pt x="17" y="4"/>
                    </a:cubicBezTo>
                    <a:cubicBezTo>
                      <a:pt x="17" y="4"/>
                      <a:pt x="17" y="5"/>
                      <a:pt x="16" y="5"/>
                    </a:cubicBezTo>
                    <a:cubicBezTo>
                      <a:pt x="16" y="4"/>
                      <a:pt x="16" y="4"/>
                      <a:pt x="15" y="4"/>
                    </a:cubicBezTo>
                    <a:cubicBezTo>
                      <a:pt x="15" y="5"/>
                      <a:pt x="15" y="5"/>
                      <a:pt x="15" y="6"/>
                    </a:cubicBezTo>
                    <a:cubicBezTo>
                      <a:pt x="14" y="6"/>
                      <a:pt x="14" y="6"/>
                      <a:pt x="13" y="6"/>
                    </a:cubicBezTo>
                    <a:cubicBezTo>
                      <a:pt x="13" y="7"/>
                      <a:pt x="13" y="7"/>
                      <a:pt x="13" y="7"/>
                    </a:cubicBezTo>
                    <a:cubicBezTo>
                      <a:pt x="13" y="7"/>
                      <a:pt x="12" y="7"/>
                      <a:pt x="12" y="8"/>
                    </a:cubicBezTo>
                    <a:cubicBezTo>
                      <a:pt x="12" y="7"/>
                      <a:pt x="12" y="7"/>
                      <a:pt x="12" y="7"/>
                    </a:cubicBezTo>
                    <a:cubicBezTo>
                      <a:pt x="12" y="7"/>
                      <a:pt x="12" y="6"/>
                      <a:pt x="13" y="6"/>
                    </a:cubicBezTo>
                    <a:cubicBezTo>
                      <a:pt x="13" y="6"/>
                      <a:pt x="13" y="6"/>
                      <a:pt x="13" y="6"/>
                    </a:cubicBezTo>
                    <a:cubicBezTo>
                      <a:pt x="14" y="5"/>
                      <a:pt x="15" y="5"/>
                      <a:pt x="15" y="4"/>
                    </a:cubicBezTo>
                    <a:cubicBezTo>
                      <a:pt x="15" y="4"/>
                      <a:pt x="15" y="4"/>
                      <a:pt x="15" y="3"/>
                    </a:cubicBezTo>
                    <a:cubicBezTo>
                      <a:pt x="15" y="3"/>
                      <a:pt x="15" y="3"/>
                      <a:pt x="15" y="3"/>
                    </a:cubicBezTo>
                    <a:cubicBezTo>
                      <a:pt x="15" y="2"/>
                      <a:pt x="14" y="2"/>
                      <a:pt x="14" y="1"/>
                    </a:cubicBezTo>
                    <a:cubicBezTo>
                      <a:pt x="14" y="1"/>
                      <a:pt x="15" y="1"/>
                      <a:pt x="15" y="1"/>
                    </a:cubicBezTo>
                    <a:cubicBezTo>
                      <a:pt x="14" y="1"/>
                      <a:pt x="14" y="1"/>
                      <a:pt x="14" y="1"/>
                    </a:cubicBezTo>
                    <a:cubicBezTo>
                      <a:pt x="14" y="1"/>
                      <a:pt x="13" y="1"/>
                      <a:pt x="13" y="1"/>
                    </a:cubicBezTo>
                    <a:cubicBezTo>
                      <a:pt x="13" y="1"/>
                      <a:pt x="12" y="1"/>
                      <a:pt x="12" y="1"/>
                    </a:cubicBezTo>
                    <a:cubicBezTo>
                      <a:pt x="12" y="1"/>
                      <a:pt x="11" y="1"/>
                      <a:pt x="11" y="1"/>
                    </a:cubicBezTo>
                    <a:cubicBezTo>
                      <a:pt x="11" y="1"/>
                      <a:pt x="11" y="1"/>
                      <a:pt x="11" y="0"/>
                    </a:cubicBezTo>
                    <a:cubicBezTo>
                      <a:pt x="11" y="0"/>
                      <a:pt x="11" y="0"/>
                      <a:pt x="11" y="0"/>
                    </a:cubicBezTo>
                    <a:cubicBezTo>
                      <a:pt x="10" y="0"/>
                      <a:pt x="9" y="0"/>
                      <a:pt x="9" y="0"/>
                    </a:cubicBezTo>
                    <a:cubicBezTo>
                      <a:pt x="8" y="0"/>
                      <a:pt x="8" y="0"/>
                      <a:pt x="8" y="0"/>
                    </a:cubicBezTo>
                    <a:cubicBezTo>
                      <a:pt x="7" y="0"/>
                      <a:pt x="7" y="0"/>
                      <a:pt x="6" y="0"/>
                    </a:cubicBezTo>
                    <a:cubicBezTo>
                      <a:pt x="6" y="0"/>
                      <a:pt x="5" y="0"/>
                      <a:pt x="5" y="0"/>
                    </a:cubicBezTo>
                    <a:cubicBezTo>
                      <a:pt x="5" y="0"/>
                      <a:pt x="5" y="0"/>
                      <a:pt x="5" y="0"/>
                    </a:cubicBezTo>
                    <a:cubicBezTo>
                      <a:pt x="4" y="0"/>
                      <a:pt x="3" y="1"/>
                      <a:pt x="2" y="1"/>
                    </a:cubicBezTo>
                    <a:cubicBezTo>
                      <a:pt x="2" y="1"/>
                      <a:pt x="2" y="1"/>
                      <a:pt x="2" y="1"/>
                    </a:cubicBezTo>
                    <a:cubicBezTo>
                      <a:pt x="2" y="1"/>
                      <a:pt x="2" y="1"/>
                      <a:pt x="2" y="1"/>
                    </a:cubicBezTo>
                    <a:cubicBezTo>
                      <a:pt x="1" y="2"/>
                      <a:pt x="1" y="2"/>
                      <a:pt x="1" y="2"/>
                    </a:cubicBezTo>
                    <a:cubicBezTo>
                      <a:pt x="2" y="2"/>
                      <a:pt x="2" y="2"/>
                      <a:pt x="2" y="3"/>
                    </a:cubicBezTo>
                    <a:cubicBezTo>
                      <a:pt x="2" y="3"/>
                      <a:pt x="3" y="3"/>
                      <a:pt x="3" y="3"/>
                    </a:cubicBezTo>
                    <a:cubicBezTo>
                      <a:pt x="3" y="3"/>
                      <a:pt x="2" y="3"/>
                      <a:pt x="2" y="3"/>
                    </a:cubicBezTo>
                    <a:cubicBezTo>
                      <a:pt x="2" y="3"/>
                      <a:pt x="1" y="3"/>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414" name="Freeform 954"/>
              <p:cNvSpPr>
                <a:spLocks/>
              </p:cNvSpPr>
              <p:nvPr/>
            </p:nvSpPr>
            <p:spPr bwMode="auto">
              <a:xfrm>
                <a:off x="1595" y="1910"/>
                <a:ext cx="2" cy="2"/>
              </a:xfrm>
              <a:custGeom>
                <a:avLst/>
                <a:gdLst>
                  <a:gd name="T0" fmla="*/ 1 w 1"/>
                  <a:gd name="T1" fmla="*/ 1 h 1"/>
                  <a:gd name="T2" fmla="*/ 1 w 1"/>
                  <a:gd name="T3" fmla="*/ 0 h 1"/>
                  <a:gd name="T4" fmla="*/ 0 w 1"/>
                  <a:gd name="T5" fmla="*/ 1 h 1"/>
                  <a:gd name="T6" fmla="*/ 1 w 1"/>
                  <a:gd name="T7" fmla="*/ 1 h 1"/>
                  <a:gd name="T8" fmla="*/ 1 w 1"/>
                  <a:gd name="T9" fmla="*/ 1 h 1"/>
                  <a:gd name="T10" fmla="*/ 1 w 1"/>
                  <a:gd name="T11" fmla="*/ 1 h 1"/>
                </a:gdLst>
                <a:ahLst/>
                <a:cxnLst>
                  <a:cxn ang="0">
                    <a:pos x="T0" y="T1"/>
                  </a:cxn>
                  <a:cxn ang="0">
                    <a:pos x="T2" y="T3"/>
                  </a:cxn>
                  <a:cxn ang="0">
                    <a:pos x="T4" y="T5"/>
                  </a:cxn>
                  <a:cxn ang="0">
                    <a:pos x="T6" y="T7"/>
                  </a:cxn>
                  <a:cxn ang="0">
                    <a:pos x="T8" y="T9"/>
                  </a:cxn>
                  <a:cxn ang="0">
                    <a:pos x="T10" y="T11"/>
                  </a:cxn>
                </a:cxnLst>
                <a:rect l="0" t="0" r="r" b="b"/>
                <a:pathLst>
                  <a:path w="1" h="1">
                    <a:moveTo>
                      <a:pt x="1" y="1"/>
                    </a:moveTo>
                    <a:cubicBezTo>
                      <a:pt x="1" y="0"/>
                      <a:pt x="1" y="0"/>
                      <a:pt x="1" y="0"/>
                    </a:cubicBezTo>
                    <a:cubicBezTo>
                      <a:pt x="1" y="1"/>
                      <a:pt x="0" y="1"/>
                      <a:pt x="0" y="1"/>
                    </a:cubicBezTo>
                    <a:cubicBezTo>
                      <a:pt x="0" y="1"/>
                      <a:pt x="1" y="1"/>
                      <a:pt x="1" y="1"/>
                    </a:cubicBezTo>
                    <a:cubicBezTo>
                      <a:pt x="1" y="1"/>
                      <a:pt x="1" y="1"/>
                      <a:pt x="1" y="1"/>
                    </a:cubicBezTo>
                    <a:cubicBezTo>
                      <a:pt x="1" y="1"/>
                      <a:pt x="1"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415" name="Freeform 955"/>
              <p:cNvSpPr>
                <a:spLocks/>
              </p:cNvSpPr>
              <p:nvPr/>
            </p:nvSpPr>
            <p:spPr bwMode="auto">
              <a:xfrm>
                <a:off x="1496" y="1858"/>
                <a:ext cx="4" cy="5"/>
              </a:xfrm>
              <a:custGeom>
                <a:avLst/>
                <a:gdLst>
                  <a:gd name="T0" fmla="*/ 1 w 2"/>
                  <a:gd name="T1" fmla="*/ 0 h 2"/>
                  <a:gd name="T2" fmla="*/ 0 w 2"/>
                  <a:gd name="T3" fmla="*/ 0 h 2"/>
                  <a:gd name="T4" fmla="*/ 1 w 2"/>
                  <a:gd name="T5" fmla="*/ 1 h 2"/>
                  <a:gd name="T6" fmla="*/ 1 w 2"/>
                  <a:gd name="T7" fmla="*/ 2 h 2"/>
                  <a:gd name="T8" fmla="*/ 2 w 2"/>
                  <a:gd name="T9" fmla="*/ 2 h 2"/>
                  <a:gd name="T10" fmla="*/ 2 w 2"/>
                  <a:gd name="T11" fmla="*/ 1 h 2"/>
                  <a:gd name="T12" fmla="*/ 1 w 2"/>
                  <a:gd name="T13" fmla="*/ 0 h 2"/>
                  <a:gd name="T14" fmla="*/ 1 w 2"/>
                  <a:gd name="T15" fmla="*/ 0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2">
                    <a:moveTo>
                      <a:pt x="1" y="0"/>
                    </a:moveTo>
                    <a:cubicBezTo>
                      <a:pt x="1" y="0"/>
                      <a:pt x="1" y="0"/>
                      <a:pt x="0" y="0"/>
                    </a:cubicBezTo>
                    <a:cubicBezTo>
                      <a:pt x="1" y="1"/>
                      <a:pt x="1" y="1"/>
                      <a:pt x="1" y="1"/>
                    </a:cubicBezTo>
                    <a:cubicBezTo>
                      <a:pt x="1" y="1"/>
                      <a:pt x="1" y="2"/>
                      <a:pt x="1" y="2"/>
                    </a:cubicBezTo>
                    <a:cubicBezTo>
                      <a:pt x="1" y="2"/>
                      <a:pt x="1" y="2"/>
                      <a:pt x="2" y="2"/>
                    </a:cubicBezTo>
                    <a:cubicBezTo>
                      <a:pt x="2" y="1"/>
                      <a:pt x="2" y="1"/>
                      <a:pt x="2" y="1"/>
                    </a:cubicBezTo>
                    <a:cubicBezTo>
                      <a:pt x="2" y="1"/>
                      <a:pt x="1" y="0"/>
                      <a:pt x="1"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416" name="Freeform 956"/>
              <p:cNvSpPr>
                <a:spLocks/>
              </p:cNvSpPr>
              <p:nvPr/>
            </p:nvSpPr>
            <p:spPr bwMode="auto">
              <a:xfrm>
                <a:off x="1422" y="1936"/>
                <a:ext cx="5" cy="5"/>
              </a:xfrm>
              <a:custGeom>
                <a:avLst/>
                <a:gdLst>
                  <a:gd name="T0" fmla="*/ 0 w 2"/>
                  <a:gd name="T1" fmla="*/ 0 h 2"/>
                  <a:gd name="T2" fmla="*/ 0 w 2"/>
                  <a:gd name="T3" fmla="*/ 1 h 2"/>
                  <a:gd name="T4" fmla="*/ 0 w 2"/>
                  <a:gd name="T5" fmla="*/ 2 h 2"/>
                  <a:gd name="T6" fmla="*/ 1 w 2"/>
                  <a:gd name="T7" fmla="*/ 2 h 2"/>
                  <a:gd name="T8" fmla="*/ 1 w 2"/>
                  <a:gd name="T9" fmla="*/ 1 h 2"/>
                  <a:gd name="T10" fmla="*/ 1 w 2"/>
                  <a:gd name="T11" fmla="*/ 1 h 2"/>
                  <a:gd name="T12" fmla="*/ 2 w 2"/>
                  <a:gd name="T13" fmla="*/ 1 h 2"/>
                  <a:gd name="T14" fmla="*/ 2 w 2"/>
                  <a:gd name="T15" fmla="*/ 0 h 2"/>
                  <a:gd name="T16" fmla="*/ 2 w 2"/>
                  <a:gd name="T17" fmla="*/ 0 h 2"/>
                  <a:gd name="T18" fmla="*/ 2 w 2"/>
                  <a:gd name="T19" fmla="*/ 0 h 2"/>
                  <a:gd name="T20" fmla="*/ 1 w 2"/>
                  <a:gd name="T21" fmla="*/ 0 h 2"/>
                  <a:gd name="T22" fmla="*/ 0 w 2"/>
                  <a:gd name="T23" fmla="*/ 0 h 2"/>
                  <a:gd name="T24" fmla="*/ 0 w 2"/>
                  <a:gd name="T25"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2">
                    <a:moveTo>
                      <a:pt x="0" y="0"/>
                    </a:moveTo>
                    <a:cubicBezTo>
                      <a:pt x="0" y="0"/>
                      <a:pt x="0" y="1"/>
                      <a:pt x="0" y="1"/>
                    </a:cubicBezTo>
                    <a:cubicBezTo>
                      <a:pt x="0" y="1"/>
                      <a:pt x="0" y="1"/>
                      <a:pt x="0" y="2"/>
                    </a:cubicBezTo>
                    <a:cubicBezTo>
                      <a:pt x="0" y="2"/>
                      <a:pt x="0" y="2"/>
                      <a:pt x="1" y="2"/>
                    </a:cubicBezTo>
                    <a:cubicBezTo>
                      <a:pt x="1" y="2"/>
                      <a:pt x="1" y="2"/>
                      <a:pt x="1" y="1"/>
                    </a:cubicBezTo>
                    <a:cubicBezTo>
                      <a:pt x="1" y="1"/>
                      <a:pt x="1" y="1"/>
                      <a:pt x="1" y="1"/>
                    </a:cubicBezTo>
                    <a:cubicBezTo>
                      <a:pt x="2" y="1"/>
                      <a:pt x="2" y="1"/>
                      <a:pt x="2" y="1"/>
                    </a:cubicBezTo>
                    <a:cubicBezTo>
                      <a:pt x="2" y="1"/>
                      <a:pt x="2" y="0"/>
                      <a:pt x="2" y="0"/>
                    </a:cubicBezTo>
                    <a:cubicBezTo>
                      <a:pt x="2" y="0"/>
                      <a:pt x="2" y="0"/>
                      <a:pt x="2" y="0"/>
                    </a:cubicBezTo>
                    <a:cubicBezTo>
                      <a:pt x="2" y="0"/>
                      <a:pt x="2" y="0"/>
                      <a:pt x="2" y="0"/>
                    </a:cubicBezTo>
                    <a:cubicBezTo>
                      <a:pt x="2" y="0"/>
                      <a:pt x="1" y="0"/>
                      <a:pt x="1" y="0"/>
                    </a:cubicBezTo>
                    <a:cubicBezTo>
                      <a:pt x="1" y="0"/>
                      <a:pt x="1"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417" name="Freeform 957"/>
              <p:cNvSpPr>
                <a:spLocks/>
              </p:cNvSpPr>
              <p:nvPr/>
            </p:nvSpPr>
            <p:spPr bwMode="auto">
              <a:xfrm>
                <a:off x="1425" y="1931"/>
                <a:ext cx="2" cy="3"/>
              </a:xfrm>
              <a:custGeom>
                <a:avLst/>
                <a:gdLst>
                  <a:gd name="T0" fmla="*/ 1 w 1"/>
                  <a:gd name="T1" fmla="*/ 0 h 1"/>
                  <a:gd name="T2" fmla="*/ 0 w 1"/>
                  <a:gd name="T3" fmla="*/ 1 h 1"/>
                  <a:gd name="T4" fmla="*/ 0 w 1"/>
                  <a:gd name="T5" fmla="*/ 1 h 1"/>
                  <a:gd name="T6" fmla="*/ 0 w 1"/>
                  <a:gd name="T7" fmla="*/ 1 h 1"/>
                  <a:gd name="T8" fmla="*/ 0 w 1"/>
                  <a:gd name="T9" fmla="*/ 1 h 1"/>
                  <a:gd name="T10" fmla="*/ 1 w 1"/>
                  <a:gd name="T11" fmla="*/ 0 h 1"/>
                </a:gdLst>
                <a:ahLst/>
                <a:cxnLst>
                  <a:cxn ang="0">
                    <a:pos x="T0" y="T1"/>
                  </a:cxn>
                  <a:cxn ang="0">
                    <a:pos x="T2" y="T3"/>
                  </a:cxn>
                  <a:cxn ang="0">
                    <a:pos x="T4" y="T5"/>
                  </a:cxn>
                  <a:cxn ang="0">
                    <a:pos x="T6" y="T7"/>
                  </a:cxn>
                  <a:cxn ang="0">
                    <a:pos x="T8" y="T9"/>
                  </a:cxn>
                  <a:cxn ang="0">
                    <a:pos x="T10" y="T11"/>
                  </a:cxn>
                </a:cxnLst>
                <a:rect l="0" t="0" r="r" b="b"/>
                <a:pathLst>
                  <a:path w="1" h="1">
                    <a:moveTo>
                      <a:pt x="1" y="0"/>
                    </a:moveTo>
                    <a:cubicBezTo>
                      <a:pt x="1" y="0"/>
                      <a:pt x="0" y="0"/>
                      <a:pt x="0" y="1"/>
                    </a:cubicBezTo>
                    <a:cubicBezTo>
                      <a:pt x="0" y="1"/>
                      <a:pt x="0" y="1"/>
                      <a:pt x="0" y="1"/>
                    </a:cubicBezTo>
                    <a:cubicBezTo>
                      <a:pt x="0" y="1"/>
                      <a:pt x="0" y="1"/>
                      <a:pt x="0" y="1"/>
                    </a:cubicBezTo>
                    <a:cubicBezTo>
                      <a:pt x="0" y="1"/>
                      <a:pt x="0" y="1"/>
                      <a:pt x="0" y="1"/>
                    </a:cubicBezTo>
                    <a:cubicBezTo>
                      <a:pt x="0" y="1"/>
                      <a:pt x="1"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418" name="Freeform 958"/>
              <p:cNvSpPr>
                <a:spLocks/>
              </p:cNvSpPr>
              <p:nvPr/>
            </p:nvSpPr>
            <p:spPr bwMode="auto">
              <a:xfrm>
                <a:off x="1422" y="1934"/>
                <a:ext cx="33" cy="21"/>
              </a:xfrm>
              <a:custGeom>
                <a:avLst/>
                <a:gdLst>
                  <a:gd name="T0" fmla="*/ 0 w 14"/>
                  <a:gd name="T1" fmla="*/ 7 h 9"/>
                  <a:gd name="T2" fmla="*/ 1 w 14"/>
                  <a:gd name="T3" fmla="*/ 7 h 9"/>
                  <a:gd name="T4" fmla="*/ 0 w 14"/>
                  <a:gd name="T5" fmla="*/ 8 h 9"/>
                  <a:gd name="T6" fmla="*/ 1 w 14"/>
                  <a:gd name="T7" fmla="*/ 7 h 9"/>
                  <a:gd name="T8" fmla="*/ 1 w 14"/>
                  <a:gd name="T9" fmla="*/ 8 h 9"/>
                  <a:gd name="T10" fmla="*/ 3 w 14"/>
                  <a:gd name="T11" fmla="*/ 8 h 9"/>
                  <a:gd name="T12" fmla="*/ 3 w 14"/>
                  <a:gd name="T13" fmla="*/ 8 h 9"/>
                  <a:gd name="T14" fmla="*/ 4 w 14"/>
                  <a:gd name="T15" fmla="*/ 8 h 9"/>
                  <a:gd name="T16" fmla="*/ 5 w 14"/>
                  <a:gd name="T17" fmla="*/ 8 h 9"/>
                  <a:gd name="T18" fmla="*/ 6 w 14"/>
                  <a:gd name="T19" fmla="*/ 9 h 9"/>
                  <a:gd name="T20" fmla="*/ 7 w 14"/>
                  <a:gd name="T21" fmla="*/ 9 h 9"/>
                  <a:gd name="T22" fmla="*/ 10 w 14"/>
                  <a:gd name="T23" fmla="*/ 9 h 9"/>
                  <a:gd name="T24" fmla="*/ 11 w 14"/>
                  <a:gd name="T25" fmla="*/ 9 h 9"/>
                  <a:gd name="T26" fmla="*/ 11 w 14"/>
                  <a:gd name="T27" fmla="*/ 9 h 9"/>
                  <a:gd name="T28" fmla="*/ 12 w 14"/>
                  <a:gd name="T29" fmla="*/ 7 h 9"/>
                  <a:gd name="T30" fmla="*/ 13 w 14"/>
                  <a:gd name="T31" fmla="*/ 5 h 9"/>
                  <a:gd name="T32" fmla="*/ 13 w 14"/>
                  <a:gd name="T33" fmla="*/ 3 h 9"/>
                  <a:gd name="T34" fmla="*/ 14 w 14"/>
                  <a:gd name="T35" fmla="*/ 2 h 9"/>
                  <a:gd name="T36" fmla="*/ 12 w 14"/>
                  <a:gd name="T37" fmla="*/ 1 h 9"/>
                  <a:gd name="T38" fmla="*/ 11 w 14"/>
                  <a:gd name="T39" fmla="*/ 0 h 9"/>
                  <a:gd name="T40" fmla="*/ 9 w 14"/>
                  <a:gd name="T41" fmla="*/ 0 h 9"/>
                  <a:gd name="T42" fmla="*/ 7 w 14"/>
                  <a:gd name="T43" fmla="*/ 0 h 9"/>
                  <a:gd name="T44" fmla="*/ 5 w 14"/>
                  <a:gd name="T45" fmla="*/ 1 h 9"/>
                  <a:gd name="T46" fmla="*/ 6 w 14"/>
                  <a:gd name="T47" fmla="*/ 2 h 9"/>
                  <a:gd name="T48" fmla="*/ 5 w 14"/>
                  <a:gd name="T49" fmla="*/ 2 h 9"/>
                  <a:gd name="T50" fmla="*/ 3 w 14"/>
                  <a:gd name="T51" fmla="*/ 2 h 9"/>
                  <a:gd name="T52" fmla="*/ 5 w 14"/>
                  <a:gd name="T53" fmla="*/ 2 h 9"/>
                  <a:gd name="T54" fmla="*/ 3 w 14"/>
                  <a:gd name="T55" fmla="*/ 3 h 9"/>
                  <a:gd name="T56" fmla="*/ 4 w 14"/>
                  <a:gd name="T57" fmla="*/ 4 h 9"/>
                  <a:gd name="T58" fmla="*/ 4 w 14"/>
                  <a:gd name="T59" fmla="*/ 4 h 9"/>
                  <a:gd name="T60" fmla="*/ 1 w 14"/>
                  <a:gd name="T61" fmla="*/ 5 h 9"/>
                  <a:gd name="T62" fmla="*/ 0 w 14"/>
                  <a:gd name="T63" fmla="*/ 6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 h="9">
                    <a:moveTo>
                      <a:pt x="0" y="6"/>
                    </a:moveTo>
                    <a:cubicBezTo>
                      <a:pt x="0" y="6"/>
                      <a:pt x="0" y="7"/>
                      <a:pt x="0" y="7"/>
                    </a:cubicBezTo>
                    <a:cubicBezTo>
                      <a:pt x="0" y="7"/>
                      <a:pt x="0" y="7"/>
                      <a:pt x="0" y="7"/>
                    </a:cubicBezTo>
                    <a:cubicBezTo>
                      <a:pt x="0" y="7"/>
                      <a:pt x="0" y="7"/>
                      <a:pt x="1" y="7"/>
                    </a:cubicBezTo>
                    <a:cubicBezTo>
                      <a:pt x="1" y="7"/>
                      <a:pt x="1" y="7"/>
                      <a:pt x="0" y="7"/>
                    </a:cubicBezTo>
                    <a:cubicBezTo>
                      <a:pt x="0" y="7"/>
                      <a:pt x="0" y="7"/>
                      <a:pt x="0" y="8"/>
                    </a:cubicBezTo>
                    <a:cubicBezTo>
                      <a:pt x="1" y="8"/>
                      <a:pt x="1" y="8"/>
                      <a:pt x="1" y="8"/>
                    </a:cubicBezTo>
                    <a:cubicBezTo>
                      <a:pt x="1" y="7"/>
                      <a:pt x="1" y="7"/>
                      <a:pt x="1" y="7"/>
                    </a:cubicBezTo>
                    <a:cubicBezTo>
                      <a:pt x="1" y="7"/>
                      <a:pt x="2" y="7"/>
                      <a:pt x="2" y="7"/>
                    </a:cubicBezTo>
                    <a:cubicBezTo>
                      <a:pt x="2" y="7"/>
                      <a:pt x="2" y="8"/>
                      <a:pt x="1" y="8"/>
                    </a:cubicBezTo>
                    <a:cubicBezTo>
                      <a:pt x="2" y="8"/>
                      <a:pt x="2" y="8"/>
                      <a:pt x="2" y="8"/>
                    </a:cubicBezTo>
                    <a:cubicBezTo>
                      <a:pt x="2" y="8"/>
                      <a:pt x="2" y="8"/>
                      <a:pt x="3" y="8"/>
                    </a:cubicBezTo>
                    <a:cubicBezTo>
                      <a:pt x="3" y="8"/>
                      <a:pt x="3" y="8"/>
                      <a:pt x="3" y="8"/>
                    </a:cubicBezTo>
                    <a:cubicBezTo>
                      <a:pt x="3" y="8"/>
                      <a:pt x="3" y="8"/>
                      <a:pt x="3" y="8"/>
                    </a:cubicBezTo>
                    <a:cubicBezTo>
                      <a:pt x="4" y="8"/>
                      <a:pt x="4" y="8"/>
                      <a:pt x="4" y="9"/>
                    </a:cubicBezTo>
                    <a:cubicBezTo>
                      <a:pt x="4" y="9"/>
                      <a:pt x="4" y="9"/>
                      <a:pt x="4" y="8"/>
                    </a:cubicBezTo>
                    <a:cubicBezTo>
                      <a:pt x="4" y="8"/>
                      <a:pt x="4" y="8"/>
                      <a:pt x="4" y="8"/>
                    </a:cubicBezTo>
                    <a:cubicBezTo>
                      <a:pt x="5" y="8"/>
                      <a:pt x="5" y="8"/>
                      <a:pt x="5" y="8"/>
                    </a:cubicBezTo>
                    <a:cubicBezTo>
                      <a:pt x="5" y="8"/>
                      <a:pt x="5" y="9"/>
                      <a:pt x="5" y="9"/>
                    </a:cubicBezTo>
                    <a:cubicBezTo>
                      <a:pt x="5" y="9"/>
                      <a:pt x="6" y="9"/>
                      <a:pt x="6" y="9"/>
                    </a:cubicBezTo>
                    <a:cubicBezTo>
                      <a:pt x="6" y="9"/>
                      <a:pt x="6" y="9"/>
                      <a:pt x="7" y="9"/>
                    </a:cubicBezTo>
                    <a:cubicBezTo>
                      <a:pt x="7" y="9"/>
                      <a:pt x="7" y="9"/>
                      <a:pt x="7" y="9"/>
                    </a:cubicBezTo>
                    <a:cubicBezTo>
                      <a:pt x="8" y="9"/>
                      <a:pt x="8" y="9"/>
                      <a:pt x="8" y="9"/>
                    </a:cubicBezTo>
                    <a:cubicBezTo>
                      <a:pt x="9" y="9"/>
                      <a:pt x="9" y="9"/>
                      <a:pt x="10" y="9"/>
                    </a:cubicBezTo>
                    <a:cubicBezTo>
                      <a:pt x="10" y="9"/>
                      <a:pt x="11" y="9"/>
                      <a:pt x="11" y="9"/>
                    </a:cubicBezTo>
                    <a:cubicBezTo>
                      <a:pt x="11" y="9"/>
                      <a:pt x="11" y="9"/>
                      <a:pt x="11" y="9"/>
                    </a:cubicBezTo>
                    <a:cubicBezTo>
                      <a:pt x="11" y="9"/>
                      <a:pt x="12" y="9"/>
                      <a:pt x="12" y="9"/>
                    </a:cubicBezTo>
                    <a:cubicBezTo>
                      <a:pt x="11" y="9"/>
                      <a:pt x="11" y="9"/>
                      <a:pt x="11" y="9"/>
                    </a:cubicBezTo>
                    <a:cubicBezTo>
                      <a:pt x="11" y="8"/>
                      <a:pt x="12" y="8"/>
                      <a:pt x="12" y="8"/>
                    </a:cubicBezTo>
                    <a:cubicBezTo>
                      <a:pt x="12" y="8"/>
                      <a:pt x="12" y="7"/>
                      <a:pt x="12" y="7"/>
                    </a:cubicBezTo>
                    <a:cubicBezTo>
                      <a:pt x="12" y="7"/>
                      <a:pt x="12" y="7"/>
                      <a:pt x="12" y="6"/>
                    </a:cubicBezTo>
                    <a:cubicBezTo>
                      <a:pt x="12" y="6"/>
                      <a:pt x="12" y="6"/>
                      <a:pt x="13" y="5"/>
                    </a:cubicBezTo>
                    <a:cubicBezTo>
                      <a:pt x="13" y="5"/>
                      <a:pt x="13" y="5"/>
                      <a:pt x="13" y="5"/>
                    </a:cubicBezTo>
                    <a:cubicBezTo>
                      <a:pt x="13" y="4"/>
                      <a:pt x="13" y="4"/>
                      <a:pt x="13" y="3"/>
                    </a:cubicBezTo>
                    <a:cubicBezTo>
                      <a:pt x="13" y="3"/>
                      <a:pt x="13" y="3"/>
                      <a:pt x="13" y="3"/>
                    </a:cubicBezTo>
                    <a:cubicBezTo>
                      <a:pt x="13" y="2"/>
                      <a:pt x="13" y="2"/>
                      <a:pt x="14" y="2"/>
                    </a:cubicBezTo>
                    <a:cubicBezTo>
                      <a:pt x="13" y="2"/>
                      <a:pt x="13" y="2"/>
                      <a:pt x="13" y="2"/>
                    </a:cubicBezTo>
                    <a:cubicBezTo>
                      <a:pt x="13" y="1"/>
                      <a:pt x="12" y="1"/>
                      <a:pt x="12" y="1"/>
                    </a:cubicBezTo>
                    <a:cubicBezTo>
                      <a:pt x="12" y="1"/>
                      <a:pt x="12" y="1"/>
                      <a:pt x="12" y="1"/>
                    </a:cubicBezTo>
                    <a:cubicBezTo>
                      <a:pt x="12" y="0"/>
                      <a:pt x="11" y="0"/>
                      <a:pt x="11" y="0"/>
                    </a:cubicBezTo>
                    <a:cubicBezTo>
                      <a:pt x="11" y="0"/>
                      <a:pt x="11" y="0"/>
                      <a:pt x="11" y="0"/>
                    </a:cubicBezTo>
                    <a:cubicBezTo>
                      <a:pt x="10" y="0"/>
                      <a:pt x="10" y="0"/>
                      <a:pt x="9" y="0"/>
                    </a:cubicBezTo>
                    <a:cubicBezTo>
                      <a:pt x="9" y="0"/>
                      <a:pt x="8" y="0"/>
                      <a:pt x="8" y="0"/>
                    </a:cubicBezTo>
                    <a:cubicBezTo>
                      <a:pt x="8" y="0"/>
                      <a:pt x="7" y="0"/>
                      <a:pt x="7" y="0"/>
                    </a:cubicBezTo>
                    <a:cubicBezTo>
                      <a:pt x="6" y="0"/>
                      <a:pt x="6" y="1"/>
                      <a:pt x="5" y="1"/>
                    </a:cubicBezTo>
                    <a:cubicBezTo>
                      <a:pt x="5" y="1"/>
                      <a:pt x="5" y="1"/>
                      <a:pt x="5" y="1"/>
                    </a:cubicBezTo>
                    <a:cubicBezTo>
                      <a:pt x="5" y="1"/>
                      <a:pt x="6" y="1"/>
                      <a:pt x="6" y="2"/>
                    </a:cubicBezTo>
                    <a:cubicBezTo>
                      <a:pt x="6" y="2"/>
                      <a:pt x="6" y="2"/>
                      <a:pt x="6" y="2"/>
                    </a:cubicBezTo>
                    <a:cubicBezTo>
                      <a:pt x="6" y="2"/>
                      <a:pt x="6" y="2"/>
                      <a:pt x="6" y="2"/>
                    </a:cubicBezTo>
                    <a:cubicBezTo>
                      <a:pt x="5" y="2"/>
                      <a:pt x="5" y="2"/>
                      <a:pt x="5" y="2"/>
                    </a:cubicBezTo>
                    <a:cubicBezTo>
                      <a:pt x="4" y="2"/>
                      <a:pt x="4" y="2"/>
                      <a:pt x="4" y="2"/>
                    </a:cubicBezTo>
                    <a:cubicBezTo>
                      <a:pt x="4" y="2"/>
                      <a:pt x="3" y="2"/>
                      <a:pt x="3" y="2"/>
                    </a:cubicBezTo>
                    <a:cubicBezTo>
                      <a:pt x="4" y="2"/>
                      <a:pt x="4" y="2"/>
                      <a:pt x="4" y="2"/>
                    </a:cubicBezTo>
                    <a:cubicBezTo>
                      <a:pt x="5" y="2"/>
                      <a:pt x="5" y="2"/>
                      <a:pt x="5" y="2"/>
                    </a:cubicBezTo>
                    <a:cubicBezTo>
                      <a:pt x="5" y="2"/>
                      <a:pt x="5" y="3"/>
                      <a:pt x="5" y="3"/>
                    </a:cubicBezTo>
                    <a:cubicBezTo>
                      <a:pt x="4" y="3"/>
                      <a:pt x="4" y="3"/>
                      <a:pt x="3" y="3"/>
                    </a:cubicBezTo>
                    <a:cubicBezTo>
                      <a:pt x="3" y="3"/>
                      <a:pt x="3" y="3"/>
                      <a:pt x="3" y="3"/>
                    </a:cubicBezTo>
                    <a:cubicBezTo>
                      <a:pt x="3" y="4"/>
                      <a:pt x="3" y="4"/>
                      <a:pt x="4" y="4"/>
                    </a:cubicBezTo>
                    <a:cubicBezTo>
                      <a:pt x="4" y="4"/>
                      <a:pt x="4" y="4"/>
                      <a:pt x="4" y="4"/>
                    </a:cubicBezTo>
                    <a:cubicBezTo>
                      <a:pt x="4" y="4"/>
                      <a:pt x="4" y="4"/>
                      <a:pt x="4" y="4"/>
                    </a:cubicBezTo>
                    <a:cubicBezTo>
                      <a:pt x="3" y="4"/>
                      <a:pt x="3" y="4"/>
                      <a:pt x="3" y="4"/>
                    </a:cubicBezTo>
                    <a:cubicBezTo>
                      <a:pt x="2" y="4"/>
                      <a:pt x="2" y="5"/>
                      <a:pt x="1" y="5"/>
                    </a:cubicBezTo>
                    <a:cubicBezTo>
                      <a:pt x="1" y="5"/>
                      <a:pt x="1" y="5"/>
                      <a:pt x="0" y="6"/>
                    </a:cubicBezTo>
                    <a:cubicBezTo>
                      <a:pt x="0" y="6"/>
                      <a:pt x="0" y="6"/>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419" name="Freeform 959"/>
              <p:cNvSpPr>
                <a:spLocks/>
              </p:cNvSpPr>
              <p:nvPr/>
            </p:nvSpPr>
            <p:spPr bwMode="auto">
              <a:xfrm>
                <a:off x="1425" y="1860"/>
                <a:ext cx="2" cy="3"/>
              </a:xfrm>
              <a:custGeom>
                <a:avLst/>
                <a:gdLst>
                  <a:gd name="T0" fmla="*/ 1 w 1"/>
                  <a:gd name="T1" fmla="*/ 0 h 1"/>
                  <a:gd name="T2" fmla="*/ 1 w 1"/>
                  <a:gd name="T3" fmla="*/ 0 h 1"/>
                  <a:gd name="T4" fmla="*/ 0 w 1"/>
                  <a:gd name="T5" fmla="*/ 1 h 1"/>
                  <a:gd name="T6" fmla="*/ 0 w 1"/>
                  <a:gd name="T7" fmla="*/ 1 h 1"/>
                  <a:gd name="T8" fmla="*/ 0 w 1"/>
                  <a:gd name="T9" fmla="*/ 1 h 1"/>
                  <a:gd name="T10" fmla="*/ 1 w 1"/>
                  <a:gd name="T11" fmla="*/ 1 h 1"/>
                  <a:gd name="T12" fmla="*/ 1 w 1"/>
                  <a:gd name="T13" fmla="*/ 0 h 1"/>
                </a:gdLst>
                <a:ahLst/>
                <a:cxnLst>
                  <a:cxn ang="0">
                    <a:pos x="T0" y="T1"/>
                  </a:cxn>
                  <a:cxn ang="0">
                    <a:pos x="T2" y="T3"/>
                  </a:cxn>
                  <a:cxn ang="0">
                    <a:pos x="T4" y="T5"/>
                  </a:cxn>
                  <a:cxn ang="0">
                    <a:pos x="T6" y="T7"/>
                  </a:cxn>
                  <a:cxn ang="0">
                    <a:pos x="T8" y="T9"/>
                  </a:cxn>
                  <a:cxn ang="0">
                    <a:pos x="T10" y="T11"/>
                  </a:cxn>
                  <a:cxn ang="0">
                    <a:pos x="T12" y="T13"/>
                  </a:cxn>
                </a:cxnLst>
                <a:rect l="0" t="0" r="r" b="b"/>
                <a:pathLst>
                  <a:path w="1" h="1">
                    <a:moveTo>
                      <a:pt x="1" y="0"/>
                    </a:moveTo>
                    <a:cubicBezTo>
                      <a:pt x="1" y="0"/>
                      <a:pt x="1" y="0"/>
                      <a:pt x="1" y="0"/>
                    </a:cubicBezTo>
                    <a:cubicBezTo>
                      <a:pt x="1" y="0"/>
                      <a:pt x="0" y="1"/>
                      <a:pt x="0" y="1"/>
                    </a:cubicBezTo>
                    <a:cubicBezTo>
                      <a:pt x="0" y="1"/>
                      <a:pt x="0" y="1"/>
                      <a:pt x="0" y="1"/>
                    </a:cubicBezTo>
                    <a:cubicBezTo>
                      <a:pt x="0" y="1"/>
                      <a:pt x="0" y="1"/>
                      <a:pt x="0" y="1"/>
                    </a:cubicBezTo>
                    <a:cubicBezTo>
                      <a:pt x="1" y="1"/>
                      <a:pt x="1" y="1"/>
                      <a:pt x="1" y="1"/>
                    </a:cubicBezTo>
                    <a:cubicBezTo>
                      <a:pt x="1" y="1"/>
                      <a:pt x="1"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420" name="Freeform 960"/>
              <p:cNvSpPr>
                <a:spLocks/>
              </p:cNvSpPr>
              <p:nvPr/>
            </p:nvSpPr>
            <p:spPr bwMode="auto">
              <a:xfrm>
                <a:off x="1427" y="1929"/>
                <a:ext cx="5" cy="2"/>
              </a:xfrm>
              <a:custGeom>
                <a:avLst/>
                <a:gdLst>
                  <a:gd name="T0" fmla="*/ 1 w 2"/>
                  <a:gd name="T1" fmla="*/ 1 h 1"/>
                  <a:gd name="T2" fmla="*/ 2 w 2"/>
                  <a:gd name="T3" fmla="*/ 0 h 1"/>
                  <a:gd name="T4" fmla="*/ 2 w 2"/>
                  <a:gd name="T5" fmla="*/ 0 h 1"/>
                  <a:gd name="T6" fmla="*/ 2 w 2"/>
                  <a:gd name="T7" fmla="*/ 0 h 1"/>
                  <a:gd name="T8" fmla="*/ 1 w 2"/>
                  <a:gd name="T9" fmla="*/ 0 h 1"/>
                  <a:gd name="T10" fmla="*/ 0 w 2"/>
                  <a:gd name="T11" fmla="*/ 1 h 1"/>
                  <a:gd name="T12" fmla="*/ 1 w 2"/>
                  <a:gd name="T13" fmla="*/ 1 h 1"/>
                  <a:gd name="T14" fmla="*/ 1 w 2"/>
                  <a:gd name="T15" fmla="*/ 1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1">
                    <a:moveTo>
                      <a:pt x="1" y="1"/>
                    </a:moveTo>
                    <a:cubicBezTo>
                      <a:pt x="1" y="0"/>
                      <a:pt x="2" y="0"/>
                      <a:pt x="2" y="0"/>
                    </a:cubicBezTo>
                    <a:cubicBezTo>
                      <a:pt x="2" y="0"/>
                      <a:pt x="2" y="0"/>
                      <a:pt x="2" y="0"/>
                    </a:cubicBezTo>
                    <a:cubicBezTo>
                      <a:pt x="2" y="0"/>
                      <a:pt x="2" y="0"/>
                      <a:pt x="2" y="0"/>
                    </a:cubicBezTo>
                    <a:cubicBezTo>
                      <a:pt x="2" y="0"/>
                      <a:pt x="1" y="0"/>
                      <a:pt x="1" y="0"/>
                    </a:cubicBezTo>
                    <a:cubicBezTo>
                      <a:pt x="1" y="0"/>
                      <a:pt x="0" y="0"/>
                      <a:pt x="0" y="1"/>
                    </a:cubicBezTo>
                    <a:cubicBezTo>
                      <a:pt x="0" y="1"/>
                      <a:pt x="1" y="1"/>
                      <a:pt x="1" y="1"/>
                    </a:cubicBezTo>
                    <a:cubicBezTo>
                      <a:pt x="1" y="1"/>
                      <a:pt x="1"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421" name="Freeform 961"/>
              <p:cNvSpPr>
                <a:spLocks/>
              </p:cNvSpPr>
              <p:nvPr/>
            </p:nvSpPr>
            <p:spPr bwMode="auto">
              <a:xfrm>
                <a:off x="1569" y="1967"/>
                <a:ext cx="47" cy="26"/>
              </a:xfrm>
              <a:custGeom>
                <a:avLst/>
                <a:gdLst>
                  <a:gd name="T0" fmla="*/ 6 w 20"/>
                  <a:gd name="T1" fmla="*/ 10 h 11"/>
                  <a:gd name="T2" fmla="*/ 7 w 20"/>
                  <a:gd name="T3" fmla="*/ 9 h 11"/>
                  <a:gd name="T4" fmla="*/ 8 w 20"/>
                  <a:gd name="T5" fmla="*/ 9 h 11"/>
                  <a:gd name="T6" fmla="*/ 10 w 20"/>
                  <a:gd name="T7" fmla="*/ 9 h 11"/>
                  <a:gd name="T8" fmla="*/ 11 w 20"/>
                  <a:gd name="T9" fmla="*/ 9 h 11"/>
                  <a:gd name="T10" fmla="*/ 12 w 20"/>
                  <a:gd name="T11" fmla="*/ 9 h 11"/>
                  <a:gd name="T12" fmla="*/ 13 w 20"/>
                  <a:gd name="T13" fmla="*/ 9 h 11"/>
                  <a:gd name="T14" fmla="*/ 14 w 20"/>
                  <a:gd name="T15" fmla="*/ 9 h 11"/>
                  <a:gd name="T16" fmla="*/ 16 w 20"/>
                  <a:gd name="T17" fmla="*/ 9 h 11"/>
                  <a:gd name="T18" fmla="*/ 16 w 20"/>
                  <a:gd name="T19" fmla="*/ 9 h 11"/>
                  <a:gd name="T20" fmla="*/ 19 w 20"/>
                  <a:gd name="T21" fmla="*/ 9 h 11"/>
                  <a:gd name="T22" fmla="*/ 19 w 20"/>
                  <a:gd name="T23" fmla="*/ 8 h 11"/>
                  <a:gd name="T24" fmla="*/ 20 w 20"/>
                  <a:gd name="T25" fmla="*/ 8 h 11"/>
                  <a:gd name="T26" fmla="*/ 20 w 20"/>
                  <a:gd name="T27" fmla="*/ 7 h 11"/>
                  <a:gd name="T28" fmla="*/ 18 w 20"/>
                  <a:gd name="T29" fmla="*/ 7 h 11"/>
                  <a:gd name="T30" fmla="*/ 19 w 20"/>
                  <a:gd name="T31" fmla="*/ 7 h 11"/>
                  <a:gd name="T32" fmla="*/ 19 w 20"/>
                  <a:gd name="T33" fmla="*/ 6 h 11"/>
                  <a:gd name="T34" fmla="*/ 18 w 20"/>
                  <a:gd name="T35" fmla="*/ 6 h 11"/>
                  <a:gd name="T36" fmla="*/ 18 w 20"/>
                  <a:gd name="T37" fmla="*/ 5 h 11"/>
                  <a:gd name="T38" fmla="*/ 17 w 20"/>
                  <a:gd name="T39" fmla="*/ 4 h 11"/>
                  <a:gd name="T40" fmla="*/ 18 w 20"/>
                  <a:gd name="T41" fmla="*/ 4 h 11"/>
                  <a:gd name="T42" fmla="*/ 17 w 20"/>
                  <a:gd name="T43" fmla="*/ 4 h 11"/>
                  <a:gd name="T44" fmla="*/ 16 w 20"/>
                  <a:gd name="T45" fmla="*/ 3 h 11"/>
                  <a:gd name="T46" fmla="*/ 17 w 20"/>
                  <a:gd name="T47" fmla="*/ 3 h 11"/>
                  <a:gd name="T48" fmla="*/ 16 w 20"/>
                  <a:gd name="T49" fmla="*/ 2 h 11"/>
                  <a:gd name="T50" fmla="*/ 14 w 20"/>
                  <a:gd name="T51" fmla="*/ 2 h 11"/>
                  <a:gd name="T52" fmla="*/ 14 w 20"/>
                  <a:gd name="T53" fmla="*/ 1 h 11"/>
                  <a:gd name="T54" fmla="*/ 13 w 20"/>
                  <a:gd name="T55" fmla="*/ 1 h 11"/>
                  <a:gd name="T56" fmla="*/ 11 w 20"/>
                  <a:gd name="T57" fmla="*/ 1 h 11"/>
                  <a:gd name="T58" fmla="*/ 9 w 20"/>
                  <a:gd name="T59" fmla="*/ 1 h 11"/>
                  <a:gd name="T60" fmla="*/ 9 w 20"/>
                  <a:gd name="T61" fmla="*/ 1 h 11"/>
                  <a:gd name="T62" fmla="*/ 7 w 20"/>
                  <a:gd name="T63" fmla="*/ 2 h 11"/>
                  <a:gd name="T64" fmla="*/ 6 w 20"/>
                  <a:gd name="T65" fmla="*/ 1 h 11"/>
                  <a:gd name="T66" fmla="*/ 4 w 20"/>
                  <a:gd name="T67" fmla="*/ 1 h 11"/>
                  <a:gd name="T68" fmla="*/ 4 w 20"/>
                  <a:gd name="T69" fmla="*/ 1 h 11"/>
                  <a:gd name="T70" fmla="*/ 3 w 20"/>
                  <a:gd name="T71" fmla="*/ 0 h 11"/>
                  <a:gd name="T72" fmla="*/ 2 w 20"/>
                  <a:gd name="T73" fmla="*/ 1 h 11"/>
                  <a:gd name="T74" fmla="*/ 2 w 20"/>
                  <a:gd name="T75" fmla="*/ 2 h 11"/>
                  <a:gd name="T76" fmla="*/ 1 w 20"/>
                  <a:gd name="T77" fmla="*/ 2 h 11"/>
                  <a:gd name="T78" fmla="*/ 1 w 20"/>
                  <a:gd name="T79" fmla="*/ 3 h 11"/>
                  <a:gd name="T80" fmla="*/ 1 w 20"/>
                  <a:gd name="T81" fmla="*/ 4 h 11"/>
                  <a:gd name="T82" fmla="*/ 0 w 20"/>
                  <a:gd name="T83" fmla="*/ 4 h 11"/>
                  <a:gd name="T84" fmla="*/ 0 w 20"/>
                  <a:gd name="T85" fmla="*/ 5 h 11"/>
                  <a:gd name="T86" fmla="*/ 1 w 20"/>
                  <a:gd name="T87" fmla="*/ 6 h 11"/>
                  <a:gd name="T88" fmla="*/ 2 w 20"/>
                  <a:gd name="T89" fmla="*/ 6 h 11"/>
                  <a:gd name="T90" fmla="*/ 2 w 20"/>
                  <a:gd name="T91" fmla="*/ 6 h 11"/>
                  <a:gd name="T92" fmla="*/ 2 w 20"/>
                  <a:gd name="T93" fmla="*/ 7 h 11"/>
                  <a:gd name="T94" fmla="*/ 2 w 20"/>
                  <a:gd name="T95" fmla="*/ 7 h 11"/>
                  <a:gd name="T96" fmla="*/ 1 w 20"/>
                  <a:gd name="T97" fmla="*/ 8 h 11"/>
                  <a:gd name="T98" fmla="*/ 1 w 20"/>
                  <a:gd name="T99" fmla="*/ 9 h 11"/>
                  <a:gd name="T100" fmla="*/ 1 w 20"/>
                  <a:gd name="T101" fmla="*/ 10 h 11"/>
                  <a:gd name="T102" fmla="*/ 2 w 20"/>
                  <a:gd name="T103" fmla="*/ 10 h 11"/>
                  <a:gd name="T104" fmla="*/ 3 w 20"/>
                  <a:gd name="T105" fmla="*/ 10 h 11"/>
                  <a:gd name="T106" fmla="*/ 4 w 20"/>
                  <a:gd name="T107" fmla="*/ 10 h 11"/>
                  <a:gd name="T108" fmla="*/ 6 w 20"/>
                  <a:gd name="T109" fmla="*/ 11 h 11"/>
                  <a:gd name="T110" fmla="*/ 6 w 20"/>
                  <a:gd name="T111" fmla="*/ 1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0" h="11">
                    <a:moveTo>
                      <a:pt x="6" y="10"/>
                    </a:moveTo>
                    <a:cubicBezTo>
                      <a:pt x="7" y="10"/>
                      <a:pt x="7" y="10"/>
                      <a:pt x="7" y="9"/>
                    </a:cubicBezTo>
                    <a:cubicBezTo>
                      <a:pt x="8" y="9"/>
                      <a:pt x="8" y="9"/>
                      <a:pt x="8" y="9"/>
                    </a:cubicBezTo>
                    <a:cubicBezTo>
                      <a:pt x="9" y="9"/>
                      <a:pt x="9" y="9"/>
                      <a:pt x="10" y="9"/>
                    </a:cubicBezTo>
                    <a:cubicBezTo>
                      <a:pt x="10" y="9"/>
                      <a:pt x="11" y="9"/>
                      <a:pt x="11" y="9"/>
                    </a:cubicBezTo>
                    <a:cubicBezTo>
                      <a:pt x="11" y="9"/>
                      <a:pt x="11" y="9"/>
                      <a:pt x="12" y="9"/>
                    </a:cubicBezTo>
                    <a:cubicBezTo>
                      <a:pt x="12" y="9"/>
                      <a:pt x="13" y="9"/>
                      <a:pt x="13" y="9"/>
                    </a:cubicBezTo>
                    <a:cubicBezTo>
                      <a:pt x="13" y="9"/>
                      <a:pt x="14" y="9"/>
                      <a:pt x="14" y="9"/>
                    </a:cubicBezTo>
                    <a:cubicBezTo>
                      <a:pt x="15" y="9"/>
                      <a:pt x="15" y="9"/>
                      <a:pt x="16" y="9"/>
                    </a:cubicBezTo>
                    <a:cubicBezTo>
                      <a:pt x="16" y="9"/>
                      <a:pt x="16" y="9"/>
                      <a:pt x="16" y="9"/>
                    </a:cubicBezTo>
                    <a:cubicBezTo>
                      <a:pt x="17" y="9"/>
                      <a:pt x="18" y="9"/>
                      <a:pt x="19" y="9"/>
                    </a:cubicBezTo>
                    <a:cubicBezTo>
                      <a:pt x="19" y="9"/>
                      <a:pt x="19" y="8"/>
                      <a:pt x="19" y="8"/>
                    </a:cubicBezTo>
                    <a:cubicBezTo>
                      <a:pt x="19" y="8"/>
                      <a:pt x="19" y="8"/>
                      <a:pt x="20" y="8"/>
                    </a:cubicBezTo>
                    <a:cubicBezTo>
                      <a:pt x="20" y="8"/>
                      <a:pt x="20" y="7"/>
                      <a:pt x="20" y="7"/>
                    </a:cubicBezTo>
                    <a:cubicBezTo>
                      <a:pt x="19" y="7"/>
                      <a:pt x="19" y="7"/>
                      <a:pt x="18" y="7"/>
                    </a:cubicBezTo>
                    <a:cubicBezTo>
                      <a:pt x="18" y="7"/>
                      <a:pt x="18" y="7"/>
                      <a:pt x="19" y="7"/>
                    </a:cubicBezTo>
                    <a:cubicBezTo>
                      <a:pt x="19" y="7"/>
                      <a:pt x="19" y="6"/>
                      <a:pt x="19" y="6"/>
                    </a:cubicBezTo>
                    <a:cubicBezTo>
                      <a:pt x="18" y="6"/>
                      <a:pt x="18" y="6"/>
                      <a:pt x="18" y="6"/>
                    </a:cubicBezTo>
                    <a:cubicBezTo>
                      <a:pt x="18" y="5"/>
                      <a:pt x="18" y="5"/>
                      <a:pt x="18" y="5"/>
                    </a:cubicBezTo>
                    <a:cubicBezTo>
                      <a:pt x="18" y="5"/>
                      <a:pt x="18" y="5"/>
                      <a:pt x="17" y="4"/>
                    </a:cubicBezTo>
                    <a:cubicBezTo>
                      <a:pt x="18" y="4"/>
                      <a:pt x="18" y="4"/>
                      <a:pt x="18" y="4"/>
                    </a:cubicBezTo>
                    <a:cubicBezTo>
                      <a:pt x="17" y="4"/>
                      <a:pt x="17" y="4"/>
                      <a:pt x="17" y="4"/>
                    </a:cubicBezTo>
                    <a:cubicBezTo>
                      <a:pt x="17" y="4"/>
                      <a:pt x="16" y="4"/>
                      <a:pt x="16" y="3"/>
                    </a:cubicBezTo>
                    <a:cubicBezTo>
                      <a:pt x="17" y="3"/>
                      <a:pt x="17" y="3"/>
                      <a:pt x="17" y="3"/>
                    </a:cubicBezTo>
                    <a:cubicBezTo>
                      <a:pt x="16" y="2"/>
                      <a:pt x="16" y="2"/>
                      <a:pt x="16" y="2"/>
                    </a:cubicBezTo>
                    <a:cubicBezTo>
                      <a:pt x="15" y="2"/>
                      <a:pt x="15" y="2"/>
                      <a:pt x="14" y="2"/>
                    </a:cubicBezTo>
                    <a:cubicBezTo>
                      <a:pt x="14" y="1"/>
                      <a:pt x="14" y="1"/>
                      <a:pt x="14" y="1"/>
                    </a:cubicBezTo>
                    <a:cubicBezTo>
                      <a:pt x="14" y="1"/>
                      <a:pt x="13" y="1"/>
                      <a:pt x="13" y="1"/>
                    </a:cubicBezTo>
                    <a:cubicBezTo>
                      <a:pt x="12" y="1"/>
                      <a:pt x="12" y="1"/>
                      <a:pt x="11" y="1"/>
                    </a:cubicBezTo>
                    <a:cubicBezTo>
                      <a:pt x="11" y="1"/>
                      <a:pt x="10" y="1"/>
                      <a:pt x="9" y="1"/>
                    </a:cubicBezTo>
                    <a:cubicBezTo>
                      <a:pt x="9" y="1"/>
                      <a:pt x="9" y="1"/>
                      <a:pt x="9" y="1"/>
                    </a:cubicBezTo>
                    <a:cubicBezTo>
                      <a:pt x="8" y="2"/>
                      <a:pt x="8" y="2"/>
                      <a:pt x="7" y="2"/>
                    </a:cubicBezTo>
                    <a:cubicBezTo>
                      <a:pt x="7" y="1"/>
                      <a:pt x="7" y="1"/>
                      <a:pt x="6" y="1"/>
                    </a:cubicBezTo>
                    <a:cubicBezTo>
                      <a:pt x="6" y="1"/>
                      <a:pt x="5" y="1"/>
                      <a:pt x="4" y="1"/>
                    </a:cubicBezTo>
                    <a:cubicBezTo>
                      <a:pt x="4" y="1"/>
                      <a:pt x="4" y="1"/>
                      <a:pt x="4" y="1"/>
                    </a:cubicBezTo>
                    <a:cubicBezTo>
                      <a:pt x="3" y="1"/>
                      <a:pt x="3" y="0"/>
                      <a:pt x="3" y="0"/>
                    </a:cubicBezTo>
                    <a:cubicBezTo>
                      <a:pt x="2" y="0"/>
                      <a:pt x="2" y="1"/>
                      <a:pt x="2" y="1"/>
                    </a:cubicBezTo>
                    <a:cubicBezTo>
                      <a:pt x="2" y="1"/>
                      <a:pt x="2" y="1"/>
                      <a:pt x="2" y="2"/>
                    </a:cubicBezTo>
                    <a:cubicBezTo>
                      <a:pt x="1" y="2"/>
                      <a:pt x="1" y="2"/>
                      <a:pt x="1" y="2"/>
                    </a:cubicBezTo>
                    <a:cubicBezTo>
                      <a:pt x="1" y="3"/>
                      <a:pt x="1" y="3"/>
                      <a:pt x="1" y="3"/>
                    </a:cubicBezTo>
                    <a:cubicBezTo>
                      <a:pt x="1" y="3"/>
                      <a:pt x="1" y="3"/>
                      <a:pt x="1" y="4"/>
                    </a:cubicBezTo>
                    <a:cubicBezTo>
                      <a:pt x="1" y="4"/>
                      <a:pt x="1" y="4"/>
                      <a:pt x="0" y="4"/>
                    </a:cubicBezTo>
                    <a:cubicBezTo>
                      <a:pt x="0" y="4"/>
                      <a:pt x="0" y="5"/>
                      <a:pt x="0" y="5"/>
                    </a:cubicBezTo>
                    <a:cubicBezTo>
                      <a:pt x="0" y="6"/>
                      <a:pt x="0" y="6"/>
                      <a:pt x="1" y="6"/>
                    </a:cubicBezTo>
                    <a:cubicBezTo>
                      <a:pt x="1" y="6"/>
                      <a:pt x="1" y="6"/>
                      <a:pt x="2" y="6"/>
                    </a:cubicBezTo>
                    <a:cubicBezTo>
                      <a:pt x="2" y="6"/>
                      <a:pt x="2" y="6"/>
                      <a:pt x="2" y="6"/>
                    </a:cubicBezTo>
                    <a:cubicBezTo>
                      <a:pt x="2" y="6"/>
                      <a:pt x="2" y="7"/>
                      <a:pt x="2" y="7"/>
                    </a:cubicBezTo>
                    <a:cubicBezTo>
                      <a:pt x="2" y="7"/>
                      <a:pt x="2" y="7"/>
                      <a:pt x="2" y="7"/>
                    </a:cubicBezTo>
                    <a:cubicBezTo>
                      <a:pt x="2" y="8"/>
                      <a:pt x="1" y="8"/>
                      <a:pt x="1" y="8"/>
                    </a:cubicBezTo>
                    <a:cubicBezTo>
                      <a:pt x="1" y="8"/>
                      <a:pt x="1" y="9"/>
                      <a:pt x="1" y="9"/>
                    </a:cubicBezTo>
                    <a:cubicBezTo>
                      <a:pt x="1" y="9"/>
                      <a:pt x="1" y="9"/>
                      <a:pt x="1" y="10"/>
                    </a:cubicBezTo>
                    <a:cubicBezTo>
                      <a:pt x="2" y="10"/>
                      <a:pt x="2" y="10"/>
                      <a:pt x="2" y="10"/>
                    </a:cubicBezTo>
                    <a:cubicBezTo>
                      <a:pt x="2" y="10"/>
                      <a:pt x="2" y="10"/>
                      <a:pt x="3" y="10"/>
                    </a:cubicBezTo>
                    <a:cubicBezTo>
                      <a:pt x="3" y="10"/>
                      <a:pt x="4" y="10"/>
                      <a:pt x="4" y="10"/>
                    </a:cubicBezTo>
                    <a:cubicBezTo>
                      <a:pt x="5" y="10"/>
                      <a:pt x="5" y="10"/>
                      <a:pt x="6" y="11"/>
                    </a:cubicBezTo>
                    <a:cubicBezTo>
                      <a:pt x="6" y="10"/>
                      <a:pt x="6" y="10"/>
                      <a:pt x="6"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422" name="Freeform 962"/>
              <p:cNvSpPr>
                <a:spLocks/>
              </p:cNvSpPr>
              <p:nvPr/>
            </p:nvSpPr>
            <p:spPr bwMode="auto">
              <a:xfrm>
                <a:off x="1429" y="1934"/>
                <a:ext cx="3" cy="2"/>
              </a:xfrm>
              <a:custGeom>
                <a:avLst/>
                <a:gdLst>
                  <a:gd name="T0" fmla="*/ 0 w 1"/>
                  <a:gd name="T1" fmla="*/ 1 h 1"/>
                  <a:gd name="T2" fmla="*/ 0 w 1"/>
                  <a:gd name="T3" fmla="*/ 1 h 1"/>
                  <a:gd name="T4" fmla="*/ 0 w 1"/>
                  <a:gd name="T5" fmla="*/ 1 h 1"/>
                  <a:gd name="T6" fmla="*/ 0 w 1"/>
                  <a:gd name="T7" fmla="*/ 1 h 1"/>
                  <a:gd name="T8" fmla="*/ 1 w 1"/>
                  <a:gd name="T9" fmla="*/ 1 h 1"/>
                  <a:gd name="T10" fmla="*/ 1 w 1"/>
                  <a:gd name="T11" fmla="*/ 0 h 1"/>
                  <a:gd name="T12" fmla="*/ 0 w 1"/>
                  <a:gd name="T13" fmla="*/ 0 h 1"/>
                  <a:gd name="T14" fmla="*/ 0 w 1"/>
                  <a:gd name="T15" fmla="*/ 0 h 1"/>
                  <a:gd name="T16" fmla="*/ 0 w 1"/>
                  <a:gd name="T17" fmla="*/ 1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 h="1">
                    <a:moveTo>
                      <a:pt x="0" y="1"/>
                    </a:moveTo>
                    <a:cubicBezTo>
                      <a:pt x="0" y="1"/>
                      <a:pt x="0" y="1"/>
                      <a:pt x="0" y="1"/>
                    </a:cubicBezTo>
                    <a:cubicBezTo>
                      <a:pt x="0" y="1"/>
                      <a:pt x="0" y="1"/>
                      <a:pt x="0" y="1"/>
                    </a:cubicBezTo>
                    <a:cubicBezTo>
                      <a:pt x="0" y="1"/>
                      <a:pt x="0" y="1"/>
                      <a:pt x="0" y="1"/>
                    </a:cubicBezTo>
                    <a:cubicBezTo>
                      <a:pt x="1" y="1"/>
                      <a:pt x="1" y="1"/>
                      <a:pt x="1" y="1"/>
                    </a:cubicBezTo>
                    <a:cubicBezTo>
                      <a:pt x="1" y="0"/>
                      <a:pt x="1" y="0"/>
                      <a:pt x="1" y="0"/>
                    </a:cubicBezTo>
                    <a:cubicBezTo>
                      <a:pt x="0" y="0"/>
                      <a:pt x="0" y="0"/>
                      <a:pt x="0" y="0"/>
                    </a:cubicBezTo>
                    <a:cubicBezTo>
                      <a:pt x="0" y="0"/>
                      <a:pt x="0" y="0"/>
                      <a:pt x="0" y="0"/>
                    </a:cubicBezTo>
                    <a:cubicBezTo>
                      <a:pt x="0" y="0"/>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423" name="Freeform 963"/>
              <p:cNvSpPr>
                <a:spLocks/>
              </p:cNvSpPr>
              <p:nvPr/>
            </p:nvSpPr>
            <p:spPr bwMode="auto">
              <a:xfrm>
                <a:off x="1283" y="2107"/>
                <a:ext cx="7" cy="4"/>
              </a:xfrm>
              <a:custGeom>
                <a:avLst/>
                <a:gdLst>
                  <a:gd name="T0" fmla="*/ 3 w 3"/>
                  <a:gd name="T1" fmla="*/ 0 h 2"/>
                  <a:gd name="T2" fmla="*/ 2 w 3"/>
                  <a:gd name="T3" fmla="*/ 1 h 2"/>
                  <a:gd name="T4" fmla="*/ 2 w 3"/>
                  <a:gd name="T5" fmla="*/ 1 h 2"/>
                  <a:gd name="T6" fmla="*/ 1 w 3"/>
                  <a:gd name="T7" fmla="*/ 1 h 2"/>
                  <a:gd name="T8" fmla="*/ 0 w 3"/>
                  <a:gd name="T9" fmla="*/ 2 h 2"/>
                  <a:gd name="T10" fmla="*/ 1 w 3"/>
                  <a:gd name="T11" fmla="*/ 2 h 2"/>
                  <a:gd name="T12" fmla="*/ 2 w 3"/>
                  <a:gd name="T13" fmla="*/ 2 h 2"/>
                  <a:gd name="T14" fmla="*/ 3 w 3"/>
                  <a:gd name="T15" fmla="*/ 2 h 2"/>
                  <a:gd name="T16" fmla="*/ 3 w 3"/>
                  <a:gd name="T17" fmla="*/ 1 h 2"/>
                  <a:gd name="T18" fmla="*/ 3 w 3"/>
                  <a:gd name="T19" fmla="*/ 1 h 2"/>
                  <a:gd name="T20" fmla="*/ 3 w 3"/>
                  <a:gd name="T21" fmla="*/ 0 h 2"/>
                  <a:gd name="T22" fmla="*/ 3 w 3"/>
                  <a:gd name="T23"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 h="2">
                    <a:moveTo>
                      <a:pt x="3" y="0"/>
                    </a:moveTo>
                    <a:cubicBezTo>
                      <a:pt x="2" y="0"/>
                      <a:pt x="2" y="1"/>
                      <a:pt x="2" y="1"/>
                    </a:cubicBezTo>
                    <a:cubicBezTo>
                      <a:pt x="2" y="1"/>
                      <a:pt x="2" y="1"/>
                      <a:pt x="2" y="1"/>
                    </a:cubicBezTo>
                    <a:cubicBezTo>
                      <a:pt x="1" y="1"/>
                      <a:pt x="1" y="1"/>
                      <a:pt x="1" y="1"/>
                    </a:cubicBezTo>
                    <a:cubicBezTo>
                      <a:pt x="1" y="1"/>
                      <a:pt x="1" y="2"/>
                      <a:pt x="0" y="2"/>
                    </a:cubicBezTo>
                    <a:cubicBezTo>
                      <a:pt x="1" y="2"/>
                      <a:pt x="1" y="2"/>
                      <a:pt x="1" y="2"/>
                    </a:cubicBezTo>
                    <a:cubicBezTo>
                      <a:pt x="2" y="2"/>
                      <a:pt x="2" y="2"/>
                      <a:pt x="2" y="2"/>
                    </a:cubicBezTo>
                    <a:cubicBezTo>
                      <a:pt x="2" y="2"/>
                      <a:pt x="3" y="2"/>
                      <a:pt x="3" y="2"/>
                    </a:cubicBezTo>
                    <a:cubicBezTo>
                      <a:pt x="3" y="1"/>
                      <a:pt x="3" y="1"/>
                      <a:pt x="3" y="1"/>
                    </a:cubicBezTo>
                    <a:cubicBezTo>
                      <a:pt x="3" y="1"/>
                      <a:pt x="3" y="1"/>
                      <a:pt x="3" y="1"/>
                    </a:cubicBezTo>
                    <a:cubicBezTo>
                      <a:pt x="3" y="1"/>
                      <a:pt x="3" y="0"/>
                      <a:pt x="3" y="0"/>
                    </a:cubicBezTo>
                    <a:cubicBezTo>
                      <a:pt x="3" y="0"/>
                      <a:pt x="3" y="0"/>
                      <a:pt x="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424" name="Freeform 964"/>
              <p:cNvSpPr>
                <a:spLocks/>
              </p:cNvSpPr>
              <p:nvPr/>
            </p:nvSpPr>
            <p:spPr bwMode="auto">
              <a:xfrm>
                <a:off x="1441" y="1905"/>
                <a:ext cx="3" cy="3"/>
              </a:xfrm>
              <a:custGeom>
                <a:avLst/>
                <a:gdLst>
                  <a:gd name="T0" fmla="*/ 1 w 1"/>
                  <a:gd name="T1" fmla="*/ 0 h 1"/>
                  <a:gd name="T2" fmla="*/ 0 w 1"/>
                  <a:gd name="T3" fmla="*/ 1 h 1"/>
                  <a:gd name="T4" fmla="*/ 1 w 1"/>
                  <a:gd name="T5" fmla="*/ 1 h 1"/>
                  <a:gd name="T6" fmla="*/ 1 w 1"/>
                  <a:gd name="T7" fmla="*/ 0 h 1"/>
                  <a:gd name="T8" fmla="*/ 1 w 1"/>
                  <a:gd name="T9" fmla="*/ 0 h 1"/>
                  <a:gd name="T10" fmla="*/ 1 w 1"/>
                  <a:gd name="T11" fmla="*/ 0 h 1"/>
                </a:gdLst>
                <a:ahLst/>
                <a:cxnLst>
                  <a:cxn ang="0">
                    <a:pos x="T0" y="T1"/>
                  </a:cxn>
                  <a:cxn ang="0">
                    <a:pos x="T2" y="T3"/>
                  </a:cxn>
                  <a:cxn ang="0">
                    <a:pos x="T4" y="T5"/>
                  </a:cxn>
                  <a:cxn ang="0">
                    <a:pos x="T6" y="T7"/>
                  </a:cxn>
                  <a:cxn ang="0">
                    <a:pos x="T8" y="T9"/>
                  </a:cxn>
                  <a:cxn ang="0">
                    <a:pos x="T10" y="T11"/>
                  </a:cxn>
                </a:cxnLst>
                <a:rect l="0" t="0" r="r" b="b"/>
                <a:pathLst>
                  <a:path w="1" h="1">
                    <a:moveTo>
                      <a:pt x="1" y="0"/>
                    </a:moveTo>
                    <a:cubicBezTo>
                      <a:pt x="0" y="0"/>
                      <a:pt x="0" y="1"/>
                      <a:pt x="0" y="1"/>
                    </a:cubicBezTo>
                    <a:cubicBezTo>
                      <a:pt x="0" y="1"/>
                      <a:pt x="0" y="1"/>
                      <a:pt x="1" y="1"/>
                    </a:cubicBezTo>
                    <a:cubicBezTo>
                      <a:pt x="1" y="0"/>
                      <a:pt x="1" y="0"/>
                      <a:pt x="1" y="0"/>
                    </a:cubicBezTo>
                    <a:cubicBezTo>
                      <a:pt x="1" y="0"/>
                      <a:pt x="1" y="0"/>
                      <a:pt x="1"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425" name="Freeform 965"/>
              <p:cNvSpPr>
                <a:spLocks/>
              </p:cNvSpPr>
              <p:nvPr/>
            </p:nvSpPr>
            <p:spPr bwMode="auto">
              <a:xfrm>
                <a:off x="1425" y="1957"/>
                <a:ext cx="4" cy="3"/>
              </a:xfrm>
              <a:custGeom>
                <a:avLst/>
                <a:gdLst>
                  <a:gd name="T0" fmla="*/ 0 w 2"/>
                  <a:gd name="T1" fmla="*/ 0 h 1"/>
                  <a:gd name="T2" fmla="*/ 1 w 2"/>
                  <a:gd name="T3" fmla="*/ 1 h 1"/>
                  <a:gd name="T4" fmla="*/ 1 w 2"/>
                  <a:gd name="T5" fmla="*/ 1 h 1"/>
                  <a:gd name="T6" fmla="*/ 2 w 2"/>
                  <a:gd name="T7" fmla="*/ 1 h 1"/>
                  <a:gd name="T8" fmla="*/ 2 w 2"/>
                  <a:gd name="T9" fmla="*/ 0 h 1"/>
                  <a:gd name="T10" fmla="*/ 1 w 2"/>
                  <a:gd name="T11" fmla="*/ 0 h 1"/>
                  <a:gd name="T12" fmla="*/ 1 w 2"/>
                  <a:gd name="T13" fmla="*/ 0 h 1"/>
                  <a:gd name="T14" fmla="*/ 0 w 2"/>
                  <a:gd name="T15" fmla="*/ 0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1">
                    <a:moveTo>
                      <a:pt x="0" y="0"/>
                    </a:moveTo>
                    <a:cubicBezTo>
                      <a:pt x="1" y="1"/>
                      <a:pt x="1" y="1"/>
                      <a:pt x="1" y="1"/>
                    </a:cubicBezTo>
                    <a:cubicBezTo>
                      <a:pt x="1" y="1"/>
                      <a:pt x="1" y="1"/>
                      <a:pt x="1" y="1"/>
                    </a:cubicBezTo>
                    <a:cubicBezTo>
                      <a:pt x="1" y="1"/>
                      <a:pt x="2" y="1"/>
                      <a:pt x="2" y="1"/>
                    </a:cubicBezTo>
                    <a:cubicBezTo>
                      <a:pt x="2" y="1"/>
                      <a:pt x="2" y="1"/>
                      <a:pt x="2" y="0"/>
                    </a:cubicBezTo>
                    <a:cubicBezTo>
                      <a:pt x="2" y="0"/>
                      <a:pt x="1" y="0"/>
                      <a:pt x="1" y="0"/>
                    </a:cubicBezTo>
                    <a:cubicBezTo>
                      <a:pt x="1" y="0"/>
                      <a:pt x="1" y="0"/>
                      <a:pt x="1" y="0"/>
                    </a:cubicBezTo>
                    <a:cubicBezTo>
                      <a:pt x="1"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426" name="Freeform 966"/>
              <p:cNvSpPr>
                <a:spLocks/>
              </p:cNvSpPr>
              <p:nvPr/>
            </p:nvSpPr>
            <p:spPr bwMode="auto">
              <a:xfrm>
                <a:off x="1567" y="1995"/>
                <a:ext cx="2" cy="3"/>
              </a:xfrm>
              <a:custGeom>
                <a:avLst/>
                <a:gdLst>
                  <a:gd name="T0" fmla="*/ 0 w 1"/>
                  <a:gd name="T1" fmla="*/ 0 h 1"/>
                  <a:gd name="T2" fmla="*/ 0 w 1"/>
                  <a:gd name="T3" fmla="*/ 1 h 1"/>
                  <a:gd name="T4" fmla="*/ 1 w 1"/>
                  <a:gd name="T5" fmla="*/ 1 h 1"/>
                  <a:gd name="T6" fmla="*/ 1 w 1"/>
                  <a:gd name="T7" fmla="*/ 0 h 1"/>
                  <a:gd name="T8" fmla="*/ 0 w 1"/>
                  <a:gd name="T9" fmla="*/ 0 h 1"/>
                  <a:gd name="T10" fmla="*/ 0 w 1"/>
                  <a:gd name="T11" fmla="*/ 0 h 1"/>
                </a:gdLst>
                <a:ahLst/>
                <a:cxnLst>
                  <a:cxn ang="0">
                    <a:pos x="T0" y="T1"/>
                  </a:cxn>
                  <a:cxn ang="0">
                    <a:pos x="T2" y="T3"/>
                  </a:cxn>
                  <a:cxn ang="0">
                    <a:pos x="T4" y="T5"/>
                  </a:cxn>
                  <a:cxn ang="0">
                    <a:pos x="T6" y="T7"/>
                  </a:cxn>
                  <a:cxn ang="0">
                    <a:pos x="T8" y="T9"/>
                  </a:cxn>
                  <a:cxn ang="0">
                    <a:pos x="T10" y="T11"/>
                  </a:cxn>
                </a:cxnLst>
                <a:rect l="0" t="0" r="r" b="b"/>
                <a:pathLst>
                  <a:path w="1" h="1">
                    <a:moveTo>
                      <a:pt x="0" y="0"/>
                    </a:moveTo>
                    <a:cubicBezTo>
                      <a:pt x="0" y="1"/>
                      <a:pt x="0" y="1"/>
                      <a:pt x="0" y="1"/>
                    </a:cubicBezTo>
                    <a:cubicBezTo>
                      <a:pt x="0" y="1"/>
                      <a:pt x="1" y="1"/>
                      <a:pt x="1" y="1"/>
                    </a:cubicBezTo>
                    <a:cubicBezTo>
                      <a:pt x="1" y="0"/>
                      <a:pt x="1" y="0"/>
                      <a:pt x="1" y="0"/>
                    </a:cubicBezTo>
                    <a:cubicBezTo>
                      <a:pt x="1"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427" name="Freeform 967"/>
              <p:cNvSpPr>
                <a:spLocks/>
              </p:cNvSpPr>
              <p:nvPr/>
            </p:nvSpPr>
            <p:spPr bwMode="auto">
              <a:xfrm>
                <a:off x="1576" y="1995"/>
                <a:ext cx="3" cy="3"/>
              </a:xfrm>
              <a:custGeom>
                <a:avLst/>
                <a:gdLst>
                  <a:gd name="T0" fmla="*/ 0 w 1"/>
                  <a:gd name="T1" fmla="*/ 0 h 1"/>
                  <a:gd name="T2" fmla="*/ 0 w 1"/>
                  <a:gd name="T3" fmla="*/ 1 h 1"/>
                  <a:gd name="T4" fmla="*/ 1 w 1"/>
                  <a:gd name="T5" fmla="*/ 1 h 1"/>
                  <a:gd name="T6" fmla="*/ 1 w 1"/>
                  <a:gd name="T7" fmla="*/ 0 h 1"/>
                  <a:gd name="T8" fmla="*/ 1 w 1"/>
                  <a:gd name="T9" fmla="*/ 0 h 1"/>
                  <a:gd name="T10" fmla="*/ 0 w 1"/>
                  <a:gd name="T11" fmla="*/ 0 h 1"/>
                </a:gdLst>
                <a:ahLst/>
                <a:cxnLst>
                  <a:cxn ang="0">
                    <a:pos x="T0" y="T1"/>
                  </a:cxn>
                  <a:cxn ang="0">
                    <a:pos x="T2" y="T3"/>
                  </a:cxn>
                  <a:cxn ang="0">
                    <a:pos x="T4" y="T5"/>
                  </a:cxn>
                  <a:cxn ang="0">
                    <a:pos x="T6" y="T7"/>
                  </a:cxn>
                  <a:cxn ang="0">
                    <a:pos x="T8" y="T9"/>
                  </a:cxn>
                  <a:cxn ang="0">
                    <a:pos x="T10" y="T11"/>
                  </a:cxn>
                </a:cxnLst>
                <a:rect l="0" t="0" r="r" b="b"/>
                <a:pathLst>
                  <a:path w="1" h="1">
                    <a:moveTo>
                      <a:pt x="0" y="0"/>
                    </a:moveTo>
                    <a:cubicBezTo>
                      <a:pt x="0" y="0"/>
                      <a:pt x="0" y="1"/>
                      <a:pt x="0" y="1"/>
                    </a:cubicBezTo>
                    <a:cubicBezTo>
                      <a:pt x="1" y="1"/>
                      <a:pt x="1" y="1"/>
                      <a:pt x="1" y="1"/>
                    </a:cubicBezTo>
                    <a:cubicBezTo>
                      <a:pt x="1" y="1"/>
                      <a:pt x="1" y="1"/>
                      <a:pt x="1" y="0"/>
                    </a:cubicBezTo>
                    <a:cubicBezTo>
                      <a:pt x="1" y="0"/>
                      <a:pt x="1" y="0"/>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428" name="Freeform 968"/>
              <p:cNvSpPr>
                <a:spLocks/>
              </p:cNvSpPr>
              <p:nvPr/>
            </p:nvSpPr>
            <p:spPr bwMode="auto">
              <a:xfrm>
                <a:off x="1638" y="2007"/>
                <a:ext cx="2" cy="3"/>
              </a:xfrm>
              <a:custGeom>
                <a:avLst/>
                <a:gdLst>
                  <a:gd name="T0" fmla="*/ 0 w 1"/>
                  <a:gd name="T1" fmla="*/ 1 h 1"/>
                  <a:gd name="T2" fmla="*/ 0 w 1"/>
                  <a:gd name="T3" fmla="*/ 1 h 1"/>
                  <a:gd name="T4" fmla="*/ 1 w 1"/>
                  <a:gd name="T5" fmla="*/ 1 h 1"/>
                  <a:gd name="T6" fmla="*/ 1 w 1"/>
                  <a:gd name="T7" fmla="*/ 1 h 1"/>
                  <a:gd name="T8" fmla="*/ 1 w 1"/>
                  <a:gd name="T9" fmla="*/ 1 h 1"/>
                  <a:gd name="T10" fmla="*/ 1 w 1"/>
                  <a:gd name="T11" fmla="*/ 0 h 1"/>
                  <a:gd name="T12" fmla="*/ 0 w 1"/>
                  <a:gd name="T13" fmla="*/ 1 h 1"/>
                </a:gdLst>
                <a:ahLst/>
                <a:cxnLst>
                  <a:cxn ang="0">
                    <a:pos x="T0" y="T1"/>
                  </a:cxn>
                  <a:cxn ang="0">
                    <a:pos x="T2" y="T3"/>
                  </a:cxn>
                  <a:cxn ang="0">
                    <a:pos x="T4" y="T5"/>
                  </a:cxn>
                  <a:cxn ang="0">
                    <a:pos x="T6" y="T7"/>
                  </a:cxn>
                  <a:cxn ang="0">
                    <a:pos x="T8" y="T9"/>
                  </a:cxn>
                  <a:cxn ang="0">
                    <a:pos x="T10" y="T11"/>
                  </a:cxn>
                  <a:cxn ang="0">
                    <a:pos x="T12" y="T13"/>
                  </a:cxn>
                </a:cxnLst>
                <a:rect l="0" t="0" r="r" b="b"/>
                <a:pathLst>
                  <a:path w="1" h="1">
                    <a:moveTo>
                      <a:pt x="0" y="1"/>
                    </a:moveTo>
                    <a:cubicBezTo>
                      <a:pt x="0" y="1"/>
                      <a:pt x="0" y="1"/>
                      <a:pt x="0" y="1"/>
                    </a:cubicBezTo>
                    <a:cubicBezTo>
                      <a:pt x="0" y="1"/>
                      <a:pt x="1" y="1"/>
                      <a:pt x="1" y="1"/>
                    </a:cubicBezTo>
                    <a:cubicBezTo>
                      <a:pt x="1" y="1"/>
                      <a:pt x="1" y="1"/>
                      <a:pt x="1" y="1"/>
                    </a:cubicBezTo>
                    <a:cubicBezTo>
                      <a:pt x="1" y="1"/>
                      <a:pt x="1" y="1"/>
                      <a:pt x="1" y="1"/>
                    </a:cubicBezTo>
                    <a:cubicBezTo>
                      <a:pt x="1" y="0"/>
                      <a:pt x="1" y="0"/>
                      <a:pt x="1" y="0"/>
                    </a:cubicBezTo>
                    <a:cubicBezTo>
                      <a:pt x="1" y="0"/>
                      <a:pt x="0"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429" name="Freeform 969"/>
              <p:cNvSpPr>
                <a:spLocks/>
              </p:cNvSpPr>
              <p:nvPr/>
            </p:nvSpPr>
            <p:spPr bwMode="auto">
              <a:xfrm>
                <a:off x="1633" y="2012"/>
                <a:ext cx="5" cy="5"/>
              </a:xfrm>
              <a:custGeom>
                <a:avLst/>
                <a:gdLst>
                  <a:gd name="T0" fmla="*/ 1 w 2"/>
                  <a:gd name="T1" fmla="*/ 2 h 2"/>
                  <a:gd name="T2" fmla="*/ 1 w 2"/>
                  <a:gd name="T3" fmla="*/ 1 h 2"/>
                  <a:gd name="T4" fmla="*/ 2 w 2"/>
                  <a:gd name="T5" fmla="*/ 1 h 2"/>
                  <a:gd name="T6" fmla="*/ 2 w 2"/>
                  <a:gd name="T7" fmla="*/ 0 h 2"/>
                  <a:gd name="T8" fmla="*/ 2 w 2"/>
                  <a:gd name="T9" fmla="*/ 0 h 2"/>
                  <a:gd name="T10" fmla="*/ 1 w 2"/>
                  <a:gd name="T11" fmla="*/ 0 h 2"/>
                  <a:gd name="T12" fmla="*/ 1 w 2"/>
                  <a:gd name="T13" fmla="*/ 0 h 2"/>
                  <a:gd name="T14" fmla="*/ 0 w 2"/>
                  <a:gd name="T15" fmla="*/ 0 h 2"/>
                  <a:gd name="T16" fmla="*/ 1 w 2"/>
                  <a:gd name="T17" fmla="*/ 1 h 2"/>
                  <a:gd name="T18" fmla="*/ 0 w 2"/>
                  <a:gd name="T19" fmla="*/ 1 h 2"/>
                  <a:gd name="T20" fmla="*/ 1 w 2"/>
                  <a:gd name="T21"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 h="2">
                    <a:moveTo>
                      <a:pt x="1" y="2"/>
                    </a:moveTo>
                    <a:cubicBezTo>
                      <a:pt x="1" y="2"/>
                      <a:pt x="1" y="1"/>
                      <a:pt x="1" y="1"/>
                    </a:cubicBezTo>
                    <a:cubicBezTo>
                      <a:pt x="1" y="1"/>
                      <a:pt x="2" y="1"/>
                      <a:pt x="2" y="1"/>
                    </a:cubicBezTo>
                    <a:cubicBezTo>
                      <a:pt x="2" y="0"/>
                      <a:pt x="2" y="0"/>
                      <a:pt x="2" y="0"/>
                    </a:cubicBezTo>
                    <a:cubicBezTo>
                      <a:pt x="2" y="0"/>
                      <a:pt x="2" y="0"/>
                      <a:pt x="2" y="0"/>
                    </a:cubicBezTo>
                    <a:cubicBezTo>
                      <a:pt x="2" y="0"/>
                      <a:pt x="2" y="0"/>
                      <a:pt x="1" y="0"/>
                    </a:cubicBezTo>
                    <a:cubicBezTo>
                      <a:pt x="1" y="0"/>
                      <a:pt x="1" y="0"/>
                      <a:pt x="1" y="0"/>
                    </a:cubicBezTo>
                    <a:cubicBezTo>
                      <a:pt x="1" y="0"/>
                      <a:pt x="1" y="0"/>
                      <a:pt x="0" y="0"/>
                    </a:cubicBezTo>
                    <a:cubicBezTo>
                      <a:pt x="1" y="0"/>
                      <a:pt x="1" y="1"/>
                      <a:pt x="1" y="1"/>
                    </a:cubicBezTo>
                    <a:cubicBezTo>
                      <a:pt x="1" y="1"/>
                      <a:pt x="1" y="1"/>
                      <a:pt x="0" y="1"/>
                    </a:cubicBezTo>
                    <a:cubicBezTo>
                      <a:pt x="1" y="1"/>
                      <a:pt x="1" y="1"/>
                      <a:pt x="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430" name="Freeform 970"/>
              <p:cNvSpPr>
                <a:spLocks/>
              </p:cNvSpPr>
              <p:nvPr/>
            </p:nvSpPr>
            <p:spPr bwMode="auto">
              <a:xfrm>
                <a:off x="1448" y="1924"/>
                <a:ext cx="5" cy="7"/>
              </a:xfrm>
              <a:custGeom>
                <a:avLst/>
                <a:gdLst>
                  <a:gd name="T0" fmla="*/ 0 w 2"/>
                  <a:gd name="T1" fmla="*/ 0 h 3"/>
                  <a:gd name="T2" fmla="*/ 0 w 2"/>
                  <a:gd name="T3" fmla="*/ 1 h 3"/>
                  <a:gd name="T4" fmla="*/ 0 w 2"/>
                  <a:gd name="T5" fmla="*/ 2 h 3"/>
                  <a:gd name="T6" fmla="*/ 0 w 2"/>
                  <a:gd name="T7" fmla="*/ 2 h 3"/>
                  <a:gd name="T8" fmla="*/ 0 w 2"/>
                  <a:gd name="T9" fmla="*/ 2 h 3"/>
                  <a:gd name="T10" fmla="*/ 0 w 2"/>
                  <a:gd name="T11" fmla="*/ 3 h 3"/>
                  <a:gd name="T12" fmla="*/ 1 w 2"/>
                  <a:gd name="T13" fmla="*/ 2 h 3"/>
                  <a:gd name="T14" fmla="*/ 1 w 2"/>
                  <a:gd name="T15" fmla="*/ 1 h 3"/>
                  <a:gd name="T16" fmla="*/ 2 w 2"/>
                  <a:gd name="T17" fmla="*/ 0 h 3"/>
                  <a:gd name="T18" fmla="*/ 0 w 2"/>
                  <a:gd name="T19" fmla="*/ 0 h 3"/>
                  <a:gd name="T20" fmla="*/ 0 w 2"/>
                  <a:gd name="T21"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 h="3">
                    <a:moveTo>
                      <a:pt x="0" y="0"/>
                    </a:moveTo>
                    <a:cubicBezTo>
                      <a:pt x="0" y="1"/>
                      <a:pt x="0" y="1"/>
                      <a:pt x="0" y="1"/>
                    </a:cubicBezTo>
                    <a:cubicBezTo>
                      <a:pt x="0" y="1"/>
                      <a:pt x="0" y="1"/>
                      <a:pt x="0" y="2"/>
                    </a:cubicBezTo>
                    <a:cubicBezTo>
                      <a:pt x="0" y="2"/>
                      <a:pt x="0" y="2"/>
                      <a:pt x="0" y="2"/>
                    </a:cubicBezTo>
                    <a:cubicBezTo>
                      <a:pt x="0" y="2"/>
                      <a:pt x="0" y="2"/>
                      <a:pt x="0" y="2"/>
                    </a:cubicBezTo>
                    <a:cubicBezTo>
                      <a:pt x="0" y="2"/>
                      <a:pt x="0" y="2"/>
                      <a:pt x="0" y="3"/>
                    </a:cubicBezTo>
                    <a:cubicBezTo>
                      <a:pt x="0" y="3"/>
                      <a:pt x="1" y="2"/>
                      <a:pt x="1" y="2"/>
                    </a:cubicBezTo>
                    <a:cubicBezTo>
                      <a:pt x="1" y="2"/>
                      <a:pt x="1" y="2"/>
                      <a:pt x="1" y="1"/>
                    </a:cubicBezTo>
                    <a:cubicBezTo>
                      <a:pt x="1" y="1"/>
                      <a:pt x="1" y="0"/>
                      <a:pt x="2" y="0"/>
                    </a:cubicBezTo>
                    <a:cubicBezTo>
                      <a:pt x="1" y="0"/>
                      <a:pt x="1"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431" name="Freeform 971"/>
              <p:cNvSpPr>
                <a:spLocks/>
              </p:cNvSpPr>
              <p:nvPr/>
            </p:nvSpPr>
            <p:spPr bwMode="auto">
              <a:xfrm>
                <a:off x="1571" y="1998"/>
                <a:ext cx="3" cy="0"/>
              </a:xfrm>
              <a:custGeom>
                <a:avLst/>
                <a:gdLst>
                  <a:gd name="T0" fmla="*/ 0 w 1"/>
                  <a:gd name="T1" fmla="*/ 0 w 1"/>
                  <a:gd name="T2" fmla="*/ 1 w 1"/>
                  <a:gd name="T3" fmla="*/ 0 w 1"/>
                  <a:gd name="T4" fmla="*/ 0 w 1"/>
                  <a:gd name="T5" fmla="*/ 0 w 1"/>
                </a:gdLst>
                <a:ahLst/>
                <a:cxnLst>
                  <a:cxn ang="0">
                    <a:pos x="T0" y="0"/>
                  </a:cxn>
                  <a:cxn ang="0">
                    <a:pos x="T1" y="0"/>
                  </a:cxn>
                  <a:cxn ang="0">
                    <a:pos x="T2" y="0"/>
                  </a:cxn>
                  <a:cxn ang="0">
                    <a:pos x="T3" y="0"/>
                  </a:cxn>
                  <a:cxn ang="0">
                    <a:pos x="T4" y="0"/>
                  </a:cxn>
                  <a:cxn ang="0">
                    <a:pos x="T5" y="0"/>
                  </a:cxn>
                </a:cxnLst>
                <a:rect l="0" t="0" r="r" b="b"/>
                <a:pathLst>
                  <a:path w="1">
                    <a:moveTo>
                      <a:pt x="0" y="0"/>
                    </a:moveTo>
                    <a:cubicBezTo>
                      <a:pt x="0" y="0"/>
                      <a:pt x="0" y="0"/>
                      <a:pt x="0" y="0"/>
                    </a:cubicBezTo>
                    <a:cubicBezTo>
                      <a:pt x="0" y="0"/>
                      <a:pt x="0" y="0"/>
                      <a:pt x="1" y="0"/>
                    </a:cubicBezTo>
                    <a:cubicBezTo>
                      <a:pt x="1"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432" name="Freeform 972"/>
              <p:cNvSpPr>
                <a:spLocks/>
              </p:cNvSpPr>
              <p:nvPr/>
            </p:nvSpPr>
            <p:spPr bwMode="auto">
              <a:xfrm>
                <a:off x="1477" y="1967"/>
                <a:ext cx="4" cy="2"/>
              </a:xfrm>
              <a:custGeom>
                <a:avLst/>
                <a:gdLst>
                  <a:gd name="T0" fmla="*/ 0 w 2"/>
                  <a:gd name="T1" fmla="*/ 1 h 1"/>
                  <a:gd name="T2" fmla="*/ 0 w 2"/>
                  <a:gd name="T3" fmla="*/ 1 h 1"/>
                  <a:gd name="T4" fmla="*/ 1 w 2"/>
                  <a:gd name="T5" fmla="*/ 1 h 1"/>
                  <a:gd name="T6" fmla="*/ 2 w 2"/>
                  <a:gd name="T7" fmla="*/ 1 h 1"/>
                  <a:gd name="T8" fmla="*/ 1 w 2"/>
                  <a:gd name="T9" fmla="*/ 0 h 1"/>
                  <a:gd name="T10" fmla="*/ 0 w 2"/>
                  <a:gd name="T11" fmla="*/ 0 h 1"/>
                  <a:gd name="T12" fmla="*/ 0 w 2"/>
                  <a:gd name="T13" fmla="*/ 1 h 1"/>
                </a:gdLst>
                <a:ahLst/>
                <a:cxnLst>
                  <a:cxn ang="0">
                    <a:pos x="T0" y="T1"/>
                  </a:cxn>
                  <a:cxn ang="0">
                    <a:pos x="T2" y="T3"/>
                  </a:cxn>
                  <a:cxn ang="0">
                    <a:pos x="T4" y="T5"/>
                  </a:cxn>
                  <a:cxn ang="0">
                    <a:pos x="T6" y="T7"/>
                  </a:cxn>
                  <a:cxn ang="0">
                    <a:pos x="T8" y="T9"/>
                  </a:cxn>
                  <a:cxn ang="0">
                    <a:pos x="T10" y="T11"/>
                  </a:cxn>
                  <a:cxn ang="0">
                    <a:pos x="T12" y="T13"/>
                  </a:cxn>
                </a:cxnLst>
                <a:rect l="0" t="0" r="r" b="b"/>
                <a:pathLst>
                  <a:path w="2" h="1">
                    <a:moveTo>
                      <a:pt x="0" y="1"/>
                    </a:moveTo>
                    <a:cubicBezTo>
                      <a:pt x="0" y="1"/>
                      <a:pt x="0" y="1"/>
                      <a:pt x="0" y="1"/>
                    </a:cubicBezTo>
                    <a:cubicBezTo>
                      <a:pt x="1" y="1"/>
                      <a:pt x="1" y="1"/>
                      <a:pt x="1" y="1"/>
                    </a:cubicBezTo>
                    <a:cubicBezTo>
                      <a:pt x="1" y="1"/>
                      <a:pt x="1" y="1"/>
                      <a:pt x="2" y="1"/>
                    </a:cubicBezTo>
                    <a:cubicBezTo>
                      <a:pt x="2" y="1"/>
                      <a:pt x="2" y="0"/>
                      <a:pt x="1" y="0"/>
                    </a:cubicBezTo>
                    <a:cubicBezTo>
                      <a:pt x="1" y="0"/>
                      <a:pt x="0" y="0"/>
                      <a:pt x="0" y="0"/>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433" name="Freeform 973"/>
              <p:cNvSpPr>
                <a:spLocks/>
              </p:cNvSpPr>
              <p:nvPr/>
            </p:nvSpPr>
            <p:spPr bwMode="auto">
              <a:xfrm>
                <a:off x="1448" y="1920"/>
                <a:ext cx="3" cy="2"/>
              </a:xfrm>
              <a:custGeom>
                <a:avLst/>
                <a:gdLst>
                  <a:gd name="T0" fmla="*/ 1 w 1"/>
                  <a:gd name="T1" fmla="*/ 1 h 1"/>
                  <a:gd name="T2" fmla="*/ 1 w 1"/>
                  <a:gd name="T3" fmla="*/ 0 h 1"/>
                  <a:gd name="T4" fmla="*/ 0 w 1"/>
                  <a:gd name="T5" fmla="*/ 0 h 1"/>
                  <a:gd name="T6" fmla="*/ 0 w 1"/>
                  <a:gd name="T7" fmla="*/ 0 h 1"/>
                  <a:gd name="T8" fmla="*/ 1 w 1"/>
                  <a:gd name="T9" fmla="*/ 1 h 1"/>
                </a:gdLst>
                <a:ahLst/>
                <a:cxnLst>
                  <a:cxn ang="0">
                    <a:pos x="T0" y="T1"/>
                  </a:cxn>
                  <a:cxn ang="0">
                    <a:pos x="T2" y="T3"/>
                  </a:cxn>
                  <a:cxn ang="0">
                    <a:pos x="T4" y="T5"/>
                  </a:cxn>
                  <a:cxn ang="0">
                    <a:pos x="T6" y="T7"/>
                  </a:cxn>
                  <a:cxn ang="0">
                    <a:pos x="T8" y="T9"/>
                  </a:cxn>
                </a:cxnLst>
                <a:rect l="0" t="0" r="r" b="b"/>
                <a:pathLst>
                  <a:path w="1" h="1">
                    <a:moveTo>
                      <a:pt x="1" y="1"/>
                    </a:moveTo>
                    <a:cubicBezTo>
                      <a:pt x="1" y="1"/>
                      <a:pt x="1" y="0"/>
                      <a:pt x="1" y="0"/>
                    </a:cubicBezTo>
                    <a:cubicBezTo>
                      <a:pt x="1" y="0"/>
                      <a:pt x="1" y="0"/>
                      <a:pt x="0" y="0"/>
                    </a:cubicBezTo>
                    <a:cubicBezTo>
                      <a:pt x="0" y="0"/>
                      <a:pt x="0" y="0"/>
                      <a:pt x="0" y="0"/>
                    </a:cubicBezTo>
                    <a:cubicBezTo>
                      <a:pt x="0" y="0"/>
                      <a:pt x="1" y="0"/>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434" name="Freeform 974"/>
              <p:cNvSpPr>
                <a:spLocks/>
              </p:cNvSpPr>
              <p:nvPr/>
            </p:nvSpPr>
            <p:spPr bwMode="auto">
              <a:xfrm>
                <a:off x="1444" y="1894"/>
                <a:ext cx="2" cy="2"/>
              </a:xfrm>
              <a:custGeom>
                <a:avLst/>
                <a:gdLst>
                  <a:gd name="T0" fmla="*/ 0 w 1"/>
                  <a:gd name="T1" fmla="*/ 1 h 1"/>
                  <a:gd name="T2" fmla="*/ 0 w 1"/>
                  <a:gd name="T3" fmla="*/ 1 h 1"/>
                  <a:gd name="T4" fmla="*/ 1 w 1"/>
                  <a:gd name="T5" fmla="*/ 1 h 1"/>
                  <a:gd name="T6" fmla="*/ 1 w 1"/>
                  <a:gd name="T7" fmla="*/ 0 h 1"/>
                  <a:gd name="T8" fmla="*/ 0 w 1"/>
                  <a:gd name="T9" fmla="*/ 0 h 1"/>
                  <a:gd name="T10" fmla="*/ 0 w 1"/>
                  <a:gd name="T11" fmla="*/ 1 h 1"/>
                </a:gdLst>
                <a:ahLst/>
                <a:cxnLst>
                  <a:cxn ang="0">
                    <a:pos x="T0" y="T1"/>
                  </a:cxn>
                  <a:cxn ang="0">
                    <a:pos x="T2" y="T3"/>
                  </a:cxn>
                  <a:cxn ang="0">
                    <a:pos x="T4" y="T5"/>
                  </a:cxn>
                  <a:cxn ang="0">
                    <a:pos x="T6" y="T7"/>
                  </a:cxn>
                  <a:cxn ang="0">
                    <a:pos x="T8" y="T9"/>
                  </a:cxn>
                  <a:cxn ang="0">
                    <a:pos x="T10" y="T11"/>
                  </a:cxn>
                </a:cxnLst>
                <a:rect l="0" t="0" r="r" b="b"/>
                <a:pathLst>
                  <a:path w="1" h="1">
                    <a:moveTo>
                      <a:pt x="0" y="1"/>
                    </a:moveTo>
                    <a:cubicBezTo>
                      <a:pt x="0" y="1"/>
                      <a:pt x="0" y="1"/>
                      <a:pt x="0" y="1"/>
                    </a:cubicBezTo>
                    <a:cubicBezTo>
                      <a:pt x="0" y="1"/>
                      <a:pt x="1" y="1"/>
                      <a:pt x="1" y="1"/>
                    </a:cubicBezTo>
                    <a:cubicBezTo>
                      <a:pt x="1" y="1"/>
                      <a:pt x="1" y="0"/>
                      <a:pt x="1" y="0"/>
                    </a:cubicBezTo>
                    <a:cubicBezTo>
                      <a:pt x="1" y="0"/>
                      <a:pt x="0" y="0"/>
                      <a:pt x="0" y="0"/>
                    </a:cubicBezTo>
                    <a:cubicBezTo>
                      <a:pt x="0" y="0"/>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435" name="Freeform 975"/>
              <p:cNvSpPr>
                <a:spLocks/>
              </p:cNvSpPr>
              <p:nvPr/>
            </p:nvSpPr>
            <p:spPr bwMode="auto">
              <a:xfrm>
                <a:off x="1361" y="1924"/>
                <a:ext cx="16" cy="5"/>
              </a:xfrm>
              <a:custGeom>
                <a:avLst/>
                <a:gdLst>
                  <a:gd name="T0" fmla="*/ 0 w 7"/>
                  <a:gd name="T1" fmla="*/ 2 h 2"/>
                  <a:gd name="T2" fmla="*/ 3 w 7"/>
                  <a:gd name="T3" fmla="*/ 2 h 2"/>
                  <a:gd name="T4" fmla="*/ 4 w 7"/>
                  <a:gd name="T5" fmla="*/ 1 h 2"/>
                  <a:gd name="T6" fmla="*/ 5 w 7"/>
                  <a:gd name="T7" fmla="*/ 1 h 2"/>
                  <a:gd name="T8" fmla="*/ 6 w 7"/>
                  <a:gd name="T9" fmla="*/ 1 h 2"/>
                  <a:gd name="T10" fmla="*/ 6 w 7"/>
                  <a:gd name="T11" fmla="*/ 1 h 2"/>
                  <a:gd name="T12" fmla="*/ 7 w 7"/>
                  <a:gd name="T13" fmla="*/ 0 h 2"/>
                  <a:gd name="T14" fmla="*/ 7 w 7"/>
                  <a:gd name="T15" fmla="*/ 0 h 2"/>
                  <a:gd name="T16" fmla="*/ 6 w 7"/>
                  <a:gd name="T17" fmla="*/ 0 h 2"/>
                  <a:gd name="T18" fmla="*/ 4 w 7"/>
                  <a:gd name="T19" fmla="*/ 1 h 2"/>
                  <a:gd name="T20" fmla="*/ 3 w 7"/>
                  <a:gd name="T21" fmla="*/ 1 h 2"/>
                  <a:gd name="T22" fmla="*/ 2 w 7"/>
                  <a:gd name="T23" fmla="*/ 1 h 2"/>
                  <a:gd name="T24" fmla="*/ 1 w 7"/>
                  <a:gd name="T25" fmla="*/ 1 h 2"/>
                  <a:gd name="T26" fmla="*/ 0 w 7"/>
                  <a:gd name="T27" fmla="*/ 2 h 2"/>
                  <a:gd name="T28" fmla="*/ 0 w 7"/>
                  <a:gd name="T29"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 h="2">
                    <a:moveTo>
                      <a:pt x="0" y="2"/>
                    </a:moveTo>
                    <a:cubicBezTo>
                      <a:pt x="1" y="2"/>
                      <a:pt x="2" y="2"/>
                      <a:pt x="3" y="2"/>
                    </a:cubicBezTo>
                    <a:cubicBezTo>
                      <a:pt x="3" y="2"/>
                      <a:pt x="4" y="1"/>
                      <a:pt x="4" y="1"/>
                    </a:cubicBezTo>
                    <a:cubicBezTo>
                      <a:pt x="4" y="1"/>
                      <a:pt x="5" y="1"/>
                      <a:pt x="5" y="1"/>
                    </a:cubicBezTo>
                    <a:cubicBezTo>
                      <a:pt x="5" y="1"/>
                      <a:pt x="5" y="1"/>
                      <a:pt x="6" y="1"/>
                    </a:cubicBezTo>
                    <a:cubicBezTo>
                      <a:pt x="6" y="1"/>
                      <a:pt x="6" y="1"/>
                      <a:pt x="6" y="1"/>
                    </a:cubicBezTo>
                    <a:cubicBezTo>
                      <a:pt x="7" y="1"/>
                      <a:pt x="7" y="0"/>
                      <a:pt x="7" y="0"/>
                    </a:cubicBezTo>
                    <a:cubicBezTo>
                      <a:pt x="7" y="0"/>
                      <a:pt x="7" y="0"/>
                      <a:pt x="7" y="0"/>
                    </a:cubicBezTo>
                    <a:cubicBezTo>
                      <a:pt x="7" y="0"/>
                      <a:pt x="7" y="0"/>
                      <a:pt x="6" y="0"/>
                    </a:cubicBezTo>
                    <a:cubicBezTo>
                      <a:pt x="5" y="0"/>
                      <a:pt x="5" y="0"/>
                      <a:pt x="4" y="1"/>
                    </a:cubicBezTo>
                    <a:cubicBezTo>
                      <a:pt x="3" y="1"/>
                      <a:pt x="3" y="1"/>
                      <a:pt x="3" y="1"/>
                    </a:cubicBezTo>
                    <a:cubicBezTo>
                      <a:pt x="2" y="1"/>
                      <a:pt x="2" y="1"/>
                      <a:pt x="2" y="1"/>
                    </a:cubicBezTo>
                    <a:cubicBezTo>
                      <a:pt x="2" y="1"/>
                      <a:pt x="1" y="1"/>
                      <a:pt x="1" y="1"/>
                    </a:cubicBezTo>
                    <a:cubicBezTo>
                      <a:pt x="0" y="1"/>
                      <a:pt x="0" y="2"/>
                      <a:pt x="0" y="2"/>
                    </a:cubicBezTo>
                    <a:cubicBezTo>
                      <a:pt x="0" y="2"/>
                      <a:pt x="0" y="2"/>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436" name="Freeform 976"/>
              <p:cNvSpPr>
                <a:spLocks/>
              </p:cNvSpPr>
              <p:nvPr/>
            </p:nvSpPr>
            <p:spPr bwMode="auto">
              <a:xfrm>
                <a:off x="1190" y="1934"/>
                <a:ext cx="31" cy="19"/>
              </a:xfrm>
              <a:custGeom>
                <a:avLst/>
                <a:gdLst>
                  <a:gd name="T0" fmla="*/ 2 w 13"/>
                  <a:gd name="T1" fmla="*/ 8 h 8"/>
                  <a:gd name="T2" fmla="*/ 3 w 13"/>
                  <a:gd name="T3" fmla="*/ 8 h 8"/>
                  <a:gd name="T4" fmla="*/ 3 w 13"/>
                  <a:gd name="T5" fmla="*/ 8 h 8"/>
                  <a:gd name="T6" fmla="*/ 4 w 13"/>
                  <a:gd name="T7" fmla="*/ 8 h 8"/>
                  <a:gd name="T8" fmla="*/ 4 w 13"/>
                  <a:gd name="T9" fmla="*/ 8 h 8"/>
                  <a:gd name="T10" fmla="*/ 5 w 13"/>
                  <a:gd name="T11" fmla="*/ 7 h 8"/>
                  <a:gd name="T12" fmla="*/ 6 w 13"/>
                  <a:gd name="T13" fmla="*/ 6 h 8"/>
                  <a:gd name="T14" fmla="*/ 9 w 13"/>
                  <a:gd name="T15" fmla="*/ 3 h 8"/>
                  <a:gd name="T16" fmla="*/ 11 w 13"/>
                  <a:gd name="T17" fmla="*/ 2 h 8"/>
                  <a:gd name="T18" fmla="*/ 12 w 13"/>
                  <a:gd name="T19" fmla="*/ 1 h 8"/>
                  <a:gd name="T20" fmla="*/ 13 w 13"/>
                  <a:gd name="T21" fmla="*/ 0 h 8"/>
                  <a:gd name="T22" fmla="*/ 12 w 13"/>
                  <a:gd name="T23" fmla="*/ 0 h 8"/>
                  <a:gd name="T24" fmla="*/ 10 w 13"/>
                  <a:gd name="T25" fmla="*/ 1 h 8"/>
                  <a:gd name="T26" fmla="*/ 10 w 13"/>
                  <a:gd name="T27" fmla="*/ 1 h 8"/>
                  <a:gd name="T28" fmla="*/ 9 w 13"/>
                  <a:gd name="T29" fmla="*/ 2 h 8"/>
                  <a:gd name="T30" fmla="*/ 7 w 13"/>
                  <a:gd name="T31" fmla="*/ 2 h 8"/>
                  <a:gd name="T32" fmla="*/ 6 w 13"/>
                  <a:gd name="T33" fmla="*/ 4 h 8"/>
                  <a:gd name="T34" fmla="*/ 5 w 13"/>
                  <a:gd name="T35" fmla="*/ 4 h 8"/>
                  <a:gd name="T36" fmla="*/ 4 w 13"/>
                  <a:gd name="T37" fmla="*/ 5 h 8"/>
                  <a:gd name="T38" fmla="*/ 2 w 13"/>
                  <a:gd name="T39" fmla="*/ 5 h 8"/>
                  <a:gd name="T40" fmla="*/ 0 w 13"/>
                  <a:gd name="T41" fmla="*/ 7 h 8"/>
                  <a:gd name="T42" fmla="*/ 0 w 13"/>
                  <a:gd name="T43" fmla="*/ 8 h 8"/>
                  <a:gd name="T44" fmla="*/ 1 w 13"/>
                  <a:gd name="T45" fmla="*/ 8 h 8"/>
                  <a:gd name="T46" fmla="*/ 1 w 13"/>
                  <a:gd name="T47" fmla="*/ 8 h 8"/>
                  <a:gd name="T48" fmla="*/ 2 w 13"/>
                  <a:gd name="T49"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 h="8">
                    <a:moveTo>
                      <a:pt x="2" y="8"/>
                    </a:moveTo>
                    <a:cubicBezTo>
                      <a:pt x="2" y="8"/>
                      <a:pt x="3" y="8"/>
                      <a:pt x="3" y="8"/>
                    </a:cubicBezTo>
                    <a:cubicBezTo>
                      <a:pt x="3" y="8"/>
                      <a:pt x="3" y="8"/>
                      <a:pt x="3" y="8"/>
                    </a:cubicBezTo>
                    <a:cubicBezTo>
                      <a:pt x="3" y="8"/>
                      <a:pt x="4" y="8"/>
                      <a:pt x="4" y="8"/>
                    </a:cubicBezTo>
                    <a:cubicBezTo>
                      <a:pt x="4" y="8"/>
                      <a:pt x="4" y="8"/>
                      <a:pt x="4" y="8"/>
                    </a:cubicBezTo>
                    <a:cubicBezTo>
                      <a:pt x="5" y="7"/>
                      <a:pt x="5" y="7"/>
                      <a:pt x="5" y="7"/>
                    </a:cubicBezTo>
                    <a:cubicBezTo>
                      <a:pt x="6" y="7"/>
                      <a:pt x="6" y="6"/>
                      <a:pt x="6" y="6"/>
                    </a:cubicBezTo>
                    <a:cubicBezTo>
                      <a:pt x="7" y="5"/>
                      <a:pt x="8" y="4"/>
                      <a:pt x="9" y="3"/>
                    </a:cubicBezTo>
                    <a:cubicBezTo>
                      <a:pt x="10" y="3"/>
                      <a:pt x="10" y="2"/>
                      <a:pt x="11" y="2"/>
                    </a:cubicBezTo>
                    <a:cubicBezTo>
                      <a:pt x="11" y="2"/>
                      <a:pt x="12" y="1"/>
                      <a:pt x="12" y="1"/>
                    </a:cubicBezTo>
                    <a:cubicBezTo>
                      <a:pt x="13" y="1"/>
                      <a:pt x="13" y="0"/>
                      <a:pt x="13" y="0"/>
                    </a:cubicBezTo>
                    <a:cubicBezTo>
                      <a:pt x="12" y="0"/>
                      <a:pt x="12" y="0"/>
                      <a:pt x="12" y="0"/>
                    </a:cubicBezTo>
                    <a:cubicBezTo>
                      <a:pt x="11" y="1"/>
                      <a:pt x="11" y="1"/>
                      <a:pt x="10" y="1"/>
                    </a:cubicBezTo>
                    <a:cubicBezTo>
                      <a:pt x="10" y="1"/>
                      <a:pt x="10" y="1"/>
                      <a:pt x="10" y="1"/>
                    </a:cubicBezTo>
                    <a:cubicBezTo>
                      <a:pt x="9" y="1"/>
                      <a:pt x="9" y="2"/>
                      <a:pt x="9" y="2"/>
                    </a:cubicBezTo>
                    <a:cubicBezTo>
                      <a:pt x="8" y="2"/>
                      <a:pt x="8" y="2"/>
                      <a:pt x="7" y="2"/>
                    </a:cubicBezTo>
                    <a:cubicBezTo>
                      <a:pt x="7" y="3"/>
                      <a:pt x="6" y="3"/>
                      <a:pt x="6" y="4"/>
                    </a:cubicBezTo>
                    <a:cubicBezTo>
                      <a:pt x="5" y="4"/>
                      <a:pt x="5" y="4"/>
                      <a:pt x="5" y="4"/>
                    </a:cubicBezTo>
                    <a:cubicBezTo>
                      <a:pt x="5" y="4"/>
                      <a:pt x="4" y="4"/>
                      <a:pt x="4" y="5"/>
                    </a:cubicBezTo>
                    <a:cubicBezTo>
                      <a:pt x="4" y="5"/>
                      <a:pt x="3" y="5"/>
                      <a:pt x="2" y="5"/>
                    </a:cubicBezTo>
                    <a:cubicBezTo>
                      <a:pt x="2" y="6"/>
                      <a:pt x="1" y="7"/>
                      <a:pt x="0" y="7"/>
                    </a:cubicBezTo>
                    <a:cubicBezTo>
                      <a:pt x="0" y="7"/>
                      <a:pt x="0" y="8"/>
                      <a:pt x="0" y="8"/>
                    </a:cubicBezTo>
                    <a:cubicBezTo>
                      <a:pt x="0" y="8"/>
                      <a:pt x="0" y="8"/>
                      <a:pt x="1" y="8"/>
                    </a:cubicBezTo>
                    <a:cubicBezTo>
                      <a:pt x="1" y="8"/>
                      <a:pt x="1" y="8"/>
                      <a:pt x="1" y="8"/>
                    </a:cubicBezTo>
                    <a:cubicBezTo>
                      <a:pt x="2" y="8"/>
                      <a:pt x="2" y="8"/>
                      <a:pt x="2"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437" name="Freeform 977"/>
              <p:cNvSpPr>
                <a:spLocks/>
              </p:cNvSpPr>
              <p:nvPr/>
            </p:nvSpPr>
            <p:spPr bwMode="auto">
              <a:xfrm>
                <a:off x="1363" y="2081"/>
                <a:ext cx="3" cy="4"/>
              </a:xfrm>
              <a:custGeom>
                <a:avLst/>
                <a:gdLst>
                  <a:gd name="T0" fmla="*/ 1 w 1"/>
                  <a:gd name="T1" fmla="*/ 1 h 2"/>
                  <a:gd name="T2" fmla="*/ 1 w 1"/>
                  <a:gd name="T3" fmla="*/ 0 h 2"/>
                  <a:gd name="T4" fmla="*/ 0 w 1"/>
                  <a:gd name="T5" fmla="*/ 1 h 2"/>
                  <a:gd name="T6" fmla="*/ 1 w 1"/>
                  <a:gd name="T7" fmla="*/ 2 h 2"/>
                  <a:gd name="T8" fmla="*/ 1 w 1"/>
                  <a:gd name="T9" fmla="*/ 2 h 2"/>
                  <a:gd name="T10" fmla="*/ 1 w 1"/>
                  <a:gd name="T11" fmla="*/ 1 h 2"/>
                </a:gdLst>
                <a:ahLst/>
                <a:cxnLst>
                  <a:cxn ang="0">
                    <a:pos x="T0" y="T1"/>
                  </a:cxn>
                  <a:cxn ang="0">
                    <a:pos x="T2" y="T3"/>
                  </a:cxn>
                  <a:cxn ang="0">
                    <a:pos x="T4" y="T5"/>
                  </a:cxn>
                  <a:cxn ang="0">
                    <a:pos x="T6" y="T7"/>
                  </a:cxn>
                  <a:cxn ang="0">
                    <a:pos x="T8" y="T9"/>
                  </a:cxn>
                  <a:cxn ang="0">
                    <a:pos x="T10" y="T11"/>
                  </a:cxn>
                </a:cxnLst>
                <a:rect l="0" t="0" r="r" b="b"/>
                <a:pathLst>
                  <a:path w="1" h="2">
                    <a:moveTo>
                      <a:pt x="1" y="1"/>
                    </a:moveTo>
                    <a:cubicBezTo>
                      <a:pt x="1" y="0"/>
                      <a:pt x="1" y="0"/>
                      <a:pt x="1" y="0"/>
                    </a:cubicBezTo>
                    <a:cubicBezTo>
                      <a:pt x="0" y="0"/>
                      <a:pt x="0" y="0"/>
                      <a:pt x="0" y="1"/>
                    </a:cubicBezTo>
                    <a:cubicBezTo>
                      <a:pt x="0" y="1"/>
                      <a:pt x="0" y="1"/>
                      <a:pt x="1" y="2"/>
                    </a:cubicBezTo>
                    <a:cubicBezTo>
                      <a:pt x="1" y="2"/>
                      <a:pt x="1" y="2"/>
                      <a:pt x="1" y="2"/>
                    </a:cubicBezTo>
                    <a:cubicBezTo>
                      <a:pt x="1" y="1"/>
                      <a:pt x="1"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438" name="Freeform 978"/>
              <p:cNvSpPr>
                <a:spLocks/>
              </p:cNvSpPr>
              <p:nvPr/>
            </p:nvSpPr>
            <p:spPr bwMode="auto">
              <a:xfrm>
                <a:off x="1176" y="1943"/>
                <a:ext cx="3" cy="3"/>
              </a:xfrm>
              <a:custGeom>
                <a:avLst/>
                <a:gdLst>
                  <a:gd name="T0" fmla="*/ 0 w 1"/>
                  <a:gd name="T1" fmla="*/ 1 h 1"/>
                  <a:gd name="T2" fmla="*/ 1 w 1"/>
                  <a:gd name="T3" fmla="*/ 0 h 1"/>
                  <a:gd name="T4" fmla="*/ 1 w 1"/>
                  <a:gd name="T5" fmla="*/ 0 h 1"/>
                  <a:gd name="T6" fmla="*/ 0 w 1"/>
                  <a:gd name="T7" fmla="*/ 1 h 1"/>
                  <a:gd name="T8" fmla="*/ 0 w 1"/>
                  <a:gd name="T9" fmla="*/ 1 h 1"/>
                </a:gdLst>
                <a:ahLst/>
                <a:cxnLst>
                  <a:cxn ang="0">
                    <a:pos x="T0" y="T1"/>
                  </a:cxn>
                  <a:cxn ang="0">
                    <a:pos x="T2" y="T3"/>
                  </a:cxn>
                  <a:cxn ang="0">
                    <a:pos x="T4" y="T5"/>
                  </a:cxn>
                  <a:cxn ang="0">
                    <a:pos x="T6" y="T7"/>
                  </a:cxn>
                  <a:cxn ang="0">
                    <a:pos x="T8" y="T9"/>
                  </a:cxn>
                </a:cxnLst>
                <a:rect l="0" t="0" r="r" b="b"/>
                <a:pathLst>
                  <a:path w="1" h="1">
                    <a:moveTo>
                      <a:pt x="0" y="1"/>
                    </a:moveTo>
                    <a:cubicBezTo>
                      <a:pt x="1" y="1"/>
                      <a:pt x="1" y="1"/>
                      <a:pt x="1" y="0"/>
                    </a:cubicBezTo>
                    <a:cubicBezTo>
                      <a:pt x="1" y="0"/>
                      <a:pt x="1" y="0"/>
                      <a:pt x="1" y="0"/>
                    </a:cubicBezTo>
                    <a:cubicBezTo>
                      <a:pt x="1" y="0"/>
                      <a:pt x="1" y="1"/>
                      <a:pt x="0" y="1"/>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439" name="Freeform 979"/>
              <p:cNvSpPr>
                <a:spLocks/>
              </p:cNvSpPr>
              <p:nvPr/>
            </p:nvSpPr>
            <p:spPr bwMode="auto">
              <a:xfrm>
                <a:off x="1200" y="2137"/>
                <a:ext cx="2" cy="3"/>
              </a:xfrm>
              <a:custGeom>
                <a:avLst/>
                <a:gdLst>
                  <a:gd name="T0" fmla="*/ 1 w 1"/>
                  <a:gd name="T1" fmla="*/ 0 h 1"/>
                  <a:gd name="T2" fmla="*/ 0 w 1"/>
                  <a:gd name="T3" fmla="*/ 0 h 1"/>
                  <a:gd name="T4" fmla="*/ 1 w 1"/>
                  <a:gd name="T5" fmla="*/ 1 h 1"/>
                  <a:gd name="T6" fmla="*/ 1 w 1"/>
                  <a:gd name="T7" fmla="*/ 1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1" y="0"/>
                      <a:pt x="0" y="0"/>
                      <a:pt x="0" y="0"/>
                    </a:cubicBezTo>
                    <a:cubicBezTo>
                      <a:pt x="0" y="1"/>
                      <a:pt x="1" y="1"/>
                      <a:pt x="1" y="1"/>
                    </a:cubicBezTo>
                    <a:cubicBezTo>
                      <a:pt x="1" y="1"/>
                      <a:pt x="1" y="1"/>
                      <a:pt x="1" y="1"/>
                    </a:cubicBezTo>
                    <a:cubicBezTo>
                      <a:pt x="1" y="1"/>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440" name="Freeform 980"/>
              <p:cNvSpPr>
                <a:spLocks/>
              </p:cNvSpPr>
              <p:nvPr/>
            </p:nvSpPr>
            <p:spPr bwMode="auto">
              <a:xfrm>
                <a:off x="1325" y="2059"/>
                <a:ext cx="3" cy="7"/>
              </a:xfrm>
              <a:custGeom>
                <a:avLst/>
                <a:gdLst>
                  <a:gd name="T0" fmla="*/ 0 w 1"/>
                  <a:gd name="T1" fmla="*/ 0 h 3"/>
                  <a:gd name="T2" fmla="*/ 0 w 1"/>
                  <a:gd name="T3" fmla="*/ 1 h 3"/>
                  <a:gd name="T4" fmla="*/ 0 w 1"/>
                  <a:gd name="T5" fmla="*/ 2 h 3"/>
                  <a:gd name="T6" fmla="*/ 0 w 1"/>
                  <a:gd name="T7" fmla="*/ 2 h 3"/>
                  <a:gd name="T8" fmla="*/ 0 w 1"/>
                  <a:gd name="T9" fmla="*/ 3 h 3"/>
                  <a:gd name="T10" fmla="*/ 1 w 1"/>
                  <a:gd name="T11" fmla="*/ 3 h 3"/>
                  <a:gd name="T12" fmla="*/ 1 w 1"/>
                  <a:gd name="T13" fmla="*/ 2 h 3"/>
                  <a:gd name="T14" fmla="*/ 1 w 1"/>
                  <a:gd name="T15" fmla="*/ 1 h 3"/>
                  <a:gd name="T16" fmla="*/ 1 w 1"/>
                  <a:gd name="T17" fmla="*/ 1 h 3"/>
                  <a:gd name="T18" fmla="*/ 1 w 1"/>
                  <a:gd name="T19" fmla="*/ 1 h 3"/>
                  <a:gd name="T20" fmla="*/ 0 w 1"/>
                  <a:gd name="T21"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 h="3">
                    <a:moveTo>
                      <a:pt x="0" y="0"/>
                    </a:moveTo>
                    <a:cubicBezTo>
                      <a:pt x="0" y="1"/>
                      <a:pt x="0" y="1"/>
                      <a:pt x="0" y="1"/>
                    </a:cubicBezTo>
                    <a:cubicBezTo>
                      <a:pt x="0" y="1"/>
                      <a:pt x="0" y="1"/>
                      <a:pt x="0" y="2"/>
                    </a:cubicBezTo>
                    <a:cubicBezTo>
                      <a:pt x="0" y="2"/>
                      <a:pt x="0" y="2"/>
                      <a:pt x="0" y="2"/>
                    </a:cubicBezTo>
                    <a:cubicBezTo>
                      <a:pt x="0" y="2"/>
                      <a:pt x="0" y="2"/>
                      <a:pt x="0" y="3"/>
                    </a:cubicBezTo>
                    <a:cubicBezTo>
                      <a:pt x="1" y="3"/>
                      <a:pt x="1" y="3"/>
                      <a:pt x="1" y="3"/>
                    </a:cubicBezTo>
                    <a:cubicBezTo>
                      <a:pt x="1" y="2"/>
                      <a:pt x="1" y="2"/>
                      <a:pt x="1" y="2"/>
                    </a:cubicBezTo>
                    <a:cubicBezTo>
                      <a:pt x="1" y="2"/>
                      <a:pt x="1" y="1"/>
                      <a:pt x="1" y="1"/>
                    </a:cubicBezTo>
                    <a:cubicBezTo>
                      <a:pt x="1" y="1"/>
                      <a:pt x="1" y="1"/>
                      <a:pt x="1" y="1"/>
                    </a:cubicBezTo>
                    <a:cubicBezTo>
                      <a:pt x="1" y="1"/>
                      <a:pt x="1" y="1"/>
                      <a:pt x="1" y="1"/>
                    </a:cubicBezTo>
                    <a:cubicBezTo>
                      <a:pt x="1"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441" name="Freeform 981"/>
              <p:cNvSpPr>
                <a:spLocks/>
              </p:cNvSpPr>
              <p:nvPr/>
            </p:nvSpPr>
            <p:spPr bwMode="auto">
              <a:xfrm>
                <a:off x="1287" y="1988"/>
                <a:ext cx="31" cy="24"/>
              </a:xfrm>
              <a:custGeom>
                <a:avLst/>
                <a:gdLst>
                  <a:gd name="T0" fmla="*/ 6 w 13"/>
                  <a:gd name="T1" fmla="*/ 10 h 10"/>
                  <a:gd name="T2" fmla="*/ 6 w 13"/>
                  <a:gd name="T3" fmla="*/ 10 h 10"/>
                  <a:gd name="T4" fmla="*/ 6 w 13"/>
                  <a:gd name="T5" fmla="*/ 10 h 10"/>
                  <a:gd name="T6" fmla="*/ 6 w 13"/>
                  <a:gd name="T7" fmla="*/ 9 h 10"/>
                  <a:gd name="T8" fmla="*/ 7 w 13"/>
                  <a:gd name="T9" fmla="*/ 9 h 10"/>
                  <a:gd name="T10" fmla="*/ 9 w 13"/>
                  <a:gd name="T11" fmla="*/ 7 h 10"/>
                  <a:gd name="T12" fmla="*/ 10 w 13"/>
                  <a:gd name="T13" fmla="*/ 6 h 10"/>
                  <a:gd name="T14" fmla="*/ 11 w 13"/>
                  <a:gd name="T15" fmla="*/ 5 h 10"/>
                  <a:gd name="T16" fmla="*/ 12 w 13"/>
                  <a:gd name="T17" fmla="*/ 5 h 10"/>
                  <a:gd name="T18" fmla="*/ 13 w 13"/>
                  <a:gd name="T19" fmla="*/ 4 h 10"/>
                  <a:gd name="T20" fmla="*/ 13 w 13"/>
                  <a:gd name="T21" fmla="*/ 3 h 10"/>
                  <a:gd name="T22" fmla="*/ 13 w 13"/>
                  <a:gd name="T23" fmla="*/ 3 h 10"/>
                  <a:gd name="T24" fmla="*/ 13 w 13"/>
                  <a:gd name="T25" fmla="*/ 2 h 10"/>
                  <a:gd name="T26" fmla="*/ 12 w 13"/>
                  <a:gd name="T27" fmla="*/ 2 h 10"/>
                  <a:gd name="T28" fmla="*/ 13 w 13"/>
                  <a:gd name="T29" fmla="*/ 1 h 10"/>
                  <a:gd name="T30" fmla="*/ 12 w 13"/>
                  <a:gd name="T31" fmla="*/ 1 h 10"/>
                  <a:gd name="T32" fmla="*/ 11 w 13"/>
                  <a:gd name="T33" fmla="*/ 0 h 10"/>
                  <a:gd name="T34" fmla="*/ 10 w 13"/>
                  <a:gd name="T35" fmla="*/ 0 h 10"/>
                  <a:gd name="T36" fmla="*/ 10 w 13"/>
                  <a:gd name="T37" fmla="*/ 1 h 10"/>
                  <a:gd name="T38" fmla="*/ 8 w 13"/>
                  <a:gd name="T39" fmla="*/ 1 h 10"/>
                  <a:gd name="T40" fmla="*/ 8 w 13"/>
                  <a:gd name="T41" fmla="*/ 1 h 10"/>
                  <a:gd name="T42" fmla="*/ 7 w 13"/>
                  <a:gd name="T43" fmla="*/ 1 h 10"/>
                  <a:gd name="T44" fmla="*/ 6 w 13"/>
                  <a:gd name="T45" fmla="*/ 1 h 10"/>
                  <a:gd name="T46" fmla="*/ 5 w 13"/>
                  <a:gd name="T47" fmla="*/ 1 h 10"/>
                  <a:gd name="T48" fmla="*/ 3 w 13"/>
                  <a:gd name="T49" fmla="*/ 1 h 10"/>
                  <a:gd name="T50" fmla="*/ 2 w 13"/>
                  <a:gd name="T51" fmla="*/ 2 h 10"/>
                  <a:gd name="T52" fmla="*/ 1 w 13"/>
                  <a:gd name="T53" fmla="*/ 3 h 10"/>
                  <a:gd name="T54" fmla="*/ 0 w 13"/>
                  <a:gd name="T55" fmla="*/ 4 h 10"/>
                  <a:gd name="T56" fmla="*/ 0 w 13"/>
                  <a:gd name="T57" fmla="*/ 5 h 10"/>
                  <a:gd name="T58" fmla="*/ 1 w 13"/>
                  <a:gd name="T59" fmla="*/ 5 h 10"/>
                  <a:gd name="T60" fmla="*/ 2 w 13"/>
                  <a:gd name="T61" fmla="*/ 5 h 10"/>
                  <a:gd name="T62" fmla="*/ 2 w 13"/>
                  <a:gd name="T63" fmla="*/ 6 h 10"/>
                  <a:gd name="T64" fmla="*/ 3 w 13"/>
                  <a:gd name="T65" fmla="*/ 7 h 10"/>
                  <a:gd name="T66" fmla="*/ 3 w 13"/>
                  <a:gd name="T67" fmla="*/ 7 h 10"/>
                  <a:gd name="T68" fmla="*/ 3 w 13"/>
                  <a:gd name="T69" fmla="*/ 8 h 10"/>
                  <a:gd name="T70" fmla="*/ 4 w 13"/>
                  <a:gd name="T71" fmla="*/ 8 h 10"/>
                  <a:gd name="T72" fmla="*/ 5 w 13"/>
                  <a:gd name="T73" fmla="*/ 10 h 10"/>
                  <a:gd name="T74" fmla="*/ 6 w 13"/>
                  <a:gd name="T75"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 h="10">
                    <a:moveTo>
                      <a:pt x="6" y="10"/>
                    </a:moveTo>
                    <a:cubicBezTo>
                      <a:pt x="6" y="10"/>
                      <a:pt x="6" y="10"/>
                      <a:pt x="6" y="10"/>
                    </a:cubicBezTo>
                    <a:cubicBezTo>
                      <a:pt x="6" y="10"/>
                      <a:pt x="6" y="10"/>
                      <a:pt x="6" y="10"/>
                    </a:cubicBezTo>
                    <a:cubicBezTo>
                      <a:pt x="6" y="9"/>
                      <a:pt x="6" y="9"/>
                      <a:pt x="6" y="9"/>
                    </a:cubicBezTo>
                    <a:cubicBezTo>
                      <a:pt x="7" y="9"/>
                      <a:pt x="7" y="9"/>
                      <a:pt x="7" y="9"/>
                    </a:cubicBezTo>
                    <a:cubicBezTo>
                      <a:pt x="8" y="8"/>
                      <a:pt x="8" y="8"/>
                      <a:pt x="9" y="7"/>
                    </a:cubicBezTo>
                    <a:cubicBezTo>
                      <a:pt x="9" y="7"/>
                      <a:pt x="9" y="7"/>
                      <a:pt x="10" y="6"/>
                    </a:cubicBezTo>
                    <a:cubicBezTo>
                      <a:pt x="10" y="6"/>
                      <a:pt x="11" y="6"/>
                      <a:pt x="11" y="5"/>
                    </a:cubicBezTo>
                    <a:cubicBezTo>
                      <a:pt x="11" y="5"/>
                      <a:pt x="12" y="5"/>
                      <a:pt x="12" y="5"/>
                    </a:cubicBezTo>
                    <a:cubicBezTo>
                      <a:pt x="12" y="5"/>
                      <a:pt x="13" y="4"/>
                      <a:pt x="13" y="4"/>
                    </a:cubicBezTo>
                    <a:cubicBezTo>
                      <a:pt x="13" y="4"/>
                      <a:pt x="13" y="3"/>
                      <a:pt x="13" y="3"/>
                    </a:cubicBezTo>
                    <a:cubicBezTo>
                      <a:pt x="13" y="3"/>
                      <a:pt x="13" y="3"/>
                      <a:pt x="13" y="3"/>
                    </a:cubicBezTo>
                    <a:cubicBezTo>
                      <a:pt x="13" y="3"/>
                      <a:pt x="13" y="2"/>
                      <a:pt x="13" y="2"/>
                    </a:cubicBezTo>
                    <a:cubicBezTo>
                      <a:pt x="13" y="2"/>
                      <a:pt x="13" y="2"/>
                      <a:pt x="12" y="2"/>
                    </a:cubicBezTo>
                    <a:cubicBezTo>
                      <a:pt x="12" y="2"/>
                      <a:pt x="12" y="2"/>
                      <a:pt x="13" y="1"/>
                    </a:cubicBezTo>
                    <a:cubicBezTo>
                      <a:pt x="12" y="1"/>
                      <a:pt x="12" y="1"/>
                      <a:pt x="12" y="1"/>
                    </a:cubicBezTo>
                    <a:cubicBezTo>
                      <a:pt x="12" y="1"/>
                      <a:pt x="12" y="0"/>
                      <a:pt x="11" y="0"/>
                    </a:cubicBezTo>
                    <a:cubicBezTo>
                      <a:pt x="11" y="0"/>
                      <a:pt x="11" y="0"/>
                      <a:pt x="10" y="0"/>
                    </a:cubicBezTo>
                    <a:cubicBezTo>
                      <a:pt x="10" y="1"/>
                      <a:pt x="10" y="1"/>
                      <a:pt x="10" y="1"/>
                    </a:cubicBezTo>
                    <a:cubicBezTo>
                      <a:pt x="9" y="1"/>
                      <a:pt x="9" y="1"/>
                      <a:pt x="8" y="1"/>
                    </a:cubicBezTo>
                    <a:cubicBezTo>
                      <a:pt x="8" y="1"/>
                      <a:pt x="8" y="1"/>
                      <a:pt x="8" y="1"/>
                    </a:cubicBezTo>
                    <a:cubicBezTo>
                      <a:pt x="7" y="1"/>
                      <a:pt x="7" y="1"/>
                      <a:pt x="7" y="1"/>
                    </a:cubicBezTo>
                    <a:cubicBezTo>
                      <a:pt x="6" y="1"/>
                      <a:pt x="6" y="1"/>
                      <a:pt x="6" y="1"/>
                    </a:cubicBezTo>
                    <a:cubicBezTo>
                      <a:pt x="5" y="1"/>
                      <a:pt x="5" y="1"/>
                      <a:pt x="5" y="1"/>
                    </a:cubicBezTo>
                    <a:cubicBezTo>
                      <a:pt x="4" y="1"/>
                      <a:pt x="4" y="1"/>
                      <a:pt x="3" y="1"/>
                    </a:cubicBezTo>
                    <a:cubicBezTo>
                      <a:pt x="3" y="2"/>
                      <a:pt x="3" y="2"/>
                      <a:pt x="2" y="2"/>
                    </a:cubicBezTo>
                    <a:cubicBezTo>
                      <a:pt x="2" y="2"/>
                      <a:pt x="2" y="3"/>
                      <a:pt x="1" y="3"/>
                    </a:cubicBezTo>
                    <a:cubicBezTo>
                      <a:pt x="1" y="3"/>
                      <a:pt x="0" y="4"/>
                      <a:pt x="0" y="4"/>
                    </a:cubicBezTo>
                    <a:cubicBezTo>
                      <a:pt x="0" y="4"/>
                      <a:pt x="0" y="4"/>
                      <a:pt x="0" y="5"/>
                    </a:cubicBezTo>
                    <a:cubicBezTo>
                      <a:pt x="0" y="5"/>
                      <a:pt x="1" y="5"/>
                      <a:pt x="1" y="5"/>
                    </a:cubicBezTo>
                    <a:cubicBezTo>
                      <a:pt x="1" y="5"/>
                      <a:pt x="2" y="5"/>
                      <a:pt x="2" y="5"/>
                    </a:cubicBezTo>
                    <a:cubicBezTo>
                      <a:pt x="2" y="6"/>
                      <a:pt x="2" y="6"/>
                      <a:pt x="2" y="6"/>
                    </a:cubicBezTo>
                    <a:cubicBezTo>
                      <a:pt x="3" y="6"/>
                      <a:pt x="3" y="7"/>
                      <a:pt x="3" y="7"/>
                    </a:cubicBezTo>
                    <a:cubicBezTo>
                      <a:pt x="3" y="7"/>
                      <a:pt x="3" y="7"/>
                      <a:pt x="3" y="7"/>
                    </a:cubicBezTo>
                    <a:cubicBezTo>
                      <a:pt x="3" y="8"/>
                      <a:pt x="3" y="8"/>
                      <a:pt x="3" y="8"/>
                    </a:cubicBezTo>
                    <a:cubicBezTo>
                      <a:pt x="3" y="8"/>
                      <a:pt x="4" y="8"/>
                      <a:pt x="4" y="8"/>
                    </a:cubicBezTo>
                    <a:cubicBezTo>
                      <a:pt x="4" y="9"/>
                      <a:pt x="4" y="9"/>
                      <a:pt x="5" y="10"/>
                    </a:cubicBezTo>
                    <a:cubicBezTo>
                      <a:pt x="5" y="10"/>
                      <a:pt x="5" y="10"/>
                      <a:pt x="6"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442" name="Freeform 982"/>
              <p:cNvSpPr>
                <a:spLocks/>
              </p:cNvSpPr>
              <p:nvPr/>
            </p:nvSpPr>
            <p:spPr bwMode="auto">
              <a:xfrm>
                <a:off x="1276" y="1995"/>
                <a:ext cx="7" cy="3"/>
              </a:xfrm>
              <a:custGeom>
                <a:avLst/>
                <a:gdLst>
                  <a:gd name="T0" fmla="*/ 2 w 3"/>
                  <a:gd name="T1" fmla="*/ 1 h 1"/>
                  <a:gd name="T2" fmla="*/ 3 w 3"/>
                  <a:gd name="T3" fmla="*/ 1 h 1"/>
                  <a:gd name="T4" fmla="*/ 3 w 3"/>
                  <a:gd name="T5" fmla="*/ 0 h 1"/>
                  <a:gd name="T6" fmla="*/ 2 w 3"/>
                  <a:gd name="T7" fmla="*/ 0 h 1"/>
                  <a:gd name="T8" fmla="*/ 1 w 3"/>
                  <a:gd name="T9" fmla="*/ 0 h 1"/>
                  <a:gd name="T10" fmla="*/ 0 w 3"/>
                  <a:gd name="T11" fmla="*/ 0 h 1"/>
                  <a:gd name="T12" fmla="*/ 1 w 3"/>
                  <a:gd name="T13" fmla="*/ 1 h 1"/>
                  <a:gd name="T14" fmla="*/ 1 w 3"/>
                  <a:gd name="T15" fmla="*/ 1 h 1"/>
                  <a:gd name="T16" fmla="*/ 2 w 3"/>
                  <a:gd name="T17" fmla="*/ 1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
                    <a:moveTo>
                      <a:pt x="2" y="1"/>
                    </a:moveTo>
                    <a:cubicBezTo>
                      <a:pt x="2" y="1"/>
                      <a:pt x="2" y="1"/>
                      <a:pt x="3" y="1"/>
                    </a:cubicBezTo>
                    <a:cubicBezTo>
                      <a:pt x="3" y="0"/>
                      <a:pt x="3" y="0"/>
                      <a:pt x="3" y="0"/>
                    </a:cubicBezTo>
                    <a:cubicBezTo>
                      <a:pt x="3" y="0"/>
                      <a:pt x="3" y="0"/>
                      <a:pt x="2" y="0"/>
                    </a:cubicBezTo>
                    <a:cubicBezTo>
                      <a:pt x="2" y="0"/>
                      <a:pt x="1" y="0"/>
                      <a:pt x="1" y="0"/>
                    </a:cubicBezTo>
                    <a:cubicBezTo>
                      <a:pt x="1" y="0"/>
                      <a:pt x="1" y="0"/>
                      <a:pt x="0" y="0"/>
                    </a:cubicBezTo>
                    <a:cubicBezTo>
                      <a:pt x="1" y="1"/>
                      <a:pt x="1" y="1"/>
                      <a:pt x="1" y="1"/>
                    </a:cubicBezTo>
                    <a:cubicBezTo>
                      <a:pt x="1" y="1"/>
                      <a:pt x="1" y="1"/>
                      <a:pt x="1" y="1"/>
                    </a:cubicBezTo>
                    <a:cubicBezTo>
                      <a:pt x="1" y="1"/>
                      <a:pt x="1" y="1"/>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443" name="Freeform 983"/>
              <p:cNvSpPr>
                <a:spLocks/>
              </p:cNvSpPr>
              <p:nvPr/>
            </p:nvSpPr>
            <p:spPr bwMode="auto">
              <a:xfrm>
                <a:off x="1207" y="2140"/>
                <a:ext cx="5" cy="5"/>
              </a:xfrm>
              <a:custGeom>
                <a:avLst/>
                <a:gdLst>
                  <a:gd name="T0" fmla="*/ 1 w 2"/>
                  <a:gd name="T1" fmla="*/ 1 h 2"/>
                  <a:gd name="T2" fmla="*/ 1 w 2"/>
                  <a:gd name="T3" fmla="*/ 1 h 2"/>
                  <a:gd name="T4" fmla="*/ 1 w 2"/>
                  <a:gd name="T5" fmla="*/ 1 h 2"/>
                  <a:gd name="T6" fmla="*/ 0 w 2"/>
                  <a:gd name="T7" fmla="*/ 1 h 2"/>
                  <a:gd name="T8" fmla="*/ 1 w 2"/>
                  <a:gd name="T9" fmla="*/ 2 h 2"/>
                  <a:gd name="T10" fmla="*/ 1 w 2"/>
                  <a:gd name="T11" fmla="*/ 2 h 2"/>
                  <a:gd name="T12" fmla="*/ 2 w 2"/>
                  <a:gd name="T13" fmla="*/ 1 h 2"/>
                  <a:gd name="T14" fmla="*/ 2 w 2"/>
                  <a:gd name="T15" fmla="*/ 1 h 2"/>
                  <a:gd name="T16" fmla="*/ 2 w 2"/>
                  <a:gd name="T17" fmla="*/ 0 h 2"/>
                  <a:gd name="T18" fmla="*/ 1 w 2"/>
                  <a:gd name="T19"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2">
                    <a:moveTo>
                      <a:pt x="1" y="1"/>
                    </a:moveTo>
                    <a:cubicBezTo>
                      <a:pt x="1" y="1"/>
                      <a:pt x="1" y="1"/>
                      <a:pt x="1" y="1"/>
                    </a:cubicBezTo>
                    <a:cubicBezTo>
                      <a:pt x="1" y="1"/>
                      <a:pt x="1" y="1"/>
                      <a:pt x="1" y="1"/>
                    </a:cubicBezTo>
                    <a:cubicBezTo>
                      <a:pt x="0" y="1"/>
                      <a:pt x="0" y="1"/>
                      <a:pt x="0" y="1"/>
                    </a:cubicBezTo>
                    <a:cubicBezTo>
                      <a:pt x="0" y="2"/>
                      <a:pt x="1" y="2"/>
                      <a:pt x="1" y="2"/>
                    </a:cubicBezTo>
                    <a:cubicBezTo>
                      <a:pt x="1" y="2"/>
                      <a:pt x="1" y="2"/>
                      <a:pt x="1" y="2"/>
                    </a:cubicBezTo>
                    <a:cubicBezTo>
                      <a:pt x="2" y="2"/>
                      <a:pt x="2" y="1"/>
                      <a:pt x="2" y="1"/>
                    </a:cubicBezTo>
                    <a:cubicBezTo>
                      <a:pt x="2" y="1"/>
                      <a:pt x="2" y="1"/>
                      <a:pt x="2" y="1"/>
                    </a:cubicBezTo>
                    <a:cubicBezTo>
                      <a:pt x="2" y="1"/>
                      <a:pt x="2" y="1"/>
                      <a:pt x="2" y="0"/>
                    </a:cubicBezTo>
                    <a:cubicBezTo>
                      <a:pt x="2" y="0"/>
                      <a:pt x="2"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444" name="Freeform 984"/>
              <p:cNvSpPr>
                <a:spLocks/>
              </p:cNvSpPr>
              <p:nvPr/>
            </p:nvSpPr>
            <p:spPr bwMode="auto">
              <a:xfrm>
                <a:off x="1205" y="2128"/>
                <a:ext cx="2" cy="2"/>
              </a:xfrm>
              <a:custGeom>
                <a:avLst/>
                <a:gdLst>
                  <a:gd name="T0" fmla="*/ 1 w 1"/>
                  <a:gd name="T1" fmla="*/ 0 h 1"/>
                  <a:gd name="T2" fmla="*/ 0 w 1"/>
                  <a:gd name="T3" fmla="*/ 0 h 1"/>
                  <a:gd name="T4" fmla="*/ 0 w 1"/>
                  <a:gd name="T5" fmla="*/ 1 h 1"/>
                  <a:gd name="T6" fmla="*/ 0 w 1"/>
                  <a:gd name="T7" fmla="*/ 0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1" y="0"/>
                      <a:pt x="0" y="0"/>
                      <a:pt x="0" y="0"/>
                    </a:cubicBezTo>
                    <a:cubicBezTo>
                      <a:pt x="0" y="0"/>
                      <a:pt x="0" y="1"/>
                      <a:pt x="0" y="1"/>
                    </a:cubicBezTo>
                    <a:cubicBezTo>
                      <a:pt x="0" y="1"/>
                      <a:pt x="0" y="0"/>
                      <a:pt x="0"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445" name="Freeform 985"/>
              <p:cNvSpPr>
                <a:spLocks/>
              </p:cNvSpPr>
              <p:nvPr/>
            </p:nvSpPr>
            <p:spPr bwMode="auto">
              <a:xfrm>
                <a:off x="1195" y="2133"/>
                <a:ext cx="3" cy="2"/>
              </a:xfrm>
              <a:custGeom>
                <a:avLst/>
                <a:gdLst>
                  <a:gd name="T0" fmla="*/ 1 w 1"/>
                  <a:gd name="T1" fmla="*/ 0 h 1"/>
                  <a:gd name="T2" fmla="*/ 0 w 1"/>
                  <a:gd name="T3" fmla="*/ 0 h 1"/>
                  <a:gd name="T4" fmla="*/ 0 w 1"/>
                  <a:gd name="T5" fmla="*/ 1 h 1"/>
                  <a:gd name="T6" fmla="*/ 1 w 1"/>
                  <a:gd name="T7" fmla="*/ 0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1" y="0"/>
                      <a:pt x="1" y="0"/>
                      <a:pt x="0" y="0"/>
                    </a:cubicBezTo>
                    <a:cubicBezTo>
                      <a:pt x="0" y="0"/>
                      <a:pt x="0" y="1"/>
                      <a:pt x="0" y="1"/>
                    </a:cubicBezTo>
                    <a:cubicBezTo>
                      <a:pt x="1" y="1"/>
                      <a:pt x="1" y="1"/>
                      <a:pt x="1"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446" name="Freeform 986"/>
              <p:cNvSpPr>
                <a:spLocks/>
              </p:cNvSpPr>
              <p:nvPr/>
            </p:nvSpPr>
            <p:spPr bwMode="auto">
              <a:xfrm>
                <a:off x="1205" y="2147"/>
                <a:ext cx="4" cy="7"/>
              </a:xfrm>
              <a:custGeom>
                <a:avLst/>
                <a:gdLst>
                  <a:gd name="T0" fmla="*/ 1 w 2"/>
                  <a:gd name="T1" fmla="*/ 1 h 3"/>
                  <a:gd name="T2" fmla="*/ 1 w 2"/>
                  <a:gd name="T3" fmla="*/ 0 h 3"/>
                  <a:gd name="T4" fmla="*/ 1 w 2"/>
                  <a:gd name="T5" fmla="*/ 0 h 3"/>
                  <a:gd name="T6" fmla="*/ 1 w 2"/>
                  <a:gd name="T7" fmla="*/ 1 h 3"/>
                  <a:gd name="T8" fmla="*/ 1 w 2"/>
                  <a:gd name="T9" fmla="*/ 1 h 3"/>
                  <a:gd name="T10" fmla="*/ 0 w 2"/>
                  <a:gd name="T11" fmla="*/ 2 h 3"/>
                  <a:gd name="T12" fmla="*/ 1 w 2"/>
                  <a:gd name="T13" fmla="*/ 3 h 3"/>
                  <a:gd name="T14" fmla="*/ 1 w 2"/>
                  <a:gd name="T15" fmla="*/ 3 h 3"/>
                  <a:gd name="T16" fmla="*/ 1 w 2"/>
                  <a:gd name="T17" fmla="*/ 2 h 3"/>
                  <a:gd name="T18" fmla="*/ 2 w 2"/>
                  <a:gd name="T19" fmla="*/ 2 h 3"/>
                  <a:gd name="T20" fmla="*/ 2 w 2"/>
                  <a:gd name="T21" fmla="*/ 1 h 3"/>
                  <a:gd name="T22" fmla="*/ 2 w 2"/>
                  <a:gd name="T23" fmla="*/ 1 h 3"/>
                  <a:gd name="T24" fmla="*/ 1 w 2"/>
                  <a:gd name="T25" fmla="*/ 1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3">
                    <a:moveTo>
                      <a:pt x="1" y="1"/>
                    </a:moveTo>
                    <a:cubicBezTo>
                      <a:pt x="1" y="0"/>
                      <a:pt x="1" y="0"/>
                      <a:pt x="1" y="0"/>
                    </a:cubicBezTo>
                    <a:cubicBezTo>
                      <a:pt x="1" y="0"/>
                      <a:pt x="1" y="0"/>
                      <a:pt x="1" y="0"/>
                    </a:cubicBezTo>
                    <a:cubicBezTo>
                      <a:pt x="1" y="0"/>
                      <a:pt x="1" y="1"/>
                      <a:pt x="1" y="1"/>
                    </a:cubicBezTo>
                    <a:cubicBezTo>
                      <a:pt x="1" y="1"/>
                      <a:pt x="1" y="1"/>
                      <a:pt x="1" y="1"/>
                    </a:cubicBezTo>
                    <a:cubicBezTo>
                      <a:pt x="0" y="2"/>
                      <a:pt x="0" y="2"/>
                      <a:pt x="0" y="2"/>
                    </a:cubicBezTo>
                    <a:cubicBezTo>
                      <a:pt x="0" y="2"/>
                      <a:pt x="1" y="3"/>
                      <a:pt x="1" y="3"/>
                    </a:cubicBezTo>
                    <a:cubicBezTo>
                      <a:pt x="1" y="3"/>
                      <a:pt x="1" y="3"/>
                      <a:pt x="1" y="3"/>
                    </a:cubicBezTo>
                    <a:cubicBezTo>
                      <a:pt x="1" y="2"/>
                      <a:pt x="1" y="2"/>
                      <a:pt x="1" y="2"/>
                    </a:cubicBezTo>
                    <a:cubicBezTo>
                      <a:pt x="2" y="2"/>
                      <a:pt x="2" y="2"/>
                      <a:pt x="2" y="2"/>
                    </a:cubicBezTo>
                    <a:cubicBezTo>
                      <a:pt x="2" y="2"/>
                      <a:pt x="2" y="1"/>
                      <a:pt x="2" y="1"/>
                    </a:cubicBezTo>
                    <a:cubicBezTo>
                      <a:pt x="2" y="1"/>
                      <a:pt x="2" y="1"/>
                      <a:pt x="2" y="1"/>
                    </a:cubicBezTo>
                    <a:cubicBezTo>
                      <a:pt x="2" y="1"/>
                      <a:pt x="2"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447" name="Freeform 987"/>
              <p:cNvSpPr>
                <a:spLocks/>
              </p:cNvSpPr>
              <p:nvPr/>
            </p:nvSpPr>
            <p:spPr bwMode="auto">
              <a:xfrm>
                <a:off x="1200" y="2137"/>
                <a:ext cx="2" cy="3"/>
              </a:xfrm>
              <a:custGeom>
                <a:avLst/>
                <a:gdLst>
                  <a:gd name="T0" fmla="*/ 1 w 1"/>
                  <a:gd name="T1" fmla="*/ 1 h 1"/>
                  <a:gd name="T2" fmla="*/ 0 w 1"/>
                  <a:gd name="T3" fmla="*/ 0 h 1"/>
                  <a:gd name="T4" fmla="*/ 0 w 1"/>
                  <a:gd name="T5" fmla="*/ 1 h 1"/>
                  <a:gd name="T6" fmla="*/ 0 w 1"/>
                  <a:gd name="T7" fmla="*/ 1 h 1"/>
                  <a:gd name="T8" fmla="*/ 1 w 1"/>
                  <a:gd name="T9" fmla="*/ 1 h 1"/>
                </a:gdLst>
                <a:ahLst/>
                <a:cxnLst>
                  <a:cxn ang="0">
                    <a:pos x="T0" y="T1"/>
                  </a:cxn>
                  <a:cxn ang="0">
                    <a:pos x="T2" y="T3"/>
                  </a:cxn>
                  <a:cxn ang="0">
                    <a:pos x="T4" y="T5"/>
                  </a:cxn>
                  <a:cxn ang="0">
                    <a:pos x="T6" y="T7"/>
                  </a:cxn>
                  <a:cxn ang="0">
                    <a:pos x="T8" y="T9"/>
                  </a:cxn>
                </a:cxnLst>
                <a:rect l="0" t="0" r="r" b="b"/>
                <a:pathLst>
                  <a:path w="1" h="1">
                    <a:moveTo>
                      <a:pt x="1" y="1"/>
                    </a:moveTo>
                    <a:cubicBezTo>
                      <a:pt x="0" y="1"/>
                      <a:pt x="0" y="1"/>
                      <a:pt x="0" y="0"/>
                    </a:cubicBezTo>
                    <a:cubicBezTo>
                      <a:pt x="0" y="1"/>
                      <a:pt x="0" y="1"/>
                      <a:pt x="0" y="1"/>
                    </a:cubicBezTo>
                    <a:cubicBezTo>
                      <a:pt x="0" y="1"/>
                      <a:pt x="0" y="1"/>
                      <a:pt x="0" y="1"/>
                    </a:cubicBezTo>
                    <a:cubicBezTo>
                      <a:pt x="0" y="1"/>
                      <a:pt x="1"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448" name="Freeform 988"/>
              <p:cNvSpPr>
                <a:spLocks/>
              </p:cNvSpPr>
              <p:nvPr/>
            </p:nvSpPr>
            <p:spPr bwMode="auto">
              <a:xfrm>
                <a:off x="1415" y="1941"/>
                <a:ext cx="3" cy="2"/>
              </a:xfrm>
              <a:custGeom>
                <a:avLst/>
                <a:gdLst>
                  <a:gd name="T0" fmla="*/ 1 w 1"/>
                  <a:gd name="T1" fmla="*/ 0 h 1"/>
                  <a:gd name="T2" fmla="*/ 1 w 1"/>
                  <a:gd name="T3" fmla="*/ 0 h 1"/>
                  <a:gd name="T4" fmla="*/ 0 w 1"/>
                  <a:gd name="T5" fmla="*/ 0 h 1"/>
                  <a:gd name="T6" fmla="*/ 1 w 1"/>
                  <a:gd name="T7" fmla="*/ 1 h 1"/>
                  <a:gd name="T8" fmla="*/ 1 w 1"/>
                  <a:gd name="T9" fmla="*/ 1 h 1"/>
                  <a:gd name="T10" fmla="*/ 1 w 1"/>
                  <a:gd name="T11" fmla="*/ 0 h 1"/>
                </a:gdLst>
                <a:ahLst/>
                <a:cxnLst>
                  <a:cxn ang="0">
                    <a:pos x="T0" y="T1"/>
                  </a:cxn>
                  <a:cxn ang="0">
                    <a:pos x="T2" y="T3"/>
                  </a:cxn>
                  <a:cxn ang="0">
                    <a:pos x="T4" y="T5"/>
                  </a:cxn>
                  <a:cxn ang="0">
                    <a:pos x="T6" y="T7"/>
                  </a:cxn>
                  <a:cxn ang="0">
                    <a:pos x="T8" y="T9"/>
                  </a:cxn>
                  <a:cxn ang="0">
                    <a:pos x="T10" y="T11"/>
                  </a:cxn>
                </a:cxnLst>
                <a:rect l="0" t="0" r="r" b="b"/>
                <a:pathLst>
                  <a:path w="1" h="1">
                    <a:moveTo>
                      <a:pt x="1" y="0"/>
                    </a:moveTo>
                    <a:cubicBezTo>
                      <a:pt x="1" y="0"/>
                      <a:pt x="1" y="0"/>
                      <a:pt x="1" y="0"/>
                    </a:cubicBezTo>
                    <a:cubicBezTo>
                      <a:pt x="1" y="0"/>
                      <a:pt x="1" y="0"/>
                      <a:pt x="0" y="0"/>
                    </a:cubicBezTo>
                    <a:cubicBezTo>
                      <a:pt x="1" y="0"/>
                      <a:pt x="1" y="1"/>
                      <a:pt x="1" y="1"/>
                    </a:cubicBezTo>
                    <a:cubicBezTo>
                      <a:pt x="1" y="1"/>
                      <a:pt x="1" y="1"/>
                      <a:pt x="1" y="1"/>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449" name="Freeform 989"/>
              <p:cNvSpPr>
                <a:spLocks/>
              </p:cNvSpPr>
              <p:nvPr/>
            </p:nvSpPr>
            <p:spPr bwMode="auto">
              <a:xfrm>
                <a:off x="1392" y="2002"/>
                <a:ext cx="2" cy="3"/>
              </a:xfrm>
              <a:custGeom>
                <a:avLst/>
                <a:gdLst>
                  <a:gd name="T0" fmla="*/ 0 w 1"/>
                  <a:gd name="T1" fmla="*/ 1 h 1"/>
                  <a:gd name="T2" fmla="*/ 0 w 1"/>
                  <a:gd name="T3" fmla="*/ 1 h 1"/>
                  <a:gd name="T4" fmla="*/ 1 w 1"/>
                  <a:gd name="T5" fmla="*/ 1 h 1"/>
                  <a:gd name="T6" fmla="*/ 1 w 1"/>
                  <a:gd name="T7" fmla="*/ 1 h 1"/>
                  <a:gd name="T8" fmla="*/ 1 w 1"/>
                  <a:gd name="T9" fmla="*/ 0 h 1"/>
                  <a:gd name="T10" fmla="*/ 1 w 1"/>
                  <a:gd name="T11" fmla="*/ 0 h 1"/>
                  <a:gd name="T12" fmla="*/ 0 w 1"/>
                  <a:gd name="T13" fmla="*/ 1 h 1"/>
                </a:gdLst>
                <a:ahLst/>
                <a:cxnLst>
                  <a:cxn ang="0">
                    <a:pos x="T0" y="T1"/>
                  </a:cxn>
                  <a:cxn ang="0">
                    <a:pos x="T2" y="T3"/>
                  </a:cxn>
                  <a:cxn ang="0">
                    <a:pos x="T4" y="T5"/>
                  </a:cxn>
                  <a:cxn ang="0">
                    <a:pos x="T6" y="T7"/>
                  </a:cxn>
                  <a:cxn ang="0">
                    <a:pos x="T8" y="T9"/>
                  </a:cxn>
                  <a:cxn ang="0">
                    <a:pos x="T10" y="T11"/>
                  </a:cxn>
                  <a:cxn ang="0">
                    <a:pos x="T12" y="T13"/>
                  </a:cxn>
                </a:cxnLst>
                <a:rect l="0" t="0" r="r" b="b"/>
                <a:pathLst>
                  <a:path w="1" h="1">
                    <a:moveTo>
                      <a:pt x="0" y="1"/>
                    </a:moveTo>
                    <a:cubicBezTo>
                      <a:pt x="0" y="1"/>
                      <a:pt x="0" y="1"/>
                      <a:pt x="0" y="1"/>
                    </a:cubicBezTo>
                    <a:cubicBezTo>
                      <a:pt x="0" y="1"/>
                      <a:pt x="0" y="1"/>
                      <a:pt x="1" y="1"/>
                    </a:cubicBezTo>
                    <a:cubicBezTo>
                      <a:pt x="1" y="1"/>
                      <a:pt x="1" y="1"/>
                      <a:pt x="1" y="1"/>
                    </a:cubicBezTo>
                    <a:cubicBezTo>
                      <a:pt x="1" y="1"/>
                      <a:pt x="1" y="0"/>
                      <a:pt x="1" y="0"/>
                    </a:cubicBezTo>
                    <a:cubicBezTo>
                      <a:pt x="1" y="0"/>
                      <a:pt x="1" y="0"/>
                      <a:pt x="1" y="0"/>
                    </a:cubicBezTo>
                    <a:cubicBezTo>
                      <a:pt x="0" y="0"/>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450" name="Freeform 990"/>
              <p:cNvSpPr>
                <a:spLocks/>
              </p:cNvSpPr>
              <p:nvPr/>
            </p:nvSpPr>
            <p:spPr bwMode="auto">
              <a:xfrm>
                <a:off x="1399" y="1960"/>
                <a:ext cx="7" cy="5"/>
              </a:xfrm>
              <a:custGeom>
                <a:avLst/>
                <a:gdLst>
                  <a:gd name="T0" fmla="*/ 2 w 3"/>
                  <a:gd name="T1" fmla="*/ 1 h 2"/>
                  <a:gd name="T2" fmla="*/ 3 w 3"/>
                  <a:gd name="T3" fmla="*/ 1 h 2"/>
                  <a:gd name="T4" fmla="*/ 3 w 3"/>
                  <a:gd name="T5" fmla="*/ 0 h 2"/>
                  <a:gd name="T6" fmla="*/ 2 w 3"/>
                  <a:gd name="T7" fmla="*/ 0 h 2"/>
                  <a:gd name="T8" fmla="*/ 1 w 3"/>
                  <a:gd name="T9" fmla="*/ 1 h 2"/>
                  <a:gd name="T10" fmla="*/ 0 w 3"/>
                  <a:gd name="T11" fmla="*/ 2 h 2"/>
                  <a:gd name="T12" fmla="*/ 1 w 3"/>
                  <a:gd name="T13" fmla="*/ 2 h 2"/>
                  <a:gd name="T14" fmla="*/ 2 w 3"/>
                  <a:gd name="T15" fmla="*/ 1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2">
                    <a:moveTo>
                      <a:pt x="2" y="1"/>
                    </a:moveTo>
                    <a:cubicBezTo>
                      <a:pt x="2" y="1"/>
                      <a:pt x="2" y="1"/>
                      <a:pt x="3" y="1"/>
                    </a:cubicBezTo>
                    <a:cubicBezTo>
                      <a:pt x="3" y="1"/>
                      <a:pt x="3" y="0"/>
                      <a:pt x="3" y="0"/>
                    </a:cubicBezTo>
                    <a:cubicBezTo>
                      <a:pt x="3" y="0"/>
                      <a:pt x="2" y="0"/>
                      <a:pt x="2" y="0"/>
                    </a:cubicBezTo>
                    <a:cubicBezTo>
                      <a:pt x="2" y="0"/>
                      <a:pt x="1" y="1"/>
                      <a:pt x="1" y="1"/>
                    </a:cubicBezTo>
                    <a:cubicBezTo>
                      <a:pt x="0" y="1"/>
                      <a:pt x="0" y="1"/>
                      <a:pt x="0" y="2"/>
                    </a:cubicBezTo>
                    <a:cubicBezTo>
                      <a:pt x="0" y="2"/>
                      <a:pt x="1" y="2"/>
                      <a:pt x="1" y="2"/>
                    </a:cubicBezTo>
                    <a:cubicBezTo>
                      <a:pt x="1" y="1"/>
                      <a:pt x="2" y="1"/>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451" name="Freeform 991"/>
              <p:cNvSpPr>
                <a:spLocks/>
              </p:cNvSpPr>
              <p:nvPr/>
            </p:nvSpPr>
            <p:spPr bwMode="auto">
              <a:xfrm>
                <a:off x="1394" y="1993"/>
                <a:ext cx="2" cy="2"/>
              </a:xfrm>
              <a:custGeom>
                <a:avLst/>
                <a:gdLst>
                  <a:gd name="T0" fmla="*/ 1 w 1"/>
                  <a:gd name="T1" fmla="*/ 0 h 1"/>
                  <a:gd name="T2" fmla="*/ 0 w 1"/>
                  <a:gd name="T3" fmla="*/ 0 h 1"/>
                  <a:gd name="T4" fmla="*/ 0 w 1"/>
                  <a:gd name="T5" fmla="*/ 1 h 1"/>
                  <a:gd name="T6" fmla="*/ 1 w 1"/>
                  <a:gd name="T7" fmla="*/ 1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1" y="0"/>
                      <a:pt x="0" y="0"/>
                      <a:pt x="0" y="0"/>
                    </a:cubicBezTo>
                    <a:cubicBezTo>
                      <a:pt x="0" y="1"/>
                      <a:pt x="0" y="1"/>
                      <a:pt x="0" y="1"/>
                    </a:cubicBezTo>
                    <a:cubicBezTo>
                      <a:pt x="0" y="1"/>
                      <a:pt x="0" y="1"/>
                      <a:pt x="1" y="1"/>
                    </a:cubicBezTo>
                    <a:cubicBezTo>
                      <a:pt x="1" y="1"/>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452" name="Freeform 992"/>
              <p:cNvSpPr>
                <a:spLocks/>
              </p:cNvSpPr>
              <p:nvPr/>
            </p:nvSpPr>
            <p:spPr bwMode="auto">
              <a:xfrm>
                <a:off x="1392" y="1995"/>
                <a:ext cx="4" cy="7"/>
              </a:xfrm>
              <a:custGeom>
                <a:avLst/>
                <a:gdLst>
                  <a:gd name="T0" fmla="*/ 2 w 2"/>
                  <a:gd name="T1" fmla="*/ 1 h 3"/>
                  <a:gd name="T2" fmla="*/ 2 w 2"/>
                  <a:gd name="T3" fmla="*/ 1 h 3"/>
                  <a:gd name="T4" fmla="*/ 2 w 2"/>
                  <a:gd name="T5" fmla="*/ 1 h 3"/>
                  <a:gd name="T6" fmla="*/ 1 w 2"/>
                  <a:gd name="T7" fmla="*/ 0 h 3"/>
                  <a:gd name="T8" fmla="*/ 1 w 2"/>
                  <a:gd name="T9" fmla="*/ 1 h 3"/>
                  <a:gd name="T10" fmla="*/ 0 w 2"/>
                  <a:gd name="T11" fmla="*/ 1 h 3"/>
                  <a:gd name="T12" fmla="*/ 0 w 2"/>
                  <a:gd name="T13" fmla="*/ 2 h 3"/>
                  <a:gd name="T14" fmla="*/ 0 w 2"/>
                  <a:gd name="T15" fmla="*/ 2 h 3"/>
                  <a:gd name="T16" fmla="*/ 1 w 2"/>
                  <a:gd name="T17" fmla="*/ 3 h 3"/>
                  <a:gd name="T18" fmla="*/ 1 w 2"/>
                  <a:gd name="T19" fmla="*/ 2 h 3"/>
                  <a:gd name="T20" fmla="*/ 2 w 2"/>
                  <a:gd name="T21" fmla="*/ 1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 h="3">
                    <a:moveTo>
                      <a:pt x="2" y="1"/>
                    </a:moveTo>
                    <a:cubicBezTo>
                      <a:pt x="2" y="1"/>
                      <a:pt x="2" y="1"/>
                      <a:pt x="2" y="1"/>
                    </a:cubicBezTo>
                    <a:cubicBezTo>
                      <a:pt x="2" y="1"/>
                      <a:pt x="2" y="1"/>
                      <a:pt x="2" y="1"/>
                    </a:cubicBezTo>
                    <a:cubicBezTo>
                      <a:pt x="2" y="0"/>
                      <a:pt x="2" y="0"/>
                      <a:pt x="1" y="0"/>
                    </a:cubicBezTo>
                    <a:cubicBezTo>
                      <a:pt x="1" y="0"/>
                      <a:pt x="1" y="0"/>
                      <a:pt x="1" y="1"/>
                    </a:cubicBezTo>
                    <a:cubicBezTo>
                      <a:pt x="1" y="1"/>
                      <a:pt x="1" y="1"/>
                      <a:pt x="0" y="1"/>
                    </a:cubicBezTo>
                    <a:cubicBezTo>
                      <a:pt x="0" y="1"/>
                      <a:pt x="0" y="1"/>
                      <a:pt x="0" y="2"/>
                    </a:cubicBezTo>
                    <a:cubicBezTo>
                      <a:pt x="0" y="2"/>
                      <a:pt x="0" y="2"/>
                      <a:pt x="0" y="2"/>
                    </a:cubicBezTo>
                    <a:cubicBezTo>
                      <a:pt x="0" y="2"/>
                      <a:pt x="1" y="2"/>
                      <a:pt x="1" y="3"/>
                    </a:cubicBezTo>
                    <a:cubicBezTo>
                      <a:pt x="1" y="3"/>
                      <a:pt x="1" y="2"/>
                      <a:pt x="1" y="2"/>
                    </a:cubicBezTo>
                    <a:cubicBezTo>
                      <a:pt x="2" y="2"/>
                      <a:pt x="2" y="2"/>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453" name="Freeform 993"/>
              <p:cNvSpPr>
                <a:spLocks/>
              </p:cNvSpPr>
              <p:nvPr/>
            </p:nvSpPr>
            <p:spPr bwMode="auto">
              <a:xfrm>
                <a:off x="1337" y="1943"/>
                <a:ext cx="12" cy="10"/>
              </a:xfrm>
              <a:custGeom>
                <a:avLst/>
                <a:gdLst>
                  <a:gd name="T0" fmla="*/ 1 w 5"/>
                  <a:gd name="T1" fmla="*/ 4 h 4"/>
                  <a:gd name="T2" fmla="*/ 2 w 5"/>
                  <a:gd name="T3" fmla="*/ 4 h 4"/>
                  <a:gd name="T4" fmla="*/ 3 w 5"/>
                  <a:gd name="T5" fmla="*/ 4 h 4"/>
                  <a:gd name="T6" fmla="*/ 3 w 5"/>
                  <a:gd name="T7" fmla="*/ 3 h 4"/>
                  <a:gd name="T8" fmla="*/ 4 w 5"/>
                  <a:gd name="T9" fmla="*/ 3 h 4"/>
                  <a:gd name="T10" fmla="*/ 5 w 5"/>
                  <a:gd name="T11" fmla="*/ 2 h 4"/>
                  <a:gd name="T12" fmla="*/ 5 w 5"/>
                  <a:gd name="T13" fmla="*/ 2 h 4"/>
                  <a:gd name="T14" fmla="*/ 5 w 5"/>
                  <a:gd name="T15" fmla="*/ 1 h 4"/>
                  <a:gd name="T16" fmla="*/ 5 w 5"/>
                  <a:gd name="T17" fmla="*/ 0 h 4"/>
                  <a:gd name="T18" fmla="*/ 5 w 5"/>
                  <a:gd name="T19" fmla="*/ 0 h 4"/>
                  <a:gd name="T20" fmla="*/ 3 w 5"/>
                  <a:gd name="T21" fmla="*/ 0 h 4"/>
                  <a:gd name="T22" fmla="*/ 3 w 5"/>
                  <a:gd name="T23" fmla="*/ 0 h 4"/>
                  <a:gd name="T24" fmla="*/ 2 w 5"/>
                  <a:gd name="T25" fmla="*/ 1 h 4"/>
                  <a:gd name="T26" fmla="*/ 2 w 5"/>
                  <a:gd name="T27" fmla="*/ 2 h 4"/>
                  <a:gd name="T28" fmla="*/ 1 w 5"/>
                  <a:gd name="T29" fmla="*/ 2 h 4"/>
                  <a:gd name="T30" fmla="*/ 0 w 5"/>
                  <a:gd name="T31" fmla="*/ 3 h 4"/>
                  <a:gd name="T32" fmla="*/ 0 w 5"/>
                  <a:gd name="T33" fmla="*/ 3 h 4"/>
                  <a:gd name="T34" fmla="*/ 0 w 5"/>
                  <a:gd name="T35" fmla="*/ 3 h 4"/>
                  <a:gd name="T36" fmla="*/ 1 w 5"/>
                  <a:gd name="T37"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 h="4">
                    <a:moveTo>
                      <a:pt x="1" y="4"/>
                    </a:moveTo>
                    <a:cubicBezTo>
                      <a:pt x="1" y="4"/>
                      <a:pt x="2" y="4"/>
                      <a:pt x="2" y="4"/>
                    </a:cubicBezTo>
                    <a:cubicBezTo>
                      <a:pt x="2" y="4"/>
                      <a:pt x="2" y="4"/>
                      <a:pt x="3" y="4"/>
                    </a:cubicBezTo>
                    <a:cubicBezTo>
                      <a:pt x="3" y="4"/>
                      <a:pt x="3" y="4"/>
                      <a:pt x="3" y="3"/>
                    </a:cubicBezTo>
                    <a:cubicBezTo>
                      <a:pt x="4" y="3"/>
                      <a:pt x="4" y="3"/>
                      <a:pt x="4" y="3"/>
                    </a:cubicBezTo>
                    <a:cubicBezTo>
                      <a:pt x="5" y="3"/>
                      <a:pt x="5" y="3"/>
                      <a:pt x="5" y="2"/>
                    </a:cubicBezTo>
                    <a:cubicBezTo>
                      <a:pt x="5" y="2"/>
                      <a:pt x="5" y="2"/>
                      <a:pt x="5" y="2"/>
                    </a:cubicBezTo>
                    <a:cubicBezTo>
                      <a:pt x="5" y="1"/>
                      <a:pt x="5" y="1"/>
                      <a:pt x="5" y="1"/>
                    </a:cubicBezTo>
                    <a:cubicBezTo>
                      <a:pt x="5" y="1"/>
                      <a:pt x="5" y="1"/>
                      <a:pt x="5" y="0"/>
                    </a:cubicBezTo>
                    <a:cubicBezTo>
                      <a:pt x="5" y="0"/>
                      <a:pt x="5" y="0"/>
                      <a:pt x="5" y="0"/>
                    </a:cubicBezTo>
                    <a:cubicBezTo>
                      <a:pt x="4" y="0"/>
                      <a:pt x="4" y="0"/>
                      <a:pt x="3" y="0"/>
                    </a:cubicBezTo>
                    <a:cubicBezTo>
                      <a:pt x="3" y="0"/>
                      <a:pt x="3" y="0"/>
                      <a:pt x="3" y="0"/>
                    </a:cubicBezTo>
                    <a:cubicBezTo>
                      <a:pt x="3" y="1"/>
                      <a:pt x="2" y="1"/>
                      <a:pt x="2" y="1"/>
                    </a:cubicBezTo>
                    <a:cubicBezTo>
                      <a:pt x="2" y="2"/>
                      <a:pt x="2" y="2"/>
                      <a:pt x="2" y="2"/>
                    </a:cubicBezTo>
                    <a:cubicBezTo>
                      <a:pt x="2" y="2"/>
                      <a:pt x="1" y="2"/>
                      <a:pt x="1" y="2"/>
                    </a:cubicBezTo>
                    <a:cubicBezTo>
                      <a:pt x="1" y="3"/>
                      <a:pt x="1" y="3"/>
                      <a:pt x="0" y="3"/>
                    </a:cubicBezTo>
                    <a:cubicBezTo>
                      <a:pt x="0" y="3"/>
                      <a:pt x="0" y="3"/>
                      <a:pt x="0" y="3"/>
                    </a:cubicBezTo>
                    <a:cubicBezTo>
                      <a:pt x="0" y="3"/>
                      <a:pt x="0" y="3"/>
                      <a:pt x="0" y="3"/>
                    </a:cubicBezTo>
                    <a:cubicBezTo>
                      <a:pt x="1" y="4"/>
                      <a:pt x="1" y="4"/>
                      <a:pt x="1"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454" name="Freeform 994"/>
              <p:cNvSpPr>
                <a:spLocks/>
              </p:cNvSpPr>
              <p:nvPr/>
            </p:nvSpPr>
            <p:spPr bwMode="auto">
              <a:xfrm>
                <a:off x="1635" y="2007"/>
                <a:ext cx="0" cy="3"/>
              </a:xfrm>
              <a:custGeom>
                <a:avLst/>
                <a:gdLst>
                  <a:gd name="T0" fmla="*/ 1 h 1"/>
                  <a:gd name="T1" fmla="*/ 0 h 1"/>
                  <a:gd name="T2" fmla="*/ 1 h 1"/>
                  <a:gd name="T3" fmla="*/ 1 h 1"/>
                  <a:gd name="T4" fmla="*/ 1 h 1"/>
                </a:gdLst>
                <a:ahLst/>
                <a:cxnLst>
                  <a:cxn ang="0">
                    <a:pos x="0" y="T0"/>
                  </a:cxn>
                  <a:cxn ang="0">
                    <a:pos x="0" y="T1"/>
                  </a:cxn>
                  <a:cxn ang="0">
                    <a:pos x="0" y="T2"/>
                  </a:cxn>
                  <a:cxn ang="0">
                    <a:pos x="0" y="T3"/>
                  </a:cxn>
                  <a:cxn ang="0">
                    <a:pos x="0" y="T4"/>
                  </a:cxn>
                </a:cxnLst>
                <a:rect l="0" t="0" r="r" b="b"/>
                <a:pathLst>
                  <a:path h="1">
                    <a:moveTo>
                      <a:pt x="0" y="1"/>
                    </a:moveTo>
                    <a:cubicBezTo>
                      <a:pt x="0" y="1"/>
                      <a:pt x="0" y="0"/>
                      <a:pt x="0" y="0"/>
                    </a:cubicBezTo>
                    <a:cubicBezTo>
                      <a:pt x="0" y="0"/>
                      <a:pt x="0" y="0"/>
                      <a:pt x="0" y="1"/>
                    </a:cubicBezTo>
                    <a:cubicBezTo>
                      <a:pt x="0" y="1"/>
                      <a:pt x="0" y="1"/>
                      <a:pt x="0" y="1"/>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455" name="Freeform 995"/>
              <p:cNvSpPr>
                <a:spLocks/>
              </p:cNvSpPr>
              <p:nvPr/>
            </p:nvSpPr>
            <p:spPr bwMode="auto">
              <a:xfrm>
                <a:off x="1361" y="1917"/>
                <a:ext cx="19" cy="7"/>
              </a:xfrm>
              <a:custGeom>
                <a:avLst/>
                <a:gdLst>
                  <a:gd name="T0" fmla="*/ 1 w 8"/>
                  <a:gd name="T1" fmla="*/ 3 h 3"/>
                  <a:gd name="T2" fmla="*/ 2 w 8"/>
                  <a:gd name="T3" fmla="*/ 3 h 3"/>
                  <a:gd name="T4" fmla="*/ 3 w 8"/>
                  <a:gd name="T5" fmla="*/ 3 h 3"/>
                  <a:gd name="T6" fmla="*/ 4 w 8"/>
                  <a:gd name="T7" fmla="*/ 3 h 3"/>
                  <a:gd name="T8" fmla="*/ 7 w 8"/>
                  <a:gd name="T9" fmla="*/ 3 h 3"/>
                  <a:gd name="T10" fmla="*/ 7 w 8"/>
                  <a:gd name="T11" fmla="*/ 2 h 3"/>
                  <a:gd name="T12" fmla="*/ 8 w 8"/>
                  <a:gd name="T13" fmla="*/ 1 h 3"/>
                  <a:gd name="T14" fmla="*/ 7 w 8"/>
                  <a:gd name="T15" fmla="*/ 0 h 3"/>
                  <a:gd name="T16" fmla="*/ 6 w 8"/>
                  <a:gd name="T17" fmla="*/ 1 h 3"/>
                  <a:gd name="T18" fmla="*/ 4 w 8"/>
                  <a:gd name="T19" fmla="*/ 1 h 3"/>
                  <a:gd name="T20" fmla="*/ 3 w 8"/>
                  <a:gd name="T21" fmla="*/ 1 h 3"/>
                  <a:gd name="T22" fmla="*/ 2 w 8"/>
                  <a:gd name="T23" fmla="*/ 1 h 3"/>
                  <a:gd name="T24" fmla="*/ 1 w 8"/>
                  <a:gd name="T25" fmla="*/ 1 h 3"/>
                  <a:gd name="T26" fmla="*/ 0 w 8"/>
                  <a:gd name="T27" fmla="*/ 2 h 3"/>
                  <a:gd name="T28" fmla="*/ 0 w 8"/>
                  <a:gd name="T29" fmla="*/ 2 h 3"/>
                  <a:gd name="T30" fmla="*/ 0 w 8"/>
                  <a:gd name="T31" fmla="*/ 3 h 3"/>
                  <a:gd name="T32" fmla="*/ 0 w 8"/>
                  <a:gd name="T33" fmla="*/ 3 h 3"/>
                  <a:gd name="T34" fmla="*/ 0 w 8"/>
                  <a:gd name="T35" fmla="*/ 3 h 3"/>
                  <a:gd name="T36" fmla="*/ 1 w 8"/>
                  <a:gd name="T37" fmla="*/ 3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 h="3">
                    <a:moveTo>
                      <a:pt x="1" y="3"/>
                    </a:moveTo>
                    <a:cubicBezTo>
                      <a:pt x="1" y="3"/>
                      <a:pt x="1" y="3"/>
                      <a:pt x="2" y="3"/>
                    </a:cubicBezTo>
                    <a:cubicBezTo>
                      <a:pt x="2" y="3"/>
                      <a:pt x="2" y="3"/>
                      <a:pt x="3" y="3"/>
                    </a:cubicBezTo>
                    <a:cubicBezTo>
                      <a:pt x="3" y="3"/>
                      <a:pt x="4" y="3"/>
                      <a:pt x="4" y="3"/>
                    </a:cubicBezTo>
                    <a:cubicBezTo>
                      <a:pt x="5" y="3"/>
                      <a:pt x="6" y="3"/>
                      <a:pt x="7" y="3"/>
                    </a:cubicBezTo>
                    <a:cubicBezTo>
                      <a:pt x="7" y="2"/>
                      <a:pt x="7" y="2"/>
                      <a:pt x="7" y="2"/>
                    </a:cubicBezTo>
                    <a:cubicBezTo>
                      <a:pt x="7" y="1"/>
                      <a:pt x="8" y="1"/>
                      <a:pt x="8" y="1"/>
                    </a:cubicBezTo>
                    <a:cubicBezTo>
                      <a:pt x="8" y="1"/>
                      <a:pt x="7" y="0"/>
                      <a:pt x="7" y="0"/>
                    </a:cubicBezTo>
                    <a:cubicBezTo>
                      <a:pt x="7" y="0"/>
                      <a:pt x="6" y="0"/>
                      <a:pt x="6" y="1"/>
                    </a:cubicBezTo>
                    <a:cubicBezTo>
                      <a:pt x="5" y="1"/>
                      <a:pt x="5" y="1"/>
                      <a:pt x="4" y="1"/>
                    </a:cubicBezTo>
                    <a:cubicBezTo>
                      <a:pt x="4" y="1"/>
                      <a:pt x="3" y="1"/>
                      <a:pt x="3" y="1"/>
                    </a:cubicBezTo>
                    <a:cubicBezTo>
                      <a:pt x="2" y="1"/>
                      <a:pt x="2" y="1"/>
                      <a:pt x="2" y="1"/>
                    </a:cubicBezTo>
                    <a:cubicBezTo>
                      <a:pt x="1" y="1"/>
                      <a:pt x="1" y="1"/>
                      <a:pt x="1" y="1"/>
                    </a:cubicBezTo>
                    <a:cubicBezTo>
                      <a:pt x="1" y="1"/>
                      <a:pt x="0" y="2"/>
                      <a:pt x="0" y="2"/>
                    </a:cubicBezTo>
                    <a:cubicBezTo>
                      <a:pt x="0" y="2"/>
                      <a:pt x="0" y="2"/>
                      <a:pt x="0" y="2"/>
                    </a:cubicBezTo>
                    <a:cubicBezTo>
                      <a:pt x="0" y="2"/>
                      <a:pt x="0" y="3"/>
                      <a:pt x="0" y="3"/>
                    </a:cubicBezTo>
                    <a:cubicBezTo>
                      <a:pt x="0" y="3"/>
                      <a:pt x="0" y="3"/>
                      <a:pt x="0" y="3"/>
                    </a:cubicBezTo>
                    <a:cubicBezTo>
                      <a:pt x="0" y="3"/>
                      <a:pt x="0" y="3"/>
                      <a:pt x="0" y="3"/>
                    </a:cubicBezTo>
                    <a:cubicBezTo>
                      <a:pt x="0" y="3"/>
                      <a:pt x="1" y="3"/>
                      <a:pt x="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456" name="Oval 996"/>
              <p:cNvSpPr>
                <a:spLocks noChangeArrowheads="1"/>
              </p:cNvSpPr>
              <p:nvPr/>
            </p:nvSpPr>
            <p:spPr bwMode="auto">
              <a:xfrm>
                <a:off x="1377" y="1939"/>
                <a:ext cx="1" cy="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457" name="Freeform 997"/>
              <p:cNvSpPr>
                <a:spLocks/>
              </p:cNvSpPr>
              <p:nvPr/>
            </p:nvSpPr>
            <p:spPr bwMode="auto">
              <a:xfrm>
                <a:off x="1361" y="1927"/>
                <a:ext cx="19" cy="7"/>
              </a:xfrm>
              <a:custGeom>
                <a:avLst/>
                <a:gdLst>
                  <a:gd name="T0" fmla="*/ 0 w 8"/>
                  <a:gd name="T1" fmla="*/ 3 h 3"/>
                  <a:gd name="T2" fmla="*/ 1 w 8"/>
                  <a:gd name="T3" fmla="*/ 3 h 3"/>
                  <a:gd name="T4" fmla="*/ 1 w 8"/>
                  <a:gd name="T5" fmla="*/ 3 h 3"/>
                  <a:gd name="T6" fmla="*/ 2 w 8"/>
                  <a:gd name="T7" fmla="*/ 3 h 3"/>
                  <a:gd name="T8" fmla="*/ 3 w 8"/>
                  <a:gd name="T9" fmla="*/ 3 h 3"/>
                  <a:gd name="T10" fmla="*/ 4 w 8"/>
                  <a:gd name="T11" fmla="*/ 2 h 3"/>
                  <a:gd name="T12" fmla="*/ 5 w 8"/>
                  <a:gd name="T13" fmla="*/ 2 h 3"/>
                  <a:gd name="T14" fmla="*/ 6 w 8"/>
                  <a:gd name="T15" fmla="*/ 1 h 3"/>
                  <a:gd name="T16" fmla="*/ 7 w 8"/>
                  <a:gd name="T17" fmla="*/ 1 h 3"/>
                  <a:gd name="T18" fmla="*/ 8 w 8"/>
                  <a:gd name="T19" fmla="*/ 0 h 3"/>
                  <a:gd name="T20" fmla="*/ 7 w 8"/>
                  <a:gd name="T21" fmla="*/ 0 h 3"/>
                  <a:gd name="T22" fmla="*/ 7 w 8"/>
                  <a:gd name="T23" fmla="*/ 0 h 3"/>
                  <a:gd name="T24" fmla="*/ 6 w 8"/>
                  <a:gd name="T25" fmla="*/ 1 h 3"/>
                  <a:gd name="T26" fmla="*/ 5 w 8"/>
                  <a:gd name="T27" fmla="*/ 1 h 3"/>
                  <a:gd name="T28" fmla="*/ 3 w 8"/>
                  <a:gd name="T29" fmla="*/ 1 h 3"/>
                  <a:gd name="T30" fmla="*/ 2 w 8"/>
                  <a:gd name="T31" fmla="*/ 2 h 3"/>
                  <a:gd name="T32" fmla="*/ 1 w 8"/>
                  <a:gd name="T33" fmla="*/ 3 h 3"/>
                  <a:gd name="T34" fmla="*/ 0 w 8"/>
                  <a:gd name="T35" fmla="*/ 3 h 3"/>
                  <a:gd name="T36" fmla="*/ 0 w 8"/>
                  <a:gd name="T37" fmla="*/ 3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 h="3">
                    <a:moveTo>
                      <a:pt x="0" y="3"/>
                    </a:moveTo>
                    <a:cubicBezTo>
                      <a:pt x="0" y="3"/>
                      <a:pt x="0" y="3"/>
                      <a:pt x="1" y="3"/>
                    </a:cubicBezTo>
                    <a:cubicBezTo>
                      <a:pt x="1" y="3"/>
                      <a:pt x="1" y="3"/>
                      <a:pt x="1" y="3"/>
                    </a:cubicBezTo>
                    <a:cubicBezTo>
                      <a:pt x="1" y="3"/>
                      <a:pt x="2" y="3"/>
                      <a:pt x="2" y="3"/>
                    </a:cubicBezTo>
                    <a:cubicBezTo>
                      <a:pt x="2" y="3"/>
                      <a:pt x="3" y="3"/>
                      <a:pt x="3" y="3"/>
                    </a:cubicBezTo>
                    <a:cubicBezTo>
                      <a:pt x="4" y="3"/>
                      <a:pt x="4" y="2"/>
                      <a:pt x="4" y="2"/>
                    </a:cubicBezTo>
                    <a:cubicBezTo>
                      <a:pt x="5" y="2"/>
                      <a:pt x="5" y="2"/>
                      <a:pt x="5" y="2"/>
                    </a:cubicBezTo>
                    <a:cubicBezTo>
                      <a:pt x="5" y="2"/>
                      <a:pt x="6" y="1"/>
                      <a:pt x="6" y="1"/>
                    </a:cubicBezTo>
                    <a:cubicBezTo>
                      <a:pt x="6" y="1"/>
                      <a:pt x="7" y="1"/>
                      <a:pt x="7" y="1"/>
                    </a:cubicBezTo>
                    <a:cubicBezTo>
                      <a:pt x="7" y="1"/>
                      <a:pt x="7" y="1"/>
                      <a:pt x="8" y="0"/>
                    </a:cubicBezTo>
                    <a:cubicBezTo>
                      <a:pt x="8" y="0"/>
                      <a:pt x="8" y="0"/>
                      <a:pt x="7" y="0"/>
                    </a:cubicBezTo>
                    <a:cubicBezTo>
                      <a:pt x="7" y="0"/>
                      <a:pt x="7" y="0"/>
                      <a:pt x="7" y="0"/>
                    </a:cubicBezTo>
                    <a:cubicBezTo>
                      <a:pt x="6" y="0"/>
                      <a:pt x="6" y="0"/>
                      <a:pt x="6" y="1"/>
                    </a:cubicBezTo>
                    <a:cubicBezTo>
                      <a:pt x="6" y="1"/>
                      <a:pt x="6" y="1"/>
                      <a:pt x="5" y="1"/>
                    </a:cubicBezTo>
                    <a:cubicBezTo>
                      <a:pt x="5" y="1"/>
                      <a:pt x="4" y="1"/>
                      <a:pt x="3" y="1"/>
                    </a:cubicBezTo>
                    <a:cubicBezTo>
                      <a:pt x="3" y="2"/>
                      <a:pt x="2" y="2"/>
                      <a:pt x="2" y="2"/>
                    </a:cubicBezTo>
                    <a:cubicBezTo>
                      <a:pt x="2" y="2"/>
                      <a:pt x="1" y="2"/>
                      <a:pt x="1" y="3"/>
                    </a:cubicBezTo>
                    <a:cubicBezTo>
                      <a:pt x="1" y="3"/>
                      <a:pt x="0" y="3"/>
                      <a:pt x="0" y="3"/>
                    </a:cubicBezTo>
                    <a:cubicBezTo>
                      <a:pt x="0" y="3"/>
                      <a:pt x="0" y="3"/>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458" name="Freeform 998"/>
              <p:cNvSpPr>
                <a:spLocks/>
              </p:cNvSpPr>
              <p:nvPr/>
            </p:nvSpPr>
            <p:spPr bwMode="auto">
              <a:xfrm>
                <a:off x="1375" y="1972"/>
                <a:ext cx="24" cy="9"/>
              </a:xfrm>
              <a:custGeom>
                <a:avLst/>
                <a:gdLst>
                  <a:gd name="T0" fmla="*/ 3 w 10"/>
                  <a:gd name="T1" fmla="*/ 2 h 4"/>
                  <a:gd name="T2" fmla="*/ 2 w 10"/>
                  <a:gd name="T3" fmla="*/ 3 h 4"/>
                  <a:gd name="T4" fmla="*/ 0 w 10"/>
                  <a:gd name="T5" fmla="*/ 3 h 4"/>
                  <a:gd name="T6" fmla="*/ 0 w 10"/>
                  <a:gd name="T7" fmla="*/ 3 h 4"/>
                  <a:gd name="T8" fmla="*/ 0 w 10"/>
                  <a:gd name="T9" fmla="*/ 4 h 4"/>
                  <a:gd name="T10" fmla="*/ 2 w 10"/>
                  <a:gd name="T11" fmla="*/ 4 h 4"/>
                  <a:gd name="T12" fmla="*/ 4 w 10"/>
                  <a:gd name="T13" fmla="*/ 4 h 4"/>
                  <a:gd name="T14" fmla="*/ 4 w 10"/>
                  <a:gd name="T15" fmla="*/ 3 h 4"/>
                  <a:gd name="T16" fmla="*/ 5 w 10"/>
                  <a:gd name="T17" fmla="*/ 3 h 4"/>
                  <a:gd name="T18" fmla="*/ 7 w 10"/>
                  <a:gd name="T19" fmla="*/ 3 h 4"/>
                  <a:gd name="T20" fmla="*/ 8 w 10"/>
                  <a:gd name="T21" fmla="*/ 3 h 4"/>
                  <a:gd name="T22" fmla="*/ 8 w 10"/>
                  <a:gd name="T23" fmla="*/ 2 h 4"/>
                  <a:gd name="T24" fmla="*/ 9 w 10"/>
                  <a:gd name="T25" fmla="*/ 1 h 4"/>
                  <a:gd name="T26" fmla="*/ 10 w 10"/>
                  <a:gd name="T27" fmla="*/ 1 h 4"/>
                  <a:gd name="T28" fmla="*/ 10 w 10"/>
                  <a:gd name="T29" fmla="*/ 1 h 4"/>
                  <a:gd name="T30" fmla="*/ 8 w 10"/>
                  <a:gd name="T31" fmla="*/ 0 h 4"/>
                  <a:gd name="T32" fmla="*/ 7 w 10"/>
                  <a:gd name="T33" fmla="*/ 1 h 4"/>
                  <a:gd name="T34" fmla="*/ 6 w 10"/>
                  <a:gd name="T35" fmla="*/ 1 h 4"/>
                  <a:gd name="T36" fmla="*/ 5 w 10"/>
                  <a:gd name="T37" fmla="*/ 1 h 4"/>
                  <a:gd name="T38" fmla="*/ 4 w 10"/>
                  <a:gd name="T39" fmla="*/ 2 h 4"/>
                  <a:gd name="T40" fmla="*/ 3 w 10"/>
                  <a:gd name="T41"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 h="4">
                    <a:moveTo>
                      <a:pt x="3" y="2"/>
                    </a:moveTo>
                    <a:cubicBezTo>
                      <a:pt x="2" y="2"/>
                      <a:pt x="2" y="3"/>
                      <a:pt x="2" y="3"/>
                    </a:cubicBezTo>
                    <a:cubicBezTo>
                      <a:pt x="1" y="3"/>
                      <a:pt x="1" y="3"/>
                      <a:pt x="0" y="3"/>
                    </a:cubicBezTo>
                    <a:cubicBezTo>
                      <a:pt x="0" y="3"/>
                      <a:pt x="0" y="3"/>
                      <a:pt x="0" y="3"/>
                    </a:cubicBezTo>
                    <a:cubicBezTo>
                      <a:pt x="0" y="3"/>
                      <a:pt x="0" y="4"/>
                      <a:pt x="0" y="4"/>
                    </a:cubicBezTo>
                    <a:cubicBezTo>
                      <a:pt x="1" y="4"/>
                      <a:pt x="2" y="4"/>
                      <a:pt x="2" y="4"/>
                    </a:cubicBezTo>
                    <a:cubicBezTo>
                      <a:pt x="3" y="4"/>
                      <a:pt x="3" y="4"/>
                      <a:pt x="4" y="4"/>
                    </a:cubicBezTo>
                    <a:cubicBezTo>
                      <a:pt x="4" y="4"/>
                      <a:pt x="4" y="4"/>
                      <a:pt x="4" y="3"/>
                    </a:cubicBezTo>
                    <a:cubicBezTo>
                      <a:pt x="5" y="3"/>
                      <a:pt x="5" y="3"/>
                      <a:pt x="5" y="3"/>
                    </a:cubicBezTo>
                    <a:cubicBezTo>
                      <a:pt x="6" y="3"/>
                      <a:pt x="6" y="3"/>
                      <a:pt x="7" y="3"/>
                    </a:cubicBezTo>
                    <a:cubicBezTo>
                      <a:pt x="7" y="3"/>
                      <a:pt x="7" y="3"/>
                      <a:pt x="8" y="3"/>
                    </a:cubicBezTo>
                    <a:cubicBezTo>
                      <a:pt x="8" y="2"/>
                      <a:pt x="8" y="2"/>
                      <a:pt x="8" y="2"/>
                    </a:cubicBezTo>
                    <a:cubicBezTo>
                      <a:pt x="9" y="2"/>
                      <a:pt x="9" y="2"/>
                      <a:pt x="9" y="1"/>
                    </a:cubicBezTo>
                    <a:cubicBezTo>
                      <a:pt x="9" y="1"/>
                      <a:pt x="10" y="1"/>
                      <a:pt x="10" y="1"/>
                    </a:cubicBezTo>
                    <a:cubicBezTo>
                      <a:pt x="10" y="1"/>
                      <a:pt x="10" y="1"/>
                      <a:pt x="10" y="1"/>
                    </a:cubicBezTo>
                    <a:cubicBezTo>
                      <a:pt x="10" y="1"/>
                      <a:pt x="9" y="1"/>
                      <a:pt x="8" y="0"/>
                    </a:cubicBezTo>
                    <a:cubicBezTo>
                      <a:pt x="8" y="1"/>
                      <a:pt x="8" y="1"/>
                      <a:pt x="7" y="1"/>
                    </a:cubicBezTo>
                    <a:cubicBezTo>
                      <a:pt x="7" y="1"/>
                      <a:pt x="7" y="1"/>
                      <a:pt x="6" y="1"/>
                    </a:cubicBezTo>
                    <a:cubicBezTo>
                      <a:pt x="6" y="1"/>
                      <a:pt x="6" y="1"/>
                      <a:pt x="5" y="1"/>
                    </a:cubicBezTo>
                    <a:cubicBezTo>
                      <a:pt x="5" y="2"/>
                      <a:pt x="5" y="2"/>
                      <a:pt x="4" y="2"/>
                    </a:cubicBezTo>
                    <a:cubicBezTo>
                      <a:pt x="4" y="2"/>
                      <a:pt x="3" y="2"/>
                      <a:pt x="3"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459" name="Freeform 999"/>
              <p:cNvSpPr>
                <a:spLocks/>
              </p:cNvSpPr>
              <p:nvPr/>
            </p:nvSpPr>
            <p:spPr bwMode="auto">
              <a:xfrm>
                <a:off x="1609" y="1908"/>
                <a:ext cx="12" cy="9"/>
              </a:xfrm>
              <a:custGeom>
                <a:avLst/>
                <a:gdLst>
                  <a:gd name="T0" fmla="*/ 4 w 5"/>
                  <a:gd name="T1" fmla="*/ 1 h 4"/>
                  <a:gd name="T2" fmla="*/ 1 w 5"/>
                  <a:gd name="T3" fmla="*/ 2 h 4"/>
                  <a:gd name="T4" fmla="*/ 1 w 5"/>
                  <a:gd name="T5" fmla="*/ 3 h 4"/>
                  <a:gd name="T6" fmla="*/ 0 w 5"/>
                  <a:gd name="T7" fmla="*/ 3 h 4"/>
                  <a:gd name="T8" fmla="*/ 1 w 5"/>
                  <a:gd name="T9" fmla="*/ 4 h 4"/>
                  <a:gd name="T10" fmla="*/ 1 w 5"/>
                  <a:gd name="T11" fmla="*/ 4 h 4"/>
                  <a:gd name="T12" fmla="*/ 1 w 5"/>
                  <a:gd name="T13" fmla="*/ 4 h 4"/>
                  <a:gd name="T14" fmla="*/ 2 w 5"/>
                  <a:gd name="T15" fmla="*/ 3 h 4"/>
                  <a:gd name="T16" fmla="*/ 2 w 5"/>
                  <a:gd name="T17" fmla="*/ 4 h 4"/>
                  <a:gd name="T18" fmla="*/ 3 w 5"/>
                  <a:gd name="T19" fmla="*/ 4 h 4"/>
                  <a:gd name="T20" fmla="*/ 3 w 5"/>
                  <a:gd name="T21" fmla="*/ 3 h 4"/>
                  <a:gd name="T22" fmla="*/ 3 w 5"/>
                  <a:gd name="T23" fmla="*/ 3 h 4"/>
                  <a:gd name="T24" fmla="*/ 3 w 5"/>
                  <a:gd name="T25" fmla="*/ 2 h 4"/>
                  <a:gd name="T26" fmla="*/ 4 w 5"/>
                  <a:gd name="T27" fmla="*/ 1 h 4"/>
                  <a:gd name="T28" fmla="*/ 5 w 5"/>
                  <a:gd name="T29" fmla="*/ 0 h 4"/>
                  <a:gd name="T30" fmla="*/ 4 w 5"/>
                  <a:gd name="T31" fmla="*/ 1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 h="4">
                    <a:moveTo>
                      <a:pt x="4" y="1"/>
                    </a:moveTo>
                    <a:cubicBezTo>
                      <a:pt x="3" y="1"/>
                      <a:pt x="2" y="2"/>
                      <a:pt x="1" y="2"/>
                    </a:cubicBezTo>
                    <a:cubicBezTo>
                      <a:pt x="1" y="2"/>
                      <a:pt x="1" y="3"/>
                      <a:pt x="1" y="3"/>
                    </a:cubicBezTo>
                    <a:cubicBezTo>
                      <a:pt x="1" y="3"/>
                      <a:pt x="0" y="3"/>
                      <a:pt x="0" y="3"/>
                    </a:cubicBezTo>
                    <a:cubicBezTo>
                      <a:pt x="0" y="4"/>
                      <a:pt x="0" y="4"/>
                      <a:pt x="1" y="4"/>
                    </a:cubicBezTo>
                    <a:cubicBezTo>
                      <a:pt x="1" y="4"/>
                      <a:pt x="1" y="4"/>
                      <a:pt x="1" y="4"/>
                    </a:cubicBezTo>
                    <a:cubicBezTo>
                      <a:pt x="1" y="4"/>
                      <a:pt x="1" y="4"/>
                      <a:pt x="1" y="4"/>
                    </a:cubicBezTo>
                    <a:cubicBezTo>
                      <a:pt x="2" y="4"/>
                      <a:pt x="2" y="3"/>
                      <a:pt x="2" y="3"/>
                    </a:cubicBezTo>
                    <a:cubicBezTo>
                      <a:pt x="2" y="4"/>
                      <a:pt x="2" y="4"/>
                      <a:pt x="2" y="4"/>
                    </a:cubicBezTo>
                    <a:cubicBezTo>
                      <a:pt x="3" y="4"/>
                      <a:pt x="3" y="4"/>
                      <a:pt x="3" y="4"/>
                    </a:cubicBezTo>
                    <a:cubicBezTo>
                      <a:pt x="3" y="4"/>
                      <a:pt x="3" y="3"/>
                      <a:pt x="3" y="3"/>
                    </a:cubicBezTo>
                    <a:cubicBezTo>
                      <a:pt x="3" y="3"/>
                      <a:pt x="3" y="3"/>
                      <a:pt x="3" y="3"/>
                    </a:cubicBezTo>
                    <a:cubicBezTo>
                      <a:pt x="3" y="3"/>
                      <a:pt x="3" y="3"/>
                      <a:pt x="3" y="2"/>
                    </a:cubicBezTo>
                    <a:cubicBezTo>
                      <a:pt x="3" y="2"/>
                      <a:pt x="4" y="2"/>
                      <a:pt x="4" y="1"/>
                    </a:cubicBezTo>
                    <a:cubicBezTo>
                      <a:pt x="5" y="1"/>
                      <a:pt x="5" y="1"/>
                      <a:pt x="5" y="0"/>
                    </a:cubicBezTo>
                    <a:cubicBezTo>
                      <a:pt x="5" y="0"/>
                      <a:pt x="4" y="1"/>
                      <a:pt x="4"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460" name="Freeform 1000"/>
              <p:cNvSpPr>
                <a:spLocks/>
              </p:cNvSpPr>
              <p:nvPr/>
            </p:nvSpPr>
            <p:spPr bwMode="auto">
              <a:xfrm>
                <a:off x="904" y="2486"/>
                <a:ext cx="2" cy="4"/>
              </a:xfrm>
              <a:custGeom>
                <a:avLst/>
                <a:gdLst>
                  <a:gd name="T0" fmla="*/ 1 w 1"/>
                  <a:gd name="T1" fmla="*/ 1 h 2"/>
                  <a:gd name="T2" fmla="*/ 1 w 1"/>
                  <a:gd name="T3" fmla="*/ 0 h 2"/>
                  <a:gd name="T4" fmla="*/ 0 w 1"/>
                  <a:gd name="T5" fmla="*/ 1 h 2"/>
                  <a:gd name="T6" fmla="*/ 0 w 1"/>
                  <a:gd name="T7" fmla="*/ 2 h 2"/>
                  <a:gd name="T8" fmla="*/ 0 w 1"/>
                  <a:gd name="T9" fmla="*/ 2 h 2"/>
                  <a:gd name="T10" fmla="*/ 1 w 1"/>
                  <a:gd name="T11" fmla="*/ 2 h 2"/>
                  <a:gd name="T12" fmla="*/ 1 w 1"/>
                  <a:gd name="T13" fmla="*/ 1 h 2"/>
                </a:gdLst>
                <a:ahLst/>
                <a:cxnLst>
                  <a:cxn ang="0">
                    <a:pos x="T0" y="T1"/>
                  </a:cxn>
                  <a:cxn ang="0">
                    <a:pos x="T2" y="T3"/>
                  </a:cxn>
                  <a:cxn ang="0">
                    <a:pos x="T4" y="T5"/>
                  </a:cxn>
                  <a:cxn ang="0">
                    <a:pos x="T6" y="T7"/>
                  </a:cxn>
                  <a:cxn ang="0">
                    <a:pos x="T8" y="T9"/>
                  </a:cxn>
                  <a:cxn ang="0">
                    <a:pos x="T10" y="T11"/>
                  </a:cxn>
                  <a:cxn ang="0">
                    <a:pos x="T12" y="T13"/>
                  </a:cxn>
                </a:cxnLst>
                <a:rect l="0" t="0" r="r" b="b"/>
                <a:pathLst>
                  <a:path w="1" h="2">
                    <a:moveTo>
                      <a:pt x="1" y="1"/>
                    </a:moveTo>
                    <a:cubicBezTo>
                      <a:pt x="1" y="1"/>
                      <a:pt x="1" y="0"/>
                      <a:pt x="1" y="0"/>
                    </a:cubicBezTo>
                    <a:cubicBezTo>
                      <a:pt x="0" y="1"/>
                      <a:pt x="0" y="1"/>
                      <a:pt x="0" y="1"/>
                    </a:cubicBezTo>
                    <a:cubicBezTo>
                      <a:pt x="0" y="2"/>
                      <a:pt x="0" y="2"/>
                      <a:pt x="0" y="2"/>
                    </a:cubicBezTo>
                    <a:cubicBezTo>
                      <a:pt x="0" y="2"/>
                      <a:pt x="0" y="2"/>
                      <a:pt x="0" y="2"/>
                    </a:cubicBezTo>
                    <a:cubicBezTo>
                      <a:pt x="0" y="2"/>
                      <a:pt x="1" y="2"/>
                      <a:pt x="1" y="2"/>
                    </a:cubicBezTo>
                    <a:cubicBezTo>
                      <a:pt x="1" y="1"/>
                      <a:pt x="1"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461" name="Freeform 1001"/>
              <p:cNvSpPr>
                <a:spLocks/>
              </p:cNvSpPr>
              <p:nvPr/>
            </p:nvSpPr>
            <p:spPr bwMode="auto">
              <a:xfrm>
                <a:off x="944" y="2512"/>
                <a:ext cx="7" cy="2"/>
              </a:xfrm>
              <a:custGeom>
                <a:avLst/>
                <a:gdLst>
                  <a:gd name="T0" fmla="*/ 3 w 3"/>
                  <a:gd name="T1" fmla="*/ 0 h 1"/>
                  <a:gd name="T2" fmla="*/ 1 w 3"/>
                  <a:gd name="T3" fmla="*/ 0 h 1"/>
                  <a:gd name="T4" fmla="*/ 0 w 3"/>
                  <a:gd name="T5" fmla="*/ 0 h 1"/>
                  <a:gd name="T6" fmla="*/ 1 w 3"/>
                  <a:gd name="T7" fmla="*/ 1 h 1"/>
                  <a:gd name="T8" fmla="*/ 2 w 3"/>
                  <a:gd name="T9" fmla="*/ 1 h 1"/>
                  <a:gd name="T10" fmla="*/ 3 w 3"/>
                  <a:gd name="T11" fmla="*/ 0 h 1"/>
                </a:gdLst>
                <a:ahLst/>
                <a:cxnLst>
                  <a:cxn ang="0">
                    <a:pos x="T0" y="T1"/>
                  </a:cxn>
                  <a:cxn ang="0">
                    <a:pos x="T2" y="T3"/>
                  </a:cxn>
                  <a:cxn ang="0">
                    <a:pos x="T4" y="T5"/>
                  </a:cxn>
                  <a:cxn ang="0">
                    <a:pos x="T6" y="T7"/>
                  </a:cxn>
                  <a:cxn ang="0">
                    <a:pos x="T8" y="T9"/>
                  </a:cxn>
                  <a:cxn ang="0">
                    <a:pos x="T10" y="T11"/>
                  </a:cxn>
                </a:cxnLst>
                <a:rect l="0" t="0" r="r" b="b"/>
                <a:pathLst>
                  <a:path w="3" h="1">
                    <a:moveTo>
                      <a:pt x="3" y="0"/>
                    </a:moveTo>
                    <a:cubicBezTo>
                      <a:pt x="2" y="0"/>
                      <a:pt x="2" y="0"/>
                      <a:pt x="1" y="0"/>
                    </a:cubicBezTo>
                    <a:cubicBezTo>
                      <a:pt x="1" y="0"/>
                      <a:pt x="0" y="0"/>
                      <a:pt x="0" y="0"/>
                    </a:cubicBezTo>
                    <a:cubicBezTo>
                      <a:pt x="0" y="0"/>
                      <a:pt x="0" y="0"/>
                      <a:pt x="1" y="1"/>
                    </a:cubicBezTo>
                    <a:cubicBezTo>
                      <a:pt x="1" y="1"/>
                      <a:pt x="2" y="1"/>
                      <a:pt x="2" y="1"/>
                    </a:cubicBezTo>
                    <a:cubicBezTo>
                      <a:pt x="2" y="1"/>
                      <a:pt x="2" y="1"/>
                      <a:pt x="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462" name="Freeform 1002"/>
              <p:cNvSpPr>
                <a:spLocks/>
              </p:cNvSpPr>
              <p:nvPr/>
            </p:nvSpPr>
            <p:spPr bwMode="auto">
              <a:xfrm>
                <a:off x="904" y="2493"/>
                <a:ext cx="2" cy="2"/>
              </a:xfrm>
              <a:custGeom>
                <a:avLst/>
                <a:gdLst>
                  <a:gd name="T0" fmla="*/ 0 w 1"/>
                  <a:gd name="T1" fmla="*/ 1 h 1"/>
                  <a:gd name="T2" fmla="*/ 0 w 1"/>
                  <a:gd name="T3" fmla="*/ 1 h 1"/>
                  <a:gd name="T4" fmla="*/ 1 w 1"/>
                  <a:gd name="T5" fmla="*/ 1 h 1"/>
                  <a:gd name="T6" fmla="*/ 1 w 1"/>
                  <a:gd name="T7" fmla="*/ 0 h 1"/>
                  <a:gd name="T8" fmla="*/ 0 w 1"/>
                  <a:gd name="T9" fmla="*/ 0 h 1"/>
                  <a:gd name="T10" fmla="*/ 0 w 1"/>
                  <a:gd name="T11" fmla="*/ 1 h 1"/>
                </a:gdLst>
                <a:ahLst/>
                <a:cxnLst>
                  <a:cxn ang="0">
                    <a:pos x="T0" y="T1"/>
                  </a:cxn>
                  <a:cxn ang="0">
                    <a:pos x="T2" y="T3"/>
                  </a:cxn>
                  <a:cxn ang="0">
                    <a:pos x="T4" y="T5"/>
                  </a:cxn>
                  <a:cxn ang="0">
                    <a:pos x="T6" y="T7"/>
                  </a:cxn>
                  <a:cxn ang="0">
                    <a:pos x="T8" y="T9"/>
                  </a:cxn>
                  <a:cxn ang="0">
                    <a:pos x="T10" y="T11"/>
                  </a:cxn>
                </a:cxnLst>
                <a:rect l="0" t="0" r="r" b="b"/>
                <a:pathLst>
                  <a:path w="1" h="1">
                    <a:moveTo>
                      <a:pt x="0" y="1"/>
                    </a:moveTo>
                    <a:cubicBezTo>
                      <a:pt x="0" y="1"/>
                      <a:pt x="0" y="1"/>
                      <a:pt x="0" y="1"/>
                    </a:cubicBezTo>
                    <a:cubicBezTo>
                      <a:pt x="0" y="1"/>
                      <a:pt x="1" y="1"/>
                      <a:pt x="1" y="1"/>
                    </a:cubicBezTo>
                    <a:cubicBezTo>
                      <a:pt x="1" y="1"/>
                      <a:pt x="1" y="1"/>
                      <a:pt x="1" y="0"/>
                    </a:cubicBezTo>
                    <a:cubicBezTo>
                      <a:pt x="1" y="0"/>
                      <a:pt x="0" y="0"/>
                      <a:pt x="0" y="0"/>
                    </a:cubicBezTo>
                    <a:cubicBezTo>
                      <a:pt x="0" y="0"/>
                      <a:pt x="0"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463" name="Freeform 1003"/>
              <p:cNvSpPr>
                <a:spLocks/>
              </p:cNvSpPr>
              <p:nvPr/>
            </p:nvSpPr>
            <p:spPr bwMode="auto">
              <a:xfrm>
                <a:off x="902" y="2486"/>
                <a:ext cx="2" cy="2"/>
              </a:xfrm>
              <a:custGeom>
                <a:avLst/>
                <a:gdLst>
                  <a:gd name="T0" fmla="*/ 0 w 1"/>
                  <a:gd name="T1" fmla="*/ 0 h 1"/>
                  <a:gd name="T2" fmla="*/ 1 w 1"/>
                  <a:gd name="T3" fmla="*/ 1 h 1"/>
                  <a:gd name="T4" fmla="*/ 1 w 1"/>
                  <a:gd name="T5" fmla="*/ 0 h 1"/>
                  <a:gd name="T6" fmla="*/ 1 w 1"/>
                  <a:gd name="T7" fmla="*/ 0 h 1"/>
                  <a:gd name="T8" fmla="*/ 1 w 1"/>
                  <a:gd name="T9" fmla="*/ 0 h 1"/>
                  <a:gd name="T10" fmla="*/ 0 w 1"/>
                  <a:gd name="T11" fmla="*/ 0 h 1"/>
                </a:gdLst>
                <a:ahLst/>
                <a:cxnLst>
                  <a:cxn ang="0">
                    <a:pos x="T0" y="T1"/>
                  </a:cxn>
                  <a:cxn ang="0">
                    <a:pos x="T2" y="T3"/>
                  </a:cxn>
                  <a:cxn ang="0">
                    <a:pos x="T4" y="T5"/>
                  </a:cxn>
                  <a:cxn ang="0">
                    <a:pos x="T6" y="T7"/>
                  </a:cxn>
                  <a:cxn ang="0">
                    <a:pos x="T8" y="T9"/>
                  </a:cxn>
                  <a:cxn ang="0">
                    <a:pos x="T10" y="T11"/>
                  </a:cxn>
                </a:cxnLst>
                <a:rect l="0" t="0" r="r" b="b"/>
                <a:pathLst>
                  <a:path w="1" h="1">
                    <a:moveTo>
                      <a:pt x="0" y="0"/>
                    </a:moveTo>
                    <a:cubicBezTo>
                      <a:pt x="0" y="0"/>
                      <a:pt x="1" y="0"/>
                      <a:pt x="1" y="1"/>
                    </a:cubicBezTo>
                    <a:cubicBezTo>
                      <a:pt x="1" y="1"/>
                      <a:pt x="1" y="0"/>
                      <a:pt x="1" y="0"/>
                    </a:cubicBezTo>
                    <a:cubicBezTo>
                      <a:pt x="1" y="0"/>
                      <a:pt x="1" y="0"/>
                      <a:pt x="1" y="0"/>
                    </a:cubicBezTo>
                    <a:cubicBezTo>
                      <a:pt x="1" y="0"/>
                      <a:pt x="1" y="0"/>
                      <a:pt x="1" y="0"/>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464" name="Freeform 1004"/>
              <p:cNvSpPr>
                <a:spLocks/>
              </p:cNvSpPr>
              <p:nvPr/>
            </p:nvSpPr>
            <p:spPr bwMode="auto">
              <a:xfrm>
                <a:off x="892" y="2476"/>
                <a:ext cx="3" cy="5"/>
              </a:xfrm>
              <a:custGeom>
                <a:avLst/>
                <a:gdLst>
                  <a:gd name="T0" fmla="*/ 0 w 1"/>
                  <a:gd name="T1" fmla="*/ 0 h 2"/>
                  <a:gd name="T2" fmla="*/ 0 w 1"/>
                  <a:gd name="T3" fmla="*/ 2 h 2"/>
                  <a:gd name="T4" fmla="*/ 1 w 1"/>
                  <a:gd name="T5" fmla="*/ 2 h 2"/>
                  <a:gd name="T6" fmla="*/ 1 w 1"/>
                  <a:gd name="T7" fmla="*/ 2 h 2"/>
                  <a:gd name="T8" fmla="*/ 1 w 1"/>
                  <a:gd name="T9" fmla="*/ 1 h 2"/>
                  <a:gd name="T10" fmla="*/ 1 w 1"/>
                  <a:gd name="T11" fmla="*/ 1 h 2"/>
                  <a:gd name="T12" fmla="*/ 0 w 1"/>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1" h="2">
                    <a:moveTo>
                      <a:pt x="0" y="0"/>
                    </a:moveTo>
                    <a:cubicBezTo>
                      <a:pt x="0" y="1"/>
                      <a:pt x="0" y="1"/>
                      <a:pt x="0" y="2"/>
                    </a:cubicBezTo>
                    <a:cubicBezTo>
                      <a:pt x="0" y="2"/>
                      <a:pt x="0" y="2"/>
                      <a:pt x="1" y="2"/>
                    </a:cubicBezTo>
                    <a:cubicBezTo>
                      <a:pt x="1" y="2"/>
                      <a:pt x="1" y="2"/>
                      <a:pt x="1" y="2"/>
                    </a:cubicBezTo>
                    <a:cubicBezTo>
                      <a:pt x="1" y="2"/>
                      <a:pt x="1" y="2"/>
                      <a:pt x="1" y="1"/>
                    </a:cubicBezTo>
                    <a:cubicBezTo>
                      <a:pt x="1" y="1"/>
                      <a:pt x="1" y="1"/>
                      <a:pt x="1"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465" name="Freeform 1005"/>
              <p:cNvSpPr>
                <a:spLocks/>
              </p:cNvSpPr>
              <p:nvPr/>
            </p:nvSpPr>
            <p:spPr bwMode="auto">
              <a:xfrm>
                <a:off x="897" y="2478"/>
                <a:ext cx="5" cy="3"/>
              </a:xfrm>
              <a:custGeom>
                <a:avLst/>
                <a:gdLst>
                  <a:gd name="T0" fmla="*/ 1 w 2"/>
                  <a:gd name="T1" fmla="*/ 0 h 1"/>
                  <a:gd name="T2" fmla="*/ 0 w 2"/>
                  <a:gd name="T3" fmla="*/ 1 h 1"/>
                  <a:gd name="T4" fmla="*/ 1 w 2"/>
                  <a:gd name="T5" fmla="*/ 1 h 1"/>
                  <a:gd name="T6" fmla="*/ 2 w 2"/>
                  <a:gd name="T7" fmla="*/ 0 h 1"/>
                  <a:gd name="T8" fmla="*/ 1 w 2"/>
                  <a:gd name="T9" fmla="*/ 0 h 1"/>
                </a:gdLst>
                <a:ahLst/>
                <a:cxnLst>
                  <a:cxn ang="0">
                    <a:pos x="T0" y="T1"/>
                  </a:cxn>
                  <a:cxn ang="0">
                    <a:pos x="T2" y="T3"/>
                  </a:cxn>
                  <a:cxn ang="0">
                    <a:pos x="T4" y="T5"/>
                  </a:cxn>
                  <a:cxn ang="0">
                    <a:pos x="T6" y="T7"/>
                  </a:cxn>
                  <a:cxn ang="0">
                    <a:pos x="T8" y="T9"/>
                  </a:cxn>
                </a:cxnLst>
                <a:rect l="0" t="0" r="r" b="b"/>
                <a:pathLst>
                  <a:path w="2" h="1">
                    <a:moveTo>
                      <a:pt x="1" y="0"/>
                    </a:moveTo>
                    <a:cubicBezTo>
                      <a:pt x="1" y="0"/>
                      <a:pt x="0" y="1"/>
                      <a:pt x="0" y="1"/>
                    </a:cubicBezTo>
                    <a:cubicBezTo>
                      <a:pt x="0" y="1"/>
                      <a:pt x="1" y="1"/>
                      <a:pt x="1" y="1"/>
                    </a:cubicBezTo>
                    <a:cubicBezTo>
                      <a:pt x="1" y="1"/>
                      <a:pt x="1" y="0"/>
                      <a:pt x="2"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466" name="Freeform 1006"/>
              <p:cNvSpPr>
                <a:spLocks/>
              </p:cNvSpPr>
              <p:nvPr/>
            </p:nvSpPr>
            <p:spPr bwMode="auto">
              <a:xfrm>
                <a:off x="1363" y="1908"/>
                <a:ext cx="12" cy="9"/>
              </a:xfrm>
              <a:custGeom>
                <a:avLst/>
                <a:gdLst>
                  <a:gd name="T0" fmla="*/ 1 w 5"/>
                  <a:gd name="T1" fmla="*/ 0 h 4"/>
                  <a:gd name="T2" fmla="*/ 0 w 5"/>
                  <a:gd name="T3" fmla="*/ 1 h 4"/>
                  <a:gd name="T4" fmla="*/ 0 w 5"/>
                  <a:gd name="T5" fmla="*/ 2 h 4"/>
                  <a:gd name="T6" fmla="*/ 1 w 5"/>
                  <a:gd name="T7" fmla="*/ 2 h 4"/>
                  <a:gd name="T8" fmla="*/ 1 w 5"/>
                  <a:gd name="T9" fmla="*/ 2 h 4"/>
                  <a:gd name="T10" fmla="*/ 0 w 5"/>
                  <a:gd name="T11" fmla="*/ 3 h 4"/>
                  <a:gd name="T12" fmla="*/ 0 w 5"/>
                  <a:gd name="T13" fmla="*/ 4 h 4"/>
                  <a:gd name="T14" fmla="*/ 2 w 5"/>
                  <a:gd name="T15" fmla="*/ 4 h 4"/>
                  <a:gd name="T16" fmla="*/ 3 w 5"/>
                  <a:gd name="T17" fmla="*/ 4 h 4"/>
                  <a:gd name="T18" fmla="*/ 4 w 5"/>
                  <a:gd name="T19" fmla="*/ 4 h 4"/>
                  <a:gd name="T20" fmla="*/ 5 w 5"/>
                  <a:gd name="T21" fmla="*/ 4 h 4"/>
                  <a:gd name="T22" fmla="*/ 5 w 5"/>
                  <a:gd name="T23" fmla="*/ 3 h 4"/>
                  <a:gd name="T24" fmla="*/ 5 w 5"/>
                  <a:gd name="T25" fmla="*/ 2 h 4"/>
                  <a:gd name="T26" fmla="*/ 4 w 5"/>
                  <a:gd name="T27" fmla="*/ 2 h 4"/>
                  <a:gd name="T28" fmla="*/ 5 w 5"/>
                  <a:gd name="T29" fmla="*/ 1 h 4"/>
                  <a:gd name="T30" fmla="*/ 5 w 5"/>
                  <a:gd name="T31" fmla="*/ 1 h 4"/>
                  <a:gd name="T32" fmla="*/ 3 w 5"/>
                  <a:gd name="T33" fmla="*/ 1 h 4"/>
                  <a:gd name="T34" fmla="*/ 3 w 5"/>
                  <a:gd name="T35" fmla="*/ 1 h 4"/>
                  <a:gd name="T36" fmla="*/ 3 w 5"/>
                  <a:gd name="T37" fmla="*/ 1 h 4"/>
                  <a:gd name="T38" fmla="*/ 4 w 5"/>
                  <a:gd name="T39" fmla="*/ 0 h 4"/>
                  <a:gd name="T40" fmla="*/ 4 w 5"/>
                  <a:gd name="T41" fmla="*/ 0 h 4"/>
                  <a:gd name="T42" fmla="*/ 3 w 5"/>
                  <a:gd name="T43" fmla="*/ 0 h 4"/>
                  <a:gd name="T44" fmla="*/ 2 w 5"/>
                  <a:gd name="T45" fmla="*/ 0 h 4"/>
                  <a:gd name="T46" fmla="*/ 1 w 5"/>
                  <a:gd name="T47"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 h="4">
                    <a:moveTo>
                      <a:pt x="1" y="0"/>
                    </a:moveTo>
                    <a:cubicBezTo>
                      <a:pt x="1" y="1"/>
                      <a:pt x="0" y="1"/>
                      <a:pt x="0" y="1"/>
                    </a:cubicBezTo>
                    <a:cubicBezTo>
                      <a:pt x="0" y="1"/>
                      <a:pt x="0" y="1"/>
                      <a:pt x="0" y="2"/>
                    </a:cubicBezTo>
                    <a:cubicBezTo>
                      <a:pt x="0" y="2"/>
                      <a:pt x="1" y="2"/>
                      <a:pt x="1" y="2"/>
                    </a:cubicBezTo>
                    <a:cubicBezTo>
                      <a:pt x="1" y="2"/>
                      <a:pt x="1" y="2"/>
                      <a:pt x="1" y="2"/>
                    </a:cubicBezTo>
                    <a:cubicBezTo>
                      <a:pt x="0" y="3"/>
                      <a:pt x="0" y="3"/>
                      <a:pt x="0" y="3"/>
                    </a:cubicBezTo>
                    <a:cubicBezTo>
                      <a:pt x="0" y="3"/>
                      <a:pt x="0" y="4"/>
                      <a:pt x="0" y="4"/>
                    </a:cubicBezTo>
                    <a:cubicBezTo>
                      <a:pt x="1" y="4"/>
                      <a:pt x="1" y="4"/>
                      <a:pt x="2" y="4"/>
                    </a:cubicBezTo>
                    <a:cubicBezTo>
                      <a:pt x="2" y="4"/>
                      <a:pt x="3" y="4"/>
                      <a:pt x="3" y="4"/>
                    </a:cubicBezTo>
                    <a:cubicBezTo>
                      <a:pt x="4" y="4"/>
                      <a:pt x="4" y="4"/>
                      <a:pt x="4" y="4"/>
                    </a:cubicBezTo>
                    <a:cubicBezTo>
                      <a:pt x="4" y="4"/>
                      <a:pt x="5" y="4"/>
                      <a:pt x="5" y="4"/>
                    </a:cubicBezTo>
                    <a:cubicBezTo>
                      <a:pt x="5" y="3"/>
                      <a:pt x="5" y="3"/>
                      <a:pt x="5" y="3"/>
                    </a:cubicBezTo>
                    <a:cubicBezTo>
                      <a:pt x="5" y="3"/>
                      <a:pt x="5" y="2"/>
                      <a:pt x="5" y="2"/>
                    </a:cubicBezTo>
                    <a:cubicBezTo>
                      <a:pt x="5" y="2"/>
                      <a:pt x="4" y="2"/>
                      <a:pt x="4" y="2"/>
                    </a:cubicBezTo>
                    <a:cubicBezTo>
                      <a:pt x="4" y="2"/>
                      <a:pt x="5" y="1"/>
                      <a:pt x="5" y="1"/>
                    </a:cubicBezTo>
                    <a:cubicBezTo>
                      <a:pt x="5" y="1"/>
                      <a:pt x="5" y="1"/>
                      <a:pt x="5" y="1"/>
                    </a:cubicBezTo>
                    <a:cubicBezTo>
                      <a:pt x="4" y="1"/>
                      <a:pt x="4" y="1"/>
                      <a:pt x="3" y="1"/>
                    </a:cubicBezTo>
                    <a:cubicBezTo>
                      <a:pt x="3" y="1"/>
                      <a:pt x="3" y="1"/>
                      <a:pt x="3" y="1"/>
                    </a:cubicBezTo>
                    <a:cubicBezTo>
                      <a:pt x="3" y="1"/>
                      <a:pt x="3" y="1"/>
                      <a:pt x="3" y="1"/>
                    </a:cubicBezTo>
                    <a:cubicBezTo>
                      <a:pt x="3" y="1"/>
                      <a:pt x="4" y="1"/>
                      <a:pt x="4" y="0"/>
                    </a:cubicBezTo>
                    <a:cubicBezTo>
                      <a:pt x="4" y="0"/>
                      <a:pt x="4" y="0"/>
                      <a:pt x="4" y="0"/>
                    </a:cubicBezTo>
                    <a:cubicBezTo>
                      <a:pt x="3" y="0"/>
                      <a:pt x="3" y="0"/>
                      <a:pt x="3" y="0"/>
                    </a:cubicBezTo>
                    <a:cubicBezTo>
                      <a:pt x="3" y="0"/>
                      <a:pt x="3" y="0"/>
                      <a:pt x="2" y="0"/>
                    </a:cubicBezTo>
                    <a:cubicBezTo>
                      <a:pt x="2"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467" name="Freeform 1007"/>
              <p:cNvSpPr>
                <a:spLocks/>
              </p:cNvSpPr>
              <p:nvPr/>
            </p:nvSpPr>
            <p:spPr bwMode="auto">
              <a:xfrm>
                <a:off x="1370" y="1877"/>
                <a:ext cx="10" cy="19"/>
              </a:xfrm>
              <a:custGeom>
                <a:avLst/>
                <a:gdLst>
                  <a:gd name="T0" fmla="*/ 2 w 4"/>
                  <a:gd name="T1" fmla="*/ 7 h 8"/>
                  <a:gd name="T2" fmla="*/ 4 w 4"/>
                  <a:gd name="T3" fmla="*/ 7 h 8"/>
                  <a:gd name="T4" fmla="*/ 4 w 4"/>
                  <a:gd name="T5" fmla="*/ 5 h 8"/>
                  <a:gd name="T6" fmla="*/ 4 w 4"/>
                  <a:gd name="T7" fmla="*/ 4 h 8"/>
                  <a:gd name="T8" fmla="*/ 4 w 4"/>
                  <a:gd name="T9" fmla="*/ 3 h 8"/>
                  <a:gd name="T10" fmla="*/ 4 w 4"/>
                  <a:gd name="T11" fmla="*/ 3 h 8"/>
                  <a:gd name="T12" fmla="*/ 4 w 4"/>
                  <a:gd name="T13" fmla="*/ 1 h 8"/>
                  <a:gd name="T14" fmla="*/ 4 w 4"/>
                  <a:gd name="T15" fmla="*/ 1 h 8"/>
                  <a:gd name="T16" fmla="*/ 3 w 4"/>
                  <a:gd name="T17" fmla="*/ 0 h 8"/>
                  <a:gd name="T18" fmla="*/ 3 w 4"/>
                  <a:gd name="T19" fmla="*/ 0 h 8"/>
                  <a:gd name="T20" fmla="*/ 2 w 4"/>
                  <a:gd name="T21" fmla="*/ 0 h 8"/>
                  <a:gd name="T22" fmla="*/ 2 w 4"/>
                  <a:gd name="T23" fmla="*/ 1 h 8"/>
                  <a:gd name="T24" fmla="*/ 2 w 4"/>
                  <a:gd name="T25" fmla="*/ 2 h 8"/>
                  <a:gd name="T26" fmla="*/ 2 w 4"/>
                  <a:gd name="T27" fmla="*/ 3 h 8"/>
                  <a:gd name="T28" fmla="*/ 1 w 4"/>
                  <a:gd name="T29" fmla="*/ 3 h 8"/>
                  <a:gd name="T30" fmla="*/ 1 w 4"/>
                  <a:gd name="T31" fmla="*/ 3 h 8"/>
                  <a:gd name="T32" fmla="*/ 0 w 4"/>
                  <a:gd name="T33" fmla="*/ 4 h 8"/>
                  <a:gd name="T34" fmla="*/ 0 w 4"/>
                  <a:gd name="T35" fmla="*/ 5 h 8"/>
                  <a:gd name="T36" fmla="*/ 0 w 4"/>
                  <a:gd name="T37" fmla="*/ 6 h 8"/>
                  <a:gd name="T38" fmla="*/ 0 w 4"/>
                  <a:gd name="T39" fmla="*/ 7 h 8"/>
                  <a:gd name="T40" fmla="*/ 1 w 4"/>
                  <a:gd name="T41" fmla="*/ 8 h 8"/>
                  <a:gd name="T42" fmla="*/ 2 w 4"/>
                  <a:gd name="T43" fmla="*/ 7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 h="8">
                    <a:moveTo>
                      <a:pt x="2" y="7"/>
                    </a:moveTo>
                    <a:cubicBezTo>
                      <a:pt x="3" y="7"/>
                      <a:pt x="3" y="7"/>
                      <a:pt x="4" y="7"/>
                    </a:cubicBezTo>
                    <a:cubicBezTo>
                      <a:pt x="4" y="6"/>
                      <a:pt x="4" y="5"/>
                      <a:pt x="4" y="5"/>
                    </a:cubicBezTo>
                    <a:cubicBezTo>
                      <a:pt x="4" y="4"/>
                      <a:pt x="4" y="4"/>
                      <a:pt x="4" y="4"/>
                    </a:cubicBezTo>
                    <a:cubicBezTo>
                      <a:pt x="4" y="4"/>
                      <a:pt x="4" y="4"/>
                      <a:pt x="4" y="3"/>
                    </a:cubicBezTo>
                    <a:cubicBezTo>
                      <a:pt x="4" y="3"/>
                      <a:pt x="4" y="3"/>
                      <a:pt x="4" y="3"/>
                    </a:cubicBezTo>
                    <a:cubicBezTo>
                      <a:pt x="4" y="2"/>
                      <a:pt x="4" y="2"/>
                      <a:pt x="4" y="1"/>
                    </a:cubicBezTo>
                    <a:cubicBezTo>
                      <a:pt x="4" y="1"/>
                      <a:pt x="4" y="1"/>
                      <a:pt x="4" y="1"/>
                    </a:cubicBezTo>
                    <a:cubicBezTo>
                      <a:pt x="4" y="0"/>
                      <a:pt x="4" y="0"/>
                      <a:pt x="3" y="0"/>
                    </a:cubicBezTo>
                    <a:cubicBezTo>
                      <a:pt x="3" y="0"/>
                      <a:pt x="3" y="0"/>
                      <a:pt x="3" y="0"/>
                    </a:cubicBezTo>
                    <a:cubicBezTo>
                      <a:pt x="2" y="0"/>
                      <a:pt x="2" y="0"/>
                      <a:pt x="2" y="0"/>
                    </a:cubicBezTo>
                    <a:cubicBezTo>
                      <a:pt x="2" y="0"/>
                      <a:pt x="2" y="1"/>
                      <a:pt x="2" y="1"/>
                    </a:cubicBezTo>
                    <a:cubicBezTo>
                      <a:pt x="2" y="1"/>
                      <a:pt x="2" y="2"/>
                      <a:pt x="2" y="2"/>
                    </a:cubicBezTo>
                    <a:cubicBezTo>
                      <a:pt x="2" y="2"/>
                      <a:pt x="2" y="2"/>
                      <a:pt x="2" y="3"/>
                    </a:cubicBezTo>
                    <a:cubicBezTo>
                      <a:pt x="2" y="3"/>
                      <a:pt x="1" y="3"/>
                      <a:pt x="1" y="3"/>
                    </a:cubicBezTo>
                    <a:cubicBezTo>
                      <a:pt x="1" y="3"/>
                      <a:pt x="1" y="3"/>
                      <a:pt x="1" y="3"/>
                    </a:cubicBezTo>
                    <a:cubicBezTo>
                      <a:pt x="1" y="4"/>
                      <a:pt x="1" y="4"/>
                      <a:pt x="0" y="4"/>
                    </a:cubicBezTo>
                    <a:cubicBezTo>
                      <a:pt x="0" y="4"/>
                      <a:pt x="0" y="5"/>
                      <a:pt x="0" y="5"/>
                    </a:cubicBezTo>
                    <a:cubicBezTo>
                      <a:pt x="0" y="5"/>
                      <a:pt x="0" y="6"/>
                      <a:pt x="0" y="6"/>
                    </a:cubicBezTo>
                    <a:cubicBezTo>
                      <a:pt x="0" y="6"/>
                      <a:pt x="0" y="7"/>
                      <a:pt x="0" y="7"/>
                    </a:cubicBezTo>
                    <a:cubicBezTo>
                      <a:pt x="0" y="7"/>
                      <a:pt x="1" y="7"/>
                      <a:pt x="1" y="8"/>
                    </a:cubicBezTo>
                    <a:cubicBezTo>
                      <a:pt x="2" y="7"/>
                      <a:pt x="2" y="7"/>
                      <a:pt x="2"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468" name="Freeform 1008"/>
              <p:cNvSpPr>
                <a:spLocks/>
              </p:cNvSpPr>
              <p:nvPr/>
            </p:nvSpPr>
            <p:spPr bwMode="auto">
              <a:xfrm>
                <a:off x="937" y="2507"/>
                <a:ext cx="0" cy="2"/>
              </a:xfrm>
              <a:custGeom>
                <a:avLst/>
                <a:gdLst>
                  <a:gd name="T0" fmla="*/ 0 h 1"/>
                  <a:gd name="T1" fmla="*/ 1 h 1"/>
                  <a:gd name="T2" fmla="*/ 0 h 1"/>
                  <a:gd name="T3" fmla="*/ 0 h 1"/>
                </a:gdLst>
                <a:ahLst/>
                <a:cxnLst>
                  <a:cxn ang="0">
                    <a:pos x="0" y="T0"/>
                  </a:cxn>
                  <a:cxn ang="0">
                    <a:pos x="0" y="T1"/>
                  </a:cxn>
                  <a:cxn ang="0">
                    <a:pos x="0" y="T2"/>
                  </a:cxn>
                  <a:cxn ang="0">
                    <a:pos x="0" y="T3"/>
                  </a:cxn>
                </a:cxnLst>
                <a:rect l="0" t="0" r="r" b="b"/>
                <a:pathLst>
                  <a:path h="1">
                    <a:moveTo>
                      <a:pt x="0" y="0"/>
                    </a:moveTo>
                    <a:cubicBezTo>
                      <a:pt x="0" y="0"/>
                      <a:pt x="0" y="1"/>
                      <a:pt x="0" y="1"/>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grpSp>
        <p:grpSp>
          <p:nvGrpSpPr>
            <p:cNvPr id="10" name="Group 1210"/>
            <p:cNvGrpSpPr>
              <a:grpSpLocks/>
            </p:cNvGrpSpPr>
            <p:nvPr/>
          </p:nvGrpSpPr>
          <p:grpSpPr bwMode="auto">
            <a:xfrm>
              <a:off x="766764" y="2690819"/>
              <a:ext cx="2633669" cy="2671772"/>
              <a:chOff x="483" y="1695"/>
              <a:chExt cx="1659" cy="1683"/>
            </a:xfrm>
            <a:grpFill/>
          </p:grpSpPr>
          <p:sp>
            <p:nvSpPr>
              <p:cNvPr id="69" name="Freeform 1010"/>
              <p:cNvSpPr>
                <a:spLocks/>
              </p:cNvSpPr>
              <p:nvPr/>
            </p:nvSpPr>
            <p:spPr bwMode="auto">
              <a:xfrm>
                <a:off x="890" y="2474"/>
                <a:ext cx="2" cy="0"/>
              </a:xfrm>
              <a:custGeom>
                <a:avLst/>
                <a:gdLst>
                  <a:gd name="T0" fmla="*/ 0 w 1"/>
                  <a:gd name="T1" fmla="*/ 1 w 1"/>
                  <a:gd name="T2" fmla="*/ 0 w 1"/>
                  <a:gd name="T3" fmla="*/ 0 w 1"/>
                </a:gdLst>
                <a:ahLst/>
                <a:cxnLst>
                  <a:cxn ang="0">
                    <a:pos x="T0" y="0"/>
                  </a:cxn>
                  <a:cxn ang="0">
                    <a:pos x="T1" y="0"/>
                  </a:cxn>
                  <a:cxn ang="0">
                    <a:pos x="T2" y="0"/>
                  </a:cxn>
                  <a:cxn ang="0">
                    <a:pos x="T3" y="0"/>
                  </a:cxn>
                </a:cxnLst>
                <a:rect l="0" t="0" r="r" b="b"/>
                <a:pathLst>
                  <a:path w="1">
                    <a:moveTo>
                      <a:pt x="0" y="0"/>
                    </a:moveTo>
                    <a:cubicBezTo>
                      <a:pt x="0" y="0"/>
                      <a:pt x="1" y="0"/>
                      <a:pt x="1"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70" name="Freeform 1011"/>
              <p:cNvSpPr>
                <a:spLocks/>
              </p:cNvSpPr>
              <p:nvPr/>
            </p:nvSpPr>
            <p:spPr bwMode="auto">
              <a:xfrm>
                <a:off x="1375" y="1894"/>
                <a:ext cx="7" cy="2"/>
              </a:xfrm>
              <a:custGeom>
                <a:avLst/>
                <a:gdLst>
                  <a:gd name="T0" fmla="*/ 2 w 3"/>
                  <a:gd name="T1" fmla="*/ 1 h 1"/>
                  <a:gd name="T2" fmla="*/ 3 w 3"/>
                  <a:gd name="T3" fmla="*/ 0 h 1"/>
                  <a:gd name="T4" fmla="*/ 1 w 3"/>
                  <a:gd name="T5" fmla="*/ 1 h 1"/>
                  <a:gd name="T6" fmla="*/ 0 w 3"/>
                  <a:gd name="T7" fmla="*/ 1 h 1"/>
                  <a:gd name="T8" fmla="*/ 1 w 3"/>
                  <a:gd name="T9" fmla="*/ 1 h 1"/>
                  <a:gd name="T10" fmla="*/ 2 w 3"/>
                  <a:gd name="T11" fmla="*/ 1 h 1"/>
                </a:gdLst>
                <a:ahLst/>
                <a:cxnLst>
                  <a:cxn ang="0">
                    <a:pos x="T0" y="T1"/>
                  </a:cxn>
                  <a:cxn ang="0">
                    <a:pos x="T2" y="T3"/>
                  </a:cxn>
                  <a:cxn ang="0">
                    <a:pos x="T4" y="T5"/>
                  </a:cxn>
                  <a:cxn ang="0">
                    <a:pos x="T6" y="T7"/>
                  </a:cxn>
                  <a:cxn ang="0">
                    <a:pos x="T8" y="T9"/>
                  </a:cxn>
                  <a:cxn ang="0">
                    <a:pos x="T10" y="T11"/>
                  </a:cxn>
                </a:cxnLst>
                <a:rect l="0" t="0" r="r" b="b"/>
                <a:pathLst>
                  <a:path w="3" h="1">
                    <a:moveTo>
                      <a:pt x="2" y="1"/>
                    </a:moveTo>
                    <a:cubicBezTo>
                      <a:pt x="2" y="1"/>
                      <a:pt x="2" y="0"/>
                      <a:pt x="3" y="0"/>
                    </a:cubicBezTo>
                    <a:cubicBezTo>
                      <a:pt x="2" y="0"/>
                      <a:pt x="1" y="1"/>
                      <a:pt x="1" y="1"/>
                    </a:cubicBezTo>
                    <a:cubicBezTo>
                      <a:pt x="1" y="1"/>
                      <a:pt x="0" y="1"/>
                      <a:pt x="0" y="1"/>
                    </a:cubicBezTo>
                    <a:cubicBezTo>
                      <a:pt x="0" y="1"/>
                      <a:pt x="1" y="1"/>
                      <a:pt x="1" y="1"/>
                    </a:cubicBezTo>
                    <a:cubicBezTo>
                      <a:pt x="1" y="1"/>
                      <a:pt x="2" y="1"/>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71" name="Freeform 1012"/>
              <p:cNvSpPr>
                <a:spLocks/>
              </p:cNvSpPr>
              <p:nvPr/>
            </p:nvSpPr>
            <p:spPr bwMode="auto">
              <a:xfrm>
                <a:off x="1313" y="1846"/>
                <a:ext cx="43" cy="19"/>
              </a:xfrm>
              <a:custGeom>
                <a:avLst/>
                <a:gdLst>
                  <a:gd name="T0" fmla="*/ 1 w 18"/>
                  <a:gd name="T1" fmla="*/ 7 h 8"/>
                  <a:gd name="T2" fmla="*/ 2 w 18"/>
                  <a:gd name="T3" fmla="*/ 6 h 8"/>
                  <a:gd name="T4" fmla="*/ 3 w 18"/>
                  <a:gd name="T5" fmla="*/ 6 h 8"/>
                  <a:gd name="T6" fmla="*/ 4 w 18"/>
                  <a:gd name="T7" fmla="*/ 6 h 8"/>
                  <a:gd name="T8" fmla="*/ 5 w 18"/>
                  <a:gd name="T9" fmla="*/ 6 h 8"/>
                  <a:gd name="T10" fmla="*/ 6 w 18"/>
                  <a:gd name="T11" fmla="*/ 6 h 8"/>
                  <a:gd name="T12" fmla="*/ 5 w 18"/>
                  <a:gd name="T13" fmla="*/ 6 h 8"/>
                  <a:gd name="T14" fmla="*/ 6 w 18"/>
                  <a:gd name="T15" fmla="*/ 7 h 8"/>
                  <a:gd name="T16" fmla="*/ 7 w 18"/>
                  <a:gd name="T17" fmla="*/ 7 h 8"/>
                  <a:gd name="T18" fmla="*/ 8 w 18"/>
                  <a:gd name="T19" fmla="*/ 7 h 8"/>
                  <a:gd name="T20" fmla="*/ 8 w 18"/>
                  <a:gd name="T21" fmla="*/ 6 h 8"/>
                  <a:gd name="T22" fmla="*/ 8 w 18"/>
                  <a:gd name="T23" fmla="*/ 6 h 8"/>
                  <a:gd name="T24" fmla="*/ 9 w 18"/>
                  <a:gd name="T25" fmla="*/ 6 h 8"/>
                  <a:gd name="T26" fmla="*/ 9 w 18"/>
                  <a:gd name="T27" fmla="*/ 7 h 8"/>
                  <a:gd name="T28" fmla="*/ 11 w 18"/>
                  <a:gd name="T29" fmla="*/ 8 h 8"/>
                  <a:gd name="T30" fmla="*/ 12 w 18"/>
                  <a:gd name="T31" fmla="*/ 7 h 8"/>
                  <a:gd name="T32" fmla="*/ 13 w 18"/>
                  <a:gd name="T33" fmla="*/ 8 h 8"/>
                  <a:gd name="T34" fmla="*/ 14 w 18"/>
                  <a:gd name="T35" fmla="*/ 7 h 8"/>
                  <a:gd name="T36" fmla="*/ 15 w 18"/>
                  <a:gd name="T37" fmla="*/ 7 h 8"/>
                  <a:gd name="T38" fmla="*/ 16 w 18"/>
                  <a:gd name="T39" fmla="*/ 6 h 8"/>
                  <a:gd name="T40" fmla="*/ 17 w 18"/>
                  <a:gd name="T41" fmla="*/ 5 h 8"/>
                  <a:gd name="T42" fmla="*/ 18 w 18"/>
                  <a:gd name="T43" fmla="*/ 4 h 8"/>
                  <a:gd name="T44" fmla="*/ 17 w 18"/>
                  <a:gd name="T45" fmla="*/ 3 h 8"/>
                  <a:gd name="T46" fmla="*/ 18 w 18"/>
                  <a:gd name="T47" fmla="*/ 2 h 8"/>
                  <a:gd name="T48" fmla="*/ 17 w 18"/>
                  <a:gd name="T49" fmla="*/ 1 h 8"/>
                  <a:gd name="T50" fmla="*/ 16 w 18"/>
                  <a:gd name="T51" fmla="*/ 1 h 8"/>
                  <a:gd name="T52" fmla="*/ 16 w 18"/>
                  <a:gd name="T53" fmla="*/ 0 h 8"/>
                  <a:gd name="T54" fmla="*/ 16 w 18"/>
                  <a:gd name="T55" fmla="*/ 0 h 8"/>
                  <a:gd name="T56" fmla="*/ 15 w 18"/>
                  <a:gd name="T57" fmla="*/ 1 h 8"/>
                  <a:gd name="T58" fmla="*/ 14 w 18"/>
                  <a:gd name="T59" fmla="*/ 1 h 8"/>
                  <a:gd name="T60" fmla="*/ 12 w 18"/>
                  <a:gd name="T61" fmla="*/ 1 h 8"/>
                  <a:gd name="T62" fmla="*/ 11 w 18"/>
                  <a:gd name="T63" fmla="*/ 2 h 8"/>
                  <a:gd name="T64" fmla="*/ 10 w 18"/>
                  <a:gd name="T65" fmla="*/ 3 h 8"/>
                  <a:gd name="T66" fmla="*/ 9 w 18"/>
                  <a:gd name="T67" fmla="*/ 3 h 8"/>
                  <a:gd name="T68" fmla="*/ 8 w 18"/>
                  <a:gd name="T69" fmla="*/ 3 h 8"/>
                  <a:gd name="T70" fmla="*/ 7 w 18"/>
                  <a:gd name="T71" fmla="*/ 3 h 8"/>
                  <a:gd name="T72" fmla="*/ 3 w 18"/>
                  <a:gd name="T73" fmla="*/ 4 h 8"/>
                  <a:gd name="T74" fmla="*/ 2 w 18"/>
                  <a:gd name="T75" fmla="*/ 5 h 8"/>
                  <a:gd name="T76" fmla="*/ 1 w 18"/>
                  <a:gd name="T77" fmla="*/ 5 h 8"/>
                  <a:gd name="T78" fmla="*/ 1 w 18"/>
                  <a:gd name="T79" fmla="*/ 6 h 8"/>
                  <a:gd name="T80" fmla="*/ 0 w 18"/>
                  <a:gd name="T81" fmla="*/ 6 h 8"/>
                  <a:gd name="T82" fmla="*/ 0 w 18"/>
                  <a:gd name="T83" fmla="*/ 7 h 8"/>
                  <a:gd name="T84" fmla="*/ 1 w 18"/>
                  <a:gd name="T85" fmla="*/ 7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8" h="8">
                    <a:moveTo>
                      <a:pt x="1" y="7"/>
                    </a:moveTo>
                    <a:cubicBezTo>
                      <a:pt x="1" y="6"/>
                      <a:pt x="2" y="6"/>
                      <a:pt x="2" y="6"/>
                    </a:cubicBezTo>
                    <a:cubicBezTo>
                      <a:pt x="3" y="6"/>
                      <a:pt x="3" y="6"/>
                      <a:pt x="3" y="6"/>
                    </a:cubicBezTo>
                    <a:cubicBezTo>
                      <a:pt x="3" y="6"/>
                      <a:pt x="4" y="6"/>
                      <a:pt x="4" y="6"/>
                    </a:cubicBezTo>
                    <a:cubicBezTo>
                      <a:pt x="4" y="6"/>
                      <a:pt x="5" y="6"/>
                      <a:pt x="5" y="6"/>
                    </a:cubicBezTo>
                    <a:cubicBezTo>
                      <a:pt x="5" y="6"/>
                      <a:pt x="6" y="6"/>
                      <a:pt x="6" y="6"/>
                    </a:cubicBezTo>
                    <a:cubicBezTo>
                      <a:pt x="6" y="6"/>
                      <a:pt x="6" y="6"/>
                      <a:pt x="5" y="6"/>
                    </a:cubicBezTo>
                    <a:cubicBezTo>
                      <a:pt x="6" y="7"/>
                      <a:pt x="6" y="7"/>
                      <a:pt x="6" y="7"/>
                    </a:cubicBezTo>
                    <a:cubicBezTo>
                      <a:pt x="6" y="7"/>
                      <a:pt x="7" y="7"/>
                      <a:pt x="7" y="7"/>
                    </a:cubicBezTo>
                    <a:cubicBezTo>
                      <a:pt x="7" y="7"/>
                      <a:pt x="8" y="7"/>
                      <a:pt x="8" y="7"/>
                    </a:cubicBezTo>
                    <a:cubicBezTo>
                      <a:pt x="8" y="6"/>
                      <a:pt x="8" y="6"/>
                      <a:pt x="8" y="6"/>
                    </a:cubicBezTo>
                    <a:cubicBezTo>
                      <a:pt x="8" y="6"/>
                      <a:pt x="8" y="6"/>
                      <a:pt x="8" y="6"/>
                    </a:cubicBezTo>
                    <a:cubicBezTo>
                      <a:pt x="8" y="6"/>
                      <a:pt x="9" y="6"/>
                      <a:pt x="9" y="6"/>
                    </a:cubicBezTo>
                    <a:cubicBezTo>
                      <a:pt x="9" y="7"/>
                      <a:pt x="9" y="7"/>
                      <a:pt x="9" y="7"/>
                    </a:cubicBezTo>
                    <a:cubicBezTo>
                      <a:pt x="10" y="7"/>
                      <a:pt x="11" y="8"/>
                      <a:pt x="11" y="8"/>
                    </a:cubicBezTo>
                    <a:cubicBezTo>
                      <a:pt x="11" y="8"/>
                      <a:pt x="12" y="7"/>
                      <a:pt x="12" y="7"/>
                    </a:cubicBezTo>
                    <a:cubicBezTo>
                      <a:pt x="12" y="7"/>
                      <a:pt x="13" y="7"/>
                      <a:pt x="13" y="8"/>
                    </a:cubicBezTo>
                    <a:cubicBezTo>
                      <a:pt x="13" y="7"/>
                      <a:pt x="14" y="7"/>
                      <a:pt x="14" y="7"/>
                    </a:cubicBezTo>
                    <a:cubicBezTo>
                      <a:pt x="14" y="7"/>
                      <a:pt x="15" y="7"/>
                      <a:pt x="15" y="7"/>
                    </a:cubicBezTo>
                    <a:cubicBezTo>
                      <a:pt x="15" y="7"/>
                      <a:pt x="16" y="7"/>
                      <a:pt x="16" y="6"/>
                    </a:cubicBezTo>
                    <a:cubicBezTo>
                      <a:pt x="16" y="6"/>
                      <a:pt x="17" y="6"/>
                      <a:pt x="17" y="5"/>
                    </a:cubicBezTo>
                    <a:cubicBezTo>
                      <a:pt x="17" y="5"/>
                      <a:pt x="18" y="4"/>
                      <a:pt x="18" y="4"/>
                    </a:cubicBezTo>
                    <a:cubicBezTo>
                      <a:pt x="17" y="4"/>
                      <a:pt x="17" y="3"/>
                      <a:pt x="17" y="3"/>
                    </a:cubicBezTo>
                    <a:cubicBezTo>
                      <a:pt x="17" y="3"/>
                      <a:pt x="17" y="2"/>
                      <a:pt x="18" y="2"/>
                    </a:cubicBezTo>
                    <a:cubicBezTo>
                      <a:pt x="17" y="2"/>
                      <a:pt x="17" y="1"/>
                      <a:pt x="17" y="1"/>
                    </a:cubicBezTo>
                    <a:cubicBezTo>
                      <a:pt x="17" y="1"/>
                      <a:pt x="17" y="1"/>
                      <a:pt x="16" y="1"/>
                    </a:cubicBezTo>
                    <a:cubicBezTo>
                      <a:pt x="16" y="0"/>
                      <a:pt x="16" y="0"/>
                      <a:pt x="16" y="0"/>
                    </a:cubicBezTo>
                    <a:cubicBezTo>
                      <a:pt x="16" y="0"/>
                      <a:pt x="16" y="0"/>
                      <a:pt x="16" y="0"/>
                    </a:cubicBezTo>
                    <a:cubicBezTo>
                      <a:pt x="15" y="0"/>
                      <a:pt x="15" y="0"/>
                      <a:pt x="15" y="1"/>
                    </a:cubicBezTo>
                    <a:cubicBezTo>
                      <a:pt x="15" y="1"/>
                      <a:pt x="15" y="1"/>
                      <a:pt x="14" y="1"/>
                    </a:cubicBezTo>
                    <a:cubicBezTo>
                      <a:pt x="14" y="1"/>
                      <a:pt x="13" y="1"/>
                      <a:pt x="12" y="1"/>
                    </a:cubicBezTo>
                    <a:cubicBezTo>
                      <a:pt x="12" y="2"/>
                      <a:pt x="11" y="2"/>
                      <a:pt x="11" y="2"/>
                    </a:cubicBezTo>
                    <a:cubicBezTo>
                      <a:pt x="11" y="2"/>
                      <a:pt x="10" y="2"/>
                      <a:pt x="10" y="3"/>
                    </a:cubicBezTo>
                    <a:cubicBezTo>
                      <a:pt x="9" y="3"/>
                      <a:pt x="9" y="3"/>
                      <a:pt x="9" y="3"/>
                    </a:cubicBezTo>
                    <a:cubicBezTo>
                      <a:pt x="9" y="3"/>
                      <a:pt x="8" y="3"/>
                      <a:pt x="8" y="3"/>
                    </a:cubicBezTo>
                    <a:cubicBezTo>
                      <a:pt x="7" y="3"/>
                      <a:pt x="7" y="3"/>
                      <a:pt x="7" y="3"/>
                    </a:cubicBezTo>
                    <a:cubicBezTo>
                      <a:pt x="6" y="3"/>
                      <a:pt x="4" y="4"/>
                      <a:pt x="3" y="4"/>
                    </a:cubicBezTo>
                    <a:cubicBezTo>
                      <a:pt x="3" y="4"/>
                      <a:pt x="2" y="4"/>
                      <a:pt x="2" y="5"/>
                    </a:cubicBezTo>
                    <a:cubicBezTo>
                      <a:pt x="2" y="5"/>
                      <a:pt x="1" y="5"/>
                      <a:pt x="1" y="5"/>
                    </a:cubicBezTo>
                    <a:cubicBezTo>
                      <a:pt x="1" y="5"/>
                      <a:pt x="1" y="5"/>
                      <a:pt x="1" y="6"/>
                    </a:cubicBezTo>
                    <a:cubicBezTo>
                      <a:pt x="0" y="6"/>
                      <a:pt x="0" y="6"/>
                      <a:pt x="0" y="6"/>
                    </a:cubicBezTo>
                    <a:cubicBezTo>
                      <a:pt x="0" y="7"/>
                      <a:pt x="0" y="7"/>
                      <a:pt x="0" y="7"/>
                    </a:cubicBezTo>
                    <a:cubicBezTo>
                      <a:pt x="0" y="7"/>
                      <a:pt x="1" y="7"/>
                      <a:pt x="1"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72" name="Freeform 1013"/>
              <p:cNvSpPr>
                <a:spLocks/>
              </p:cNvSpPr>
              <p:nvPr/>
            </p:nvSpPr>
            <p:spPr bwMode="auto">
              <a:xfrm>
                <a:off x="897" y="2507"/>
                <a:ext cx="62" cy="21"/>
              </a:xfrm>
              <a:custGeom>
                <a:avLst/>
                <a:gdLst>
                  <a:gd name="T0" fmla="*/ 7 w 26"/>
                  <a:gd name="T1" fmla="*/ 0 h 9"/>
                  <a:gd name="T2" fmla="*/ 5 w 26"/>
                  <a:gd name="T3" fmla="*/ 0 h 9"/>
                  <a:gd name="T4" fmla="*/ 3 w 26"/>
                  <a:gd name="T5" fmla="*/ 0 h 9"/>
                  <a:gd name="T6" fmla="*/ 2 w 26"/>
                  <a:gd name="T7" fmla="*/ 0 h 9"/>
                  <a:gd name="T8" fmla="*/ 1 w 26"/>
                  <a:gd name="T9" fmla="*/ 2 h 9"/>
                  <a:gd name="T10" fmla="*/ 3 w 26"/>
                  <a:gd name="T11" fmla="*/ 2 h 9"/>
                  <a:gd name="T12" fmla="*/ 4 w 26"/>
                  <a:gd name="T13" fmla="*/ 2 h 9"/>
                  <a:gd name="T14" fmla="*/ 3 w 26"/>
                  <a:gd name="T15" fmla="*/ 4 h 9"/>
                  <a:gd name="T16" fmla="*/ 3 w 26"/>
                  <a:gd name="T17" fmla="*/ 5 h 9"/>
                  <a:gd name="T18" fmla="*/ 5 w 26"/>
                  <a:gd name="T19" fmla="*/ 4 h 9"/>
                  <a:gd name="T20" fmla="*/ 6 w 26"/>
                  <a:gd name="T21" fmla="*/ 4 h 9"/>
                  <a:gd name="T22" fmla="*/ 8 w 26"/>
                  <a:gd name="T23" fmla="*/ 5 h 9"/>
                  <a:gd name="T24" fmla="*/ 8 w 26"/>
                  <a:gd name="T25" fmla="*/ 6 h 9"/>
                  <a:gd name="T26" fmla="*/ 9 w 26"/>
                  <a:gd name="T27" fmla="*/ 6 h 9"/>
                  <a:gd name="T28" fmla="*/ 10 w 26"/>
                  <a:gd name="T29" fmla="*/ 4 h 9"/>
                  <a:gd name="T30" fmla="*/ 10 w 26"/>
                  <a:gd name="T31" fmla="*/ 6 h 9"/>
                  <a:gd name="T32" fmla="*/ 10 w 26"/>
                  <a:gd name="T33" fmla="*/ 6 h 9"/>
                  <a:gd name="T34" fmla="*/ 13 w 26"/>
                  <a:gd name="T35" fmla="*/ 6 h 9"/>
                  <a:gd name="T36" fmla="*/ 14 w 26"/>
                  <a:gd name="T37" fmla="*/ 7 h 9"/>
                  <a:gd name="T38" fmla="*/ 14 w 26"/>
                  <a:gd name="T39" fmla="*/ 8 h 9"/>
                  <a:gd name="T40" fmla="*/ 16 w 26"/>
                  <a:gd name="T41" fmla="*/ 7 h 9"/>
                  <a:gd name="T42" fmla="*/ 18 w 26"/>
                  <a:gd name="T43" fmla="*/ 7 h 9"/>
                  <a:gd name="T44" fmla="*/ 19 w 26"/>
                  <a:gd name="T45" fmla="*/ 9 h 9"/>
                  <a:gd name="T46" fmla="*/ 21 w 26"/>
                  <a:gd name="T47" fmla="*/ 9 h 9"/>
                  <a:gd name="T48" fmla="*/ 25 w 26"/>
                  <a:gd name="T49" fmla="*/ 9 h 9"/>
                  <a:gd name="T50" fmla="*/ 24 w 26"/>
                  <a:gd name="T51" fmla="*/ 7 h 9"/>
                  <a:gd name="T52" fmla="*/ 24 w 26"/>
                  <a:gd name="T53" fmla="*/ 6 h 9"/>
                  <a:gd name="T54" fmla="*/ 22 w 26"/>
                  <a:gd name="T55" fmla="*/ 4 h 9"/>
                  <a:gd name="T56" fmla="*/ 18 w 26"/>
                  <a:gd name="T57" fmla="*/ 2 h 9"/>
                  <a:gd name="T58" fmla="*/ 16 w 26"/>
                  <a:gd name="T59" fmla="*/ 0 h 9"/>
                  <a:gd name="T60" fmla="*/ 14 w 26"/>
                  <a:gd name="T61" fmla="*/ 0 h 9"/>
                  <a:gd name="T62" fmla="*/ 11 w 26"/>
                  <a:gd name="T63" fmla="*/ 1 h 9"/>
                  <a:gd name="T64" fmla="*/ 9 w 26"/>
                  <a:gd name="T65"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6" h="9">
                    <a:moveTo>
                      <a:pt x="9" y="0"/>
                    </a:moveTo>
                    <a:cubicBezTo>
                      <a:pt x="8" y="0"/>
                      <a:pt x="8" y="0"/>
                      <a:pt x="7" y="0"/>
                    </a:cubicBezTo>
                    <a:cubicBezTo>
                      <a:pt x="7" y="0"/>
                      <a:pt x="6" y="0"/>
                      <a:pt x="6" y="0"/>
                    </a:cubicBezTo>
                    <a:cubicBezTo>
                      <a:pt x="6" y="0"/>
                      <a:pt x="6" y="0"/>
                      <a:pt x="5" y="0"/>
                    </a:cubicBezTo>
                    <a:cubicBezTo>
                      <a:pt x="5" y="0"/>
                      <a:pt x="5" y="0"/>
                      <a:pt x="4" y="0"/>
                    </a:cubicBezTo>
                    <a:cubicBezTo>
                      <a:pt x="4" y="0"/>
                      <a:pt x="4" y="0"/>
                      <a:pt x="3" y="0"/>
                    </a:cubicBezTo>
                    <a:cubicBezTo>
                      <a:pt x="3" y="0"/>
                      <a:pt x="3" y="0"/>
                      <a:pt x="2" y="0"/>
                    </a:cubicBezTo>
                    <a:cubicBezTo>
                      <a:pt x="2" y="0"/>
                      <a:pt x="2" y="0"/>
                      <a:pt x="2" y="0"/>
                    </a:cubicBezTo>
                    <a:cubicBezTo>
                      <a:pt x="1" y="0"/>
                      <a:pt x="1" y="1"/>
                      <a:pt x="0" y="1"/>
                    </a:cubicBezTo>
                    <a:cubicBezTo>
                      <a:pt x="1" y="1"/>
                      <a:pt x="1" y="1"/>
                      <a:pt x="1" y="2"/>
                    </a:cubicBezTo>
                    <a:cubicBezTo>
                      <a:pt x="1" y="1"/>
                      <a:pt x="2" y="1"/>
                      <a:pt x="2" y="1"/>
                    </a:cubicBezTo>
                    <a:cubicBezTo>
                      <a:pt x="2" y="2"/>
                      <a:pt x="2" y="2"/>
                      <a:pt x="3" y="2"/>
                    </a:cubicBezTo>
                    <a:cubicBezTo>
                      <a:pt x="3" y="2"/>
                      <a:pt x="4" y="1"/>
                      <a:pt x="5" y="1"/>
                    </a:cubicBezTo>
                    <a:cubicBezTo>
                      <a:pt x="5" y="1"/>
                      <a:pt x="5" y="2"/>
                      <a:pt x="4" y="2"/>
                    </a:cubicBezTo>
                    <a:cubicBezTo>
                      <a:pt x="4" y="2"/>
                      <a:pt x="3" y="2"/>
                      <a:pt x="3" y="2"/>
                    </a:cubicBezTo>
                    <a:cubicBezTo>
                      <a:pt x="3" y="3"/>
                      <a:pt x="3" y="3"/>
                      <a:pt x="3" y="4"/>
                    </a:cubicBezTo>
                    <a:cubicBezTo>
                      <a:pt x="3" y="4"/>
                      <a:pt x="3" y="4"/>
                      <a:pt x="3" y="4"/>
                    </a:cubicBezTo>
                    <a:cubicBezTo>
                      <a:pt x="3" y="4"/>
                      <a:pt x="3" y="4"/>
                      <a:pt x="3" y="5"/>
                    </a:cubicBezTo>
                    <a:cubicBezTo>
                      <a:pt x="3" y="5"/>
                      <a:pt x="3" y="5"/>
                      <a:pt x="3" y="5"/>
                    </a:cubicBezTo>
                    <a:cubicBezTo>
                      <a:pt x="4" y="4"/>
                      <a:pt x="4" y="4"/>
                      <a:pt x="5" y="4"/>
                    </a:cubicBezTo>
                    <a:cubicBezTo>
                      <a:pt x="5" y="4"/>
                      <a:pt x="5" y="4"/>
                      <a:pt x="5" y="5"/>
                    </a:cubicBezTo>
                    <a:cubicBezTo>
                      <a:pt x="5" y="4"/>
                      <a:pt x="6" y="4"/>
                      <a:pt x="6" y="4"/>
                    </a:cubicBezTo>
                    <a:cubicBezTo>
                      <a:pt x="6" y="4"/>
                      <a:pt x="6" y="4"/>
                      <a:pt x="6" y="5"/>
                    </a:cubicBezTo>
                    <a:cubicBezTo>
                      <a:pt x="7" y="5"/>
                      <a:pt x="7" y="5"/>
                      <a:pt x="8" y="5"/>
                    </a:cubicBezTo>
                    <a:cubicBezTo>
                      <a:pt x="8" y="4"/>
                      <a:pt x="8" y="4"/>
                      <a:pt x="9" y="4"/>
                    </a:cubicBezTo>
                    <a:cubicBezTo>
                      <a:pt x="8" y="4"/>
                      <a:pt x="8" y="5"/>
                      <a:pt x="8" y="6"/>
                    </a:cubicBezTo>
                    <a:cubicBezTo>
                      <a:pt x="8" y="6"/>
                      <a:pt x="8" y="6"/>
                      <a:pt x="9" y="6"/>
                    </a:cubicBezTo>
                    <a:cubicBezTo>
                      <a:pt x="9" y="6"/>
                      <a:pt x="9" y="6"/>
                      <a:pt x="9" y="6"/>
                    </a:cubicBezTo>
                    <a:cubicBezTo>
                      <a:pt x="9" y="5"/>
                      <a:pt x="9" y="5"/>
                      <a:pt x="9" y="5"/>
                    </a:cubicBezTo>
                    <a:cubicBezTo>
                      <a:pt x="9" y="5"/>
                      <a:pt x="10" y="4"/>
                      <a:pt x="10" y="4"/>
                    </a:cubicBezTo>
                    <a:cubicBezTo>
                      <a:pt x="10" y="5"/>
                      <a:pt x="10" y="5"/>
                      <a:pt x="10" y="5"/>
                    </a:cubicBezTo>
                    <a:cubicBezTo>
                      <a:pt x="10" y="5"/>
                      <a:pt x="10" y="6"/>
                      <a:pt x="10" y="6"/>
                    </a:cubicBezTo>
                    <a:cubicBezTo>
                      <a:pt x="10" y="6"/>
                      <a:pt x="10" y="6"/>
                      <a:pt x="10" y="7"/>
                    </a:cubicBezTo>
                    <a:cubicBezTo>
                      <a:pt x="10" y="6"/>
                      <a:pt x="10" y="6"/>
                      <a:pt x="10" y="6"/>
                    </a:cubicBezTo>
                    <a:cubicBezTo>
                      <a:pt x="11" y="6"/>
                      <a:pt x="11" y="7"/>
                      <a:pt x="11" y="7"/>
                    </a:cubicBezTo>
                    <a:cubicBezTo>
                      <a:pt x="12" y="7"/>
                      <a:pt x="12" y="6"/>
                      <a:pt x="13" y="6"/>
                    </a:cubicBezTo>
                    <a:cubicBezTo>
                      <a:pt x="13" y="6"/>
                      <a:pt x="13" y="7"/>
                      <a:pt x="13" y="7"/>
                    </a:cubicBezTo>
                    <a:cubicBezTo>
                      <a:pt x="13" y="7"/>
                      <a:pt x="13" y="7"/>
                      <a:pt x="14" y="7"/>
                    </a:cubicBezTo>
                    <a:cubicBezTo>
                      <a:pt x="14" y="7"/>
                      <a:pt x="14" y="7"/>
                      <a:pt x="14" y="7"/>
                    </a:cubicBezTo>
                    <a:cubicBezTo>
                      <a:pt x="14" y="7"/>
                      <a:pt x="14" y="8"/>
                      <a:pt x="14" y="8"/>
                    </a:cubicBezTo>
                    <a:cubicBezTo>
                      <a:pt x="15" y="8"/>
                      <a:pt x="15" y="8"/>
                      <a:pt x="16" y="8"/>
                    </a:cubicBezTo>
                    <a:cubicBezTo>
                      <a:pt x="16" y="8"/>
                      <a:pt x="16" y="8"/>
                      <a:pt x="16" y="7"/>
                    </a:cubicBezTo>
                    <a:cubicBezTo>
                      <a:pt x="17" y="7"/>
                      <a:pt x="17" y="7"/>
                      <a:pt x="17" y="7"/>
                    </a:cubicBezTo>
                    <a:cubicBezTo>
                      <a:pt x="17" y="7"/>
                      <a:pt x="18" y="7"/>
                      <a:pt x="18" y="7"/>
                    </a:cubicBezTo>
                    <a:cubicBezTo>
                      <a:pt x="18" y="8"/>
                      <a:pt x="17" y="8"/>
                      <a:pt x="17" y="9"/>
                    </a:cubicBezTo>
                    <a:cubicBezTo>
                      <a:pt x="18" y="9"/>
                      <a:pt x="19" y="9"/>
                      <a:pt x="19" y="9"/>
                    </a:cubicBezTo>
                    <a:cubicBezTo>
                      <a:pt x="20" y="9"/>
                      <a:pt x="20" y="9"/>
                      <a:pt x="20" y="9"/>
                    </a:cubicBezTo>
                    <a:cubicBezTo>
                      <a:pt x="20" y="9"/>
                      <a:pt x="21" y="9"/>
                      <a:pt x="21" y="9"/>
                    </a:cubicBezTo>
                    <a:cubicBezTo>
                      <a:pt x="22" y="9"/>
                      <a:pt x="23" y="9"/>
                      <a:pt x="24" y="9"/>
                    </a:cubicBezTo>
                    <a:cubicBezTo>
                      <a:pt x="25" y="9"/>
                      <a:pt x="25" y="9"/>
                      <a:pt x="25" y="9"/>
                    </a:cubicBezTo>
                    <a:cubicBezTo>
                      <a:pt x="25" y="9"/>
                      <a:pt x="25" y="9"/>
                      <a:pt x="26" y="9"/>
                    </a:cubicBezTo>
                    <a:cubicBezTo>
                      <a:pt x="25" y="8"/>
                      <a:pt x="25" y="8"/>
                      <a:pt x="24" y="7"/>
                    </a:cubicBezTo>
                    <a:cubicBezTo>
                      <a:pt x="24" y="7"/>
                      <a:pt x="24" y="7"/>
                      <a:pt x="24" y="6"/>
                    </a:cubicBezTo>
                    <a:cubicBezTo>
                      <a:pt x="24" y="6"/>
                      <a:pt x="24" y="6"/>
                      <a:pt x="24" y="6"/>
                    </a:cubicBezTo>
                    <a:cubicBezTo>
                      <a:pt x="23" y="5"/>
                      <a:pt x="23" y="5"/>
                      <a:pt x="23" y="4"/>
                    </a:cubicBezTo>
                    <a:cubicBezTo>
                      <a:pt x="23" y="4"/>
                      <a:pt x="22" y="4"/>
                      <a:pt x="22" y="4"/>
                    </a:cubicBezTo>
                    <a:cubicBezTo>
                      <a:pt x="21" y="4"/>
                      <a:pt x="20" y="4"/>
                      <a:pt x="19" y="4"/>
                    </a:cubicBezTo>
                    <a:cubicBezTo>
                      <a:pt x="19" y="3"/>
                      <a:pt x="19" y="3"/>
                      <a:pt x="18" y="2"/>
                    </a:cubicBezTo>
                    <a:cubicBezTo>
                      <a:pt x="18" y="2"/>
                      <a:pt x="17" y="1"/>
                      <a:pt x="16" y="1"/>
                    </a:cubicBezTo>
                    <a:cubicBezTo>
                      <a:pt x="16" y="1"/>
                      <a:pt x="16" y="0"/>
                      <a:pt x="16" y="0"/>
                    </a:cubicBezTo>
                    <a:cubicBezTo>
                      <a:pt x="16" y="0"/>
                      <a:pt x="15" y="0"/>
                      <a:pt x="15" y="0"/>
                    </a:cubicBezTo>
                    <a:cubicBezTo>
                      <a:pt x="15" y="0"/>
                      <a:pt x="14" y="0"/>
                      <a:pt x="14" y="0"/>
                    </a:cubicBezTo>
                    <a:cubicBezTo>
                      <a:pt x="13" y="0"/>
                      <a:pt x="13" y="0"/>
                      <a:pt x="12" y="0"/>
                    </a:cubicBezTo>
                    <a:cubicBezTo>
                      <a:pt x="12" y="0"/>
                      <a:pt x="11" y="0"/>
                      <a:pt x="11" y="1"/>
                    </a:cubicBezTo>
                    <a:cubicBezTo>
                      <a:pt x="10" y="1"/>
                      <a:pt x="10" y="1"/>
                      <a:pt x="10" y="1"/>
                    </a:cubicBezTo>
                    <a:cubicBezTo>
                      <a:pt x="9" y="1"/>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73" name="Freeform 1014"/>
              <p:cNvSpPr>
                <a:spLocks/>
              </p:cNvSpPr>
              <p:nvPr/>
            </p:nvSpPr>
            <p:spPr bwMode="auto">
              <a:xfrm>
                <a:off x="847" y="2464"/>
                <a:ext cx="24" cy="31"/>
              </a:xfrm>
              <a:custGeom>
                <a:avLst/>
                <a:gdLst>
                  <a:gd name="T0" fmla="*/ 6 w 10"/>
                  <a:gd name="T1" fmla="*/ 1 h 13"/>
                  <a:gd name="T2" fmla="*/ 6 w 10"/>
                  <a:gd name="T3" fmla="*/ 3 h 13"/>
                  <a:gd name="T4" fmla="*/ 5 w 10"/>
                  <a:gd name="T5" fmla="*/ 4 h 13"/>
                  <a:gd name="T6" fmla="*/ 4 w 10"/>
                  <a:gd name="T7" fmla="*/ 5 h 13"/>
                  <a:gd name="T8" fmla="*/ 4 w 10"/>
                  <a:gd name="T9" fmla="*/ 4 h 13"/>
                  <a:gd name="T10" fmla="*/ 3 w 10"/>
                  <a:gd name="T11" fmla="*/ 4 h 13"/>
                  <a:gd name="T12" fmla="*/ 5 w 10"/>
                  <a:gd name="T13" fmla="*/ 3 h 13"/>
                  <a:gd name="T14" fmla="*/ 6 w 10"/>
                  <a:gd name="T15" fmla="*/ 2 h 13"/>
                  <a:gd name="T16" fmla="*/ 5 w 10"/>
                  <a:gd name="T17" fmla="*/ 1 h 13"/>
                  <a:gd name="T18" fmla="*/ 5 w 10"/>
                  <a:gd name="T19" fmla="*/ 1 h 13"/>
                  <a:gd name="T20" fmla="*/ 4 w 10"/>
                  <a:gd name="T21" fmla="*/ 1 h 13"/>
                  <a:gd name="T22" fmla="*/ 4 w 10"/>
                  <a:gd name="T23" fmla="*/ 1 h 13"/>
                  <a:gd name="T24" fmla="*/ 3 w 10"/>
                  <a:gd name="T25" fmla="*/ 2 h 13"/>
                  <a:gd name="T26" fmla="*/ 3 w 10"/>
                  <a:gd name="T27" fmla="*/ 1 h 13"/>
                  <a:gd name="T28" fmla="*/ 1 w 10"/>
                  <a:gd name="T29" fmla="*/ 1 h 13"/>
                  <a:gd name="T30" fmla="*/ 0 w 10"/>
                  <a:gd name="T31" fmla="*/ 4 h 13"/>
                  <a:gd name="T32" fmla="*/ 1 w 10"/>
                  <a:gd name="T33" fmla="*/ 5 h 13"/>
                  <a:gd name="T34" fmla="*/ 1 w 10"/>
                  <a:gd name="T35" fmla="*/ 6 h 13"/>
                  <a:gd name="T36" fmla="*/ 1 w 10"/>
                  <a:gd name="T37" fmla="*/ 6 h 13"/>
                  <a:gd name="T38" fmla="*/ 2 w 10"/>
                  <a:gd name="T39" fmla="*/ 6 h 13"/>
                  <a:gd name="T40" fmla="*/ 3 w 10"/>
                  <a:gd name="T41" fmla="*/ 6 h 13"/>
                  <a:gd name="T42" fmla="*/ 3 w 10"/>
                  <a:gd name="T43" fmla="*/ 7 h 13"/>
                  <a:gd name="T44" fmla="*/ 3 w 10"/>
                  <a:gd name="T45" fmla="*/ 7 h 13"/>
                  <a:gd name="T46" fmla="*/ 2 w 10"/>
                  <a:gd name="T47" fmla="*/ 7 h 13"/>
                  <a:gd name="T48" fmla="*/ 2 w 10"/>
                  <a:gd name="T49" fmla="*/ 8 h 13"/>
                  <a:gd name="T50" fmla="*/ 3 w 10"/>
                  <a:gd name="T51" fmla="*/ 8 h 13"/>
                  <a:gd name="T52" fmla="*/ 3 w 10"/>
                  <a:gd name="T53" fmla="*/ 9 h 13"/>
                  <a:gd name="T54" fmla="*/ 3 w 10"/>
                  <a:gd name="T55" fmla="*/ 9 h 13"/>
                  <a:gd name="T56" fmla="*/ 5 w 10"/>
                  <a:gd name="T57" fmla="*/ 9 h 13"/>
                  <a:gd name="T58" fmla="*/ 3 w 10"/>
                  <a:gd name="T59" fmla="*/ 9 h 13"/>
                  <a:gd name="T60" fmla="*/ 3 w 10"/>
                  <a:gd name="T61" fmla="*/ 10 h 13"/>
                  <a:gd name="T62" fmla="*/ 4 w 10"/>
                  <a:gd name="T63" fmla="*/ 11 h 13"/>
                  <a:gd name="T64" fmla="*/ 5 w 10"/>
                  <a:gd name="T65" fmla="*/ 10 h 13"/>
                  <a:gd name="T66" fmla="*/ 5 w 10"/>
                  <a:gd name="T67" fmla="*/ 11 h 13"/>
                  <a:gd name="T68" fmla="*/ 5 w 10"/>
                  <a:gd name="T69" fmla="*/ 12 h 13"/>
                  <a:gd name="T70" fmla="*/ 8 w 10"/>
                  <a:gd name="T71" fmla="*/ 13 h 13"/>
                  <a:gd name="T72" fmla="*/ 9 w 10"/>
                  <a:gd name="T73" fmla="*/ 13 h 13"/>
                  <a:gd name="T74" fmla="*/ 10 w 10"/>
                  <a:gd name="T75" fmla="*/ 12 h 13"/>
                  <a:gd name="T76" fmla="*/ 9 w 10"/>
                  <a:gd name="T77" fmla="*/ 12 h 13"/>
                  <a:gd name="T78" fmla="*/ 8 w 10"/>
                  <a:gd name="T79" fmla="*/ 12 h 13"/>
                  <a:gd name="T80" fmla="*/ 8 w 10"/>
                  <a:gd name="T81" fmla="*/ 12 h 13"/>
                  <a:gd name="T82" fmla="*/ 7 w 10"/>
                  <a:gd name="T83" fmla="*/ 11 h 13"/>
                  <a:gd name="T84" fmla="*/ 6 w 10"/>
                  <a:gd name="T85" fmla="*/ 10 h 13"/>
                  <a:gd name="T86" fmla="*/ 6 w 10"/>
                  <a:gd name="T87" fmla="*/ 9 h 13"/>
                  <a:gd name="T88" fmla="*/ 6 w 10"/>
                  <a:gd name="T89" fmla="*/ 8 h 13"/>
                  <a:gd name="T90" fmla="*/ 7 w 10"/>
                  <a:gd name="T91" fmla="*/ 7 h 13"/>
                  <a:gd name="T92" fmla="*/ 7 w 10"/>
                  <a:gd name="T93" fmla="*/ 7 h 13"/>
                  <a:gd name="T94" fmla="*/ 6 w 10"/>
                  <a:gd name="T95" fmla="*/ 7 h 13"/>
                  <a:gd name="T96" fmla="*/ 5 w 10"/>
                  <a:gd name="T97" fmla="*/ 7 h 13"/>
                  <a:gd name="T98" fmla="*/ 4 w 10"/>
                  <a:gd name="T99" fmla="*/ 8 h 13"/>
                  <a:gd name="T100" fmla="*/ 5 w 10"/>
                  <a:gd name="T101" fmla="*/ 7 h 13"/>
                  <a:gd name="T102" fmla="*/ 6 w 10"/>
                  <a:gd name="T103" fmla="*/ 7 h 13"/>
                  <a:gd name="T104" fmla="*/ 7 w 10"/>
                  <a:gd name="T105" fmla="*/ 5 h 13"/>
                  <a:gd name="T106" fmla="*/ 6 w 10"/>
                  <a:gd name="T107" fmla="*/ 4 h 13"/>
                  <a:gd name="T108" fmla="*/ 7 w 10"/>
                  <a:gd name="T109" fmla="*/ 3 h 13"/>
                  <a:gd name="T110" fmla="*/ 7 w 10"/>
                  <a:gd name="T111" fmla="*/ 2 h 13"/>
                  <a:gd name="T112" fmla="*/ 8 w 10"/>
                  <a:gd name="T113" fmla="*/ 0 h 13"/>
                  <a:gd name="T114" fmla="*/ 8 w 10"/>
                  <a:gd name="T115" fmla="*/ 0 h 13"/>
                  <a:gd name="T116" fmla="*/ 6 w 10"/>
                  <a:gd name="T117" fmla="*/ 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0" h="13">
                    <a:moveTo>
                      <a:pt x="6" y="1"/>
                    </a:moveTo>
                    <a:cubicBezTo>
                      <a:pt x="6" y="2"/>
                      <a:pt x="6" y="2"/>
                      <a:pt x="6" y="3"/>
                    </a:cubicBezTo>
                    <a:cubicBezTo>
                      <a:pt x="5" y="3"/>
                      <a:pt x="5" y="4"/>
                      <a:pt x="5" y="4"/>
                    </a:cubicBezTo>
                    <a:cubicBezTo>
                      <a:pt x="5" y="4"/>
                      <a:pt x="5" y="4"/>
                      <a:pt x="4" y="5"/>
                    </a:cubicBezTo>
                    <a:cubicBezTo>
                      <a:pt x="4" y="4"/>
                      <a:pt x="4" y="4"/>
                      <a:pt x="4" y="4"/>
                    </a:cubicBezTo>
                    <a:cubicBezTo>
                      <a:pt x="4" y="4"/>
                      <a:pt x="3" y="4"/>
                      <a:pt x="3" y="4"/>
                    </a:cubicBezTo>
                    <a:cubicBezTo>
                      <a:pt x="4" y="4"/>
                      <a:pt x="4" y="3"/>
                      <a:pt x="5" y="3"/>
                    </a:cubicBezTo>
                    <a:cubicBezTo>
                      <a:pt x="5" y="3"/>
                      <a:pt x="5" y="2"/>
                      <a:pt x="6" y="2"/>
                    </a:cubicBezTo>
                    <a:cubicBezTo>
                      <a:pt x="5" y="2"/>
                      <a:pt x="5" y="1"/>
                      <a:pt x="5" y="1"/>
                    </a:cubicBezTo>
                    <a:cubicBezTo>
                      <a:pt x="5" y="1"/>
                      <a:pt x="5" y="1"/>
                      <a:pt x="5" y="1"/>
                    </a:cubicBezTo>
                    <a:cubicBezTo>
                      <a:pt x="5" y="1"/>
                      <a:pt x="5" y="1"/>
                      <a:pt x="4" y="1"/>
                    </a:cubicBezTo>
                    <a:cubicBezTo>
                      <a:pt x="4" y="1"/>
                      <a:pt x="4" y="1"/>
                      <a:pt x="4" y="1"/>
                    </a:cubicBezTo>
                    <a:cubicBezTo>
                      <a:pt x="4" y="2"/>
                      <a:pt x="3" y="2"/>
                      <a:pt x="3" y="2"/>
                    </a:cubicBezTo>
                    <a:cubicBezTo>
                      <a:pt x="3" y="2"/>
                      <a:pt x="3" y="1"/>
                      <a:pt x="3" y="1"/>
                    </a:cubicBezTo>
                    <a:cubicBezTo>
                      <a:pt x="3" y="1"/>
                      <a:pt x="2" y="1"/>
                      <a:pt x="1" y="1"/>
                    </a:cubicBezTo>
                    <a:cubicBezTo>
                      <a:pt x="1" y="2"/>
                      <a:pt x="1" y="3"/>
                      <a:pt x="0" y="4"/>
                    </a:cubicBezTo>
                    <a:cubicBezTo>
                      <a:pt x="1" y="4"/>
                      <a:pt x="1" y="4"/>
                      <a:pt x="1" y="5"/>
                    </a:cubicBezTo>
                    <a:cubicBezTo>
                      <a:pt x="1" y="5"/>
                      <a:pt x="1" y="5"/>
                      <a:pt x="1" y="6"/>
                    </a:cubicBezTo>
                    <a:cubicBezTo>
                      <a:pt x="1" y="6"/>
                      <a:pt x="1" y="6"/>
                      <a:pt x="1" y="6"/>
                    </a:cubicBezTo>
                    <a:cubicBezTo>
                      <a:pt x="2" y="6"/>
                      <a:pt x="2" y="6"/>
                      <a:pt x="2" y="6"/>
                    </a:cubicBezTo>
                    <a:cubicBezTo>
                      <a:pt x="2" y="6"/>
                      <a:pt x="3" y="6"/>
                      <a:pt x="3" y="6"/>
                    </a:cubicBezTo>
                    <a:cubicBezTo>
                      <a:pt x="3" y="7"/>
                      <a:pt x="3" y="7"/>
                      <a:pt x="3" y="7"/>
                    </a:cubicBezTo>
                    <a:cubicBezTo>
                      <a:pt x="3" y="7"/>
                      <a:pt x="3" y="7"/>
                      <a:pt x="3" y="7"/>
                    </a:cubicBezTo>
                    <a:cubicBezTo>
                      <a:pt x="2" y="7"/>
                      <a:pt x="2" y="7"/>
                      <a:pt x="2" y="7"/>
                    </a:cubicBezTo>
                    <a:cubicBezTo>
                      <a:pt x="2" y="7"/>
                      <a:pt x="2" y="8"/>
                      <a:pt x="2" y="8"/>
                    </a:cubicBezTo>
                    <a:cubicBezTo>
                      <a:pt x="2" y="8"/>
                      <a:pt x="3" y="8"/>
                      <a:pt x="3" y="8"/>
                    </a:cubicBezTo>
                    <a:cubicBezTo>
                      <a:pt x="3" y="8"/>
                      <a:pt x="3" y="9"/>
                      <a:pt x="3" y="9"/>
                    </a:cubicBezTo>
                    <a:cubicBezTo>
                      <a:pt x="3" y="9"/>
                      <a:pt x="3" y="9"/>
                      <a:pt x="3" y="9"/>
                    </a:cubicBezTo>
                    <a:cubicBezTo>
                      <a:pt x="4" y="9"/>
                      <a:pt x="4" y="9"/>
                      <a:pt x="5" y="9"/>
                    </a:cubicBezTo>
                    <a:cubicBezTo>
                      <a:pt x="4" y="9"/>
                      <a:pt x="4" y="9"/>
                      <a:pt x="3" y="9"/>
                    </a:cubicBezTo>
                    <a:cubicBezTo>
                      <a:pt x="3" y="10"/>
                      <a:pt x="3" y="10"/>
                      <a:pt x="3" y="10"/>
                    </a:cubicBezTo>
                    <a:cubicBezTo>
                      <a:pt x="3" y="10"/>
                      <a:pt x="4" y="10"/>
                      <a:pt x="4" y="11"/>
                    </a:cubicBezTo>
                    <a:cubicBezTo>
                      <a:pt x="4" y="10"/>
                      <a:pt x="5" y="10"/>
                      <a:pt x="5" y="10"/>
                    </a:cubicBezTo>
                    <a:cubicBezTo>
                      <a:pt x="5" y="10"/>
                      <a:pt x="5" y="11"/>
                      <a:pt x="5" y="11"/>
                    </a:cubicBezTo>
                    <a:cubicBezTo>
                      <a:pt x="5" y="11"/>
                      <a:pt x="5" y="11"/>
                      <a:pt x="5" y="12"/>
                    </a:cubicBezTo>
                    <a:cubicBezTo>
                      <a:pt x="6" y="12"/>
                      <a:pt x="7" y="13"/>
                      <a:pt x="8" y="13"/>
                    </a:cubicBezTo>
                    <a:cubicBezTo>
                      <a:pt x="8" y="13"/>
                      <a:pt x="9" y="13"/>
                      <a:pt x="9" y="13"/>
                    </a:cubicBezTo>
                    <a:cubicBezTo>
                      <a:pt x="10" y="13"/>
                      <a:pt x="10" y="12"/>
                      <a:pt x="10" y="12"/>
                    </a:cubicBezTo>
                    <a:cubicBezTo>
                      <a:pt x="10" y="12"/>
                      <a:pt x="9" y="12"/>
                      <a:pt x="9" y="12"/>
                    </a:cubicBezTo>
                    <a:cubicBezTo>
                      <a:pt x="9" y="12"/>
                      <a:pt x="9" y="12"/>
                      <a:pt x="8" y="12"/>
                    </a:cubicBezTo>
                    <a:cubicBezTo>
                      <a:pt x="8" y="12"/>
                      <a:pt x="8" y="12"/>
                      <a:pt x="8" y="12"/>
                    </a:cubicBezTo>
                    <a:cubicBezTo>
                      <a:pt x="7" y="11"/>
                      <a:pt x="7" y="11"/>
                      <a:pt x="7" y="11"/>
                    </a:cubicBezTo>
                    <a:cubicBezTo>
                      <a:pt x="7" y="10"/>
                      <a:pt x="7" y="10"/>
                      <a:pt x="6" y="10"/>
                    </a:cubicBezTo>
                    <a:cubicBezTo>
                      <a:pt x="6" y="9"/>
                      <a:pt x="6" y="9"/>
                      <a:pt x="6" y="9"/>
                    </a:cubicBezTo>
                    <a:cubicBezTo>
                      <a:pt x="6" y="9"/>
                      <a:pt x="6" y="8"/>
                      <a:pt x="6" y="8"/>
                    </a:cubicBezTo>
                    <a:cubicBezTo>
                      <a:pt x="7" y="8"/>
                      <a:pt x="7" y="8"/>
                      <a:pt x="7" y="7"/>
                    </a:cubicBezTo>
                    <a:cubicBezTo>
                      <a:pt x="7" y="7"/>
                      <a:pt x="7" y="7"/>
                      <a:pt x="7" y="7"/>
                    </a:cubicBezTo>
                    <a:cubicBezTo>
                      <a:pt x="7" y="7"/>
                      <a:pt x="6" y="7"/>
                      <a:pt x="6" y="7"/>
                    </a:cubicBezTo>
                    <a:cubicBezTo>
                      <a:pt x="6" y="7"/>
                      <a:pt x="5" y="7"/>
                      <a:pt x="5" y="7"/>
                    </a:cubicBezTo>
                    <a:cubicBezTo>
                      <a:pt x="5" y="8"/>
                      <a:pt x="5" y="8"/>
                      <a:pt x="4" y="8"/>
                    </a:cubicBezTo>
                    <a:cubicBezTo>
                      <a:pt x="5" y="8"/>
                      <a:pt x="5" y="7"/>
                      <a:pt x="5" y="7"/>
                    </a:cubicBezTo>
                    <a:cubicBezTo>
                      <a:pt x="5" y="7"/>
                      <a:pt x="6" y="7"/>
                      <a:pt x="6" y="7"/>
                    </a:cubicBezTo>
                    <a:cubicBezTo>
                      <a:pt x="6" y="6"/>
                      <a:pt x="6" y="6"/>
                      <a:pt x="7" y="5"/>
                    </a:cubicBezTo>
                    <a:cubicBezTo>
                      <a:pt x="7" y="5"/>
                      <a:pt x="7" y="5"/>
                      <a:pt x="6" y="4"/>
                    </a:cubicBezTo>
                    <a:cubicBezTo>
                      <a:pt x="7" y="4"/>
                      <a:pt x="7" y="4"/>
                      <a:pt x="7" y="3"/>
                    </a:cubicBezTo>
                    <a:cubicBezTo>
                      <a:pt x="7" y="3"/>
                      <a:pt x="7" y="2"/>
                      <a:pt x="7" y="2"/>
                    </a:cubicBezTo>
                    <a:cubicBezTo>
                      <a:pt x="7" y="1"/>
                      <a:pt x="8" y="1"/>
                      <a:pt x="8" y="0"/>
                    </a:cubicBezTo>
                    <a:cubicBezTo>
                      <a:pt x="8" y="0"/>
                      <a:pt x="8" y="0"/>
                      <a:pt x="8" y="0"/>
                    </a:cubicBezTo>
                    <a:cubicBezTo>
                      <a:pt x="7" y="0"/>
                      <a:pt x="7" y="1"/>
                      <a:pt x="6"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74" name="Freeform 1015"/>
              <p:cNvSpPr>
                <a:spLocks/>
              </p:cNvSpPr>
              <p:nvPr/>
            </p:nvSpPr>
            <p:spPr bwMode="auto">
              <a:xfrm>
                <a:off x="880" y="2464"/>
                <a:ext cx="10" cy="7"/>
              </a:xfrm>
              <a:custGeom>
                <a:avLst/>
                <a:gdLst>
                  <a:gd name="T0" fmla="*/ 1 w 4"/>
                  <a:gd name="T1" fmla="*/ 0 h 3"/>
                  <a:gd name="T2" fmla="*/ 1 w 4"/>
                  <a:gd name="T3" fmla="*/ 0 h 3"/>
                  <a:gd name="T4" fmla="*/ 0 w 4"/>
                  <a:gd name="T5" fmla="*/ 0 h 3"/>
                  <a:gd name="T6" fmla="*/ 1 w 4"/>
                  <a:gd name="T7" fmla="*/ 1 h 3"/>
                  <a:gd name="T8" fmla="*/ 2 w 4"/>
                  <a:gd name="T9" fmla="*/ 1 h 3"/>
                  <a:gd name="T10" fmla="*/ 3 w 4"/>
                  <a:gd name="T11" fmla="*/ 2 h 3"/>
                  <a:gd name="T12" fmla="*/ 4 w 4"/>
                  <a:gd name="T13" fmla="*/ 3 h 3"/>
                  <a:gd name="T14" fmla="*/ 4 w 4"/>
                  <a:gd name="T15" fmla="*/ 1 h 3"/>
                  <a:gd name="T16" fmla="*/ 2 w 4"/>
                  <a:gd name="T17" fmla="*/ 0 h 3"/>
                  <a:gd name="T18" fmla="*/ 1 w 4"/>
                  <a:gd name="T19"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3">
                    <a:moveTo>
                      <a:pt x="1" y="0"/>
                    </a:moveTo>
                    <a:cubicBezTo>
                      <a:pt x="1" y="0"/>
                      <a:pt x="1" y="0"/>
                      <a:pt x="1" y="0"/>
                    </a:cubicBezTo>
                    <a:cubicBezTo>
                      <a:pt x="1" y="0"/>
                      <a:pt x="1" y="0"/>
                      <a:pt x="0" y="0"/>
                    </a:cubicBezTo>
                    <a:cubicBezTo>
                      <a:pt x="1" y="0"/>
                      <a:pt x="1" y="1"/>
                      <a:pt x="1" y="1"/>
                    </a:cubicBezTo>
                    <a:cubicBezTo>
                      <a:pt x="1" y="1"/>
                      <a:pt x="2" y="1"/>
                      <a:pt x="2" y="1"/>
                    </a:cubicBezTo>
                    <a:cubicBezTo>
                      <a:pt x="2" y="2"/>
                      <a:pt x="2" y="2"/>
                      <a:pt x="3" y="2"/>
                    </a:cubicBezTo>
                    <a:cubicBezTo>
                      <a:pt x="3" y="2"/>
                      <a:pt x="4" y="2"/>
                      <a:pt x="4" y="3"/>
                    </a:cubicBezTo>
                    <a:cubicBezTo>
                      <a:pt x="4" y="2"/>
                      <a:pt x="4" y="2"/>
                      <a:pt x="4" y="1"/>
                    </a:cubicBezTo>
                    <a:cubicBezTo>
                      <a:pt x="3" y="1"/>
                      <a:pt x="3" y="1"/>
                      <a:pt x="2" y="0"/>
                    </a:cubicBezTo>
                    <a:cubicBezTo>
                      <a:pt x="2" y="0"/>
                      <a:pt x="2"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75" name="Freeform 1016"/>
              <p:cNvSpPr>
                <a:spLocks/>
              </p:cNvSpPr>
              <p:nvPr/>
            </p:nvSpPr>
            <p:spPr bwMode="auto">
              <a:xfrm>
                <a:off x="1642" y="2021"/>
                <a:ext cx="10" cy="5"/>
              </a:xfrm>
              <a:custGeom>
                <a:avLst/>
                <a:gdLst>
                  <a:gd name="T0" fmla="*/ 3 w 4"/>
                  <a:gd name="T1" fmla="*/ 0 h 2"/>
                  <a:gd name="T2" fmla="*/ 2 w 4"/>
                  <a:gd name="T3" fmla="*/ 0 h 2"/>
                  <a:gd name="T4" fmla="*/ 2 w 4"/>
                  <a:gd name="T5" fmla="*/ 0 h 2"/>
                  <a:gd name="T6" fmla="*/ 1 w 4"/>
                  <a:gd name="T7" fmla="*/ 0 h 2"/>
                  <a:gd name="T8" fmla="*/ 0 w 4"/>
                  <a:gd name="T9" fmla="*/ 1 h 2"/>
                  <a:gd name="T10" fmla="*/ 1 w 4"/>
                  <a:gd name="T11" fmla="*/ 1 h 2"/>
                  <a:gd name="T12" fmla="*/ 1 w 4"/>
                  <a:gd name="T13" fmla="*/ 2 h 2"/>
                  <a:gd name="T14" fmla="*/ 1 w 4"/>
                  <a:gd name="T15" fmla="*/ 2 h 2"/>
                  <a:gd name="T16" fmla="*/ 2 w 4"/>
                  <a:gd name="T17" fmla="*/ 1 h 2"/>
                  <a:gd name="T18" fmla="*/ 2 w 4"/>
                  <a:gd name="T19" fmla="*/ 1 h 2"/>
                  <a:gd name="T20" fmla="*/ 3 w 4"/>
                  <a:gd name="T21" fmla="*/ 1 h 2"/>
                  <a:gd name="T22" fmla="*/ 4 w 4"/>
                  <a:gd name="T23" fmla="*/ 1 h 2"/>
                  <a:gd name="T24" fmla="*/ 4 w 4"/>
                  <a:gd name="T25" fmla="*/ 0 h 2"/>
                  <a:gd name="T26" fmla="*/ 4 w 4"/>
                  <a:gd name="T27" fmla="*/ 0 h 2"/>
                  <a:gd name="T28" fmla="*/ 3 w 4"/>
                  <a:gd name="T29"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 h="2">
                    <a:moveTo>
                      <a:pt x="3" y="0"/>
                    </a:moveTo>
                    <a:cubicBezTo>
                      <a:pt x="3" y="0"/>
                      <a:pt x="3" y="0"/>
                      <a:pt x="2" y="0"/>
                    </a:cubicBezTo>
                    <a:cubicBezTo>
                      <a:pt x="2" y="0"/>
                      <a:pt x="2" y="0"/>
                      <a:pt x="2" y="0"/>
                    </a:cubicBezTo>
                    <a:cubicBezTo>
                      <a:pt x="1" y="0"/>
                      <a:pt x="1" y="0"/>
                      <a:pt x="1" y="0"/>
                    </a:cubicBezTo>
                    <a:cubicBezTo>
                      <a:pt x="1" y="1"/>
                      <a:pt x="0" y="1"/>
                      <a:pt x="0" y="1"/>
                    </a:cubicBezTo>
                    <a:cubicBezTo>
                      <a:pt x="0" y="1"/>
                      <a:pt x="1" y="1"/>
                      <a:pt x="1" y="1"/>
                    </a:cubicBezTo>
                    <a:cubicBezTo>
                      <a:pt x="1" y="1"/>
                      <a:pt x="1" y="2"/>
                      <a:pt x="1" y="2"/>
                    </a:cubicBezTo>
                    <a:cubicBezTo>
                      <a:pt x="1" y="2"/>
                      <a:pt x="1" y="2"/>
                      <a:pt x="1" y="2"/>
                    </a:cubicBezTo>
                    <a:cubicBezTo>
                      <a:pt x="1" y="2"/>
                      <a:pt x="1" y="2"/>
                      <a:pt x="2" y="1"/>
                    </a:cubicBezTo>
                    <a:cubicBezTo>
                      <a:pt x="2" y="1"/>
                      <a:pt x="2" y="1"/>
                      <a:pt x="2" y="1"/>
                    </a:cubicBezTo>
                    <a:cubicBezTo>
                      <a:pt x="2" y="1"/>
                      <a:pt x="3" y="1"/>
                      <a:pt x="3" y="1"/>
                    </a:cubicBezTo>
                    <a:cubicBezTo>
                      <a:pt x="3" y="1"/>
                      <a:pt x="3" y="1"/>
                      <a:pt x="4" y="1"/>
                    </a:cubicBezTo>
                    <a:cubicBezTo>
                      <a:pt x="4" y="1"/>
                      <a:pt x="4" y="0"/>
                      <a:pt x="4" y="0"/>
                    </a:cubicBezTo>
                    <a:cubicBezTo>
                      <a:pt x="4" y="0"/>
                      <a:pt x="4" y="0"/>
                      <a:pt x="4" y="0"/>
                    </a:cubicBezTo>
                    <a:cubicBezTo>
                      <a:pt x="3" y="0"/>
                      <a:pt x="3" y="0"/>
                      <a:pt x="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76" name="Freeform 1017"/>
              <p:cNvSpPr>
                <a:spLocks/>
              </p:cNvSpPr>
              <p:nvPr/>
            </p:nvSpPr>
            <p:spPr bwMode="auto">
              <a:xfrm>
                <a:off x="1065" y="1988"/>
                <a:ext cx="133" cy="93"/>
              </a:xfrm>
              <a:custGeom>
                <a:avLst/>
                <a:gdLst>
                  <a:gd name="T0" fmla="*/ 5 w 56"/>
                  <a:gd name="T1" fmla="*/ 31 h 39"/>
                  <a:gd name="T2" fmla="*/ 6 w 56"/>
                  <a:gd name="T3" fmla="*/ 33 h 39"/>
                  <a:gd name="T4" fmla="*/ 6 w 56"/>
                  <a:gd name="T5" fmla="*/ 36 h 39"/>
                  <a:gd name="T6" fmla="*/ 6 w 56"/>
                  <a:gd name="T7" fmla="*/ 39 h 39"/>
                  <a:gd name="T8" fmla="*/ 9 w 56"/>
                  <a:gd name="T9" fmla="*/ 38 h 39"/>
                  <a:gd name="T10" fmla="*/ 12 w 56"/>
                  <a:gd name="T11" fmla="*/ 36 h 39"/>
                  <a:gd name="T12" fmla="*/ 14 w 56"/>
                  <a:gd name="T13" fmla="*/ 34 h 39"/>
                  <a:gd name="T14" fmla="*/ 16 w 56"/>
                  <a:gd name="T15" fmla="*/ 34 h 39"/>
                  <a:gd name="T16" fmla="*/ 17 w 56"/>
                  <a:gd name="T17" fmla="*/ 35 h 39"/>
                  <a:gd name="T18" fmla="*/ 21 w 56"/>
                  <a:gd name="T19" fmla="*/ 32 h 39"/>
                  <a:gd name="T20" fmla="*/ 23 w 56"/>
                  <a:gd name="T21" fmla="*/ 29 h 39"/>
                  <a:gd name="T22" fmla="*/ 26 w 56"/>
                  <a:gd name="T23" fmla="*/ 27 h 39"/>
                  <a:gd name="T24" fmla="*/ 27 w 56"/>
                  <a:gd name="T25" fmla="*/ 25 h 39"/>
                  <a:gd name="T26" fmla="*/ 31 w 56"/>
                  <a:gd name="T27" fmla="*/ 23 h 39"/>
                  <a:gd name="T28" fmla="*/ 33 w 56"/>
                  <a:gd name="T29" fmla="*/ 21 h 39"/>
                  <a:gd name="T30" fmla="*/ 36 w 56"/>
                  <a:gd name="T31" fmla="*/ 18 h 39"/>
                  <a:gd name="T32" fmla="*/ 39 w 56"/>
                  <a:gd name="T33" fmla="*/ 17 h 39"/>
                  <a:gd name="T34" fmla="*/ 44 w 56"/>
                  <a:gd name="T35" fmla="*/ 15 h 39"/>
                  <a:gd name="T36" fmla="*/ 50 w 56"/>
                  <a:gd name="T37" fmla="*/ 12 h 39"/>
                  <a:gd name="T38" fmla="*/ 56 w 56"/>
                  <a:gd name="T39" fmla="*/ 9 h 39"/>
                  <a:gd name="T40" fmla="*/ 56 w 56"/>
                  <a:gd name="T41" fmla="*/ 7 h 39"/>
                  <a:gd name="T42" fmla="*/ 55 w 56"/>
                  <a:gd name="T43" fmla="*/ 5 h 39"/>
                  <a:gd name="T44" fmla="*/ 53 w 56"/>
                  <a:gd name="T45" fmla="*/ 2 h 39"/>
                  <a:gd name="T46" fmla="*/ 50 w 56"/>
                  <a:gd name="T47" fmla="*/ 0 h 39"/>
                  <a:gd name="T48" fmla="*/ 46 w 56"/>
                  <a:gd name="T49" fmla="*/ 2 h 39"/>
                  <a:gd name="T50" fmla="*/ 44 w 56"/>
                  <a:gd name="T51" fmla="*/ 4 h 39"/>
                  <a:gd name="T52" fmla="*/ 44 w 56"/>
                  <a:gd name="T53" fmla="*/ 2 h 39"/>
                  <a:gd name="T54" fmla="*/ 43 w 56"/>
                  <a:gd name="T55" fmla="*/ 2 h 39"/>
                  <a:gd name="T56" fmla="*/ 38 w 56"/>
                  <a:gd name="T57" fmla="*/ 1 h 39"/>
                  <a:gd name="T58" fmla="*/ 34 w 56"/>
                  <a:gd name="T59" fmla="*/ 0 h 39"/>
                  <a:gd name="T60" fmla="*/ 26 w 56"/>
                  <a:gd name="T61" fmla="*/ 3 h 39"/>
                  <a:gd name="T62" fmla="*/ 20 w 56"/>
                  <a:gd name="T63" fmla="*/ 5 h 39"/>
                  <a:gd name="T64" fmla="*/ 20 w 56"/>
                  <a:gd name="T65" fmla="*/ 7 h 39"/>
                  <a:gd name="T66" fmla="*/ 22 w 56"/>
                  <a:gd name="T67" fmla="*/ 10 h 39"/>
                  <a:gd name="T68" fmla="*/ 18 w 56"/>
                  <a:gd name="T69" fmla="*/ 12 h 39"/>
                  <a:gd name="T70" fmla="*/ 15 w 56"/>
                  <a:gd name="T71" fmla="*/ 16 h 39"/>
                  <a:gd name="T72" fmla="*/ 12 w 56"/>
                  <a:gd name="T73" fmla="*/ 19 h 39"/>
                  <a:gd name="T74" fmla="*/ 10 w 56"/>
                  <a:gd name="T75" fmla="*/ 21 h 39"/>
                  <a:gd name="T76" fmla="*/ 9 w 56"/>
                  <a:gd name="T77" fmla="*/ 23 h 39"/>
                  <a:gd name="T78" fmla="*/ 6 w 56"/>
                  <a:gd name="T79" fmla="*/ 25 h 39"/>
                  <a:gd name="T80" fmla="*/ 4 w 56"/>
                  <a:gd name="T81" fmla="*/ 28 h 39"/>
                  <a:gd name="T82" fmla="*/ 2 w 56"/>
                  <a:gd name="T83" fmla="*/ 30 h 39"/>
                  <a:gd name="T84" fmla="*/ 0 w 56"/>
                  <a:gd name="T85" fmla="*/ 3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6" h="39">
                    <a:moveTo>
                      <a:pt x="2" y="31"/>
                    </a:moveTo>
                    <a:cubicBezTo>
                      <a:pt x="3" y="31"/>
                      <a:pt x="4" y="31"/>
                      <a:pt x="4" y="30"/>
                    </a:cubicBezTo>
                    <a:cubicBezTo>
                      <a:pt x="4" y="31"/>
                      <a:pt x="5" y="31"/>
                      <a:pt x="5" y="31"/>
                    </a:cubicBezTo>
                    <a:cubicBezTo>
                      <a:pt x="4" y="31"/>
                      <a:pt x="4" y="31"/>
                      <a:pt x="3" y="31"/>
                    </a:cubicBezTo>
                    <a:cubicBezTo>
                      <a:pt x="4" y="32"/>
                      <a:pt x="4" y="32"/>
                      <a:pt x="5" y="33"/>
                    </a:cubicBezTo>
                    <a:cubicBezTo>
                      <a:pt x="5" y="33"/>
                      <a:pt x="5" y="33"/>
                      <a:pt x="6" y="33"/>
                    </a:cubicBezTo>
                    <a:cubicBezTo>
                      <a:pt x="6" y="33"/>
                      <a:pt x="6" y="33"/>
                      <a:pt x="6" y="34"/>
                    </a:cubicBezTo>
                    <a:cubicBezTo>
                      <a:pt x="6" y="34"/>
                      <a:pt x="6" y="34"/>
                      <a:pt x="6" y="35"/>
                    </a:cubicBezTo>
                    <a:cubicBezTo>
                      <a:pt x="6" y="35"/>
                      <a:pt x="6" y="35"/>
                      <a:pt x="6" y="36"/>
                    </a:cubicBezTo>
                    <a:cubicBezTo>
                      <a:pt x="6" y="36"/>
                      <a:pt x="6" y="36"/>
                      <a:pt x="6" y="37"/>
                    </a:cubicBezTo>
                    <a:cubicBezTo>
                      <a:pt x="6" y="37"/>
                      <a:pt x="6" y="38"/>
                      <a:pt x="6" y="38"/>
                    </a:cubicBezTo>
                    <a:cubicBezTo>
                      <a:pt x="6" y="38"/>
                      <a:pt x="6" y="39"/>
                      <a:pt x="6" y="39"/>
                    </a:cubicBezTo>
                    <a:cubicBezTo>
                      <a:pt x="7" y="39"/>
                      <a:pt x="7" y="38"/>
                      <a:pt x="7" y="38"/>
                    </a:cubicBezTo>
                    <a:cubicBezTo>
                      <a:pt x="7" y="38"/>
                      <a:pt x="8" y="38"/>
                      <a:pt x="8" y="38"/>
                    </a:cubicBezTo>
                    <a:cubicBezTo>
                      <a:pt x="8" y="38"/>
                      <a:pt x="8" y="38"/>
                      <a:pt x="9" y="38"/>
                    </a:cubicBezTo>
                    <a:cubicBezTo>
                      <a:pt x="9" y="37"/>
                      <a:pt x="9" y="37"/>
                      <a:pt x="10" y="37"/>
                    </a:cubicBezTo>
                    <a:cubicBezTo>
                      <a:pt x="10" y="37"/>
                      <a:pt x="10" y="37"/>
                      <a:pt x="11" y="37"/>
                    </a:cubicBezTo>
                    <a:cubicBezTo>
                      <a:pt x="11" y="36"/>
                      <a:pt x="12" y="36"/>
                      <a:pt x="12" y="36"/>
                    </a:cubicBezTo>
                    <a:cubicBezTo>
                      <a:pt x="13" y="36"/>
                      <a:pt x="13" y="35"/>
                      <a:pt x="14" y="35"/>
                    </a:cubicBezTo>
                    <a:cubicBezTo>
                      <a:pt x="14" y="34"/>
                      <a:pt x="14" y="34"/>
                      <a:pt x="14" y="34"/>
                    </a:cubicBezTo>
                    <a:cubicBezTo>
                      <a:pt x="14" y="34"/>
                      <a:pt x="14" y="34"/>
                      <a:pt x="14" y="34"/>
                    </a:cubicBezTo>
                    <a:cubicBezTo>
                      <a:pt x="14" y="34"/>
                      <a:pt x="15" y="33"/>
                      <a:pt x="15" y="33"/>
                    </a:cubicBezTo>
                    <a:cubicBezTo>
                      <a:pt x="15" y="33"/>
                      <a:pt x="15" y="33"/>
                      <a:pt x="16" y="33"/>
                    </a:cubicBezTo>
                    <a:cubicBezTo>
                      <a:pt x="16" y="33"/>
                      <a:pt x="16" y="34"/>
                      <a:pt x="16" y="34"/>
                    </a:cubicBezTo>
                    <a:cubicBezTo>
                      <a:pt x="16" y="34"/>
                      <a:pt x="15" y="35"/>
                      <a:pt x="15" y="35"/>
                    </a:cubicBezTo>
                    <a:cubicBezTo>
                      <a:pt x="16" y="35"/>
                      <a:pt x="16" y="35"/>
                      <a:pt x="16" y="35"/>
                    </a:cubicBezTo>
                    <a:cubicBezTo>
                      <a:pt x="16" y="35"/>
                      <a:pt x="17" y="35"/>
                      <a:pt x="17" y="35"/>
                    </a:cubicBezTo>
                    <a:cubicBezTo>
                      <a:pt x="18" y="35"/>
                      <a:pt x="18" y="34"/>
                      <a:pt x="18" y="34"/>
                    </a:cubicBezTo>
                    <a:cubicBezTo>
                      <a:pt x="19" y="34"/>
                      <a:pt x="20" y="34"/>
                      <a:pt x="20" y="33"/>
                    </a:cubicBezTo>
                    <a:cubicBezTo>
                      <a:pt x="20" y="33"/>
                      <a:pt x="21" y="33"/>
                      <a:pt x="21" y="32"/>
                    </a:cubicBezTo>
                    <a:cubicBezTo>
                      <a:pt x="21" y="32"/>
                      <a:pt x="22" y="31"/>
                      <a:pt x="22" y="31"/>
                    </a:cubicBezTo>
                    <a:cubicBezTo>
                      <a:pt x="22" y="31"/>
                      <a:pt x="22" y="31"/>
                      <a:pt x="22" y="31"/>
                    </a:cubicBezTo>
                    <a:cubicBezTo>
                      <a:pt x="22" y="30"/>
                      <a:pt x="23" y="30"/>
                      <a:pt x="23" y="29"/>
                    </a:cubicBezTo>
                    <a:cubicBezTo>
                      <a:pt x="23" y="29"/>
                      <a:pt x="23" y="29"/>
                      <a:pt x="23" y="29"/>
                    </a:cubicBezTo>
                    <a:cubicBezTo>
                      <a:pt x="24" y="28"/>
                      <a:pt x="24" y="28"/>
                      <a:pt x="24" y="27"/>
                    </a:cubicBezTo>
                    <a:cubicBezTo>
                      <a:pt x="25" y="27"/>
                      <a:pt x="25" y="27"/>
                      <a:pt x="26" y="27"/>
                    </a:cubicBezTo>
                    <a:cubicBezTo>
                      <a:pt x="26" y="26"/>
                      <a:pt x="26" y="26"/>
                      <a:pt x="26" y="26"/>
                    </a:cubicBezTo>
                    <a:cubicBezTo>
                      <a:pt x="26" y="25"/>
                      <a:pt x="26" y="25"/>
                      <a:pt x="26" y="25"/>
                    </a:cubicBezTo>
                    <a:cubicBezTo>
                      <a:pt x="26" y="25"/>
                      <a:pt x="27" y="25"/>
                      <a:pt x="27" y="25"/>
                    </a:cubicBezTo>
                    <a:cubicBezTo>
                      <a:pt x="28" y="25"/>
                      <a:pt x="28" y="25"/>
                      <a:pt x="29" y="25"/>
                    </a:cubicBezTo>
                    <a:cubicBezTo>
                      <a:pt x="29" y="25"/>
                      <a:pt x="29" y="24"/>
                      <a:pt x="30" y="24"/>
                    </a:cubicBezTo>
                    <a:cubicBezTo>
                      <a:pt x="30" y="24"/>
                      <a:pt x="31" y="23"/>
                      <a:pt x="31" y="23"/>
                    </a:cubicBezTo>
                    <a:cubicBezTo>
                      <a:pt x="31" y="23"/>
                      <a:pt x="31" y="22"/>
                      <a:pt x="31" y="22"/>
                    </a:cubicBezTo>
                    <a:cubicBezTo>
                      <a:pt x="32" y="22"/>
                      <a:pt x="32" y="22"/>
                      <a:pt x="32" y="22"/>
                    </a:cubicBezTo>
                    <a:cubicBezTo>
                      <a:pt x="32" y="21"/>
                      <a:pt x="33" y="21"/>
                      <a:pt x="33" y="21"/>
                    </a:cubicBezTo>
                    <a:cubicBezTo>
                      <a:pt x="33" y="20"/>
                      <a:pt x="33" y="20"/>
                      <a:pt x="33" y="20"/>
                    </a:cubicBezTo>
                    <a:cubicBezTo>
                      <a:pt x="34" y="19"/>
                      <a:pt x="34" y="19"/>
                      <a:pt x="35" y="19"/>
                    </a:cubicBezTo>
                    <a:cubicBezTo>
                      <a:pt x="35" y="19"/>
                      <a:pt x="36" y="19"/>
                      <a:pt x="36" y="18"/>
                    </a:cubicBezTo>
                    <a:cubicBezTo>
                      <a:pt x="36" y="18"/>
                      <a:pt x="36" y="19"/>
                      <a:pt x="36" y="19"/>
                    </a:cubicBezTo>
                    <a:cubicBezTo>
                      <a:pt x="37" y="18"/>
                      <a:pt x="37" y="18"/>
                      <a:pt x="37" y="18"/>
                    </a:cubicBezTo>
                    <a:cubicBezTo>
                      <a:pt x="38" y="18"/>
                      <a:pt x="38" y="18"/>
                      <a:pt x="39" y="17"/>
                    </a:cubicBezTo>
                    <a:cubicBezTo>
                      <a:pt x="40" y="17"/>
                      <a:pt x="40" y="17"/>
                      <a:pt x="40" y="17"/>
                    </a:cubicBezTo>
                    <a:cubicBezTo>
                      <a:pt x="41" y="16"/>
                      <a:pt x="41" y="16"/>
                      <a:pt x="41" y="16"/>
                    </a:cubicBezTo>
                    <a:cubicBezTo>
                      <a:pt x="42" y="16"/>
                      <a:pt x="43" y="15"/>
                      <a:pt x="44" y="15"/>
                    </a:cubicBezTo>
                    <a:cubicBezTo>
                      <a:pt x="44" y="15"/>
                      <a:pt x="45" y="14"/>
                      <a:pt x="46" y="14"/>
                    </a:cubicBezTo>
                    <a:cubicBezTo>
                      <a:pt x="47" y="13"/>
                      <a:pt x="48" y="13"/>
                      <a:pt x="49" y="12"/>
                    </a:cubicBezTo>
                    <a:cubicBezTo>
                      <a:pt x="49" y="12"/>
                      <a:pt x="50" y="12"/>
                      <a:pt x="50" y="12"/>
                    </a:cubicBezTo>
                    <a:cubicBezTo>
                      <a:pt x="51" y="12"/>
                      <a:pt x="52" y="11"/>
                      <a:pt x="53" y="11"/>
                    </a:cubicBezTo>
                    <a:cubicBezTo>
                      <a:pt x="53" y="11"/>
                      <a:pt x="53" y="11"/>
                      <a:pt x="54" y="10"/>
                    </a:cubicBezTo>
                    <a:cubicBezTo>
                      <a:pt x="54" y="10"/>
                      <a:pt x="55" y="10"/>
                      <a:pt x="56" y="9"/>
                    </a:cubicBezTo>
                    <a:cubicBezTo>
                      <a:pt x="56" y="9"/>
                      <a:pt x="56" y="9"/>
                      <a:pt x="56" y="8"/>
                    </a:cubicBezTo>
                    <a:cubicBezTo>
                      <a:pt x="56" y="8"/>
                      <a:pt x="56" y="8"/>
                      <a:pt x="56" y="8"/>
                    </a:cubicBezTo>
                    <a:cubicBezTo>
                      <a:pt x="56" y="7"/>
                      <a:pt x="56" y="7"/>
                      <a:pt x="56" y="7"/>
                    </a:cubicBezTo>
                    <a:cubicBezTo>
                      <a:pt x="56" y="7"/>
                      <a:pt x="55" y="7"/>
                      <a:pt x="55" y="7"/>
                    </a:cubicBezTo>
                    <a:cubicBezTo>
                      <a:pt x="55" y="7"/>
                      <a:pt x="55" y="6"/>
                      <a:pt x="55" y="6"/>
                    </a:cubicBezTo>
                    <a:cubicBezTo>
                      <a:pt x="55" y="6"/>
                      <a:pt x="55" y="6"/>
                      <a:pt x="55" y="5"/>
                    </a:cubicBezTo>
                    <a:cubicBezTo>
                      <a:pt x="55" y="5"/>
                      <a:pt x="54" y="5"/>
                      <a:pt x="54" y="4"/>
                    </a:cubicBezTo>
                    <a:cubicBezTo>
                      <a:pt x="54" y="4"/>
                      <a:pt x="54" y="4"/>
                      <a:pt x="54" y="3"/>
                    </a:cubicBezTo>
                    <a:cubicBezTo>
                      <a:pt x="54" y="3"/>
                      <a:pt x="54" y="2"/>
                      <a:pt x="53" y="2"/>
                    </a:cubicBezTo>
                    <a:cubicBezTo>
                      <a:pt x="53" y="2"/>
                      <a:pt x="52" y="1"/>
                      <a:pt x="51" y="1"/>
                    </a:cubicBezTo>
                    <a:cubicBezTo>
                      <a:pt x="51" y="1"/>
                      <a:pt x="50" y="1"/>
                      <a:pt x="50" y="0"/>
                    </a:cubicBezTo>
                    <a:cubicBezTo>
                      <a:pt x="50" y="0"/>
                      <a:pt x="50" y="0"/>
                      <a:pt x="50" y="0"/>
                    </a:cubicBezTo>
                    <a:cubicBezTo>
                      <a:pt x="49" y="1"/>
                      <a:pt x="49" y="1"/>
                      <a:pt x="48" y="1"/>
                    </a:cubicBezTo>
                    <a:cubicBezTo>
                      <a:pt x="48" y="1"/>
                      <a:pt x="47" y="1"/>
                      <a:pt x="46" y="2"/>
                    </a:cubicBezTo>
                    <a:cubicBezTo>
                      <a:pt x="46" y="2"/>
                      <a:pt x="46" y="2"/>
                      <a:pt x="46" y="2"/>
                    </a:cubicBezTo>
                    <a:cubicBezTo>
                      <a:pt x="46" y="3"/>
                      <a:pt x="46" y="3"/>
                      <a:pt x="46" y="3"/>
                    </a:cubicBezTo>
                    <a:cubicBezTo>
                      <a:pt x="45" y="4"/>
                      <a:pt x="45" y="4"/>
                      <a:pt x="44" y="5"/>
                    </a:cubicBezTo>
                    <a:cubicBezTo>
                      <a:pt x="44" y="5"/>
                      <a:pt x="44" y="4"/>
                      <a:pt x="44" y="4"/>
                    </a:cubicBezTo>
                    <a:cubicBezTo>
                      <a:pt x="44" y="4"/>
                      <a:pt x="45" y="3"/>
                      <a:pt x="45" y="3"/>
                    </a:cubicBezTo>
                    <a:cubicBezTo>
                      <a:pt x="45" y="2"/>
                      <a:pt x="45" y="2"/>
                      <a:pt x="45" y="2"/>
                    </a:cubicBezTo>
                    <a:cubicBezTo>
                      <a:pt x="45" y="2"/>
                      <a:pt x="44" y="2"/>
                      <a:pt x="44" y="2"/>
                    </a:cubicBezTo>
                    <a:cubicBezTo>
                      <a:pt x="44" y="2"/>
                      <a:pt x="43" y="2"/>
                      <a:pt x="43" y="2"/>
                    </a:cubicBezTo>
                    <a:cubicBezTo>
                      <a:pt x="43" y="2"/>
                      <a:pt x="42" y="3"/>
                      <a:pt x="42" y="3"/>
                    </a:cubicBezTo>
                    <a:cubicBezTo>
                      <a:pt x="42" y="2"/>
                      <a:pt x="42" y="2"/>
                      <a:pt x="43" y="2"/>
                    </a:cubicBezTo>
                    <a:cubicBezTo>
                      <a:pt x="43" y="2"/>
                      <a:pt x="42" y="2"/>
                      <a:pt x="42" y="1"/>
                    </a:cubicBezTo>
                    <a:cubicBezTo>
                      <a:pt x="41" y="1"/>
                      <a:pt x="40" y="1"/>
                      <a:pt x="39" y="1"/>
                    </a:cubicBezTo>
                    <a:cubicBezTo>
                      <a:pt x="39" y="1"/>
                      <a:pt x="38" y="1"/>
                      <a:pt x="38" y="1"/>
                    </a:cubicBezTo>
                    <a:cubicBezTo>
                      <a:pt x="38" y="1"/>
                      <a:pt x="37" y="1"/>
                      <a:pt x="37" y="1"/>
                    </a:cubicBezTo>
                    <a:cubicBezTo>
                      <a:pt x="37" y="0"/>
                      <a:pt x="37" y="0"/>
                      <a:pt x="37" y="0"/>
                    </a:cubicBezTo>
                    <a:cubicBezTo>
                      <a:pt x="36" y="0"/>
                      <a:pt x="35" y="0"/>
                      <a:pt x="34" y="0"/>
                    </a:cubicBezTo>
                    <a:cubicBezTo>
                      <a:pt x="33" y="1"/>
                      <a:pt x="32" y="1"/>
                      <a:pt x="31" y="2"/>
                    </a:cubicBezTo>
                    <a:cubicBezTo>
                      <a:pt x="30" y="2"/>
                      <a:pt x="29" y="2"/>
                      <a:pt x="27" y="3"/>
                    </a:cubicBezTo>
                    <a:cubicBezTo>
                      <a:pt x="27" y="3"/>
                      <a:pt x="27" y="3"/>
                      <a:pt x="26" y="3"/>
                    </a:cubicBezTo>
                    <a:cubicBezTo>
                      <a:pt x="25" y="3"/>
                      <a:pt x="24" y="4"/>
                      <a:pt x="23" y="4"/>
                    </a:cubicBezTo>
                    <a:cubicBezTo>
                      <a:pt x="22" y="4"/>
                      <a:pt x="22" y="4"/>
                      <a:pt x="22" y="4"/>
                    </a:cubicBezTo>
                    <a:cubicBezTo>
                      <a:pt x="21" y="4"/>
                      <a:pt x="21" y="5"/>
                      <a:pt x="20" y="5"/>
                    </a:cubicBezTo>
                    <a:cubicBezTo>
                      <a:pt x="20" y="5"/>
                      <a:pt x="20" y="6"/>
                      <a:pt x="20" y="6"/>
                    </a:cubicBezTo>
                    <a:cubicBezTo>
                      <a:pt x="20" y="6"/>
                      <a:pt x="20" y="6"/>
                      <a:pt x="20" y="6"/>
                    </a:cubicBezTo>
                    <a:cubicBezTo>
                      <a:pt x="20" y="6"/>
                      <a:pt x="20" y="7"/>
                      <a:pt x="20" y="7"/>
                    </a:cubicBezTo>
                    <a:cubicBezTo>
                      <a:pt x="20" y="7"/>
                      <a:pt x="20" y="7"/>
                      <a:pt x="20" y="8"/>
                    </a:cubicBezTo>
                    <a:cubicBezTo>
                      <a:pt x="20" y="8"/>
                      <a:pt x="20" y="9"/>
                      <a:pt x="20" y="9"/>
                    </a:cubicBezTo>
                    <a:cubicBezTo>
                      <a:pt x="21" y="9"/>
                      <a:pt x="21" y="10"/>
                      <a:pt x="22" y="10"/>
                    </a:cubicBezTo>
                    <a:cubicBezTo>
                      <a:pt x="21" y="10"/>
                      <a:pt x="21" y="10"/>
                      <a:pt x="21" y="10"/>
                    </a:cubicBezTo>
                    <a:cubicBezTo>
                      <a:pt x="21" y="11"/>
                      <a:pt x="20" y="11"/>
                      <a:pt x="20" y="11"/>
                    </a:cubicBezTo>
                    <a:cubicBezTo>
                      <a:pt x="19" y="11"/>
                      <a:pt x="19" y="12"/>
                      <a:pt x="18" y="12"/>
                    </a:cubicBezTo>
                    <a:cubicBezTo>
                      <a:pt x="18" y="13"/>
                      <a:pt x="18" y="13"/>
                      <a:pt x="18" y="13"/>
                    </a:cubicBezTo>
                    <a:cubicBezTo>
                      <a:pt x="17" y="13"/>
                      <a:pt x="17" y="14"/>
                      <a:pt x="16" y="14"/>
                    </a:cubicBezTo>
                    <a:cubicBezTo>
                      <a:pt x="16" y="15"/>
                      <a:pt x="15" y="15"/>
                      <a:pt x="15" y="16"/>
                    </a:cubicBezTo>
                    <a:cubicBezTo>
                      <a:pt x="14" y="16"/>
                      <a:pt x="14" y="17"/>
                      <a:pt x="13" y="18"/>
                    </a:cubicBezTo>
                    <a:cubicBezTo>
                      <a:pt x="12" y="18"/>
                      <a:pt x="12" y="18"/>
                      <a:pt x="12" y="18"/>
                    </a:cubicBezTo>
                    <a:cubicBezTo>
                      <a:pt x="12" y="18"/>
                      <a:pt x="12" y="19"/>
                      <a:pt x="12" y="19"/>
                    </a:cubicBezTo>
                    <a:cubicBezTo>
                      <a:pt x="12" y="19"/>
                      <a:pt x="13" y="19"/>
                      <a:pt x="13" y="20"/>
                    </a:cubicBezTo>
                    <a:cubicBezTo>
                      <a:pt x="13" y="20"/>
                      <a:pt x="13" y="20"/>
                      <a:pt x="13" y="21"/>
                    </a:cubicBezTo>
                    <a:cubicBezTo>
                      <a:pt x="12" y="21"/>
                      <a:pt x="11" y="21"/>
                      <a:pt x="10" y="21"/>
                    </a:cubicBezTo>
                    <a:cubicBezTo>
                      <a:pt x="10" y="21"/>
                      <a:pt x="9" y="21"/>
                      <a:pt x="9" y="21"/>
                    </a:cubicBezTo>
                    <a:cubicBezTo>
                      <a:pt x="9" y="21"/>
                      <a:pt x="9" y="22"/>
                      <a:pt x="10" y="22"/>
                    </a:cubicBezTo>
                    <a:cubicBezTo>
                      <a:pt x="9" y="23"/>
                      <a:pt x="9" y="23"/>
                      <a:pt x="9" y="23"/>
                    </a:cubicBezTo>
                    <a:cubicBezTo>
                      <a:pt x="9" y="24"/>
                      <a:pt x="8" y="24"/>
                      <a:pt x="8" y="24"/>
                    </a:cubicBezTo>
                    <a:cubicBezTo>
                      <a:pt x="8" y="24"/>
                      <a:pt x="8" y="24"/>
                      <a:pt x="8" y="24"/>
                    </a:cubicBezTo>
                    <a:cubicBezTo>
                      <a:pt x="7" y="25"/>
                      <a:pt x="7" y="25"/>
                      <a:pt x="6" y="25"/>
                    </a:cubicBezTo>
                    <a:cubicBezTo>
                      <a:pt x="6" y="26"/>
                      <a:pt x="6" y="26"/>
                      <a:pt x="6" y="26"/>
                    </a:cubicBezTo>
                    <a:cubicBezTo>
                      <a:pt x="5" y="27"/>
                      <a:pt x="5" y="27"/>
                      <a:pt x="5" y="27"/>
                    </a:cubicBezTo>
                    <a:cubicBezTo>
                      <a:pt x="5" y="27"/>
                      <a:pt x="4" y="27"/>
                      <a:pt x="4" y="28"/>
                    </a:cubicBezTo>
                    <a:cubicBezTo>
                      <a:pt x="4" y="28"/>
                      <a:pt x="4" y="28"/>
                      <a:pt x="3" y="28"/>
                    </a:cubicBezTo>
                    <a:cubicBezTo>
                      <a:pt x="3" y="28"/>
                      <a:pt x="3" y="28"/>
                      <a:pt x="3" y="29"/>
                    </a:cubicBezTo>
                    <a:cubicBezTo>
                      <a:pt x="3" y="29"/>
                      <a:pt x="2" y="29"/>
                      <a:pt x="2" y="30"/>
                    </a:cubicBezTo>
                    <a:cubicBezTo>
                      <a:pt x="2" y="30"/>
                      <a:pt x="1" y="30"/>
                      <a:pt x="1" y="30"/>
                    </a:cubicBezTo>
                    <a:cubicBezTo>
                      <a:pt x="1" y="31"/>
                      <a:pt x="0" y="31"/>
                      <a:pt x="0" y="31"/>
                    </a:cubicBezTo>
                    <a:cubicBezTo>
                      <a:pt x="0" y="31"/>
                      <a:pt x="0" y="31"/>
                      <a:pt x="0" y="31"/>
                    </a:cubicBezTo>
                    <a:cubicBezTo>
                      <a:pt x="1" y="31"/>
                      <a:pt x="2" y="31"/>
                      <a:pt x="2" y="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77" name="Freeform 1018"/>
              <p:cNvSpPr>
                <a:spLocks/>
              </p:cNvSpPr>
              <p:nvPr/>
            </p:nvSpPr>
            <p:spPr bwMode="auto">
              <a:xfrm>
                <a:off x="1164" y="1886"/>
                <a:ext cx="102" cy="57"/>
              </a:xfrm>
              <a:custGeom>
                <a:avLst/>
                <a:gdLst>
                  <a:gd name="T0" fmla="*/ 1 w 43"/>
                  <a:gd name="T1" fmla="*/ 22 h 24"/>
                  <a:gd name="T2" fmla="*/ 0 w 43"/>
                  <a:gd name="T3" fmla="*/ 23 h 24"/>
                  <a:gd name="T4" fmla="*/ 2 w 43"/>
                  <a:gd name="T5" fmla="*/ 23 h 24"/>
                  <a:gd name="T6" fmla="*/ 5 w 43"/>
                  <a:gd name="T7" fmla="*/ 22 h 24"/>
                  <a:gd name="T8" fmla="*/ 7 w 43"/>
                  <a:gd name="T9" fmla="*/ 23 h 24"/>
                  <a:gd name="T10" fmla="*/ 8 w 43"/>
                  <a:gd name="T11" fmla="*/ 22 h 24"/>
                  <a:gd name="T12" fmla="*/ 10 w 43"/>
                  <a:gd name="T13" fmla="*/ 20 h 24"/>
                  <a:gd name="T14" fmla="*/ 10 w 43"/>
                  <a:gd name="T15" fmla="*/ 21 h 24"/>
                  <a:gd name="T16" fmla="*/ 9 w 43"/>
                  <a:gd name="T17" fmla="*/ 23 h 24"/>
                  <a:gd name="T18" fmla="*/ 10 w 43"/>
                  <a:gd name="T19" fmla="*/ 24 h 24"/>
                  <a:gd name="T20" fmla="*/ 12 w 43"/>
                  <a:gd name="T21" fmla="*/ 24 h 24"/>
                  <a:gd name="T22" fmla="*/ 15 w 43"/>
                  <a:gd name="T23" fmla="*/ 22 h 24"/>
                  <a:gd name="T24" fmla="*/ 16 w 43"/>
                  <a:gd name="T25" fmla="*/ 20 h 24"/>
                  <a:gd name="T26" fmla="*/ 16 w 43"/>
                  <a:gd name="T27" fmla="*/ 18 h 24"/>
                  <a:gd name="T28" fmla="*/ 17 w 43"/>
                  <a:gd name="T29" fmla="*/ 19 h 24"/>
                  <a:gd name="T30" fmla="*/ 18 w 43"/>
                  <a:gd name="T31" fmla="*/ 20 h 24"/>
                  <a:gd name="T32" fmla="*/ 19 w 43"/>
                  <a:gd name="T33" fmla="*/ 18 h 24"/>
                  <a:gd name="T34" fmla="*/ 21 w 43"/>
                  <a:gd name="T35" fmla="*/ 16 h 24"/>
                  <a:gd name="T36" fmla="*/ 22 w 43"/>
                  <a:gd name="T37" fmla="*/ 15 h 24"/>
                  <a:gd name="T38" fmla="*/ 24 w 43"/>
                  <a:gd name="T39" fmla="*/ 12 h 24"/>
                  <a:gd name="T40" fmla="*/ 27 w 43"/>
                  <a:gd name="T41" fmla="*/ 11 h 24"/>
                  <a:gd name="T42" fmla="*/ 28 w 43"/>
                  <a:gd name="T43" fmla="*/ 11 h 24"/>
                  <a:gd name="T44" fmla="*/ 26 w 43"/>
                  <a:gd name="T45" fmla="*/ 14 h 24"/>
                  <a:gd name="T46" fmla="*/ 24 w 43"/>
                  <a:gd name="T47" fmla="*/ 17 h 24"/>
                  <a:gd name="T48" fmla="*/ 25 w 43"/>
                  <a:gd name="T49" fmla="*/ 19 h 24"/>
                  <a:gd name="T50" fmla="*/ 27 w 43"/>
                  <a:gd name="T51" fmla="*/ 18 h 24"/>
                  <a:gd name="T52" fmla="*/ 28 w 43"/>
                  <a:gd name="T53" fmla="*/ 16 h 24"/>
                  <a:gd name="T54" fmla="*/ 30 w 43"/>
                  <a:gd name="T55" fmla="*/ 14 h 24"/>
                  <a:gd name="T56" fmla="*/ 33 w 43"/>
                  <a:gd name="T57" fmla="*/ 14 h 24"/>
                  <a:gd name="T58" fmla="*/ 36 w 43"/>
                  <a:gd name="T59" fmla="*/ 12 h 24"/>
                  <a:gd name="T60" fmla="*/ 36 w 43"/>
                  <a:gd name="T61" fmla="*/ 8 h 24"/>
                  <a:gd name="T62" fmla="*/ 39 w 43"/>
                  <a:gd name="T63" fmla="*/ 9 h 24"/>
                  <a:gd name="T64" fmla="*/ 37 w 43"/>
                  <a:gd name="T65" fmla="*/ 7 h 24"/>
                  <a:gd name="T66" fmla="*/ 40 w 43"/>
                  <a:gd name="T67" fmla="*/ 5 h 24"/>
                  <a:gd name="T68" fmla="*/ 42 w 43"/>
                  <a:gd name="T69" fmla="*/ 4 h 24"/>
                  <a:gd name="T70" fmla="*/ 42 w 43"/>
                  <a:gd name="T71" fmla="*/ 1 h 24"/>
                  <a:gd name="T72" fmla="*/ 41 w 43"/>
                  <a:gd name="T73" fmla="*/ 0 h 24"/>
                  <a:gd name="T74" fmla="*/ 39 w 43"/>
                  <a:gd name="T75" fmla="*/ 1 h 24"/>
                  <a:gd name="T76" fmla="*/ 39 w 43"/>
                  <a:gd name="T77" fmla="*/ 3 h 24"/>
                  <a:gd name="T78" fmla="*/ 37 w 43"/>
                  <a:gd name="T79" fmla="*/ 3 h 24"/>
                  <a:gd name="T80" fmla="*/ 36 w 43"/>
                  <a:gd name="T81" fmla="*/ 3 h 24"/>
                  <a:gd name="T82" fmla="*/ 34 w 43"/>
                  <a:gd name="T83" fmla="*/ 2 h 24"/>
                  <a:gd name="T84" fmla="*/ 31 w 43"/>
                  <a:gd name="T85" fmla="*/ 3 h 24"/>
                  <a:gd name="T86" fmla="*/ 26 w 43"/>
                  <a:gd name="T87" fmla="*/ 4 h 24"/>
                  <a:gd name="T88" fmla="*/ 25 w 43"/>
                  <a:gd name="T89" fmla="*/ 6 h 24"/>
                  <a:gd name="T90" fmla="*/ 21 w 43"/>
                  <a:gd name="T91" fmla="*/ 9 h 24"/>
                  <a:gd name="T92" fmla="*/ 18 w 43"/>
                  <a:gd name="T93" fmla="*/ 11 h 24"/>
                  <a:gd name="T94" fmla="*/ 15 w 43"/>
                  <a:gd name="T95" fmla="*/ 12 h 24"/>
                  <a:gd name="T96" fmla="*/ 13 w 43"/>
                  <a:gd name="T97" fmla="*/ 13 h 24"/>
                  <a:gd name="T98" fmla="*/ 9 w 43"/>
                  <a:gd name="T99" fmla="*/ 16 h 24"/>
                  <a:gd name="T100" fmla="*/ 4 w 43"/>
                  <a:gd name="T101" fmla="*/ 18 h 24"/>
                  <a:gd name="T102" fmla="*/ 0 w 43"/>
                  <a:gd name="T103" fmla="*/ 20 h 24"/>
                  <a:gd name="T104" fmla="*/ 2 w 43"/>
                  <a:gd name="T105" fmla="*/ 2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3" h="24">
                    <a:moveTo>
                      <a:pt x="2" y="21"/>
                    </a:moveTo>
                    <a:cubicBezTo>
                      <a:pt x="1" y="21"/>
                      <a:pt x="1" y="21"/>
                      <a:pt x="1" y="21"/>
                    </a:cubicBezTo>
                    <a:cubicBezTo>
                      <a:pt x="1" y="21"/>
                      <a:pt x="1" y="22"/>
                      <a:pt x="1" y="22"/>
                    </a:cubicBezTo>
                    <a:cubicBezTo>
                      <a:pt x="1" y="22"/>
                      <a:pt x="1" y="22"/>
                      <a:pt x="1" y="22"/>
                    </a:cubicBezTo>
                    <a:cubicBezTo>
                      <a:pt x="1" y="22"/>
                      <a:pt x="1" y="22"/>
                      <a:pt x="1" y="22"/>
                    </a:cubicBezTo>
                    <a:cubicBezTo>
                      <a:pt x="1" y="23"/>
                      <a:pt x="0" y="23"/>
                      <a:pt x="0" y="23"/>
                    </a:cubicBezTo>
                    <a:cubicBezTo>
                      <a:pt x="0" y="23"/>
                      <a:pt x="0" y="24"/>
                      <a:pt x="0" y="24"/>
                    </a:cubicBezTo>
                    <a:cubicBezTo>
                      <a:pt x="0" y="24"/>
                      <a:pt x="1" y="24"/>
                      <a:pt x="1" y="24"/>
                    </a:cubicBezTo>
                    <a:cubicBezTo>
                      <a:pt x="1" y="23"/>
                      <a:pt x="2" y="23"/>
                      <a:pt x="2" y="23"/>
                    </a:cubicBezTo>
                    <a:cubicBezTo>
                      <a:pt x="2" y="23"/>
                      <a:pt x="2" y="23"/>
                      <a:pt x="3" y="22"/>
                    </a:cubicBezTo>
                    <a:cubicBezTo>
                      <a:pt x="3" y="22"/>
                      <a:pt x="3" y="22"/>
                      <a:pt x="3" y="22"/>
                    </a:cubicBezTo>
                    <a:cubicBezTo>
                      <a:pt x="4" y="22"/>
                      <a:pt x="4" y="22"/>
                      <a:pt x="5" y="22"/>
                    </a:cubicBezTo>
                    <a:cubicBezTo>
                      <a:pt x="5" y="22"/>
                      <a:pt x="5" y="22"/>
                      <a:pt x="6" y="23"/>
                    </a:cubicBezTo>
                    <a:cubicBezTo>
                      <a:pt x="6" y="23"/>
                      <a:pt x="6" y="23"/>
                      <a:pt x="6" y="23"/>
                    </a:cubicBezTo>
                    <a:cubicBezTo>
                      <a:pt x="6" y="23"/>
                      <a:pt x="7" y="23"/>
                      <a:pt x="7" y="23"/>
                    </a:cubicBezTo>
                    <a:cubicBezTo>
                      <a:pt x="7" y="23"/>
                      <a:pt x="7" y="23"/>
                      <a:pt x="8" y="23"/>
                    </a:cubicBezTo>
                    <a:cubicBezTo>
                      <a:pt x="8" y="23"/>
                      <a:pt x="8" y="22"/>
                      <a:pt x="7" y="22"/>
                    </a:cubicBezTo>
                    <a:cubicBezTo>
                      <a:pt x="8" y="22"/>
                      <a:pt x="8" y="22"/>
                      <a:pt x="8" y="22"/>
                    </a:cubicBezTo>
                    <a:cubicBezTo>
                      <a:pt x="8" y="22"/>
                      <a:pt x="8" y="21"/>
                      <a:pt x="8" y="21"/>
                    </a:cubicBezTo>
                    <a:cubicBezTo>
                      <a:pt x="8" y="21"/>
                      <a:pt x="8" y="21"/>
                      <a:pt x="9" y="21"/>
                    </a:cubicBezTo>
                    <a:cubicBezTo>
                      <a:pt x="9" y="20"/>
                      <a:pt x="9" y="20"/>
                      <a:pt x="10" y="20"/>
                    </a:cubicBezTo>
                    <a:cubicBezTo>
                      <a:pt x="10" y="20"/>
                      <a:pt x="10" y="20"/>
                      <a:pt x="11" y="20"/>
                    </a:cubicBezTo>
                    <a:cubicBezTo>
                      <a:pt x="11" y="20"/>
                      <a:pt x="11" y="20"/>
                      <a:pt x="11" y="20"/>
                    </a:cubicBezTo>
                    <a:cubicBezTo>
                      <a:pt x="10" y="21"/>
                      <a:pt x="10" y="21"/>
                      <a:pt x="10" y="21"/>
                    </a:cubicBezTo>
                    <a:cubicBezTo>
                      <a:pt x="10" y="21"/>
                      <a:pt x="9" y="22"/>
                      <a:pt x="9" y="22"/>
                    </a:cubicBezTo>
                    <a:cubicBezTo>
                      <a:pt x="9" y="22"/>
                      <a:pt x="10" y="22"/>
                      <a:pt x="10" y="23"/>
                    </a:cubicBezTo>
                    <a:cubicBezTo>
                      <a:pt x="10" y="23"/>
                      <a:pt x="9" y="23"/>
                      <a:pt x="9" y="23"/>
                    </a:cubicBezTo>
                    <a:cubicBezTo>
                      <a:pt x="9" y="23"/>
                      <a:pt x="9" y="24"/>
                      <a:pt x="9" y="24"/>
                    </a:cubicBezTo>
                    <a:cubicBezTo>
                      <a:pt x="9" y="24"/>
                      <a:pt x="9" y="24"/>
                      <a:pt x="10" y="24"/>
                    </a:cubicBezTo>
                    <a:cubicBezTo>
                      <a:pt x="10" y="24"/>
                      <a:pt x="10" y="24"/>
                      <a:pt x="10" y="24"/>
                    </a:cubicBezTo>
                    <a:cubicBezTo>
                      <a:pt x="10" y="24"/>
                      <a:pt x="11" y="24"/>
                      <a:pt x="11" y="24"/>
                    </a:cubicBezTo>
                    <a:cubicBezTo>
                      <a:pt x="11" y="24"/>
                      <a:pt x="11" y="24"/>
                      <a:pt x="11" y="24"/>
                    </a:cubicBezTo>
                    <a:cubicBezTo>
                      <a:pt x="11" y="24"/>
                      <a:pt x="11" y="24"/>
                      <a:pt x="12" y="24"/>
                    </a:cubicBezTo>
                    <a:cubicBezTo>
                      <a:pt x="12" y="24"/>
                      <a:pt x="13" y="23"/>
                      <a:pt x="13" y="23"/>
                    </a:cubicBezTo>
                    <a:cubicBezTo>
                      <a:pt x="13" y="22"/>
                      <a:pt x="14" y="22"/>
                      <a:pt x="14" y="22"/>
                    </a:cubicBezTo>
                    <a:cubicBezTo>
                      <a:pt x="14" y="22"/>
                      <a:pt x="14" y="22"/>
                      <a:pt x="15" y="22"/>
                    </a:cubicBezTo>
                    <a:cubicBezTo>
                      <a:pt x="15" y="21"/>
                      <a:pt x="15" y="21"/>
                      <a:pt x="15" y="21"/>
                    </a:cubicBezTo>
                    <a:cubicBezTo>
                      <a:pt x="15" y="21"/>
                      <a:pt x="15" y="20"/>
                      <a:pt x="15" y="20"/>
                    </a:cubicBezTo>
                    <a:cubicBezTo>
                      <a:pt x="15" y="20"/>
                      <a:pt x="15" y="20"/>
                      <a:pt x="16" y="20"/>
                    </a:cubicBezTo>
                    <a:cubicBezTo>
                      <a:pt x="16" y="20"/>
                      <a:pt x="16" y="19"/>
                      <a:pt x="16" y="19"/>
                    </a:cubicBezTo>
                    <a:cubicBezTo>
                      <a:pt x="16" y="19"/>
                      <a:pt x="16" y="19"/>
                      <a:pt x="16" y="18"/>
                    </a:cubicBezTo>
                    <a:cubicBezTo>
                      <a:pt x="16" y="18"/>
                      <a:pt x="16" y="18"/>
                      <a:pt x="16" y="18"/>
                    </a:cubicBezTo>
                    <a:cubicBezTo>
                      <a:pt x="17" y="18"/>
                      <a:pt x="17" y="18"/>
                      <a:pt x="17" y="18"/>
                    </a:cubicBezTo>
                    <a:cubicBezTo>
                      <a:pt x="17" y="18"/>
                      <a:pt x="17" y="18"/>
                      <a:pt x="17" y="19"/>
                    </a:cubicBezTo>
                    <a:cubicBezTo>
                      <a:pt x="17" y="19"/>
                      <a:pt x="17" y="19"/>
                      <a:pt x="17" y="19"/>
                    </a:cubicBezTo>
                    <a:cubicBezTo>
                      <a:pt x="17" y="19"/>
                      <a:pt x="17" y="20"/>
                      <a:pt x="17" y="20"/>
                    </a:cubicBezTo>
                    <a:cubicBezTo>
                      <a:pt x="17" y="20"/>
                      <a:pt x="18" y="20"/>
                      <a:pt x="18" y="20"/>
                    </a:cubicBezTo>
                    <a:cubicBezTo>
                      <a:pt x="18" y="20"/>
                      <a:pt x="18" y="20"/>
                      <a:pt x="18" y="20"/>
                    </a:cubicBezTo>
                    <a:cubicBezTo>
                      <a:pt x="19" y="20"/>
                      <a:pt x="19" y="20"/>
                      <a:pt x="19" y="19"/>
                    </a:cubicBezTo>
                    <a:cubicBezTo>
                      <a:pt x="19" y="19"/>
                      <a:pt x="19" y="19"/>
                      <a:pt x="19" y="19"/>
                    </a:cubicBezTo>
                    <a:cubicBezTo>
                      <a:pt x="19" y="18"/>
                      <a:pt x="19" y="18"/>
                      <a:pt x="19" y="18"/>
                    </a:cubicBezTo>
                    <a:cubicBezTo>
                      <a:pt x="19" y="18"/>
                      <a:pt x="20" y="18"/>
                      <a:pt x="20" y="18"/>
                    </a:cubicBezTo>
                    <a:cubicBezTo>
                      <a:pt x="20" y="17"/>
                      <a:pt x="21" y="17"/>
                      <a:pt x="21" y="16"/>
                    </a:cubicBezTo>
                    <a:cubicBezTo>
                      <a:pt x="21" y="16"/>
                      <a:pt x="21" y="16"/>
                      <a:pt x="21" y="16"/>
                    </a:cubicBezTo>
                    <a:cubicBezTo>
                      <a:pt x="21" y="15"/>
                      <a:pt x="21" y="15"/>
                      <a:pt x="21" y="15"/>
                    </a:cubicBezTo>
                    <a:cubicBezTo>
                      <a:pt x="21" y="15"/>
                      <a:pt x="21" y="14"/>
                      <a:pt x="21" y="14"/>
                    </a:cubicBezTo>
                    <a:cubicBezTo>
                      <a:pt x="21" y="14"/>
                      <a:pt x="22" y="15"/>
                      <a:pt x="22" y="15"/>
                    </a:cubicBezTo>
                    <a:cubicBezTo>
                      <a:pt x="22" y="14"/>
                      <a:pt x="23" y="14"/>
                      <a:pt x="24" y="13"/>
                    </a:cubicBezTo>
                    <a:cubicBezTo>
                      <a:pt x="24" y="13"/>
                      <a:pt x="24" y="13"/>
                      <a:pt x="24" y="12"/>
                    </a:cubicBezTo>
                    <a:cubicBezTo>
                      <a:pt x="24" y="12"/>
                      <a:pt x="24" y="12"/>
                      <a:pt x="24" y="12"/>
                    </a:cubicBezTo>
                    <a:cubicBezTo>
                      <a:pt x="24" y="11"/>
                      <a:pt x="25" y="11"/>
                      <a:pt x="25" y="11"/>
                    </a:cubicBezTo>
                    <a:cubicBezTo>
                      <a:pt x="25" y="11"/>
                      <a:pt x="25" y="11"/>
                      <a:pt x="26" y="11"/>
                    </a:cubicBezTo>
                    <a:cubicBezTo>
                      <a:pt x="26" y="11"/>
                      <a:pt x="26" y="11"/>
                      <a:pt x="27" y="11"/>
                    </a:cubicBezTo>
                    <a:cubicBezTo>
                      <a:pt x="27" y="11"/>
                      <a:pt x="27" y="10"/>
                      <a:pt x="27" y="10"/>
                    </a:cubicBezTo>
                    <a:cubicBezTo>
                      <a:pt x="28" y="10"/>
                      <a:pt x="28" y="10"/>
                      <a:pt x="28" y="10"/>
                    </a:cubicBezTo>
                    <a:cubicBezTo>
                      <a:pt x="28" y="11"/>
                      <a:pt x="28" y="11"/>
                      <a:pt x="28" y="11"/>
                    </a:cubicBezTo>
                    <a:cubicBezTo>
                      <a:pt x="27" y="12"/>
                      <a:pt x="27" y="12"/>
                      <a:pt x="27" y="13"/>
                    </a:cubicBezTo>
                    <a:cubicBezTo>
                      <a:pt x="27" y="13"/>
                      <a:pt x="27" y="13"/>
                      <a:pt x="27" y="14"/>
                    </a:cubicBezTo>
                    <a:cubicBezTo>
                      <a:pt x="26" y="14"/>
                      <a:pt x="26" y="14"/>
                      <a:pt x="26" y="14"/>
                    </a:cubicBezTo>
                    <a:cubicBezTo>
                      <a:pt x="26" y="14"/>
                      <a:pt x="26" y="15"/>
                      <a:pt x="26" y="15"/>
                    </a:cubicBezTo>
                    <a:cubicBezTo>
                      <a:pt x="26" y="15"/>
                      <a:pt x="25" y="15"/>
                      <a:pt x="25" y="15"/>
                    </a:cubicBezTo>
                    <a:cubicBezTo>
                      <a:pt x="25" y="16"/>
                      <a:pt x="24" y="16"/>
                      <a:pt x="24" y="17"/>
                    </a:cubicBezTo>
                    <a:cubicBezTo>
                      <a:pt x="24" y="17"/>
                      <a:pt x="24" y="17"/>
                      <a:pt x="24" y="18"/>
                    </a:cubicBezTo>
                    <a:cubicBezTo>
                      <a:pt x="24" y="18"/>
                      <a:pt x="24" y="18"/>
                      <a:pt x="25" y="18"/>
                    </a:cubicBezTo>
                    <a:cubicBezTo>
                      <a:pt x="25" y="18"/>
                      <a:pt x="25" y="18"/>
                      <a:pt x="25" y="19"/>
                    </a:cubicBezTo>
                    <a:cubicBezTo>
                      <a:pt x="25" y="19"/>
                      <a:pt x="25" y="19"/>
                      <a:pt x="26" y="19"/>
                    </a:cubicBezTo>
                    <a:cubicBezTo>
                      <a:pt x="26" y="19"/>
                      <a:pt x="26" y="19"/>
                      <a:pt x="27" y="19"/>
                    </a:cubicBezTo>
                    <a:cubicBezTo>
                      <a:pt x="27" y="18"/>
                      <a:pt x="27" y="18"/>
                      <a:pt x="27" y="18"/>
                    </a:cubicBezTo>
                    <a:cubicBezTo>
                      <a:pt x="28" y="18"/>
                      <a:pt x="28" y="17"/>
                      <a:pt x="28" y="17"/>
                    </a:cubicBezTo>
                    <a:cubicBezTo>
                      <a:pt x="28" y="17"/>
                      <a:pt x="28" y="17"/>
                      <a:pt x="29" y="17"/>
                    </a:cubicBezTo>
                    <a:cubicBezTo>
                      <a:pt x="28" y="16"/>
                      <a:pt x="28" y="16"/>
                      <a:pt x="28" y="16"/>
                    </a:cubicBezTo>
                    <a:cubicBezTo>
                      <a:pt x="28" y="16"/>
                      <a:pt x="29" y="15"/>
                      <a:pt x="29" y="15"/>
                    </a:cubicBezTo>
                    <a:cubicBezTo>
                      <a:pt x="29" y="15"/>
                      <a:pt x="29" y="15"/>
                      <a:pt x="29" y="14"/>
                    </a:cubicBezTo>
                    <a:cubicBezTo>
                      <a:pt x="30" y="14"/>
                      <a:pt x="30" y="14"/>
                      <a:pt x="30" y="14"/>
                    </a:cubicBezTo>
                    <a:cubicBezTo>
                      <a:pt x="30" y="14"/>
                      <a:pt x="31" y="14"/>
                      <a:pt x="31" y="14"/>
                    </a:cubicBezTo>
                    <a:cubicBezTo>
                      <a:pt x="31" y="14"/>
                      <a:pt x="31" y="14"/>
                      <a:pt x="31" y="14"/>
                    </a:cubicBezTo>
                    <a:cubicBezTo>
                      <a:pt x="32" y="14"/>
                      <a:pt x="32" y="14"/>
                      <a:pt x="33" y="14"/>
                    </a:cubicBezTo>
                    <a:cubicBezTo>
                      <a:pt x="33" y="14"/>
                      <a:pt x="33" y="13"/>
                      <a:pt x="33" y="13"/>
                    </a:cubicBezTo>
                    <a:cubicBezTo>
                      <a:pt x="34" y="13"/>
                      <a:pt x="34" y="13"/>
                      <a:pt x="35" y="13"/>
                    </a:cubicBezTo>
                    <a:cubicBezTo>
                      <a:pt x="35" y="12"/>
                      <a:pt x="35" y="12"/>
                      <a:pt x="36" y="12"/>
                    </a:cubicBezTo>
                    <a:cubicBezTo>
                      <a:pt x="36" y="11"/>
                      <a:pt x="36" y="11"/>
                      <a:pt x="36" y="11"/>
                    </a:cubicBezTo>
                    <a:cubicBezTo>
                      <a:pt x="36" y="10"/>
                      <a:pt x="36" y="10"/>
                      <a:pt x="37" y="9"/>
                    </a:cubicBezTo>
                    <a:cubicBezTo>
                      <a:pt x="37" y="9"/>
                      <a:pt x="36" y="9"/>
                      <a:pt x="36" y="8"/>
                    </a:cubicBezTo>
                    <a:cubicBezTo>
                      <a:pt x="36" y="8"/>
                      <a:pt x="36" y="8"/>
                      <a:pt x="37" y="8"/>
                    </a:cubicBezTo>
                    <a:cubicBezTo>
                      <a:pt x="37" y="8"/>
                      <a:pt x="37" y="8"/>
                      <a:pt x="38" y="9"/>
                    </a:cubicBezTo>
                    <a:cubicBezTo>
                      <a:pt x="38" y="9"/>
                      <a:pt x="38" y="9"/>
                      <a:pt x="39" y="9"/>
                    </a:cubicBezTo>
                    <a:cubicBezTo>
                      <a:pt x="39" y="8"/>
                      <a:pt x="39" y="8"/>
                      <a:pt x="39" y="8"/>
                    </a:cubicBezTo>
                    <a:cubicBezTo>
                      <a:pt x="39" y="8"/>
                      <a:pt x="39" y="8"/>
                      <a:pt x="39" y="8"/>
                    </a:cubicBezTo>
                    <a:cubicBezTo>
                      <a:pt x="38" y="7"/>
                      <a:pt x="38" y="7"/>
                      <a:pt x="37" y="7"/>
                    </a:cubicBezTo>
                    <a:cubicBezTo>
                      <a:pt x="37" y="7"/>
                      <a:pt x="37" y="7"/>
                      <a:pt x="37" y="6"/>
                    </a:cubicBezTo>
                    <a:cubicBezTo>
                      <a:pt x="38" y="6"/>
                      <a:pt x="38" y="6"/>
                      <a:pt x="38" y="5"/>
                    </a:cubicBezTo>
                    <a:cubicBezTo>
                      <a:pt x="39" y="5"/>
                      <a:pt x="39" y="5"/>
                      <a:pt x="40" y="5"/>
                    </a:cubicBezTo>
                    <a:cubicBezTo>
                      <a:pt x="40" y="5"/>
                      <a:pt x="40" y="5"/>
                      <a:pt x="41" y="4"/>
                    </a:cubicBezTo>
                    <a:cubicBezTo>
                      <a:pt x="41" y="4"/>
                      <a:pt x="41" y="4"/>
                      <a:pt x="41" y="4"/>
                    </a:cubicBezTo>
                    <a:cubicBezTo>
                      <a:pt x="42" y="4"/>
                      <a:pt x="42" y="4"/>
                      <a:pt x="42" y="4"/>
                    </a:cubicBezTo>
                    <a:cubicBezTo>
                      <a:pt x="43" y="4"/>
                      <a:pt x="43" y="3"/>
                      <a:pt x="43" y="3"/>
                    </a:cubicBezTo>
                    <a:cubicBezTo>
                      <a:pt x="43" y="3"/>
                      <a:pt x="43" y="3"/>
                      <a:pt x="43" y="3"/>
                    </a:cubicBezTo>
                    <a:cubicBezTo>
                      <a:pt x="42" y="2"/>
                      <a:pt x="42" y="2"/>
                      <a:pt x="42" y="1"/>
                    </a:cubicBezTo>
                    <a:cubicBezTo>
                      <a:pt x="42" y="1"/>
                      <a:pt x="42" y="1"/>
                      <a:pt x="42" y="1"/>
                    </a:cubicBezTo>
                    <a:cubicBezTo>
                      <a:pt x="42" y="1"/>
                      <a:pt x="42" y="1"/>
                      <a:pt x="42" y="1"/>
                    </a:cubicBezTo>
                    <a:cubicBezTo>
                      <a:pt x="42" y="0"/>
                      <a:pt x="42" y="0"/>
                      <a:pt x="41" y="0"/>
                    </a:cubicBezTo>
                    <a:cubicBezTo>
                      <a:pt x="41" y="0"/>
                      <a:pt x="41" y="0"/>
                      <a:pt x="41" y="0"/>
                    </a:cubicBezTo>
                    <a:cubicBezTo>
                      <a:pt x="41" y="0"/>
                      <a:pt x="40" y="0"/>
                      <a:pt x="40" y="0"/>
                    </a:cubicBezTo>
                    <a:cubicBezTo>
                      <a:pt x="40" y="0"/>
                      <a:pt x="39" y="1"/>
                      <a:pt x="39" y="1"/>
                    </a:cubicBezTo>
                    <a:cubicBezTo>
                      <a:pt x="39" y="1"/>
                      <a:pt x="39" y="2"/>
                      <a:pt x="39" y="2"/>
                    </a:cubicBezTo>
                    <a:cubicBezTo>
                      <a:pt x="39" y="2"/>
                      <a:pt x="39" y="2"/>
                      <a:pt x="39" y="2"/>
                    </a:cubicBezTo>
                    <a:cubicBezTo>
                      <a:pt x="39" y="3"/>
                      <a:pt x="39" y="3"/>
                      <a:pt x="39" y="3"/>
                    </a:cubicBezTo>
                    <a:cubicBezTo>
                      <a:pt x="39" y="3"/>
                      <a:pt x="39" y="3"/>
                      <a:pt x="38" y="3"/>
                    </a:cubicBezTo>
                    <a:cubicBezTo>
                      <a:pt x="38" y="3"/>
                      <a:pt x="38" y="3"/>
                      <a:pt x="38" y="3"/>
                    </a:cubicBezTo>
                    <a:cubicBezTo>
                      <a:pt x="38" y="3"/>
                      <a:pt x="37" y="3"/>
                      <a:pt x="37" y="3"/>
                    </a:cubicBezTo>
                    <a:cubicBezTo>
                      <a:pt x="37" y="3"/>
                      <a:pt x="37" y="3"/>
                      <a:pt x="37" y="3"/>
                    </a:cubicBezTo>
                    <a:cubicBezTo>
                      <a:pt x="37" y="3"/>
                      <a:pt x="37" y="3"/>
                      <a:pt x="37" y="4"/>
                    </a:cubicBezTo>
                    <a:cubicBezTo>
                      <a:pt x="37" y="4"/>
                      <a:pt x="36" y="3"/>
                      <a:pt x="36" y="3"/>
                    </a:cubicBezTo>
                    <a:cubicBezTo>
                      <a:pt x="36" y="3"/>
                      <a:pt x="36" y="3"/>
                      <a:pt x="36" y="2"/>
                    </a:cubicBezTo>
                    <a:cubicBezTo>
                      <a:pt x="35" y="2"/>
                      <a:pt x="35" y="2"/>
                      <a:pt x="34" y="2"/>
                    </a:cubicBezTo>
                    <a:cubicBezTo>
                      <a:pt x="34" y="2"/>
                      <a:pt x="34" y="2"/>
                      <a:pt x="34" y="2"/>
                    </a:cubicBezTo>
                    <a:cubicBezTo>
                      <a:pt x="34" y="2"/>
                      <a:pt x="34" y="2"/>
                      <a:pt x="33" y="2"/>
                    </a:cubicBezTo>
                    <a:cubicBezTo>
                      <a:pt x="33" y="3"/>
                      <a:pt x="32" y="3"/>
                      <a:pt x="32" y="3"/>
                    </a:cubicBezTo>
                    <a:cubicBezTo>
                      <a:pt x="32" y="3"/>
                      <a:pt x="31" y="3"/>
                      <a:pt x="31" y="3"/>
                    </a:cubicBezTo>
                    <a:cubicBezTo>
                      <a:pt x="30" y="3"/>
                      <a:pt x="30" y="3"/>
                      <a:pt x="30" y="3"/>
                    </a:cubicBezTo>
                    <a:cubicBezTo>
                      <a:pt x="29" y="3"/>
                      <a:pt x="28" y="4"/>
                      <a:pt x="27" y="4"/>
                    </a:cubicBezTo>
                    <a:cubicBezTo>
                      <a:pt x="27" y="4"/>
                      <a:pt x="26" y="4"/>
                      <a:pt x="26" y="4"/>
                    </a:cubicBezTo>
                    <a:cubicBezTo>
                      <a:pt x="26" y="5"/>
                      <a:pt x="26" y="5"/>
                      <a:pt x="26" y="5"/>
                    </a:cubicBezTo>
                    <a:cubicBezTo>
                      <a:pt x="26" y="5"/>
                      <a:pt x="26" y="6"/>
                      <a:pt x="25" y="6"/>
                    </a:cubicBezTo>
                    <a:cubicBezTo>
                      <a:pt x="25" y="6"/>
                      <a:pt x="25" y="6"/>
                      <a:pt x="25" y="6"/>
                    </a:cubicBezTo>
                    <a:cubicBezTo>
                      <a:pt x="25" y="6"/>
                      <a:pt x="24" y="6"/>
                      <a:pt x="24" y="6"/>
                    </a:cubicBezTo>
                    <a:cubicBezTo>
                      <a:pt x="23" y="7"/>
                      <a:pt x="23" y="7"/>
                      <a:pt x="22" y="8"/>
                    </a:cubicBezTo>
                    <a:cubicBezTo>
                      <a:pt x="21" y="8"/>
                      <a:pt x="21" y="9"/>
                      <a:pt x="21" y="9"/>
                    </a:cubicBezTo>
                    <a:cubicBezTo>
                      <a:pt x="21" y="9"/>
                      <a:pt x="20" y="9"/>
                      <a:pt x="20" y="9"/>
                    </a:cubicBezTo>
                    <a:cubicBezTo>
                      <a:pt x="20" y="9"/>
                      <a:pt x="19" y="10"/>
                      <a:pt x="19" y="10"/>
                    </a:cubicBezTo>
                    <a:cubicBezTo>
                      <a:pt x="18" y="10"/>
                      <a:pt x="18" y="10"/>
                      <a:pt x="18" y="11"/>
                    </a:cubicBezTo>
                    <a:cubicBezTo>
                      <a:pt x="17" y="11"/>
                      <a:pt x="17" y="11"/>
                      <a:pt x="17" y="11"/>
                    </a:cubicBezTo>
                    <a:cubicBezTo>
                      <a:pt x="17" y="11"/>
                      <a:pt x="17" y="12"/>
                      <a:pt x="17" y="12"/>
                    </a:cubicBezTo>
                    <a:cubicBezTo>
                      <a:pt x="16" y="12"/>
                      <a:pt x="15" y="12"/>
                      <a:pt x="15" y="12"/>
                    </a:cubicBezTo>
                    <a:cubicBezTo>
                      <a:pt x="15" y="13"/>
                      <a:pt x="14" y="13"/>
                      <a:pt x="14" y="13"/>
                    </a:cubicBezTo>
                    <a:cubicBezTo>
                      <a:pt x="14" y="13"/>
                      <a:pt x="14" y="13"/>
                      <a:pt x="13" y="13"/>
                    </a:cubicBezTo>
                    <a:cubicBezTo>
                      <a:pt x="13" y="13"/>
                      <a:pt x="13" y="13"/>
                      <a:pt x="13" y="13"/>
                    </a:cubicBezTo>
                    <a:cubicBezTo>
                      <a:pt x="12" y="14"/>
                      <a:pt x="12" y="14"/>
                      <a:pt x="12" y="14"/>
                    </a:cubicBezTo>
                    <a:cubicBezTo>
                      <a:pt x="11" y="14"/>
                      <a:pt x="11" y="15"/>
                      <a:pt x="10" y="15"/>
                    </a:cubicBezTo>
                    <a:cubicBezTo>
                      <a:pt x="10" y="15"/>
                      <a:pt x="9" y="16"/>
                      <a:pt x="9" y="16"/>
                    </a:cubicBezTo>
                    <a:cubicBezTo>
                      <a:pt x="8" y="16"/>
                      <a:pt x="8" y="16"/>
                      <a:pt x="7" y="16"/>
                    </a:cubicBezTo>
                    <a:cubicBezTo>
                      <a:pt x="7" y="16"/>
                      <a:pt x="7" y="17"/>
                      <a:pt x="6" y="17"/>
                    </a:cubicBezTo>
                    <a:cubicBezTo>
                      <a:pt x="6" y="17"/>
                      <a:pt x="5" y="17"/>
                      <a:pt x="4" y="18"/>
                    </a:cubicBezTo>
                    <a:cubicBezTo>
                      <a:pt x="3" y="18"/>
                      <a:pt x="3" y="19"/>
                      <a:pt x="3" y="19"/>
                    </a:cubicBezTo>
                    <a:cubicBezTo>
                      <a:pt x="3" y="19"/>
                      <a:pt x="2" y="19"/>
                      <a:pt x="2" y="20"/>
                    </a:cubicBezTo>
                    <a:cubicBezTo>
                      <a:pt x="1" y="20"/>
                      <a:pt x="1" y="20"/>
                      <a:pt x="0" y="20"/>
                    </a:cubicBezTo>
                    <a:cubicBezTo>
                      <a:pt x="0" y="21"/>
                      <a:pt x="0" y="21"/>
                      <a:pt x="0" y="21"/>
                    </a:cubicBezTo>
                    <a:cubicBezTo>
                      <a:pt x="0" y="21"/>
                      <a:pt x="1" y="21"/>
                      <a:pt x="1" y="21"/>
                    </a:cubicBezTo>
                    <a:cubicBezTo>
                      <a:pt x="1" y="21"/>
                      <a:pt x="1" y="21"/>
                      <a:pt x="2"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78" name="Freeform 1019"/>
              <p:cNvSpPr>
                <a:spLocks/>
              </p:cNvSpPr>
              <p:nvPr/>
            </p:nvSpPr>
            <p:spPr bwMode="auto">
              <a:xfrm>
                <a:off x="1264" y="1908"/>
                <a:ext cx="14" cy="4"/>
              </a:xfrm>
              <a:custGeom>
                <a:avLst/>
                <a:gdLst>
                  <a:gd name="T0" fmla="*/ 1 w 6"/>
                  <a:gd name="T1" fmla="*/ 0 h 2"/>
                  <a:gd name="T2" fmla="*/ 0 w 6"/>
                  <a:gd name="T3" fmla="*/ 1 h 2"/>
                  <a:gd name="T4" fmla="*/ 0 w 6"/>
                  <a:gd name="T5" fmla="*/ 1 h 2"/>
                  <a:gd name="T6" fmla="*/ 1 w 6"/>
                  <a:gd name="T7" fmla="*/ 1 h 2"/>
                  <a:gd name="T8" fmla="*/ 1 w 6"/>
                  <a:gd name="T9" fmla="*/ 1 h 2"/>
                  <a:gd name="T10" fmla="*/ 2 w 6"/>
                  <a:gd name="T11" fmla="*/ 2 h 2"/>
                  <a:gd name="T12" fmla="*/ 3 w 6"/>
                  <a:gd name="T13" fmla="*/ 2 h 2"/>
                  <a:gd name="T14" fmla="*/ 4 w 6"/>
                  <a:gd name="T15" fmla="*/ 2 h 2"/>
                  <a:gd name="T16" fmla="*/ 5 w 6"/>
                  <a:gd name="T17" fmla="*/ 1 h 2"/>
                  <a:gd name="T18" fmla="*/ 6 w 6"/>
                  <a:gd name="T19" fmla="*/ 0 h 2"/>
                  <a:gd name="T20" fmla="*/ 5 w 6"/>
                  <a:gd name="T21" fmla="*/ 0 h 2"/>
                  <a:gd name="T22" fmla="*/ 5 w 6"/>
                  <a:gd name="T23" fmla="*/ 0 h 2"/>
                  <a:gd name="T24" fmla="*/ 4 w 6"/>
                  <a:gd name="T25" fmla="*/ 0 h 2"/>
                  <a:gd name="T26" fmla="*/ 3 w 6"/>
                  <a:gd name="T27" fmla="*/ 0 h 2"/>
                  <a:gd name="T28" fmla="*/ 1 w 6"/>
                  <a:gd name="T29" fmla="*/ 0 h 2"/>
                  <a:gd name="T30" fmla="*/ 1 w 6"/>
                  <a:gd name="T31"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 h="2">
                    <a:moveTo>
                      <a:pt x="1" y="0"/>
                    </a:moveTo>
                    <a:cubicBezTo>
                      <a:pt x="0" y="1"/>
                      <a:pt x="0" y="1"/>
                      <a:pt x="0" y="1"/>
                    </a:cubicBezTo>
                    <a:cubicBezTo>
                      <a:pt x="0" y="1"/>
                      <a:pt x="0" y="1"/>
                      <a:pt x="0" y="1"/>
                    </a:cubicBezTo>
                    <a:cubicBezTo>
                      <a:pt x="0" y="1"/>
                      <a:pt x="0" y="1"/>
                      <a:pt x="1" y="1"/>
                    </a:cubicBezTo>
                    <a:cubicBezTo>
                      <a:pt x="1" y="1"/>
                      <a:pt x="1" y="1"/>
                      <a:pt x="1" y="1"/>
                    </a:cubicBezTo>
                    <a:cubicBezTo>
                      <a:pt x="2" y="1"/>
                      <a:pt x="2" y="2"/>
                      <a:pt x="2" y="2"/>
                    </a:cubicBezTo>
                    <a:cubicBezTo>
                      <a:pt x="2" y="2"/>
                      <a:pt x="3" y="2"/>
                      <a:pt x="3" y="2"/>
                    </a:cubicBezTo>
                    <a:cubicBezTo>
                      <a:pt x="3" y="2"/>
                      <a:pt x="4" y="2"/>
                      <a:pt x="4" y="2"/>
                    </a:cubicBezTo>
                    <a:cubicBezTo>
                      <a:pt x="4" y="1"/>
                      <a:pt x="5" y="1"/>
                      <a:pt x="5" y="1"/>
                    </a:cubicBezTo>
                    <a:cubicBezTo>
                      <a:pt x="5" y="1"/>
                      <a:pt x="5" y="1"/>
                      <a:pt x="6" y="0"/>
                    </a:cubicBezTo>
                    <a:cubicBezTo>
                      <a:pt x="5" y="0"/>
                      <a:pt x="5" y="0"/>
                      <a:pt x="5" y="0"/>
                    </a:cubicBezTo>
                    <a:cubicBezTo>
                      <a:pt x="5" y="0"/>
                      <a:pt x="5" y="0"/>
                      <a:pt x="5" y="0"/>
                    </a:cubicBezTo>
                    <a:cubicBezTo>
                      <a:pt x="4" y="0"/>
                      <a:pt x="4" y="0"/>
                      <a:pt x="4" y="0"/>
                    </a:cubicBezTo>
                    <a:cubicBezTo>
                      <a:pt x="4" y="0"/>
                      <a:pt x="3" y="0"/>
                      <a:pt x="3" y="0"/>
                    </a:cubicBezTo>
                    <a:cubicBezTo>
                      <a:pt x="2" y="0"/>
                      <a:pt x="2" y="0"/>
                      <a:pt x="1"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79" name="Freeform 1020"/>
              <p:cNvSpPr>
                <a:spLocks/>
              </p:cNvSpPr>
              <p:nvPr/>
            </p:nvSpPr>
            <p:spPr bwMode="auto">
              <a:xfrm>
                <a:off x="1048" y="2107"/>
                <a:ext cx="5" cy="2"/>
              </a:xfrm>
              <a:custGeom>
                <a:avLst/>
                <a:gdLst>
                  <a:gd name="T0" fmla="*/ 1 w 2"/>
                  <a:gd name="T1" fmla="*/ 1 h 1"/>
                  <a:gd name="T2" fmla="*/ 1 w 2"/>
                  <a:gd name="T3" fmla="*/ 1 h 1"/>
                  <a:gd name="T4" fmla="*/ 2 w 2"/>
                  <a:gd name="T5" fmla="*/ 0 h 1"/>
                  <a:gd name="T6" fmla="*/ 0 w 2"/>
                  <a:gd name="T7" fmla="*/ 0 h 1"/>
                  <a:gd name="T8" fmla="*/ 0 w 2"/>
                  <a:gd name="T9" fmla="*/ 1 h 1"/>
                  <a:gd name="T10" fmla="*/ 1 w 2"/>
                  <a:gd name="T11" fmla="*/ 1 h 1"/>
                  <a:gd name="T12" fmla="*/ 1 w 2"/>
                  <a:gd name="T13" fmla="*/ 1 h 1"/>
                </a:gdLst>
                <a:ahLst/>
                <a:cxnLst>
                  <a:cxn ang="0">
                    <a:pos x="T0" y="T1"/>
                  </a:cxn>
                  <a:cxn ang="0">
                    <a:pos x="T2" y="T3"/>
                  </a:cxn>
                  <a:cxn ang="0">
                    <a:pos x="T4" y="T5"/>
                  </a:cxn>
                  <a:cxn ang="0">
                    <a:pos x="T6" y="T7"/>
                  </a:cxn>
                  <a:cxn ang="0">
                    <a:pos x="T8" y="T9"/>
                  </a:cxn>
                  <a:cxn ang="0">
                    <a:pos x="T10" y="T11"/>
                  </a:cxn>
                  <a:cxn ang="0">
                    <a:pos x="T12" y="T13"/>
                  </a:cxn>
                </a:cxnLst>
                <a:rect l="0" t="0" r="r" b="b"/>
                <a:pathLst>
                  <a:path w="2" h="1">
                    <a:moveTo>
                      <a:pt x="1" y="1"/>
                    </a:moveTo>
                    <a:cubicBezTo>
                      <a:pt x="1" y="1"/>
                      <a:pt x="1" y="1"/>
                      <a:pt x="1" y="1"/>
                    </a:cubicBezTo>
                    <a:cubicBezTo>
                      <a:pt x="1" y="0"/>
                      <a:pt x="1" y="0"/>
                      <a:pt x="2" y="0"/>
                    </a:cubicBezTo>
                    <a:cubicBezTo>
                      <a:pt x="1" y="0"/>
                      <a:pt x="1" y="0"/>
                      <a:pt x="0" y="0"/>
                    </a:cubicBezTo>
                    <a:cubicBezTo>
                      <a:pt x="0" y="1"/>
                      <a:pt x="0" y="1"/>
                      <a:pt x="0" y="1"/>
                    </a:cubicBezTo>
                    <a:cubicBezTo>
                      <a:pt x="0" y="1"/>
                      <a:pt x="0" y="1"/>
                      <a:pt x="1" y="1"/>
                    </a:cubicBezTo>
                    <a:cubicBezTo>
                      <a:pt x="1" y="1"/>
                      <a:pt x="1"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80" name="Freeform 1021"/>
              <p:cNvSpPr>
                <a:spLocks/>
              </p:cNvSpPr>
              <p:nvPr/>
            </p:nvSpPr>
            <p:spPr bwMode="auto">
              <a:xfrm>
                <a:off x="878" y="2469"/>
                <a:ext cx="10" cy="5"/>
              </a:xfrm>
              <a:custGeom>
                <a:avLst/>
                <a:gdLst>
                  <a:gd name="T0" fmla="*/ 0 w 4"/>
                  <a:gd name="T1" fmla="*/ 0 h 2"/>
                  <a:gd name="T2" fmla="*/ 0 w 4"/>
                  <a:gd name="T3" fmla="*/ 1 h 2"/>
                  <a:gd name="T4" fmla="*/ 2 w 4"/>
                  <a:gd name="T5" fmla="*/ 1 h 2"/>
                  <a:gd name="T6" fmla="*/ 3 w 4"/>
                  <a:gd name="T7" fmla="*/ 2 h 2"/>
                  <a:gd name="T8" fmla="*/ 4 w 4"/>
                  <a:gd name="T9" fmla="*/ 2 h 2"/>
                  <a:gd name="T10" fmla="*/ 4 w 4"/>
                  <a:gd name="T11" fmla="*/ 1 h 2"/>
                  <a:gd name="T12" fmla="*/ 3 w 4"/>
                  <a:gd name="T13" fmla="*/ 0 h 2"/>
                  <a:gd name="T14" fmla="*/ 0 w 4"/>
                  <a:gd name="T15" fmla="*/ 0 h 2"/>
                  <a:gd name="T16" fmla="*/ 0 w 4"/>
                  <a:gd name="T17"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2">
                    <a:moveTo>
                      <a:pt x="0" y="0"/>
                    </a:moveTo>
                    <a:cubicBezTo>
                      <a:pt x="0" y="0"/>
                      <a:pt x="0" y="1"/>
                      <a:pt x="0" y="1"/>
                    </a:cubicBezTo>
                    <a:cubicBezTo>
                      <a:pt x="1" y="1"/>
                      <a:pt x="2" y="1"/>
                      <a:pt x="2" y="1"/>
                    </a:cubicBezTo>
                    <a:cubicBezTo>
                      <a:pt x="2" y="1"/>
                      <a:pt x="3" y="2"/>
                      <a:pt x="3" y="2"/>
                    </a:cubicBezTo>
                    <a:cubicBezTo>
                      <a:pt x="3" y="2"/>
                      <a:pt x="3" y="2"/>
                      <a:pt x="4" y="2"/>
                    </a:cubicBezTo>
                    <a:cubicBezTo>
                      <a:pt x="4" y="2"/>
                      <a:pt x="4" y="1"/>
                      <a:pt x="4" y="1"/>
                    </a:cubicBezTo>
                    <a:cubicBezTo>
                      <a:pt x="3" y="1"/>
                      <a:pt x="3" y="1"/>
                      <a:pt x="3" y="0"/>
                    </a:cubicBezTo>
                    <a:cubicBezTo>
                      <a:pt x="2" y="0"/>
                      <a:pt x="1"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81" name="Freeform 1022"/>
              <p:cNvSpPr>
                <a:spLocks/>
              </p:cNvSpPr>
              <p:nvPr/>
            </p:nvSpPr>
            <p:spPr bwMode="auto">
              <a:xfrm>
                <a:off x="1295" y="1870"/>
                <a:ext cx="47" cy="24"/>
              </a:xfrm>
              <a:custGeom>
                <a:avLst/>
                <a:gdLst>
                  <a:gd name="T0" fmla="*/ 0 w 20"/>
                  <a:gd name="T1" fmla="*/ 6 h 10"/>
                  <a:gd name="T2" fmla="*/ 0 w 20"/>
                  <a:gd name="T3" fmla="*/ 6 h 10"/>
                  <a:gd name="T4" fmla="*/ 0 w 20"/>
                  <a:gd name="T5" fmla="*/ 7 h 10"/>
                  <a:gd name="T6" fmla="*/ 0 w 20"/>
                  <a:gd name="T7" fmla="*/ 8 h 10"/>
                  <a:gd name="T8" fmla="*/ 1 w 20"/>
                  <a:gd name="T9" fmla="*/ 9 h 10"/>
                  <a:gd name="T10" fmla="*/ 1 w 20"/>
                  <a:gd name="T11" fmla="*/ 9 h 10"/>
                  <a:gd name="T12" fmla="*/ 3 w 20"/>
                  <a:gd name="T13" fmla="*/ 9 h 10"/>
                  <a:gd name="T14" fmla="*/ 4 w 20"/>
                  <a:gd name="T15" fmla="*/ 9 h 10"/>
                  <a:gd name="T16" fmla="*/ 3 w 20"/>
                  <a:gd name="T17" fmla="*/ 10 h 10"/>
                  <a:gd name="T18" fmla="*/ 4 w 20"/>
                  <a:gd name="T19" fmla="*/ 10 h 10"/>
                  <a:gd name="T20" fmla="*/ 5 w 20"/>
                  <a:gd name="T21" fmla="*/ 10 h 10"/>
                  <a:gd name="T22" fmla="*/ 6 w 20"/>
                  <a:gd name="T23" fmla="*/ 10 h 10"/>
                  <a:gd name="T24" fmla="*/ 7 w 20"/>
                  <a:gd name="T25" fmla="*/ 9 h 10"/>
                  <a:gd name="T26" fmla="*/ 8 w 20"/>
                  <a:gd name="T27" fmla="*/ 10 h 10"/>
                  <a:gd name="T28" fmla="*/ 10 w 20"/>
                  <a:gd name="T29" fmla="*/ 9 h 10"/>
                  <a:gd name="T30" fmla="*/ 11 w 20"/>
                  <a:gd name="T31" fmla="*/ 9 h 10"/>
                  <a:gd name="T32" fmla="*/ 12 w 20"/>
                  <a:gd name="T33" fmla="*/ 8 h 10"/>
                  <a:gd name="T34" fmla="*/ 12 w 20"/>
                  <a:gd name="T35" fmla="*/ 8 h 10"/>
                  <a:gd name="T36" fmla="*/ 12 w 20"/>
                  <a:gd name="T37" fmla="*/ 7 h 10"/>
                  <a:gd name="T38" fmla="*/ 13 w 20"/>
                  <a:gd name="T39" fmla="*/ 7 h 10"/>
                  <a:gd name="T40" fmla="*/ 14 w 20"/>
                  <a:gd name="T41" fmla="*/ 6 h 10"/>
                  <a:gd name="T42" fmla="*/ 15 w 20"/>
                  <a:gd name="T43" fmla="*/ 5 h 10"/>
                  <a:gd name="T44" fmla="*/ 14 w 20"/>
                  <a:gd name="T45" fmla="*/ 4 h 10"/>
                  <a:gd name="T46" fmla="*/ 14 w 20"/>
                  <a:gd name="T47" fmla="*/ 4 h 10"/>
                  <a:gd name="T48" fmla="*/ 13 w 20"/>
                  <a:gd name="T49" fmla="*/ 5 h 10"/>
                  <a:gd name="T50" fmla="*/ 13 w 20"/>
                  <a:gd name="T51" fmla="*/ 4 h 10"/>
                  <a:gd name="T52" fmla="*/ 14 w 20"/>
                  <a:gd name="T53" fmla="*/ 3 h 10"/>
                  <a:gd name="T54" fmla="*/ 15 w 20"/>
                  <a:gd name="T55" fmla="*/ 3 h 10"/>
                  <a:gd name="T56" fmla="*/ 18 w 20"/>
                  <a:gd name="T57" fmla="*/ 2 h 10"/>
                  <a:gd name="T58" fmla="*/ 19 w 20"/>
                  <a:gd name="T59" fmla="*/ 1 h 10"/>
                  <a:gd name="T60" fmla="*/ 20 w 20"/>
                  <a:gd name="T61" fmla="*/ 0 h 10"/>
                  <a:gd name="T62" fmla="*/ 19 w 20"/>
                  <a:gd name="T63" fmla="*/ 0 h 10"/>
                  <a:gd name="T64" fmla="*/ 18 w 20"/>
                  <a:gd name="T65" fmla="*/ 0 h 10"/>
                  <a:gd name="T66" fmla="*/ 17 w 20"/>
                  <a:gd name="T67" fmla="*/ 0 h 10"/>
                  <a:gd name="T68" fmla="*/ 16 w 20"/>
                  <a:gd name="T69" fmla="*/ 0 h 10"/>
                  <a:gd name="T70" fmla="*/ 14 w 20"/>
                  <a:gd name="T71" fmla="*/ 0 h 10"/>
                  <a:gd name="T72" fmla="*/ 14 w 20"/>
                  <a:gd name="T73" fmla="*/ 0 h 10"/>
                  <a:gd name="T74" fmla="*/ 12 w 20"/>
                  <a:gd name="T75" fmla="*/ 0 h 10"/>
                  <a:gd name="T76" fmla="*/ 11 w 20"/>
                  <a:gd name="T77" fmla="*/ 1 h 10"/>
                  <a:gd name="T78" fmla="*/ 10 w 20"/>
                  <a:gd name="T79" fmla="*/ 1 h 10"/>
                  <a:gd name="T80" fmla="*/ 9 w 20"/>
                  <a:gd name="T81" fmla="*/ 1 h 10"/>
                  <a:gd name="T82" fmla="*/ 8 w 20"/>
                  <a:gd name="T83" fmla="*/ 1 h 10"/>
                  <a:gd name="T84" fmla="*/ 7 w 20"/>
                  <a:gd name="T85" fmla="*/ 1 h 10"/>
                  <a:gd name="T86" fmla="*/ 4 w 20"/>
                  <a:gd name="T87" fmla="*/ 2 h 10"/>
                  <a:gd name="T88" fmla="*/ 3 w 20"/>
                  <a:gd name="T89" fmla="*/ 2 h 10"/>
                  <a:gd name="T90" fmla="*/ 3 w 20"/>
                  <a:gd name="T91" fmla="*/ 3 h 10"/>
                  <a:gd name="T92" fmla="*/ 1 w 20"/>
                  <a:gd name="T93" fmla="*/ 4 h 10"/>
                  <a:gd name="T94" fmla="*/ 1 w 20"/>
                  <a:gd name="T95" fmla="*/ 5 h 10"/>
                  <a:gd name="T96" fmla="*/ 0 w 20"/>
                  <a:gd name="T97" fmla="*/ 6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0" h="10">
                    <a:moveTo>
                      <a:pt x="0" y="6"/>
                    </a:moveTo>
                    <a:cubicBezTo>
                      <a:pt x="0" y="6"/>
                      <a:pt x="0" y="6"/>
                      <a:pt x="0" y="6"/>
                    </a:cubicBezTo>
                    <a:cubicBezTo>
                      <a:pt x="0" y="7"/>
                      <a:pt x="0" y="7"/>
                      <a:pt x="0" y="7"/>
                    </a:cubicBezTo>
                    <a:cubicBezTo>
                      <a:pt x="0" y="7"/>
                      <a:pt x="0" y="8"/>
                      <a:pt x="0" y="8"/>
                    </a:cubicBezTo>
                    <a:cubicBezTo>
                      <a:pt x="0" y="8"/>
                      <a:pt x="0" y="9"/>
                      <a:pt x="1" y="9"/>
                    </a:cubicBezTo>
                    <a:cubicBezTo>
                      <a:pt x="1" y="9"/>
                      <a:pt x="1" y="9"/>
                      <a:pt x="1" y="9"/>
                    </a:cubicBezTo>
                    <a:cubicBezTo>
                      <a:pt x="2" y="9"/>
                      <a:pt x="2" y="9"/>
                      <a:pt x="3" y="9"/>
                    </a:cubicBezTo>
                    <a:cubicBezTo>
                      <a:pt x="3" y="9"/>
                      <a:pt x="3" y="9"/>
                      <a:pt x="4" y="9"/>
                    </a:cubicBezTo>
                    <a:cubicBezTo>
                      <a:pt x="4" y="10"/>
                      <a:pt x="3" y="10"/>
                      <a:pt x="3" y="10"/>
                    </a:cubicBezTo>
                    <a:cubicBezTo>
                      <a:pt x="3" y="10"/>
                      <a:pt x="3" y="10"/>
                      <a:pt x="4" y="10"/>
                    </a:cubicBezTo>
                    <a:cubicBezTo>
                      <a:pt x="4" y="10"/>
                      <a:pt x="4" y="10"/>
                      <a:pt x="5" y="10"/>
                    </a:cubicBezTo>
                    <a:cubicBezTo>
                      <a:pt x="5" y="10"/>
                      <a:pt x="6" y="10"/>
                      <a:pt x="6" y="10"/>
                    </a:cubicBezTo>
                    <a:cubicBezTo>
                      <a:pt x="6" y="10"/>
                      <a:pt x="7" y="10"/>
                      <a:pt x="7" y="9"/>
                    </a:cubicBezTo>
                    <a:cubicBezTo>
                      <a:pt x="7" y="9"/>
                      <a:pt x="8" y="10"/>
                      <a:pt x="8" y="10"/>
                    </a:cubicBezTo>
                    <a:cubicBezTo>
                      <a:pt x="9" y="10"/>
                      <a:pt x="9" y="9"/>
                      <a:pt x="10" y="9"/>
                    </a:cubicBezTo>
                    <a:cubicBezTo>
                      <a:pt x="10" y="9"/>
                      <a:pt x="10" y="9"/>
                      <a:pt x="11" y="9"/>
                    </a:cubicBezTo>
                    <a:cubicBezTo>
                      <a:pt x="11" y="8"/>
                      <a:pt x="12" y="8"/>
                      <a:pt x="12" y="8"/>
                    </a:cubicBezTo>
                    <a:cubicBezTo>
                      <a:pt x="12" y="8"/>
                      <a:pt x="12" y="8"/>
                      <a:pt x="12" y="8"/>
                    </a:cubicBezTo>
                    <a:cubicBezTo>
                      <a:pt x="12" y="7"/>
                      <a:pt x="12" y="7"/>
                      <a:pt x="12" y="7"/>
                    </a:cubicBezTo>
                    <a:cubicBezTo>
                      <a:pt x="13" y="7"/>
                      <a:pt x="13" y="7"/>
                      <a:pt x="13" y="7"/>
                    </a:cubicBezTo>
                    <a:cubicBezTo>
                      <a:pt x="13" y="7"/>
                      <a:pt x="14" y="6"/>
                      <a:pt x="14" y="6"/>
                    </a:cubicBezTo>
                    <a:cubicBezTo>
                      <a:pt x="14" y="6"/>
                      <a:pt x="14" y="5"/>
                      <a:pt x="15" y="5"/>
                    </a:cubicBezTo>
                    <a:cubicBezTo>
                      <a:pt x="15" y="5"/>
                      <a:pt x="15" y="4"/>
                      <a:pt x="14" y="4"/>
                    </a:cubicBezTo>
                    <a:cubicBezTo>
                      <a:pt x="14" y="4"/>
                      <a:pt x="14" y="4"/>
                      <a:pt x="14" y="4"/>
                    </a:cubicBezTo>
                    <a:cubicBezTo>
                      <a:pt x="14" y="5"/>
                      <a:pt x="13" y="5"/>
                      <a:pt x="13" y="5"/>
                    </a:cubicBezTo>
                    <a:cubicBezTo>
                      <a:pt x="13" y="5"/>
                      <a:pt x="13" y="4"/>
                      <a:pt x="13" y="4"/>
                    </a:cubicBezTo>
                    <a:cubicBezTo>
                      <a:pt x="13" y="4"/>
                      <a:pt x="13" y="4"/>
                      <a:pt x="14" y="3"/>
                    </a:cubicBezTo>
                    <a:cubicBezTo>
                      <a:pt x="14" y="3"/>
                      <a:pt x="15" y="3"/>
                      <a:pt x="15" y="3"/>
                    </a:cubicBezTo>
                    <a:cubicBezTo>
                      <a:pt x="16" y="2"/>
                      <a:pt x="17" y="2"/>
                      <a:pt x="18" y="2"/>
                    </a:cubicBezTo>
                    <a:cubicBezTo>
                      <a:pt x="18" y="2"/>
                      <a:pt x="18" y="1"/>
                      <a:pt x="19" y="1"/>
                    </a:cubicBezTo>
                    <a:cubicBezTo>
                      <a:pt x="19" y="1"/>
                      <a:pt x="19" y="0"/>
                      <a:pt x="20" y="0"/>
                    </a:cubicBezTo>
                    <a:cubicBezTo>
                      <a:pt x="19" y="0"/>
                      <a:pt x="19" y="0"/>
                      <a:pt x="19" y="0"/>
                    </a:cubicBezTo>
                    <a:cubicBezTo>
                      <a:pt x="19" y="0"/>
                      <a:pt x="18" y="0"/>
                      <a:pt x="18" y="0"/>
                    </a:cubicBezTo>
                    <a:cubicBezTo>
                      <a:pt x="17" y="0"/>
                      <a:pt x="17" y="0"/>
                      <a:pt x="17" y="0"/>
                    </a:cubicBezTo>
                    <a:cubicBezTo>
                      <a:pt x="17" y="0"/>
                      <a:pt x="16" y="0"/>
                      <a:pt x="16" y="0"/>
                    </a:cubicBezTo>
                    <a:cubicBezTo>
                      <a:pt x="15" y="0"/>
                      <a:pt x="15" y="0"/>
                      <a:pt x="14" y="0"/>
                    </a:cubicBezTo>
                    <a:cubicBezTo>
                      <a:pt x="14" y="0"/>
                      <a:pt x="14" y="0"/>
                      <a:pt x="14" y="0"/>
                    </a:cubicBezTo>
                    <a:cubicBezTo>
                      <a:pt x="13" y="0"/>
                      <a:pt x="13" y="0"/>
                      <a:pt x="12" y="0"/>
                    </a:cubicBezTo>
                    <a:cubicBezTo>
                      <a:pt x="12" y="1"/>
                      <a:pt x="11" y="1"/>
                      <a:pt x="11" y="1"/>
                    </a:cubicBezTo>
                    <a:cubicBezTo>
                      <a:pt x="11" y="1"/>
                      <a:pt x="10" y="1"/>
                      <a:pt x="10" y="1"/>
                    </a:cubicBezTo>
                    <a:cubicBezTo>
                      <a:pt x="10" y="1"/>
                      <a:pt x="9" y="1"/>
                      <a:pt x="9" y="1"/>
                    </a:cubicBezTo>
                    <a:cubicBezTo>
                      <a:pt x="9" y="1"/>
                      <a:pt x="8" y="1"/>
                      <a:pt x="8" y="1"/>
                    </a:cubicBezTo>
                    <a:cubicBezTo>
                      <a:pt x="8" y="1"/>
                      <a:pt x="7" y="1"/>
                      <a:pt x="7" y="1"/>
                    </a:cubicBezTo>
                    <a:cubicBezTo>
                      <a:pt x="6" y="2"/>
                      <a:pt x="5" y="2"/>
                      <a:pt x="4" y="2"/>
                    </a:cubicBezTo>
                    <a:cubicBezTo>
                      <a:pt x="4" y="2"/>
                      <a:pt x="4" y="2"/>
                      <a:pt x="3" y="2"/>
                    </a:cubicBezTo>
                    <a:cubicBezTo>
                      <a:pt x="3" y="3"/>
                      <a:pt x="3" y="3"/>
                      <a:pt x="3" y="3"/>
                    </a:cubicBezTo>
                    <a:cubicBezTo>
                      <a:pt x="2" y="3"/>
                      <a:pt x="2" y="4"/>
                      <a:pt x="1" y="4"/>
                    </a:cubicBezTo>
                    <a:cubicBezTo>
                      <a:pt x="1" y="4"/>
                      <a:pt x="1" y="4"/>
                      <a:pt x="1" y="5"/>
                    </a:cubicBezTo>
                    <a:cubicBezTo>
                      <a:pt x="1" y="5"/>
                      <a:pt x="1" y="5"/>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82" name="Freeform 1023"/>
              <p:cNvSpPr>
                <a:spLocks/>
              </p:cNvSpPr>
              <p:nvPr/>
            </p:nvSpPr>
            <p:spPr bwMode="auto">
              <a:xfrm>
                <a:off x="1280" y="1896"/>
                <a:ext cx="3" cy="5"/>
              </a:xfrm>
              <a:custGeom>
                <a:avLst/>
                <a:gdLst>
                  <a:gd name="T0" fmla="*/ 1 w 1"/>
                  <a:gd name="T1" fmla="*/ 1 h 2"/>
                  <a:gd name="T2" fmla="*/ 1 w 1"/>
                  <a:gd name="T3" fmla="*/ 0 h 2"/>
                  <a:gd name="T4" fmla="*/ 0 w 1"/>
                  <a:gd name="T5" fmla="*/ 1 h 2"/>
                  <a:gd name="T6" fmla="*/ 0 w 1"/>
                  <a:gd name="T7" fmla="*/ 1 h 2"/>
                  <a:gd name="T8" fmla="*/ 0 w 1"/>
                  <a:gd name="T9" fmla="*/ 2 h 2"/>
                  <a:gd name="T10" fmla="*/ 1 w 1"/>
                  <a:gd name="T11" fmla="*/ 1 h 2"/>
                </a:gdLst>
                <a:ahLst/>
                <a:cxnLst>
                  <a:cxn ang="0">
                    <a:pos x="T0" y="T1"/>
                  </a:cxn>
                  <a:cxn ang="0">
                    <a:pos x="T2" y="T3"/>
                  </a:cxn>
                  <a:cxn ang="0">
                    <a:pos x="T4" y="T5"/>
                  </a:cxn>
                  <a:cxn ang="0">
                    <a:pos x="T6" y="T7"/>
                  </a:cxn>
                  <a:cxn ang="0">
                    <a:pos x="T8" y="T9"/>
                  </a:cxn>
                  <a:cxn ang="0">
                    <a:pos x="T10" y="T11"/>
                  </a:cxn>
                </a:cxnLst>
                <a:rect l="0" t="0" r="r" b="b"/>
                <a:pathLst>
                  <a:path w="1" h="2">
                    <a:moveTo>
                      <a:pt x="1" y="1"/>
                    </a:moveTo>
                    <a:cubicBezTo>
                      <a:pt x="1" y="1"/>
                      <a:pt x="1" y="1"/>
                      <a:pt x="1" y="0"/>
                    </a:cubicBezTo>
                    <a:cubicBezTo>
                      <a:pt x="1" y="1"/>
                      <a:pt x="0" y="1"/>
                      <a:pt x="0" y="1"/>
                    </a:cubicBezTo>
                    <a:cubicBezTo>
                      <a:pt x="0" y="1"/>
                      <a:pt x="0" y="1"/>
                      <a:pt x="0" y="1"/>
                    </a:cubicBezTo>
                    <a:cubicBezTo>
                      <a:pt x="0" y="2"/>
                      <a:pt x="0" y="2"/>
                      <a:pt x="0" y="2"/>
                    </a:cubicBezTo>
                    <a:cubicBezTo>
                      <a:pt x="0" y="1"/>
                      <a:pt x="1"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83" name="Freeform 1024"/>
              <p:cNvSpPr>
                <a:spLocks/>
              </p:cNvSpPr>
              <p:nvPr/>
            </p:nvSpPr>
            <p:spPr bwMode="auto">
              <a:xfrm>
                <a:off x="1285" y="1870"/>
                <a:ext cx="12" cy="12"/>
              </a:xfrm>
              <a:custGeom>
                <a:avLst/>
                <a:gdLst>
                  <a:gd name="T0" fmla="*/ 1 w 5"/>
                  <a:gd name="T1" fmla="*/ 5 h 5"/>
                  <a:gd name="T2" fmla="*/ 2 w 5"/>
                  <a:gd name="T3" fmla="*/ 5 h 5"/>
                  <a:gd name="T4" fmla="*/ 4 w 5"/>
                  <a:gd name="T5" fmla="*/ 4 h 5"/>
                  <a:gd name="T6" fmla="*/ 5 w 5"/>
                  <a:gd name="T7" fmla="*/ 3 h 5"/>
                  <a:gd name="T8" fmla="*/ 4 w 5"/>
                  <a:gd name="T9" fmla="*/ 3 h 5"/>
                  <a:gd name="T10" fmla="*/ 4 w 5"/>
                  <a:gd name="T11" fmla="*/ 2 h 5"/>
                  <a:gd name="T12" fmla="*/ 4 w 5"/>
                  <a:gd name="T13" fmla="*/ 2 h 5"/>
                  <a:gd name="T14" fmla="*/ 4 w 5"/>
                  <a:gd name="T15" fmla="*/ 0 h 5"/>
                  <a:gd name="T16" fmla="*/ 3 w 5"/>
                  <a:gd name="T17" fmla="*/ 1 h 5"/>
                  <a:gd name="T18" fmla="*/ 3 w 5"/>
                  <a:gd name="T19" fmla="*/ 1 h 5"/>
                  <a:gd name="T20" fmla="*/ 2 w 5"/>
                  <a:gd name="T21" fmla="*/ 1 h 5"/>
                  <a:gd name="T22" fmla="*/ 1 w 5"/>
                  <a:gd name="T23" fmla="*/ 2 h 5"/>
                  <a:gd name="T24" fmla="*/ 0 w 5"/>
                  <a:gd name="T25" fmla="*/ 2 h 5"/>
                  <a:gd name="T26" fmla="*/ 0 w 5"/>
                  <a:gd name="T27" fmla="*/ 3 h 5"/>
                  <a:gd name="T28" fmla="*/ 0 w 5"/>
                  <a:gd name="T29" fmla="*/ 4 h 5"/>
                  <a:gd name="T30" fmla="*/ 0 w 5"/>
                  <a:gd name="T31" fmla="*/ 4 h 5"/>
                  <a:gd name="T32" fmla="*/ 1 w 5"/>
                  <a:gd name="T33"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 h="5">
                    <a:moveTo>
                      <a:pt x="1" y="5"/>
                    </a:moveTo>
                    <a:cubicBezTo>
                      <a:pt x="2" y="5"/>
                      <a:pt x="2" y="5"/>
                      <a:pt x="2" y="5"/>
                    </a:cubicBezTo>
                    <a:cubicBezTo>
                      <a:pt x="3" y="5"/>
                      <a:pt x="3" y="5"/>
                      <a:pt x="4" y="4"/>
                    </a:cubicBezTo>
                    <a:cubicBezTo>
                      <a:pt x="4" y="4"/>
                      <a:pt x="4" y="4"/>
                      <a:pt x="5" y="3"/>
                    </a:cubicBezTo>
                    <a:cubicBezTo>
                      <a:pt x="4" y="3"/>
                      <a:pt x="4" y="3"/>
                      <a:pt x="4" y="3"/>
                    </a:cubicBezTo>
                    <a:cubicBezTo>
                      <a:pt x="4" y="2"/>
                      <a:pt x="4" y="2"/>
                      <a:pt x="4" y="2"/>
                    </a:cubicBezTo>
                    <a:cubicBezTo>
                      <a:pt x="4" y="2"/>
                      <a:pt x="4" y="2"/>
                      <a:pt x="4" y="2"/>
                    </a:cubicBezTo>
                    <a:cubicBezTo>
                      <a:pt x="4" y="1"/>
                      <a:pt x="4" y="1"/>
                      <a:pt x="4" y="0"/>
                    </a:cubicBezTo>
                    <a:cubicBezTo>
                      <a:pt x="4" y="1"/>
                      <a:pt x="4" y="1"/>
                      <a:pt x="3" y="1"/>
                    </a:cubicBezTo>
                    <a:cubicBezTo>
                      <a:pt x="3" y="1"/>
                      <a:pt x="3" y="1"/>
                      <a:pt x="3" y="1"/>
                    </a:cubicBezTo>
                    <a:cubicBezTo>
                      <a:pt x="2" y="1"/>
                      <a:pt x="2" y="1"/>
                      <a:pt x="2" y="1"/>
                    </a:cubicBezTo>
                    <a:cubicBezTo>
                      <a:pt x="1" y="1"/>
                      <a:pt x="1" y="1"/>
                      <a:pt x="1" y="2"/>
                    </a:cubicBezTo>
                    <a:cubicBezTo>
                      <a:pt x="1" y="2"/>
                      <a:pt x="0" y="2"/>
                      <a:pt x="0" y="2"/>
                    </a:cubicBezTo>
                    <a:cubicBezTo>
                      <a:pt x="0" y="2"/>
                      <a:pt x="0" y="2"/>
                      <a:pt x="0" y="3"/>
                    </a:cubicBezTo>
                    <a:cubicBezTo>
                      <a:pt x="0" y="3"/>
                      <a:pt x="0" y="3"/>
                      <a:pt x="0" y="4"/>
                    </a:cubicBezTo>
                    <a:cubicBezTo>
                      <a:pt x="0" y="4"/>
                      <a:pt x="0" y="4"/>
                      <a:pt x="0" y="4"/>
                    </a:cubicBezTo>
                    <a:cubicBezTo>
                      <a:pt x="1" y="5"/>
                      <a:pt x="1" y="5"/>
                      <a:pt x="1"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84" name="Freeform 1025"/>
              <p:cNvSpPr>
                <a:spLocks/>
              </p:cNvSpPr>
              <p:nvPr/>
            </p:nvSpPr>
            <p:spPr bwMode="auto">
              <a:xfrm>
                <a:off x="1202" y="1908"/>
                <a:ext cx="142" cy="71"/>
              </a:xfrm>
              <a:custGeom>
                <a:avLst/>
                <a:gdLst>
                  <a:gd name="T0" fmla="*/ 31 w 60"/>
                  <a:gd name="T1" fmla="*/ 17 h 30"/>
                  <a:gd name="T2" fmla="*/ 30 w 60"/>
                  <a:gd name="T3" fmla="*/ 13 h 30"/>
                  <a:gd name="T4" fmla="*/ 31 w 60"/>
                  <a:gd name="T5" fmla="*/ 12 h 30"/>
                  <a:gd name="T6" fmla="*/ 30 w 60"/>
                  <a:gd name="T7" fmla="*/ 9 h 30"/>
                  <a:gd name="T8" fmla="*/ 27 w 60"/>
                  <a:gd name="T9" fmla="*/ 8 h 30"/>
                  <a:gd name="T10" fmla="*/ 25 w 60"/>
                  <a:gd name="T11" fmla="*/ 7 h 30"/>
                  <a:gd name="T12" fmla="*/ 17 w 60"/>
                  <a:gd name="T13" fmla="*/ 7 h 30"/>
                  <a:gd name="T14" fmla="*/ 19 w 60"/>
                  <a:gd name="T15" fmla="*/ 9 h 30"/>
                  <a:gd name="T16" fmla="*/ 14 w 60"/>
                  <a:gd name="T17" fmla="*/ 9 h 30"/>
                  <a:gd name="T18" fmla="*/ 10 w 60"/>
                  <a:gd name="T19" fmla="*/ 13 h 30"/>
                  <a:gd name="T20" fmla="*/ 17 w 60"/>
                  <a:gd name="T21" fmla="*/ 13 h 30"/>
                  <a:gd name="T22" fmla="*/ 10 w 60"/>
                  <a:gd name="T23" fmla="*/ 15 h 30"/>
                  <a:gd name="T24" fmla="*/ 6 w 60"/>
                  <a:gd name="T25" fmla="*/ 18 h 30"/>
                  <a:gd name="T26" fmla="*/ 13 w 60"/>
                  <a:gd name="T27" fmla="*/ 17 h 30"/>
                  <a:gd name="T28" fmla="*/ 9 w 60"/>
                  <a:gd name="T29" fmla="*/ 19 h 30"/>
                  <a:gd name="T30" fmla="*/ 1 w 60"/>
                  <a:gd name="T31" fmla="*/ 22 h 30"/>
                  <a:gd name="T32" fmla="*/ 3 w 60"/>
                  <a:gd name="T33" fmla="*/ 24 h 30"/>
                  <a:gd name="T34" fmla="*/ 6 w 60"/>
                  <a:gd name="T35" fmla="*/ 24 h 30"/>
                  <a:gd name="T36" fmla="*/ 9 w 60"/>
                  <a:gd name="T37" fmla="*/ 24 h 30"/>
                  <a:gd name="T38" fmla="*/ 12 w 60"/>
                  <a:gd name="T39" fmla="*/ 25 h 30"/>
                  <a:gd name="T40" fmla="*/ 15 w 60"/>
                  <a:gd name="T41" fmla="*/ 22 h 30"/>
                  <a:gd name="T42" fmla="*/ 17 w 60"/>
                  <a:gd name="T43" fmla="*/ 22 h 30"/>
                  <a:gd name="T44" fmla="*/ 20 w 60"/>
                  <a:gd name="T45" fmla="*/ 23 h 30"/>
                  <a:gd name="T46" fmla="*/ 24 w 60"/>
                  <a:gd name="T47" fmla="*/ 22 h 30"/>
                  <a:gd name="T48" fmla="*/ 29 w 60"/>
                  <a:gd name="T49" fmla="*/ 20 h 30"/>
                  <a:gd name="T50" fmla="*/ 25 w 60"/>
                  <a:gd name="T51" fmla="*/ 23 h 30"/>
                  <a:gd name="T52" fmla="*/ 18 w 60"/>
                  <a:gd name="T53" fmla="*/ 25 h 30"/>
                  <a:gd name="T54" fmla="*/ 11 w 60"/>
                  <a:gd name="T55" fmla="*/ 27 h 30"/>
                  <a:gd name="T56" fmla="*/ 13 w 60"/>
                  <a:gd name="T57" fmla="*/ 30 h 30"/>
                  <a:gd name="T58" fmla="*/ 22 w 60"/>
                  <a:gd name="T59" fmla="*/ 29 h 30"/>
                  <a:gd name="T60" fmla="*/ 26 w 60"/>
                  <a:gd name="T61" fmla="*/ 27 h 30"/>
                  <a:gd name="T62" fmla="*/ 29 w 60"/>
                  <a:gd name="T63" fmla="*/ 25 h 30"/>
                  <a:gd name="T64" fmla="*/ 33 w 60"/>
                  <a:gd name="T65" fmla="*/ 24 h 30"/>
                  <a:gd name="T66" fmla="*/ 38 w 60"/>
                  <a:gd name="T67" fmla="*/ 22 h 30"/>
                  <a:gd name="T68" fmla="*/ 39 w 60"/>
                  <a:gd name="T69" fmla="*/ 22 h 30"/>
                  <a:gd name="T70" fmla="*/ 43 w 60"/>
                  <a:gd name="T71" fmla="*/ 21 h 30"/>
                  <a:gd name="T72" fmla="*/ 47 w 60"/>
                  <a:gd name="T73" fmla="*/ 22 h 30"/>
                  <a:gd name="T74" fmla="*/ 52 w 60"/>
                  <a:gd name="T75" fmla="*/ 20 h 30"/>
                  <a:gd name="T76" fmla="*/ 53 w 60"/>
                  <a:gd name="T77" fmla="*/ 18 h 30"/>
                  <a:gd name="T78" fmla="*/ 56 w 60"/>
                  <a:gd name="T79" fmla="*/ 15 h 30"/>
                  <a:gd name="T80" fmla="*/ 60 w 60"/>
                  <a:gd name="T81" fmla="*/ 9 h 30"/>
                  <a:gd name="T82" fmla="*/ 54 w 60"/>
                  <a:gd name="T83" fmla="*/ 9 h 30"/>
                  <a:gd name="T84" fmla="*/ 53 w 60"/>
                  <a:gd name="T85" fmla="*/ 12 h 30"/>
                  <a:gd name="T86" fmla="*/ 51 w 60"/>
                  <a:gd name="T87" fmla="*/ 10 h 30"/>
                  <a:gd name="T88" fmla="*/ 46 w 60"/>
                  <a:gd name="T89" fmla="*/ 13 h 30"/>
                  <a:gd name="T90" fmla="*/ 50 w 60"/>
                  <a:gd name="T91" fmla="*/ 8 h 30"/>
                  <a:gd name="T92" fmla="*/ 47 w 60"/>
                  <a:gd name="T93" fmla="*/ 8 h 30"/>
                  <a:gd name="T94" fmla="*/ 49 w 60"/>
                  <a:gd name="T95" fmla="*/ 5 h 30"/>
                  <a:gd name="T96" fmla="*/ 50 w 60"/>
                  <a:gd name="T97" fmla="*/ 1 h 30"/>
                  <a:gd name="T98" fmla="*/ 48 w 60"/>
                  <a:gd name="T99" fmla="*/ 0 h 30"/>
                  <a:gd name="T100" fmla="*/ 43 w 60"/>
                  <a:gd name="T101" fmla="*/ 4 h 30"/>
                  <a:gd name="T102" fmla="*/ 41 w 60"/>
                  <a:gd name="T103" fmla="*/ 8 h 30"/>
                  <a:gd name="T104" fmla="*/ 40 w 60"/>
                  <a:gd name="T105" fmla="*/ 11 h 30"/>
                  <a:gd name="T106" fmla="*/ 41 w 60"/>
                  <a:gd name="T107" fmla="*/ 13 h 30"/>
                  <a:gd name="T108" fmla="*/ 40 w 60"/>
                  <a:gd name="T109" fmla="*/ 16 h 30"/>
                  <a:gd name="T110" fmla="*/ 34 w 60"/>
                  <a:gd name="T111" fmla="*/ 1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0" h="30">
                    <a:moveTo>
                      <a:pt x="34" y="16"/>
                    </a:moveTo>
                    <a:cubicBezTo>
                      <a:pt x="34" y="16"/>
                      <a:pt x="34" y="16"/>
                      <a:pt x="34" y="16"/>
                    </a:cubicBezTo>
                    <a:cubicBezTo>
                      <a:pt x="34" y="16"/>
                      <a:pt x="33" y="16"/>
                      <a:pt x="33" y="16"/>
                    </a:cubicBezTo>
                    <a:cubicBezTo>
                      <a:pt x="33" y="16"/>
                      <a:pt x="32" y="17"/>
                      <a:pt x="32" y="17"/>
                    </a:cubicBezTo>
                    <a:cubicBezTo>
                      <a:pt x="32" y="17"/>
                      <a:pt x="31" y="17"/>
                      <a:pt x="31" y="17"/>
                    </a:cubicBezTo>
                    <a:cubicBezTo>
                      <a:pt x="31" y="16"/>
                      <a:pt x="31" y="16"/>
                      <a:pt x="31" y="15"/>
                    </a:cubicBezTo>
                    <a:cubicBezTo>
                      <a:pt x="31" y="15"/>
                      <a:pt x="31" y="15"/>
                      <a:pt x="32" y="15"/>
                    </a:cubicBezTo>
                    <a:cubicBezTo>
                      <a:pt x="32" y="14"/>
                      <a:pt x="32" y="14"/>
                      <a:pt x="32" y="13"/>
                    </a:cubicBezTo>
                    <a:cubicBezTo>
                      <a:pt x="32" y="13"/>
                      <a:pt x="32" y="13"/>
                      <a:pt x="31" y="13"/>
                    </a:cubicBezTo>
                    <a:cubicBezTo>
                      <a:pt x="31" y="13"/>
                      <a:pt x="30" y="13"/>
                      <a:pt x="30" y="13"/>
                    </a:cubicBezTo>
                    <a:cubicBezTo>
                      <a:pt x="30" y="13"/>
                      <a:pt x="29" y="14"/>
                      <a:pt x="29" y="14"/>
                    </a:cubicBezTo>
                    <a:cubicBezTo>
                      <a:pt x="29" y="14"/>
                      <a:pt x="29" y="13"/>
                      <a:pt x="28" y="13"/>
                    </a:cubicBezTo>
                    <a:cubicBezTo>
                      <a:pt x="29" y="13"/>
                      <a:pt x="29" y="13"/>
                      <a:pt x="29" y="13"/>
                    </a:cubicBezTo>
                    <a:cubicBezTo>
                      <a:pt x="30" y="13"/>
                      <a:pt x="30" y="13"/>
                      <a:pt x="31" y="13"/>
                    </a:cubicBezTo>
                    <a:cubicBezTo>
                      <a:pt x="31" y="12"/>
                      <a:pt x="31" y="12"/>
                      <a:pt x="31" y="12"/>
                    </a:cubicBezTo>
                    <a:cubicBezTo>
                      <a:pt x="31" y="12"/>
                      <a:pt x="31" y="11"/>
                      <a:pt x="30" y="11"/>
                    </a:cubicBezTo>
                    <a:cubicBezTo>
                      <a:pt x="30" y="10"/>
                      <a:pt x="30" y="10"/>
                      <a:pt x="29" y="10"/>
                    </a:cubicBezTo>
                    <a:cubicBezTo>
                      <a:pt x="29" y="10"/>
                      <a:pt x="29" y="10"/>
                      <a:pt x="29" y="10"/>
                    </a:cubicBezTo>
                    <a:cubicBezTo>
                      <a:pt x="30" y="9"/>
                      <a:pt x="30" y="9"/>
                      <a:pt x="30" y="9"/>
                    </a:cubicBezTo>
                    <a:cubicBezTo>
                      <a:pt x="30" y="9"/>
                      <a:pt x="30" y="9"/>
                      <a:pt x="30" y="9"/>
                    </a:cubicBezTo>
                    <a:cubicBezTo>
                      <a:pt x="30" y="9"/>
                      <a:pt x="29" y="8"/>
                      <a:pt x="29" y="8"/>
                    </a:cubicBezTo>
                    <a:cubicBezTo>
                      <a:pt x="29" y="8"/>
                      <a:pt x="29" y="8"/>
                      <a:pt x="29" y="8"/>
                    </a:cubicBezTo>
                    <a:cubicBezTo>
                      <a:pt x="29" y="8"/>
                      <a:pt x="29" y="8"/>
                      <a:pt x="28" y="8"/>
                    </a:cubicBezTo>
                    <a:cubicBezTo>
                      <a:pt x="28" y="8"/>
                      <a:pt x="28" y="8"/>
                      <a:pt x="28" y="8"/>
                    </a:cubicBezTo>
                    <a:cubicBezTo>
                      <a:pt x="27" y="8"/>
                      <a:pt x="27" y="8"/>
                      <a:pt x="27" y="8"/>
                    </a:cubicBezTo>
                    <a:cubicBezTo>
                      <a:pt x="27" y="8"/>
                      <a:pt x="26" y="8"/>
                      <a:pt x="26" y="8"/>
                    </a:cubicBezTo>
                    <a:cubicBezTo>
                      <a:pt x="25" y="8"/>
                      <a:pt x="25" y="9"/>
                      <a:pt x="24" y="9"/>
                    </a:cubicBezTo>
                    <a:cubicBezTo>
                      <a:pt x="24" y="9"/>
                      <a:pt x="24" y="9"/>
                      <a:pt x="23" y="8"/>
                    </a:cubicBezTo>
                    <a:cubicBezTo>
                      <a:pt x="24" y="8"/>
                      <a:pt x="24" y="8"/>
                      <a:pt x="24" y="7"/>
                    </a:cubicBezTo>
                    <a:cubicBezTo>
                      <a:pt x="24" y="7"/>
                      <a:pt x="25" y="7"/>
                      <a:pt x="25" y="7"/>
                    </a:cubicBezTo>
                    <a:cubicBezTo>
                      <a:pt x="25" y="6"/>
                      <a:pt x="24" y="6"/>
                      <a:pt x="24" y="6"/>
                    </a:cubicBezTo>
                    <a:cubicBezTo>
                      <a:pt x="24" y="6"/>
                      <a:pt x="23" y="6"/>
                      <a:pt x="23" y="5"/>
                    </a:cubicBezTo>
                    <a:cubicBezTo>
                      <a:pt x="22" y="6"/>
                      <a:pt x="21" y="6"/>
                      <a:pt x="21" y="6"/>
                    </a:cubicBezTo>
                    <a:cubicBezTo>
                      <a:pt x="20" y="6"/>
                      <a:pt x="20" y="6"/>
                      <a:pt x="20" y="6"/>
                    </a:cubicBezTo>
                    <a:cubicBezTo>
                      <a:pt x="19" y="7"/>
                      <a:pt x="18" y="7"/>
                      <a:pt x="17" y="7"/>
                    </a:cubicBezTo>
                    <a:cubicBezTo>
                      <a:pt x="16" y="8"/>
                      <a:pt x="16" y="8"/>
                      <a:pt x="16" y="8"/>
                    </a:cubicBezTo>
                    <a:cubicBezTo>
                      <a:pt x="16" y="8"/>
                      <a:pt x="17" y="8"/>
                      <a:pt x="17" y="8"/>
                    </a:cubicBezTo>
                    <a:cubicBezTo>
                      <a:pt x="17" y="8"/>
                      <a:pt x="17" y="9"/>
                      <a:pt x="17" y="9"/>
                    </a:cubicBezTo>
                    <a:cubicBezTo>
                      <a:pt x="18" y="9"/>
                      <a:pt x="18" y="9"/>
                      <a:pt x="19" y="9"/>
                    </a:cubicBezTo>
                    <a:cubicBezTo>
                      <a:pt x="19" y="9"/>
                      <a:pt x="19" y="9"/>
                      <a:pt x="19" y="9"/>
                    </a:cubicBezTo>
                    <a:cubicBezTo>
                      <a:pt x="19" y="9"/>
                      <a:pt x="19" y="9"/>
                      <a:pt x="18" y="9"/>
                    </a:cubicBezTo>
                    <a:cubicBezTo>
                      <a:pt x="18" y="9"/>
                      <a:pt x="17" y="9"/>
                      <a:pt x="17" y="9"/>
                    </a:cubicBezTo>
                    <a:cubicBezTo>
                      <a:pt x="17" y="9"/>
                      <a:pt x="16" y="9"/>
                      <a:pt x="16" y="9"/>
                    </a:cubicBezTo>
                    <a:cubicBezTo>
                      <a:pt x="16" y="9"/>
                      <a:pt x="16" y="9"/>
                      <a:pt x="15" y="9"/>
                    </a:cubicBezTo>
                    <a:cubicBezTo>
                      <a:pt x="15" y="9"/>
                      <a:pt x="15" y="9"/>
                      <a:pt x="14" y="9"/>
                    </a:cubicBezTo>
                    <a:cubicBezTo>
                      <a:pt x="14" y="10"/>
                      <a:pt x="13" y="10"/>
                      <a:pt x="13" y="10"/>
                    </a:cubicBezTo>
                    <a:cubicBezTo>
                      <a:pt x="13" y="10"/>
                      <a:pt x="13" y="10"/>
                      <a:pt x="12" y="10"/>
                    </a:cubicBezTo>
                    <a:cubicBezTo>
                      <a:pt x="12" y="11"/>
                      <a:pt x="12" y="11"/>
                      <a:pt x="12" y="11"/>
                    </a:cubicBezTo>
                    <a:cubicBezTo>
                      <a:pt x="11" y="11"/>
                      <a:pt x="11" y="12"/>
                      <a:pt x="11" y="12"/>
                    </a:cubicBezTo>
                    <a:cubicBezTo>
                      <a:pt x="11" y="12"/>
                      <a:pt x="10" y="12"/>
                      <a:pt x="10" y="13"/>
                    </a:cubicBezTo>
                    <a:cubicBezTo>
                      <a:pt x="10" y="13"/>
                      <a:pt x="10" y="13"/>
                      <a:pt x="11" y="13"/>
                    </a:cubicBezTo>
                    <a:cubicBezTo>
                      <a:pt x="12" y="13"/>
                      <a:pt x="13" y="13"/>
                      <a:pt x="13" y="13"/>
                    </a:cubicBezTo>
                    <a:cubicBezTo>
                      <a:pt x="14" y="13"/>
                      <a:pt x="14" y="13"/>
                      <a:pt x="15" y="13"/>
                    </a:cubicBezTo>
                    <a:cubicBezTo>
                      <a:pt x="15" y="13"/>
                      <a:pt x="15" y="13"/>
                      <a:pt x="16" y="13"/>
                    </a:cubicBezTo>
                    <a:cubicBezTo>
                      <a:pt x="16" y="13"/>
                      <a:pt x="16" y="13"/>
                      <a:pt x="17" y="13"/>
                    </a:cubicBezTo>
                    <a:cubicBezTo>
                      <a:pt x="17" y="13"/>
                      <a:pt x="17" y="13"/>
                      <a:pt x="17" y="13"/>
                    </a:cubicBezTo>
                    <a:cubicBezTo>
                      <a:pt x="17" y="13"/>
                      <a:pt x="17" y="13"/>
                      <a:pt x="16" y="13"/>
                    </a:cubicBezTo>
                    <a:cubicBezTo>
                      <a:pt x="16" y="13"/>
                      <a:pt x="15" y="13"/>
                      <a:pt x="15" y="13"/>
                    </a:cubicBezTo>
                    <a:cubicBezTo>
                      <a:pt x="14" y="13"/>
                      <a:pt x="13" y="14"/>
                      <a:pt x="12" y="14"/>
                    </a:cubicBezTo>
                    <a:cubicBezTo>
                      <a:pt x="12" y="14"/>
                      <a:pt x="11" y="14"/>
                      <a:pt x="10" y="15"/>
                    </a:cubicBezTo>
                    <a:cubicBezTo>
                      <a:pt x="10" y="15"/>
                      <a:pt x="10" y="15"/>
                      <a:pt x="9" y="15"/>
                    </a:cubicBezTo>
                    <a:cubicBezTo>
                      <a:pt x="9" y="15"/>
                      <a:pt x="9" y="15"/>
                      <a:pt x="8" y="15"/>
                    </a:cubicBezTo>
                    <a:cubicBezTo>
                      <a:pt x="8" y="16"/>
                      <a:pt x="7" y="16"/>
                      <a:pt x="7" y="17"/>
                    </a:cubicBezTo>
                    <a:cubicBezTo>
                      <a:pt x="7" y="17"/>
                      <a:pt x="6" y="18"/>
                      <a:pt x="6" y="18"/>
                    </a:cubicBezTo>
                    <a:cubicBezTo>
                      <a:pt x="6" y="18"/>
                      <a:pt x="6" y="18"/>
                      <a:pt x="6" y="18"/>
                    </a:cubicBezTo>
                    <a:cubicBezTo>
                      <a:pt x="6" y="18"/>
                      <a:pt x="7" y="18"/>
                      <a:pt x="7" y="18"/>
                    </a:cubicBezTo>
                    <a:cubicBezTo>
                      <a:pt x="8" y="18"/>
                      <a:pt x="9" y="18"/>
                      <a:pt x="9" y="18"/>
                    </a:cubicBezTo>
                    <a:cubicBezTo>
                      <a:pt x="10" y="18"/>
                      <a:pt x="10" y="17"/>
                      <a:pt x="11" y="17"/>
                    </a:cubicBezTo>
                    <a:cubicBezTo>
                      <a:pt x="11" y="17"/>
                      <a:pt x="11" y="17"/>
                      <a:pt x="12" y="17"/>
                    </a:cubicBezTo>
                    <a:cubicBezTo>
                      <a:pt x="12" y="17"/>
                      <a:pt x="12" y="17"/>
                      <a:pt x="13" y="17"/>
                    </a:cubicBezTo>
                    <a:cubicBezTo>
                      <a:pt x="13" y="17"/>
                      <a:pt x="13" y="17"/>
                      <a:pt x="14" y="17"/>
                    </a:cubicBezTo>
                    <a:cubicBezTo>
                      <a:pt x="13" y="17"/>
                      <a:pt x="13" y="18"/>
                      <a:pt x="12" y="18"/>
                    </a:cubicBezTo>
                    <a:cubicBezTo>
                      <a:pt x="12" y="18"/>
                      <a:pt x="11" y="18"/>
                      <a:pt x="11" y="18"/>
                    </a:cubicBezTo>
                    <a:cubicBezTo>
                      <a:pt x="11" y="19"/>
                      <a:pt x="10" y="19"/>
                      <a:pt x="10" y="19"/>
                    </a:cubicBezTo>
                    <a:cubicBezTo>
                      <a:pt x="10" y="19"/>
                      <a:pt x="9" y="19"/>
                      <a:pt x="9" y="19"/>
                    </a:cubicBezTo>
                    <a:cubicBezTo>
                      <a:pt x="8" y="19"/>
                      <a:pt x="8" y="19"/>
                      <a:pt x="7" y="19"/>
                    </a:cubicBezTo>
                    <a:cubicBezTo>
                      <a:pt x="6" y="19"/>
                      <a:pt x="6" y="20"/>
                      <a:pt x="5" y="20"/>
                    </a:cubicBezTo>
                    <a:cubicBezTo>
                      <a:pt x="5" y="20"/>
                      <a:pt x="4" y="20"/>
                      <a:pt x="4" y="20"/>
                    </a:cubicBezTo>
                    <a:cubicBezTo>
                      <a:pt x="4" y="20"/>
                      <a:pt x="3" y="20"/>
                      <a:pt x="3" y="20"/>
                    </a:cubicBezTo>
                    <a:cubicBezTo>
                      <a:pt x="2" y="21"/>
                      <a:pt x="2" y="21"/>
                      <a:pt x="1" y="22"/>
                    </a:cubicBezTo>
                    <a:cubicBezTo>
                      <a:pt x="1" y="22"/>
                      <a:pt x="1" y="22"/>
                      <a:pt x="2" y="22"/>
                    </a:cubicBezTo>
                    <a:cubicBezTo>
                      <a:pt x="2" y="23"/>
                      <a:pt x="2" y="23"/>
                      <a:pt x="2" y="23"/>
                    </a:cubicBezTo>
                    <a:cubicBezTo>
                      <a:pt x="1" y="23"/>
                      <a:pt x="1" y="23"/>
                      <a:pt x="0" y="23"/>
                    </a:cubicBezTo>
                    <a:cubicBezTo>
                      <a:pt x="0" y="24"/>
                      <a:pt x="0" y="24"/>
                      <a:pt x="1" y="24"/>
                    </a:cubicBezTo>
                    <a:cubicBezTo>
                      <a:pt x="1" y="24"/>
                      <a:pt x="2" y="24"/>
                      <a:pt x="3" y="24"/>
                    </a:cubicBezTo>
                    <a:cubicBezTo>
                      <a:pt x="3" y="24"/>
                      <a:pt x="4" y="24"/>
                      <a:pt x="4" y="25"/>
                    </a:cubicBezTo>
                    <a:cubicBezTo>
                      <a:pt x="5" y="25"/>
                      <a:pt x="5" y="25"/>
                      <a:pt x="5" y="24"/>
                    </a:cubicBezTo>
                    <a:cubicBezTo>
                      <a:pt x="5" y="24"/>
                      <a:pt x="5" y="24"/>
                      <a:pt x="5" y="24"/>
                    </a:cubicBezTo>
                    <a:cubicBezTo>
                      <a:pt x="5" y="24"/>
                      <a:pt x="5" y="24"/>
                      <a:pt x="6" y="24"/>
                    </a:cubicBezTo>
                    <a:cubicBezTo>
                      <a:pt x="6" y="24"/>
                      <a:pt x="6" y="24"/>
                      <a:pt x="6" y="24"/>
                    </a:cubicBezTo>
                    <a:cubicBezTo>
                      <a:pt x="6" y="24"/>
                      <a:pt x="7" y="24"/>
                      <a:pt x="7" y="25"/>
                    </a:cubicBezTo>
                    <a:cubicBezTo>
                      <a:pt x="7" y="25"/>
                      <a:pt x="7" y="25"/>
                      <a:pt x="7" y="25"/>
                    </a:cubicBezTo>
                    <a:cubicBezTo>
                      <a:pt x="8" y="25"/>
                      <a:pt x="8" y="25"/>
                      <a:pt x="8" y="25"/>
                    </a:cubicBezTo>
                    <a:cubicBezTo>
                      <a:pt x="9" y="25"/>
                      <a:pt x="9" y="25"/>
                      <a:pt x="9" y="25"/>
                    </a:cubicBezTo>
                    <a:cubicBezTo>
                      <a:pt x="9" y="25"/>
                      <a:pt x="9" y="24"/>
                      <a:pt x="9" y="24"/>
                    </a:cubicBezTo>
                    <a:cubicBezTo>
                      <a:pt x="9" y="24"/>
                      <a:pt x="9" y="24"/>
                      <a:pt x="10" y="24"/>
                    </a:cubicBezTo>
                    <a:cubicBezTo>
                      <a:pt x="10" y="24"/>
                      <a:pt x="10" y="24"/>
                      <a:pt x="11" y="24"/>
                    </a:cubicBezTo>
                    <a:cubicBezTo>
                      <a:pt x="10" y="24"/>
                      <a:pt x="10" y="24"/>
                      <a:pt x="10" y="24"/>
                    </a:cubicBezTo>
                    <a:cubicBezTo>
                      <a:pt x="10" y="25"/>
                      <a:pt x="10" y="25"/>
                      <a:pt x="10" y="25"/>
                    </a:cubicBezTo>
                    <a:cubicBezTo>
                      <a:pt x="11" y="25"/>
                      <a:pt x="11" y="25"/>
                      <a:pt x="12" y="25"/>
                    </a:cubicBezTo>
                    <a:cubicBezTo>
                      <a:pt x="12" y="25"/>
                      <a:pt x="12" y="25"/>
                      <a:pt x="13" y="25"/>
                    </a:cubicBezTo>
                    <a:cubicBezTo>
                      <a:pt x="13" y="24"/>
                      <a:pt x="13" y="24"/>
                      <a:pt x="13" y="24"/>
                    </a:cubicBezTo>
                    <a:cubicBezTo>
                      <a:pt x="13" y="24"/>
                      <a:pt x="14" y="23"/>
                      <a:pt x="15" y="23"/>
                    </a:cubicBezTo>
                    <a:cubicBezTo>
                      <a:pt x="15" y="23"/>
                      <a:pt x="15" y="22"/>
                      <a:pt x="15" y="22"/>
                    </a:cubicBezTo>
                    <a:cubicBezTo>
                      <a:pt x="15" y="22"/>
                      <a:pt x="15" y="22"/>
                      <a:pt x="15" y="22"/>
                    </a:cubicBezTo>
                    <a:cubicBezTo>
                      <a:pt x="15" y="22"/>
                      <a:pt x="16" y="22"/>
                      <a:pt x="16" y="22"/>
                    </a:cubicBezTo>
                    <a:cubicBezTo>
                      <a:pt x="16" y="22"/>
                      <a:pt x="16" y="22"/>
                      <a:pt x="16" y="22"/>
                    </a:cubicBezTo>
                    <a:cubicBezTo>
                      <a:pt x="17" y="21"/>
                      <a:pt x="17" y="21"/>
                      <a:pt x="18" y="21"/>
                    </a:cubicBezTo>
                    <a:cubicBezTo>
                      <a:pt x="18" y="21"/>
                      <a:pt x="18" y="21"/>
                      <a:pt x="18" y="21"/>
                    </a:cubicBezTo>
                    <a:cubicBezTo>
                      <a:pt x="18" y="21"/>
                      <a:pt x="18" y="22"/>
                      <a:pt x="17" y="22"/>
                    </a:cubicBezTo>
                    <a:cubicBezTo>
                      <a:pt x="17" y="22"/>
                      <a:pt x="17" y="23"/>
                      <a:pt x="16" y="23"/>
                    </a:cubicBezTo>
                    <a:cubicBezTo>
                      <a:pt x="16" y="23"/>
                      <a:pt x="16" y="23"/>
                      <a:pt x="16" y="23"/>
                    </a:cubicBezTo>
                    <a:cubicBezTo>
                      <a:pt x="17" y="23"/>
                      <a:pt x="17" y="23"/>
                      <a:pt x="18" y="23"/>
                    </a:cubicBezTo>
                    <a:cubicBezTo>
                      <a:pt x="18" y="23"/>
                      <a:pt x="19" y="23"/>
                      <a:pt x="19" y="23"/>
                    </a:cubicBezTo>
                    <a:cubicBezTo>
                      <a:pt x="19" y="23"/>
                      <a:pt x="19" y="23"/>
                      <a:pt x="20" y="23"/>
                    </a:cubicBezTo>
                    <a:cubicBezTo>
                      <a:pt x="20" y="23"/>
                      <a:pt x="20" y="23"/>
                      <a:pt x="21" y="23"/>
                    </a:cubicBezTo>
                    <a:cubicBezTo>
                      <a:pt x="21" y="22"/>
                      <a:pt x="21" y="22"/>
                      <a:pt x="22" y="22"/>
                    </a:cubicBezTo>
                    <a:cubicBezTo>
                      <a:pt x="22" y="22"/>
                      <a:pt x="22" y="22"/>
                      <a:pt x="23" y="21"/>
                    </a:cubicBezTo>
                    <a:cubicBezTo>
                      <a:pt x="23" y="22"/>
                      <a:pt x="23" y="22"/>
                      <a:pt x="23" y="22"/>
                    </a:cubicBezTo>
                    <a:cubicBezTo>
                      <a:pt x="23" y="22"/>
                      <a:pt x="24" y="22"/>
                      <a:pt x="24" y="22"/>
                    </a:cubicBezTo>
                    <a:cubicBezTo>
                      <a:pt x="24" y="22"/>
                      <a:pt x="25" y="22"/>
                      <a:pt x="25" y="22"/>
                    </a:cubicBezTo>
                    <a:cubicBezTo>
                      <a:pt x="26" y="22"/>
                      <a:pt x="26" y="21"/>
                      <a:pt x="27" y="21"/>
                    </a:cubicBezTo>
                    <a:cubicBezTo>
                      <a:pt x="27" y="21"/>
                      <a:pt x="27" y="21"/>
                      <a:pt x="27" y="21"/>
                    </a:cubicBezTo>
                    <a:cubicBezTo>
                      <a:pt x="27" y="21"/>
                      <a:pt x="28" y="21"/>
                      <a:pt x="28" y="21"/>
                    </a:cubicBezTo>
                    <a:cubicBezTo>
                      <a:pt x="29" y="21"/>
                      <a:pt x="29" y="20"/>
                      <a:pt x="29" y="20"/>
                    </a:cubicBezTo>
                    <a:cubicBezTo>
                      <a:pt x="29" y="20"/>
                      <a:pt x="29" y="20"/>
                      <a:pt x="30" y="20"/>
                    </a:cubicBezTo>
                    <a:cubicBezTo>
                      <a:pt x="29" y="21"/>
                      <a:pt x="29" y="21"/>
                      <a:pt x="29" y="21"/>
                    </a:cubicBezTo>
                    <a:cubicBezTo>
                      <a:pt x="29" y="21"/>
                      <a:pt x="29" y="21"/>
                      <a:pt x="29" y="21"/>
                    </a:cubicBezTo>
                    <a:cubicBezTo>
                      <a:pt x="28" y="22"/>
                      <a:pt x="27" y="22"/>
                      <a:pt x="26" y="22"/>
                    </a:cubicBezTo>
                    <a:cubicBezTo>
                      <a:pt x="26" y="23"/>
                      <a:pt x="25" y="23"/>
                      <a:pt x="25" y="23"/>
                    </a:cubicBezTo>
                    <a:cubicBezTo>
                      <a:pt x="25" y="23"/>
                      <a:pt x="25" y="23"/>
                      <a:pt x="24" y="23"/>
                    </a:cubicBezTo>
                    <a:cubicBezTo>
                      <a:pt x="24" y="23"/>
                      <a:pt x="23" y="23"/>
                      <a:pt x="23" y="23"/>
                    </a:cubicBezTo>
                    <a:cubicBezTo>
                      <a:pt x="22" y="23"/>
                      <a:pt x="22" y="23"/>
                      <a:pt x="21" y="24"/>
                    </a:cubicBezTo>
                    <a:cubicBezTo>
                      <a:pt x="20" y="24"/>
                      <a:pt x="20" y="24"/>
                      <a:pt x="19" y="24"/>
                    </a:cubicBezTo>
                    <a:cubicBezTo>
                      <a:pt x="19" y="24"/>
                      <a:pt x="18" y="25"/>
                      <a:pt x="18" y="25"/>
                    </a:cubicBezTo>
                    <a:cubicBezTo>
                      <a:pt x="17" y="25"/>
                      <a:pt x="17" y="25"/>
                      <a:pt x="17" y="25"/>
                    </a:cubicBezTo>
                    <a:cubicBezTo>
                      <a:pt x="16" y="25"/>
                      <a:pt x="16" y="25"/>
                      <a:pt x="15" y="26"/>
                    </a:cubicBezTo>
                    <a:cubicBezTo>
                      <a:pt x="15" y="26"/>
                      <a:pt x="15" y="26"/>
                      <a:pt x="14" y="26"/>
                    </a:cubicBezTo>
                    <a:cubicBezTo>
                      <a:pt x="14" y="26"/>
                      <a:pt x="13" y="26"/>
                      <a:pt x="13" y="26"/>
                    </a:cubicBezTo>
                    <a:cubicBezTo>
                      <a:pt x="12" y="27"/>
                      <a:pt x="11" y="27"/>
                      <a:pt x="11" y="27"/>
                    </a:cubicBezTo>
                    <a:cubicBezTo>
                      <a:pt x="11" y="27"/>
                      <a:pt x="11" y="28"/>
                      <a:pt x="11" y="28"/>
                    </a:cubicBezTo>
                    <a:cubicBezTo>
                      <a:pt x="11" y="28"/>
                      <a:pt x="11" y="29"/>
                      <a:pt x="11" y="29"/>
                    </a:cubicBezTo>
                    <a:cubicBezTo>
                      <a:pt x="11" y="29"/>
                      <a:pt x="11" y="29"/>
                      <a:pt x="11" y="30"/>
                    </a:cubicBezTo>
                    <a:cubicBezTo>
                      <a:pt x="12" y="30"/>
                      <a:pt x="12" y="30"/>
                      <a:pt x="13" y="30"/>
                    </a:cubicBezTo>
                    <a:cubicBezTo>
                      <a:pt x="13" y="30"/>
                      <a:pt x="13" y="30"/>
                      <a:pt x="13" y="30"/>
                    </a:cubicBezTo>
                    <a:cubicBezTo>
                      <a:pt x="14" y="30"/>
                      <a:pt x="15" y="30"/>
                      <a:pt x="15" y="30"/>
                    </a:cubicBezTo>
                    <a:cubicBezTo>
                      <a:pt x="16" y="30"/>
                      <a:pt x="16" y="30"/>
                      <a:pt x="17" y="30"/>
                    </a:cubicBezTo>
                    <a:cubicBezTo>
                      <a:pt x="18" y="30"/>
                      <a:pt x="18" y="30"/>
                      <a:pt x="19" y="30"/>
                    </a:cubicBezTo>
                    <a:cubicBezTo>
                      <a:pt x="19" y="30"/>
                      <a:pt x="20" y="29"/>
                      <a:pt x="20" y="29"/>
                    </a:cubicBezTo>
                    <a:cubicBezTo>
                      <a:pt x="21" y="29"/>
                      <a:pt x="21" y="29"/>
                      <a:pt x="22" y="29"/>
                    </a:cubicBezTo>
                    <a:cubicBezTo>
                      <a:pt x="22" y="29"/>
                      <a:pt x="22" y="29"/>
                      <a:pt x="22" y="29"/>
                    </a:cubicBezTo>
                    <a:cubicBezTo>
                      <a:pt x="23" y="29"/>
                      <a:pt x="23" y="29"/>
                      <a:pt x="24" y="29"/>
                    </a:cubicBezTo>
                    <a:cubicBezTo>
                      <a:pt x="24" y="28"/>
                      <a:pt x="24" y="28"/>
                      <a:pt x="25" y="28"/>
                    </a:cubicBezTo>
                    <a:cubicBezTo>
                      <a:pt x="25" y="28"/>
                      <a:pt x="25" y="28"/>
                      <a:pt x="25" y="28"/>
                    </a:cubicBezTo>
                    <a:cubicBezTo>
                      <a:pt x="26" y="28"/>
                      <a:pt x="26" y="28"/>
                      <a:pt x="26" y="27"/>
                    </a:cubicBezTo>
                    <a:cubicBezTo>
                      <a:pt x="26" y="27"/>
                      <a:pt x="26" y="27"/>
                      <a:pt x="27" y="27"/>
                    </a:cubicBezTo>
                    <a:cubicBezTo>
                      <a:pt x="27" y="27"/>
                      <a:pt x="27" y="27"/>
                      <a:pt x="28" y="26"/>
                    </a:cubicBezTo>
                    <a:cubicBezTo>
                      <a:pt x="28" y="26"/>
                      <a:pt x="28" y="26"/>
                      <a:pt x="28" y="26"/>
                    </a:cubicBezTo>
                    <a:cubicBezTo>
                      <a:pt x="28" y="26"/>
                      <a:pt x="28" y="26"/>
                      <a:pt x="28" y="25"/>
                    </a:cubicBezTo>
                    <a:cubicBezTo>
                      <a:pt x="29" y="25"/>
                      <a:pt x="29" y="25"/>
                      <a:pt x="29" y="25"/>
                    </a:cubicBezTo>
                    <a:cubicBezTo>
                      <a:pt x="30" y="25"/>
                      <a:pt x="30" y="25"/>
                      <a:pt x="30" y="25"/>
                    </a:cubicBezTo>
                    <a:cubicBezTo>
                      <a:pt x="30" y="25"/>
                      <a:pt x="30" y="24"/>
                      <a:pt x="30" y="24"/>
                    </a:cubicBezTo>
                    <a:cubicBezTo>
                      <a:pt x="31" y="24"/>
                      <a:pt x="31" y="24"/>
                      <a:pt x="31" y="24"/>
                    </a:cubicBezTo>
                    <a:cubicBezTo>
                      <a:pt x="32" y="24"/>
                      <a:pt x="32" y="24"/>
                      <a:pt x="33" y="24"/>
                    </a:cubicBezTo>
                    <a:cubicBezTo>
                      <a:pt x="33" y="24"/>
                      <a:pt x="33" y="24"/>
                      <a:pt x="33" y="24"/>
                    </a:cubicBezTo>
                    <a:cubicBezTo>
                      <a:pt x="34" y="24"/>
                      <a:pt x="34" y="24"/>
                      <a:pt x="35" y="24"/>
                    </a:cubicBezTo>
                    <a:cubicBezTo>
                      <a:pt x="35" y="24"/>
                      <a:pt x="35" y="23"/>
                      <a:pt x="35" y="23"/>
                    </a:cubicBezTo>
                    <a:cubicBezTo>
                      <a:pt x="36" y="23"/>
                      <a:pt x="36" y="23"/>
                      <a:pt x="37" y="22"/>
                    </a:cubicBezTo>
                    <a:cubicBezTo>
                      <a:pt x="37" y="22"/>
                      <a:pt x="37" y="22"/>
                      <a:pt x="38" y="22"/>
                    </a:cubicBezTo>
                    <a:cubicBezTo>
                      <a:pt x="38" y="22"/>
                      <a:pt x="38" y="22"/>
                      <a:pt x="38" y="22"/>
                    </a:cubicBezTo>
                    <a:cubicBezTo>
                      <a:pt x="38" y="21"/>
                      <a:pt x="38" y="21"/>
                      <a:pt x="38" y="21"/>
                    </a:cubicBezTo>
                    <a:cubicBezTo>
                      <a:pt x="39" y="21"/>
                      <a:pt x="39" y="21"/>
                      <a:pt x="39" y="21"/>
                    </a:cubicBezTo>
                    <a:cubicBezTo>
                      <a:pt x="39" y="21"/>
                      <a:pt x="39" y="21"/>
                      <a:pt x="40" y="21"/>
                    </a:cubicBezTo>
                    <a:cubicBezTo>
                      <a:pt x="39" y="22"/>
                      <a:pt x="39" y="22"/>
                      <a:pt x="39" y="22"/>
                    </a:cubicBezTo>
                    <a:cubicBezTo>
                      <a:pt x="39" y="22"/>
                      <a:pt x="39" y="22"/>
                      <a:pt x="39" y="22"/>
                    </a:cubicBezTo>
                    <a:cubicBezTo>
                      <a:pt x="40" y="22"/>
                      <a:pt x="40" y="22"/>
                      <a:pt x="41" y="22"/>
                    </a:cubicBezTo>
                    <a:cubicBezTo>
                      <a:pt x="41" y="22"/>
                      <a:pt x="41" y="22"/>
                      <a:pt x="42" y="22"/>
                    </a:cubicBezTo>
                    <a:cubicBezTo>
                      <a:pt x="42" y="22"/>
                      <a:pt x="42" y="22"/>
                      <a:pt x="42" y="21"/>
                    </a:cubicBezTo>
                    <a:cubicBezTo>
                      <a:pt x="42" y="21"/>
                      <a:pt x="43" y="21"/>
                      <a:pt x="43" y="21"/>
                    </a:cubicBezTo>
                    <a:cubicBezTo>
                      <a:pt x="43" y="21"/>
                      <a:pt x="43" y="21"/>
                      <a:pt x="43" y="21"/>
                    </a:cubicBezTo>
                    <a:cubicBezTo>
                      <a:pt x="43" y="21"/>
                      <a:pt x="44" y="21"/>
                      <a:pt x="44" y="21"/>
                    </a:cubicBezTo>
                    <a:cubicBezTo>
                      <a:pt x="43" y="21"/>
                      <a:pt x="43" y="22"/>
                      <a:pt x="43" y="22"/>
                    </a:cubicBezTo>
                    <a:cubicBezTo>
                      <a:pt x="43" y="22"/>
                      <a:pt x="43" y="22"/>
                      <a:pt x="44" y="22"/>
                    </a:cubicBezTo>
                    <a:cubicBezTo>
                      <a:pt x="44" y="22"/>
                      <a:pt x="45" y="22"/>
                      <a:pt x="45" y="22"/>
                    </a:cubicBezTo>
                    <a:cubicBezTo>
                      <a:pt x="46" y="22"/>
                      <a:pt x="46" y="22"/>
                      <a:pt x="47" y="22"/>
                    </a:cubicBezTo>
                    <a:cubicBezTo>
                      <a:pt x="47" y="21"/>
                      <a:pt x="48" y="21"/>
                      <a:pt x="49" y="21"/>
                    </a:cubicBezTo>
                    <a:cubicBezTo>
                      <a:pt x="49" y="20"/>
                      <a:pt x="49" y="20"/>
                      <a:pt x="49" y="20"/>
                    </a:cubicBezTo>
                    <a:cubicBezTo>
                      <a:pt x="50" y="20"/>
                      <a:pt x="50" y="20"/>
                      <a:pt x="50" y="20"/>
                    </a:cubicBezTo>
                    <a:cubicBezTo>
                      <a:pt x="51" y="20"/>
                      <a:pt x="51" y="20"/>
                      <a:pt x="51" y="20"/>
                    </a:cubicBezTo>
                    <a:cubicBezTo>
                      <a:pt x="51" y="20"/>
                      <a:pt x="52" y="20"/>
                      <a:pt x="52" y="20"/>
                    </a:cubicBezTo>
                    <a:cubicBezTo>
                      <a:pt x="52" y="20"/>
                      <a:pt x="52" y="19"/>
                      <a:pt x="52" y="19"/>
                    </a:cubicBezTo>
                    <a:cubicBezTo>
                      <a:pt x="52" y="19"/>
                      <a:pt x="52" y="19"/>
                      <a:pt x="52" y="19"/>
                    </a:cubicBezTo>
                    <a:cubicBezTo>
                      <a:pt x="52" y="19"/>
                      <a:pt x="53" y="19"/>
                      <a:pt x="53" y="19"/>
                    </a:cubicBezTo>
                    <a:cubicBezTo>
                      <a:pt x="53" y="19"/>
                      <a:pt x="53" y="19"/>
                      <a:pt x="53" y="18"/>
                    </a:cubicBezTo>
                    <a:cubicBezTo>
                      <a:pt x="53" y="18"/>
                      <a:pt x="53" y="18"/>
                      <a:pt x="53" y="18"/>
                    </a:cubicBezTo>
                    <a:cubicBezTo>
                      <a:pt x="53" y="18"/>
                      <a:pt x="54" y="17"/>
                      <a:pt x="54" y="17"/>
                    </a:cubicBezTo>
                    <a:cubicBezTo>
                      <a:pt x="54" y="17"/>
                      <a:pt x="55" y="17"/>
                      <a:pt x="55" y="17"/>
                    </a:cubicBezTo>
                    <a:cubicBezTo>
                      <a:pt x="55" y="16"/>
                      <a:pt x="56" y="16"/>
                      <a:pt x="56" y="15"/>
                    </a:cubicBezTo>
                    <a:cubicBezTo>
                      <a:pt x="56" y="15"/>
                      <a:pt x="56" y="15"/>
                      <a:pt x="56" y="15"/>
                    </a:cubicBezTo>
                    <a:cubicBezTo>
                      <a:pt x="56" y="15"/>
                      <a:pt x="56" y="15"/>
                      <a:pt x="56" y="15"/>
                    </a:cubicBezTo>
                    <a:cubicBezTo>
                      <a:pt x="56" y="14"/>
                      <a:pt x="56" y="14"/>
                      <a:pt x="57" y="14"/>
                    </a:cubicBezTo>
                    <a:cubicBezTo>
                      <a:pt x="57" y="14"/>
                      <a:pt x="57" y="14"/>
                      <a:pt x="58" y="14"/>
                    </a:cubicBezTo>
                    <a:cubicBezTo>
                      <a:pt x="58" y="13"/>
                      <a:pt x="58" y="13"/>
                      <a:pt x="59" y="13"/>
                    </a:cubicBezTo>
                    <a:cubicBezTo>
                      <a:pt x="59" y="12"/>
                      <a:pt x="59" y="11"/>
                      <a:pt x="60" y="11"/>
                    </a:cubicBezTo>
                    <a:cubicBezTo>
                      <a:pt x="60" y="10"/>
                      <a:pt x="60" y="10"/>
                      <a:pt x="60" y="9"/>
                    </a:cubicBezTo>
                    <a:cubicBezTo>
                      <a:pt x="60" y="9"/>
                      <a:pt x="59" y="9"/>
                      <a:pt x="59" y="9"/>
                    </a:cubicBezTo>
                    <a:cubicBezTo>
                      <a:pt x="59" y="9"/>
                      <a:pt x="59" y="8"/>
                      <a:pt x="58" y="8"/>
                    </a:cubicBezTo>
                    <a:cubicBezTo>
                      <a:pt x="58" y="8"/>
                      <a:pt x="57" y="8"/>
                      <a:pt x="57" y="8"/>
                    </a:cubicBezTo>
                    <a:cubicBezTo>
                      <a:pt x="56" y="8"/>
                      <a:pt x="56" y="8"/>
                      <a:pt x="56" y="8"/>
                    </a:cubicBezTo>
                    <a:cubicBezTo>
                      <a:pt x="55" y="9"/>
                      <a:pt x="55" y="9"/>
                      <a:pt x="54" y="9"/>
                    </a:cubicBezTo>
                    <a:cubicBezTo>
                      <a:pt x="54" y="10"/>
                      <a:pt x="54" y="10"/>
                      <a:pt x="54" y="10"/>
                    </a:cubicBezTo>
                    <a:cubicBezTo>
                      <a:pt x="54" y="10"/>
                      <a:pt x="54" y="11"/>
                      <a:pt x="54" y="11"/>
                    </a:cubicBezTo>
                    <a:cubicBezTo>
                      <a:pt x="54" y="11"/>
                      <a:pt x="54" y="11"/>
                      <a:pt x="54" y="11"/>
                    </a:cubicBezTo>
                    <a:cubicBezTo>
                      <a:pt x="54" y="11"/>
                      <a:pt x="54" y="11"/>
                      <a:pt x="54" y="12"/>
                    </a:cubicBezTo>
                    <a:cubicBezTo>
                      <a:pt x="54" y="12"/>
                      <a:pt x="53" y="12"/>
                      <a:pt x="53" y="12"/>
                    </a:cubicBezTo>
                    <a:cubicBezTo>
                      <a:pt x="53" y="12"/>
                      <a:pt x="52" y="12"/>
                      <a:pt x="52" y="13"/>
                    </a:cubicBezTo>
                    <a:cubicBezTo>
                      <a:pt x="52" y="13"/>
                      <a:pt x="52" y="12"/>
                      <a:pt x="52" y="12"/>
                    </a:cubicBezTo>
                    <a:cubicBezTo>
                      <a:pt x="52" y="12"/>
                      <a:pt x="52" y="12"/>
                      <a:pt x="52" y="11"/>
                    </a:cubicBezTo>
                    <a:cubicBezTo>
                      <a:pt x="52" y="11"/>
                      <a:pt x="52" y="11"/>
                      <a:pt x="52" y="10"/>
                    </a:cubicBezTo>
                    <a:cubicBezTo>
                      <a:pt x="52" y="10"/>
                      <a:pt x="51" y="10"/>
                      <a:pt x="51" y="10"/>
                    </a:cubicBezTo>
                    <a:cubicBezTo>
                      <a:pt x="50" y="10"/>
                      <a:pt x="50" y="10"/>
                      <a:pt x="50" y="10"/>
                    </a:cubicBezTo>
                    <a:cubicBezTo>
                      <a:pt x="50" y="11"/>
                      <a:pt x="49" y="11"/>
                      <a:pt x="49" y="11"/>
                    </a:cubicBezTo>
                    <a:cubicBezTo>
                      <a:pt x="49" y="12"/>
                      <a:pt x="48" y="12"/>
                      <a:pt x="47" y="12"/>
                    </a:cubicBezTo>
                    <a:cubicBezTo>
                      <a:pt x="47" y="13"/>
                      <a:pt x="47" y="13"/>
                      <a:pt x="47" y="13"/>
                    </a:cubicBezTo>
                    <a:cubicBezTo>
                      <a:pt x="47" y="13"/>
                      <a:pt x="47" y="13"/>
                      <a:pt x="46" y="13"/>
                    </a:cubicBezTo>
                    <a:cubicBezTo>
                      <a:pt x="46" y="13"/>
                      <a:pt x="47" y="12"/>
                      <a:pt x="47" y="12"/>
                    </a:cubicBezTo>
                    <a:cubicBezTo>
                      <a:pt x="47" y="12"/>
                      <a:pt x="48" y="11"/>
                      <a:pt x="48" y="11"/>
                    </a:cubicBezTo>
                    <a:cubicBezTo>
                      <a:pt x="49" y="10"/>
                      <a:pt x="49" y="10"/>
                      <a:pt x="50" y="10"/>
                    </a:cubicBezTo>
                    <a:cubicBezTo>
                      <a:pt x="50" y="9"/>
                      <a:pt x="50" y="9"/>
                      <a:pt x="50" y="9"/>
                    </a:cubicBezTo>
                    <a:cubicBezTo>
                      <a:pt x="50" y="9"/>
                      <a:pt x="50" y="8"/>
                      <a:pt x="50" y="8"/>
                    </a:cubicBezTo>
                    <a:cubicBezTo>
                      <a:pt x="49" y="8"/>
                      <a:pt x="49" y="9"/>
                      <a:pt x="48" y="9"/>
                    </a:cubicBezTo>
                    <a:cubicBezTo>
                      <a:pt x="48" y="9"/>
                      <a:pt x="48" y="9"/>
                      <a:pt x="47" y="9"/>
                    </a:cubicBezTo>
                    <a:cubicBezTo>
                      <a:pt x="47" y="9"/>
                      <a:pt x="47" y="9"/>
                      <a:pt x="47" y="9"/>
                    </a:cubicBezTo>
                    <a:cubicBezTo>
                      <a:pt x="47" y="9"/>
                      <a:pt x="47" y="9"/>
                      <a:pt x="47" y="9"/>
                    </a:cubicBezTo>
                    <a:cubicBezTo>
                      <a:pt x="47" y="9"/>
                      <a:pt x="47" y="9"/>
                      <a:pt x="47" y="8"/>
                    </a:cubicBezTo>
                    <a:cubicBezTo>
                      <a:pt x="48" y="8"/>
                      <a:pt x="48" y="8"/>
                      <a:pt x="49" y="7"/>
                    </a:cubicBezTo>
                    <a:cubicBezTo>
                      <a:pt x="49" y="7"/>
                      <a:pt x="49" y="7"/>
                      <a:pt x="49" y="7"/>
                    </a:cubicBezTo>
                    <a:cubicBezTo>
                      <a:pt x="50" y="7"/>
                      <a:pt x="50" y="7"/>
                      <a:pt x="50" y="6"/>
                    </a:cubicBezTo>
                    <a:cubicBezTo>
                      <a:pt x="50" y="6"/>
                      <a:pt x="50" y="5"/>
                      <a:pt x="49" y="5"/>
                    </a:cubicBezTo>
                    <a:cubicBezTo>
                      <a:pt x="49" y="5"/>
                      <a:pt x="49" y="5"/>
                      <a:pt x="49" y="5"/>
                    </a:cubicBezTo>
                    <a:cubicBezTo>
                      <a:pt x="49" y="4"/>
                      <a:pt x="49" y="4"/>
                      <a:pt x="49" y="4"/>
                    </a:cubicBezTo>
                    <a:cubicBezTo>
                      <a:pt x="49" y="3"/>
                      <a:pt x="49" y="3"/>
                      <a:pt x="49" y="3"/>
                    </a:cubicBezTo>
                    <a:cubicBezTo>
                      <a:pt x="49" y="3"/>
                      <a:pt x="49" y="3"/>
                      <a:pt x="49" y="2"/>
                    </a:cubicBezTo>
                    <a:cubicBezTo>
                      <a:pt x="49" y="2"/>
                      <a:pt x="49" y="2"/>
                      <a:pt x="49" y="2"/>
                    </a:cubicBezTo>
                    <a:cubicBezTo>
                      <a:pt x="50" y="2"/>
                      <a:pt x="50" y="2"/>
                      <a:pt x="50" y="1"/>
                    </a:cubicBezTo>
                    <a:cubicBezTo>
                      <a:pt x="50" y="1"/>
                      <a:pt x="51" y="1"/>
                      <a:pt x="51" y="1"/>
                    </a:cubicBezTo>
                    <a:cubicBezTo>
                      <a:pt x="50" y="1"/>
                      <a:pt x="50" y="1"/>
                      <a:pt x="50" y="0"/>
                    </a:cubicBezTo>
                    <a:cubicBezTo>
                      <a:pt x="50" y="0"/>
                      <a:pt x="50" y="0"/>
                      <a:pt x="50" y="0"/>
                    </a:cubicBezTo>
                    <a:cubicBezTo>
                      <a:pt x="50" y="0"/>
                      <a:pt x="49" y="0"/>
                      <a:pt x="48" y="0"/>
                    </a:cubicBezTo>
                    <a:cubicBezTo>
                      <a:pt x="48" y="0"/>
                      <a:pt x="48" y="0"/>
                      <a:pt x="48" y="0"/>
                    </a:cubicBezTo>
                    <a:cubicBezTo>
                      <a:pt x="47" y="1"/>
                      <a:pt x="46" y="2"/>
                      <a:pt x="45" y="2"/>
                    </a:cubicBezTo>
                    <a:cubicBezTo>
                      <a:pt x="45" y="2"/>
                      <a:pt x="44" y="3"/>
                      <a:pt x="44" y="3"/>
                    </a:cubicBezTo>
                    <a:cubicBezTo>
                      <a:pt x="44" y="3"/>
                      <a:pt x="44" y="3"/>
                      <a:pt x="44" y="4"/>
                    </a:cubicBezTo>
                    <a:cubicBezTo>
                      <a:pt x="44" y="4"/>
                      <a:pt x="44" y="4"/>
                      <a:pt x="44" y="4"/>
                    </a:cubicBezTo>
                    <a:cubicBezTo>
                      <a:pt x="44" y="4"/>
                      <a:pt x="43" y="4"/>
                      <a:pt x="43" y="4"/>
                    </a:cubicBezTo>
                    <a:cubicBezTo>
                      <a:pt x="43" y="4"/>
                      <a:pt x="42" y="4"/>
                      <a:pt x="42" y="4"/>
                    </a:cubicBezTo>
                    <a:cubicBezTo>
                      <a:pt x="42" y="4"/>
                      <a:pt x="42" y="5"/>
                      <a:pt x="41" y="5"/>
                    </a:cubicBezTo>
                    <a:cubicBezTo>
                      <a:pt x="41" y="5"/>
                      <a:pt x="41" y="6"/>
                      <a:pt x="40" y="6"/>
                    </a:cubicBezTo>
                    <a:cubicBezTo>
                      <a:pt x="41" y="6"/>
                      <a:pt x="41" y="7"/>
                      <a:pt x="41" y="7"/>
                    </a:cubicBezTo>
                    <a:cubicBezTo>
                      <a:pt x="41" y="7"/>
                      <a:pt x="41" y="7"/>
                      <a:pt x="41" y="8"/>
                    </a:cubicBezTo>
                    <a:cubicBezTo>
                      <a:pt x="42" y="8"/>
                      <a:pt x="42" y="8"/>
                      <a:pt x="42" y="8"/>
                    </a:cubicBezTo>
                    <a:cubicBezTo>
                      <a:pt x="42" y="8"/>
                      <a:pt x="43" y="8"/>
                      <a:pt x="43" y="9"/>
                    </a:cubicBezTo>
                    <a:cubicBezTo>
                      <a:pt x="43" y="9"/>
                      <a:pt x="43" y="9"/>
                      <a:pt x="43" y="10"/>
                    </a:cubicBezTo>
                    <a:cubicBezTo>
                      <a:pt x="42" y="10"/>
                      <a:pt x="42" y="10"/>
                      <a:pt x="42" y="10"/>
                    </a:cubicBezTo>
                    <a:cubicBezTo>
                      <a:pt x="41" y="10"/>
                      <a:pt x="40" y="11"/>
                      <a:pt x="40" y="11"/>
                    </a:cubicBezTo>
                    <a:cubicBezTo>
                      <a:pt x="40" y="11"/>
                      <a:pt x="39" y="11"/>
                      <a:pt x="39" y="11"/>
                    </a:cubicBezTo>
                    <a:cubicBezTo>
                      <a:pt x="39" y="11"/>
                      <a:pt x="39" y="11"/>
                      <a:pt x="39" y="12"/>
                    </a:cubicBezTo>
                    <a:cubicBezTo>
                      <a:pt x="39" y="12"/>
                      <a:pt x="39" y="12"/>
                      <a:pt x="40" y="12"/>
                    </a:cubicBezTo>
                    <a:cubicBezTo>
                      <a:pt x="40" y="12"/>
                      <a:pt x="40" y="12"/>
                      <a:pt x="40" y="13"/>
                    </a:cubicBezTo>
                    <a:cubicBezTo>
                      <a:pt x="40" y="13"/>
                      <a:pt x="41" y="13"/>
                      <a:pt x="41" y="13"/>
                    </a:cubicBezTo>
                    <a:cubicBezTo>
                      <a:pt x="41" y="13"/>
                      <a:pt x="41" y="14"/>
                      <a:pt x="42" y="14"/>
                    </a:cubicBezTo>
                    <a:cubicBezTo>
                      <a:pt x="41" y="14"/>
                      <a:pt x="41" y="15"/>
                      <a:pt x="40" y="15"/>
                    </a:cubicBezTo>
                    <a:cubicBezTo>
                      <a:pt x="40" y="15"/>
                      <a:pt x="40" y="15"/>
                      <a:pt x="41" y="15"/>
                    </a:cubicBezTo>
                    <a:cubicBezTo>
                      <a:pt x="41" y="15"/>
                      <a:pt x="41" y="15"/>
                      <a:pt x="41" y="16"/>
                    </a:cubicBezTo>
                    <a:cubicBezTo>
                      <a:pt x="41" y="16"/>
                      <a:pt x="40" y="16"/>
                      <a:pt x="40" y="16"/>
                    </a:cubicBezTo>
                    <a:cubicBezTo>
                      <a:pt x="40" y="16"/>
                      <a:pt x="39" y="16"/>
                      <a:pt x="39" y="15"/>
                    </a:cubicBezTo>
                    <a:cubicBezTo>
                      <a:pt x="38" y="15"/>
                      <a:pt x="38" y="16"/>
                      <a:pt x="37" y="16"/>
                    </a:cubicBezTo>
                    <a:cubicBezTo>
                      <a:pt x="37" y="16"/>
                      <a:pt x="36" y="16"/>
                      <a:pt x="36" y="16"/>
                    </a:cubicBezTo>
                    <a:cubicBezTo>
                      <a:pt x="36" y="16"/>
                      <a:pt x="35" y="16"/>
                      <a:pt x="35" y="16"/>
                    </a:cubicBezTo>
                    <a:cubicBezTo>
                      <a:pt x="35" y="16"/>
                      <a:pt x="34" y="16"/>
                      <a:pt x="34"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85" name="Freeform 1026"/>
              <p:cNvSpPr>
                <a:spLocks/>
              </p:cNvSpPr>
              <p:nvPr/>
            </p:nvSpPr>
            <p:spPr bwMode="auto">
              <a:xfrm>
                <a:off x="1160" y="1939"/>
                <a:ext cx="4" cy="2"/>
              </a:xfrm>
              <a:custGeom>
                <a:avLst/>
                <a:gdLst>
                  <a:gd name="T0" fmla="*/ 2 w 2"/>
                  <a:gd name="T1" fmla="*/ 1 h 1"/>
                  <a:gd name="T2" fmla="*/ 2 w 2"/>
                  <a:gd name="T3" fmla="*/ 0 h 1"/>
                  <a:gd name="T4" fmla="*/ 2 w 2"/>
                  <a:gd name="T5" fmla="*/ 0 h 1"/>
                  <a:gd name="T6" fmla="*/ 1 w 2"/>
                  <a:gd name="T7" fmla="*/ 0 h 1"/>
                  <a:gd name="T8" fmla="*/ 0 w 2"/>
                  <a:gd name="T9" fmla="*/ 1 h 1"/>
                  <a:gd name="T10" fmla="*/ 1 w 2"/>
                  <a:gd name="T11" fmla="*/ 1 h 1"/>
                  <a:gd name="T12" fmla="*/ 2 w 2"/>
                  <a:gd name="T13" fmla="*/ 1 h 1"/>
                </a:gdLst>
                <a:ahLst/>
                <a:cxnLst>
                  <a:cxn ang="0">
                    <a:pos x="T0" y="T1"/>
                  </a:cxn>
                  <a:cxn ang="0">
                    <a:pos x="T2" y="T3"/>
                  </a:cxn>
                  <a:cxn ang="0">
                    <a:pos x="T4" y="T5"/>
                  </a:cxn>
                  <a:cxn ang="0">
                    <a:pos x="T6" y="T7"/>
                  </a:cxn>
                  <a:cxn ang="0">
                    <a:pos x="T8" y="T9"/>
                  </a:cxn>
                  <a:cxn ang="0">
                    <a:pos x="T10" y="T11"/>
                  </a:cxn>
                  <a:cxn ang="0">
                    <a:pos x="T12" y="T13"/>
                  </a:cxn>
                </a:cxnLst>
                <a:rect l="0" t="0" r="r" b="b"/>
                <a:pathLst>
                  <a:path w="2" h="1">
                    <a:moveTo>
                      <a:pt x="2" y="1"/>
                    </a:moveTo>
                    <a:cubicBezTo>
                      <a:pt x="2" y="1"/>
                      <a:pt x="2" y="1"/>
                      <a:pt x="2" y="0"/>
                    </a:cubicBezTo>
                    <a:cubicBezTo>
                      <a:pt x="2" y="0"/>
                      <a:pt x="2" y="0"/>
                      <a:pt x="2" y="0"/>
                    </a:cubicBezTo>
                    <a:cubicBezTo>
                      <a:pt x="1" y="0"/>
                      <a:pt x="1" y="0"/>
                      <a:pt x="1" y="0"/>
                    </a:cubicBezTo>
                    <a:cubicBezTo>
                      <a:pt x="0" y="0"/>
                      <a:pt x="0" y="0"/>
                      <a:pt x="0" y="1"/>
                    </a:cubicBezTo>
                    <a:cubicBezTo>
                      <a:pt x="0" y="1"/>
                      <a:pt x="1" y="1"/>
                      <a:pt x="1" y="1"/>
                    </a:cubicBezTo>
                    <a:cubicBezTo>
                      <a:pt x="1" y="1"/>
                      <a:pt x="1" y="1"/>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86" name="Freeform 1027"/>
              <p:cNvSpPr>
                <a:spLocks/>
              </p:cNvSpPr>
              <p:nvPr/>
            </p:nvSpPr>
            <p:spPr bwMode="auto">
              <a:xfrm>
                <a:off x="1775" y="2301"/>
                <a:ext cx="2" cy="2"/>
              </a:xfrm>
              <a:custGeom>
                <a:avLst/>
                <a:gdLst>
                  <a:gd name="T0" fmla="*/ 0 w 1"/>
                  <a:gd name="T1" fmla="*/ 1 h 1"/>
                  <a:gd name="T2" fmla="*/ 1 w 1"/>
                  <a:gd name="T3" fmla="*/ 1 h 1"/>
                  <a:gd name="T4" fmla="*/ 1 w 1"/>
                  <a:gd name="T5" fmla="*/ 1 h 1"/>
                  <a:gd name="T6" fmla="*/ 1 w 1"/>
                  <a:gd name="T7" fmla="*/ 0 h 1"/>
                  <a:gd name="T8" fmla="*/ 1 w 1"/>
                  <a:gd name="T9" fmla="*/ 0 h 1"/>
                  <a:gd name="T10" fmla="*/ 1 w 1"/>
                  <a:gd name="T11" fmla="*/ 0 h 1"/>
                  <a:gd name="T12" fmla="*/ 0 w 1"/>
                  <a:gd name="T13" fmla="*/ 1 h 1"/>
                </a:gdLst>
                <a:ahLst/>
                <a:cxnLst>
                  <a:cxn ang="0">
                    <a:pos x="T0" y="T1"/>
                  </a:cxn>
                  <a:cxn ang="0">
                    <a:pos x="T2" y="T3"/>
                  </a:cxn>
                  <a:cxn ang="0">
                    <a:pos x="T4" y="T5"/>
                  </a:cxn>
                  <a:cxn ang="0">
                    <a:pos x="T6" y="T7"/>
                  </a:cxn>
                  <a:cxn ang="0">
                    <a:pos x="T8" y="T9"/>
                  </a:cxn>
                  <a:cxn ang="0">
                    <a:pos x="T10" y="T11"/>
                  </a:cxn>
                  <a:cxn ang="0">
                    <a:pos x="T12" y="T13"/>
                  </a:cxn>
                </a:cxnLst>
                <a:rect l="0" t="0" r="r" b="b"/>
                <a:pathLst>
                  <a:path w="1" h="1">
                    <a:moveTo>
                      <a:pt x="0" y="1"/>
                    </a:moveTo>
                    <a:cubicBezTo>
                      <a:pt x="0" y="1"/>
                      <a:pt x="1" y="1"/>
                      <a:pt x="1" y="1"/>
                    </a:cubicBezTo>
                    <a:cubicBezTo>
                      <a:pt x="1" y="1"/>
                      <a:pt x="1" y="1"/>
                      <a:pt x="1" y="1"/>
                    </a:cubicBezTo>
                    <a:cubicBezTo>
                      <a:pt x="1" y="1"/>
                      <a:pt x="1" y="0"/>
                      <a:pt x="1" y="0"/>
                    </a:cubicBezTo>
                    <a:cubicBezTo>
                      <a:pt x="1" y="0"/>
                      <a:pt x="1" y="0"/>
                      <a:pt x="1" y="0"/>
                    </a:cubicBezTo>
                    <a:cubicBezTo>
                      <a:pt x="1" y="0"/>
                      <a:pt x="1" y="0"/>
                      <a:pt x="1" y="0"/>
                    </a:cubicBezTo>
                    <a:cubicBezTo>
                      <a:pt x="1" y="0"/>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87" name="Freeform 1028"/>
              <p:cNvSpPr>
                <a:spLocks/>
              </p:cNvSpPr>
              <p:nvPr/>
            </p:nvSpPr>
            <p:spPr bwMode="auto">
              <a:xfrm>
                <a:off x="1557" y="1853"/>
                <a:ext cx="5" cy="5"/>
              </a:xfrm>
              <a:custGeom>
                <a:avLst/>
                <a:gdLst>
                  <a:gd name="T0" fmla="*/ 2 w 2"/>
                  <a:gd name="T1" fmla="*/ 1 h 2"/>
                  <a:gd name="T2" fmla="*/ 2 w 2"/>
                  <a:gd name="T3" fmla="*/ 0 h 2"/>
                  <a:gd name="T4" fmla="*/ 1 w 2"/>
                  <a:gd name="T5" fmla="*/ 0 h 2"/>
                  <a:gd name="T6" fmla="*/ 1 w 2"/>
                  <a:gd name="T7" fmla="*/ 0 h 2"/>
                  <a:gd name="T8" fmla="*/ 1 w 2"/>
                  <a:gd name="T9" fmla="*/ 1 h 2"/>
                  <a:gd name="T10" fmla="*/ 0 w 2"/>
                  <a:gd name="T11" fmla="*/ 2 h 2"/>
                  <a:gd name="T12" fmla="*/ 0 w 2"/>
                  <a:gd name="T13" fmla="*/ 2 h 2"/>
                  <a:gd name="T14" fmla="*/ 0 w 2"/>
                  <a:gd name="T15" fmla="*/ 2 h 2"/>
                  <a:gd name="T16" fmla="*/ 2 w 2"/>
                  <a:gd name="T17" fmla="*/ 1 h 2"/>
                  <a:gd name="T18" fmla="*/ 2 w 2"/>
                  <a:gd name="T19"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2">
                    <a:moveTo>
                      <a:pt x="2" y="1"/>
                    </a:moveTo>
                    <a:cubicBezTo>
                      <a:pt x="2" y="1"/>
                      <a:pt x="2" y="0"/>
                      <a:pt x="2" y="0"/>
                    </a:cubicBezTo>
                    <a:cubicBezTo>
                      <a:pt x="2" y="0"/>
                      <a:pt x="2" y="0"/>
                      <a:pt x="1" y="0"/>
                    </a:cubicBezTo>
                    <a:cubicBezTo>
                      <a:pt x="1" y="0"/>
                      <a:pt x="1" y="0"/>
                      <a:pt x="1" y="0"/>
                    </a:cubicBezTo>
                    <a:cubicBezTo>
                      <a:pt x="1" y="1"/>
                      <a:pt x="1" y="1"/>
                      <a:pt x="1" y="1"/>
                    </a:cubicBezTo>
                    <a:cubicBezTo>
                      <a:pt x="1" y="1"/>
                      <a:pt x="0" y="1"/>
                      <a:pt x="0" y="2"/>
                    </a:cubicBezTo>
                    <a:cubicBezTo>
                      <a:pt x="0" y="2"/>
                      <a:pt x="0" y="2"/>
                      <a:pt x="0" y="2"/>
                    </a:cubicBezTo>
                    <a:cubicBezTo>
                      <a:pt x="0" y="2"/>
                      <a:pt x="0" y="2"/>
                      <a:pt x="0" y="2"/>
                    </a:cubicBezTo>
                    <a:cubicBezTo>
                      <a:pt x="1" y="2"/>
                      <a:pt x="1" y="1"/>
                      <a:pt x="2" y="1"/>
                    </a:cubicBezTo>
                    <a:cubicBezTo>
                      <a:pt x="2" y="1"/>
                      <a:pt x="2" y="1"/>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88" name="Freeform 1029"/>
              <p:cNvSpPr>
                <a:spLocks/>
              </p:cNvSpPr>
              <p:nvPr/>
            </p:nvSpPr>
            <p:spPr bwMode="auto">
              <a:xfrm>
                <a:off x="1723" y="2083"/>
                <a:ext cx="5" cy="5"/>
              </a:xfrm>
              <a:custGeom>
                <a:avLst/>
                <a:gdLst>
                  <a:gd name="T0" fmla="*/ 1 w 2"/>
                  <a:gd name="T1" fmla="*/ 1 h 2"/>
                  <a:gd name="T2" fmla="*/ 2 w 2"/>
                  <a:gd name="T3" fmla="*/ 1 h 2"/>
                  <a:gd name="T4" fmla="*/ 1 w 2"/>
                  <a:gd name="T5" fmla="*/ 0 h 2"/>
                  <a:gd name="T6" fmla="*/ 1 w 2"/>
                  <a:gd name="T7" fmla="*/ 1 h 2"/>
                  <a:gd name="T8" fmla="*/ 0 w 2"/>
                  <a:gd name="T9" fmla="*/ 1 h 2"/>
                  <a:gd name="T10" fmla="*/ 0 w 2"/>
                  <a:gd name="T11" fmla="*/ 2 h 2"/>
                  <a:gd name="T12" fmla="*/ 1 w 2"/>
                  <a:gd name="T13" fmla="*/ 2 h 2"/>
                  <a:gd name="T14" fmla="*/ 1 w 2"/>
                  <a:gd name="T15" fmla="*/ 1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2">
                    <a:moveTo>
                      <a:pt x="1" y="1"/>
                    </a:moveTo>
                    <a:cubicBezTo>
                      <a:pt x="2" y="1"/>
                      <a:pt x="2" y="1"/>
                      <a:pt x="2" y="1"/>
                    </a:cubicBezTo>
                    <a:cubicBezTo>
                      <a:pt x="2" y="1"/>
                      <a:pt x="2" y="0"/>
                      <a:pt x="1" y="0"/>
                    </a:cubicBezTo>
                    <a:cubicBezTo>
                      <a:pt x="1" y="1"/>
                      <a:pt x="1" y="1"/>
                      <a:pt x="1" y="1"/>
                    </a:cubicBezTo>
                    <a:cubicBezTo>
                      <a:pt x="1" y="1"/>
                      <a:pt x="1" y="1"/>
                      <a:pt x="0" y="1"/>
                    </a:cubicBezTo>
                    <a:cubicBezTo>
                      <a:pt x="0" y="1"/>
                      <a:pt x="0" y="2"/>
                      <a:pt x="0" y="2"/>
                    </a:cubicBezTo>
                    <a:cubicBezTo>
                      <a:pt x="0" y="2"/>
                      <a:pt x="1" y="2"/>
                      <a:pt x="1" y="2"/>
                    </a:cubicBezTo>
                    <a:cubicBezTo>
                      <a:pt x="1" y="2"/>
                      <a:pt x="1"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89" name="Freeform 1030"/>
              <p:cNvSpPr>
                <a:spLocks/>
              </p:cNvSpPr>
              <p:nvPr/>
            </p:nvSpPr>
            <p:spPr bwMode="auto">
              <a:xfrm>
                <a:off x="1784" y="2327"/>
                <a:ext cx="5" cy="2"/>
              </a:xfrm>
              <a:custGeom>
                <a:avLst/>
                <a:gdLst>
                  <a:gd name="T0" fmla="*/ 1 w 2"/>
                  <a:gd name="T1" fmla="*/ 0 h 1"/>
                  <a:gd name="T2" fmla="*/ 1 w 2"/>
                  <a:gd name="T3" fmla="*/ 0 h 1"/>
                  <a:gd name="T4" fmla="*/ 1 w 2"/>
                  <a:gd name="T5" fmla="*/ 0 h 1"/>
                  <a:gd name="T6" fmla="*/ 0 w 2"/>
                  <a:gd name="T7" fmla="*/ 0 h 1"/>
                  <a:gd name="T8" fmla="*/ 0 w 2"/>
                  <a:gd name="T9" fmla="*/ 0 h 1"/>
                  <a:gd name="T10" fmla="*/ 1 w 2"/>
                  <a:gd name="T11" fmla="*/ 1 h 1"/>
                  <a:gd name="T12" fmla="*/ 1 w 2"/>
                  <a:gd name="T13" fmla="*/ 1 h 1"/>
                  <a:gd name="T14" fmla="*/ 2 w 2"/>
                  <a:gd name="T15" fmla="*/ 1 h 1"/>
                  <a:gd name="T16" fmla="*/ 2 w 2"/>
                  <a:gd name="T17" fmla="*/ 0 h 1"/>
                  <a:gd name="T18" fmla="*/ 1 w 2"/>
                  <a:gd name="T19"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1">
                    <a:moveTo>
                      <a:pt x="1" y="0"/>
                    </a:moveTo>
                    <a:cubicBezTo>
                      <a:pt x="1" y="0"/>
                      <a:pt x="1" y="0"/>
                      <a:pt x="1" y="0"/>
                    </a:cubicBezTo>
                    <a:cubicBezTo>
                      <a:pt x="1" y="0"/>
                      <a:pt x="1" y="0"/>
                      <a:pt x="1" y="0"/>
                    </a:cubicBezTo>
                    <a:cubicBezTo>
                      <a:pt x="1" y="0"/>
                      <a:pt x="1" y="0"/>
                      <a:pt x="0" y="0"/>
                    </a:cubicBezTo>
                    <a:cubicBezTo>
                      <a:pt x="0" y="0"/>
                      <a:pt x="0" y="0"/>
                      <a:pt x="0" y="0"/>
                    </a:cubicBezTo>
                    <a:cubicBezTo>
                      <a:pt x="1" y="1"/>
                      <a:pt x="1" y="1"/>
                      <a:pt x="1" y="1"/>
                    </a:cubicBezTo>
                    <a:cubicBezTo>
                      <a:pt x="1" y="1"/>
                      <a:pt x="1" y="1"/>
                      <a:pt x="1" y="1"/>
                    </a:cubicBezTo>
                    <a:cubicBezTo>
                      <a:pt x="2" y="1"/>
                      <a:pt x="2" y="1"/>
                      <a:pt x="2" y="1"/>
                    </a:cubicBezTo>
                    <a:cubicBezTo>
                      <a:pt x="2" y="0"/>
                      <a:pt x="2" y="0"/>
                      <a:pt x="2" y="0"/>
                    </a:cubicBezTo>
                    <a:cubicBezTo>
                      <a:pt x="2"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90" name="Freeform 1031"/>
              <p:cNvSpPr>
                <a:spLocks/>
              </p:cNvSpPr>
              <p:nvPr/>
            </p:nvSpPr>
            <p:spPr bwMode="auto">
              <a:xfrm>
                <a:off x="1711" y="2078"/>
                <a:ext cx="2" cy="3"/>
              </a:xfrm>
              <a:custGeom>
                <a:avLst/>
                <a:gdLst>
                  <a:gd name="T0" fmla="*/ 1 w 1"/>
                  <a:gd name="T1" fmla="*/ 1 h 1"/>
                  <a:gd name="T2" fmla="*/ 1 w 1"/>
                  <a:gd name="T3" fmla="*/ 1 h 1"/>
                  <a:gd name="T4" fmla="*/ 1 w 1"/>
                  <a:gd name="T5" fmla="*/ 0 h 1"/>
                  <a:gd name="T6" fmla="*/ 0 w 1"/>
                  <a:gd name="T7" fmla="*/ 0 h 1"/>
                  <a:gd name="T8" fmla="*/ 0 w 1"/>
                  <a:gd name="T9" fmla="*/ 0 h 1"/>
                  <a:gd name="T10" fmla="*/ 0 w 1"/>
                  <a:gd name="T11" fmla="*/ 1 h 1"/>
                  <a:gd name="T12" fmla="*/ 1 w 1"/>
                  <a:gd name="T13" fmla="*/ 1 h 1"/>
                </a:gdLst>
                <a:ahLst/>
                <a:cxnLst>
                  <a:cxn ang="0">
                    <a:pos x="T0" y="T1"/>
                  </a:cxn>
                  <a:cxn ang="0">
                    <a:pos x="T2" y="T3"/>
                  </a:cxn>
                  <a:cxn ang="0">
                    <a:pos x="T4" y="T5"/>
                  </a:cxn>
                  <a:cxn ang="0">
                    <a:pos x="T6" y="T7"/>
                  </a:cxn>
                  <a:cxn ang="0">
                    <a:pos x="T8" y="T9"/>
                  </a:cxn>
                  <a:cxn ang="0">
                    <a:pos x="T10" y="T11"/>
                  </a:cxn>
                  <a:cxn ang="0">
                    <a:pos x="T12" y="T13"/>
                  </a:cxn>
                </a:cxnLst>
                <a:rect l="0" t="0" r="r" b="b"/>
                <a:pathLst>
                  <a:path w="1" h="1">
                    <a:moveTo>
                      <a:pt x="1" y="1"/>
                    </a:moveTo>
                    <a:cubicBezTo>
                      <a:pt x="1" y="1"/>
                      <a:pt x="1" y="1"/>
                      <a:pt x="1" y="1"/>
                    </a:cubicBezTo>
                    <a:cubicBezTo>
                      <a:pt x="1" y="1"/>
                      <a:pt x="1" y="0"/>
                      <a:pt x="1" y="0"/>
                    </a:cubicBezTo>
                    <a:cubicBezTo>
                      <a:pt x="1" y="0"/>
                      <a:pt x="1" y="0"/>
                      <a:pt x="0" y="0"/>
                    </a:cubicBezTo>
                    <a:cubicBezTo>
                      <a:pt x="0" y="0"/>
                      <a:pt x="0" y="0"/>
                      <a:pt x="0" y="0"/>
                    </a:cubicBezTo>
                    <a:cubicBezTo>
                      <a:pt x="0" y="1"/>
                      <a:pt x="0" y="1"/>
                      <a:pt x="0" y="1"/>
                    </a:cubicBezTo>
                    <a:cubicBezTo>
                      <a:pt x="0" y="1"/>
                      <a:pt x="1"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91" name="Freeform 1032"/>
              <p:cNvSpPr>
                <a:spLocks/>
              </p:cNvSpPr>
              <p:nvPr/>
            </p:nvSpPr>
            <p:spPr bwMode="auto">
              <a:xfrm>
                <a:off x="1699" y="1837"/>
                <a:ext cx="5" cy="0"/>
              </a:xfrm>
              <a:custGeom>
                <a:avLst/>
                <a:gdLst>
                  <a:gd name="T0" fmla="*/ 2 w 2"/>
                  <a:gd name="T1" fmla="*/ 1 w 2"/>
                  <a:gd name="T2" fmla="*/ 0 w 2"/>
                  <a:gd name="T3" fmla="*/ 0 w 2"/>
                  <a:gd name="T4" fmla="*/ 1 w 2"/>
                  <a:gd name="T5" fmla="*/ 2 w 2"/>
                  <a:gd name="T6" fmla="*/ 2 w 2"/>
                </a:gdLst>
                <a:ahLst/>
                <a:cxnLst>
                  <a:cxn ang="0">
                    <a:pos x="T0" y="0"/>
                  </a:cxn>
                  <a:cxn ang="0">
                    <a:pos x="T1" y="0"/>
                  </a:cxn>
                  <a:cxn ang="0">
                    <a:pos x="T2" y="0"/>
                  </a:cxn>
                  <a:cxn ang="0">
                    <a:pos x="T3" y="0"/>
                  </a:cxn>
                  <a:cxn ang="0">
                    <a:pos x="T4" y="0"/>
                  </a:cxn>
                  <a:cxn ang="0">
                    <a:pos x="T5" y="0"/>
                  </a:cxn>
                  <a:cxn ang="0">
                    <a:pos x="T6" y="0"/>
                  </a:cxn>
                </a:cxnLst>
                <a:rect l="0" t="0" r="r" b="b"/>
                <a:pathLst>
                  <a:path w="2">
                    <a:moveTo>
                      <a:pt x="2" y="0"/>
                    </a:moveTo>
                    <a:cubicBezTo>
                      <a:pt x="2" y="0"/>
                      <a:pt x="1" y="0"/>
                      <a:pt x="1" y="0"/>
                    </a:cubicBezTo>
                    <a:cubicBezTo>
                      <a:pt x="1" y="0"/>
                      <a:pt x="0" y="0"/>
                      <a:pt x="0" y="0"/>
                    </a:cubicBezTo>
                    <a:cubicBezTo>
                      <a:pt x="0" y="0"/>
                      <a:pt x="0" y="0"/>
                      <a:pt x="0" y="0"/>
                    </a:cubicBezTo>
                    <a:cubicBezTo>
                      <a:pt x="0" y="0"/>
                      <a:pt x="0" y="0"/>
                      <a:pt x="1" y="0"/>
                    </a:cubicBezTo>
                    <a:cubicBezTo>
                      <a:pt x="1" y="0"/>
                      <a:pt x="1" y="0"/>
                      <a:pt x="2" y="0"/>
                    </a:cubicBezTo>
                    <a:cubicBezTo>
                      <a:pt x="2" y="0"/>
                      <a:pt x="2"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92" name="Freeform 1033"/>
              <p:cNvSpPr>
                <a:spLocks/>
              </p:cNvSpPr>
              <p:nvPr/>
            </p:nvSpPr>
            <p:spPr bwMode="auto">
              <a:xfrm>
                <a:off x="1780" y="2329"/>
                <a:ext cx="4" cy="3"/>
              </a:xfrm>
              <a:custGeom>
                <a:avLst/>
                <a:gdLst>
                  <a:gd name="T0" fmla="*/ 0 w 2"/>
                  <a:gd name="T1" fmla="*/ 1 h 1"/>
                  <a:gd name="T2" fmla="*/ 1 w 2"/>
                  <a:gd name="T3" fmla="*/ 1 h 1"/>
                  <a:gd name="T4" fmla="*/ 1 w 2"/>
                  <a:gd name="T5" fmla="*/ 1 h 1"/>
                  <a:gd name="T6" fmla="*/ 2 w 2"/>
                  <a:gd name="T7" fmla="*/ 0 h 1"/>
                  <a:gd name="T8" fmla="*/ 1 w 2"/>
                  <a:gd name="T9" fmla="*/ 0 h 1"/>
                  <a:gd name="T10" fmla="*/ 1 w 2"/>
                  <a:gd name="T11" fmla="*/ 0 h 1"/>
                  <a:gd name="T12" fmla="*/ 1 w 2"/>
                  <a:gd name="T13" fmla="*/ 0 h 1"/>
                  <a:gd name="T14" fmla="*/ 1 w 2"/>
                  <a:gd name="T15" fmla="*/ 0 h 1"/>
                  <a:gd name="T16" fmla="*/ 1 w 2"/>
                  <a:gd name="T17" fmla="*/ 0 h 1"/>
                  <a:gd name="T18" fmla="*/ 0 w 2"/>
                  <a:gd name="T19" fmla="*/ 0 h 1"/>
                  <a:gd name="T20" fmla="*/ 0 w 2"/>
                  <a:gd name="T21" fmla="*/ 1 h 1"/>
                  <a:gd name="T22" fmla="*/ 0 w 2"/>
                  <a:gd name="T23" fmla="*/ 1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 h="1">
                    <a:moveTo>
                      <a:pt x="0" y="1"/>
                    </a:moveTo>
                    <a:cubicBezTo>
                      <a:pt x="0" y="1"/>
                      <a:pt x="0" y="1"/>
                      <a:pt x="1" y="1"/>
                    </a:cubicBezTo>
                    <a:cubicBezTo>
                      <a:pt x="1" y="1"/>
                      <a:pt x="1" y="1"/>
                      <a:pt x="1" y="1"/>
                    </a:cubicBezTo>
                    <a:cubicBezTo>
                      <a:pt x="1" y="0"/>
                      <a:pt x="2" y="0"/>
                      <a:pt x="2" y="0"/>
                    </a:cubicBezTo>
                    <a:cubicBezTo>
                      <a:pt x="2" y="0"/>
                      <a:pt x="1" y="0"/>
                      <a:pt x="1" y="0"/>
                    </a:cubicBezTo>
                    <a:cubicBezTo>
                      <a:pt x="1" y="0"/>
                      <a:pt x="1" y="0"/>
                      <a:pt x="1" y="0"/>
                    </a:cubicBezTo>
                    <a:cubicBezTo>
                      <a:pt x="1" y="0"/>
                      <a:pt x="1" y="0"/>
                      <a:pt x="1" y="0"/>
                    </a:cubicBezTo>
                    <a:cubicBezTo>
                      <a:pt x="1" y="0"/>
                      <a:pt x="1" y="0"/>
                      <a:pt x="1" y="0"/>
                    </a:cubicBezTo>
                    <a:cubicBezTo>
                      <a:pt x="1" y="0"/>
                      <a:pt x="1" y="0"/>
                      <a:pt x="1" y="0"/>
                    </a:cubicBezTo>
                    <a:cubicBezTo>
                      <a:pt x="1" y="0"/>
                      <a:pt x="0" y="0"/>
                      <a:pt x="0" y="0"/>
                    </a:cubicBezTo>
                    <a:cubicBezTo>
                      <a:pt x="0" y="0"/>
                      <a:pt x="0" y="0"/>
                      <a:pt x="0" y="1"/>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93" name="Oval 1034"/>
              <p:cNvSpPr>
                <a:spLocks noChangeArrowheads="1"/>
              </p:cNvSpPr>
              <p:nvPr/>
            </p:nvSpPr>
            <p:spPr bwMode="auto">
              <a:xfrm>
                <a:off x="1676" y="2066"/>
                <a:ext cx="2" cy="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94" name="Freeform 1035"/>
              <p:cNvSpPr>
                <a:spLocks/>
              </p:cNvSpPr>
              <p:nvPr/>
            </p:nvSpPr>
            <p:spPr bwMode="auto">
              <a:xfrm>
                <a:off x="1685" y="2045"/>
                <a:ext cx="2" cy="2"/>
              </a:xfrm>
              <a:custGeom>
                <a:avLst/>
                <a:gdLst>
                  <a:gd name="T0" fmla="*/ 0 w 1"/>
                  <a:gd name="T1" fmla="*/ 1 h 1"/>
                  <a:gd name="T2" fmla="*/ 0 w 1"/>
                  <a:gd name="T3" fmla="*/ 1 h 1"/>
                  <a:gd name="T4" fmla="*/ 1 w 1"/>
                  <a:gd name="T5" fmla="*/ 1 h 1"/>
                  <a:gd name="T6" fmla="*/ 1 w 1"/>
                  <a:gd name="T7" fmla="*/ 0 h 1"/>
                  <a:gd name="T8" fmla="*/ 0 w 1"/>
                  <a:gd name="T9" fmla="*/ 0 h 1"/>
                  <a:gd name="T10" fmla="*/ 0 w 1"/>
                  <a:gd name="T11" fmla="*/ 1 h 1"/>
                </a:gdLst>
                <a:ahLst/>
                <a:cxnLst>
                  <a:cxn ang="0">
                    <a:pos x="T0" y="T1"/>
                  </a:cxn>
                  <a:cxn ang="0">
                    <a:pos x="T2" y="T3"/>
                  </a:cxn>
                  <a:cxn ang="0">
                    <a:pos x="T4" y="T5"/>
                  </a:cxn>
                  <a:cxn ang="0">
                    <a:pos x="T6" y="T7"/>
                  </a:cxn>
                  <a:cxn ang="0">
                    <a:pos x="T8" y="T9"/>
                  </a:cxn>
                  <a:cxn ang="0">
                    <a:pos x="T10" y="T11"/>
                  </a:cxn>
                </a:cxnLst>
                <a:rect l="0" t="0" r="r" b="b"/>
                <a:pathLst>
                  <a:path w="1" h="1">
                    <a:moveTo>
                      <a:pt x="0" y="1"/>
                    </a:moveTo>
                    <a:cubicBezTo>
                      <a:pt x="0" y="1"/>
                      <a:pt x="0" y="1"/>
                      <a:pt x="0" y="1"/>
                    </a:cubicBezTo>
                    <a:cubicBezTo>
                      <a:pt x="0" y="1"/>
                      <a:pt x="1" y="1"/>
                      <a:pt x="1" y="1"/>
                    </a:cubicBezTo>
                    <a:cubicBezTo>
                      <a:pt x="1" y="0"/>
                      <a:pt x="1" y="0"/>
                      <a:pt x="1" y="0"/>
                    </a:cubicBezTo>
                    <a:cubicBezTo>
                      <a:pt x="1" y="0"/>
                      <a:pt x="1" y="0"/>
                      <a:pt x="0" y="0"/>
                    </a:cubicBezTo>
                    <a:cubicBezTo>
                      <a:pt x="0" y="0"/>
                      <a:pt x="0"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95" name="Freeform 1036"/>
              <p:cNvSpPr>
                <a:spLocks/>
              </p:cNvSpPr>
              <p:nvPr/>
            </p:nvSpPr>
            <p:spPr bwMode="auto">
              <a:xfrm>
                <a:off x="1652" y="1863"/>
                <a:ext cx="5" cy="2"/>
              </a:xfrm>
              <a:custGeom>
                <a:avLst/>
                <a:gdLst>
                  <a:gd name="T0" fmla="*/ 1 w 2"/>
                  <a:gd name="T1" fmla="*/ 0 h 1"/>
                  <a:gd name="T2" fmla="*/ 0 w 2"/>
                  <a:gd name="T3" fmla="*/ 1 h 1"/>
                  <a:gd name="T4" fmla="*/ 1 w 2"/>
                  <a:gd name="T5" fmla="*/ 1 h 1"/>
                  <a:gd name="T6" fmla="*/ 2 w 2"/>
                  <a:gd name="T7" fmla="*/ 1 h 1"/>
                  <a:gd name="T8" fmla="*/ 1 w 2"/>
                  <a:gd name="T9" fmla="*/ 0 h 1"/>
                </a:gdLst>
                <a:ahLst/>
                <a:cxnLst>
                  <a:cxn ang="0">
                    <a:pos x="T0" y="T1"/>
                  </a:cxn>
                  <a:cxn ang="0">
                    <a:pos x="T2" y="T3"/>
                  </a:cxn>
                  <a:cxn ang="0">
                    <a:pos x="T4" y="T5"/>
                  </a:cxn>
                  <a:cxn ang="0">
                    <a:pos x="T6" y="T7"/>
                  </a:cxn>
                  <a:cxn ang="0">
                    <a:pos x="T8" y="T9"/>
                  </a:cxn>
                </a:cxnLst>
                <a:rect l="0" t="0" r="r" b="b"/>
                <a:pathLst>
                  <a:path w="2" h="1">
                    <a:moveTo>
                      <a:pt x="1" y="0"/>
                    </a:moveTo>
                    <a:cubicBezTo>
                      <a:pt x="1" y="0"/>
                      <a:pt x="0" y="0"/>
                      <a:pt x="0" y="1"/>
                    </a:cubicBezTo>
                    <a:cubicBezTo>
                      <a:pt x="0" y="1"/>
                      <a:pt x="1" y="1"/>
                      <a:pt x="1" y="1"/>
                    </a:cubicBezTo>
                    <a:cubicBezTo>
                      <a:pt x="1" y="1"/>
                      <a:pt x="1" y="1"/>
                      <a:pt x="2" y="1"/>
                    </a:cubicBezTo>
                    <a:cubicBezTo>
                      <a:pt x="2" y="1"/>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96" name="Freeform 1037"/>
              <p:cNvSpPr>
                <a:spLocks/>
              </p:cNvSpPr>
              <p:nvPr/>
            </p:nvSpPr>
            <p:spPr bwMode="auto">
              <a:xfrm>
                <a:off x="1687" y="2071"/>
                <a:ext cx="5" cy="0"/>
              </a:xfrm>
              <a:custGeom>
                <a:avLst/>
                <a:gdLst>
                  <a:gd name="T0" fmla="*/ 1 w 2"/>
                  <a:gd name="T1" fmla="*/ 0 w 2"/>
                  <a:gd name="T2" fmla="*/ 1 w 2"/>
                  <a:gd name="T3" fmla="*/ 2 w 2"/>
                  <a:gd name="T4" fmla="*/ 1 w 2"/>
                  <a:gd name="T5" fmla="*/ 1 w 2"/>
                </a:gdLst>
                <a:ahLst/>
                <a:cxnLst>
                  <a:cxn ang="0">
                    <a:pos x="T0" y="0"/>
                  </a:cxn>
                  <a:cxn ang="0">
                    <a:pos x="T1" y="0"/>
                  </a:cxn>
                  <a:cxn ang="0">
                    <a:pos x="T2" y="0"/>
                  </a:cxn>
                  <a:cxn ang="0">
                    <a:pos x="T3" y="0"/>
                  </a:cxn>
                  <a:cxn ang="0">
                    <a:pos x="T4" y="0"/>
                  </a:cxn>
                  <a:cxn ang="0">
                    <a:pos x="T5" y="0"/>
                  </a:cxn>
                </a:cxnLst>
                <a:rect l="0" t="0" r="r" b="b"/>
                <a:pathLst>
                  <a:path w="2">
                    <a:moveTo>
                      <a:pt x="1" y="0"/>
                    </a:moveTo>
                    <a:cubicBezTo>
                      <a:pt x="1" y="0"/>
                      <a:pt x="0" y="0"/>
                      <a:pt x="0" y="0"/>
                    </a:cubicBezTo>
                    <a:cubicBezTo>
                      <a:pt x="1" y="0"/>
                      <a:pt x="1" y="0"/>
                      <a:pt x="1" y="0"/>
                    </a:cubicBezTo>
                    <a:cubicBezTo>
                      <a:pt x="1" y="0"/>
                      <a:pt x="2" y="0"/>
                      <a:pt x="2" y="0"/>
                    </a:cubicBezTo>
                    <a:cubicBezTo>
                      <a:pt x="2" y="0"/>
                      <a:pt x="2" y="0"/>
                      <a:pt x="1"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97" name="Freeform 1038"/>
              <p:cNvSpPr>
                <a:spLocks/>
              </p:cNvSpPr>
              <p:nvPr/>
            </p:nvSpPr>
            <p:spPr bwMode="auto">
              <a:xfrm>
                <a:off x="1680" y="2045"/>
                <a:ext cx="5" cy="2"/>
              </a:xfrm>
              <a:custGeom>
                <a:avLst/>
                <a:gdLst>
                  <a:gd name="T0" fmla="*/ 0 w 2"/>
                  <a:gd name="T1" fmla="*/ 0 h 1"/>
                  <a:gd name="T2" fmla="*/ 0 w 2"/>
                  <a:gd name="T3" fmla="*/ 1 h 1"/>
                  <a:gd name="T4" fmla="*/ 0 w 2"/>
                  <a:gd name="T5" fmla="*/ 1 h 1"/>
                  <a:gd name="T6" fmla="*/ 1 w 2"/>
                  <a:gd name="T7" fmla="*/ 1 h 1"/>
                  <a:gd name="T8" fmla="*/ 2 w 2"/>
                  <a:gd name="T9" fmla="*/ 0 h 1"/>
                  <a:gd name="T10" fmla="*/ 1 w 2"/>
                  <a:gd name="T11" fmla="*/ 0 h 1"/>
                  <a:gd name="T12" fmla="*/ 1 w 2"/>
                  <a:gd name="T13" fmla="*/ 0 h 1"/>
                  <a:gd name="T14" fmla="*/ 0 w 2"/>
                  <a:gd name="T15" fmla="*/ 0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1">
                    <a:moveTo>
                      <a:pt x="0" y="0"/>
                    </a:moveTo>
                    <a:cubicBezTo>
                      <a:pt x="0" y="0"/>
                      <a:pt x="0" y="1"/>
                      <a:pt x="0" y="1"/>
                    </a:cubicBezTo>
                    <a:cubicBezTo>
                      <a:pt x="0" y="1"/>
                      <a:pt x="0" y="1"/>
                      <a:pt x="0" y="1"/>
                    </a:cubicBezTo>
                    <a:cubicBezTo>
                      <a:pt x="0" y="1"/>
                      <a:pt x="1" y="1"/>
                      <a:pt x="1" y="1"/>
                    </a:cubicBezTo>
                    <a:cubicBezTo>
                      <a:pt x="1" y="0"/>
                      <a:pt x="1" y="0"/>
                      <a:pt x="2" y="0"/>
                    </a:cubicBezTo>
                    <a:cubicBezTo>
                      <a:pt x="1" y="0"/>
                      <a:pt x="1" y="0"/>
                      <a:pt x="1" y="0"/>
                    </a:cubicBezTo>
                    <a:cubicBezTo>
                      <a:pt x="1" y="0"/>
                      <a:pt x="1" y="0"/>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98" name="Freeform 1039"/>
              <p:cNvSpPr>
                <a:spLocks/>
              </p:cNvSpPr>
              <p:nvPr/>
            </p:nvSpPr>
            <p:spPr bwMode="auto">
              <a:xfrm>
                <a:off x="1579" y="1875"/>
                <a:ext cx="2" cy="2"/>
              </a:xfrm>
              <a:custGeom>
                <a:avLst/>
                <a:gdLst>
                  <a:gd name="T0" fmla="*/ 1 w 1"/>
                  <a:gd name="T1" fmla="*/ 1 h 1"/>
                  <a:gd name="T2" fmla="*/ 1 w 1"/>
                  <a:gd name="T3" fmla="*/ 0 h 1"/>
                  <a:gd name="T4" fmla="*/ 0 w 1"/>
                  <a:gd name="T5" fmla="*/ 0 h 1"/>
                  <a:gd name="T6" fmla="*/ 0 w 1"/>
                  <a:gd name="T7" fmla="*/ 0 h 1"/>
                  <a:gd name="T8" fmla="*/ 0 w 1"/>
                  <a:gd name="T9" fmla="*/ 0 h 1"/>
                  <a:gd name="T10" fmla="*/ 0 w 1"/>
                  <a:gd name="T11" fmla="*/ 1 h 1"/>
                  <a:gd name="T12" fmla="*/ 1 w 1"/>
                  <a:gd name="T13" fmla="*/ 1 h 1"/>
                  <a:gd name="T14" fmla="*/ 1 w 1"/>
                  <a:gd name="T15" fmla="*/ 1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1">
                    <a:moveTo>
                      <a:pt x="1" y="1"/>
                    </a:moveTo>
                    <a:cubicBezTo>
                      <a:pt x="1" y="0"/>
                      <a:pt x="1" y="0"/>
                      <a:pt x="1" y="0"/>
                    </a:cubicBezTo>
                    <a:cubicBezTo>
                      <a:pt x="1" y="0"/>
                      <a:pt x="0" y="0"/>
                      <a:pt x="0" y="0"/>
                    </a:cubicBezTo>
                    <a:cubicBezTo>
                      <a:pt x="0" y="0"/>
                      <a:pt x="0" y="0"/>
                      <a:pt x="0" y="0"/>
                    </a:cubicBezTo>
                    <a:cubicBezTo>
                      <a:pt x="0" y="0"/>
                      <a:pt x="0" y="0"/>
                      <a:pt x="0" y="0"/>
                    </a:cubicBezTo>
                    <a:cubicBezTo>
                      <a:pt x="0" y="1"/>
                      <a:pt x="0" y="1"/>
                      <a:pt x="0" y="1"/>
                    </a:cubicBezTo>
                    <a:cubicBezTo>
                      <a:pt x="0" y="1"/>
                      <a:pt x="1" y="1"/>
                      <a:pt x="1" y="1"/>
                    </a:cubicBezTo>
                    <a:cubicBezTo>
                      <a:pt x="1" y="1"/>
                      <a:pt x="1"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99" name="Freeform 1040"/>
              <p:cNvSpPr>
                <a:spLocks/>
              </p:cNvSpPr>
              <p:nvPr/>
            </p:nvSpPr>
            <p:spPr bwMode="auto">
              <a:xfrm>
                <a:off x="1408" y="1870"/>
                <a:ext cx="14" cy="9"/>
              </a:xfrm>
              <a:custGeom>
                <a:avLst/>
                <a:gdLst>
                  <a:gd name="T0" fmla="*/ 3 w 6"/>
                  <a:gd name="T1" fmla="*/ 3 h 4"/>
                  <a:gd name="T2" fmla="*/ 4 w 6"/>
                  <a:gd name="T3" fmla="*/ 3 h 4"/>
                  <a:gd name="T4" fmla="*/ 6 w 6"/>
                  <a:gd name="T5" fmla="*/ 3 h 4"/>
                  <a:gd name="T6" fmla="*/ 6 w 6"/>
                  <a:gd name="T7" fmla="*/ 3 h 4"/>
                  <a:gd name="T8" fmla="*/ 6 w 6"/>
                  <a:gd name="T9" fmla="*/ 2 h 4"/>
                  <a:gd name="T10" fmla="*/ 6 w 6"/>
                  <a:gd name="T11" fmla="*/ 1 h 4"/>
                  <a:gd name="T12" fmla="*/ 4 w 6"/>
                  <a:gd name="T13" fmla="*/ 0 h 4"/>
                  <a:gd name="T14" fmla="*/ 2 w 6"/>
                  <a:gd name="T15" fmla="*/ 0 h 4"/>
                  <a:gd name="T16" fmla="*/ 0 w 6"/>
                  <a:gd name="T17" fmla="*/ 1 h 4"/>
                  <a:gd name="T18" fmla="*/ 0 w 6"/>
                  <a:gd name="T19" fmla="*/ 2 h 4"/>
                  <a:gd name="T20" fmla="*/ 0 w 6"/>
                  <a:gd name="T21" fmla="*/ 3 h 4"/>
                  <a:gd name="T22" fmla="*/ 1 w 6"/>
                  <a:gd name="T23" fmla="*/ 3 h 4"/>
                  <a:gd name="T24" fmla="*/ 2 w 6"/>
                  <a:gd name="T25" fmla="*/ 4 h 4"/>
                  <a:gd name="T26" fmla="*/ 3 w 6"/>
                  <a:gd name="T27"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 h="4">
                    <a:moveTo>
                      <a:pt x="3" y="3"/>
                    </a:moveTo>
                    <a:cubicBezTo>
                      <a:pt x="4" y="3"/>
                      <a:pt x="4" y="3"/>
                      <a:pt x="4" y="3"/>
                    </a:cubicBezTo>
                    <a:cubicBezTo>
                      <a:pt x="5" y="3"/>
                      <a:pt x="5" y="3"/>
                      <a:pt x="6" y="3"/>
                    </a:cubicBezTo>
                    <a:cubicBezTo>
                      <a:pt x="6" y="3"/>
                      <a:pt x="6" y="3"/>
                      <a:pt x="6" y="3"/>
                    </a:cubicBezTo>
                    <a:cubicBezTo>
                      <a:pt x="6" y="2"/>
                      <a:pt x="6" y="2"/>
                      <a:pt x="6" y="2"/>
                    </a:cubicBezTo>
                    <a:cubicBezTo>
                      <a:pt x="6" y="1"/>
                      <a:pt x="6" y="1"/>
                      <a:pt x="6" y="1"/>
                    </a:cubicBezTo>
                    <a:cubicBezTo>
                      <a:pt x="5" y="1"/>
                      <a:pt x="5" y="0"/>
                      <a:pt x="4" y="0"/>
                    </a:cubicBezTo>
                    <a:cubicBezTo>
                      <a:pt x="3" y="0"/>
                      <a:pt x="3" y="0"/>
                      <a:pt x="2" y="0"/>
                    </a:cubicBezTo>
                    <a:cubicBezTo>
                      <a:pt x="1" y="0"/>
                      <a:pt x="1" y="1"/>
                      <a:pt x="0" y="1"/>
                    </a:cubicBezTo>
                    <a:cubicBezTo>
                      <a:pt x="0" y="1"/>
                      <a:pt x="0" y="1"/>
                      <a:pt x="0" y="2"/>
                    </a:cubicBezTo>
                    <a:cubicBezTo>
                      <a:pt x="0" y="2"/>
                      <a:pt x="0" y="2"/>
                      <a:pt x="0" y="3"/>
                    </a:cubicBezTo>
                    <a:cubicBezTo>
                      <a:pt x="0" y="3"/>
                      <a:pt x="1" y="3"/>
                      <a:pt x="1" y="3"/>
                    </a:cubicBezTo>
                    <a:cubicBezTo>
                      <a:pt x="2" y="3"/>
                      <a:pt x="2" y="3"/>
                      <a:pt x="2" y="4"/>
                    </a:cubicBezTo>
                    <a:cubicBezTo>
                      <a:pt x="3" y="4"/>
                      <a:pt x="3" y="4"/>
                      <a:pt x="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100" name="Freeform 1041"/>
              <p:cNvSpPr>
                <a:spLocks/>
              </p:cNvSpPr>
              <p:nvPr/>
            </p:nvSpPr>
            <p:spPr bwMode="auto">
              <a:xfrm>
                <a:off x="1368" y="1903"/>
                <a:ext cx="66" cy="50"/>
              </a:xfrm>
              <a:custGeom>
                <a:avLst/>
                <a:gdLst>
                  <a:gd name="T0" fmla="*/ 7 w 28"/>
                  <a:gd name="T1" fmla="*/ 7 h 21"/>
                  <a:gd name="T2" fmla="*/ 8 w 28"/>
                  <a:gd name="T3" fmla="*/ 7 h 21"/>
                  <a:gd name="T4" fmla="*/ 7 w 28"/>
                  <a:gd name="T5" fmla="*/ 8 h 21"/>
                  <a:gd name="T6" fmla="*/ 7 w 28"/>
                  <a:gd name="T7" fmla="*/ 10 h 21"/>
                  <a:gd name="T8" fmla="*/ 6 w 28"/>
                  <a:gd name="T9" fmla="*/ 11 h 21"/>
                  <a:gd name="T10" fmla="*/ 6 w 28"/>
                  <a:gd name="T11" fmla="*/ 13 h 21"/>
                  <a:gd name="T12" fmla="*/ 5 w 28"/>
                  <a:gd name="T13" fmla="*/ 12 h 21"/>
                  <a:gd name="T14" fmla="*/ 3 w 28"/>
                  <a:gd name="T15" fmla="*/ 12 h 21"/>
                  <a:gd name="T16" fmla="*/ 3 w 28"/>
                  <a:gd name="T17" fmla="*/ 13 h 21"/>
                  <a:gd name="T18" fmla="*/ 1 w 28"/>
                  <a:gd name="T19" fmla="*/ 14 h 21"/>
                  <a:gd name="T20" fmla="*/ 1 w 28"/>
                  <a:gd name="T21" fmla="*/ 15 h 21"/>
                  <a:gd name="T22" fmla="*/ 2 w 28"/>
                  <a:gd name="T23" fmla="*/ 14 h 21"/>
                  <a:gd name="T24" fmla="*/ 5 w 28"/>
                  <a:gd name="T25" fmla="*/ 14 h 21"/>
                  <a:gd name="T26" fmla="*/ 9 w 28"/>
                  <a:gd name="T27" fmla="*/ 13 h 21"/>
                  <a:gd name="T28" fmla="*/ 16 w 28"/>
                  <a:gd name="T29" fmla="*/ 13 h 21"/>
                  <a:gd name="T30" fmla="*/ 12 w 28"/>
                  <a:gd name="T31" fmla="*/ 14 h 21"/>
                  <a:gd name="T32" fmla="*/ 9 w 28"/>
                  <a:gd name="T33" fmla="*/ 15 h 21"/>
                  <a:gd name="T34" fmla="*/ 10 w 28"/>
                  <a:gd name="T35" fmla="*/ 16 h 21"/>
                  <a:gd name="T36" fmla="*/ 7 w 28"/>
                  <a:gd name="T37" fmla="*/ 16 h 21"/>
                  <a:gd name="T38" fmla="*/ 6 w 28"/>
                  <a:gd name="T39" fmla="*/ 17 h 21"/>
                  <a:gd name="T40" fmla="*/ 6 w 28"/>
                  <a:gd name="T41" fmla="*/ 17 h 21"/>
                  <a:gd name="T42" fmla="*/ 7 w 28"/>
                  <a:gd name="T43" fmla="*/ 18 h 21"/>
                  <a:gd name="T44" fmla="*/ 7 w 28"/>
                  <a:gd name="T45" fmla="*/ 18 h 21"/>
                  <a:gd name="T46" fmla="*/ 6 w 28"/>
                  <a:gd name="T47" fmla="*/ 19 h 21"/>
                  <a:gd name="T48" fmla="*/ 7 w 28"/>
                  <a:gd name="T49" fmla="*/ 21 h 21"/>
                  <a:gd name="T50" fmla="*/ 9 w 28"/>
                  <a:gd name="T51" fmla="*/ 20 h 21"/>
                  <a:gd name="T52" fmla="*/ 10 w 28"/>
                  <a:gd name="T53" fmla="*/ 20 h 21"/>
                  <a:gd name="T54" fmla="*/ 12 w 28"/>
                  <a:gd name="T55" fmla="*/ 19 h 21"/>
                  <a:gd name="T56" fmla="*/ 16 w 28"/>
                  <a:gd name="T57" fmla="*/ 20 h 21"/>
                  <a:gd name="T58" fmla="*/ 16 w 28"/>
                  <a:gd name="T59" fmla="*/ 18 h 21"/>
                  <a:gd name="T60" fmla="*/ 17 w 28"/>
                  <a:gd name="T61" fmla="*/ 18 h 21"/>
                  <a:gd name="T62" fmla="*/ 18 w 28"/>
                  <a:gd name="T63" fmla="*/ 18 h 21"/>
                  <a:gd name="T64" fmla="*/ 19 w 28"/>
                  <a:gd name="T65" fmla="*/ 16 h 21"/>
                  <a:gd name="T66" fmla="*/ 17 w 28"/>
                  <a:gd name="T67" fmla="*/ 16 h 21"/>
                  <a:gd name="T68" fmla="*/ 19 w 28"/>
                  <a:gd name="T69" fmla="*/ 15 h 21"/>
                  <a:gd name="T70" fmla="*/ 21 w 28"/>
                  <a:gd name="T71" fmla="*/ 14 h 21"/>
                  <a:gd name="T72" fmla="*/ 21 w 28"/>
                  <a:gd name="T73" fmla="*/ 14 h 21"/>
                  <a:gd name="T74" fmla="*/ 21 w 28"/>
                  <a:gd name="T75" fmla="*/ 12 h 21"/>
                  <a:gd name="T76" fmla="*/ 22 w 28"/>
                  <a:gd name="T77" fmla="*/ 11 h 21"/>
                  <a:gd name="T78" fmla="*/ 23 w 28"/>
                  <a:gd name="T79" fmla="*/ 10 h 21"/>
                  <a:gd name="T80" fmla="*/ 25 w 28"/>
                  <a:gd name="T81" fmla="*/ 7 h 21"/>
                  <a:gd name="T82" fmla="*/ 26 w 28"/>
                  <a:gd name="T83" fmla="*/ 5 h 21"/>
                  <a:gd name="T84" fmla="*/ 28 w 28"/>
                  <a:gd name="T85" fmla="*/ 3 h 21"/>
                  <a:gd name="T86" fmla="*/ 25 w 28"/>
                  <a:gd name="T87" fmla="*/ 2 h 21"/>
                  <a:gd name="T88" fmla="*/ 26 w 28"/>
                  <a:gd name="T89" fmla="*/ 1 h 21"/>
                  <a:gd name="T90" fmla="*/ 25 w 28"/>
                  <a:gd name="T91" fmla="*/ 0 h 21"/>
                  <a:gd name="T92" fmla="*/ 24 w 28"/>
                  <a:gd name="T93" fmla="*/ 1 h 21"/>
                  <a:gd name="T94" fmla="*/ 23 w 28"/>
                  <a:gd name="T95" fmla="*/ 3 h 21"/>
                  <a:gd name="T96" fmla="*/ 21 w 28"/>
                  <a:gd name="T97" fmla="*/ 4 h 21"/>
                  <a:gd name="T98" fmla="*/ 21 w 28"/>
                  <a:gd name="T99" fmla="*/ 3 h 21"/>
                  <a:gd name="T100" fmla="*/ 20 w 28"/>
                  <a:gd name="T101" fmla="*/ 1 h 21"/>
                  <a:gd name="T102" fmla="*/ 17 w 28"/>
                  <a:gd name="T103" fmla="*/ 1 h 21"/>
                  <a:gd name="T104" fmla="*/ 15 w 28"/>
                  <a:gd name="T105" fmla="*/ 2 h 21"/>
                  <a:gd name="T106" fmla="*/ 13 w 28"/>
                  <a:gd name="T107" fmla="*/ 4 h 21"/>
                  <a:gd name="T108" fmla="*/ 15 w 28"/>
                  <a:gd name="T109" fmla="*/ 6 h 21"/>
                  <a:gd name="T110" fmla="*/ 13 w 28"/>
                  <a:gd name="T111" fmla="*/ 6 h 21"/>
                  <a:gd name="T112" fmla="*/ 15 w 28"/>
                  <a:gd name="T113" fmla="*/ 8 h 21"/>
                  <a:gd name="T114" fmla="*/ 15 w 28"/>
                  <a:gd name="T115" fmla="*/ 10 h 21"/>
                  <a:gd name="T116" fmla="*/ 13 w 28"/>
                  <a:gd name="T117" fmla="*/ 10 h 21"/>
                  <a:gd name="T118" fmla="*/ 11 w 28"/>
                  <a:gd name="T119" fmla="*/ 7 h 21"/>
                  <a:gd name="T120" fmla="*/ 11 w 28"/>
                  <a:gd name="T121" fmla="*/ 6 h 21"/>
                  <a:gd name="T122" fmla="*/ 9 w 28"/>
                  <a:gd name="T123" fmla="*/ 5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8" h="21">
                    <a:moveTo>
                      <a:pt x="8" y="5"/>
                    </a:moveTo>
                    <a:cubicBezTo>
                      <a:pt x="8" y="5"/>
                      <a:pt x="8" y="6"/>
                      <a:pt x="8" y="6"/>
                    </a:cubicBezTo>
                    <a:cubicBezTo>
                      <a:pt x="7" y="6"/>
                      <a:pt x="7" y="6"/>
                      <a:pt x="7" y="7"/>
                    </a:cubicBezTo>
                    <a:cubicBezTo>
                      <a:pt x="7" y="7"/>
                      <a:pt x="7" y="7"/>
                      <a:pt x="7" y="7"/>
                    </a:cubicBezTo>
                    <a:cubicBezTo>
                      <a:pt x="7" y="7"/>
                      <a:pt x="7" y="7"/>
                      <a:pt x="7" y="7"/>
                    </a:cubicBezTo>
                    <a:cubicBezTo>
                      <a:pt x="7" y="7"/>
                      <a:pt x="8" y="7"/>
                      <a:pt x="8" y="7"/>
                    </a:cubicBezTo>
                    <a:cubicBezTo>
                      <a:pt x="8" y="7"/>
                      <a:pt x="8" y="7"/>
                      <a:pt x="9" y="7"/>
                    </a:cubicBezTo>
                    <a:cubicBezTo>
                      <a:pt x="8" y="7"/>
                      <a:pt x="8" y="7"/>
                      <a:pt x="8" y="8"/>
                    </a:cubicBezTo>
                    <a:cubicBezTo>
                      <a:pt x="7" y="8"/>
                      <a:pt x="7" y="8"/>
                      <a:pt x="7" y="8"/>
                    </a:cubicBezTo>
                    <a:cubicBezTo>
                      <a:pt x="7" y="8"/>
                      <a:pt x="7" y="9"/>
                      <a:pt x="6" y="9"/>
                    </a:cubicBezTo>
                    <a:cubicBezTo>
                      <a:pt x="6" y="9"/>
                      <a:pt x="6" y="9"/>
                      <a:pt x="6" y="10"/>
                    </a:cubicBezTo>
                    <a:cubicBezTo>
                      <a:pt x="7" y="10"/>
                      <a:pt x="7" y="10"/>
                      <a:pt x="7" y="10"/>
                    </a:cubicBezTo>
                    <a:cubicBezTo>
                      <a:pt x="7" y="10"/>
                      <a:pt x="7" y="10"/>
                      <a:pt x="7" y="10"/>
                    </a:cubicBezTo>
                    <a:cubicBezTo>
                      <a:pt x="7" y="10"/>
                      <a:pt x="6" y="10"/>
                      <a:pt x="6" y="11"/>
                    </a:cubicBezTo>
                    <a:cubicBezTo>
                      <a:pt x="6" y="11"/>
                      <a:pt x="6" y="11"/>
                      <a:pt x="6" y="11"/>
                    </a:cubicBezTo>
                    <a:cubicBezTo>
                      <a:pt x="6" y="11"/>
                      <a:pt x="6" y="12"/>
                      <a:pt x="7" y="12"/>
                    </a:cubicBezTo>
                    <a:cubicBezTo>
                      <a:pt x="7" y="12"/>
                      <a:pt x="7" y="12"/>
                      <a:pt x="7" y="12"/>
                    </a:cubicBezTo>
                    <a:cubicBezTo>
                      <a:pt x="7" y="13"/>
                      <a:pt x="7" y="13"/>
                      <a:pt x="6" y="13"/>
                    </a:cubicBezTo>
                    <a:cubicBezTo>
                      <a:pt x="6" y="13"/>
                      <a:pt x="6" y="13"/>
                      <a:pt x="6" y="13"/>
                    </a:cubicBezTo>
                    <a:cubicBezTo>
                      <a:pt x="6" y="12"/>
                      <a:pt x="6" y="12"/>
                      <a:pt x="6" y="12"/>
                    </a:cubicBezTo>
                    <a:cubicBezTo>
                      <a:pt x="5" y="12"/>
                      <a:pt x="5" y="12"/>
                      <a:pt x="5" y="12"/>
                    </a:cubicBezTo>
                    <a:cubicBezTo>
                      <a:pt x="5" y="12"/>
                      <a:pt x="5" y="11"/>
                      <a:pt x="5" y="11"/>
                    </a:cubicBezTo>
                    <a:cubicBezTo>
                      <a:pt x="5" y="11"/>
                      <a:pt x="4" y="11"/>
                      <a:pt x="4" y="11"/>
                    </a:cubicBezTo>
                    <a:cubicBezTo>
                      <a:pt x="4" y="12"/>
                      <a:pt x="3" y="12"/>
                      <a:pt x="3" y="12"/>
                    </a:cubicBezTo>
                    <a:cubicBezTo>
                      <a:pt x="3" y="12"/>
                      <a:pt x="3" y="12"/>
                      <a:pt x="3" y="12"/>
                    </a:cubicBezTo>
                    <a:cubicBezTo>
                      <a:pt x="2" y="12"/>
                      <a:pt x="2" y="13"/>
                      <a:pt x="2" y="13"/>
                    </a:cubicBezTo>
                    <a:cubicBezTo>
                      <a:pt x="2" y="13"/>
                      <a:pt x="3" y="13"/>
                      <a:pt x="3" y="13"/>
                    </a:cubicBezTo>
                    <a:cubicBezTo>
                      <a:pt x="3" y="13"/>
                      <a:pt x="2" y="13"/>
                      <a:pt x="2" y="13"/>
                    </a:cubicBezTo>
                    <a:cubicBezTo>
                      <a:pt x="2" y="13"/>
                      <a:pt x="2" y="13"/>
                      <a:pt x="1" y="13"/>
                    </a:cubicBezTo>
                    <a:cubicBezTo>
                      <a:pt x="1" y="13"/>
                      <a:pt x="1" y="14"/>
                      <a:pt x="1" y="14"/>
                    </a:cubicBezTo>
                    <a:cubicBezTo>
                      <a:pt x="1" y="14"/>
                      <a:pt x="0" y="14"/>
                      <a:pt x="0" y="14"/>
                    </a:cubicBezTo>
                    <a:cubicBezTo>
                      <a:pt x="0" y="14"/>
                      <a:pt x="0" y="15"/>
                      <a:pt x="0" y="15"/>
                    </a:cubicBezTo>
                    <a:cubicBezTo>
                      <a:pt x="0" y="15"/>
                      <a:pt x="1" y="15"/>
                      <a:pt x="1" y="15"/>
                    </a:cubicBezTo>
                    <a:cubicBezTo>
                      <a:pt x="1" y="15"/>
                      <a:pt x="1" y="15"/>
                      <a:pt x="1" y="15"/>
                    </a:cubicBezTo>
                    <a:cubicBezTo>
                      <a:pt x="2" y="15"/>
                      <a:pt x="2" y="15"/>
                      <a:pt x="2" y="15"/>
                    </a:cubicBezTo>
                    <a:cubicBezTo>
                      <a:pt x="2" y="15"/>
                      <a:pt x="2" y="14"/>
                      <a:pt x="2" y="14"/>
                    </a:cubicBezTo>
                    <a:cubicBezTo>
                      <a:pt x="3" y="14"/>
                      <a:pt x="3" y="14"/>
                      <a:pt x="4" y="14"/>
                    </a:cubicBezTo>
                    <a:cubicBezTo>
                      <a:pt x="4" y="14"/>
                      <a:pt x="4" y="14"/>
                      <a:pt x="4" y="14"/>
                    </a:cubicBezTo>
                    <a:cubicBezTo>
                      <a:pt x="5" y="14"/>
                      <a:pt x="5" y="14"/>
                      <a:pt x="5" y="14"/>
                    </a:cubicBezTo>
                    <a:cubicBezTo>
                      <a:pt x="6" y="14"/>
                      <a:pt x="6" y="14"/>
                      <a:pt x="6" y="14"/>
                    </a:cubicBezTo>
                    <a:cubicBezTo>
                      <a:pt x="7" y="14"/>
                      <a:pt x="7" y="14"/>
                      <a:pt x="8" y="13"/>
                    </a:cubicBezTo>
                    <a:cubicBezTo>
                      <a:pt x="8" y="13"/>
                      <a:pt x="9" y="13"/>
                      <a:pt x="9" y="13"/>
                    </a:cubicBezTo>
                    <a:cubicBezTo>
                      <a:pt x="9" y="13"/>
                      <a:pt x="10" y="13"/>
                      <a:pt x="10" y="13"/>
                    </a:cubicBezTo>
                    <a:cubicBezTo>
                      <a:pt x="12" y="13"/>
                      <a:pt x="13" y="13"/>
                      <a:pt x="15" y="13"/>
                    </a:cubicBezTo>
                    <a:cubicBezTo>
                      <a:pt x="15" y="13"/>
                      <a:pt x="16" y="13"/>
                      <a:pt x="16" y="13"/>
                    </a:cubicBezTo>
                    <a:cubicBezTo>
                      <a:pt x="16" y="13"/>
                      <a:pt x="15" y="13"/>
                      <a:pt x="15" y="13"/>
                    </a:cubicBezTo>
                    <a:cubicBezTo>
                      <a:pt x="15" y="13"/>
                      <a:pt x="14" y="13"/>
                      <a:pt x="14" y="13"/>
                    </a:cubicBezTo>
                    <a:cubicBezTo>
                      <a:pt x="13" y="14"/>
                      <a:pt x="13" y="14"/>
                      <a:pt x="12" y="14"/>
                    </a:cubicBezTo>
                    <a:cubicBezTo>
                      <a:pt x="12" y="14"/>
                      <a:pt x="12" y="14"/>
                      <a:pt x="11" y="14"/>
                    </a:cubicBezTo>
                    <a:cubicBezTo>
                      <a:pt x="11" y="15"/>
                      <a:pt x="10" y="15"/>
                      <a:pt x="9" y="15"/>
                    </a:cubicBezTo>
                    <a:cubicBezTo>
                      <a:pt x="9" y="15"/>
                      <a:pt x="9" y="15"/>
                      <a:pt x="9" y="15"/>
                    </a:cubicBezTo>
                    <a:cubicBezTo>
                      <a:pt x="9" y="15"/>
                      <a:pt x="10" y="15"/>
                      <a:pt x="10" y="15"/>
                    </a:cubicBezTo>
                    <a:cubicBezTo>
                      <a:pt x="10" y="15"/>
                      <a:pt x="10" y="15"/>
                      <a:pt x="11" y="15"/>
                    </a:cubicBezTo>
                    <a:cubicBezTo>
                      <a:pt x="10" y="15"/>
                      <a:pt x="10" y="15"/>
                      <a:pt x="10" y="16"/>
                    </a:cubicBezTo>
                    <a:cubicBezTo>
                      <a:pt x="9" y="16"/>
                      <a:pt x="9" y="16"/>
                      <a:pt x="8" y="16"/>
                    </a:cubicBezTo>
                    <a:cubicBezTo>
                      <a:pt x="8" y="16"/>
                      <a:pt x="8" y="16"/>
                      <a:pt x="7" y="16"/>
                    </a:cubicBezTo>
                    <a:cubicBezTo>
                      <a:pt x="7" y="16"/>
                      <a:pt x="7" y="16"/>
                      <a:pt x="7" y="16"/>
                    </a:cubicBezTo>
                    <a:cubicBezTo>
                      <a:pt x="7" y="16"/>
                      <a:pt x="7" y="16"/>
                      <a:pt x="7" y="17"/>
                    </a:cubicBezTo>
                    <a:cubicBezTo>
                      <a:pt x="7" y="17"/>
                      <a:pt x="7" y="17"/>
                      <a:pt x="7" y="17"/>
                    </a:cubicBezTo>
                    <a:cubicBezTo>
                      <a:pt x="6" y="17"/>
                      <a:pt x="6" y="17"/>
                      <a:pt x="6" y="17"/>
                    </a:cubicBezTo>
                    <a:cubicBezTo>
                      <a:pt x="6" y="17"/>
                      <a:pt x="6" y="17"/>
                      <a:pt x="5" y="17"/>
                    </a:cubicBezTo>
                    <a:cubicBezTo>
                      <a:pt x="6" y="17"/>
                      <a:pt x="6" y="17"/>
                      <a:pt x="6" y="17"/>
                    </a:cubicBezTo>
                    <a:cubicBezTo>
                      <a:pt x="6" y="17"/>
                      <a:pt x="6" y="17"/>
                      <a:pt x="6" y="17"/>
                    </a:cubicBezTo>
                    <a:cubicBezTo>
                      <a:pt x="6" y="17"/>
                      <a:pt x="6" y="17"/>
                      <a:pt x="6" y="18"/>
                    </a:cubicBezTo>
                    <a:cubicBezTo>
                      <a:pt x="7" y="18"/>
                      <a:pt x="7" y="18"/>
                      <a:pt x="7" y="17"/>
                    </a:cubicBezTo>
                    <a:cubicBezTo>
                      <a:pt x="7" y="18"/>
                      <a:pt x="7" y="18"/>
                      <a:pt x="7" y="18"/>
                    </a:cubicBezTo>
                    <a:cubicBezTo>
                      <a:pt x="7" y="18"/>
                      <a:pt x="8" y="18"/>
                      <a:pt x="8" y="18"/>
                    </a:cubicBezTo>
                    <a:cubicBezTo>
                      <a:pt x="8" y="18"/>
                      <a:pt x="8" y="18"/>
                      <a:pt x="7" y="19"/>
                    </a:cubicBezTo>
                    <a:cubicBezTo>
                      <a:pt x="7" y="18"/>
                      <a:pt x="7" y="18"/>
                      <a:pt x="7" y="18"/>
                    </a:cubicBezTo>
                    <a:cubicBezTo>
                      <a:pt x="7" y="18"/>
                      <a:pt x="6" y="18"/>
                      <a:pt x="6" y="18"/>
                    </a:cubicBezTo>
                    <a:cubicBezTo>
                      <a:pt x="6" y="18"/>
                      <a:pt x="6" y="19"/>
                      <a:pt x="6" y="19"/>
                    </a:cubicBezTo>
                    <a:cubicBezTo>
                      <a:pt x="6" y="19"/>
                      <a:pt x="6" y="19"/>
                      <a:pt x="6" y="19"/>
                    </a:cubicBezTo>
                    <a:cubicBezTo>
                      <a:pt x="6" y="19"/>
                      <a:pt x="6" y="20"/>
                      <a:pt x="6" y="20"/>
                    </a:cubicBezTo>
                    <a:cubicBezTo>
                      <a:pt x="6" y="20"/>
                      <a:pt x="6" y="20"/>
                      <a:pt x="6" y="20"/>
                    </a:cubicBezTo>
                    <a:cubicBezTo>
                      <a:pt x="6" y="20"/>
                      <a:pt x="7" y="21"/>
                      <a:pt x="7" y="21"/>
                    </a:cubicBezTo>
                    <a:cubicBezTo>
                      <a:pt x="7" y="21"/>
                      <a:pt x="8" y="20"/>
                      <a:pt x="8" y="20"/>
                    </a:cubicBezTo>
                    <a:cubicBezTo>
                      <a:pt x="8" y="20"/>
                      <a:pt x="8" y="20"/>
                      <a:pt x="9" y="21"/>
                    </a:cubicBezTo>
                    <a:cubicBezTo>
                      <a:pt x="9" y="20"/>
                      <a:pt x="9" y="20"/>
                      <a:pt x="9" y="20"/>
                    </a:cubicBezTo>
                    <a:cubicBezTo>
                      <a:pt x="9" y="20"/>
                      <a:pt x="9" y="20"/>
                      <a:pt x="9" y="20"/>
                    </a:cubicBezTo>
                    <a:cubicBezTo>
                      <a:pt x="10" y="20"/>
                      <a:pt x="10" y="19"/>
                      <a:pt x="11" y="19"/>
                    </a:cubicBezTo>
                    <a:cubicBezTo>
                      <a:pt x="11" y="19"/>
                      <a:pt x="10" y="20"/>
                      <a:pt x="10" y="20"/>
                    </a:cubicBezTo>
                    <a:cubicBezTo>
                      <a:pt x="10" y="20"/>
                      <a:pt x="10" y="20"/>
                      <a:pt x="10" y="20"/>
                    </a:cubicBezTo>
                    <a:cubicBezTo>
                      <a:pt x="11" y="20"/>
                      <a:pt x="11" y="20"/>
                      <a:pt x="11" y="20"/>
                    </a:cubicBezTo>
                    <a:cubicBezTo>
                      <a:pt x="11" y="20"/>
                      <a:pt x="12" y="20"/>
                      <a:pt x="12" y="19"/>
                    </a:cubicBezTo>
                    <a:cubicBezTo>
                      <a:pt x="12" y="19"/>
                      <a:pt x="12" y="20"/>
                      <a:pt x="12" y="20"/>
                    </a:cubicBezTo>
                    <a:cubicBezTo>
                      <a:pt x="13" y="20"/>
                      <a:pt x="13" y="20"/>
                      <a:pt x="13" y="20"/>
                    </a:cubicBezTo>
                    <a:cubicBezTo>
                      <a:pt x="14" y="20"/>
                      <a:pt x="15" y="20"/>
                      <a:pt x="16" y="20"/>
                    </a:cubicBezTo>
                    <a:cubicBezTo>
                      <a:pt x="16" y="19"/>
                      <a:pt x="16" y="19"/>
                      <a:pt x="17" y="19"/>
                    </a:cubicBezTo>
                    <a:cubicBezTo>
                      <a:pt x="16" y="19"/>
                      <a:pt x="16" y="18"/>
                      <a:pt x="16" y="18"/>
                    </a:cubicBezTo>
                    <a:cubicBezTo>
                      <a:pt x="16" y="18"/>
                      <a:pt x="16" y="18"/>
                      <a:pt x="16" y="18"/>
                    </a:cubicBezTo>
                    <a:cubicBezTo>
                      <a:pt x="16" y="18"/>
                      <a:pt x="16" y="17"/>
                      <a:pt x="16" y="17"/>
                    </a:cubicBezTo>
                    <a:cubicBezTo>
                      <a:pt x="17" y="17"/>
                      <a:pt x="17" y="17"/>
                      <a:pt x="17" y="18"/>
                    </a:cubicBezTo>
                    <a:cubicBezTo>
                      <a:pt x="17" y="18"/>
                      <a:pt x="17" y="18"/>
                      <a:pt x="17" y="18"/>
                    </a:cubicBezTo>
                    <a:cubicBezTo>
                      <a:pt x="17" y="18"/>
                      <a:pt x="18" y="19"/>
                      <a:pt x="18" y="19"/>
                    </a:cubicBezTo>
                    <a:cubicBezTo>
                      <a:pt x="18" y="19"/>
                      <a:pt x="18" y="19"/>
                      <a:pt x="18" y="18"/>
                    </a:cubicBezTo>
                    <a:cubicBezTo>
                      <a:pt x="18" y="18"/>
                      <a:pt x="18" y="18"/>
                      <a:pt x="18" y="18"/>
                    </a:cubicBezTo>
                    <a:cubicBezTo>
                      <a:pt x="18" y="18"/>
                      <a:pt x="18" y="18"/>
                      <a:pt x="18" y="17"/>
                    </a:cubicBezTo>
                    <a:cubicBezTo>
                      <a:pt x="18" y="17"/>
                      <a:pt x="18" y="17"/>
                      <a:pt x="18" y="17"/>
                    </a:cubicBezTo>
                    <a:cubicBezTo>
                      <a:pt x="18" y="17"/>
                      <a:pt x="19" y="17"/>
                      <a:pt x="19" y="16"/>
                    </a:cubicBezTo>
                    <a:cubicBezTo>
                      <a:pt x="18" y="17"/>
                      <a:pt x="18" y="17"/>
                      <a:pt x="18" y="17"/>
                    </a:cubicBezTo>
                    <a:cubicBezTo>
                      <a:pt x="17" y="17"/>
                      <a:pt x="17" y="17"/>
                      <a:pt x="17" y="17"/>
                    </a:cubicBezTo>
                    <a:cubicBezTo>
                      <a:pt x="17" y="17"/>
                      <a:pt x="17" y="16"/>
                      <a:pt x="17" y="16"/>
                    </a:cubicBezTo>
                    <a:cubicBezTo>
                      <a:pt x="17" y="16"/>
                      <a:pt x="18" y="16"/>
                      <a:pt x="18" y="16"/>
                    </a:cubicBezTo>
                    <a:cubicBezTo>
                      <a:pt x="18" y="15"/>
                      <a:pt x="19" y="15"/>
                      <a:pt x="19" y="15"/>
                    </a:cubicBezTo>
                    <a:cubicBezTo>
                      <a:pt x="19" y="15"/>
                      <a:pt x="19" y="15"/>
                      <a:pt x="19" y="15"/>
                    </a:cubicBezTo>
                    <a:cubicBezTo>
                      <a:pt x="19" y="14"/>
                      <a:pt x="19" y="14"/>
                      <a:pt x="19" y="14"/>
                    </a:cubicBezTo>
                    <a:cubicBezTo>
                      <a:pt x="19" y="14"/>
                      <a:pt x="20" y="14"/>
                      <a:pt x="20" y="14"/>
                    </a:cubicBezTo>
                    <a:cubicBezTo>
                      <a:pt x="20" y="14"/>
                      <a:pt x="20" y="14"/>
                      <a:pt x="21" y="14"/>
                    </a:cubicBezTo>
                    <a:cubicBezTo>
                      <a:pt x="21" y="14"/>
                      <a:pt x="21" y="14"/>
                      <a:pt x="21" y="14"/>
                    </a:cubicBezTo>
                    <a:cubicBezTo>
                      <a:pt x="21" y="14"/>
                      <a:pt x="21" y="15"/>
                      <a:pt x="21" y="15"/>
                    </a:cubicBezTo>
                    <a:cubicBezTo>
                      <a:pt x="21" y="15"/>
                      <a:pt x="21" y="14"/>
                      <a:pt x="21" y="14"/>
                    </a:cubicBezTo>
                    <a:cubicBezTo>
                      <a:pt x="22" y="14"/>
                      <a:pt x="22" y="13"/>
                      <a:pt x="22" y="13"/>
                    </a:cubicBezTo>
                    <a:cubicBezTo>
                      <a:pt x="22" y="13"/>
                      <a:pt x="22" y="12"/>
                      <a:pt x="22" y="12"/>
                    </a:cubicBezTo>
                    <a:cubicBezTo>
                      <a:pt x="22" y="12"/>
                      <a:pt x="21" y="12"/>
                      <a:pt x="21" y="12"/>
                    </a:cubicBezTo>
                    <a:cubicBezTo>
                      <a:pt x="21" y="12"/>
                      <a:pt x="21" y="12"/>
                      <a:pt x="21" y="12"/>
                    </a:cubicBezTo>
                    <a:cubicBezTo>
                      <a:pt x="21" y="12"/>
                      <a:pt x="21" y="12"/>
                      <a:pt x="21" y="11"/>
                    </a:cubicBezTo>
                    <a:cubicBezTo>
                      <a:pt x="21" y="11"/>
                      <a:pt x="22" y="11"/>
                      <a:pt x="22" y="11"/>
                    </a:cubicBezTo>
                    <a:cubicBezTo>
                      <a:pt x="22" y="11"/>
                      <a:pt x="22" y="11"/>
                      <a:pt x="23" y="11"/>
                    </a:cubicBezTo>
                    <a:cubicBezTo>
                      <a:pt x="23" y="11"/>
                      <a:pt x="23" y="11"/>
                      <a:pt x="23" y="10"/>
                    </a:cubicBezTo>
                    <a:cubicBezTo>
                      <a:pt x="23" y="10"/>
                      <a:pt x="23" y="10"/>
                      <a:pt x="23" y="10"/>
                    </a:cubicBezTo>
                    <a:cubicBezTo>
                      <a:pt x="23" y="10"/>
                      <a:pt x="24" y="9"/>
                      <a:pt x="24" y="9"/>
                    </a:cubicBezTo>
                    <a:cubicBezTo>
                      <a:pt x="24" y="9"/>
                      <a:pt x="24" y="9"/>
                      <a:pt x="24" y="9"/>
                    </a:cubicBezTo>
                    <a:cubicBezTo>
                      <a:pt x="24" y="8"/>
                      <a:pt x="25" y="8"/>
                      <a:pt x="25" y="7"/>
                    </a:cubicBezTo>
                    <a:cubicBezTo>
                      <a:pt x="26" y="7"/>
                      <a:pt x="26" y="7"/>
                      <a:pt x="26" y="7"/>
                    </a:cubicBezTo>
                    <a:cubicBezTo>
                      <a:pt x="26" y="7"/>
                      <a:pt x="26" y="6"/>
                      <a:pt x="26" y="6"/>
                    </a:cubicBezTo>
                    <a:cubicBezTo>
                      <a:pt x="26" y="6"/>
                      <a:pt x="26" y="6"/>
                      <a:pt x="26" y="5"/>
                    </a:cubicBezTo>
                    <a:cubicBezTo>
                      <a:pt x="26" y="5"/>
                      <a:pt x="27" y="5"/>
                      <a:pt x="27" y="4"/>
                    </a:cubicBezTo>
                    <a:cubicBezTo>
                      <a:pt x="27" y="4"/>
                      <a:pt x="27" y="4"/>
                      <a:pt x="28" y="3"/>
                    </a:cubicBezTo>
                    <a:cubicBezTo>
                      <a:pt x="28" y="3"/>
                      <a:pt x="28" y="3"/>
                      <a:pt x="28" y="3"/>
                    </a:cubicBezTo>
                    <a:cubicBezTo>
                      <a:pt x="28" y="3"/>
                      <a:pt x="27" y="2"/>
                      <a:pt x="27" y="2"/>
                    </a:cubicBezTo>
                    <a:cubicBezTo>
                      <a:pt x="27" y="2"/>
                      <a:pt x="27" y="2"/>
                      <a:pt x="26" y="2"/>
                    </a:cubicBezTo>
                    <a:cubicBezTo>
                      <a:pt x="26" y="2"/>
                      <a:pt x="26" y="2"/>
                      <a:pt x="25" y="2"/>
                    </a:cubicBezTo>
                    <a:cubicBezTo>
                      <a:pt x="26" y="2"/>
                      <a:pt x="26" y="2"/>
                      <a:pt x="26" y="2"/>
                    </a:cubicBezTo>
                    <a:cubicBezTo>
                      <a:pt x="26" y="1"/>
                      <a:pt x="26" y="1"/>
                      <a:pt x="26" y="1"/>
                    </a:cubicBezTo>
                    <a:cubicBezTo>
                      <a:pt x="26" y="1"/>
                      <a:pt x="26" y="1"/>
                      <a:pt x="26" y="1"/>
                    </a:cubicBezTo>
                    <a:cubicBezTo>
                      <a:pt x="26" y="1"/>
                      <a:pt x="26" y="1"/>
                      <a:pt x="26" y="0"/>
                    </a:cubicBezTo>
                    <a:cubicBezTo>
                      <a:pt x="26" y="0"/>
                      <a:pt x="26" y="0"/>
                      <a:pt x="25" y="0"/>
                    </a:cubicBezTo>
                    <a:cubicBezTo>
                      <a:pt x="25" y="0"/>
                      <a:pt x="25" y="0"/>
                      <a:pt x="25" y="0"/>
                    </a:cubicBezTo>
                    <a:cubicBezTo>
                      <a:pt x="25" y="0"/>
                      <a:pt x="25" y="0"/>
                      <a:pt x="25" y="0"/>
                    </a:cubicBezTo>
                    <a:cubicBezTo>
                      <a:pt x="25" y="1"/>
                      <a:pt x="25" y="1"/>
                      <a:pt x="25" y="1"/>
                    </a:cubicBezTo>
                    <a:cubicBezTo>
                      <a:pt x="25" y="1"/>
                      <a:pt x="25" y="1"/>
                      <a:pt x="24" y="1"/>
                    </a:cubicBezTo>
                    <a:cubicBezTo>
                      <a:pt x="24" y="1"/>
                      <a:pt x="24" y="1"/>
                      <a:pt x="23" y="1"/>
                    </a:cubicBezTo>
                    <a:cubicBezTo>
                      <a:pt x="23" y="1"/>
                      <a:pt x="23" y="2"/>
                      <a:pt x="23" y="2"/>
                    </a:cubicBezTo>
                    <a:cubicBezTo>
                      <a:pt x="23" y="2"/>
                      <a:pt x="23" y="2"/>
                      <a:pt x="23" y="3"/>
                    </a:cubicBezTo>
                    <a:cubicBezTo>
                      <a:pt x="23" y="3"/>
                      <a:pt x="22" y="3"/>
                      <a:pt x="22" y="3"/>
                    </a:cubicBezTo>
                    <a:cubicBezTo>
                      <a:pt x="22" y="3"/>
                      <a:pt x="22" y="3"/>
                      <a:pt x="22" y="3"/>
                    </a:cubicBezTo>
                    <a:cubicBezTo>
                      <a:pt x="22" y="4"/>
                      <a:pt x="21" y="4"/>
                      <a:pt x="21" y="4"/>
                    </a:cubicBezTo>
                    <a:cubicBezTo>
                      <a:pt x="21" y="4"/>
                      <a:pt x="21" y="4"/>
                      <a:pt x="21" y="4"/>
                    </a:cubicBezTo>
                    <a:cubicBezTo>
                      <a:pt x="21" y="4"/>
                      <a:pt x="21" y="4"/>
                      <a:pt x="20" y="4"/>
                    </a:cubicBezTo>
                    <a:cubicBezTo>
                      <a:pt x="21" y="3"/>
                      <a:pt x="21" y="3"/>
                      <a:pt x="21" y="3"/>
                    </a:cubicBezTo>
                    <a:cubicBezTo>
                      <a:pt x="21" y="2"/>
                      <a:pt x="21" y="2"/>
                      <a:pt x="21" y="1"/>
                    </a:cubicBezTo>
                    <a:cubicBezTo>
                      <a:pt x="21" y="1"/>
                      <a:pt x="21" y="1"/>
                      <a:pt x="20" y="1"/>
                    </a:cubicBezTo>
                    <a:cubicBezTo>
                      <a:pt x="20" y="1"/>
                      <a:pt x="20" y="1"/>
                      <a:pt x="20" y="1"/>
                    </a:cubicBezTo>
                    <a:cubicBezTo>
                      <a:pt x="19" y="1"/>
                      <a:pt x="19" y="1"/>
                      <a:pt x="19" y="1"/>
                    </a:cubicBezTo>
                    <a:cubicBezTo>
                      <a:pt x="19" y="1"/>
                      <a:pt x="18" y="1"/>
                      <a:pt x="18" y="1"/>
                    </a:cubicBezTo>
                    <a:cubicBezTo>
                      <a:pt x="18" y="1"/>
                      <a:pt x="18" y="1"/>
                      <a:pt x="17" y="1"/>
                    </a:cubicBezTo>
                    <a:cubicBezTo>
                      <a:pt x="17" y="1"/>
                      <a:pt x="16" y="2"/>
                      <a:pt x="16" y="2"/>
                    </a:cubicBezTo>
                    <a:cubicBezTo>
                      <a:pt x="16" y="2"/>
                      <a:pt x="16" y="2"/>
                      <a:pt x="15" y="2"/>
                    </a:cubicBezTo>
                    <a:cubicBezTo>
                      <a:pt x="15" y="2"/>
                      <a:pt x="15" y="2"/>
                      <a:pt x="15" y="2"/>
                    </a:cubicBezTo>
                    <a:cubicBezTo>
                      <a:pt x="15" y="3"/>
                      <a:pt x="14" y="3"/>
                      <a:pt x="14" y="3"/>
                    </a:cubicBezTo>
                    <a:cubicBezTo>
                      <a:pt x="14" y="3"/>
                      <a:pt x="13" y="3"/>
                      <a:pt x="13" y="3"/>
                    </a:cubicBezTo>
                    <a:cubicBezTo>
                      <a:pt x="13" y="4"/>
                      <a:pt x="13" y="4"/>
                      <a:pt x="13" y="4"/>
                    </a:cubicBezTo>
                    <a:cubicBezTo>
                      <a:pt x="13" y="4"/>
                      <a:pt x="13" y="4"/>
                      <a:pt x="13" y="5"/>
                    </a:cubicBezTo>
                    <a:cubicBezTo>
                      <a:pt x="13" y="5"/>
                      <a:pt x="14" y="5"/>
                      <a:pt x="14" y="5"/>
                    </a:cubicBezTo>
                    <a:cubicBezTo>
                      <a:pt x="14" y="6"/>
                      <a:pt x="15" y="6"/>
                      <a:pt x="15" y="6"/>
                    </a:cubicBezTo>
                    <a:cubicBezTo>
                      <a:pt x="15" y="6"/>
                      <a:pt x="15" y="6"/>
                      <a:pt x="15" y="6"/>
                    </a:cubicBezTo>
                    <a:cubicBezTo>
                      <a:pt x="15" y="6"/>
                      <a:pt x="15" y="6"/>
                      <a:pt x="14" y="6"/>
                    </a:cubicBezTo>
                    <a:cubicBezTo>
                      <a:pt x="14" y="6"/>
                      <a:pt x="14" y="6"/>
                      <a:pt x="13" y="6"/>
                    </a:cubicBezTo>
                    <a:cubicBezTo>
                      <a:pt x="13" y="7"/>
                      <a:pt x="13" y="7"/>
                      <a:pt x="13" y="7"/>
                    </a:cubicBezTo>
                    <a:cubicBezTo>
                      <a:pt x="14" y="7"/>
                      <a:pt x="14" y="7"/>
                      <a:pt x="15" y="7"/>
                    </a:cubicBezTo>
                    <a:cubicBezTo>
                      <a:pt x="15" y="7"/>
                      <a:pt x="15" y="7"/>
                      <a:pt x="15" y="8"/>
                    </a:cubicBezTo>
                    <a:cubicBezTo>
                      <a:pt x="15" y="8"/>
                      <a:pt x="15" y="8"/>
                      <a:pt x="14" y="8"/>
                    </a:cubicBezTo>
                    <a:cubicBezTo>
                      <a:pt x="14" y="8"/>
                      <a:pt x="14" y="9"/>
                      <a:pt x="14" y="9"/>
                    </a:cubicBezTo>
                    <a:cubicBezTo>
                      <a:pt x="15" y="9"/>
                      <a:pt x="15" y="9"/>
                      <a:pt x="15" y="10"/>
                    </a:cubicBezTo>
                    <a:cubicBezTo>
                      <a:pt x="15" y="10"/>
                      <a:pt x="14" y="10"/>
                      <a:pt x="14" y="10"/>
                    </a:cubicBezTo>
                    <a:cubicBezTo>
                      <a:pt x="14" y="10"/>
                      <a:pt x="13" y="10"/>
                      <a:pt x="13" y="10"/>
                    </a:cubicBezTo>
                    <a:cubicBezTo>
                      <a:pt x="13" y="10"/>
                      <a:pt x="13" y="10"/>
                      <a:pt x="13" y="10"/>
                    </a:cubicBezTo>
                    <a:cubicBezTo>
                      <a:pt x="13" y="10"/>
                      <a:pt x="13" y="9"/>
                      <a:pt x="13" y="9"/>
                    </a:cubicBezTo>
                    <a:cubicBezTo>
                      <a:pt x="12" y="9"/>
                      <a:pt x="12" y="8"/>
                      <a:pt x="12" y="7"/>
                    </a:cubicBezTo>
                    <a:cubicBezTo>
                      <a:pt x="12" y="7"/>
                      <a:pt x="11" y="7"/>
                      <a:pt x="11" y="7"/>
                    </a:cubicBezTo>
                    <a:cubicBezTo>
                      <a:pt x="11" y="7"/>
                      <a:pt x="11" y="7"/>
                      <a:pt x="11" y="7"/>
                    </a:cubicBezTo>
                    <a:cubicBezTo>
                      <a:pt x="11" y="6"/>
                      <a:pt x="11" y="6"/>
                      <a:pt x="11" y="6"/>
                    </a:cubicBezTo>
                    <a:cubicBezTo>
                      <a:pt x="11" y="6"/>
                      <a:pt x="11" y="6"/>
                      <a:pt x="11" y="6"/>
                    </a:cubicBezTo>
                    <a:cubicBezTo>
                      <a:pt x="10" y="6"/>
                      <a:pt x="10" y="6"/>
                      <a:pt x="10" y="5"/>
                    </a:cubicBezTo>
                    <a:cubicBezTo>
                      <a:pt x="10" y="5"/>
                      <a:pt x="10" y="5"/>
                      <a:pt x="10" y="5"/>
                    </a:cubicBezTo>
                    <a:cubicBezTo>
                      <a:pt x="9" y="5"/>
                      <a:pt x="9" y="5"/>
                      <a:pt x="9" y="5"/>
                    </a:cubicBezTo>
                    <a:cubicBezTo>
                      <a:pt x="9" y="5"/>
                      <a:pt x="8" y="5"/>
                      <a:pt x="8"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101" name="Freeform 1042"/>
              <p:cNvSpPr>
                <a:spLocks/>
              </p:cNvSpPr>
              <p:nvPr/>
            </p:nvSpPr>
            <p:spPr bwMode="auto">
              <a:xfrm>
                <a:off x="1411" y="1858"/>
                <a:ext cx="7" cy="5"/>
              </a:xfrm>
              <a:custGeom>
                <a:avLst/>
                <a:gdLst>
                  <a:gd name="T0" fmla="*/ 2 w 3"/>
                  <a:gd name="T1" fmla="*/ 1 h 2"/>
                  <a:gd name="T2" fmla="*/ 2 w 3"/>
                  <a:gd name="T3" fmla="*/ 1 h 2"/>
                  <a:gd name="T4" fmla="*/ 3 w 3"/>
                  <a:gd name="T5" fmla="*/ 0 h 2"/>
                  <a:gd name="T6" fmla="*/ 2 w 3"/>
                  <a:gd name="T7" fmla="*/ 1 h 2"/>
                  <a:gd name="T8" fmla="*/ 0 w 3"/>
                  <a:gd name="T9" fmla="*/ 1 h 2"/>
                  <a:gd name="T10" fmla="*/ 0 w 3"/>
                  <a:gd name="T11" fmla="*/ 2 h 2"/>
                  <a:gd name="T12" fmla="*/ 1 w 3"/>
                  <a:gd name="T13" fmla="*/ 2 h 2"/>
                  <a:gd name="T14" fmla="*/ 2 w 3"/>
                  <a:gd name="T15" fmla="*/ 1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2">
                    <a:moveTo>
                      <a:pt x="2" y="1"/>
                    </a:moveTo>
                    <a:cubicBezTo>
                      <a:pt x="2" y="1"/>
                      <a:pt x="2" y="1"/>
                      <a:pt x="2" y="1"/>
                    </a:cubicBezTo>
                    <a:cubicBezTo>
                      <a:pt x="2" y="1"/>
                      <a:pt x="3" y="0"/>
                      <a:pt x="3" y="0"/>
                    </a:cubicBezTo>
                    <a:cubicBezTo>
                      <a:pt x="2" y="0"/>
                      <a:pt x="2" y="0"/>
                      <a:pt x="2" y="1"/>
                    </a:cubicBezTo>
                    <a:cubicBezTo>
                      <a:pt x="1" y="1"/>
                      <a:pt x="1" y="1"/>
                      <a:pt x="0" y="1"/>
                    </a:cubicBezTo>
                    <a:cubicBezTo>
                      <a:pt x="0" y="2"/>
                      <a:pt x="0" y="2"/>
                      <a:pt x="0" y="2"/>
                    </a:cubicBezTo>
                    <a:cubicBezTo>
                      <a:pt x="1" y="2"/>
                      <a:pt x="1" y="2"/>
                      <a:pt x="1" y="2"/>
                    </a:cubicBezTo>
                    <a:cubicBezTo>
                      <a:pt x="1" y="2"/>
                      <a:pt x="2" y="2"/>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102" name="Freeform 1043"/>
              <p:cNvSpPr>
                <a:spLocks/>
              </p:cNvSpPr>
              <p:nvPr/>
            </p:nvSpPr>
            <p:spPr bwMode="auto">
              <a:xfrm>
                <a:off x="1399" y="1822"/>
                <a:ext cx="61" cy="53"/>
              </a:xfrm>
              <a:custGeom>
                <a:avLst/>
                <a:gdLst>
                  <a:gd name="T0" fmla="*/ 2 w 26"/>
                  <a:gd name="T1" fmla="*/ 16 h 22"/>
                  <a:gd name="T2" fmla="*/ 4 w 26"/>
                  <a:gd name="T3" fmla="*/ 15 h 22"/>
                  <a:gd name="T4" fmla="*/ 8 w 26"/>
                  <a:gd name="T5" fmla="*/ 14 h 22"/>
                  <a:gd name="T6" fmla="*/ 10 w 26"/>
                  <a:gd name="T7" fmla="*/ 14 h 22"/>
                  <a:gd name="T8" fmla="*/ 9 w 26"/>
                  <a:gd name="T9" fmla="*/ 15 h 22"/>
                  <a:gd name="T10" fmla="*/ 9 w 26"/>
                  <a:gd name="T11" fmla="*/ 16 h 22"/>
                  <a:gd name="T12" fmla="*/ 12 w 26"/>
                  <a:gd name="T13" fmla="*/ 16 h 22"/>
                  <a:gd name="T14" fmla="*/ 14 w 26"/>
                  <a:gd name="T15" fmla="*/ 17 h 22"/>
                  <a:gd name="T16" fmla="*/ 14 w 26"/>
                  <a:gd name="T17" fmla="*/ 17 h 22"/>
                  <a:gd name="T18" fmla="*/ 13 w 26"/>
                  <a:gd name="T19" fmla="*/ 21 h 22"/>
                  <a:gd name="T20" fmla="*/ 15 w 26"/>
                  <a:gd name="T21" fmla="*/ 22 h 22"/>
                  <a:gd name="T22" fmla="*/ 16 w 26"/>
                  <a:gd name="T23" fmla="*/ 22 h 22"/>
                  <a:gd name="T24" fmla="*/ 18 w 26"/>
                  <a:gd name="T25" fmla="*/ 22 h 22"/>
                  <a:gd name="T26" fmla="*/ 19 w 26"/>
                  <a:gd name="T27" fmla="*/ 20 h 22"/>
                  <a:gd name="T28" fmla="*/ 21 w 26"/>
                  <a:gd name="T29" fmla="*/ 19 h 22"/>
                  <a:gd name="T30" fmla="*/ 21 w 26"/>
                  <a:gd name="T31" fmla="*/ 17 h 22"/>
                  <a:gd name="T32" fmla="*/ 21 w 26"/>
                  <a:gd name="T33" fmla="*/ 15 h 22"/>
                  <a:gd name="T34" fmla="*/ 22 w 26"/>
                  <a:gd name="T35" fmla="*/ 14 h 22"/>
                  <a:gd name="T36" fmla="*/ 23 w 26"/>
                  <a:gd name="T37" fmla="*/ 13 h 22"/>
                  <a:gd name="T38" fmla="*/ 25 w 26"/>
                  <a:gd name="T39" fmla="*/ 11 h 22"/>
                  <a:gd name="T40" fmla="*/ 25 w 26"/>
                  <a:gd name="T41" fmla="*/ 10 h 22"/>
                  <a:gd name="T42" fmla="*/ 26 w 26"/>
                  <a:gd name="T43" fmla="*/ 9 h 22"/>
                  <a:gd name="T44" fmla="*/ 25 w 26"/>
                  <a:gd name="T45" fmla="*/ 7 h 22"/>
                  <a:gd name="T46" fmla="*/ 23 w 26"/>
                  <a:gd name="T47" fmla="*/ 7 h 22"/>
                  <a:gd name="T48" fmla="*/ 21 w 26"/>
                  <a:gd name="T49" fmla="*/ 7 h 22"/>
                  <a:gd name="T50" fmla="*/ 23 w 26"/>
                  <a:gd name="T51" fmla="*/ 6 h 22"/>
                  <a:gd name="T52" fmla="*/ 22 w 26"/>
                  <a:gd name="T53" fmla="*/ 5 h 22"/>
                  <a:gd name="T54" fmla="*/ 22 w 26"/>
                  <a:gd name="T55" fmla="*/ 3 h 22"/>
                  <a:gd name="T56" fmla="*/ 20 w 26"/>
                  <a:gd name="T57" fmla="*/ 3 h 22"/>
                  <a:gd name="T58" fmla="*/ 17 w 26"/>
                  <a:gd name="T59" fmla="*/ 5 h 22"/>
                  <a:gd name="T60" fmla="*/ 16 w 26"/>
                  <a:gd name="T61" fmla="*/ 6 h 22"/>
                  <a:gd name="T62" fmla="*/ 15 w 26"/>
                  <a:gd name="T63" fmla="*/ 6 h 22"/>
                  <a:gd name="T64" fmla="*/ 17 w 26"/>
                  <a:gd name="T65" fmla="*/ 4 h 22"/>
                  <a:gd name="T66" fmla="*/ 17 w 26"/>
                  <a:gd name="T67" fmla="*/ 2 h 22"/>
                  <a:gd name="T68" fmla="*/ 15 w 26"/>
                  <a:gd name="T69" fmla="*/ 1 h 22"/>
                  <a:gd name="T70" fmla="*/ 13 w 26"/>
                  <a:gd name="T71" fmla="*/ 0 h 22"/>
                  <a:gd name="T72" fmla="*/ 10 w 26"/>
                  <a:gd name="T73" fmla="*/ 1 h 22"/>
                  <a:gd name="T74" fmla="*/ 8 w 26"/>
                  <a:gd name="T75" fmla="*/ 2 h 22"/>
                  <a:gd name="T76" fmla="*/ 7 w 26"/>
                  <a:gd name="T77" fmla="*/ 1 h 22"/>
                  <a:gd name="T78" fmla="*/ 6 w 26"/>
                  <a:gd name="T79" fmla="*/ 2 h 22"/>
                  <a:gd name="T80" fmla="*/ 5 w 26"/>
                  <a:gd name="T81" fmla="*/ 4 h 22"/>
                  <a:gd name="T82" fmla="*/ 4 w 26"/>
                  <a:gd name="T83" fmla="*/ 6 h 22"/>
                  <a:gd name="T84" fmla="*/ 6 w 26"/>
                  <a:gd name="T85" fmla="*/ 5 h 22"/>
                  <a:gd name="T86" fmla="*/ 8 w 26"/>
                  <a:gd name="T87" fmla="*/ 5 h 22"/>
                  <a:gd name="T88" fmla="*/ 5 w 26"/>
                  <a:gd name="T89" fmla="*/ 7 h 22"/>
                  <a:gd name="T90" fmla="*/ 4 w 26"/>
                  <a:gd name="T91" fmla="*/ 8 h 22"/>
                  <a:gd name="T92" fmla="*/ 7 w 26"/>
                  <a:gd name="T93" fmla="*/ 6 h 22"/>
                  <a:gd name="T94" fmla="*/ 9 w 26"/>
                  <a:gd name="T95" fmla="*/ 6 h 22"/>
                  <a:gd name="T96" fmla="*/ 9 w 26"/>
                  <a:gd name="T97" fmla="*/ 7 h 22"/>
                  <a:gd name="T98" fmla="*/ 7 w 26"/>
                  <a:gd name="T99" fmla="*/ 8 h 22"/>
                  <a:gd name="T100" fmla="*/ 8 w 26"/>
                  <a:gd name="T101" fmla="*/ 9 h 22"/>
                  <a:gd name="T102" fmla="*/ 10 w 26"/>
                  <a:gd name="T103" fmla="*/ 9 h 22"/>
                  <a:gd name="T104" fmla="*/ 8 w 26"/>
                  <a:gd name="T105" fmla="*/ 10 h 22"/>
                  <a:gd name="T106" fmla="*/ 7 w 26"/>
                  <a:gd name="T107" fmla="*/ 11 h 22"/>
                  <a:gd name="T108" fmla="*/ 8 w 26"/>
                  <a:gd name="T109" fmla="*/ 11 h 22"/>
                  <a:gd name="T110" fmla="*/ 6 w 26"/>
                  <a:gd name="T111" fmla="*/ 13 h 22"/>
                  <a:gd name="T112" fmla="*/ 4 w 26"/>
                  <a:gd name="T113" fmla="*/ 12 h 22"/>
                  <a:gd name="T114" fmla="*/ 0 w 26"/>
                  <a:gd name="T115" fmla="*/ 13 h 22"/>
                  <a:gd name="T116" fmla="*/ 0 w 26"/>
                  <a:gd name="T117" fmla="*/ 15 h 22"/>
                  <a:gd name="T118" fmla="*/ 1 w 26"/>
                  <a:gd name="T119" fmla="*/ 16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6" h="22">
                    <a:moveTo>
                      <a:pt x="1" y="16"/>
                    </a:moveTo>
                    <a:cubicBezTo>
                      <a:pt x="1" y="16"/>
                      <a:pt x="2" y="16"/>
                      <a:pt x="2" y="16"/>
                    </a:cubicBezTo>
                    <a:cubicBezTo>
                      <a:pt x="2" y="16"/>
                      <a:pt x="3" y="15"/>
                      <a:pt x="3" y="15"/>
                    </a:cubicBezTo>
                    <a:cubicBezTo>
                      <a:pt x="3" y="15"/>
                      <a:pt x="3" y="15"/>
                      <a:pt x="4" y="15"/>
                    </a:cubicBezTo>
                    <a:cubicBezTo>
                      <a:pt x="4" y="15"/>
                      <a:pt x="5" y="15"/>
                      <a:pt x="6" y="15"/>
                    </a:cubicBezTo>
                    <a:cubicBezTo>
                      <a:pt x="6" y="15"/>
                      <a:pt x="7" y="15"/>
                      <a:pt x="8" y="14"/>
                    </a:cubicBezTo>
                    <a:cubicBezTo>
                      <a:pt x="8" y="15"/>
                      <a:pt x="8" y="15"/>
                      <a:pt x="8" y="15"/>
                    </a:cubicBezTo>
                    <a:cubicBezTo>
                      <a:pt x="9" y="14"/>
                      <a:pt x="9" y="14"/>
                      <a:pt x="10" y="14"/>
                    </a:cubicBezTo>
                    <a:cubicBezTo>
                      <a:pt x="10" y="14"/>
                      <a:pt x="10" y="14"/>
                      <a:pt x="10" y="15"/>
                    </a:cubicBezTo>
                    <a:cubicBezTo>
                      <a:pt x="10" y="15"/>
                      <a:pt x="9" y="15"/>
                      <a:pt x="9" y="15"/>
                    </a:cubicBezTo>
                    <a:cubicBezTo>
                      <a:pt x="9" y="15"/>
                      <a:pt x="9" y="15"/>
                      <a:pt x="9" y="15"/>
                    </a:cubicBezTo>
                    <a:cubicBezTo>
                      <a:pt x="9" y="16"/>
                      <a:pt x="9" y="16"/>
                      <a:pt x="9" y="16"/>
                    </a:cubicBezTo>
                    <a:cubicBezTo>
                      <a:pt x="10" y="16"/>
                      <a:pt x="10" y="16"/>
                      <a:pt x="11" y="16"/>
                    </a:cubicBezTo>
                    <a:cubicBezTo>
                      <a:pt x="11" y="16"/>
                      <a:pt x="12" y="16"/>
                      <a:pt x="12" y="16"/>
                    </a:cubicBezTo>
                    <a:cubicBezTo>
                      <a:pt x="12" y="16"/>
                      <a:pt x="13" y="17"/>
                      <a:pt x="13" y="17"/>
                    </a:cubicBezTo>
                    <a:cubicBezTo>
                      <a:pt x="13" y="17"/>
                      <a:pt x="14" y="17"/>
                      <a:pt x="14" y="17"/>
                    </a:cubicBezTo>
                    <a:cubicBezTo>
                      <a:pt x="14" y="17"/>
                      <a:pt x="14" y="17"/>
                      <a:pt x="15" y="17"/>
                    </a:cubicBezTo>
                    <a:cubicBezTo>
                      <a:pt x="14" y="17"/>
                      <a:pt x="14" y="17"/>
                      <a:pt x="14" y="17"/>
                    </a:cubicBezTo>
                    <a:cubicBezTo>
                      <a:pt x="14" y="18"/>
                      <a:pt x="14" y="18"/>
                      <a:pt x="14" y="18"/>
                    </a:cubicBezTo>
                    <a:cubicBezTo>
                      <a:pt x="14" y="19"/>
                      <a:pt x="13" y="20"/>
                      <a:pt x="13" y="21"/>
                    </a:cubicBezTo>
                    <a:cubicBezTo>
                      <a:pt x="13" y="21"/>
                      <a:pt x="14" y="22"/>
                      <a:pt x="14" y="22"/>
                    </a:cubicBezTo>
                    <a:cubicBezTo>
                      <a:pt x="14" y="22"/>
                      <a:pt x="14" y="22"/>
                      <a:pt x="15" y="22"/>
                    </a:cubicBezTo>
                    <a:cubicBezTo>
                      <a:pt x="15" y="22"/>
                      <a:pt x="15" y="22"/>
                      <a:pt x="15" y="22"/>
                    </a:cubicBezTo>
                    <a:cubicBezTo>
                      <a:pt x="16" y="22"/>
                      <a:pt x="16" y="22"/>
                      <a:pt x="16" y="22"/>
                    </a:cubicBezTo>
                    <a:cubicBezTo>
                      <a:pt x="17" y="22"/>
                      <a:pt x="17" y="22"/>
                      <a:pt x="17" y="22"/>
                    </a:cubicBezTo>
                    <a:cubicBezTo>
                      <a:pt x="17" y="22"/>
                      <a:pt x="18" y="22"/>
                      <a:pt x="18" y="22"/>
                    </a:cubicBezTo>
                    <a:cubicBezTo>
                      <a:pt x="18" y="21"/>
                      <a:pt x="19" y="21"/>
                      <a:pt x="19" y="21"/>
                    </a:cubicBezTo>
                    <a:cubicBezTo>
                      <a:pt x="19" y="21"/>
                      <a:pt x="19" y="20"/>
                      <a:pt x="19" y="20"/>
                    </a:cubicBezTo>
                    <a:cubicBezTo>
                      <a:pt x="20" y="20"/>
                      <a:pt x="20" y="20"/>
                      <a:pt x="20" y="20"/>
                    </a:cubicBezTo>
                    <a:cubicBezTo>
                      <a:pt x="20" y="19"/>
                      <a:pt x="21" y="19"/>
                      <a:pt x="21" y="19"/>
                    </a:cubicBezTo>
                    <a:cubicBezTo>
                      <a:pt x="21" y="18"/>
                      <a:pt x="21" y="18"/>
                      <a:pt x="21" y="18"/>
                    </a:cubicBezTo>
                    <a:cubicBezTo>
                      <a:pt x="21" y="17"/>
                      <a:pt x="21" y="17"/>
                      <a:pt x="21" y="17"/>
                    </a:cubicBezTo>
                    <a:cubicBezTo>
                      <a:pt x="21" y="16"/>
                      <a:pt x="22" y="16"/>
                      <a:pt x="22" y="16"/>
                    </a:cubicBezTo>
                    <a:cubicBezTo>
                      <a:pt x="22" y="15"/>
                      <a:pt x="21" y="15"/>
                      <a:pt x="21" y="15"/>
                    </a:cubicBezTo>
                    <a:cubicBezTo>
                      <a:pt x="21" y="15"/>
                      <a:pt x="21" y="15"/>
                      <a:pt x="21" y="15"/>
                    </a:cubicBezTo>
                    <a:cubicBezTo>
                      <a:pt x="21" y="15"/>
                      <a:pt x="21" y="15"/>
                      <a:pt x="22" y="14"/>
                    </a:cubicBezTo>
                    <a:cubicBezTo>
                      <a:pt x="22" y="14"/>
                      <a:pt x="22" y="14"/>
                      <a:pt x="22" y="13"/>
                    </a:cubicBezTo>
                    <a:cubicBezTo>
                      <a:pt x="22" y="13"/>
                      <a:pt x="23" y="13"/>
                      <a:pt x="23" y="13"/>
                    </a:cubicBezTo>
                    <a:cubicBezTo>
                      <a:pt x="23" y="13"/>
                      <a:pt x="24" y="13"/>
                      <a:pt x="24" y="12"/>
                    </a:cubicBezTo>
                    <a:cubicBezTo>
                      <a:pt x="24" y="12"/>
                      <a:pt x="25" y="12"/>
                      <a:pt x="25" y="11"/>
                    </a:cubicBezTo>
                    <a:cubicBezTo>
                      <a:pt x="25" y="11"/>
                      <a:pt x="25" y="11"/>
                      <a:pt x="25" y="10"/>
                    </a:cubicBezTo>
                    <a:cubicBezTo>
                      <a:pt x="25" y="10"/>
                      <a:pt x="25" y="10"/>
                      <a:pt x="25" y="10"/>
                    </a:cubicBezTo>
                    <a:cubicBezTo>
                      <a:pt x="25" y="10"/>
                      <a:pt x="25" y="9"/>
                      <a:pt x="26" y="9"/>
                    </a:cubicBezTo>
                    <a:cubicBezTo>
                      <a:pt x="26" y="9"/>
                      <a:pt x="26" y="9"/>
                      <a:pt x="26" y="9"/>
                    </a:cubicBezTo>
                    <a:cubicBezTo>
                      <a:pt x="26" y="8"/>
                      <a:pt x="25" y="8"/>
                      <a:pt x="25" y="8"/>
                    </a:cubicBezTo>
                    <a:cubicBezTo>
                      <a:pt x="25" y="8"/>
                      <a:pt x="25" y="8"/>
                      <a:pt x="25" y="7"/>
                    </a:cubicBezTo>
                    <a:cubicBezTo>
                      <a:pt x="24" y="7"/>
                      <a:pt x="24" y="7"/>
                      <a:pt x="24" y="7"/>
                    </a:cubicBezTo>
                    <a:cubicBezTo>
                      <a:pt x="24" y="7"/>
                      <a:pt x="23" y="7"/>
                      <a:pt x="23" y="7"/>
                    </a:cubicBezTo>
                    <a:cubicBezTo>
                      <a:pt x="22" y="8"/>
                      <a:pt x="22" y="8"/>
                      <a:pt x="22" y="8"/>
                    </a:cubicBezTo>
                    <a:cubicBezTo>
                      <a:pt x="21" y="8"/>
                      <a:pt x="21" y="8"/>
                      <a:pt x="21" y="7"/>
                    </a:cubicBezTo>
                    <a:cubicBezTo>
                      <a:pt x="21" y="7"/>
                      <a:pt x="21" y="7"/>
                      <a:pt x="21" y="7"/>
                    </a:cubicBezTo>
                    <a:cubicBezTo>
                      <a:pt x="22" y="6"/>
                      <a:pt x="23" y="6"/>
                      <a:pt x="23" y="6"/>
                    </a:cubicBezTo>
                    <a:cubicBezTo>
                      <a:pt x="23" y="6"/>
                      <a:pt x="23" y="6"/>
                      <a:pt x="23" y="5"/>
                    </a:cubicBezTo>
                    <a:cubicBezTo>
                      <a:pt x="23" y="5"/>
                      <a:pt x="22" y="5"/>
                      <a:pt x="22" y="5"/>
                    </a:cubicBezTo>
                    <a:cubicBezTo>
                      <a:pt x="22" y="5"/>
                      <a:pt x="22" y="4"/>
                      <a:pt x="22" y="4"/>
                    </a:cubicBezTo>
                    <a:cubicBezTo>
                      <a:pt x="22" y="4"/>
                      <a:pt x="22" y="4"/>
                      <a:pt x="22" y="3"/>
                    </a:cubicBezTo>
                    <a:cubicBezTo>
                      <a:pt x="22" y="3"/>
                      <a:pt x="21" y="3"/>
                      <a:pt x="21" y="3"/>
                    </a:cubicBezTo>
                    <a:cubicBezTo>
                      <a:pt x="21" y="3"/>
                      <a:pt x="20" y="3"/>
                      <a:pt x="20" y="3"/>
                    </a:cubicBezTo>
                    <a:cubicBezTo>
                      <a:pt x="20" y="4"/>
                      <a:pt x="19" y="4"/>
                      <a:pt x="19" y="4"/>
                    </a:cubicBezTo>
                    <a:cubicBezTo>
                      <a:pt x="18" y="4"/>
                      <a:pt x="18" y="5"/>
                      <a:pt x="17" y="5"/>
                    </a:cubicBezTo>
                    <a:cubicBezTo>
                      <a:pt x="17" y="5"/>
                      <a:pt x="17" y="5"/>
                      <a:pt x="17" y="5"/>
                    </a:cubicBezTo>
                    <a:cubicBezTo>
                      <a:pt x="17" y="6"/>
                      <a:pt x="16" y="6"/>
                      <a:pt x="16" y="6"/>
                    </a:cubicBezTo>
                    <a:cubicBezTo>
                      <a:pt x="16" y="6"/>
                      <a:pt x="16" y="6"/>
                      <a:pt x="15" y="6"/>
                    </a:cubicBezTo>
                    <a:cubicBezTo>
                      <a:pt x="15" y="6"/>
                      <a:pt x="15" y="6"/>
                      <a:pt x="15" y="6"/>
                    </a:cubicBezTo>
                    <a:cubicBezTo>
                      <a:pt x="15" y="5"/>
                      <a:pt x="16" y="5"/>
                      <a:pt x="16" y="5"/>
                    </a:cubicBezTo>
                    <a:cubicBezTo>
                      <a:pt x="16" y="5"/>
                      <a:pt x="16" y="4"/>
                      <a:pt x="17" y="4"/>
                    </a:cubicBezTo>
                    <a:cubicBezTo>
                      <a:pt x="17" y="4"/>
                      <a:pt x="16" y="4"/>
                      <a:pt x="16" y="3"/>
                    </a:cubicBezTo>
                    <a:cubicBezTo>
                      <a:pt x="16" y="3"/>
                      <a:pt x="17" y="2"/>
                      <a:pt x="17" y="2"/>
                    </a:cubicBezTo>
                    <a:cubicBezTo>
                      <a:pt x="16" y="2"/>
                      <a:pt x="16" y="2"/>
                      <a:pt x="16" y="1"/>
                    </a:cubicBezTo>
                    <a:cubicBezTo>
                      <a:pt x="16" y="1"/>
                      <a:pt x="15" y="1"/>
                      <a:pt x="15" y="1"/>
                    </a:cubicBezTo>
                    <a:cubicBezTo>
                      <a:pt x="15" y="1"/>
                      <a:pt x="15" y="1"/>
                      <a:pt x="15" y="1"/>
                    </a:cubicBezTo>
                    <a:cubicBezTo>
                      <a:pt x="14" y="0"/>
                      <a:pt x="14" y="0"/>
                      <a:pt x="13" y="0"/>
                    </a:cubicBezTo>
                    <a:cubicBezTo>
                      <a:pt x="13" y="1"/>
                      <a:pt x="12" y="1"/>
                      <a:pt x="12" y="1"/>
                    </a:cubicBezTo>
                    <a:cubicBezTo>
                      <a:pt x="11" y="1"/>
                      <a:pt x="11" y="1"/>
                      <a:pt x="10" y="1"/>
                    </a:cubicBezTo>
                    <a:cubicBezTo>
                      <a:pt x="10" y="1"/>
                      <a:pt x="10" y="2"/>
                      <a:pt x="9" y="2"/>
                    </a:cubicBezTo>
                    <a:cubicBezTo>
                      <a:pt x="9" y="2"/>
                      <a:pt x="9" y="2"/>
                      <a:pt x="8" y="2"/>
                    </a:cubicBezTo>
                    <a:cubicBezTo>
                      <a:pt x="8" y="2"/>
                      <a:pt x="8" y="1"/>
                      <a:pt x="8" y="1"/>
                    </a:cubicBezTo>
                    <a:cubicBezTo>
                      <a:pt x="8" y="1"/>
                      <a:pt x="8" y="1"/>
                      <a:pt x="7" y="1"/>
                    </a:cubicBezTo>
                    <a:cubicBezTo>
                      <a:pt x="7" y="1"/>
                      <a:pt x="7" y="1"/>
                      <a:pt x="7" y="2"/>
                    </a:cubicBezTo>
                    <a:cubicBezTo>
                      <a:pt x="7" y="2"/>
                      <a:pt x="6" y="2"/>
                      <a:pt x="6" y="2"/>
                    </a:cubicBezTo>
                    <a:cubicBezTo>
                      <a:pt x="6" y="2"/>
                      <a:pt x="6" y="3"/>
                      <a:pt x="5" y="3"/>
                    </a:cubicBezTo>
                    <a:cubicBezTo>
                      <a:pt x="5" y="3"/>
                      <a:pt x="5" y="4"/>
                      <a:pt x="5" y="4"/>
                    </a:cubicBezTo>
                    <a:cubicBezTo>
                      <a:pt x="5" y="4"/>
                      <a:pt x="4" y="5"/>
                      <a:pt x="4" y="5"/>
                    </a:cubicBezTo>
                    <a:cubicBezTo>
                      <a:pt x="4" y="5"/>
                      <a:pt x="4" y="5"/>
                      <a:pt x="4" y="6"/>
                    </a:cubicBezTo>
                    <a:cubicBezTo>
                      <a:pt x="5" y="6"/>
                      <a:pt x="5" y="6"/>
                      <a:pt x="5" y="6"/>
                    </a:cubicBezTo>
                    <a:cubicBezTo>
                      <a:pt x="5" y="6"/>
                      <a:pt x="6" y="5"/>
                      <a:pt x="6" y="5"/>
                    </a:cubicBezTo>
                    <a:cubicBezTo>
                      <a:pt x="6" y="5"/>
                      <a:pt x="7" y="5"/>
                      <a:pt x="7" y="5"/>
                    </a:cubicBezTo>
                    <a:cubicBezTo>
                      <a:pt x="7" y="5"/>
                      <a:pt x="7" y="5"/>
                      <a:pt x="8" y="5"/>
                    </a:cubicBezTo>
                    <a:cubicBezTo>
                      <a:pt x="7" y="5"/>
                      <a:pt x="7" y="6"/>
                      <a:pt x="6" y="6"/>
                    </a:cubicBezTo>
                    <a:cubicBezTo>
                      <a:pt x="6" y="6"/>
                      <a:pt x="5" y="7"/>
                      <a:pt x="5" y="7"/>
                    </a:cubicBezTo>
                    <a:cubicBezTo>
                      <a:pt x="5" y="7"/>
                      <a:pt x="4" y="8"/>
                      <a:pt x="4" y="8"/>
                    </a:cubicBezTo>
                    <a:cubicBezTo>
                      <a:pt x="4" y="8"/>
                      <a:pt x="4" y="8"/>
                      <a:pt x="4" y="8"/>
                    </a:cubicBezTo>
                    <a:cubicBezTo>
                      <a:pt x="5" y="8"/>
                      <a:pt x="5" y="8"/>
                      <a:pt x="6" y="8"/>
                    </a:cubicBezTo>
                    <a:cubicBezTo>
                      <a:pt x="6" y="7"/>
                      <a:pt x="7" y="7"/>
                      <a:pt x="7" y="6"/>
                    </a:cubicBezTo>
                    <a:cubicBezTo>
                      <a:pt x="7" y="6"/>
                      <a:pt x="8" y="6"/>
                      <a:pt x="8" y="6"/>
                    </a:cubicBezTo>
                    <a:cubicBezTo>
                      <a:pt x="8" y="6"/>
                      <a:pt x="8" y="6"/>
                      <a:pt x="9" y="6"/>
                    </a:cubicBezTo>
                    <a:cubicBezTo>
                      <a:pt x="9" y="6"/>
                      <a:pt x="9" y="6"/>
                      <a:pt x="10" y="6"/>
                    </a:cubicBezTo>
                    <a:cubicBezTo>
                      <a:pt x="9" y="6"/>
                      <a:pt x="9" y="7"/>
                      <a:pt x="9" y="7"/>
                    </a:cubicBezTo>
                    <a:cubicBezTo>
                      <a:pt x="9" y="7"/>
                      <a:pt x="9" y="7"/>
                      <a:pt x="9" y="7"/>
                    </a:cubicBezTo>
                    <a:cubicBezTo>
                      <a:pt x="8" y="8"/>
                      <a:pt x="8" y="8"/>
                      <a:pt x="7" y="8"/>
                    </a:cubicBezTo>
                    <a:cubicBezTo>
                      <a:pt x="7" y="9"/>
                      <a:pt x="7" y="9"/>
                      <a:pt x="7" y="9"/>
                    </a:cubicBezTo>
                    <a:cubicBezTo>
                      <a:pt x="7" y="9"/>
                      <a:pt x="7" y="9"/>
                      <a:pt x="8" y="9"/>
                    </a:cubicBezTo>
                    <a:cubicBezTo>
                      <a:pt x="8" y="9"/>
                      <a:pt x="9" y="9"/>
                      <a:pt x="9" y="9"/>
                    </a:cubicBezTo>
                    <a:cubicBezTo>
                      <a:pt x="10" y="9"/>
                      <a:pt x="10" y="9"/>
                      <a:pt x="10" y="9"/>
                    </a:cubicBezTo>
                    <a:cubicBezTo>
                      <a:pt x="10" y="9"/>
                      <a:pt x="10" y="9"/>
                      <a:pt x="9" y="10"/>
                    </a:cubicBezTo>
                    <a:cubicBezTo>
                      <a:pt x="9" y="10"/>
                      <a:pt x="8" y="10"/>
                      <a:pt x="8" y="10"/>
                    </a:cubicBezTo>
                    <a:cubicBezTo>
                      <a:pt x="7" y="10"/>
                      <a:pt x="7" y="10"/>
                      <a:pt x="7" y="11"/>
                    </a:cubicBezTo>
                    <a:cubicBezTo>
                      <a:pt x="7" y="11"/>
                      <a:pt x="7" y="11"/>
                      <a:pt x="7" y="11"/>
                    </a:cubicBezTo>
                    <a:cubicBezTo>
                      <a:pt x="7" y="11"/>
                      <a:pt x="7" y="11"/>
                      <a:pt x="8" y="11"/>
                    </a:cubicBezTo>
                    <a:cubicBezTo>
                      <a:pt x="8" y="11"/>
                      <a:pt x="8" y="11"/>
                      <a:pt x="8" y="11"/>
                    </a:cubicBezTo>
                    <a:cubicBezTo>
                      <a:pt x="7" y="12"/>
                      <a:pt x="7" y="12"/>
                      <a:pt x="6" y="13"/>
                    </a:cubicBezTo>
                    <a:cubicBezTo>
                      <a:pt x="6" y="13"/>
                      <a:pt x="6" y="13"/>
                      <a:pt x="6" y="13"/>
                    </a:cubicBezTo>
                    <a:cubicBezTo>
                      <a:pt x="6" y="13"/>
                      <a:pt x="5" y="12"/>
                      <a:pt x="5" y="12"/>
                    </a:cubicBezTo>
                    <a:cubicBezTo>
                      <a:pt x="5" y="12"/>
                      <a:pt x="4" y="12"/>
                      <a:pt x="4" y="12"/>
                    </a:cubicBezTo>
                    <a:cubicBezTo>
                      <a:pt x="3" y="12"/>
                      <a:pt x="3" y="12"/>
                      <a:pt x="3" y="11"/>
                    </a:cubicBezTo>
                    <a:cubicBezTo>
                      <a:pt x="2" y="12"/>
                      <a:pt x="1" y="12"/>
                      <a:pt x="0" y="13"/>
                    </a:cubicBezTo>
                    <a:cubicBezTo>
                      <a:pt x="1" y="13"/>
                      <a:pt x="1" y="13"/>
                      <a:pt x="1" y="13"/>
                    </a:cubicBezTo>
                    <a:cubicBezTo>
                      <a:pt x="0" y="14"/>
                      <a:pt x="0" y="14"/>
                      <a:pt x="0" y="15"/>
                    </a:cubicBezTo>
                    <a:cubicBezTo>
                      <a:pt x="0" y="15"/>
                      <a:pt x="1" y="15"/>
                      <a:pt x="1" y="15"/>
                    </a:cubicBezTo>
                    <a:cubicBezTo>
                      <a:pt x="1" y="15"/>
                      <a:pt x="1" y="16"/>
                      <a:pt x="1"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103" name="Freeform 1044"/>
              <p:cNvSpPr>
                <a:spLocks/>
              </p:cNvSpPr>
              <p:nvPr/>
            </p:nvSpPr>
            <p:spPr bwMode="auto">
              <a:xfrm>
                <a:off x="1394" y="1903"/>
                <a:ext cx="17" cy="5"/>
              </a:xfrm>
              <a:custGeom>
                <a:avLst/>
                <a:gdLst>
                  <a:gd name="T0" fmla="*/ 1 w 7"/>
                  <a:gd name="T1" fmla="*/ 2 h 2"/>
                  <a:gd name="T2" fmla="*/ 3 w 7"/>
                  <a:gd name="T3" fmla="*/ 1 h 2"/>
                  <a:gd name="T4" fmla="*/ 3 w 7"/>
                  <a:gd name="T5" fmla="*/ 1 h 2"/>
                  <a:gd name="T6" fmla="*/ 5 w 7"/>
                  <a:gd name="T7" fmla="*/ 0 h 2"/>
                  <a:gd name="T8" fmla="*/ 6 w 7"/>
                  <a:gd name="T9" fmla="*/ 0 h 2"/>
                  <a:gd name="T10" fmla="*/ 7 w 7"/>
                  <a:gd name="T11" fmla="*/ 0 h 2"/>
                  <a:gd name="T12" fmla="*/ 6 w 7"/>
                  <a:gd name="T13" fmla="*/ 0 h 2"/>
                  <a:gd name="T14" fmla="*/ 5 w 7"/>
                  <a:gd name="T15" fmla="*/ 0 h 2"/>
                  <a:gd name="T16" fmla="*/ 3 w 7"/>
                  <a:gd name="T17" fmla="*/ 0 h 2"/>
                  <a:gd name="T18" fmla="*/ 2 w 7"/>
                  <a:gd name="T19" fmla="*/ 1 h 2"/>
                  <a:gd name="T20" fmla="*/ 2 w 7"/>
                  <a:gd name="T21" fmla="*/ 1 h 2"/>
                  <a:gd name="T22" fmla="*/ 0 w 7"/>
                  <a:gd name="T23" fmla="*/ 1 h 2"/>
                  <a:gd name="T24" fmla="*/ 0 w 7"/>
                  <a:gd name="T25" fmla="*/ 2 h 2"/>
                  <a:gd name="T26" fmla="*/ 0 w 7"/>
                  <a:gd name="T27" fmla="*/ 2 h 2"/>
                  <a:gd name="T28" fmla="*/ 1 w 7"/>
                  <a:gd name="T29" fmla="*/ 2 h 2"/>
                  <a:gd name="T30" fmla="*/ 1 w 7"/>
                  <a:gd name="T31"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 h="2">
                    <a:moveTo>
                      <a:pt x="1" y="2"/>
                    </a:moveTo>
                    <a:cubicBezTo>
                      <a:pt x="2" y="2"/>
                      <a:pt x="2" y="2"/>
                      <a:pt x="3" y="1"/>
                    </a:cubicBezTo>
                    <a:cubicBezTo>
                      <a:pt x="3" y="1"/>
                      <a:pt x="3" y="1"/>
                      <a:pt x="3" y="1"/>
                    </a:cubicBezTo>
                    <a:cubicBezTo>
                      <a:pt x="4" y="1"/>
                      <a:pt x="4" y="1"/>
                      <a:pt x="5" y="0"/>
                    </a:cubicBezTo>
                    <a:cubicBezTo>
                      <a:pt x="5" y="0"/>
                      <a:pt x="6" y="0"/>
                      <a:pt x="6" y="0"/>
                    </a:cubicBezTo>
                    <a:cubicBezTo>
                      <a:pt x="6" y="0"/>
                      <a:pt x="7" y="0"/>
                      <a:pt x="7" y="0"/>
                    </a:cubicBezTo>
                    <a:cubicBezTo>
                      <a:pt x="7" y="0"/>
                      <a:pt x="7" y="0"/>
                      <a:pt x="6" y="0"/>
                    </a:cubicBezTo>
                    <a:cubicBezTo>
                      <a:pt x="6" y="0"/>
                      <a:pt x="5" y="0"/>
                      <a:pt x="5" y="0"/>
                    </a:cubicBezTo>
                    <a:cubicBezTo>
                      <a:pt x="4" y="0"/>
                      <a:pt x="4" y="0"/>
                      <a:pt x="3" y="0"/>
                    </a:cubicBezTo>
                    <a:cubicBezTo>
                      <a:pt x="3" y="0"/>
                      <a:pt x="3" y="1"/>
                      <a:pt x="2" y="1"/>
                    </a:cubicBezTo>
                    <a:cubicBezTo>
                      <a:pt x="2" y="1"/>
                      <a:pt x="2" y="1"/>
                      <a:pt x="2" y="1"/>
                    </a:cubicBezTo>
                    <a:cubicBezTo>
                      <a:pt x="1" y="1"/>
                      <a:pt x="1" y="1"/>
                      <a:pt x="0" y="1"/>
                    </a:cubicBezTo>
                    <a:cubicBezTo>
                      <a:pt x="0" y="2"/>
                      <a:pt x="0" y="2"/>
                      <a:pt x="0" y="2"/>
                    </a:cubicBezTo>
                    <a:cubicBezTo>
                      <a:pt x="0" y="2"/>
                      <a:pt x="0" y="2"/>
                      <a:pt x="0" y="2"/>
                    </a:cubicBezTo>
                    <a:cubicBezTo>
                      <a:pt x="0" y="2"/>
                      <a:pt x="0" y="2"/>
                      <a:pt x="1" y="2"/>
                    </a:cubicBezTo>
                    <a:cubicBezTo>
                      <a:pt x="1" y="2"/>
                      <a:pt x="1" y="2"/>
                      <a:pt x="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104" name="Freeform 1045"/>
              <p:cNvSpPr>
                <a:spLocks/>
              </p:cNvSpPr>
              <p:nvPr/>
            </p:nvSpPr>
            <p:spPr bwMode="auto">
              <a:xfrm>
                <a:off x="1415" y="1901"/>
                <a:ext cx="5" cy="4"/>
              </a:xfrm>
              <a:custGeom>
                <a:avLst/>
                <a:gdLst>
                  <a:gd name="T0" fmla="*/ 0 w 2"/>
                  <a:gd name="T1" fmla="*/ 0 h 2"/>
                  <a:gd name="T2" fmla="*/ 0 w 2"/>
                  <a:gd name="T3" fmla="*/ 1 h 2"/>
                  <a:gd name="T4" fmla="*/ 1 w 2"/>
                  <a:gd name="T5" fmla="*/ 1 h 2"/>
                  <a:gd name="T6" fmla="*/ 1 w 2"/>
                  <a:gd name="T7" fmla="*/ 2 h 2"/>
                  <a:gd name="T8" fmla="*/ 2 w 2"/>
                  <a:gd name="T9" fmla="*/ 1 h 2"/>
                  <a:gd name="T10" fmla="*/ 1 w 2"/>
                  <a:gd name="T11" fmla="*/ 1 h 2"/>
                  <a:gd name="T12" fmla="*/ 0 w 2"/>
                  <a:gd name="T13" fmla="*/ 0 h 2"/>
                  <a:gd name="T14" fmla="*/ 0 w 2"/>
                  <a:gd name="T15" fmla="*/ 0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2">
                    <a:moveTo>
                      <a:pt x="0" y="0"/>
                    </a:moveTo>
                    <a:cubicBezTo>
                      <a:pt x="0" y="1"/>
                      <a:pt x="0" y="1"/>
                      <a:pt x="0" y="1"/>
                    </a:cubicBezTo>
                    <a:cubicBezTo>
                      <a:pt x="0" y="1"/>
                      <a:pt x="0" y="1"/>
                      <a:pt x="1" y="1"/>
                    </a:cubicBezTo>
                    <a:cubicBezTo>
                      <a:pt x="1" y="1"/>
                      <a:pt x="1" y="1"/>
                      <a:pt x="1" y="2"/>
                    </a:cubicBezTo>
                    <a:cubicBezTo>
                      <a:pt x="1" y="1"/>
                      <a:pt x="1" y="1"/>
                      <a:pt x="2" y="1"/>
                    </a:cubicBezTo>
                    <a:cubicBezTo>
                      <a:pt x="1" y="1"/>
                      <a:pt x="1" y="1"/>
                      <a:pt x="1" y="1"/>
                    </a:cubicBezTo>
                    <a:cubicBezTo>
                      <a:pt x="1" y="1"/>
                      <a:pt x="1"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105" name="Freeform 1046"/>
              <p:cNvSpPr>
                <a:spLocks/>
              </p:cNvSpPr>
              <p:nvPr/>
            </p:nvSpPr>
            <p:spPr bwMode="auto">
              <a:xfrm>
                <a:off x="1515" y="1759"/>
                <a:ext cx="90" cy="101"/>
              </a:xfrm>
              <a:custGeom>
                <a:avLst/>
                <a:gdLst>
                  <a:gd name="T0" fmla="*/ 4 w 38"/>
                  <a:gd name="T1" fmla="*/ 43 h 43"/>
                  <a:gd name="T2" fmla="*/ 11 w 38"/>
                  <a:gd name="T3" fmla="*/ 41 h 43"/>
                  <a:gd name="T4" fmla="*/ 12 w 38"/>
                  <a:gd name="T5" fmla="*/ 40 h 43"/>
                  <a:gd name="T6" fmla="*/ 13 w 38"/>
                  <a:gd name="T7" fmla="*/ 40 h 43"/>
                  <a:gd name="T8" fmla="*/ 15 w 38"/>
                  <a:gd name="T9" fmla="*/ 43 h 43"/>
                  <a:gd name="T10" fmla="*/ 18 w 38"/>
                  <a:gd name="T11" fmla="*/ 39 h 43"/>
                  <a:gd name="T12" fmla="*/ 20 w 38"/>
                  <a:gd name="T13" fmla="*/ 38 h 43"/>
                  <a:gd name="T14" fmla="*/ 22 w 38"/>
                  <a:gd name="T15" fmla="*/ 34 h 43"/>
                  <a:gd name="T16" fmla="*/ 23 w 38"/>
                  <a:gd name="T17" fmla="*/ 33 h 43"/>
                  <a:gd name="T18" fmla="*/ 23 w 38"/>
                  <a:gd name="T19" fmla="*/ 37 h 43"/>
                  <a:gd name="T20" fmla="*/ 28 w 38"/>
                  <a:gd name="T21" fmla="*/ 31 h 43"/>
                  <a:gd name="T22" fmla="*/ 31 w 38"/>
                  <a:gd name="T23" fmla="*/ 30 h 43"/>
                  <a:gd name="T24" fmla="*/ 38 w 38"/>
                  <a:gd name="T25" fmla="*/ 27 h 43"/>
                  <a:gd name="T26" fmla="*/ 37 w 38"/>
                  <a:gd name="T27" fmla="*/ 23 h 43"/>
                  <a:gd name="T28" fmla="*/ 36 w 38"/>
                  <a:gd name="T29" fmla="*/ 24 h 43"/>
                  <a:gd name="T30" fmla="*/ 33 w 38"/>
                  <a:gd name="T31" fmla="*/ 23 h 43"/>
                  <a:gd name="T32" fmla="*/ 32 w 38"/>
                  <a:gd name="T33" fmla="*/ 22 h 43"/>
                  <a:gd name="T34" fmla="*/ 37 w 38"/>
                  <a:gd name="T35" fmla="*/ 17 h 43"/>
                  <a:gd name="T36" fmla="*/ 36 w 38"/>
                  <a:gd name="T37" fmla="*/ 16 h 43"/>
                  <a:gd name="T38" fmla="*/ 37 w 38"/>
                  <a:gd name="T39" fmla="*/ 12 h 43"/>
                  <a:gd name="T40" fmla="*/ 34 w 38"/>
                  <a:gd name="T41" fmla="*/ 17 h 43"/>
                  <a:gd name="T42" fmla="*/ 33 w 38"/>
                  <a:gd name="T43" fmla="*/ 14 h 43"/>
                  <a:gd name="T44" fmla="*/ 33 w 38"/>
                  <a:gd name="T45" fmla="*/ 11 h 43"/>
                  <a:gd name="T46" fmla="*/ 29 w 38"/>
                  <a:gd name="T47" fmla="*/ 11 h 43"/>
                  <a:gd name="T48" fmla="*/ 28 w 38"/>
                  <a:gd name="T49" fmla="*/ 5 h 43"/>
                  <a:gd name="T50" fmla="*/ 24 w 38"/>
                  <a:gd name="T51" fmla="*/ 0 h 43"/>
                  <a:gd name="T52" fmla="*/ 18 w 38"/>
                  <a:gd name="T53" fmla="*/ 1 h 43"/>
                  <a:gd name="T54" fmla="*/ 23 w 38"/>
                  <a:gd name="T55" fmla="*/ 3 h 43"/>
                  <a:gd name="T56" fmla="*/ 20 w 38"/>
                  <a:gd name="T57" fmla="*/ 5 h 43"/>
                  <a:gd name="T58" fmla="*/ 18 w 38"/>
                  <a:gd name="T59" fmla="*/ 7 h 43"/>
                  <a:gd name="T60" fmla="*/ 14 w 38"/>
                  <a:gd name="T61" fmla="*/ 9 h 43"/>
                  <a:gd name="T62" fmla="*/ 16 w 38"/>
                  <a:gd name="T63" fmla="*/ 11 h 43"/>
                  <a:gd name="T64" fmla="*/ 11 w 38"/>
                  <a:gd name="T65" fmla="*/ 12 h 43"/>
                  <a:gd name="T66" fmla="*/ 10 w 38"/>
                  <a:gd name="T67" fmla="*/ 13 h 43"/>
                  <a:gd name="T68" fmla="*/ 5 w 38"/>
                  <a:gd name="T69" fmla="*/ 14 h 43"/>
                  <a:gd name="T70" fmla="*/ 9 w 38"/>
                  <a:gd name="T71" fmla="*/ 16 h 43"/>
                  <a:gd name="T72" fmla="*/ 13 w 38"/>
                  <a:gd name="T73" fmla="*/ 17 h 43"/>
                  <a:gd name="T74" fmla="*/ 12 w 38"/>
                  <a:gd name="T75" fmla="*/ 19 h 43"/>
                  <a:gd name="T76" fmla="*/ 4 w 38"/>
                  <a:gd name="T77" fmla="*/ 18 h 43"/>
                  <a:gd name="T78" fmla="*/ 2 w 38"/>
                  <a:gd name="T79" fmla="*/ 21 h 43"/>
                  <a:gd name="T80" fmla="*/ 6 w 38"/>
                  <a:gd name="T81" fmla="*/ 24 h 43"/>
                  <a:gd name="T82" fmla="*/ 3 w 38"/>
                  <a:gd name="T83" fmla="*/ 25 h 43"/>
                  <a:gd name="T84" fmla="*/ 0 w 38"/>
                  <a:gd name="T85" fmla="*/ 28 h 43"/>
                  <a:gd name="T86" fmla="*/ 5 w 38"/>
                  <a:gd name="T87" fmla="*/ 28 h 43"/>
                  <a:gd name="T88" fmla="*/ 5 w 38"/>
                  <a:gd name="T89" fmla="*/ 29 h 43"/>
                  <a:gd name="T90" fmla="*/ 9 w 38"/>
                  <a:gd name="T91" fmla="*/ 29 h 43"/>
                  <a:gd name="T92" fmla="*/ 13 w 38"/>
                  <a:gd name="T93" fmla="*/ 30 h 43"/>
                  <a:gd name="T94" fmla="*/ 9 w 38"/>
                  <a:gd name="T95" fmla="*/ 31 h 43"/>
                  <a:gd name="T96" fmla="*/ 14 w 38"/>
                  <a:gd name="T97" fmla="*/ 32 h 43"/>
                  <a:gd name="T98" fmla="*/ 5 w 38"/>
                  <a:gd name="T99" fmla="*/ 31 h 43"/>
                  <a:gd name="T100" fmla="*/ 3 w 38"/>
                  <a:gd name="T101" fmla="*/ 35 h 43"/>
                  <a:gd name="T102" fmla="*/ 1 w 38"/>
                  <a:gd name="T103" fmla="*/ 38 h 43"/>
                  <a:gd name="T104" fmla="*/ 4 w 38"/>
                  <a:gd name="T105" fmla="*/ 38 h 43"/>
                  <a:gd name="T106" fmla="*/ 2 w 38"/>
                  <a:gd name="T107" fmla="*/ 4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8" h="43">
                    <a:moveTo>
                      <a:pt x="2" y="40"/>
                    </a:moveTo>
                    <a:cubicBezTo>
                      <a:pt x="2" y="40"/>
                      <a:pt x="2" y="41"/>
                      <a:pt x="1" y="41"/>
                    </a:cubicBezTo>
                    <a:cubicBezTo>
                      <a:pt x="2" y="41"/>
                      <a:pt x="2" y="42"/>
                      <a:pt x="2" y="42"/>
                    </a:cubicBezTo>
                    <a:cubicBezTo>
                      <a:pt x="2" y="42"/>
                      <a:pt x="2" y="42"/>
                      <a:pt x="3" y="42"/>
                    </a:cubicBezTo>
                    <a:cubicBezTo>
                      <a:pt x="3" y="42"/>
                      <a:pt x="3" y="42"/>
                      <a:pt x="4" y="42"/>
                    </a:cubicBezTo>
                    <a:cubicBezTo>
                      <a:pt x="4" y="42"/>
                      <a:pt x="4" y="42"/>
                      <a:pt x="4" y="43"/>
                    </a:cubicBezTo>
                    <a:cubicBezTo>
                      <a:pt x="4" y="43"/>
                      <a:pt x="5" y="43"/>
                      <a:pt x="5" y="43"/>
                    </a:cubicBezTo>
                    <a:cubicBezTo>
                      <a:pt x="6" y="43"/>
                      <a:pt x="7" y="43"/>
                      <a:pt x="8" y="43"/>
                    </a:cubicBezTo>
                    <a:cubicBezTo>
                      <a:pt x="8" y="43"/>
                      <a:pt x="9" y="43"/>
                      <a:pt x="9" y="43"/>
                    </a:cubicBezTo>
                    <a:cubicBezTo>
                      <a:pt x="9" y="43"/>
                      <a:pt x="9" y="42"/>
                      <a:pt x="9" y="42"/>
                    </a:cubicBezTo>
                    <a:cubicBezTo>
                      <a:pt x="9" y="42"/>
                      <a:pt x="9" y="42"/>
                      <a:pt x="9" y="41"/>
                    </a:cubicBezTo>
                    <a:cubicBezTo>
                      <a:pt x="10" y="41"/>
                      <a:pt x="10" y="41"/>
                      <a:pt x="11" y="41"/>
                    </a:cubicBezTo>
                    <a:cubicBezTo>
                      <a:pt x="11" y="41"/>
                      <a:pt x="11" y="42"/>
                      <a:pt x="11" y="42"/>
                    </a:cubicBezTo>
                    <a:cubicBezTo>
                      <a:pt x="11" y="42"/>
                      <a:pt x="11" y="42"/>
                      <a:pt x="11" y="42"/>
                    </a:cubicBezTo>
                    <a:cubicBezTo>
                      <a:pt x="11" y="43"/>
                      <a:pt x="11" y="43"/>
                      <a:pt x="11" y="43"/>
                    </a:cubicBezTo>
                    <a:cubicBezTo>
                      <a:pt x="12" y="43"/>
                      <a:pt x="12" y="43"/>
                      <a:pt x="12" y="43"/>
                    </a:cubicBezTo>
                    <a:cubicBezTo>
                      <a:pt x="12" y="42"/>
                      <a:pt x="12" y="42"/>
                      <a:pt x="13" y="41"/>
                    </a:cubicBezTo>
                    <a:cubicBezTo>
                      <a:pt x="12" y="40"/>
                      <a:pt x="12" y="40"/>
                      <a:pt x="12" y="40"/>
                    </a:cubicBezTo>
                    <a:cubicBezTo>
                      <a:pt x="12" y="39"/>
                      <a:pt x="12" y="39"/>
                      <a:pt x="12" y="38"/>
                    </a:cubicBezTo>
                    <a:cubicBezTo>
                      <a:pt x="13" y="38"/>
                      <a:pt x="13" y="38"/>
                      <a:pt x="14" y="37"/>
                    </a:cubicBezTo>
                    <a:cubicBezTo>
                      <a:pt x="14" y="37"/>
                      <a:pt x="14" y="37"/>
                      <a:pt x="14" y="36"/>
                    </a:cubicBezTo>
                    <a:cubicBezTo>
                      <a:pt x="14" y="37"/>
                      <a:pt x="14" y="37"/>
                      <a:pt x="14" y="37"/>
                    </a:cubicBezTo>
                    <a:cubicBezTo>
                      <a:pt x="14" y="38"/>
                      <a:pt x="13" y="38"/>
                      <a:pt x="13" y="39"/>
                    </a:cubicBezTo>
                    <a:cubicBezTo>
                      <a:pt x="13" y="39"/>
                      <a:pt x="13" y="40"/>
                      <a:pt x="13" y="40"/>
                    </a:cubicBezTo>
                    <a:cubicBezTo>
                      <a:pt x="13" y="40"/>
                      <a:pt x="13" y="40"/>
                      <a:pt x="13" y="41"/>
                    </a:cubicBezTo>
                    <a:cubicBezTo>
                      <a:pt x="13" y="41"/>
                      <a:pt x="13" y="42"/>
                      <a:pt x="13" y="42"/>
                    </a:cubicBezTo>
                    <a:cubicBezTo>
                      <a:pt x="14" y="42"/>
                      <a:pt x="14" y="42"/>
                      <a:pt x="14" y="43"/>
                    </a:cubicBezTo>
                    <a:cubicBezTo>
                      <a:pt x="14" y="43"/>
                      <a:pt x="14" y="43"/>
                      <a:pt x="14" y="43"/>
                    </a:cubicBezTo>
                    <a:cubicBezTo>
                      <a:pt x="14" y="43"/>
                      <a:pt x="14" y="43"/>
                      <a:pt x="14" y="43"/>
                    </a:cubicBezTo>
                    <a:cubicBezTo>
                      <a:pt x="15" y="43"/>
                      <a:pt x="15" y="43"/>
                      <a:pt x="15" y="43"/>
                    </a:cubicBezTo>
                    <a:cubicBezTo>
                      <a:pt x="15" y="42"/>
                      <a:pt x="15" y="42"/>
                      <a:pt x="16" y="42"/>
                    </a:cubicBezTo>
                    <a:cubicBezTo>
                      <a:pt x="16" y="41"/>
                      <a:pt x="17" y="41"/>
                      <a:pt x="17" y="40"/>
                    </a:cubicBezTo>
                    <a:cubicBezTo>
                      <a:pt x="17" y="40"/>
                      <a:pt x="17" y="39"/>
                      <a:pt x="18" y="38"/>
                    </a:cubicBezTo>
                    <a:cubicBezTo>
                      <a:pt x="18" y="38"/>
                      <a:pt x="18" y="38"/>
                      <a:pt x="18" y="38"/>
                    </a:cubicBezTo>
                    <a:cubicBezTo>
                      <a:pt x="18" y="38"/>
                      <a:pt x="19" y="38"/>
                      <a:pt x="19" y="38"/>
                    </a:cubicBezTo>
                    <a:cubicBezTo>
                      <a:pt x="19" y="39"/>
                      <a:pt x="18" y="39"/>
                      <a:pt x="18" y="39"/>
                    </a:cubicBezTo>
                    <a:cubicBezTo>
                      <a:pt x="18" y="40"/>
                      <a:pt x="18" y="40"/>
                      <a:pt x="18" y="40"/>
                    </a:cubicBezTo>
                    <a:cubicBezTo>
                      <a:pt x="19" y="40"/>
                      <a:pt x="19" y="40"/>
                      <a:pt x="19" y="40"/>
                    </a:cubicBezTo>
                    <a:cubicBezTo>
                      <a:pt x="20" y="39"/>
                      <a:pt x="20" y="39"/>
                      <a:pt x="21" y="39"/>
                    </a:cubicBezTo>
                    <a:cubicBezTo>
                      <a:pt x="21" y="39"/>
                      <a:pt x="21" y="38"/>
                      <a:pt x="21" y="38"/>
                    </a:cubicBezTo>
                    <a:cubicBezTo>
                      <a:pt x="21" y="38"/>
                      <a:pt x="21" y="38"/>
                      <a:pt x="21" y="37"/>
                    </a:cubicBezTo>
                    <a:cubicBezTo>
                      <a:pt x="21" y="37"/>
                      <a:pt x="20" y="37"/>
                      <a:pt x="20" y="38"/>
                    </a:cubicBezTo>
                    <a:cubicBezTo>
                      <a:pt x="20" y="37"/>
                      <a:pt x="20" y="37"/>
                      <a:pt x="20" y="37"/>
                    </a:cubicBezTo>
                    <a:cubicBezTo>
                      <a:pt x="20" y="37"/>
                      <a:pt x="21" y="37"/>
                      <a:pt x="21" y="37"/>
                    </a:cubicBezTo>
                    <a:cubicBezTo>
                      <a:pt x="21" y="36"/>
                      <a:pt x="21" y="36"/>
                      <a:pt x="21" y="36"/>
                    </a:cubicBezTo>
                    <a:cubicBezTo>
                      <a:pt x="21" y="36"/>
                      <a:pt x="21" y="36"/>
                      <a:pt x="20" y="35"/>
                    </a:cubicBezTo>
                    <a:cubicBezTo>
                      <a:pt x="20" y="35"/>
                      <a:pt x="20" y="35"/>
                      <a:pt x="20" y="35"/>
                    </a:cubicBezTo>
                    <a:cubicBezTo>
                      <a:pt x="21" y="34"/>
                      <a:pt x="21" y="34"/>
                      <a:pt x="22" y="34"/>
                    </a:cubicBezTo>
                    <a:cubicBezTo>
                      <a:pt x="22" y="33"/>
                      <a:pt x="22" y="33"/>
                      <a:pt x="22" y="32"/>
                    </a:cubicBezTo>
                    <a:cubicBezTo>
                      <a:pt x="22" y="32"/>
                      <a:pt x="23" y="32"/>
                      <a:pt x="23" y="32"/>
                    </a:cubicBezTo>
                    <a:cubicBezTo>
                      <a:pt x="23" y="32"/>
                      <a:pt x="23" y="31"/>
                      <a:pt x="24" y="31"/>
                    </a:cubicBezTo>
                    <a:cubicBezTo>
                      <a:pt x="24" y="31"/>
                      <a:pt x="24" y="32"/>
                      <a:pt x="24" y="32"/>
                    </a:cubicBezTo>
                    <a:cubicBezTo>
                      <a:pt x="24" y="32"/>
                      <a:pt x="24" y="32"/>
                      <a:pt x="24" y="32"/>
                    </a:cubicBezTo>
                    <a:cubicBezTo>
                      <a:pt x="24" y="32"/>
                      <a:pt x="23" y="32"/>
                      <a:pt x="23" y="33"/>
                    </a:cubicBezTo>
                    <a:cubicBezTo>
                      <a:pt x="23" y="33"/>
                      <a:pt x="23" y="33"/>
                      <a:pt x="23" y="34"/>
                    </a:cubicBezTo>
                    <a:cubicBezTo>
                      <a:pt x="22" y="34"/>
                      <a:pt x="22" y="35"/>
                      <a:pt x="22" y="35"/>
                    </a:cubicBezTo>
                    <a:cubicBezTo>
                      <a:pt x="22" y="35"/>
                      <a:pt x="22" y="36"/>
                      <a:pt x="22" y="36"/>
                    </a:cubicBezTo>
                    <a:cubicBezTo>
                      <a:pt x="22" y="36"/>
                      <a:pt x="22" y="36"/>
                      <a:pt x="22" y="37"/>
                    </a:cubicBezTo>
                    <a:cubicBezTo>
                      <a:pt x="23" y="37"/>
                      <a:pt x="23" y="37"/>
                      <a:pt x="23" y="37"/>
                    </a:cubicBezTo>
                    <a:cubicBezTo>
                      <a:pt x="23" y="37"/>
                      <a:pt x="23" y="37"/>
                      <a:pt x="23" y="37"/>
                    </a:cubicBezTo>
                    <a:cubicBezTo>
                      <a:pt x="24" y="36"/>
                      <a:pt x="24" y="36"/>
                      <a:pt x="24" y="35"/>
                    </a:cubicBezTo>
                    <a:cubicBezTo>
                      <a:pt x="25" y="35"/>
                      <a:pt x="26" y="34"/>
                      <a:pt x="26" y="34"/>
                    </a:cubicBezTo>
                    <a:cubicBezTo>
                      <a:pt x="26" y="33"/>
                      <a:pt x="27" y="33"/>
                      <a:pt x="27" y="33"/>
                    </a:cubicBezTo>
                    <a:cubicBezTo>
                      <a:pt x="27" y="33"/>
                      <a:pt x="27" y="32"/>
                      <a:pt x="27" y="32"/>
                    </a:cubicBezTo>
                    <a:cubicBezTo>
                      <a:pt x="27" y="32"/>
                      <a:pt x="27" y="31"/>
                      <a:pt x="27" y="31"/>
                    </a:cubicBezTo>
                    <a:cubicBezTo>
                      <a:pt x="27" y="31"/>
                      <a:pt x="28" y="31"/>
                      <a:pt x="28" y="31"/>
                    </a:cubicBezTo>
                    <a:cubicBezTo>
                      <a:pt x="28" y="31"/>
                      <a:pt x="28" y="31"/>
                      <a:pt x="28" y="31"/>
                    </a:cubicBezTo>
                    <a:cubicBezTo>
                      <a:pt x="28" y="31"/>
                      <a:pt x="28" y="31"/>
                      <a:pt x="28" y="31"/>
                    </a:cubicBezTo>
                    <a:cubicBezTo>
                      <a:pt x="28" y="32"/>
                      <a:pt x="28" y="32"/>
                      <a:pt x="28" y="32"/>
                    </a:cubicBezTo>
                    <a:cubicBezTo>
                      <a:pt x="28" y="32"/>
                      <a:pt x="29" y="32"/>
                      <a:pt x="29" y="32"/>
                    </a:cubicBezTo>
                    <a:cubicBezTo>
                      <a:pt x="29" y="31"/>
                      <a:pt x="30" y="31"/>
                      <a:pt x="30" y="31"/>
                    </a:cubicBezTo>
                    <a:cubicBezTo>
                      <a:pt x="30" y="31"/>
                      <a:pt x="31" y="30"/>
                      <a:pt x="31" y="30"/>
                    </a:cubicBezTo>
                    <a:cubicBezTo>
                      <a:pt x="32" y="30"/>
                      <a:pt x="32" y="30"/>
                      <a:pt x="33" y="30"/>
                    </a:cubicBezTo>
                    <a:cubicBezTo>
                      <a:pt x="34" y="30"/>
                      <a:pt x="34" y="30"/>
                      <a:pt x="35" y="29"/>
                    </a:cubicBezTo>
                    <a:cubicBezTo>
                      <a:pt x="35" y="29"/>
                      <a:pt x="36" y="29"/>
                      <a:pt x="36" y="29"/>
                    </a:cubicBezTo>
                    <a:cubicBezTo>
                      <a:pt x="36" y="29"/>
                      <a:pt x="36" y="29"/>
                      <a:pt x="37" y="28"/>
                    </a:cubicBezTo>
                    <a:cubicBezTo>
                      <a:pt x="37" y="28"/>
                      <a:pt x="37" y="28"/>
                      <a:pt x="38" y="28"/>
                    </a:cubicBezTo>
                    <a:cubicBezTo>
                      <a:pt x="38" y="28"/>
                      <a:pt x="38" y="27"/>
                      <a:pt x="38" y="27"/>
                    </a:cubicBezTo>
                    <a:cubicBezTo>
                      <a:pt x="38" y="27"/>
                      <a:pt x="38" y="27"/>
                      <a:pt x="38" y="27"/>
                    </a:cubicBezTo>
                    <a:cubicBezTo>
                      <a:pt x="38" y="27"/>
                      <a:pt x="38" y="26"/>
                      <a:pt x="38" y="26"/>
                    </a:cubicBezTo>
                    <a:cubicBezTo>
                      <a:pt x="38" y="26"/>
                      <a:pt x="38" y="26"/>
                      <a:pt x="37" y="26"/>
                    </a:cubicBezTo>
                    <a:cubicBezTo>
                      <a:pt x="37" y="26"/>
                      <a:pt x="37" y="25"/>
                      <a:pt x="38" y="25"/>
                    </a:cubicBezTo>
                    <a:cubicBezTo>
                      <a:pt x="37" y="24"/>
                      <a:pt x="37" y="24"/>
                      <a:pt x="37" y="23"/>
                    </a:cubicBezTo>
                    <a:cubicBezTo>
                      <a:pt x="37" y="23"/>
                      <a:pt x="37" y="23"/>
                      <a:pt x="37" y="23"/>
                    </a:cubicBezTo>
                    <a:cubicBezTo>
                      <a:pt x="37" y="24"/>
                      <a:pt x="36" y="24"/>
                      <a:pt x="36" y="24"/>
                    </a:cubicBezTo>
                    <a:cubicBezTo>
                      <a:pt x="36" y="25"/>
                      <a:pt x="35" y="25"/>
                      <a:pt x="35" y="26"/>
                    </a:cubicBezTo>
                    <a:cubicBezTo>
                      <a:pt x="35" y="26"/>
                      <a:pt x="34" y="26"/>
                      <a:pt x="34" y="26"/>
                    </a:cubicBezTo>
                    <a:cubicBezTo>
                      <a:pt x="34" y="26"/>
                      <a:pt x="34" y="26"/>
                      <a:pt x="34" y="25"/>
                    </a:cubicBezTo>
                    <a:cubicBezTo>
                      <a:pt x="34" y="25"/>
                      <a:pt x="35" y="25"/>
                      <a:pt x="35" y="25"/>
                    </a:cubicBezTo>
                    <a:cubicBezTo>
                      <a:pt x="35" y="24"/>
                      <a:pt x="36" y="24"/>
                      <a:pt x="36" y="24"/>
                    </a:cubicBezTo>
                    <a:cubicBezTo>
                      <a:pt x="36" y="24"/>
                      <a:pt x="36" y="23"/>
                      <a:pt x="36" y="23"/>
                    </a:cubicBezTo>
                    <a:cubicBezTo>
                      <a:pt x="36" y="23"/>
                      <a:pt x="35" y="23"/>
                      <a:pt x="35" y="23"/>
                    </a:cubicBezTo>
                    <a:cubicBezTo>
                      <a:pt x="34" y="23"/>
                      <a:pt x="34" y="22"/>
                      <a:pt x="34" y="22"/>
                    </a:cubicBezTo>
                    <a:cubicBezTo>
                      <a:pt x="34" y="22"/>
                      <a:pt x="34" y="22"/>
                      <a:pt x="34" y="22"/>
                    </a:cubicBezTo>
                    <a:cubicBezTo>
                      <a:pt x="33" y="22"/>
                      <a:pt x="33" y="23"/>
                      <a:pt x="33" y="23"/>
                    </a:cubicBezTo>
                    <a:cubicBezTo>
                      <a:pt x="33" y="23"/>
                      <a:pt x="33" y="23"/>
                      <a:pt x="33" y="23"/>
                    </a:cubicBezTo>
                    <a:cubicBezTo>
                      <a:pt x="33" y="23"/>
                      <a:pt x="32" y="23"/>
                      <a:pt x="32" y="23"/>
                    </a:cubicBezTo>
                    <a:cubicBezTo>
                      <a:pt x="32" y="23"/>
                      <a:pt x="31" y="23"/>
                      <a:pt x="31" y="23"/>
                    </a:cubicBezTo>
                    <a:cubicBezTo>
                      <a:pt x="31" y="23"/>
                      <a:pt x="30" y="24"/>
                      <a:pt x="30" y="24"/>
                    </a:cubicBezTo>
                    <a:cubicBezTo>
                      <a:pt x="30" y="24"/>
                      <a:pt x="29" y="24"/>
                      <a:pt x="29" y="24"/>
                    </a:cubicBezTo>
                    <a:cubicBezTo>
                      <a:pt x="29" y="24"/>
                      <a:pt x="29" y="24"/>
                      <a:pt x="29" y="24"/>
                    </a:cubicBezTo>
                    <a:cubicBezTo>
                      <a:pt x="30" y="23"/>
                      <a:pt x="31" y="23"/>
                      <a:pt x="32" y="22"/>
                    </a:cubicBezTo>
                    <a:cubicBezTo>
                      <a:pt x="33" y="22"/>
                      <a:pt x="33" y="22"/>
                      <a:pt x="33" y="22"/>
                    </a:cubicBezTo>
                    <a:cubicBezTo>
                      <a:pt x="34" y="21"/>
                      <a:pt x="34" y="21"/>
                      <a:pt x="35" y="20"/>
                    </a:cubicBezTo>
                    <a:cubicBezTo>
                      <a:pt x="35" y="20"/>
                      <a:pt x="35" y="20"/>
                      <a:pt x="36" y="20"/>
                    </a:cubicBezTo>
                    <a:cubicBezTo>
                      <a:pt x="36" y="19"/>
                      <a:pt x="36" y="19"/>
                      <a:pt x="37" y="18"/>
                    </a:cubicBezTo>
                    <a:cubicBezTo>
                      <a:pt x="37" y="18"/>
                      <a:pt x="37" y="17"/>
                      <a:pt x="37" y="17"/>
                    </a:cubicBezTo>
                    <a:cubicBezTo>
                      <a:pt x="37" y="17"/>
                      <a:pt x="37" y="17"/>
                      <a:pt x="37" y="17"/>
                    </a:cubicBezTo>
                    <a:cubicBezTo>
                      <a:pt x="36" y="17"/>
                      <a:pt x="36" y="17"/>
                      <a:pt x="36" y="17"/>
                    </a:cubicBezTo>
                    <a:cubicBezTo>
                      <a:pt x="35" y="17"/>
                      <a:pt x="35" y="17"/>
                      <a:pt x="35" y="17"/>
                    </a:cubicBezTo>
                    <a:cubicBezTo>
                      <a:pt x="35" y="17"/>
                      <a:pt x="35" y="17"/>
                      <a:pt x="35" y="17"/>
                    </a:cubicBezTo>
                    <a:cubicBezTo>
                      <a:pt x="35" y="17"/>
                      <a:pt x="35" y="17"/>
                      <a:pt x="35" y="17"/>
                    </a:cubicBezTo>
                    <a:cubicBezTo>
                      <a:pt x="35" y="16"/>
                      <a:pt x="35" y="16"/>
                      <a:pt x="36" y="16"/>
                    </a:cubicBezTo>
                    <a:cubicBezTo>
                      <a:pt x="36" y="16"/>
                      <a:pt x="36" y="16"/>
                      <a:pt x="36" y="16"/>
                    </a:cubicBezTo>
                    <a:cubicBezTo>
                      <a:pt x="37" y="16"/>
                      <a:pt x="37" y="16"/>
                      <a:pt x="37" y="16"/>
                    </a:cubicBezTo>
                    <a:cubicBezTo>
                      <a:pt x="37" y="15"/>
                      <a:pt x="37" y="15"/>
                      <a:pt x="37" y="15"/>
                    </a:cubicBezTo>
                    <a:cubicBezTo>
                      <a:pt x="37" y="14"/>
                      <a:pt x="37" y="14"/>
                      <a:pt x="38" y="14"/>
                    </a:cubicBezTo>
                    <a:cubicBezTo>
                      <a:pt x="38" y="14"/>
                      <a:pt x="38" y="13"/>
                      <a:pt x="38" y="13"/>
                    </a:cubicBezTo>
                    <a:cubicBezTo>
                      <a:pt x="37" y="13"/>
                      <a:pt x="37" y="13"/>
                      <a:pt x="37" y="13"/>
                    </a:cubicBezTo>
                    <a:cubicBezTo>
                      <a:pt x="37" y="13"/>
                      <a:pt x="37" y="12"/>
                      <a:pt x="37" y="12"/>
                    </a:cubicBezTo>
                    <a:cubicBezTo>
                      <a:pt x="37" y="12"/>
                      <a:pt x="36" y="12"/>
                      <a:pt x="36" y="12"/>
                    </a:cubicBezTo>
                    <a:cubicBezTo>
                      <a:pt x="36" y="12"/>
                      <a:pt x="35" y="13"/>
                      <a:pt x="35" y="13"/>
                    </a:cubicBezTo>
                    <a:cubicBezTo>
                      <a:pt x="35" y="13"/>
                      <a:pt x="34" y="14"/>
                      <a:pt x="34" y="15"/>
                    </a:cubicBezTo>
                    <a:cubicBezTo>
                      <a:pt x="34" y="15"/>
                      <a:pt x="34" y="15"/>
                      <a:pt x="34" y="15"/>
                    </a:cubicBezTo>
                    <a:cubicBezTo>
                      <a:pt x="34" y="16"/>
                      <a:pt x="34" y="16"/>
                      <a:pt x="35" y="16"/>
                    </a:cubicBezTo>
                    <a:cubicBezTo>
                      <a:pt x="34" y="16"/>
                      <a:pt x="34" y="16"/>
                      <a:pt x="34" y="17"/>
                    </a:cubicBezTo>
                    <a:cubicBezTo>
                      <a:pt x="34" y="17"/>
                      <a:pt x="33" y="17"/>
                      <a:pt x="33" y="17"/>
                    </a:cubicBezTo>
                    <a:cubicBezTo>
                      <a:pt x="33" y="17"/>
                      <a:pt x="33" y="17"/>
                      <a:pt x="33" y="17"/>
                    </a:cubicBezTo>
                    <a:cubicBezTo>
                      <a:pt x="33" y="17"/>
                      <a:pt x="33" y="17"/>
                      <a:pt x="33" y="16"/>
                    </a:cubicBezTo>
                    <a:cubicBezTo>
                      <a:pt x="33" y="16"/>
                      <a:pt x="33" y="16"/>
                      <a:pt x="32" y="16"/>
                    </a:cubicBezTo>
                    <a:cubicBezTo>
                      <a:pt x="32" y="16"/>
                      <a:pt x="32" y="16"/>
                      <a:pt x="32" y="16"/>
                    </a:cubicBezTo>
                    <a:cubicBezTo>
                      <a:pt x="33" y="15"/>
                      <a:pt x="33" y="15"/>
                      <a:pt x="33" y="14"/>
                    </a:cubicBezTo>
                    <a:cubicBezTo>
                      <a:pt x="33" y="14"/>
                      <a:pt x="33" y="14"/>
                      <a:pt x="33" y="14"/>
                    </a:cubicBezTo>
                    <a:cubicBezTo>
                      <a:pt x="33" y="13"/>
                      <a:pt x="33" y="13"/>
                      <a:pt x="33" y="13"/>
                    </a:cubicBezTo>
                    <a:cubicBezTo>
                      <a:pt x="33" y="13"/>
                      <a:pt x="33" y="13"/>
                      <a:pt x="33" y="13"/>
                    </a:cubicBezTo>
                    <a:cubicBezTo>
                      <a:pt x="34" y="13"/>
                      <a:pt x="34" y="13"/>
                      <a:pt x="34" y="13"/>
                    </a:cubicBezTo>
                    <a:cubicBezTo>
                      <a:pt x="34" y="13"/>
                      <a:pt x="34" y="12"/>
                      <a:pt x="33" y="12"/>
                    </a:cubicBezTo>
                    <a:cubicBezTo>
                      <a:pt x="33" y="12"/>
                      <a:pt x="33" y="12"/>
                      <a:pt x="33" y="11"/>
                    </a:cubicBezTo>
                    <a:cubicBezTo>
                      <a:pt x="32" y="11"/>
                      <a:pt x="32" y="12"/>
                      <a:pt x="31" y="12"/>
                    </a:cubicBezTo>
                    <a:cubicBezTo>
                      <a:pt x="31" y="12"/>
                      <a:pt x="31" y="12"/>
                      <a:pt x="30" y="12"/>
                    </a:cubicBezTo>
                    <a:cubicBezTo>
                      <a:pt x="30" y="12"/>
                      <a:pt x="30" y="13"/>
                      <a:pt x="30" y="13"/>
                    </a:cubicBezTo>
                    <a:cubicBezTo>
                      <a:pt x="30" y="13"/>
                      <a:pt x="29" y="13"/>
                      <a:pt x="29" y="12"/>
                    </a:cubicBezTo>
                    <a:cubicBezTo>
                      <a:pt x="29" y="12"/>
                      <a:pt x="29" y="12"/>
                      <a:pt x="29" y="12"/>
                    </a:cubicBezTo>
                    <a:cubicBezTo>
                      <a:pt x="29" y="12"/>
                      <a:pt x="29" y="12"/>
                      <a:pt x="29" y="11"/>
                    </a:cubicBezTo>
                    <a:cubicBezTo>
                      <a:pt x="29" y="11"/>
                      <a:pt x="28" y="11"/>
                      <a:pt x="28" y="10"/>
                    </a:cubicBezTo>
                    <a:cubicBezTo>
                      <a:pt x="28" y="10"/>
                      <a:pt x="28" y="9"/>
                      <a:pt x="28" y="9"/>
                    </a:cubicBezTo>
                    <a:cubicBezTo>
                      <a:pt x="28" y="8"/>
                      <a:pt x="28" y="8"/>
                      <a:pt x="28" y="8"/>
                    </a:cubicBezTo>
                    <a:cubicBezTo>
                      <a:pt x="28" y="7"/>
                      <a:pt x="28" y="7"/>
                      <a:pt x="28" y="7"/>
                    </a:cubicBezTo>
                    <a:cubicBezTo>
                      <a:pt x="28" y="6"/>
                      <a:pt x="28" y="6"/>
                      <a:pt x="28" y="6"/>
                    </a:cubicBezTo>
                    <a:cubicBezTo>
                      <a:pt x="28" y="5"/>
                      <a:pt x="28" y="5"/>
                      <a:pt x="28" y="5"/>
                    </a:cubicBezTo>
                    <a:cubicBezTo>
                      <a:pt x="28" y="4"/>
                      <a:pt x="28" y="4"/>
                      <a:pt x="28" y="3"/>
                    </a:cubicBezTo>
                    <a:cubicBezTo>
                      <a:pt x="28" y="3"/>
                      <a:pt x="28" y="3"/>
                      <a:pt x="28" y="2"/>
                    </a:cubicBezTo>
                    <a:cubicBezTo>
                      <a:pt x="28" y="2"/>
                      <a:pt x="28" y="2"/>
                      <a:pt x="27" y="2"/>
                    </a:cubicBezTo>
                    <a:cubicBezTo>
                      <a:pt x="27" y="2"/>
                      <a:pt x="27" y="1"/>
                      <a:pt x="27" y="1"/>
                    </a:cubicBezTo>
                    <a:cubicBezTo>
                      <a:pt x="26" y="1"/>
                      <a:pt x="25" y="1"/>
                      <a:pt x="25" y="1"/>
                    </a:cubicBezTo>
                    <a:cubicBezTo>
                      <a:pt x="25" y="0"/>
                      <a:pt x="24" y="0"/>
                      <a:pt x="24" y="0"/>
                    </a:cubicBezTo>
                    <a:cubicBezTo>
                      <a:pt x="24" y="0"/>
                      <a:pt x="23" y="0"/>
                      <a:pt x="22" y="0"/>
                    </a:cubicBezTo>
                    <a:cubicBezTo>
                      <a:pt x="22" y="0"/>
                      <a:pt x="22" y="0"/>
                      <a:pt x="22" y="0"/>
                    </a:cubicBezTo>
                    <a:cubicBezTo>
                      <a:pt x="22" y="0"/>
                      <a:pt x="22" y="1"/>
                      <a:pt x="22" y="1"/>
                    </a:cubicBezTo>
                    <a:cubicBezTo>
                      <a:pt x="22" y="1"/>
                      <a:pt x="22" y="1"/>
                      <a:pt x="22" y="1"/>
                    </a:cubicBezTo>
                    <a:cubicBezTo>
                      <a:pt x="21" y="1"/>
                      <a:pt x="20" y="1"/>
                      <a:pt x="20" y="0"/>
                    </a:cubicBezTo>
                    <a:cubicBezTo>
                      <a:pt x="19" y="1"/>
                      <a:pt x="19" y="1"/>
                      <a:pt x="18" y="1"/>
                    </a:cubicBezTo>
                    <a:cubicBezTo>
                      <a:pt x="18" y="1"/>
                      <a:pt x="18" y="1"/>
                      <a:pt x="19" y="2"/>
                    </a:cubicBezTo>
                    <a:cubicBezTo>
                      <a:pt x="18" y="2"/>
                      <a:pt x="18" y="2"/>
                      <a:pt x="18" y="3"/>
                    </a:cubicBezTo>
                    <a:cubicBezTo>
                      <a:pt x="18" y="3"/>
                      <a:pt x="18" y="3"/>
                      <a:pt x="19" y="3"/>
                    </a:cubicBezTo>
                    <a:cubicBezTo>
                      <a:pt x="19" y="3"/>
                      <a:pt x="20" y="3"/>
                      <a:pt x="20" y="3"/>
                    </a:cubicBezTo>
                    <a:cubicBezTo>
                      <a:pt x="20" y="3"/>
                      <a:pt x="21" y="3"/>
                      <a:pt x="21" y="2"/>
                    </a:cubicBezTo>
                    <a:cubicBezTo>
                      <a:pt x="22" y="2"/>
                      <a:pt x="22" y="2"/>
                      <a:pt x="23" y="3"/>
                    </a:cubicBezTo>
                    <a:cubicBezTo>
                      <a:pt x="23" y="3"/>
                      <a:pt x="23" y="3"/>
                      <a:pt x="23" y="3"/>
                    </a:cubicBezTo>
                    <a:cubicBezTo>
                      <a:pt x="24" y="3"/>
                      <a:pt x="24" y="3"/>
                      <a:pt x="24" y="3"/>
                    </a:cubicBezTo>
                    <a:cubicBezTo>
                      <a:pt x="24" y="3"/>
                      <a:pt x="24" y="3"/>
                      <a:pt x="24" y="3"/>
                    </a:cubicBezTo>
                    <a:cubicBezTo>
                      <a:pt x="24" y="4"/>
                      <a:pt x="23" y="4"/>
                      <a:pt x="23" y="5"/>
                    </a:cubicBezTo>
                    <a:cubicBezTo>
                      <a:pt x="22" y="5"/>
                      <a:pt x="22" y="5"/>
                      <a:pt x="22" y="5"/>
                    </a:cubicBezTo>
                    <a:cubicBezTo>
                      <a:pt x="21" y="5"/>
                      <a:pt x="21" y="5"/>
                      <a:pt x="20" y="5"/>
                    </a:cubicBezTo>
                    <a:cubicBezTo>
                      <a:pt x="20" y="5"/>
                      <a:pt x="20" y="5"/>
                      <a:pt x="19" y="5"/>
                    </a:cubicBezTo>
                    <a:cubicBezTo>
                      <a:pt x="19" y="5"/>
                      <a:pt x="18" y="5"/>
                      <a:pt x="18" y="5"/>
                    </a:cubicBezTo>
                    <a:cubicBezTo>
                      <a:pt x="18" y="5"/>
                      <a:pt x="19" y="5"/>
                      <a:pt x="19" y="6"/>
                    </a:cubicBezTo>
                    <a:cubicBezTo>
                      <a:pt x="19" y="6"/>
                      <a:pt x="19" y="5"/>
                      <a:pt x="20" y="5"/>
                    </a:cubicBezTo>
                    <a:cubicBezTo>
                      <a:pt x="19" y="6"/>
                      <a:pt x="19" y="6"/>
                      <a:pt x="19" y="6"/>
                    </a:cubicBezTo>
                    <a:cubicBezTo>
                      <a:pt x="18" y="6"/>
                      <a:pt x="18" y="6"/>
                      <a:pt x="18" y="7"/>
                    </a:cubicBezTo>
                    <a:cubicBezTo>
                      <a:pt x="17" y="6"/>
                      <a:pt x="17" y="6"/>
                      <a:pt x="16" y="6"/>
                    </a:cubicBezTo>
                    <a:cubicBezTo>
                      <a:pt x="15" y="6"/>
                      <a:pt x="15" y="7"/>
                      <a:pt x="14" y="7"/>
                    </a:cubicBezTo>
                    <a:cubicBezTo>
                      <a:pt x="14" y="7"/>
                      <a:pt x="14" y="8"/>
                      <a:pt x="14" y="8"/>
                    </a:cubicBezTo>
                    <a:cubicBezTo>
                      <a:pt x="14" y="8"/>
                      <a:pt x="13" y="8"/>
                      <a:pt x="13" y="8"/>
                    </a:cubicBezTo>
                    <a:cubicBezTo>
                      <a:pt x="13" y="9"/>
                      <a:pt x="13" y="9"/>
                      <a:pt x="13" y="9"/>
                    </a:cubicBezTo>
                    <a:cubicBezTo>
                      <a:pt x="14" y="9"/>
                      <a:pt x="14" y="9"/>
                      <a:pt x="14" y="9"/>
                    </a:cubicBezTo>
                    <a:cubicBezTo>
                      <a:pt x="15" y="9"/>
                      <a:pt x="15" y="9"/>
                      <a:pt x="15" y="10"/>
                    </a:cubicBezTo>
                    <a:cubicBezTo>
                      <a:pt x="15" y="10"/>
                      <a:pt x="16" y="10"/>
                      <a:pt x="16" y="10"/>
                    </a:cubicBezTo>
                    <a:cubicBezTo>
                      <a:pt x="16" y="10"/>
                      <a:pt x="16" y="10"/>
                      <a:pt x="16" y="10"/>
                    </a:cubicBezTo>
                    <a:cubicBezTo>
                      <a:pt x="16" y="10"/>
                      <a:pt x="16" y="10"/>
                      <a:pt x="16" y="10"/>
                    </a:cubicBezTo>
                    <a:cubicBezTo>
                      <a:pt x="15" y="11"/>
                      <a:pt x="15" y="11"/>
                      <a:pt x="15" y="11"/>
                    </a:cubicBezTo>
                    <a:cubicBezTo>
                      <a:pt x="16" y="11"/>
                      <a:pt x="16" y="11"/>
                      <a:pt x="16" y="11"/>
                    </a:cubicBezTo>
                    <a:cubicBezTo>
                      <a:pt x="16" y="11"/>
                      <a:pt x="16" y="12"/>
                      <a:pt x="16" y="12"/>
                    </a:cubicBezTo>
                    <a:cubicBezTo>
                      <a:pt x="16" y="12"/>
                      <a:pt x="16" y="12"/>
                      <a:pt x="15" y="12"/>
                    </a:cubicBezTo>
                    <a:cubicBezTo>
                      <a:pt x="15" y="12"/>
                      <a:pt x="15" y="12"/>
                      <a:pt x="14" y="12"/>
                    </a:cubicBezTo>
                    <a:cubicBezTo>
                      <a:pt x="14" y="12"/>
                      <a:pt x="14" y="12"/>
                      <a:pt x="13" y="12"/>
                    </a:cubicBezTo>
                    <a:cubicBezTo>
                      <a:pt x="13" y="12"/>
                      <a:pt x="12" y="12"/>
                      <a:pt x="12" y="12"/>
                    </a:cubicBezTo>
                    <a:cubicBezTo>
                      <a:pt x="12" y="12"/>
                      <a:pt x="11" y="12"/>
                      <a:pt x="11" y="12"/>
                    </a:cubicBezTo>
                    <a:cubicBezTo>
                      <a:pt x="11" y="12"/>
                      <a:pt x="10" y="12"/>
                      <a:pt x="10" y="12"/>
                    </a:cubicBezTo>
                    <a:cubicBezTo>
                      <a:pt x="10" y="12"/>
                      <a:pt x="10" y="13"/>
                      <a:pt x="10" y="13"/>
                    </a:cubicBezTo>
                    <a:cubicBezTo>
                      <a:pt x="10" y="13"/>
                      <a:pt x="10" y="13"/>
                      <a:pt x="11" y="13"/>
                    </a:cubicBezTo>
                    <a:cubicBezTo>
                      <a:pt x="11" y="14"/>
                      <a:pt x="10" y="14"/>
                      <a:pt x="10" y="14"/>
                    </a:cubicBezTo>
                    <a:cubicBezTo>
                      <a:pt x="10" y="14"/>
                      <a:pt x="10" y="14"/>
                      <a:pt x="10" y="14"/>
                    </a:cubicBezTo>
                    <a:cubicBezTo>
                      <a:pt x="10" y="14"/>
                      <a:pt x="10" y="14"/>
                      <a:pt x="10" y="13"/>
                    </a:cubicBezTo>
                    <a:cubicBezTo>
                      <a:pt x="9" y="13"/>
                      <a:pt x="9" y="13"/>
                      <a:pt x="9" y="13"/>
                    </a:cubicBezTo>
                    <a:cubicBezTo>
                      <a:pt x="8" y="13"/>
                      <a:pt x="8" y="13"/>
                      <a:pt x="7" y="13"/>
                    </a:cubicBezTo>
                    <a:cubicBezTo>
                      <a:pt x="7" y="13"/>
                      <a:pt x="7" y="13"/>
                      <a:pt x="7" y="13"/>
                    </a:cubicBezTo>
                    <a:cubicBezTo>
                      <a:pt x="6" y="13"/>
                      <a:pt x="6" y="13"/>
                      <a:pt x="6" y="13"/>
                    </a:cubicBezTo>
                    <a:cubicBezTo>
                      <a:pt x="6" y="13"/>
                      <a:pt x="5" y="13"/>
                      <a:pt x="5" y="13"/>
                    </a:cubicBezTo>
                    <a:cubicBezTo>
                      <a:pt x="5" y="13"/>
                      <a:pt x="5" y="13"/>
                      <a:pt x="5" y="14"/>
                    </a:cubicBezTo>
                    <a:cubicBezTo>
                      <a:pt x="5" y="14"/>
                      <a:pt x="5" y="14"/>
                      <a:pt x="6" y="14"/>
                    </a:cubicBezTo>
                    <a:cubicBezTo>
                      <a:pt x="6" y="15"/>
                      <a:pt x="6" y="15"/>
                      <a:pt x="6" y="15"/>
                    </a:cubicBezTo>
                    <a:cubicBezTo>
                      <a:pt x="6" y="15"/>
                      <a:pt x="6" y="16"/>
                      <a:pt x="6" y="16"/>
                    </a:cubicBezTo>
                    <a:cubicBezTo>
                      <a:pt x="7" y="16"/>
                      <a:pt x="7" y="16"/>
                      <a:pt x="7" y="16"/>
                    </a:cubicBezTo>
                    <a:cubicBezTo>
                      <a:pt x="8" y="16"/>
                      <a:pt x="8" y="16"/>
                      <a:pt x="9" y="16"/>
                    </a:cubicBezTo>
                    <a:cubicBezTo>
                      <a:pt x="9" y="16"/>
                      <a:pt x="9" y="16"/>
                      <a:pt x="9" y="16"/>
                    </a:cubicBezTo>
                    <a:cubicBezTo>
                      <a:pt x="9" y="16"/>
                      <a:pt x="9" y="16"/>
                      <a:pt x="9" y="17"/>
                    </a:cubicBezTo>
                    <a:cubicBezTo>
                      <a:pt x="9" y="17"/>
                      <a:pt x="8" y="17"/>
                      <a:pt x="8" y="17"/>
                    </a:cubicBezTo>
                    <a:cubicBezTo>
                      <a:pt x="8" y="17"/>
                      <a:pt x="9" y="17"/>
                      <a:pt x="9" y="17"/>
                    </a:cubicBezTo>
                    <a:cubicBezTo>
                      <a:pt x="9" y="17"/>
                      <a:pt x="10" y="17"/>
                      <a:pt x="10" y="17"/>
                    </a:cubicBezTo>
                    <a:cubicBezTo>
                      <a:pt x="10" y="18"/>
                      <a:pt x="11" y="18"/>
                      <a:pt x="11" y="18"/>
                    </a:cubicBezTo>
                    <a:cubicBezTo>
                      <a:pt x="12" y="18"/>
                      <a:pt x="12" y="17"/>
                      <a:pt x="13" y="17"/>
                    </a:cubicBezTo>
                    <a:cubicBezTo>
                      <a:pt x="13" y="17"/>
                      <a:pt x="13" y="17"/>
                      <a:pt x="13" y="17"/>
                    </a:cubicBezTo>
                    <a:cubicBezTo>
                      <a:pt x="13" y="17"/>
                      <a:pt x="14" y="17"/>
                      <a:pt x="14" y="17"/>
                    </a:cubicBezTo>
                    <a:cubicBezTo>
                      <a:pt x="14" y="17"/>
                      <a:pt x="14" y="17"/>
                      <a:pt x="14" y="17"/>
                    </a:cubicBezTo>
                    <a:cubicBezTo>
                      <a:pt x="14" y="17"/>
                      <a:pt x="13" y="18"/>
                      <a:pt x="13" y="18"/>
                    </a:cubicBezTo>
                    <a:cubicBezTo>
                      <a:pt x="13" y="18"/>
                      <a:pt x="13" y="19"/>
                      <a:pt x="13" y="19"/>
                    </a:cubicBezTo>
                    <a:cubicBezTo>
                      <a:pt x="13" y="19"/>
                      <a:pt x="12" y="19"/>
                      <a:pt x="12" y="19"/>
                    </a:cubicBezTo>
                    <a:cubicBezTo>
                      <a:pt x="12" y="19"/>
                      <a:pt x="11" y="19"/>
                      <a:pt x="10" y="19"/>
                    </a:cubicBezTo>
                    <a:cubicBezTo>
                      <a:pt x="9" y="19"/>
                      <a:pt x="8" y="19"/>
                      <a:pt x="7" y="19"/>
                    </a:cubicBezTo>
                    <a:cubicBezTo>
                      <a:pt x="7" y="19"/>
                      <a:pt x="6" y="18"/>
                      <a:pt x="6" y="18"/>
                    </a:cubicBezTo>
                    <a:cubicBezTo>
                      <a:pt x="5" y="18"/>
                      <a:pt x="5" y="18"/>
                      <a:pt x="5" y="18"/>
                    </a:cubicBezTo>
                    <a:cubicBezTo>
                      <a:pt x="5" y="18"/>
                      <a:pt x="4" y="18"/>
                      <a:pt x="4" y="18"/>
                    </a:cubicBezTo>
                    <a:cubicBezTo>
                      <a:pt x="4" y="18"/>
                      <a:pt x="4" y="18"/>
                      <a:pt x="4" y="18"/>
                    </a:cubicBezTo>
                    <a:cubicBezTo>
                      <a:pt x="4" y="18"/>
                      <a:pt x="4" y="19"/>
                      <a:pt x="3" y="19"/>
                    </a:cubicBezTo>
                    <a:cubicBezTo>
                      <a:pt x="4" y="19"/>
                      <a:pt x="4" y="19"/>
                      <a:pt x="4" y="19"/>
                    </a:cubicBezTo>
                    <a:cubicBezTo>
                      <a:pt x="4" y="19"/>
                      <a:pt x="3" y="19"/>
                      <a:pt x="3" y="20"/>
                    </a:cubicBezTo>
                    <a:cubicBezTo>
                      <a:pt x="3" y="20"/>
                      <a:pt x="4" y="20"/>
                      <a:pt x="4" y="21"/>
                    </a:cubicBezTo>
                    <a:cubicBezTo>
                      <a:pt x="4" y="21"/>
                      <a:pt x="3" y="21"/>
                      <a:pt x="3" y="21"/>
                    </a:cubicBezTo>
                    <a:cubicBezTo>
                      <a:pt x="3" y="21"/>
                      <a:pt x="3" y="21"/>
                      <a:pt x="2" y="21"/>
                    </a:cubicBezTo>
                    <a:cubicBezTo>
                      <a:pt x="2" y="21"/>
                      <a:pt x="3" y="22"/>
                      <a:pt x="3" y="22"/>
                    </a:cubicBezTo>
                    <a:cubicBezTo>
                      <a:pt x="2" y="22"/>
                      <a:pt x="2" y="22"/>
                      <a:pt x="2" y="22"/>
                    </a:cubicBezTo>
                    <a:cubicBezTo>
                      <a:pt x="2" y="23"/>
                      <a:pt x="2" y="23"/>
                      <a:pt x="2" y="24"/>
                    </a:cubicBezTo>
                    <a:cubicBezTo>
                      <a:pt x="3" y="24"/>
                      <a:pt x="3" y="24"/>
                      <a:pt x="3" y="24"/>
                    </a:cubicBezTo>
                    <a:cubicBezTo>
                      <a:pt x="4" y="24"/>
                      <a:pt x="4" y="24"/>
                      <a:pt x="5" y="24"/>
                    </a:cubicBezTo>
                    <a:cubicBezTo>
                      <a:pt x="5" y="24"/>
                      <a:pt x="6" y="24"/>
                      <a:pt x="6" y="24"/>
                    </a:cubicBezTo>
                    <a:cubicBezTo>
                      <a:pt x="7" y="24"/>
                      <a:pt x="7" y="24"/>
                      <a:pt x="7" y="24"/>
                    </a:cubicBezTo>
                    <a:cubicBezTo>
                      <a:pt x="7" y="24"/>
                      <a:pt x="7" y="24"/>
                      <a:pt x="7" y="24"/>
                    </a:cubicBezTo>
                    <a:cubicBezTo>
                      <a:pt x="7" y="24"/>
                      <a:pt x="7" y="24"/>
                      <a:pt x="7" y="24"/>
                    </a:cubicBezTo>
                    <a:cubicBezTo>
                      <a:pt x="6" y="24"/>
                      <a:pt x="6" y="24"/>
                      <a:pt x="5" y="24"/>
                    </a:cubicBezTo>
                    <a:cubicBezTo>
                      <a:pt x="5" y="25"/>
                      <a:pt x="4" y="25"/>
                      <a:pt x="3" y="25"/>
                    </a:cubicBezTo>
                    <a:cubicBezTo>
                      <a:pt x="3" y="25"/>
                      <a:pt x="3" y="25"/>
                      <a:pt x="3" y="25"/>
                    </a:cubicBezTo>
                    <a:cubicBezTo>
                      <a:pt x="2" y="25"/>
                      <a:pt x="2" y="25"/>
                      <a:pt x="2" y="25"/>
                    </a:cubicBezTo>
                    <a:cubicBezTo>
                      <a:pt x="1" y="26"/>
                      <a:pt x="1" y="26"/>
                      <a:pt x="0" y="27"/>
                    </a:cubicBezTo>
                    <a:cubicBezTo>
                      <a:pt x="0" y="27"/>
                      <a:pt x="0" y="27"/>
                      <a:pt x="0" y="27"/>
                    </a:cubicBezTo>
                    <a:cubicBezTo>
                      <a:pt x="0" y="27"/>
                      <a:pt x="1" y="27"/>
                      <a:pt x="1" y="28"/>
                    </a:cubicBezTo>
                    <a:cubicBezTo>
                      <a:pt x="1" y="28"/>
                      <a:pt x="1" y="28"/>
                      <a:pt x="1" y="28"/>
                    </a:cubicBezTo>
                    <a:cubicBezTo>
                      <a:pt x="1" y="28"/>
                      <a:pt x="0" y="28"/>
                      <a:pt x="0" y="28"/>
                    </a:cubicBezTo>
                    <a:cubicBezTo>
                      <a:pt x="0" y="28"/>
                      <a:pt x="0" y="29"/>
                      <a:pt x="0" y="29"/>
                    </a:cubicBezTo>
                    <a:cubicBezTo>
                      <a:pt x="1" y="29"/>
                      <a:pt x="1" y="29"/>
                      <a:pt x="1" y="29"/>
                    </a:cubicBezTo>
                    <a:cubicBezTo>
                      <a:pt x="1" y="29"/>
                      <a:pt x="2" y="29"/>
                      <a:pt x="2" y="29"/>
                    </a:cubicBezTo>
                    <a:cubicBezTo>
                      <a:pt x="2" y="29"/>
                      <a:pt x="3" y="28"/>
                      <a:pt x="3" y="28"/>
                    </a:cubicBezTo>
                    <a:cubicBezTo>
                      <a:pt x="4" y="28"/>
                      <a:pt x="4" y="28"/>
                      <a:pt x="4" y="28"/>
                    </a:cubicBezTo>
                    <a:cubicBezTo>
                      <a:pt x="4" y="28"/>
                      <a:pt x="5" y="28"/>
                      <a:pt x="5" y="28"/>
                    </a:cubicBezTo>
                    <a:cubicBezTo>
                      <a:pt x="5" y="28"/>
                      <a:pt x="5" y="28"/>
                      <a:pt x="5" y="28"/>
                    </a:cubicBezTo>
                    <a:cubicBezTo>
                      <a:pt x="4" y="29"/>
                      <a:pt x="4" y="29"/>
                      <a:pt x="4" y="29"/>
                    </a:cubicBezTo>
                    <a:cubicBezTo>
                      <a:pt x="3" y="29"/>
                      <a:pt x="3" y="29"/>
                      <a:pt x="3" y="30"/>
                    </a:cubicBezTo>
                    <a:cubicBezTo>
                      <a:pt x="3" y="30"/>
                      <a:pt x="4" y="30"/>
                      <a:pt x="4" y="30"/>
                    </a:cubicBezTo>
                    <a:cubicBezTo>
                      <a:pt x="4" y="30"/>
                      <a:pt x="4" y="30"/>
                      <a:pt x="5" y="30"/>
                    </a:cubicBezTo>
                    <a:cubicBezTo>
                      <a:pt x="5" y="29"/>
                      <a:pt x="5" y="29"/>
                      <a:pt x="5" y="29"/>
                    </a:cubicBezTo>
                    <a:cubicBezTo>
                      <a:pt x="6" y="29"/>
                      <a:pt x="6" y="29"/>
                      <a:pt x="6" y="29"/>
                    </a:cubicBezTo>
                    <a:cubicBezTo>
                      <a:pt x="7" y="28"/>
                      <a:pt x="7" y="28"/>
                      <a:pt x="7" y="28"/>
                    </a:cubicBezTo>
                    <a:cubicBezTo>
                      <a:pt x="7" y="28"/>
                      <a:pt x="7" y="28"/>
                      <a:pt x="7" y="28"/>
                    </a:cubicBezTo>
                    <a:cubicBezTo>
                      <a:pt x="7" y="29"/>
                      <a:pt x="7" y="29"/>
                      <a:pt x="7" y="29"/>
                    </a:cubicBezTo>
                    <a:cubicBezTo>
                      <a:pt x="7" y="29"/>
                      <a:pt x="7" y="29"/>
                      <a:pt x="8" y="29"/>
                    </a:cubicBezTo>
                    <a:cubicBezTo>
                      <a:pt x="8" y="29"/>
                      <a:pt x="9" y="29"/>
                      <a:pt x="9" y="29"/>
                    </a:cubicBezTo>
                    <a:cubicBezTo>
                      <a:pt x="10" y="29"/>
                      <a:pt x="10" y="29"/>
                      <a:pt x="10" y="29"/>
                    </a:cubicBezTo>
                    <a:cubicBezTo>
                      <a:pt x="10" y="29"/>
                      <a:pt x="9" y="29"/>
                      <a:pt x="9" y="29"/>
                    </a:cubicBezTo>
                    <a:cubicBezTo>
                      <a:pt x="9" y="29"/>
                      <a:pt x="9" y="30"/>
                      <a:pt x="9" y="30"/>
                    </a:cubicBezTo>
                    <a:cubicBezTo>
                      <a:pt x="9" y="30"/>
                      <a:pt x="10" y="30"/>
                      <a:pt x="10" y="30"/>
                    </a:cubicBezTo>
                    <a:cubicBezTo>
                      <a:pt x="10" y="30"/>
                      <a:pt x="11" y="29"/>
                      <a:pt x="11" y="29"/>
                    </a:cubicBezTo>
                    <a:cubicBezTo>
                      <a:pt x="12" y="29"/>
                      <a:pt x="12" y="29"/>
                      <a:pt x="13" y="30"/>
                    </a:cubicBezTo>
                    <a:cubicBezTo>
                      <a:pt x="14" y="30"/>
                      <a:pt x="15" y="29"/>
                      <a:pt x="16" y="29"/>
                    </a:cubicBezTo>
                    <a:cubicBezTo>
                      <a:pt x="16" y="29"/>
                      <a:pt x="16" y="30"/>
                      <a:pt x="16" y="30"/>
                    </a:cubicBezTo>
                    <a:cubicBezTo>
                      <a:pt x="15" y="30"/>
                      <a:pt x="14" y="30"/>
                      <a:pt x="14" y="30"/>
                    </a:cubicBezTo>
                    <a:cubicBezTo>
                      <a:pt x="13" y="30"/>
                      <a:pt x="13" y="30"/>
                      <a:pt x="12" y="30"/>
                    </a:cubicBezTo>
                    <a:cubicBezTo>
                      <a:pt x="12" y="30"/>
                      <a:pt x="11" y="30"/>
                      <a:pt x="11" y="30"/>
                    </a:cubicBezTo>
                    <a:cubicBezTo>
                      <a:pt x="10" y="30"/>
                      <a:pt x="10" y="31"/>
                      <a:pt x="9" y="31"/>
                    </a:cubicBezTo>
                    <a:cubicBezTo>
                      <a:pt x="9" y="31"/>
                      <a:pt x="9" y="31"/>
                      <a:pt x="9" y="31"/>
                    </a:cubicBezTo>
                    <a:cubicBezTo>
                      <a:pt x="10" y="31"/>
                      <a:pt x="10" y="31"/>
                      <a:pt x="11" y="31"/>
                    </a:cubicBezTo>
                    <a:cubicBezTo>
                      <a:pt x="12" y="31"/>
                      <a:pt x="12" y="31"/>
                      <a:pt x="13" y="31"/>
                    </a:cubicBezTo>
                    <a:cubicBezTo>
                      <a:pt x="14" y="31"/>
                      <a:pt x="15" y="31"/>
                      <a:pt x="16" y="31"/>
                    </a:cubicBezTo>
                    <a:cubicBezTo>
                      <a:pt x="16" y="31"/>
                      <a:pt x="16" y="31"/>
                      <a:pt x="17" y="31"/>
                    </a:cubicBezTo>
                    <a:cubicBezTo>
                      <a:pt x="16" y="31"/>
                      <a:pt x="15" y="31"/>
                      <a:pt x="14" y="32"/>
                    </a:cubicBezTo>
                    <a:cubicBezTo>
                      <a:pt x="14" y="31"/>
                      <a:pt x="13" y="31"/>
                      <a:pt x="13" y="31"/>
                    </a:cubicBezTo>
                    <a:cubicBezTo>
                      <a:pt x="12" y="32"/>
                      <a:pt x="12" y="32"/>
                      <a:pt x="11" y="32"/>
                    </a:cubicBezTo>
                    <a:cubicBezTo>
                      <a:pt x="10" y="32"/>
                      <a:pt x="10" y="32"/>
                      <a:pt x="9" y="32"/>
                    </a:cubicBezTo>
                    <a:cubicBezTo>
                      <a:pt x="9" y="32"/>
                      <a:pt x="9" y="32"/>
                      <a:pt x="8" y="32"/>
                    </a:cubicBezTo>
                    <a:cubicBezTo>
                      <a:pt x="8" y="32"/>
                      <a:pt x="7" y="32"/>
                      <a:pt x="7" y="32"/>
                    </a:cubicBezTo>
                    <a:cubicBezTo>
                      <a:pt x="6" y="31"/>
                      <a:pt x="6" y="31"/>
                      <a:pt x="5" y="31"/>
                    </a:cubicBezTo>
                    <a:cubicBezTo>
                      <a:pt x="5" y="31"/>
                      <a:pt x="5" y="31"/>
                      <a:pt x="5" y="32"/>
                    </a:cubicBezTo>
                    <a:cubicBezTo>
                      <a:pt x="4" y="32"/>
                      <a:pt x="4" y="32"/>
                      <a:pt x="4" y="32"/>
                    </a:cubicBezTo>
                    <a:cubicBezTo>
                      <a:pt x="3" y="32"/>
                      <a:pt x="3" y="33"/>
                      <a:pt x="2" y="33"/>
                    </a:cubicBezTo>
                    <a:cubicBezTo>
                      <a:pt x="2" y="33"/>
                      <a:pt x="1" y="33"/>
                      <a:pt x="1" y="33"/>
                    </a:cubicBezTo>
                    <a:cubicBezTo>
                      <a:pt x="1" y="34"/>
                      <a:pt x="1" y="34"/>
                      <a:pt x="1" y="35"/>
                    </a:cubicBezTo>
                    <a:cubicBezTo>
                      <a:pt x="2" y="35"/>
                      <a:pt x="2" y="35"/>
                      <a:pt x="3" y="35"/>
                    </a:cubicBezTo>
                    <a:cubicBezTo>
                      <a:pt x="3" y="35"/>
                      <a:pt x="3" y="36"/>
                      <a:pt x="3" y="36"/>
                    </a:cubicBezTo>
                    <a:cubicBezTo>
                      <a:pt x="3" y="36"/>
                      <a:pt x="3" y="36"/>
                      <a:pt x="2" y="36"/>
                    </a:cubicBezTo>
                    <a:cubicBezTo>
                      <a:pt x="2" y="36"/>
                      <a:pt x="2" y="36"/>
                      <a:pt x="2" y="35"/>
                    </a:cubicBezTo>
                    <a:cubicBezTo>
                      <a:pt x="1" y="35"/>
                      <a:pt x="1" y="35"/>
                      <a:pt x="1" y="35"/>
                    </a:cubicBezTo>
                    <a:cubicBezTo>
                      <a:pt x="1" y="36"/>
                      <a:pt x="1" y="37"/>
                      <a:pt x="0" y="37"/>
                    </a:cubicBezTo>
                    <a:cubicBezTo>
                      <a:pt x="1" y="37"/>
                      <a:pt x="1" y="38"/>
                      <a:pt x="1" y="38"/>
                    </a:cubicBezTo>
                    <a:cubicBezTo>
                      <a:pt x="1" y="38"/>
                      <a:pt x="1" y="38"/>
                      <a:pt x="2" y="38"/>
                    </a:cubicBezTo>
                    <a:cubicBezTo>
                      <a:pt x="2" y="38"/>
                      <a:pt x="2" y="38"/>
                      <a:pt x="2" y="38"/>
                    </a:cubicBezTo>
                    <a:cubicBezTo>
                      <a:pt x="2" y="38"/>
                      <a:pt x="3" y="38"/>
                      <a:pt x="3" y="38"/>
                    </a:cubicBezTo>
                    <a:cubicBezTo>
                      <a:pt x="3" y="38"/>
                      <a:pt x="3" y="38"/>
                      <a:pt x="4" y="38"/>
                    </a:cubicBezTo>
                    <a:cubicBezTo>
                      <a:pt x="4" y="38"/>
                      <a:pt x="4" y="38"/>
                      <a:pt x="5" y="38"/>
                    </a:cubicBezTo>
                    <a:cubicBezTo>
                      <a:pt x="4" y="38"/>
                      <a:pt x="4" y="38"/>
                      <a:pt x="4" y="38"/>
                    </a:cubicBezTo>
                    <a:cubicBezTo>
                      <a:pt x="4" y="39"/>
                      <a:pt x="3" y="39"/>
                      <a:pt x="3" y="39"/>
                    </a:cubicBezTo>
                    <a:cubicBezTo>
                      <a:pt x="3" y="39"/>
                      <a:pt x="2" y="39"/>
                      <a:pt x="2" y="38"/>
                    </a:cubicBezTo>
                    <a:cubicBezTo>
                      <a:pt x="1" y="39"/>
                      <a:pt x="1" y="39"/>
                      <a:pt x="0" y="39"/>
                    </a:cubicBezTo>
                    <a:cubicBezTo>
                      <a:pt x="0" y="39"/>
                      <a:pt x="1" y="40"/>
                      <a:pt x="1" y="40"/>
                    </a:cubicBezTo>
                    <a:cubicBezTo>
                      <a:pt x="1" y="40"/>
                      <a:pt x="1" y="40"/>
                      <a:pt x="1" y="41"/>
                    </a:cubicBezTo>
                    <a:cubicBezTo>
                      <a:pt x="1" y="40"/>
                      <a:pt x="2" y="40"/>
                      <a:pt x="2" y="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106" name="Freeform 1047"/>
              <p:cNvSpPr>
                <a:spLocks/>
              </p:cNvSpPr>
              <p:nvPr/>
            </p:nvSpPr>
            <p:spPr bwMode="auto">
              <a:xfrm>
                <a:off x="1538" y="1782"/>
                <a:ext cx="7" cy="3"/>
              </a:xfrm>
              <a:custGeom>
                <a:avLst/>
                <a:gdLst>
                  <a:gd name="T0" fmla="*/ 2 w 3"/>
                  <a:gd name="T1" fmla="*/ 1 h 1"/>
                  <a:gd name="T2" fmla="*/ 3 w 3"/>
                  <a:gd name="T3" fmla="*/ 1 h 1"/>
                  <a:gd name="T4" fmla="*/ 3 w 3"/>
                  <a:gd name="T5" fmla="*/ 1 h 1"/>
                  <a:gd name="T6" fmla="*/ 3 w 3"/>
                  <a:gd name="T7" fmla="*/ 0 h 1"/>
                  <a:gd name="T8" fmla="*/ 2 w 3"/>
                  <a:gd name="T9" fmla="*/ 0 h 1"/>
                  <a:gd name="T10" fmla="*/ 1 w 3"/>
                  <a:gd name="T11" fmla="*/ 0 h 1"/>
                  <a:gd name="T12" fmla="*/ 1 w 3"/>
                  <a:gd name="T13" fmla="*/ 1 h 1"/>
                  <a:gd name="T14" fmla="*/ 0 w 3"/>
                  <a:gd name="T15" fmla="*/ 1 h 1"/>
                  <a:gd name="T16" fmla="*/ 1 w 3"/>
                  <a:gd name="T17" fmla="*/ 1 h 1"/>
                  <a:gd name="T18" fmla="*/ 2 w 3"/>
                  <a:gd name="T19" fmla="*/ 1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 h="1">
                    <a:moveTo>
                      <a:pt x="2" y="1"/>
                    </a:moveTo>
                    <a:cubicBezTo>
                      <a:pt x="2" y="1"/>
                      <a:pt x="2" y="1"/>
                      <a:pt x="3" y="1"/>
                    </a:cubicBezTo>
                    <a:cubicBezTo>
                      <a:pt x="3" y="1"/>
                      <a:pt x="3" y="1"/>
                      <a:pt x="3" y="1"/>
                    </a:cubicBezTo>
                    <a:cubicBezTo>
                      <a:pt x="3" y="1"/>
                      <a:pt x="3" y="0"/>
                      <a:pt x="3" y="0"/>
                    </a:cubicBezTo>
                    <a:cubicBezTo>
                      <a:pt x="3" y="0"/>
                      <a:pt x="2" y="0"/>
                      <a:pt x="2" y="0"/>
                    </a:cubicBezTo>
                    <a:cubicBezTo>
                      <a:pt x="2" y="0"/>
                      <a:pt x="2" y="0"/>
                      <a:pt x="1" y="0"/>
                    </a:cubicBezTo>
                    <a:cubicBezTo>
                      <a:pt x="1" y="0"/>
                      <a:pt x="1" y="1"/>
                      <a:pt x="1" y="1"/>
                    </a:cubicBezTo>
                    <a:cubicBezTo>
                      <a:pt x="1" y="1"/>
                      <a:pt x="0" y="1"/>
                      <a:pt x="0" y="1"/>
                    </a:cubicBezTo>
                    <a:cubicBezTo>
                      <a:pt x="0" y="1"/>
                      <a:pt x="1" y="1"/>
                      <a:pt x="1" y="1"/>
                    </a:cubicBezTo>
                    <a:cubicBezTo>
                      <a:pt x="1" y="1"/>
                      <a:pt x="2" y="1"/>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107" name="Freeform 1048"/>
              <p:cNvSpPr>
                <a:spLocks/>
              </p:cNvSpPr>
              <p:nvPr/>
            </p:nvSpPr>
            <p:spPr bwMode="auto">
              <a:xfrm>
                <a:off x="1484" y="1799"/>
                <a:ext cx="16" cy="14"/>
              </a:xfrm>
              <a:custGeom>
                <a:avLst/>
                <a:gdLst>
                  <a:gd name="T0" fmla="*/ 2 w 7"/>
                  <a:gd name="T1" fmla="*/ 4 h 6"/>
                  <a:gd name="T2" fmla="*/ 3 w 7"/>
                  <a:gd name="T3" fmla="*/ 3 h 6"/>
                  <a:gd name="T4" fmla="*/ 3 w 7"/>
                  <a:gd name="T5" fmla="*/ 4 h 6"/>
                  <a:gd name="T6" fmla="*/ 2 w 7"/>
                  <a:gd name="T7" fmla="*/ 5 h 6"/>
                  <a:gd name="T8" fmla="*/ 2 w 7"/>
                  <a:gd name="T9" fmla="*/ 5 h 6"/>
                  <a:gd name="T10" fmla="*/ 3 w 7"/>
                  <a:gd name="T11" fmla="*/ 5 h 6"/>
                  <a:gd name="T12" fmla="*/ 3 w 7"/>
                  <a:gd name="T13" fmla="*/ 6 h 6"/>
                  <a:gd name="T14" fmla="*/ 4 w 7"/>
                  <a:gd name="T15" fmla="*/ 5 h 6"/>
                  <a:gd name="T16" fmla="*/ 5 w 7"/>
                  <a:gd name="T17" fmla="*/ 4 h 6"/>
                  <a:gd name="T18" fmla="*/ 5 w 7"/>
                  <a:gd name="T19" fmla="*/ 3 h 6"/>
                  <a:gd name="T20" fmla="*/ 6 w 7"/>
                  <a:gd name="T21" fmla="*/ 2 h 6"/>
                  <a:gd name="T22" fmla="*/ 7 w 7"/>
                  <a:gd name="T23" fmla="*/ 1 h 6"/>
                  <a:gd name="T24" fmla="*/ 6 w 7"/>
                  <a:gd name="T25" fmla="*/ 1 h 6"/>
                  <a:gd name="T26" fmla="*/ 5 w 7"/>
                  <a:gd name="T27" fmla="*/ 1 h 6"/>
                  <a:gd name="T28" fmla="*/ 4 w 7"/>
                  <a:gd name="T29" fmla="*/ 1 h 6"/>
                  <a:gd name="T30" fmla="*/ 4 w 7"/>
                  <a:gd name="T31" fmla="*/ 0 h 6"/>
                  <a:gd name="T32" fmla="*/ 4 w 7"/>
                  <a:gd name="T33" fmla="*/ 0 h 6"/>
                  <a:gd name="T34" fmla="*/ 3 w 7"/>
                  <a:gd name="T35" fmla="*/ 1 h 6"/>
                  <a:gd name="T36" fmla="*/ 1 w 7"/>
                  <a:gd name="T37" fmla="*/ 2 h 6"/>
                  <a:gd name="T38" fmla="*/ 1 w 7"/>
                  <a:gd name="T39" fmla="*/ 3 h 6"/>
                  <a:gd name="T40" fmla="*/ 0 w 7"/>
                  <a:gd name="T41" fmla="*/ 3 h 6"/>
                  <a:gd name="T42" fmla="*/ 0 w 7"/>
                  <a:gd name="T43" fmla="*/ 4 h 6"/>
                  <a:gd name="T44" fmla="*/ 2 w 7"/>
                  <a:gd name="T45" fmla="*/ 4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 h="6">
                    <a:moveTo>
                      <a:pt x="2" y="4"/>
                    </a:moveTo>
                    <a:cubicBezTo>
                      <a:pt x="2" y="3"/>
                      <a:pt x="2" y="3"/>
                      <a:pt x="3" y="3"/>
                    </a:cubicBezTo>
                    <a:cubicBezTo>
                      <a:pt x="3" y="3"/>
                      <a:pt x="3" y="4"/>
                      <a:pt x="3" y="4"/>
                    </a:cubicBezTo>
                    <a:cubicBezTo>
                      <a:pt x="3" y="4"/>
                      <a:pt x="2" y="4"/>
                      <a:pt x="2" y="5"/>
                    </a:cubicBezTo>
                    <a:cubicBezTo>
                      <a:pt x="2" y="5"/>
                      <a:pt x="2" y="5"/>
                      <a:pt x="2" y="5"/>
                    </a:cubicBezTo>
                    <a:cubicBezTo>
                      <a:pt x="2" y="5"/>
                      <a:pt x="3" y="5"/>
                      <a:pt x="3" y="5"/>
                    </a:cubicBezTo>
                    <a:cubicBezTo>
                      <a:pt x="3" y="6"/>
                      <a:pt x="3" y="6"/>
                      <a:pt x="3" y="6"/>
                    </a:cubicBezTo>
                    <a:cubicBezTo>
                      <a:pt x="4" y="6"/>
                      <a:pt x="4" y="5"/>
                      <a:pt x="4" y="5"/>
                    </a:cubicBezTo>
                    <a:cubicBezTo>
                      <a:pt x="5" y="4"/>
                      <a:pt x="5" y="4"/>
                      <a:pt x="5" y="4"/>
                    </a:cubicBezTo>
                    <a:cubicBezTo>
                      <a:pt x="5" y="4"/>
                      <a:pt x="5" y="3"/>
                      <a:pt x="5" y="3"/>
                    </a:cubicBezTo>
                    <a:cubicBezTo>
                      <a:pt x="5" y="3"/>
                      <a:pt x="6" y="2"/>
                      <a:pt x="6" y="2"/>
                    </a:cubicBezTo>
                    <a:cubicBezTo>
                      <a:pt x="6" y="2"/>
                      <a:pt x="7" y="1"/>
                      <a:pt x="7" y="1"/>
                    </a:cubicBezTo>
                    <a:cubicBezTo>
                      <a:pt x="7" y="1"/>
                      <a:pt x="7" y="1"/>
                      <a:pt x="6" y="1"/>
                    </a:cubicBezTo>
                    <a:cubicBezTo>
                      <a:pt x="6" y="1"/>
                      <a:pt x="5" y="1"/>
                      <a:pt x="5" y="1"/>
                    </a:cubicBezTo>
                    <a:cubicBezTo>
                      <a:pt x="5" y="1"/>
                      <a:pt x="4" y="1"/>
                      <a:pt x="4" y="1"/>
                    </a:cubicBezTo>
                    <a:cubicBezTo>
                      <a:pt x="4" y="1"/>
                      <a:pt x="4" y="0"/>
                      <a:pt x="4" y="0"/>
                    </a:cubicBezTo>
                    <a:cubicBezTo>
                      <a:pt x="4" y="0"/>
                      <a:pt x="4" y="0"/>
                      <a:pt x="4" y="0"/>
                    </a:cubicBezTo>
                    <a:cubicBezTo>
                      <a:pt x="3" y="1"/>
                      <a:pt x="3" y="1"/>
                      <a:pt x="3" y="1"/>
                    </a:cubicBezTo>
                    <a:cubicBezTo>
                      <a:pt x="2" y="1"/>
                      <a:pt x="1" y="2"/>
                      <a:pt x="1" y="2"/>
                    </a:cubicBezTo>
                    <a:cubicBezTo>
                      <a:pt x="1" y="2"/>
                      <a:pt x="1" y="2"/>
                      <a:pt x="1" y="3"/>
                    </a:cubicBezTo>
                    <a:cubicBezTo>
                      <a:pt x="1" y="3"/>
                      <a:pt x="0" y="3"/>
                      <a:pt x="0" y="3"/>
                    </a:cubicBezTo>
                    <a:cubicBezTo>
                      <a:pt x="0" y="3"/>
                      <a:pt x="0" y="3"/>
                      <a:pt x="0" y="4"/>
                    </a:cubicBezTo>
                    <a:cubicBezTo>
                      <a:pt x="1" y="4"/>
                      <a:pt x="1" y="4"/>
                      <a:pt x="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108" name="Freeform 1049"/>
              <p:cNvSpPr>
                <a:spLocks/>
              </p:cNvSpPr>
              <p:nvPr/>
            </p:nvSpPr>
            <p:spPr bwMode="auto">
              <a:xfrm>
                <a:off x="1463" y="1841"/>
                <a:ext cx="35" cy="31"/>
              </a:xfrm>
              <a:custGeom>
                <a:avLst/>
                <a:gdLst>
                  <a:gd name="T0" fmla="*/ 1 w 15"/>
                  <a:gd name="T1" fmla="*/ 8 h 13"/>
                  <a:gd name="T2" fmla="*/ 2 w 15"/>
                  <a:gd name="T3" fmla="*/ 8 h 13"/>
                  <a:gd name="T4" fmla="*/ 4 w 15"/>
                  <a:gd name="T5" fmla="*/ 8 h 13"/>
                  <a:gd name="T6" fmla="*/ 4 w 15"/>
                  <a:gd name="T7" fmla="*/ 9 h 13"/>
                  <a:gd name="T8" fmla="*/ 3 w 15"/>
                  <a:gd name="T9" fmla="*/ 9 h 13"/>
                  <a:gd name="T10" fmla="*/ 2 w 15"/>
                  <a:gd name="T11" fmla="*/ 9 h 13"/>
                  <a:gd name="T12" fmla="*/ 0 w 15"/>
                  <a:gd name="T13" fmla="*/ 9 h 13"/>
                  <a:gd name="T14" fmla="*/ 0 w 15"/>
                  <a:gd name="T15" fmla="*/ 10 h 13"/>
                  <a:gd name="T16" fmla="*/ 0 w 15"/>
                  <a:gd name="T17" fmla="*/ 10 h 13"/>
                  <a:gd name="T18" fmla="*/ 1 w 15"/>
                  <a:gd name="T19" fmla="*/ 10 h 13"/>
                  <a:gd name="T20" fmla="*/ 1 w 15"/>
                  <a:gd name="T21" fmla="*/ 11 h 13"/>
                  <a:gd name="T22" fmla="*/ 2 w 15"/>
                  <a:gd name="T23" fmla="*/ 11 h 13"/>
                  <a:gd name="T24" fmla="*/ 1 w 15"/>
                  <a:gd name="T25" fmla="*/ 12 h 13"/>
                  <a:gd name="T26" fmla="*/ 2 w 15"/>
                  <a:gd name="T27" fmla="*/ 13 h 13"/>
                  <a:gd name="T28" fmla="*/ 3 w 15"/>
                  <a:gd name="T29" fmla="*/ 12 h 13"/>
                  <a:gd name="T30" fmla="*/ 3 w 15"/>
                  <a:gd name="T31" fmla="*/ 12 h 13"/>
                  <a:gd name="T32" fmla="*/ 4 w 15"/>
                  <a:gd name="T33" fmla="*/ 12 h 13"/>
                  <a:gd name="T34" fmla="*/ 4 w 15"/>
                  <a:gd name="T35" fmla="*/ 12 h 13"/>
                  <a:gd name="T36" fmla="*/ 5 w 15"/>
                  <a:gd name="T37" fmla="*/ 12 h 13"/>
                  <a:gd name="T38" fmla="*/ 7 w 15"/>
                  <a:gd name="T39" fmla="*/ 12 h 13"/>
                  <a:gd name="T40" fmla="*/ 8 w 15"/>
                  <a:gd name="T41" fmla="*/ 12 h 13"/>
                  <a:gd name="T42" fmla="*/ 9 w 15"/>
                  <a:gd name="T43" fmla="*/ 11 h 13"/>
                  <a:gd name="T44" fmla="*/ 10 w 15"/>
                  <a:gd name="T45" fmla="*/ 11 h 13"/>
                  <a:gd name="T46" fmla="*/ 10 w 15"/>
                  <a:gd name="T47" fmla="*/ 11 h 13"/>
                  <a:gd name="T48" fmla="*/ 11 w 15"/>
                  <a:gd name="T49" fmla="*/ 11 h 13"/>
                  <a:gd name="T50" fmla="*/ 11 w 15"/>
                  <a:gd name="T51" fmla="*/ 11 h 13"/>
                  <a:gd name="T52" fmla="*/ 13 w 15"/>
                  <a:gd name="T53" fmla="*/ 10 h 13"/>
                  <a:gd name="T54" fmla="*/ 13 w 15"/>
                  <a:gd name="T55" fmla="*/ 9 h 13"/>
                  <a:gd name="T56" fmla="*/ 12 w 15"/>
                  <a:gd name="T57" fmla="*/ 8 h 13"/>
                  <a:gd name="T58" fmla="*/ 12 w 15"/>
                  <a:gd name="T59" fmla="*/ 8 h 13"/>
                  <a:gd name="T60" fmla="*/ 11 w 15"/>
                  <a:gd name="T61" fmla="*/ 8 h 13"/>
                  <a:gd name="T62" fmla="*/ 12 w 15"/>
                  <a:gd name="T63" fmla="*/ 7 h 13"/>
                  <a:gd name="T64" fmla="*/ 13 w 15"/>
                  <a:gd name="T65" fmla="*/ 7 h 13"/>
                  <a:gd name="T66" fmla="*/ 14 w 15"/>
                  <a:gd name="T67" fmla="*/ 7 h 13"/>
                  <a:gd name="T68" fmla="*/ 15 w 15"/>
                  <a:gd name="T69" fmla="*/ 6 h 13"/>
                  <a:gd name="T70" fmla="*/ 14 w 15"/>
                  <a:gd name="T71" fmla="*/ 5 h 13"/>
                  <a:gd name="T72" fmla="*/ 13 w 15"/>
                  <a:gd name="T73" fmla="*/ 4 h 13"/>
                  <a:gd name="T74" fmla="*/ 13 w 15"/>
                  <a:gd name="T75" fmla="*/ 4 h 13"/>
                  <a:gd name="T76" fmla="*/ 12 w 15"/>
                  <a:gd name="T77" fmla="*/ 4 h 13"/>
                  <a:gd name="T78" fmla="*/ 11 w 15"/>
                  <a:gd name="T79" fmla="*/ 3 h 13"/>
                  <a:gd name="T80" fmla="*/ 11 w 15"/>
                  <a:gd name="T81" fmla="*/ 3 h 13"/>
                  <a:gd name="T82" fmla="*/ 10 w 15"/>
                  <a:gd name="T83" fmla="*/ 3 h 13"/>
                  <a:gd name="T84" fmla="*/ 10 w 15"/>
                  <a:gd name="T85" fmla="*/ 2 h 13"/>
                  <a:gd name="T86" fmla="*/ 9 w 15"/>
                  <a:gd name="T87" fmla="*/ 2 h 13"/>
                  <a:gd name="T88" fmla="*/ 9 w 15"/>
                  <a:gd name="T89" fmla="*/ 2 h 13"/>
                  <a:gd name="T90" fmla="*/ 9 w 15"/>
                  <a:gd name="T91" fmla="*/ 1 h 13"/>
                  <a:gd name="T92" fmla="*/ 8 w 15"/>
                  <a:gd name="T93" fmla="*/ 0 h 13"/>
                  <a:gd name="T94" fmla="*/ 6 w 15"/>
                  <a:gd name="T95" fmla="*/ 0 h 13"/>
                  <a:gd name="T96" fmla="*/ 5 w 15"/>
                  <a:gd name="T97" fmla="*/ 0 h 13"/>
                  <a:gd name="T98" fmla="*/ 4 w 15"/>
                  <a:gd name="T99" fmla="*/ 1 h 13"/>
                  <a:gd name="T100" fmla="*/ 3 w 15"/>
                  <a:gd name="T101" fmla="*/ 2 h 13"/>
                  <a:gd name="T102" fmla="*/ 3 w 15"/>
                  <a:gd name="T103" fmla="*/ 3 h 13"/>
                  <a:gd name="T104" fmla="*/ 2 w 15"/>
                  <a:gd name="T105" fmla="*/ 3 h 13"/>
                  <a:gd name="T106" fmla="*/ 2 w 15"/>
                  <a:gd name="T107" fmla="*/ 3 h 13"/>
                  <a:gd name="T108" fmla="*/ 1 w 15"/>
                  <a:gd name="T109" fmla="*/ 4 h 13"/>
                  <a:gd name="T110" fmla="*/ 1 w 15"/>
                  <a:gd name="T111" fmla="*/ 6 h 13"/>
                  <a:gd name="T112" fmla="*/ 1 w 15"/>
                  <a:gd name="T113" fmla="*/ 6 h 13"/>
                  <a:gd name="T114" fmla="*/ 2 w 15"/>
                  <a:gd name="T115" fmla="*/ 7 h 13"/>
                  <a:gd name="T116" fmla="*/ 0 w 15"/>
                  <a:gd name="T117" fmla="*/ 7 h 13"/>
                  <a:gd name="T118" fmla="*/ 1 w 15"/>
                  <a:gd name="T119" fmla="*/ 8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5" h="13">
                    <a:moveTo>
                      <a:pt x="1" y="8"/>
                    </a:moveTo>
                    <a:cubicBezTo>
                      <a:pt x="1" y="8"/>
                      <a:pt x="2" y="8"/>
                      <a:pt x="2" y="8"/>
                    </a:cubicBezTo>
                    <a:cubicBezTo>
                      <a:pt x="3" y="8"/>
                      <a:pt x="3" y="8"/>
                      <a:pt x="4" y="8"/>
                    </a:cubicBezTo>
                    <a:cubicBezTo>
                      <a:pt x="4" y="9"/>
                      <a:pt x="4" y="9"/>
                      <a:pt x="4" y="9"/>
                    </a:cubicBezTo>
                    <a:cubicBezTo>
                      <a:pt x="3" y="9"/>
                      <a:pt x="3" y="9"/>
                      <a:pt x="3" y="9"/>
                    </a:cubicBezTo>
                    <a:cubicBezTo>
                      <a:pt x="3" y="9"/>
                      <a:pt x="2" y="9"/>
                      <a:pt x="2" y="9"/>
                    </a:cubicBezTo>
                    <a:cubicBezTo>
                      <a:pt x="1" y="9"/>
                      <a:pt x="1" y="9"/>
                      <a:pt x="0" y="9"/>
                    </a:cubicBezTo>
                    <a:cubicBezTo>
                      <a:pt x="0" y="9"/>
                      <a:pt x="0" y="9"/>
                      <a:pt x="0" y="10"/>
                    </a:cubicBezTo>
                    <a:cubicBezTo>
                      <a:pt x="0" y="10"/>
                      <a:pt x="0" y="10"/>
                      <a:pt x="0" y="10"/>
                    </a:cubicBezTo>
                    <a:cubicBezTo>
                      <a:pt x="0" y="10"/>
                      <a:pt x="0" y="10"/>
                      <a:pt x="1" y="10"/>
                    </a:cubicBezTo>
                    <a:cubicBezTo>
                      <a:pt x="1" y="11"/>
                      <a:pt x="1" y="11"/>
                      <a:pt x="1" y="11"/>
                    </a:cubicBezTo>
                    <a:cubicBezTo>
                      <a:pt x="1" y="11"/>
                      <a:pt x="2" y="11"/>
                      <a:pt x="2" y="11"/>
                    </a:cubicBezTo>
                    <a:cubicBezTo>
                      <a:pt x="2" y="12"/>
                      <a:pt x="1" y="12"/>
                      <a:pt x="1" y="12"/>
                    </a:cubicBezTo>
                    <a:cubicBezTo>
                      <a:pt x="1" y="12"/>
                      <a:pt x="1" y="13"/>
                      <a:pt x="2" y="13"/>
                    </a:cubicBezTo>
                    <a:cubicBezTo>
                      <a:pt x="2" y="13"/>
                      <a:pt x="2" y="13"/>
                      <a:pt x="3" y="12"/>
                    </a:cubicBezTo>
                    <a:cubicBezTo>
                      <a:pt x="3" y="12"/>
                      <a:pt x="3" y="12"/>
                      <a:pt x="3" y="12"/>
                    </a:cubicBezTo>
                    <a:cubicBezTo>
                      <a:pt x="3" y="12"/>
                      <a:pt x="3" y="12"/>
                      <a:pt x="4" y="12"/>
                    </a:cubicBezTo>
                    <a:cubicBezTo>
                      <a:pt x="4" y="12"/>
                      <a:pt x="4" y="12"/>
                      <a:pt x="4" y="12"/>
                    </a:cubicBezTo>
                    <a:cubicBezTo>
                      <a:pt x="4" y="12"/>
                      <a:pt x="5" y="12"/>
                      <a:pt x="5" y="12"/>
                    </a:cubicBezTo>
                    <a:cubicBezTo>
                      <a:pt x="6" y="12"/>
                      <a:pt x="6" y="12"/>
                      <a:pt x="7" y="12"/>
                    </a:cubicBezTo>
                    <a:cubicBezTo>
                      <a:pt x="7" y="12"/>
                      <a:pt x="7" y="12"/>
                      <a:pt x="8" y="12"/>
                    </a:cubicBezTo>
                    <a:cubicBezTo>
                      <a:pt x="8" y="11"/>
                      <a:pt x="9" y="11"/>
                      <a:pt x="9" y="11"/>
                    </a:cubicBezTo>
                    <a:cubicBezTo>
                      <a:pt x="9" y="11"/>
                      <a:pt x="9" y="11"/>
                      <a:pt x="10" y="11"/>
                    </a:cubicBezTo>
                    <a:cubicBezTo>
                      <a:pt x="10" y="11"/>
                      <a:pt x="10" y="11"/>
                      <a:pt x="10" y="11"/>
                    </a:cubicBezTo>
                    <a:cubicBezTo>
                      <a:pt x="10" y="11"/>
                      <a:pt x="10" y="11"/>
                      <a:pt x="11" y="11"/>
                    </a:cubicBezTo>
                    <a:cubicBezTo>
                      <a:pt x="11" y="11"/>
                      <a:pt x="11" y="11"/>
                      <a:pt x="11" y="11"/>
                    </a:cubicBezTo>
                    <a:cubicBezTo>
                      <a:pt x="12" y="10"/>
                      <a:pt x="12" y="10"/>
                      <a:pt x="13" y="10"/>
                    </a:cubicBezTo>
                    <a:cubicBezTo>
                      <a:pt x="13" y="9"/>
                      <a:pt x="13" y="9"/>
                      <a:pt x="13" y="9"/>
                    </a:cubicBezTo>
                    <a:cubicBezTo>
                      <a:pt x="13" y="9"/>
                      <a:pt x="13" y="8"/>
                      <a:pt x="12" y="8"/>
                    </a:cubicBezTo>
                    <a:cubicBezTo>
                      <a:pt x="12" y="8"/>
                      <a:pt x="12" y="8"/>
                      <a:pt x="12" y="8"/>
                    </a:cubicBezTo>
                    <a:cubicBezTo>
                      <a:pt x="12" y="8"/>
                      <a:pt x="11" y="8"/>
                      <a:pt x="11" y="8"/>
                    </a:cubicBezTo>
                    <a:cubicBezTo>
                      <a:pt x="11" y="8"/>
                      <a:pt x="12" y="8"/>
                      <a:pt x="12" y="7"/>
                    </a:cubicBezTo>
                    <a:cubicBezTo>
                      <a:pt x="12" y="7"/>
                      <a:pt x="13" y="7"/>
                      <a:pt x="13" y="7"/>
                    </a:cubicBezTo>
                    <a:cubicBezTo>
                      <a:pt x="13" y="7"/>
                      <a:pt x="13" y="7"/>
                      <a:pt x="14" y="7"/>
                    </a:cubicBezTo>
                    <a:cubicBezTo>
                      <a:pt x="14" y="6"/>
                      <a:pt x="14" y="6"/>
                      <a:pt x="15" y="6"/>
                    </a:cubicBezTo>
                    <a:cubicBezTo>
                      <a:pt x="14" y="5"/>
                      <a:pt x="14" y="5"/>
                      <a:pt x="14" y="5"/>
                    </a:cubicBezTo>
                    <a:cubicBezTo>
                      <a:pt x="14" y="4"/>
                      <a:pt x="13" y="4"/>
                      <a:pt x="13" y="4"/>
                    </a:cubicBezTo>
                    <a:cubicBezTo>
                      <a:pt x="13" y="4"/>
                      <a:pt x="13" y="4"/>
                      <a:pt x="13" y="4"/>
                    </a:cubicBezTo>
                    <a:cubicBezTo>
                      <a:pt x="13" y="4"/>
                      <a:pt x="12" y="4"/>
                      <a:pt x="12" y="4"/>
                    </a:cubicBezTo>
                    <a:cubicBezTo>
                      <a:pt x="12" y="4"/>
                      <a:pt x="11" y="3"/>
                      <a:pt x="11" y="3"/>
                    </a:cubicBezTo>
                    <a:cubicBezTo>
                      <a:pt x="11" y="3"/>
                      <a:pt x="11" y="3"/>
                      <a:pt x="11" y="3"/>
                    </a:cubicBezTo>
                    <a:cubicBezTo>
                      <a:pt x="11" y="3"/>
                      <a:pt x="10" y="3"/>
                      <a:pt x="10" y="3"/>
                    </a:cubicBezTo>
                    <a:cubicBezTo>
                      <a:pt x="10" y="3"/>
                      <a:pt x="10" y="2"/>
                      <a:pt x="10" y="2"/>
                    </a:cubicBezTo>
                    <a:cubicBezTo>
                      <a:pt x="10" y="2"/>
                      <a:pt x="9" y="2"/>
                      <a:pt x="9" y="2"/>
                    </a:cubicBezTo>
                    <a:cubicBezTo>
                      <a:pt x="9" y="2"/>
                      <a:pt x="9" y="2"/>
                      <a:pt x="9" y="2"/>
                    </a:cubicBezTo>
                    <a:cubicBezTo>
                      <a:pt x="9" y="1"/>
                      <a:pt x="9" y="1"/>
                      <a:pt x="9" y="1"/>
                    </a:cubicBezTo>
                    <a:cubicBezTo>
                      <a:pt x="8" y="1"/>
                      <a:pt x="8" y="1"/>
                      <a:pt x="8" y="0"/>
                    </a:cubicBezTo>
                    <a:cubicBezTo>
                      <a:pt x="7" y="0"/>
                      <a:pt x="7" y="0"/>
                      <a:pt x="6" y="0"/>
                    </a:cubicBezTo>
                    <a:cubicBezTo>
                      <a:pt x="6" y="0"/>
                      <a:pt x="5" y="0"/>
                      <a:pt x="5" y="0"/>
                    </a:cubicBezTo>
                    <a:cubicBezTo>
                      <a:pt x="5" y="0"/>
                      <a:pt x="4" y="0"/>
                      <a:pt x="4" y="1"/>
                    </a:cubicBezTo>
                    <a:cubicBezTo>
                      <a:pt x="4" y="1"/>
                      <a:pt x="3" y="1"/>
                      <a:pt x="3" y="2"/>
                    </a:cubicBezTo>
                    <a:cubicBezTo>
                      <a:pt x="3" y="2"/>
                      <a:pt x="3" y="2"/>
                      <a:pt x="3" y="3"/>
                    </a:cubicBezTo>
                    <a:cubicBezTo>
                      <a:pt x="3" y="3"/>
                      <a:pt x="3" y="3"/>
                      <a:pt x="2" y="3"/>
                    </a:cubicBezTo>
                    <a:cubicBezTo>
                      <a:pt x="2" y="3"/>
                      <a:pt x="2" y="3"/>
                      <a:pt x="2" y="3"/>
                    </a:cubicBezTo>
                    <a:cubicBezTo>
                      <a:pt x="1" y="4"/>
                      <a:pt x="1" y="4"/>
                      <a:pt x="1" y="4"/>
                    </a:cubicBezTo>
                    <a:cubicBezTo>
                      <a:pt x="1" y="5"/>
                      <a:pt x="1" y="5"/>
                      <a:pt x="1" y="6"/>
                    </a:cubicBezTo>
                    <a:cubicBezTo>
                      <a:pt x="1" y="6"/>
                      <a:pt x="1" y="6"/>
                      <a:pt x="1" y="6"/>
                    </a:cubicBezTo>
                    <a:cubicBezTo>
                      <a:pt x="1" y="7"/>
                      <a:pt x="1" y="7"/>
                      <a:pt x="2" y="7"/>
                    </a:cubicBezTo>
                    <a:cubicBezTo>
                      <a:pt x="1" y="7"/>
                      <a:pt x="1" y="7"/>
                      <a:pt x="0" y="7"/>
                    </a:cubicBezTo>
                    <a:cubicBezTo>
                      <a:pt x="1" y="7"/>
                      <a:pt x="1" y="7"/>
                      <a:pt x="1"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109" name="Freeform 1050"/>
              <p:cNvSpPr>
                <a:spLocks/>
              </p:cNvSpPr>
              <p:nvPr/>
            </p:nvSpPr>
            <p:spPr bwMode="auto">
              <a:xfrm>
                <a:off x="1515" y="1879"/>
                <a:ext cx="11" cy="10"/>
              </a:xfrm>
              <a:custGeom>
                <a:avLst/>
                <a:gdLst>
                  <a:gd name="T0" fmla="*/ 0 w 5"/>
                  <a:gd name="T1" fmla="*/ 1 h 4"/>
                  <a:gd name="T2" fmla="*/ 0 w 5"/>
                  <a:gd name="T3" fmla="*/ 1 h 4"/>
                  <a:gd name="T4" fmla="*/ 0 w 5"/>
                  <a:gd name="T5" fmla="*/ 2 h 4"/>
                  <a:gd name="T6" fmla="*/ 0 w 5"/>
                  <a:gd name="T7" fmla="*/ 3 h 4"/>
                  <a:gd name="T8" fmla="*/ 0 w 5"/>
                  <a:gd name="T9" fmla="*/ 3 h 4"/>
                  <a:gd name="T10" fmla="*/ 1 w 5"/>
                  <a:gd name="T11" fmla="*/ 4 h 4"/>
                  <a:gd name="T12" fmla="*/ 3 w 5"/>
                  <a:gd name="T13" fmla="*/ 3 h 4"/>
                  <a:gd name="T14" fmla="*/ 4 w 5"/>
                  <a:gd name="T15" fmla="*/ 3 h 4"/>
                  <a:gd name="T16" fmla="*/ 5 w 5"/>
                  <a:gd name="T17" fmla="*/ 1 h 4"/>
                  <a:gd name="T18" fmla="*/ 5 w 5"/>
                  <a:gd name="T19" fmla="*/ 1 h 4"/>
                  <a:gd name="T20" fmla="*/ 4 w 5"/>
                  <a:gd name="T21" fmla="*/ 1 h 4"/>
                  <a:gd name="T22" fmla="*/ 4 w 5"/>
                  <a:gd name="T23" fmla="*/ 0 h 4"/>
                  <a:gd name="T24" fmla="*/ 4 w 5"/>
                  <a:gd name="T25" fmla="*/ 0 h 4"/>
                  <a:gd name="T26" fmla="*/ 3 w 5"/>
                  <a:gd name="T27" fmla="*/ 0 h 4"/>
                  <a:gd name="T28" fmla="*/ 2 w 5"/>
                  <a:gd name="T29" fmla="*/ 0 h 4"/>
                  <a:gd name="T30" fmla="*/ 1 w 5"/>
                  <a:gd name="T31" fmla="*/ 0 h 4"/>
                  <a:gd name="T32" fmla="*/ 0 w 5"/>
                  <a:gd name="T33" fmla="*/ 1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 h="4">
                    <a:moveTo>
                      <a:pt x="0" y="1"/>
                    </a:moveTo>
                    <a:cubicBezTo>
                      <a:pt x="0" y="1"/>
                      <a:pt x="0" y="1"/>
                      <a:pt x="0" y="1"/>
                    </a:cubicBezTo>
                    <a:cubicBezTo>
                      <a:pt x="0" y="2"/>
                      <a:pt x="0" y="2"/>
                      <a:pt x="0" y="2"/>
                    </a:cubicBezTo>
                    <a:cubicBezTo>
                      <a:pt x="0" y="2"/>
                      <a:pt x="0" y="3"/>
                      <a:pt x="0" y="3"/>
                    </a:cubicBezTo>
                    <a:cubicBezTo>
                      <a:pt x="0" y="3"/>
                      <a:pt x="0" y="3"/>
                      <a:pt x="0" y="3"/>
                    </a:cubicBezTo>
                    <a:cubicBezTo>
                      <a:pt x="1" y="4"/>
                      <a:pt x="1" y="4"/>
                      <a:pt x="1" y="4"/>
                    </a:cubicBezTo>
                    <a:cubicBezTo>
                      <a:pt x="2" y="4"/>
                      <a:pt x="2" y="4"/>
                      <a:pt x="3" y="3"/>
                    </a:cubicBezTo>
                    <a:cubicBezTo>
                      <a:pt x="3" y="3"/>
                      <a:pt x="3" y="3"/>
                      <a:pt x="4" y="3"/>
                    </a:cubicBezTo>
                    <a:cubicBezTo>
                      <a:pt x="4" y="2"/>
                      <a:pt x="5" y="2"/>
                      <a:pt x="5" y="1"/>
                    </a:cubicBezTo>
                    <a:cubicBezTo>
                      <a:pt x="5" y="1"/>
                      <a:pt x="5" y="1"/>
                      <a:pt x="5" y="1"/>
                    </a:cubicBezTo>
                    <a:cubicBezTo>
                      <a:pt x="5" y="1"/>
                      <a:pt x="4" y="1"/>
                      <a:pt x="4" y="1"/>
                    </a:cubicBezTo>
                    <a:cubicBezTo>
                      <a:pt x="4" y="1"/>
                      <a:pt x="4" y="1"/>
                      <a:pt x="4" y="0"/>
                    </a:cubicBezTo>
                    <a:cubicBezTo>
                      <a:pt x="4" y="0"/>
                      <a:pt x="4" y="0"/>
                      <a:pt x="4" y="0"/>
                    </a:cubicBezTo>
                    <a:cubicBezTo>
                      <a:pt x="3" y="0"/>
                      <a:pt x="3" y="0"/>
                      <a:pt x="3" y="0"/>
                    </a:cubicBezTo>
                    <a:cubicBezTo>
                      <a:pt x="2" y="0"/>
                      <a:pt x="2" y="0"/>
                      <a:pt x="2" y="0"/>
                    </a:cubicBezTo>
                    <a:cubicBezTo>
                      <a:pt x="2" y="0"/>
                      <a:pt x="1" y="0"/>
                      <a:pt x="1" y="0"/>
                    </a:cubicBezTo>
                    <a:cubicBezTo>
                      <a:pt x="1" y="0"/>
                      <a:pt x="0"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110" name="Freeform 1051"/>
              <p:cNvSpPr>
                <a:spLocks/>
              </p:cNvSpPr>
              <p:nvPr/>
            </p:nvSpPr>
            <p:spPr bwMode="auto">
              <a:xfrm>
                <a:off x="1583" y="1832"/>
                <a:ext cx="14" cy="5"/>
              </a:xfrm>
              <a:custGeom>
                <a:avLst/>
                <a:gdLst>
                  <a:gd name="T0" fmla="*/ 3 w 6"/>
                  <a:gd name="T1" fmla="*/ 2 h 2"/>
                  <a:gd name="T2" fmla="*/ 4 w 6"/>
                  <a:gd name="T3" fmla="*/ 1 h 2"/>
                  <a:gd name="T4" fmla="*/ 5 w 6"/>
                  <a:gd name="T5" fmla="*/ 1 h 2"/>
                  <a:gd name="T6" fmla="*/ 6 w 6"/>
                  <a:gd name="T7" fmla="*/ 0 h 2"/>
                  <a:gd name="T8" fmla="*/ 4 w 6"/>
                  <a:gd name="T9" fmla="*/ 0 h 2"/>
                  <a:gd name="T10" fmla="*/ 3 w 6"/>
                  <a:gd name="T11" fmla="*/ 0 h 2"/>
                  <a:gd name="T12" fmla="*/ 2 w 6"/>
                  <a:gd name="T13" fmla="*/ 0 h 2"/>
                  <a:gd name="T14" fmla="*/ 1 w 6"/>
                  <a:gd name="T15" fmla="*/ 0 h 2"/>
                  <a:gd name="T16" fmla="*/ 0 w 6"/>
                  <a:gd name="T17" fmla="*/ 2 h 2"/>
                  <a:gd name="T18" fmla="*/ 0 w 6"/>
                  <a:gd name="T19" fmla="*/ 2 h 2"/>
                  <a:gd name="T20" fmla="*/ 1 w 6"/>
                  <a:gd name="T21" fmla="*/ 2 h 2"/>
                  <a:gd name="T22" fmla="*/ 3 w 6"/>
                  <a:gd name="T23"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 h="2">
                    <a:moveTo>
                      <a:pt x="3" y="2"/>
                    </a:moveTo>
                    <a:cubicBezTo>
                      <a:pt x="3" y="1"/>
                      <a:pt x="4" y="1"/>
                      <a:pt x="4" y="1"/>
                    </a:cubicBezTo>
                    <a:cubicBezTo>
                      <a:pt x="4" y="1"/>
                      <a:pt x="5" y="1"/>
                      <a:pt x="5" y="1"/>
                    </a:cubicBezTo>
                    <a:cubicBezTo>
                      <a:pt x="6" y="0"/>
                      <a:pt x="6" y="0"/>
                      <a:pt x="6" y="0"/>
                    </a:cubicBezTo>
                    <a:cubicBezTo>
                      <a:pt x="5" y="0"/>
                      <a:pt x="5" y="0"/>
                      <a:pt x="4" y="0"/>
                    </a:cubicBezTo>
                    <a:cubicBezTo>
                      <a:pt x="4" y="0"/>
                      <a:pt x="4" y="0"/>
                      <a:pt x="3" y="0"/>
                    </a:cubicBezTo>
                    <a:cubicBezTo>
                      <a:pt x="3" y="0"/>
                      <a:pt x="3" y="0"/>
                      <a:pt x="2" y="0"/>
                    </a:cubicBezTo>
                    <a:cubicBezTo>
                      <a:pt x="2" y="0"/>
                      <a:pt x="2" y="0"/>
                      <a:pt x="1" y="0"/>
                    </a:cubicBezTo>
                    <a:cubicBezTo>
                      <a:pt x="1" y="1"/>
                      <a:pt x="1" y="1"/>
                      <a:pt x="0" y="2"/>
                    </a:cubicBezTo>
                    <a:cubicBezTo>
                      <a:pt x="0" y="2"/>
                      <a:pt x="0" y="2"/>
                      <a:pt x="0" y="2"/>
                    </a:cubicBezTo>
                    <a:cubicBezTo>
                      <a:pt x="1" y="2"/>
                      <a:pt x="1" y="2"/>
                      <a:pt x="1" y="2"/>
                    </a:cubicBezTo>
                    <a:cubicBezTo>
                      <a:pt x="2" y="2"/>
                      <a:pt x="2" y="2"/>
                      <a:pt x="3"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111" name="Freeform 1052"/>
              <p:cNvSpPr>
                <a:spLocks/>
              </p:cNvSpPr>
              <p:nvPr/>
            </p:nvSpPr>
            <p:spPr bwMode="auto">
              <a:xfrm>
                <a:off x="1673" y="2180"/>
                <a:ext cx="10" cy="5"/>
              </a:xfrm>
              <a:custGeom>
                <a:avLst/>
                <a:gdLst>
                  <a:gd name="T0" fmla="*/ 1 w 4"/>
                  <a:gd name="T1" fmla="*/ 1 h 2"/>
                  <a:gd name="T2" fmla="*/ 0 w 4"/>
                  <a:gd name="T3" fmla="*/ 1 h 2"/>
                  <a:gd name="T4" fmla="*/ 0 w 4"/>
                  <a:gd name="T5" fmla="*/ 1 h 2"/>
                  <a:gd name="T6" fmla="*/ 1 w 4"/>
                  <a:gd name="T7" fmla="*/ 2 h 2"/>
                  <a:gd name="T8" fmla="*/ 2 w 4"/>
                  <a:gd name="T9" fmla="*/ 2 h 2"/>
                  <a:gd name="T10" fmla="*/ 2 w 4"/>
                  <a:gd name="T11" fmla="*/ 2 h 2"/>
                  <a:gd name="T12" fmla="*/ 2 w 4"/>
                  <a:gd name="T13" fmla="*/ 2 h 2"/>
                  <a:gd name="T14" fmla="*/ 3 w 4"/>
                  <a:gd name="T15" fmla="*/ 2 h 2"/>
                  <a:gd name="T16" fmla="*/ 3 w 4"/>
                  <a:gd name="T17" fmla="*/ 2 h 2"/>
                  <a:gd name="T18" fmla="*/ 3 w 4"/>
                  <a:gd name="T19" fmla="*/ 2 h 2"/>
                  <a:gd name="T20" fmla="*/ 4 w 4"/>
                  <a:gd name="T21" fmla="*/ 2 h 2"/>
                  <a:gd name="T22" fmla="*/ 4 w 4"/>
                  <a:gd name="T23" fmla="*/ 1 h 2"/>
                  <a:gd name="T24" fmla="*/ 4 w 4"/>
                  <a:gd name="T25" fmla="*/ 1 h 2"/>
                  <a:gd name="T26" fmla="*/ 4 w 4"/>
                  <a:gd name="T27" fmla="*/ 1 h 2"/>
                  <a:gd name="T28" fmla="*/ 3 w 4"/>
                  <a:gd name="T29" fmla="*/ 0 h 2"/>
                  <a:gd name="T30" fmla="*/ 1 w 4"/>
                  <a:gd name="T31" fmla="*/ 0 h 2"/>
                  <a:gd name="T32" fmla="*/ 1 w 4"/>
                  <a:gd name="T33"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 h="2">
                    <a:moveTo>
                      <a:pt x="1" y="1"/>
                    </a:moveTo>
                    <a:cubicBezTo>
                      <a:pt x="0" y="1"/>
                      <a:pt x="0" y="1"/>
                      <a:pt x="0" y="1"/>
                    </a:cubicBezTo>
                    <a:cubicBezTo>
                      <a:pt x="0" y="1"/>
                      <a:pt x="0" y="1"/>
                      <a:pt x="0" y="1"/>
                    </a:cubicBezTo>
                    <a:cubicBezTo>
                      <a:pt x="1" y="1"/>
                      <a:pt x="1" y="2"/>
                      <a:pt x="1" y="2"/>
                    </a:cubicBezTo>
                    <a:cubicBezTo>
                      <a:pt x="1" y="2"/>
                      <a:pt x="1" y="2"/>
                      <a:pt x="2" y="2"/>
                    </a:cubicBezTo>
                    <a:cubicBezTo>
                      <a:pt x="2" y="2"/>
                      <a:pt x="2" y="2"/>
                      <a:pt x="2" y="2"/>
                    </a:cubicBezTo>
                    <a:cubicBezTo>
                      <a:pt x="2" y="2"/>
                      <a:pt x="2" y="2"/>
                      <a:pt x="2" y="2"/>
                    </a:cubicBezTo>
                    <a:cubicBezTo>
                      <a:pt x="3" y="2"/>
                      <a:pt x="3" y="2"/>
                      <a:pt x="3" y="2"/>
                    </a:cubicBezTo>
                    <a:cubicBezTo>
                      <a:pt x="3" y="2"/>
                      <a:pt x="3" y="2"/>
                      <a:pt x="3" y="2"/>
                    </a:cubicBezTo>
                    <a:cubicBezTo>
                      <a:pt x="3" y="2"/>
                      <a:pt x="3" y="2"/>
                      <a:pt x="3" y="2"/>
                    </a:cubicBezTo>
                    <a:cubicBezTo>
                      <a:pt x="3" y="2"/>
                      <a:pt x="3" y="2"/>
                      <a:pt x="4" y="2"/>
                    </a:cubicBezTo>
                    <a:cubicBezTo>
                      <a:pt x="4" y="1"/>
                      <a:pt x="4" y="1"/>
                      <a:pt x="4" y="1"/>
                    </a:cubicBezTo>
                    <a:cubicBezTo>
                      <a:pt x="4" y="1"/>
                      <a:pt x="4" y="1"/>
                      <a:pt x="4" y="1"/>
                    </a:cubicBezTo>
                    <a:cubicBezTo>
                      <a:pt x="4" y="1"/>
                      <a:pt x="4" y="1"/>
                      <a:pt x="4" y="1"/>
                    </a:cubicBezTo>
                    <a:cubicBezTo>
                      <a:pt x="4" y="0"/>
                      <a:pt x="3" y="0"/>
                      <a:pt x="3" y="0"/>
                    </a:cubicBezTo>
                    <a:cubicBezTo>
                      <a:pt x="2" y="0"/>
                      <a:pt x="2" y="0"/>
                      <a:pt x="1" y="0"/>
                    </a:cubicBezTo>
                    <a:cubicBezTo>
                      <a:pt x="1" y="1"/>
                      <a:pt x="1"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112" name="Freeform 1053"/>
              <p:cNvSpPr>
                <a:spLocks/>
              </p:cNvSpPr>
              <p:nvPr/>
            </p:nvSpPr>
            <p:spPr bwMode="auto">
              <a:xfrm>
                <a:off x="1635" y="2201"/>
                <a:ext cx="10" cy="7"/>
              </a:xfrm>
              <a:custGeom>
                <a:avLst/>
                <a:gdLst>
                  <a:gd name="T0" fmla="*/ 3 w 4"/>
                  <a:gd name="T1" fmla="*/ 0 h 3"/>
                  <a:gd name="T2" fmla="*/ 2 w 4"/>
                  <a:gd name="T3" fmla="*/ 0 h 3"/>
                  <a:gd name="T4" fmla="*/ 1 w 4"/>
                  <a:gd name="T5" fmla="*/ 1 h 3"/>
                  <a:gd name="T6" fmla="*/ 1 w 4"/>
                  <a:gd name="T7" fmla="*/ 1 h 3"/>
                  <a:gd name="T8" fmla="*/ 1 w 4"/>
                  <a:gd name="T9" fmla="*/ 2 h 3"/>
                  <a:gd name="T10" fmla="*/ 0 w 4"/>
                  <a:gd name="T11" fmla="*/ 2 h 3"/>
                  <a:gd name="T12" fmla="*/ 1 w 4"/>
                  <a:gd name="T13" fmla="*/ 3 h 3"/>
                  <a:gd name="T14" fmla="*/ 1 w 4"/>
                  <a:gd name="T15" fmla="*/ 3 h 3"/>
                  <a:gd name="T16" fmla="*/ 2 w 4"/>
                  <a:gd name="T17" fmla="*/ 2 h 3"/>
                  <a:gd name="T18" fmla="*/ 3 w 4"/>
                  <a:gd name="T19" fmla="*/ 2 h 3"/>
                  <a:gd name="T20" fmla="*/ 3 w 4"/>
                  <a:gd name="T21" fmla="*/ 1 h 3"/>
                  <a:gd name="T22" fmla="*/ 4 w 4"/>
                  <a:gd name="T23" fmla="*/ 1 h 3"/>
                  <a:gd name="T24" fmla="*/ 4 w 4"/>
                  <a:gd name="T25" fmla="*/ 0 h 3"/>
                  <a:gd name="T26" fmla="*/ 4 w 4"/>
                  <a:gd name="T27" fmla="*/ 0 h 3"/>
                  <a:gd name="T28" fmla="*/ 4 w 4"/>
                  <a:gd name="T29" fmla="*/ 0 h 3"/>
                  <a:gd name="T30" fmla="*/ 3 w 4"/>
                  <a:gd name="T31"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 h="3">
                    <a:moveTo>
                      <a:pt x="3" y="0"/>
                    </a:moveTo>
                    <a:cubicBezTo>
                      <a:pt x="3" y="0"/>
                      <a:pt x="3" y="0"/>
                      <a:pt x="2" y="0"/>
                    </a:cubicBezTo>
                    <a:cubicBezTo>
                      <a:pt x="2" y="0"/>
                      <a:pt x="1" y="1"/>
                      <a:pt x="1" y="1"/>
                    </a:cubicBezTo>
                    <a:cubicBezTo>
                      <a:pt x="1" y="1"/>
                      <a:pt x="1" y="1"/>
                      <a:pt x="1" y="1"/>
                    </a:cubicBezTo>
                    <a:cubicBezTo>
                      <a:pt x="1" y="1"/>
                      <a:pt x="1" y="1"/>
                      <a:pt x="1" y="2"/>
                    </a:cubicBezTo>
                    <a:cubicBezTo>
                      <a:pt x="1" y="2"/>
                      <a:pt x="1" y="2"/>
                      <a:pt x="0" y="2"/>
                    </a:cubicBezTo>
                    <a:cubicBezTo>
                      <a:pt x="1" y="2"/>
                      <a:pt x="1" y="3"/>
                      <a:pt x="1" y="3"/>
                    </a:cubicBezTo>
                    <a:cubicBezTo>
                      <a:pt x="1" y="3"/>
                      <a:pt x="1" y="3"/>
                      <a:pt x="1" y="3"/>
                    </a:cubicBezTo>
                    <a:cubicBezTo>
                      <a:pt x="1" y="2"/>
                      <a:pt x="2" y="2"/>
                      <a:pt x="2" y="2"/>
                    </a:cubicBezTo>
                    <a:cubicBezTo>
                      <a:pt x="2" y="2"/>
                      <a:pt x="3" y="2"/>
                      <a:pt x="3" y="2"/>
                    </a:cubicBezTo>
                    <a:cubicBezTo>
                      <a:pt x="3" y="2"/>
                      <a:pt x="3" y="1"/>
                      <a:pt x="3" y="1"/>
                    </a:cubicBezTo>
                    <a:cubicBezTo>
                      <a:pt x="3" y="1"/>
                      <a:pt x="4" y="1"/>
                      <a:pt x="4" y="1"/>
                    </a:cubicBezTo>
                    <a:cubicBezTo>
                      <a:pt x="4" y="1"/>
                      <a:pt x="4" y="0"/>
                      <a:pt x="4" y="0"/>
                    </a:cubicBezTo>
                    <a:cubicBezTo>
                      <a:pt x="4" y="0"/>
                      <a:pt x="4" y="0"/>
                      <a:pt x="4" y="0"/>
                    </a:cubicBezTo>
                    <a:cubicBezTo>
                      <a:pt x="4" y="0"/>
                      <a:pt x="4" y="0"/>
                      <a:pt x="4" y="0"/>
                    </a:cubicBezTo>
                    <a:cubicBezTo>
                      <a:pt x="3" y="0"/>
                      <a:pt x="3" y="0"/>
                      <a:pt x="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113" name="Freeform 1054"/>
              <p:cNvSpPr>
                <a:spLocks/>
              </p:cNvSpPr>
              <p:nvPr/>
            </p:nvSpPr>
            <p:spPr bwMode="auto">
              <a:xfrm>
                <a:off x="1569" y="2178"/>
                <a:ext cx="10" cy="0"/>
              </a:xfrm>
              <a:custGeom>
                <a:avLst/>
                <a:gdLst>
                  <a:gd name="T0" fmla="*/ 3 w 4"/>
                  <a:gd name="T1" fmla="*/ 1 w 4"/>
                  <a:gd name="T2" fmla="*/ 1 w 4"/>
                  <a:gd name="T3" fmla="*/ 0 w 4"/>
                  <a:gd name="T4" fmla="*/ 1 w 4"/>
                  <a:gd name="T5" fmla="*/ 2 w 4"/>
                  <a:gd name="T6" fmla="*/ 3 w 4"/>
                  <a:gd name="T7" fmla="*/ 4 w 4"/>
                  <a:gd name="T8" fmla="*/ 4 w 4"/>
                  <a:gd name="T9" fmla="*/ 3 w 4"/>
                </a:gdLst>
                <a:ahLst/>
                <a:cxnLst>
                  <a:cxn ang="0">
                    <a:pos x="T0" y="0"/>
                  </a:cxn>
                  <a:cxn ang="0">
                    <a:pos x="T1" y="0"/>
                  </a:cxn>
                  <a:cxn ang="0">
                    <a:pos x="T2" y="0"/>
                  </a:cxn>
                  <a:cxn ang="0">
                    <a:pos x="T3" y="0"/>
                  </a:cxn>
                  <a:cxn ang="0">
                    <a:pos x="T4" y="0"/>
                  </a:cxn>
                  <a:cxn ang="0">
                    <a:pos x="T5" y="0"/>
                  </a:cxn>
                  <a:cxn ang="0">
                    <a:pos x="T6" y="0"/>
                  </a:cxn>
                  <a:cxn ang="0">
                    <a:pos x="T7" y="0"/>
                  </a:cxn>
                  <a:cxn ang="0">
                    <a:pos x="T8" y="0"/>
                  </a:cxn>
                  <a:cxn ang="0">
                    <a:pos x="T9" y="0"/>
                  </a:cxn>
                </a:cxnLst>
                <a:rect l="0" t="0" r="r" b="b"/>
                <a:pathLst>
                  <a:path w="4">
                    <a:moveTo>
                      <a:pt x="3" y="0"/>
                    </a:moveTo>
                    <a:cubicBezTo>
                      <a:pt x="2" y="0"/>
                      <a:pt x="2" y="0"/>
                      <a:pt x="1" y="0"/>
                    </a:cubicBezTo>
                    <a:cubicBezTo>
                      <a:pt x="1" y="0"/>
                      <a:pt x="1" y="0"/>
                      <a:pt x="1" y="0"/>
                    </a:cubicBezTo>
                    <a:cubicBezTo>
                      <a:pt x="1" y="0"/>
                      <a:pt x="0" y="0"/>
                      <a:pt x="0" y="0"/>
                    </a:cubicBezTo>
                    <a:cubicBezTo>
                      <a:pt x="1" y="0"/>
                      <a:pt x="1" y="0"/>
                      <a:pt x="1" y="0"/>
                    </a:cubicBezTo>
                    <a:cubicBezTo>
                      <a:pt x="2" y="0"/>
                      <a:pt x="2" y="0"/>
                      <a:pt x="2" y="0"/>
                    </a:cubicBezTo>
                    <a:cubicBezTo>
                      <a:pt x="2" y="0"/>
                      <a:pt x="3" y="0"/>
                      <a:pt x="3" y="0"/>
                    </a:cubicBezTo>
                    <a:cubicBezTo>
                      <a:pt x="3" y="0"/>
                      <a:pt x="4" y="0"/>
                      <a:pt x="4" y="0"/>
                    </a:cubicBezTo>
                    <a:cubicBezTo>
                      <a:pt x="4" y="0"/>
                      <a:pt x="4" y="0"/>
                      <a:pt x="4" y="0"/>
                    </a:cubicBezTo>
                    <a:cubicBezTo>
                      <a:pt x="3" y="0"/>
                      <a:pt x="3" y="0"/>
                      <a:pt x="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114" name="Freeform 1055"/>
              <p:cNvSpPr>
                <a:spLocks/>
              </p:cNvSpPr>
              <p:nvPr/>
            </p:nvSpPr>
            <p:spPr bwMode="auto">
              <a:xfrm>
                <a:off x="1678" y="2175"/>
                <a:ext cx="5" cy="5"/>
              </a:xfrm>
              <a:custGeom>
                <a:avLst/>
                <a:gdLst>
                  <a:gd name="T0" fmla="*/ 1 w 2"/>
                  <a:gd name="T1" fmla="*/ 2 h 2"/>
                  <a:gd name="T2" fmla="*/ 2 w 2"/>
                  <a:gd name="T3" fmla="*/ 2 h 2"/>
                  <a:gd name="T4" fmla="*/ 1 w 2"/>
                  <a:gd name="T5" fmla="*/ 1 h 2"/>
                  <a:gd name="T6" fmla="*/ 1 w 2"/>
                  <a:gd name="T7" fmla="*/ 1 h 2"/>
                  <a:gd name="T8" fmla="*/ 1 w 2"/>
                  <a:gd name="T9" fmla="*/ 1 h 2"/>
                  <a:gd name="T10" fmla="*/ 0 w 2"/>
                  <a:gd name="T11" fmla="*/ 0 h 2"/>
                  <a:gd name="T12" fmla="*/ 0 w 2"/>
                  <a:gd name="T13" fmla="*/ 1 h 2"/>
                  <a:gd name="T14" fmla="*/ 0 w 2"/>
                  <a:gd name="T15" fmla="*/ 1 h 2"/>
                  <a:gd name="T16" fmla="*/ 0 w 2"/>
                  <a:gd name="T17" fmla="*/ 1 h 2"/>
                  <a:gd name="T18" fmla="*/ 0 w 2"/>
                  <a:gd name="T19" fmla="*/ 2 h 2"/>
                  <a:gd name="T20" fmla="*/ 1 w 2"/>
                  <a:gd name="T21"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 h="2">
                    <a:moveTo>
                      <a:pt x="1" y="2"/>
                    </a:moveTo>
                    <a:cubicBezTo>
                      <a:pt x="2" y="2"/>
                      <a:pt x="2" y="2"/>
                      <a:pt x="2" y="2"/>
                    </a:cubicBezTo>
                    <a:cubicBezTo>
                      <a:pt x="2" y="2"/>
                      <a:pt x="2" y="2"/>
                      <a:pt x="1" y="1"/>
                    </a:cubicBezTo>
                    <a:cubicBezTo>
                      <a:pt x="1" y="1"/>
                      <a:pt x="1" y="1"/>
                      <a:pt x="1" y="1"/>
                    </a:cubicBezTo>
                    <a:cubicBezTo>
                      <a:pt x="1" y="1"/>
                      <a:pt x="1" y="1"/>
                      <a:pt x="1" y="1"/>
                    </a:cubicBezTo>
                    <a:cubicBezTo>
                      <a:pt x="0" y="1"/>
                      <a:pt x="0" y="0"/>
                      <a:pt x="0" y="0"/>
                    </a:cubicBezTo>
                    <a:cubicBezTo>
                      <a:pt x="0" y="1"/>
                      <a:pt x="0" y="1"/>
                      <a:pt x="0" y="1"/>
                    </a:cubicBezTo>
                    <a:cubicBezTo>
                      <a:pt x="0" y="1"/>
                      <a:pt x="0" y="1"/>
                      <a:pt x="0" y="1"/>
                    </a:cubicBezTo>
                    <a:cubicBezTo>
                      <a:pt x="0" y="1"/>
                      <a:pt x="0" y="1"/>
                      <a:pt x="0" y="1"/>
                    </a:cubicBezTo>
                    <a:cubicBezTo>
                      <a:pt x="0" y="1"/>
                      <a:pt x="0" y="2"/>
                      <a:pt x="0" y="2"/>
                    </a:cubicBezTo>
                    <a:cubicBezTo>
                      <a:pt x="1" y="2"/>
                      <a:pt x="1" y="2"/>
                      <a:pt x="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115" name="Freeform 1056"/>
              <p:cNvSpPr>
                <a:spLocks/>
              </p:cNvSpPr>
              <p:nvPr/>
            </p:nvSpPr>
            <p:spPr bwMode="auto">
              <a:xfrm>
                <a:off x="1612" y="2171"/>
                <a:ext cx="9" cy="2"/>
              </a:xfrm>
              <a:custGeom>
                <a:avLst/>
                <a:gdLst>
                  <a:gd name="T0" fmla="*/ 2 w 4"/>
                  <a:gd name="T1" fmla="*/ 1 h 1"/>
                  <a:gd name="T2" fmla="*/ 3 w 4"/>
                  <a:gd name="T3" fmla="*/ 1 h 1"/>
                  <a:gd name="T4" fmla="*/ 3 w 4"/>
                  <a:gd name="T5" fmla="*/ 1 h 1"/>
                  <a:gd name="T6" fmla="*/ 4 w 4"/>
                  <a:gd name="T7" fmla="*/ 1 h 1"/>
                  <a:gd name="T8" fmla="*/ 4 w 4"/>
                  <a:gd name="T9" fmla="*/ 1 h 1"/>
                  <a:gd name="T10" fmla="*/ 4 w 4"/>
                  <a:gd name="T11" fmla="*/ 1 h 1"/>
                  <a:gd name="T12" fmla="*/ 4 w 4"/>
                  <a:gd name="T13" fmla="*/ 0 h 1"/>
                  <a:gd name="T14" fmla="*/ 3 w 4"/>
                  <a:gd name="T15" fmla="*/ 0 h 1"/>
                  <a:gd name="T16" fmla="*/ 3 w 4"/>
                  <a:gd name="T17" fmla="*/ 0 h 1"/>
                  <a:gd name="T18" fmla="*/ 2 w 4"/>
                  <a:gd name="T19" fmla="*/ 0 h 1"/>
                  <a:gd name="T20" fmla="*/ 1 w 4"/>
                  <a:gd name="T21" fmla="*/ 0 h 1"/>
                  <a:gd name="T22" fmla="*/ 0 w 4"/>
                  <a:gd name="T23" fmla="*/ 0 h 1"/>
                  <a:gd name="T24" fmla="*/ 0 w 4"/>
                  <a:gd name="T25" fmla="*/ 0 h 1"/>
                  <a:gd name="T26" fmla="*/ 0 w 4"/>
                  <a:gd name="T27" fmla="*/ 0 h 1"/>
                  <a:gd name="T28" fmla="*/ 2 w 4"/>
                  <a:gd name="T29" fmla="*/ 0 h 1"/>
                  <a:gd name="T30" fmla="*/ 2 w 4"/>
                  <a:gd name="T31" fmla="*/ 0 h 1"/>
                  <a:gd name="T32" fmla="*/ 2 w 4"/>
                  <a:gd name="T33" fmla="*/ 1 h 1"/>
                  <a:gd name="T34" fmla="*/ 2 w 4"/>
                  <a:gd name="T35" fmla="*/ 1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 h="1">
                    <a:moveTo>
                      <a:pt x="2" y="1"/>
                    </a:moveTo>
                    <a:cubicBezTo>
                      <a:pt x="2" y="1"/>
                      <a:pt x="3" y="1"/>
                      <a:pt x="3" y="1"/>
                    </a:cubicBezTo>
                    <a:cubicBezTo>
                      <a:pt x="3" y="1"/>
                      <a:pt x="3" y="1"/>
                      <a:pt x="3" y="1"/>
                    </a:cubicBezTo>
                    <a:cubicBezTo>
                      <a:pt x="4" y="1"/>
                      <a:pt x="4" y="1"/>
                      <a:pt x="4" y="1"/>
                    </a:cubicBezTo>
                    <a:cubicBezTo>
                      <a:pt x="4" y="1"/>
                      <a:pt x="4" y="1"/>
                      <a:pt x="4" y="1"/>
                    </a:cubicBezTo>
                    <a:cubicBezTo>
                      <a:pt x="4" y="1"/>
                      <a:pt x="4" y="1"/>
                      <a:pt x="4" y="1"/>
                    </a:cubicBezTo>
                    <a:cubicBezTo>
                      <a:pt x="4" y="1"/>
                      <a:pt x="4" y="0"/>
                      <a:pt x="4" y="0"/>
                    </a:cubicBezTo>
                    <a:cubicBezTo>
                      <a:pt x="4" y="0"/>
                      <a:pt x="4" y="0"/>
                      <a:pt x="3" y="0"/>
                    </a:cubicBezTo>
                    <a:cubicBezTo>
                      <a:pt x="3" y="0"/>
                      <a:pt x="3" y="0"/>
                      <a:pt x="3" y="0"/>
                    </a:cubicBezTo>
                    <a:cubicBezTo>
                      <a:pt x="3" y="0"/>
                      <a:pt x="2" y="0"/>
                      <a:pt x="2" y="0"/>
                    </a:cubicBezTo>
                    <a:cubicBezTo>
                      <a:pt x="2" y="0"/>
                      <a:pt x="2" y="0"/>
                      <a:pt x="1" y="0"/>
                    </a:cubicBezTo>
                    <a:cubicBezTo>
                      <a:pt x="1" y="0"/>
                      <a:pt x="1" y="0"/>
                      <a:pt x="0" y="0"/>
                    </a:cubicBezTo>
                    <a:cubicBezTo>
                      <a:pt x="0" y="0"/>
                      <a:pt x="0" y="0"/>
                      <a:pt x="0" y="0"/>
                    </a:cubicBezTo>
                    <a:cubicBezTo>
                      <a:pt x="0" y="0"/>
                      <a:pt x="0" y="0"/>
                      <a:pt x="0" y="0"/>
                    </a:cubicBezTo>
                    <a:cubicBezTo>
                      <a:pt x="1" y="0"/>
                      <a:pt x="1" y="0"/>
                      <a:pt x="2" y="0"/>
                    </a:cubicBezTo>
                    <a:cubicBezTo>
                      <a:pt x="2" y="0"/>
                      <a:pt x="2" y="0"/>
                      <a:pt x="2" y="0"/>
                    </a:cubicBezTo>
                    <a:cubicBezTo>
                      <a:pt x="2" y="0"/>
                      <a:pt x="2" y="0"/>
                      <a:pt x="2" y="1"/>
                    </a:cubicBezTo>
                    <a:cubicBezTo>
                      <a:pt x="2" y="1"/>
                      <a:pt x="2" y="1"/>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116" name="Freeform 1057"/>
              <p:cNvSpPr>
                <a:spLocks/>
              </p:cNvSpPr>
              <p:nvPr/>
            </p:nvSpPr>
            <p:spPr bwMode="auto">
              <a:xfrm>
                <a:off x="921" y="2505"/>
                <a:ext cx="4" cy="2"/>
              </a:xfrm>
              <a:custGeom>
                <a:avLst/>
                <a:gdLst>
                  <a:gd name="T0" fmla="*/ 2 w 2"/>
                  <a:gd name="T1" fmla="*/ 1 h 1"/>
                  <a:gd name="T2" fmla="*/ 2 w 2"/>
                  <a:gd name="T3" fmla="*/ 0 h 1"/>
                  <a:gd name="T4" fmla="*/ 0 w 2"/>
                  <a:gd name="T5" fmla="*/ 1 h 1"/>
                  <a:gd name="T6" fmla="*/ 2 w 2"/>
                  <a:gd name="T7" fmla="*/ 1 h 1"/>
                </a:gdLst>
                <a:ahLst/>
                <a:cxnLst>
                  <a:cxn ang="0">
                    <a:pos x="T0" y="T1"/>
                  </a:cxn>
                  <a:cxn ang="0">
                    <a:pos x="T2" y="T3"/>
                  </a:cxn>
                  <a:cxn ang="0">
                    <a:pos x="T4" y="T5"/>
                  </a:cxn>
                  <a:cxn ang="0">
                    <a:pos x="T6" y="T7"/>
                  </a:cxn>
                </a:cxnLst>
                <a:rect l="0" t="0" r="r" b="b"/>
                <a:pathLst>
                  <a:path w="2" h="1">
                    <a:moveTo>
                      <a:pt x="2" y="1"/>
                    </a:moveTo>
                    <a:cubicBezTo>
                      <a:pt x="2" y="1"/>
                      <a:pt x="2" y="0"/>
                      <a:pt x="2" y="0"/>
                    </a:cubicBezTo>
                    <a:cubicBezTo>
                      <a:pt x="1" y="0"/>
                      <a:pt x="1" y="1"/>
                      <a:pt x="0" y="1"/>
                    </a:cubicBezTo>
                    <a:cubicBezTo>
                      <a:pt x="1" y="1"/>
                      <a:pt x="1" y="1"/>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117" name="Freeform 1058"/>
              <p:cNvSpPr>
                <a:spLocks/>
              </p:cNvSpPr>
              <p:nvPr/>
            </p:nvSpPr>
            <p:spPr bwMode="auto">
              <a:xfrm>
                <a:off x="923" y="2502"/>
                <a:ext cx="2" cy="3"/>
              </a:xfrm>
              <a:custGeom>
                <a:avLst/>
                <a:gdLst>
                  <a:gd name="T0" fmla="*/ 1 w 1"/>
                  <a:gd name="T1" fmla="*/ 0 h 1"/>
                  <a:gd name="T2" fmla="*/ 0 w 1"/>
                  <a:gd name="T3" fmla="*/ 0 h 1"/>
                  <a:gd name="T4" fmla="*/ 0 w 1"/>
                  <a:gd name="T5" fmla="*/ 0 h 1"/>
                  <a:gd name="T6" fmla="*/ 0 w 1"/>
                  <a:gd name="T7" fmla="*/ 1 h 1"/>
                  <a:gd name="T8" fmla="*/ 0 w 1"/>
                  <a:gd name="T9" fmla="*/ 1 h 1"/>
                  <a:gd name="T10" fmla="*/ 1 w 1"/>
                  <a:gd name="T11" fmla="*/ 1 h 1"/>
                  <a:gd name="T12" fmla="*/ 1 w 1"/>
                  <a:gd name="T13" fmla="*/ 0 h 1"/>
                </a:gdLst>
                <a:ahLst/>
                <a:cxnLst>
                  <a:cxn ang="0">
                    <a:pos x="T0" y="T1"/>
                  </a:cxn>
                  <a:cxn ang="0">
                    <a:pos x="T2" y="T3"/>
                  </a:cxn>
                  <a:cxn ang="0">
                    <a:pos x="T4" y="T5"/>
                  </a:cxn>
                  <a:cxn ang="0">
                    <a:pos x="T6" y="T7"/>
                  </a:cxn>
                  <a:cxn ang="0">
                    <a:pos x="T8" y="T9"/>
                  </a:cxn>
                  <a:cxn ang="0">
                    <a:pos x="T10" y="T11"/>
                  </a:cxn>
                  <a:cxn ang="0">
                    <a:pos x="T12" y="T13"/>
                  </a:cxn>
                </a:cxnLst>
                <a:rect l="0" t="0" r="r" b="b"/>
                <a:pathLst>
                  <a:path w="1" h="1">
                    <a:moveTo>
                      <a:pt x="1" y="0"/>
                    </a:moveTo>
                    <a:cubicBezTo>
                      <a:pt x="1" y="0"/>
                      <a:pt x="1" y="0"/>
                      <a:pt x="0" y="0"/>
                    </a:cubicBezTo>
                    <a:cubicBezTo>
                      <a:pt x="0" y="0"/>
                      <a:pt x="0" y="0"/>
                      <a:pt x="0" y="0"/>
                    </a:cubicBezTo>
                    <a:cubicBezTo>
                      <a:pt x="0" y="0"/>
                      <a:pt x="0" y="0"/>
                      <a:pt x="0" y="1"/>
                    </a:cubicBezTo>
                    <a:cubicBezTo>
                      <a:pt x="0" y="1"/>
                      <a:pt x="0" y="1"/>
                      <a:pt x="0" y="1"/>
                    </a:cubicBezTo>
                    <a:cubicBezTo>
                      <a:pt x="0" y="1"/>
                      <a:pt x="0" y="1"/>
                      <a:pt x="1" y="1"/>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118" name="Freeform 1059"/>
              <p:cNvSpPr>
                <a:spLocks/>
              </p:cNvSpPr>
              <p:nvPr/>
            </p:nvSpPr>
            <p:spPr bwMode="auto">
              <a:xfrm>
                <a:off x="1297" y="2085"/>
                <a:ext cx="0" cy="3"/>
              </a:xfrm>
              <a:custGeom>
                <a:avLst/>
                <a:gdLst>
                  <a:gd name="T0" fmla="*/ 1 h 1"/>
                  <a:gd name="T1" fmla="*/ 1 h 1"/>
                  <a:gd name="T2" fmla="*/ 0 h 1"/>
                  <a:gd name="T3" fmla="*/ 0 h 1"/>
                  <a:gd name="T4" fmla="*/ 1 h 1"/>
                  <a:gd name="T5" fmla="*/ 1 h 1"/>
                </a:gdLst>
                <a:ahLst/>
                <a:cxnLst>
                  <a:cxn ang="0">
                    <a:pos x="0" y="T0"/>
                  </a:cxn>
                  <a:cxn ang="0">
                    <a:pos x="0" y="T1"/>
                  </a:cxn>
                  <a:cxn ang="0">
                    <a:pos x="0" y="T2"/>
                  </a:cxn>
                  <a:cxn ang="0">
                    <a:pos x="0" y="T3"/>
                  </a:cxn>
                  <a:cxn ang="0">
                    <a:pos x="0" y="T4"/>
                  </a:cxn>
                  <a:cxn ang="0">
                    <a:pos x="0" y="T5"/>
                  </a:cxn>
                </a:cxnLst>
                <a:rect l="0" t="0" r="r" b="b"/>
                <a:pathLst>
                  <a:path h="1">
                    <a:moveTo>
                      <a:pt x="0" y="1"/>
                    </a:moveTo>
                    <a:cubicBezTo>
                      <a:pt x="0" y="1"/>
                      <a:pt x="0" y="1"/>
                      <a:pt x="0" y="1"/>
                    </a:cubicBezTo>
                    <a:cubicBezTo>
                      <a:pt x="0" y="1"/>
                      <a:pt x="0" y="1"/>
                      <a:pt x="0" y="0"/>
                    </a:cubicBezTo>
                    <a:cubicBezTo>
                      <a:pt x="0" y="0"/>
                      <a:pt x="0" y="0"/>
                      <a:pt x="0" y="0"/>
                    </a:cubicBezTo>
                    <a:cubicBezTo>
                      <a:pt x="0" y="0"/>
                      <a:pt x="0" y="0"/>
                      <a:pt x="0" y="1"/>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119" name="Freeform 1060"/>
              <p:cNvSpPr>
                <a:spLocks/>
              </p:cNvSpPr>
              <p:nvPr/>
            </p:nvSpPr>
            <p:spPr bwMode="auto">
              <a:xfrm>
                <a:off x="902" y="2476"/>
                <a:ext cx="2" cy="2"/>
              </a:xfrm>
              <a:custGeom>
                <a:avLst/>
                <a:gdLst>
                  <a:gd name="T0" fmla="*/ 0 w 1"/>
                  <a:gd name="T1" fmla="*/ 1 h 1"/>
                  <a:gd name="T2" fmla="*/ 1 w 1"/>
                  <a:gd name="T3" fmla="*/ 1 h 1"/>
                  <a:gd name="T4" fmla="*/ 1 w 1"/>
                  <a:gd name="T5" fmla="*/ 1 h 1"/>
                  <a:gd name="T6" fmla="*/ 1 w 1"/>
                  <a:gd name="T7" fmla="*/ 0 h 1"/>
                  <a:gd name="T8" fmla="*/ 0 w 1"/>
                  <a:gd name="T9" fmla="*/ 0 h 1"/>
                  <a:gd name="T10" fmla="*/ 0 w 1"/>
                  <a:gd name="T11" fmla="*/ 0 h 1"/>
                  <a:gd name="T12" fmla="*/ 0 w 1"/>
                  <a:gd name="T13" fmla="*/ 1 h 1"/>
                </a:gdLst>
                <a:ahLst/>
                <a:cxnLst>
                  <a:cxn ang="0">
                    <a:pos x="T0" y="T1"/>
                  </a:cxn>
                  <a:cxn ang="0">
                    <a:pos x="T2" y="T3"/>
                  </a:cxn>
                  <a:cxn ang="0">
                    <a:pos x="T4" y="T5"/>
                  </a:cxn>
                  <a:cxn ang="0">
                    <a:pos x="T6" y="T7"/>
                  </a:cxn>
                  <a:cxn ang="0">
                    <a:pos x="T8" y="T9"/>
                  </a:cxn>
                  <a:cxn ang="0">
                    <a:pos x="T10" y="T11"/>
                  </a:cxn>
                  <a:cxn ang="0">
                    <a:pos x="T12" y="T13"/>
                  </a:cxn>
                </a:cxnLst>
                <a:rect l="0" t="0" r="r" b="b"/>
                <a:pathLst>
                  <a:path w="1" h="1">
                    <a:moveTo>
                      <a:pt x="0" y="1"/>
                    </a:moveTo>
                    <a:cubicBezTo>
                      <a:pt x="0" y="1"/>
                      <a:pt x="0" y="1"/>
                      <a:pt x="1" y="1"/>
                    </a:cubicBezTo>
                    <a:cubicBezTo>
                      <a:pt x="1" y="1"/>
                      <a:pt x="1" y="1"/>
                      <a:pt x="1" y="1"/>
                    </a:cubicBezTo>
                    <a:cubicBezTo>
                      <a:pt x="1" y="0"/>
                      <a:pt x="1" y="0"/>
                      <a:pt x="1" y="0"/>
                    </a:cubicBezTo>
                    <a:cubicBezTo>
                      <a:pt x="1" y="0"/>
                      <a:pt x="1" y="0"/>
                      <a:pt x="0" y="0"/>
                    </a:cubicBezTo>
                    <a:cubicBezTo>
                      <a:pt x="0" y="0"/>
                      <a:pt x="0" y="0"/>
                      <a:pt x="0" y="0"/>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120" name="Freeform 1061"/>
              <p:cNvSpPr>
                <a:spLocks/>
              </p:cNvSpPr>
              <p:nvPr/>
            </p:nvSpPr>
            <p:spPr bwMode="auto">
              <a:xfrm>
                <a:off x="1683" y="2166"/>
                <a:ext cx="7" cy="5"/>
              </a:xfrm>
              <a:custGeom>
                <a:avLst/>
                <a:gdLst>
                  <a:gd name="T0" fmla="*/ 1 w 3"/>
                  <a:gd name="T1" fmla="*/ 0 h 2"/>
                  <a:gd name="T2" fmla="*/ 0 w 3"/>
                  <a:gd name="T3" fmla="*/ 1 h 2"/>
                  <a:gd name="T4" fmla="*/ 0 w 3"/>
                  <a:gd name="T5" fmla="*/ 1 h 2"/>
                  <a:gd name="T6" fmla="*/ 0 w 3"/>
                  <a:gd name="T7" fmla="*/ 1 h 2"/>
                  <a:gd name="T8" fmla="*/ 1 w 3"/>
                  <a:gd name="T9" fmla="*/ 1 h 2"/>
                  <a:gd name="T10" fmla="*/ 2 w 3"/>
                  <a:gd name="T11" fmla="*/ 2 h 2"/>
                  <a:gd name="T12" fmla="*/ 2 w 3"/>
                  <a:gd name="T13" fmla="*/ 1 h 2"/>
                  <a:gd name="T14" fmla="*/ 2 w 3"/>
                  <a:gd name="T15" fmla="*/ 1 h 2"/>
                  <a:gd name="T16" fmla="*/ 3 w 3"/>
                  <a:gd name="T17" fmla="*/ 0 h 2"/>
                  <a:gd name="T18" fmla="*/ 3 w 3"/>
                  <a:gd name="T19" fmla="*/ 0 h 2"/>
                  <a:gd name="T20" fmla="*/ 2 w 3"/>
                  <a:gd name="T21" fmla="*/ 0 h 2"/>
                  <a:gd name="T22" fmla="*/ 1 w 3"/>
                  <a:gd name="T23"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 h="2">
                    <a:moveTo>
                      <a:pt x="1" y="0"/>
                    </a:moveTo>
                    <a:cubicBezTo>
                      <a:pt x="1" y="0"/>
                      <a:pt x="1" y="1"/>
                      <a:pt x="0" y="1"/>
                    </a:cubicBezTo>
                    <a:cubicBezTo>
                      <a:pt x="0" y="1"/>
                      <a:pt x="0" y="1"/>
                      <a:pt x="0" y="1"/>
                    </a:cubicBezTo>
                    <a:cubicBezTo>
                      <a:pt x="0" y="1"/>
                      <a:pt x="0" y="1"/>
                      <a:pt x="0" y="1"/>
                    </a:cubicBezTo>
                    <a:cubicBezTo>
                      <a:pt x="0" y="1"/>
                      <a:pt x="1" y="1"/>
                      <a:pt x="1" y="1"/>
                    </a:cubicBezTo>
                    <a:cubicBezTo>
                      <a:pt x="1" y="1"/>
                      <a:pt x="2" y="1"/>
                      <a:pt x="2" y="2"/>
                    </a:cubicBezTo>
                    <a:cubicBezTo>
                      <a:pt x="2" y="1"/>
                      <a:pt x="2" y="1"/>
                      <a:pt x="2" y="1"/>
                    </a:cubicBezTo>
                    <a:cubicBezTo>
                      <a:pt x="2" y="1"/>
                      <a:pt x="2" y="1"/>
                      <a:pt x="2" y="1"/>
                    </a:cubicBezTo>
                    <a:cubicBezTo>
                      <a:pt x="3" y="1"/>
                      <a:pt x="3" y="0"/>
                      <a:pt x="3" y="0"/>
                    </a:cubicBezTo>
                    <a:cubicBezTo>
                      <a:pt x="3" y="0"/>
                      <a:pt x="3" y="0"/>
                      <a:pt x="3" y="0"/>
                    </a:cubicBezTo>
                    <a:cubicBezTo>
                      <a:pt x="2" y="0"/>
                      <a:pt x="2" y="0"/>
                      <a:pt x="2" y="0"/>
                    </a:cubicBezTo>
                    <a:cubicBezTo>
                      <a:pt x="2" y="0"/>
                      <a:pt x="2"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121" name="Freeform 1062"/>
              <p:cNvSpPr>
                <a:spLocks/>
              </p:cNvSpPr>
              <p:nvPr/>
            </p:nvSpPr>
            <p:spPr bwMode="auto">
              <a:xfrm>
                <a:off x="918" y="2502"/>
                <a:ext cx="3" cy="0"/>
              </a:xfrm>
              <a:custGeom>
                <a:avLst/>
                <a:gdLst>
                  <a:gd name="T0" fmla="*/ 0 w 1"/>
                  <a:gd name="T1" fmla="*/ 1 w 1"/>
                  <a:gd name="T2" fmla="*/ 1 w 1"/>
                  <a:gd name="T3" fmla="*/ 0 w 1"/>
                </a:gdLst>
                <a:ahLst/>
                <a:cxnLst>
                  <a:cxn ang="0">
                    <a:pos x="T0" y="0"/>
                  </a:cxn>
                  <a:cxn ang="0">
                    <a:pos x="T1" y="0"/>
                  </a:cxn>
                  <a:cxn ang="0">
                    <a:pos x="T2" y="0"/>
                  </a:cxn>
                  <a:cxn ang="0">
                    <a:pos x="T3" y="0"/>
                  </a:cxn>
                </a:cxnLst>
                <a:rect l="0" t="0" r="r" b="b"/>
                <a:pathLst>
                  <a:path w="1">
                    <a:moveTo>
                      <a:pt x="0" y="0"/>
                    </a:moveTo>
                    <a:cubicBezTo>
                      <a:pt x="1" y="0"/>
                      <a:pt x="1" y="0"/>
                      <a:pt x="1" y="0"/>
                    </a:cubicBezTo>
                    <a:cubicBezTo>
                      <a:pt x="1" y="0"/>
                      <a:pt x="1" y="0"/>
                      <a:pt x="1" y="0"/>
                    </a:cubicBezTo>
                    <a:cubicBezTo>
                      <a:pt x="1"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122" name="Freeform 1063"/>
              <p:cNvSpPr>
                <a:spLocks/>
              </p:cNvSpPr>
              <p:nvPr/>
            </p:nvSpPr>
            <p:spPr bwMode="auto">
              <a:xfrm>
                <a:off x="1683" y="2130"/>
                <a:ext cx="4" cy="5"/>
              </a:xfrm>
              <a:custGeom>
                <a:avLst/>
                <a:gdLst>
                  <a:gd name="T0" fmla="*/ 1 w 2"/>
                  <a:gd name="T1" fmla="*/ 1 h 2"/>
                  <a:gd name="T2" fmla="*/ 0 w 2"/>
                  <a:gd name="T3" fmla="*/ 2 h 2"/>
                  <a:gd name="T4" fmla="*/ 1 w 2"/>
                  <a:gd name="T5" fmla="*/ 2 h 2"/>
                  <a:gd name="T6" fmla="*/ 1 w 2"/>
                  <a:gd name="T7" fmla="*/ 1 h 2"/>
                  <a:gd name="T8" fmla="*/ 2 w 2"/>
                  <a:gd name="T9" fmla="*/ 1 h 2"/>
                  <a:gd name="T10" fmla="*/ 1 w 2"/>
                  <a:gd name="T11" fmla="*/ 0 h 2"/>
                  <a:gd name="T12" fmla="*/ 1 w 2"/>
                  <a:gd name="T13" fmla="*/ 1 h 2"/>
                </a:gdLst>
                <a:ahLst/>
                <a:cxnLst>
                  <a:cxn ang="0">
                    <a:pos x="T0" y="T1"/>
                  </a:cxn>
                  <a:cxn ang="0">
                    <a:pos x="T2" y="T3"/>
                  </a:cxn>
                  <a:cxn ang="0">
                    <a:pos x="T4" y="T5"/>
                  </a:cxn>
                  <a:cxn ang="0">
                    <a:pos x="T6" y="T7"/>
                  </a:cxn>
                  <a:cxn ang="0">
                    <a:pos x="T8" y="T9"/>
                  </a:cxn>
                  <a:cxn ang="0">
                    <a:pos x="T10" y="T11"/>
                  </a:cxn>
                  <a:cxn ang="0">
                    <a:pos x="T12" y="T13"/>
                  </a:cxn>
                </a:cxnLst>
                <a:rect l="0" t="0" r="r" b="b"/>
                <a:pathLst>
                  <a:path w="2" h="2">
                    <a:moveTo>
                      <a:pt x="1" y="1"/>
                    </a:moveTo>
                    <a:cubicBezTo>
                      <a:pt x="0" y="1"/>
                      <a:pt x="0" y="1"/>
                      <a:pt x="0" y="2"/>
                    </a:cubicBezTo>
                    <a:cubicBezTo>
                      <a:pt x="0" y="2"/>
                      <a:pt x="0" y="2"/>
                      <a:pt x="1" y="2"/>
                    </a:cubicBezTo>
                    <a:cubicBezTo>
                      <a:pt x="1" y="1"/>
                      <a:pt x="1" y="1"/>
                      <a:pt x="1" y="1"/>
                    </a:cubicBezTo>
                    <a:cubicBezTo>
                      <a:pt x="1" y="1"/>
                      <a:pt x="1" y="1"/>
                      <a:pt x="2" y="1"/>
                    </a:cubicBezTo>
                    <a:cubicBezTo>
                      <a:pt x="2" y="0"/>
                      <a:pt x="1" y="0"/>
                      <a:pt x="1" y="0"/>
                    </a:cubicBezTo>
                    <a:cubicBezTo>
                      <a:pt x="1" y="0"/>
                      <a:pt x="1"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123" name="Freeform 1064"/>
              <p:cNvSpPr>
                <a:spLocks/>
              </p:cNvSpPr>
              <p:nvPr/>
            </p:nvSpPr>
            <p:spPr bwMode="auto">
              <a:xfrm>
                <a:off x="1550" y="2083"/>
                <a:ext cx="5" cy="2"/>
              </a:xfrm>
              <a:custGeom>
                <a:avLst/>
                <a:gdLst>
                  <a:gd name="T0" fmla="*/ 0 w 2"/>
                  <a:gd name="T1" fmla="*/ 0 h 1"/>
                  <a:gd name="T2" fmla="*/ 0 w 2"/>
                  <a:gd name="T3" fmla="*/ 1 h 1"/>
                  <a:gd name="T4" fmla="*/ 0 w 2"/>
                  <a:gd name="T5" fmla="*/ 1 h 1"/>
                  <a:gd name="T6" fmla="*/ 1 w 2"/>
                  <a:gd name="T7" fmla="*/ 1 h 1"/>
                  <a:gd name="T8" fmla="*/ 1 w 2"/>
                  <a:gd name="T9" fmla="*/ 1 h 1"/>
                  <a:gd name="T10" fmla="*/ 2 w 2"/>
                  <a:gd name="T11" fmla="*/ 0 h 1"/>
                  <a:gd name="T12" fmla="*/ 2 w 2"/>
                  <a:gd name="T13" fmla="*/ 0 h 1"/>
                  <a:gd name="T14" fmla="*/ 1 w 2"/>
                  <a:gd name="T15" fmla="*/ 0 h 1"/>
                  <a:gd name="T16" fmla="*/ 0 w 2"/>
                  <a:gd name="T17"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 h="1">
                    <a:moveTo>
                      <a:pt x="0" y="0"/>
                    </a:moveTo>
                    <a:cubicBezTo>
                      <a:pt x="0" y="0"/>
                      <a:pt x="0" y="0"/>
                      <a:pt x="0" y="1"/>
                    </a:cubicBezTo>
                    <a:cubicBezTo>
                      <a:pt x="0" y="1"/>
                      <a:pt x="0" y="1"/>
                      <a:pt x="0" y="1"/>
                    </a:cubicBezTo>
                    <a:cubicBezTo>
                      <a:pt x="1" y="1"/>
                      <a:pt x="1" y="1"/>
                      <a:pt x="1" y="1"/>
                    </a:cubicBezTo>
                    <a:cubicBezTo>
                      <a:pt x="1" y="1"/>
                      <a:pt x="1" y="1"/>
                      <a:pt x="1" y="1"/>
                    </a:cubicBezTo>
                    <a:cubicBezTo>
                      <a:pt x="1" y="0"/>
                      <a:pt x="1" y="0"/>
                      <a:pt x="2" y="0"/>
                    </a:cubicBezTo>
                    <a:cubicBezTo>
                      <a:pt x="2" y="0"/>
                      <a:pt x="2" y="0"/>
                      <a:pt x="2" y="0"/>
                    </a:cubicBezTo>
                    <a:cubicBezTo>
                      <a:pt x="1" y="0"/>
                      <a:pt x="1" y="0"/>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124" name="Freeform 1065"/>
              <p:cNvSpPr>
                <a:spLocks/>
              </p:cNvSpPr>
              <p:nvPr/>
            </p:nvSpPr>
            <p:spPr bwMode="auto">
              <a:xfrm>
                <a:off x="1541" y="2055"/>
                <a:ext cx="11" cy="7"/>
              </a:xfrm>
              <a:custGeom>
                <a:avLst/>
                <a:gdLst>
                  <a:gd name="T0" fmla="*/ 3 w 5"/>
                  <a:gd name="T1" fmla="*/ 1 h 3"/>
                  <a:gd name="T2" fmla="*/ 2 w 5"/>
                  <a:gd name="T3" fmla="*/ 0 h 3"/>
                  <a:gd name="T4" fmla="*/ 1 w 5"/>
                  <a:gd name="T5" fmla="*/ 1 h 3"/>
                  <a:gd name="T6" fmla="*/ 1 w 5"/>
                  <a:gd name="T7" fmla="*/ 1 h 3"/>
                  <a:gd name="T8" fmla="*/ 0 w 5"/>
                  <a:gd name="T9" fmla="*/ 2 h 3"/>
                  <a:gd name="T10" fmla="*/ 1 w 5"/>
                  <a:gd name="T11" fmla="*/ 1 h 3"/>
                  <a:gd name="T12" fmla="*/ 1 w 5"/>
                  <a:gd name="T13" fmla="*/ 2 h 3"/>
                  <a:gd name="T14" fmla="*/ 1 w 5"/>
                  <a:gd name="T15" fmla="*/ 2 h 3"/>
                  <a:gd name="T16" fmla="*/ 1 w 5"/>
                  <a:gd name="T17" fmla="*/ 2 h 3"/>
                  <a:gd name="T18" fmla="*/ 2 w 5"/>
                  <a:gd name="T19" fmla="*/ 3 h 3"/>
                  <a:gd name="T20" fmla="*/ 2 w 5"/>
                  <a:gd name="T21" fmla="*/ 2 h 3"/>
                  <a:gd name="T22" fmla="*/ 2 w 5"/>
                  <a:gd name="T23" fmla="*/ 2 h 3"/>
                  <a:gd name="T24" fmla="*/ 3 w 5"/>
                  <a:gd name="T25" fmla="*/ 2 h 3"/>
                  <a:gd name="T26" fmla="*/ 4 w 5"/>
                  <a:gd name="T27" fmla="*/ 1 h 3"/>
                  <a:gd name="T28" fmla="*/ 4 w 5"/>
                  <a:gd name="T29" fmla="*/ 1 h 3"/>
                  <a:gd name="T30" fmla="*/ 5 w 5"/>
                  <a:gd name="T31" fmla="*/ 1 h 3"/>
                  <a:gd name="T32" fmla="*/ 4 w 5"/>
                  <a:gd name="T33" fmla="*/ 1 h 3"/>
                  <a:gd name="T34" fmla="*/ 3 w 5"/>
                  <a:gd name="T35" fmla="*/ 1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 h="3">
                    <a:moveTo>
                      <a:pt x="3" y="1"/>
                    </a:moveTo>
                    <a:cubicBezTo>
                      <a:pt x="2" y="1"/>
                      <a:pt x="2" y="1"/>
                      <a:pt x="2" y="0"/>
                    </a:cubicBezTo>
                    <a:cubicBezTo>
                      <a:pt x="1" y="0"/>
                      <a:pt x="1" y="0"/>
                      <a:pt x="1" y="1"/>
                    </a:cubicBezTo>
                    <a:cubicBezTo>
                      <a:pt x="1" y="1"/>
                      <a:pt x="1" y="1"/>
                      <a:pt x="1" y="1"/>
                    </a:cubicBezTo>
                    <a:cubicBezTo>
                      <a:pt x="1" y="1"/>
                      <a:pt x="0" y="1"/>
                      <a:pt x="0" y="2"/>
                    </a:cubicBezTo>
                    <a:cubicBezTo>
                      <a:pt x="0" y="1"/>
                      <a:pt x="0" y="1"/>
                      <a:pt x="1" y="1"/>
                    </a:cubicBezTo>
                    <a:cubicBezTo>
                      <a:pt x="1" y="2"/>
                      <a:pt x="1" y="2"/>
                      <a:pt x="1" y="2"/>
                    </a:cubicBezTo>
                    <a:cubicBezTo>
                      <a:pt x="1" y="2"/>
                      <a:pt x="1" y="2"/>
                      <a:pt x="1" y="2"/>
                    </a:cubicBezTo>
                    <a:cubicBezTo>
                      <a:pt x="1" y="2"/>
                      <a:pt x="1" y="2"/>
                      <a:pt x="1" y="2"/>
                    </a:cubicBezTo>
                    <a:cubicBezTo>
                      <a:pt x="1" y="2"/>
                      <a:pt x="2" y="2"/>
                      <a:pt x="2" y="3"/>
                    </a:cubicBezTo>
                    <a:cubicBezTo>
                      <a:pt x="2" y="2"/>
                      <a:pt x="2" y="2"/>
                      <a:pt x="2" y="2"/>
                    </a:cubicBezTo>
                    <a:cubicBezTo>
                      <a:pt x="2" y="2"/>
                      <a:pt x="2" y="2"/>
                      <a:pt x="2" y="2"/>
                    </a:cubicBezTo>
                    <a:cubicBezTo>
                      <a:pt x="2" y="2"/>
                      <a:pt x="3" y="2"/>
                      <a:pt x="3" y="2"/>
                    </a:cubicBezTo>
                    <a:cubicBezTo>
                      <a:pt x="3" y="2"/>
                      <a:pt x="4" y="2"/>
                      <a:pt x="4" y="1"/>
                    </a:cubicBezTo>
                    <a:cubicBezTo>
                      <a:pt x="4" y="1"/>
                      <a:pt x="4" y="1"/>
                      <a:pt x="4" y="1"/>
                    </a:cubicBezTo>
                    <a:cubicBezTo>
                      <a:pt x="4" y="1"/>
                      <a:pt x="5" y="1"/>
                      <a:pt x="5" y="1"/>
                    </a:cubicBezTo>
                    <a:cubicBezTo>
                      <a:pt x="5" y="1"/>
                      <a:pt x="4" y="1"/>
                      <a:pt x="4" y="1"/>
                    </a:cubicBezTo>
                    <a:cubicBezTo>
                      <a:pt x="4" y="1"/>
                      <a:pt x="3" y="1"/>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125" name="Freeform 1066"/>
              <p:cNvSpPr>
                <a:spLocks/>
              </p:cNvSpPr>
              <p:nvPr/>
            </p:nvSpPr>
            <p:spPr bwMode="auto">
              <a:xfrm>
                <a:off x="1595" y="2081"/>
                <a:ext cx="14" cy="7"/>
              </a:xfrm>
              <a:custGeom>
                <a:avLst/>
                <a:gdLst>
                  <a:gd name="T0" fmla="*/ 1 w 6"/>
                  <a:gd name="T1" fmla="*/ 1 h 3"/>
                  <a:gd name="T2" fmla="*/ 1 w 6"/>
                  <a:gd name="T3" fmla="*/ 1 h 3"/>
                  <a:gd name="T4" fmla="*/ 0 w 6"/>
                  <a:gd name="T5" fmla="*/ 1 h 3"/>
                  <a:gd name="T6" fmla="*/ 0 w 6"/>
                  <a:gd name="T7" fmla="*/ 2 h 3"/>
                  <a:gd name="T8" fmla="*/ 0 w 6"/>
                  <a:gd name="T9" fmla="*/ 2 h 3"/>
                  <a:gd name="T10" fmla="*/ 1 w 6"/>
                  <a:gd name="T11" fmla="*/ 3 h 3"/>
                  <a:gd name="T12" fmla="*/ 1 w 6"/>
                  <a:gd name="T13" fmla="*/ 3 h 3"/>
                  <a:gd name="T14" fmla="*/ 2 w 6"/>
                  <a:gd name="T15" fmla="*/ 3 h 3"/>
                  <a:gd name="T16" fmla="*/ 3 w 6"/>
                  <a:gd name="T17" fmla="*/ 3 h 3"/>
                  <a:gd name="T18" fmla="*/ 3 w 6"/>
                  <a:gd name="T19" fmla="*/ 3 h 3"/>
                  <a:gd name="T20" fmla="*/ 4 w 6"/>
                  <a:gd name="T21" fmla="*/ 3 h 3"/>
                  <a:gd name="T22" fmla="*/ 5 w 6"/>
                  <a:gd name="T23" fmla="*/ 3 h 3"/>
                  <a:gd name="T24" fmla="*/ 6 w 6"/>
                  <a:gd name="T25" fmla="*/ 2 h 3"/>
                  <a:gd name="T26" fmla="*/ 5 w 6"/>
                  <a:gd name="T27" fmla="*/ 2 h 3"/>
                  <a:gd name="T28" fmla="*/ 5 w 6"/>
                  <a:gd name="T29" fmla="*/ 1 h 3"/>
                  <a:gd name="T30" fmla="*/ 4 w 6"/>
                  <a:gd name="T31" fmla="*/ 1 h 3"/>
                  <a:gd name="T32" fmla="*/ 3 w 6"/>
                  <a:gd name="T33" fmla="*/ 1 h 3"/>
                  <a:gd name="T34" fmla="*/ 3 w 6"/>
                  <a:gd name="T35" fmla="*/ 1 h 3"/>
                  <a:gd name="T36" fmla="*/ 2 w 6"/>
                  <a:gd name="T37" fmla="*/ 1 h 3"/>
                  <a:gd name="T38" fmla="*/ 2 w 6"/>
                  <a:gd name="T39" fmla="*/ 1 h 3"/>
                  <a:gd name="T40" fmla="*/ 2 w 6"/>
                  <a:gd name="T41" fmla="*/ 0 h 3"/>
                  <a:gd name="T42" fmla="*/ 2 w 6"/>
                  <a:gd name="T43" fmla="*/ 0 h 3"/>
                  <a:gd name="T44" fmla="*/ 1 w 6"/>
                  <a:gd name="T45" fmla="*/ 1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 h="3">
                    <a:moveTo>
                      <a:pt x="1" y="1"/>
                    </a:moveTo>
                    <a:cubicBezTo>
                      <a:pt x="1" y="1"/>
                      <a:pt x="1" y="1"/>
                      <a:pt x="1" y="1"/>
                    </a:cubicBezTo>
                    <a:cubicBezTo>
                      <a:pt x="0" y="1"/>
                      <a:pt x="0" y="1"/>
                      <a:pt x="0" y="1"/>
                    </a:cubicBezTo>
                    <a:cubicBezTo>
                      <a:pt x="0" y="1"/>
                      <a:pt x="0" y="1"/>
                      <a:pt x="0" y="2"/>
                    </a:cubicBezTo>
                    <a:cubicBezTo>
                      <a:pt x="0" y="2"/>
                      <a:pt x="0" y="2"/>
                      <a:pt x="0" y="2"/>
                    </a:cubicBezTo>
                    <a:cubicBezTo>
                      <a:pt x="0" y="2"/>
                      <a:pt x="1" y="3"/>
                      <a:pt x="1" y="3"/>
                    </a:cubicBezTo>
                    <a:cubicBezTo>
                      <a:pt x="1" y="3"/>
                      <a:pt x="1" y="3"/>
                      <a:pt x="1" y="3"/>
                    </a:cubicBezTo>
                    <a:cubicBezTo>
                      <a:pt x="1" y="3"/>
                      <a:pt x="2" y="3"/>
                      <a:pt x="2" y="3"/>
                    </a:cubicBezTo>
                    <a:cubicBezTo>
                      <a:pt x="2" y="3"/>
                      <a:pt x="2" y="3"/>
                      <a:pt x="3" y="3"/>
                    </a:cubicBezTo>
                    <a:cubicBezTo>
                      <a:pt x="3" y="3"/>
                      <a:pt x="3" y="3"/>
                      <a:pt x="3" y="3"/>
                    </a:cubicBezTo>
                    <a:cubicBezTo>
                      <a:pt x="4" y="3"/>
                      <a:pt x="4" y="3"/>
                      <a:pt x="4" y="3"/>
                    </a:cubicBezTo>
                    <a:cubicBezTo>
                      <a:pt x="5" y="3"/>
                      <a:pt x="5" y="3"/>
                      <a:pt x="5" y="3"/>
                    </a:cubicBezTo>
                    <a:cubicBezTo>
                      <a:pt x="6" y="2"/>
                      <a:pt x="6" y="2"/>
                      <a:pt x="6" y="2"/>
                    </a:cubicBezTo>
                    <a:cubicBezTo>
                      <a:pt x="6" y="2"/>
                      <a:pt x="5" y="2"/>
                      <a:pt x="5" y="2"/>
                    </a:cubicBezTo>
                    <a:cubicBezTo>
                      <a:pt x="5" y="1"/>
                      <a:pt x="5" y="1"/>
                      <a:pt x="5" y="1"/>
                    </a:cubicBezTo>
                    <a:cubicBezTo>
                      <a:pt x="5" y="1"/>
                      <a:pt x="4" y="1"/>
                      <a:pt x="4" y="1"/>
                    </a:cubicBezTo>
                    <a:cubicBezTo>
                      <a:pt x="4" y="1"/>
                      <a:pt x="4" y="1"/>
                      <a:pt x="3" y="1"/>
                    </a:cubicBezTo>
                    <a:cubicBezTo>
                      <a:pt x="3" y="1"/>
                      <a:pt x="3" y="1"/>
                      <a:pt x="3" y="1"/>
                    </a:cubicBezTo>
                    <a:cubicBezTo>
                      <a:pt x="2" y="1"/>
                      <a:pt x="2" y="1"/>
                      <a:pt x="2" y="1"/>
                    </a:cubicBezTo>
                    <a:cubicBezTo>
                      <a:pt x="2" y="1"/>
                      <a:pt x="2" y="1"/>
                      <a:pt x="2" y="1"/>
                    </a:cubicBezTo>
                    <a:cubicBezTo>
                      <a:pt x="2" y="1"/>
                      <a:pt x="2" y="0"/>
                      <a:pt x="2" y="0"/>
                    </a:cubicBezTo>
                    <a:cubicBezTo>
                      <a:pt x="2" y="0"/>
                      <a:pt x="2" y="0"/>
                      <a:pt x="2" y="0"/>
                    </a:cubicBezTo>
                    <a:cubicBezTo>
                      <a:pt x="1" y="1"/>
                      <a:pt x="1"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126" name="Freeform 1067"/>
              <p:cNvSpPr>
                <a:spLocks/>
              </p:cNvSpPr>
              <p:nvPr/>
            </p:nvSpPr>
            <p:spPr bwMode="auto">
              <a:xfrm>
                <a:off x="1538" y="2159"/>
                <a:ext cx="5" cy="2"/>
              </a:xfrm>
              <a:custGeom>
                <a:avLst/>
                <a:gdLst>
                  <a:gd name="T0" fmla="*/ 2 w 2"/>
                  <a:gd name="T1" fmla="*/ 1 h 1"/>
                  <a:gd name="T2" fmla="*/ 1 w 2"/>
                  <a:gd name="T3" fmla="*/ 0 h 1"/>
                  <a:gd name="T4" fmla="*/ 0 w 2"/>
                  <a:gd name="T5" fmla="*/ 1 h 1"/>
                  <a:gd name="T6" fmla="*/ 0 w 2"/>
                  <a:gd name="T7" fmla="*/ 1 h 1"/>
                  <a:gd name="T8" fmla="*/ 1 w 2"/>
                  <a:gd name="T9" fmla="*/ 1 h 1"/>
                  <a:gd name="T10" fmla="*/ 2 w 2"/>
                  <a:gd name="T11" fmla="*/ 1 h 1"/>
                </a:gdLst>
                <a:ahLst/>
                <a:cxnLst>
                  <a:cxn ang="0">
                    <a:pos x="T0" y="T1"/>
                  </a:cxn>
                  <a:cxn ang="0">
                    <a:pos x="T2" y="T3"/>
                  </a:cxn>
                  <a:cxn ang="0">
                    <a:pos x="T4" y="T5"/>
                  </a:cxn>
                  <a:cxn ang="0">
                    <a:pos x="T6" y="T7"/>
                  </a:cxn>
                  <a:cxn ang="0">
                    <a:pos x="T8" y="T9"/>
                  </a:cxn>
                  <a:cxn ang="0">
                    <a:pos x="T10" y="T11"/>
                  </a:cxn>
                </a:cxnLst>
                <a:rect l="0" t="0" r="r" b="b"/>
                <a:pathLst>
                  <a:path w="2" h="1">
                    <a:moveTo>
                      <a:pt x="2" y="1"/>
                    </a:moveTo>
                    <a:cubicBezTo>
                      <a:pt x="1" y="1"/>
                      <a:pt x="1" y="0"/>
                      <a:pt x="1" y="0"/>
                    </a:cubicBezTo>
                    <a:cubicBezTo>
                      <a:pt x="1" y="0"/>
                      <a:pt x="0" y="1"/>
                      <a:pt x="0" y="1"/>
                    </a:cubicBezTo>
                    <a:cubicBezTo>
                      <a:pt x="0" y="1"/>
                      <a:pt x="0" y="1"/>
                      <a:pt x="0" y="1"/>
                    </a:cubicBezTo>
                    <a:cubicBezTo>
                      <a:pt x="0" y="1"/>
                      <a:pt x="1" y="1"/>
                      <a:pt x="1" y="1"/>
                    </a:cubicBezTo>
                    <a:cubicBezTo>
                      <a:pt x="1" y="1"/>
                      <a:pt x="1" y="1"/>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127" name="Freeform 1068"/>
              <p:cNvSpPr>
                <a:spLocks/>
              </p:cNvSpPr>
              <p:nvPr/>
            </p:nvSpPr>
            <p:spPr bwMode="auto">
              <a:xfrm>
                <a:off x="1597" y="2071"/>
                <a:ext cx="3" cy="5"/>
              </a:xfrm>
              <a:custGeom>
                <a:avLst/>
                <a:gdLst>
                  <a:gd name="T0" fmla="*/ 1 w 1"/>
                  <a:gd name="T1" fmla="*/ 2 h 2"/>
                  <a:gd name="T2" fmla="*/ 1 w 1"/>
                  <a:gd name="T3" fmla="*/ 1 h 2"/>
                  <a:gd name="T4" fmla="*/ 1 w 1"/>
                  <a:gd name="T5" fmla="*/ 1 h 2"/>
                  <a:gd name="T6" fmla="*/ 0 w 1"/>
                  <a:gd name="T7" fmla="*/ 0 h 2"/>
                  <a:gd name="T8" fmla="*/ 0 w 1"/>
                  <a:gd name="T9" fmla="*/ 1 h 2"/>
                  <a:gd name="T10" fmla="*/ 0 w 1"/>
                  <a:gd name="T11" fmla="*/ 2 h 2"/>
                  <a:gd name="T12" fmla="*/ 1 w 1"/>
                  <a:gd name="T13" fmla="*/ 2 h 2"/>
                </a:gdLst>
                <a:ahLst/>
                <a:cxnLst>
                  <a:cxn ang="0">
                    <a:pos x="T0" y="T1"/>
                  </a:cxn>
                  <a:cxn ang="0">
                    <a:pos x="T2" y="T3"/>
                  </a:cxn>
                  <a:cxn ang="0">
                    <a:pos x="T4" y="T5"/>
                  </a:cxn>
                  <a:cxn ang="0">
                    <a:pos x="T6" y="T7"/>
                  </a:cxn>
                  <a:cxn ang="0">
                    <a:pos x="T8" y="T9"/>
                  </a:cxn>
                  <a:cxn ang="0">
                    <a:pos x="T10" y="T11"/>
                  </a:cxn>
                  <a:cxn ang="0">
                    <a:pos x="T12" y="T13"/>
                  </a:cxn>
                </a:cxnLst>
                <a:rect l="0" t="0" r="r" b="b"/>
                <a:pathLst>
                  <a:path w="1" h="2">
                    <a:moveTo>
                      <a:pt x="1" y="2"/>
                    </a:moveTo>
                    <a:cubicBezTo>
                      <a:pt x="1" y="2"/>
                      <a:pt x="1" y="2"/>
                      <a:pt x="1" y="1"/>
                    </a:cubicBezTo>
                    <a:cubicBezTo>
                      <a:pt x="1" y="1"/>
                      <a:pt x="1" y="1"/>
                      <a:pt x="1" y="1"/>
                    </a:cubicBezTo>
                    <a:cubicBezTo>
                      <a:pt x="1" y="1"/>
                      <a:pt x="0" y="1"/>
                      <a:pt x="0" y="0"/>
                    </a:cubicBezTo>
                    <a:cubicBezTo>
                      <a:pt x="0" y="1"/>
                      <a:pt x="0" y="1"/>
                      <a:pt x="0" y="1"/>
                    </a:cubicBezTo>
                    <a:cubicBezTo>
                      <a:pt x="0" y="2"/>
                      <a:pt x="0" y="2"/>
                      <a:pt x="0" y="2"/>
                    </a:cubicBezTo>
                    <a:cubicBezTo>
                      <a:pt x="1" y="2"/>
                      <a:pt x="1" y="2"/>
                      <a:pt x="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128" name="Freeform 1069"/>
              <p:cNvSpPr>
                <a:spLocks/>
              </p:cNvSpPr>
              <p:nvPr/>
            </p:nvSpPr>
            <p:spPr bwMode="auto">
              <a:xfrm>
                <a:off x="1552" y="2076"/>
                <a:ext cx="3" cy="5"/>
              </a:xfrm>
              <a:custGeom>
                <a:avLst/>
                <a:gdLst>
                  <a:gd name="T0" fmla="*/ 1 w 1"/>
                  <a:gd name="T1" fmla="*/ 1 h 2"/>
                  <a:gd name="T2" fmla="*/ 1 w 1"/>
                  <a:gd name="T3" fmla="*/ 1 h 2"/>
                  <a:gd name="T4" fmla="*/ 0 w 1"/>
                  <a:gd name="T5" fmla="*/ 0 h 2"/>
                  <a:gd name="T6" fmla="*/ 0 w 1"/>
                  <a:gd name="T7" fmla="*/ 0 h 2"/>
                  <a:gd name="T8" fmla="*/ 0 w 1"/>
                  <a:gd name="T9" fmla="*/ 1 h 2"/>
                  <a:gd name="T10" fmla="*/ 0 w 1"/>
                  <a:gd name="T11" fmla="*/ 2 h 2"/>
                  <a:gd name="T12" fmla="*/ 0 w 1"/>
                  <a:gd name="T13" fmla="*/ 2 h 2"/>
                  <a:gd name="T14" fmla="*/ 1 w 1"/>
                  <a:gd name="T15" fmla="*/ 2 h 2"/>
                  <a:gd name="T16" fmla="*/ 1 w 1"/>
                  <a:gd name="T17"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 h="2">
                    <a:moveTo>
                      <a:pt x="1" y="1"/>
                    </a:moveTo>
                    <a:cubicBezTo>
                      <a:pt x="1" y="1"/>
                      <a:pt x="1" y="1"/>
                      <a:pt x="1" y="1"/>
                    </a:cubicBezTo>
                    <a:cubicBezTo>
                      <a:pt x="1" y="1"/>
                      <a:pt x="1" y="1"/>
                      <a:pt x="0" y="0"/>
                    </a:cubicBezTo>
                    <a:cubicBezTo>
                      <a:pt x="0" y="0"/>
                      <a:pt x="0" y="0"/>
                      <a:pt x="0" y="0"/>
                    </a:cubicBezTo>
                    <a:cubicBezTo>
                      <a:pt x="0" y="1"/>
                      <a:pt x="0" y="1"/>
                      <a:pt x="0" y="1"/>
                    </a:cubicBezTo>
                    <a:cubicBezTo>
                      <a:pt x="0" y="1"/>
                      <a:pt x="0" y="1"/>
                      <a:pt x="0" y="2"/>
                    </a:cubicBezTo>
                    <a:cubicBezTo>
                      <a:pt x="0" y="2"/>
                      <a:pt x="0" y="2"/>
                      <a:pt x="0" y="2"/>
                    </a:cubicBezTo>
                    <a:cubicBezTo>
                      <a:pt x="0" y="2"/>
                      <a:pt x="1" y="2"/>
                      <a:pt x="1" y="2"/>
                    </a:cubicBezTo>
                    <a:cubicBezTo>
                      <a:pt x="1" y="1"/>
                      <a:pt x="1"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129" name="Freeform 1070"/>
              <p:cNvSpPr>
                <a:spLocks/>
              </p:cNvSpPr>
              <p:nvPr/>
            </p:nvSpPr>
            <p:spPr bwMode="auto">
              <a:xfrm>
                <a:off x="1571" y="2047"/>
                <a:ext cx="0" cy="3"/>
              </a:xfrm>
              <a:custGeom>
                <a:avLst/>
                <a:gdLst>
                  <a:gd name="T0" fmla="*/ 0 h 1"/>
                  <a:gd name="T1" fmla="*/ 1 h 1"/>
                  <a:gd name="T2" fmla="*/ 1 h 1"/>
                  <a:gd name="T3" fmla="*/ 1 h 1"/>
                  <a:gd name="T4" fmla="*/ 0 h 1"/>
                </a:gdLst>
                <a:ahLst/>
                <a:cxnLst>
                  <a:cxn ang="0">
                    <a:pos x="0" y="T0"/>
                  </a:cxn>
                  <a:cxn ang="0">
                    <a:pos x="0" y="T1"/>
                  </a:cxn>
                  <a:cxn ang="0">
                    <a:pos x="0" y="T2"/>
                  </a:cxn>
                  <a:cxn ang="0">
                    <a:pos x="0" y="T3"/>
                  </a:cxn>
                  <a:cxn ang="0">
                    <a:pos x="0" y="T4"/>
                  </a:cxn>
                </a:cxnLst>
                <a:rect l="0" t="0" r="r" b="b"/>
                <a:pathLst>
                  <a:path h="1">
                    <a:moveTo>
                      <a:pt x="0" y="0"/>
                    </a:moveTo>
                    <a:cubicBezTo>
                      <a:pt x="0" y="1"/>
                      <a:pt x="0" y="1"/>
                      <a:pt x="0" y="1"/>
                    </a:cubicBezTo>
                    <a:cubicBezTo>
                      <a:pt x="0" y="1"/>
                      <a:pt x="0" y="1"/>
                      <a:pt x="0" y="1"/>
                    </a:cubicBezTo>
                    <a:cubicBezTo>
                      <a:pt x="0" y="1"/>
                      <a:pt x="0" y="1"/>
                      <a:pt x="0"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130" name="Freeform 1071"/>
              <p:cNvSpPr>
                <a:spLocks/>
              </p:cNvSpPr>
              <p:nvPr/>
            </p:nvSpPr>
            <p:spPr bwMode="auto">
              <a:xfrm>
                <a:off x="1564" y="2078"/>
                <a:ext cx="29" cy="24"/>
              </a:xfrm>
              <a:custGeom>
                <a:avLst/>
                <a:gdLst>
                  <a:gd name="T0" fmla="*/ 5 w 12"/>
                  <a:gd name="T1" fmla="*/ 1 h 10"/>
                  <a:gd name="T2" fmla="*/ 4 w 12"/>
                  <a:gd name="T3" fmla="*/ 2 h 10"/>
                  <a:gd name="T4" fmla="*/ 3 w 12"/>
                  <a:gd name="T5" fmla="*/ 4 h 10"/>
                  <a:gd name="T6" fmla="*/ 2 w 12"/>
                  <a:gd name="T7" fmla="*/ 4 h 10"/>
                  <a:gd name="T8" fmla="*/ 1 w 12"/>
                  <a:gd name="T9" fmla="*/ 5 h 10"/>
                  <a:gd name="T10" fmla="*/ 0 w 12"/>
                  <a:gd name="T11" fmla="*/ 7 h 10"/>
                  <a:gd name="T12" fmla="*/ 0 w 12"/>
                  <a:gd name="T13" fmla="*/ 7 h 10"/>
                  <a:gd name="T14" fmla="*/ 0 w 12"/>
                  <a:gd name="T15" fmla="*/ 8 h 10"/>
                  <a:gd name="T16" fmla="*/ 1 w 12"/>
                  <a:gd name="T17" fmla="*/ 8 h 10"/>
                  <a:gd name="T18" fmla="*/ 0 w 12"/>
                  <a:gd name="T19" fmla="*/ 9 h 10"/>
                  <a:gd name="T20" fmla="*/ 1 w 12"/>
                  <a:gd name="T21" fmla="*/ 10 h 10"/>
                  <a:gd name="T22" fmla="*/ 1 w 12"/>
                  <a:gd name="T23" fmla="*/ 9 h 10"/>
                  <a:gd name="T24" fmla="*/ 2 w 12"/>
                  <a:gd name="T25" fmla="*/ 9 h 10"/>
                  <a:gd name="T26" fmla="*/ 4 w 12"/>
                  <a:gd name="T27" fmla="*/ 9 h 10"/>
                  <a:gd name="T28" fmla="*/ 5 w 12"/>
                  <a:gd name="T29" fmla="*/ 9 h 10"/>
                  <a:gd name="T30" fmla="*/ 6 w 12"/>
                  <a:gd name="T31" fmla="*/ 8 h 10"/>
                  <a:gd name="T32" fmla="*/ 7 w 12"/>
                  <a:gd name="T33" fmla="*/ 8 h 10"/>
                  <a:gd name="T34" fmla="*/ 7 w 12"/>
                  <a:gd name="T35" fmla="*/ 8 h 10"/>
                  <a:gd name="T36" fmla="*/ 8 w 12"/>
                  <a:gd name="T37" fmla="*/ 7 h 10"/>
                  <a:gd name="T38" fmla="*/ 9 w 12"/>
                  <a:gd name="T39" fmla="*/ 7 h 10"/>
                  <a:gd name="T40" fmla="*/ 9 w 12"/>
                  <a:gd name="T41" fmla="*/ 6 h 10"/>
                  <a:gd name="T42" fmla="*/ 11 w 12"/>
                  <a:gd name="T43" fmla="*/ 4 h 10"/>
                  <a:gd name="T44" fmla="*/ 10 w 12"/>
                  <a:gd name="T45" fmla="*/ 4 h 10"/>
                  <a:gd name="T46" fmla="*/ 11 w 12"/>
                  <a:gd name="T47" fmla="*/ 3 h 10"/>
                  <a:gd name="T48" fmla="*/ 12 w 12"/>
                  <a:gd name="T49" fmla="*/ 2 h 10"/>
                  <a:gd name="T50" fmla="*/ 12 w 12"/>
                  <a:gd name="T51" fmla="*/ 1 h 10"/>
                  <a:gd name="T52" fmla="*/ 11 w 12"/>
                  <a:gd name="T53" fmla="*/ 1 h 10"/>
                  <a:gd name="T54" fmla="*/ 10 w 12"/>
                  <a:gd name="T55" fmla="*/ 0 h 10"/>
                  <a:gd name="T56" fmla="*/ 10 w 12"/>
                  <a:gd name="T57" fmla="*/ 1 h 10"/>
                  <a:gd name="T58" fmla="*/ 9 w 12"/>
                  <a:gd name="T59" fmla="*/ 0 h 10"/>
                  <a:gd name="T60" fmla="*/ 8 w 12"/>
                  <a:gd name="T61" fmla="*/ 0 h 10"/>
                  <a:gd name="T62" fmla="*/ 7 w 12"/>
                  <a:gd name="T63" fmla="*/ 1 h 10"/>
                  <a:gd name="T64" fmla="*/ 6 w 12"/>
                  <a:gd name="T65" fmla="*/ 1 h 10"/>
                  <a:gd name="T66" fmla="*/ 5 w 12"/>
                  <a:gd name="T67" fmla="*/ 1 h 10"/>
                  <a:gd name="T68" fmla="*/ 5 w 12"/>
                  <a:gd name="T69" fmla="*/ 1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 h="10">
                    <a:moveTo>
                      <a:pt x="5" y="1"/>
                    </a:moveTo>
                    <a:cubicBezTo>
                      <a:pt x="5" y="2"/>
                      <a:pt x="4" y="2"/>
                      <a:pt x="4" y="2"/>
                    </a:cubicBezTo>
                    <a:cubicBezTo>
                      <a:pt x="3" y="3"/>
                      <a:pt x="3" y="3"/>
                      <a:pt x="3" y="4"/>
                    </a:cubicBezTo>
                    <a:cubicBezTo>
                      <a:pt x="2" y="4"/>
                      <a:pt x="2" y="4"/>
                      <a:pt x="2" y="4"/>
                    </a:cubicBezTo>
                    <a:cubicBezTo>
                      <a:pt x="2" y="5"/>
                      <a:pt x="2" y="5"/>
                      <a:pt x="1" y="5"/>
                    </a:cubicBezTo>
                    <a:cubicBezTo>
                      <a:pt x="1" y="6"/>
                      <a:pt x="0" y="6"/>
                      <a:pt x="0" y="7"/>
                    </a:cubicBezTo>
                    <a:cubicBezTo>
                      <a:pt x="0" y="7"/>
                      <a:pt x="0" y="7"/>
                      <a:pt x="0" y="7"/>
                    </a:cubicBezTo>
                    <a:cubicBezTo>
                      <a:pt x="0" y="8"/>
                      <a:pt x="0" y="8"/>
                      <a:pt x="0" y="8"/>
                    </a:cubicBezTo>
                    <a:cubicBezTo>
                      <a:pt x="0" y="8"/>
                      <a:pt x="0" y="8"/>
                      <a:pt x="1" y="8"/>
                    </a:cubicBezTo>
                    <a:cubicBezTo>
                      <a:pt x="1" y="9"/>
                      <a:pt x="0" y="9"/>
                      <a:pt x="0" y="9"/>
                    </a:cubicBezTo>
                    <a:cubicBezTo>
                      <a:pt x="0" y="9"/>
                      <a:pt x="1" y="9"/>
                      <a:pt x="1" y="10"/>
                    </a:cubicBezTo>
                    <a:cubicBezTo>
                      <a:pt x="1" y="9"/>
                      <a:pt x="1" y="9"/>
                      <a:pt x="1" y="9"/>
                    </a:cubicBezTo>
                    <a:cubicBezTo>
                      <a:pt x="2" y="9"/>
                      <a:pt x="2" y="9"/>
                      <a:pt x="2" y="9"/>
                    </a:cubicBezTo>
                    <a:cubicBezTo>
                      <a:pt x="3" y="9"/>
                      <a:pt x="3" y="9"/>
                      <a:pt x="4" y="9"/>
                    </a:cubicBezTo>
                    <a:cubicBezTo>
                      <a:pt x="4" y="9"/>
                      <a:pt x="4" y="9"/>
                      <a:pt x="5" y="9"/>
                    </a:cubicBezTo>
                    <a:cubicBezTo>
                      <a:pt x="5" y="9"/>
                      <a:pt x="5" y="9"/>
                      <a:pt x="6" y="8"/>
                    </a:cubicBezTo>
                    <a:cubicBezTo>
                      <a:pt x="6" y="8"/>
                      <a:pt x="6" y="8"/>
                      <a:pt x="7" y="8"/>
                    </a:cubicBezTo>
                    <a:cubicBezTo>
                      <a:pt x="7" y="8"/>
                      <a:pt x="7" y="8"/>
                      <a:pt x="7" y="8"/>
                    </a:cubicBezTo>
                    <a:cubicBezTo>
                      <a:pt x="7" y="8"/>
                      <a:pt x="8" y="7"/>
                      <a:pt x="8" y="7"/>
                    </a:cubicBezTo>
                    <a:cubicBezTo>
                      <a:pt x="8" y="7"/>
                      <a:pt x="9" y="7"/>
                      <a:pt x="9" y="7"/>
                    </a:cubicBezTo>
                    <a:cubicBezTo>
                      <a:pt x="9" y="6"/>
                      <a:pt x="9" y="6"/>
                      <a:pt x="9" y="6"/>
                    </a:cubicBezTo>
                    <a:cubicBezTo>
                      <a:pt x="10" y="5"/>
                      <a:pt x="10" y="5"/>
                      <a:pt x="11" y="4"/>
                    </a:cubicBezTo>
                    <a:cubicBezTo>
                      <a:pt x="11" y="4"/>
                      <a:pt x="10" y="4"/>
                      <a:pt x="10" y="4"/>
                    </a:cubicBezTo>
                    <a:cubicBezTo>
                      <a:pt x="11" y="3"/>
                      <a:pt x="11" y="3"/>
                      <a:pt x="11" y="3"/>
                    </a:cubicBezTo>
                    <a:cubicBezTo>
                      <a:pt x="11" y="3"/>
                      <a:pt x="11" y="2"/>
                      <a:pt x="12" y="2"/>
                    </a:cubicBezTo>
                    <a:cubicBezTo>
                      <a:pt x="12" y="2"/>
                      <a:pt x="12" y="2"/>
                      <a:pt x="12" y="1"/>
                    </a:cubicBezTo>
                    <a:cubicBezTo>
                      <a:pt x="11" y="1"/>
                      <a:pt x="11" y="1"/>
                      <a:pt x="11" y="1"/>
                    </a:cubicBezTo>
                    <a:cubicBezTo>
                      <a:pt x="11" y="1"/>
                      <a:pt x="10" y="1"/>
                      <a:pt x="10" y="0"/>
                    </a:cubicBezTo>
                    <a:cubicBezTo>
                      <a:pt x="10" y="0"/>
                      <a:pt x="10" y="1"/>
                      <a:pt x="10" y="1"/>
                    </a:cubicBezTo>
                    <a:cubicBezTo>
                      <a:pt x="9" y="0"/>
                      <a:pt x="9" y="0"/>
                      <a:pt x="9" y="0"/>
                    </a:cubicBezTo>
                    <a:cubicBezTo>
                      <a:pt x="8" y="0"/>
                      <a:pt x="8" y="0"/>
                      <a:pt x="8" y="0"/>
                    </a:cubicBezTo>
                    <a:cubicBezTo>
                      <a:pt x="7" y="0"/>
                      <a:pt x="7" y="1"/>
                      <a:pt x="7" y="1"/>
                    </a:cubicBezTo>
                    <a:cubicBezTo>
                      <a:pt x="6" y="1"/>
                      <a:pt x="6" y="1"/>
                      <a:pt x="6" y="1"/>
                    </a:cubicBezTo>
                    <a:cubicBezTo>
                      <a:pt x="6" y="1"/>
                      <a:pt x="6" y="1"/>
                      <a:pt x="5" y="1"/>
                    </a:cubicBezTo>
                    <a:cubicBezTo>
                      <a:pt x="5" y="1"/>
                      <a:pt x="5" y="1"/>
                      <a:pt x="5"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131" name="Freeform 1072"/>
              <p:cNvSpPr>
                <a:spLocks/>
              </p:cNvSpPr>
              <p:nvPr/>
            </p:nvSpPr>
            <p:spPr bwMode="auto">
              <a:xfrm>
                <a:off x="1574" y="2062"/>
                <a:ext cx="7" cy="4"/>
              </a:xfrm>
              <a:custGeom>
                <a:avLst/>
                <a:gdLst>
                  <a:gd name="T0" fmla="*/ 2 w 3"/>
                  <a:gd name="T1" fmla="*/ 2 h 2"/>
                  <a:gd name="T2" fmla="*/ 2 w 3"/>
                  <a:gd name="T3" fmla="*/ 1 h 2"/>
                  <a:gd name="T4" fmla="*/ 3 w 3"/>
                  <a:gd name="T5" fmla="*/ 1 h 2"/>
                  <a:gd name="T6" fmla="*/ 3 w 3"/>
                  <a:gd name="T7" fmla="*/ 0 h 2"/>
                  <a:gd name="T8" fmla="*/ 3 w 3"/>
                  <a:gd name="T9" fmla="*/ 0 h 2"/>
                  <a:gd name="T10" fmla="*/ 2 w 3"/>
                  <a:gd name="T11" fmla="*/ 0 h 2"/>
                  <a:gd name="T12" fmla="*/ 1 w 3"/>
                  <a:gd name="T13" fmla="*/ 0 h 2"/>
                  <a:gd name="T14" fmla="*/ 1 w 3"/>
                  <a:gd name="T15" fmla="*/ 1 h 2"/>
                  <a:gd name="T16" fmla="*/ 0 w 3"/>
                  <a:gd name="T17" fmla="*/ 1 h 2"/>
                  <a:gd name="T18" fmla="*/ 1 w 3"/>
                  <a:gd name="T19" fmla="*/ 2 h 2"/>
                  <a:gd name="T20" fmla="*/ 2 w 3"/>
                  <a:gd name="T21"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 h="2">
                    <a:moveTo>
                      <a:pt x="2" y="2"/>
                    </a:moveTo>
                    <a:cubicBezTo>
                      <a:pt x="2" y="2"/>
                      <a:pt x="2" y="2"/>
                      <a:pt x="2" y="1"/>
                    </a:cubicBezTo>
                    <a:cubicBezTo>
                      <a:pt x="3" y="1"/>
                      <a:pt x="3" y="1"/>
                      <a:pt x="3" y="1"/>
                    </a:cubicBezTo>
                    <a:cubicBezTo>
                      <a:pt x="3" y="1"/>
                      <a:pt x="3" y="1"/>
                      <a:pt x="3" y="0"/>
                    </a:cubicBezTo>
                    <a:cubicBezTo>
                      <a:pt x="3" y="0"/>
                      <a:pt x="3" y="0"/>
                      <a:pt x="3" y="0"/>
                    </a:cubicBezTo>
                    <a:cubicBezTo>
                      <a:pt x="3" y="0"/>
                      <a:pt x="2" y="0"/>
                      <a:pt x="2" y="0"/>
                    </a:cubicBezTo>
                    <a:cubicBezTo>
                      <a:pt x="2" y="0"/>
                      <a:pt x="1" y="0"/>
                      <a:pt x="1" y="0"/>
                    </a:cubicBezTo>
                    <a:cubicBezTo>
                      <a:pt x="1" y="0"/>
                      <a:pt x="1" y="1"/>
                      <a:pt x="1" y="1"/>
                    </a:cubicBezTo>
                    <a:cubicBezTo>
                      <a:pt x="1" y="1"/>
                      <a:pt x="0" y="1"/>
                      <a:pt x="0" y="1"/>
                    </a:cubicBezTo>
                    <a:cubicBezTo>
                      <a:pt x="1" y="2"/>
                      <a:pt x="1" y="2"/>
                      <a:pt x="1" y="2"/>
                    </a:cubicBezTo>
                    <a:cubicBezTo>
                      <a:pt x="1" y="2"/>
                      <a:pt x="2" y="2"/>
                      <a:pt x="2"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132" name="Freeform 1073"/>
              <p:cNvSpPr>
                <a:spLocks/>
              </p:cNvSpPr>
              <p:nvPr/>
            </p:nvSpPr>
            <p:spPr bwMode="auto">
              <a:xfrm>
                <a:off x="1548" y="2062"/>
                <a:ext cx="16" cy="12"/>
              </a:xfrm>
              <a:custGeom>
                <a:avLst/>
                <a:gdLst>
                  <a:gd name="T0" fmla="*/ 6 w 7"/>
                  <a:gd name="T1" fmla="*/ 1 h 5"/>
                  <a:gd name="T2" fmla="*/ 5 w 7"/>
                  <a:gd name="T3" fmla="*/ 1 h 5"/>
                  <a:gd name="T4" fmla="*/ 4 w 7"/>
                  <a:gd name="T5" fmla="*/ 2 h 5"/>
                  <a:gd name="T6" fmla="*/ 3 w 7"/>
                  <a:gd name="T7" fmla="*/ 3 h 5"/>
                  <a:gd name="T8" fmla="*/ 2 w 7"/>
                  <a:gd name="T9" fmla="*/ 3 h 5"/>
                  <a:gd name="T10" fmla="*/ 1 w 7"/>
                  <a:gd name="T11" fmla="*/ 3 h 5"/>
                  <a:gd name="T12" fmla="*/ 1 w 7"/>
                  <a:gd name="T13" fmla="*/ 4 h 5"/>
                  <a:gd name="T14" fmla="*/ 0 w 7"/>
                  <a:gd name="T15" fmla="*/ 5 h 5"/>
                  <a:gd name="T16" fmla="*/ 1 w 7"/>
                  <a:gd name="T17" fmla="*/ 5 h 5"/>
                  <a:gd name="T18" fmla="*/ 1 w 7"/>
                  <a:gd name="T19" fmla="*/ 5 h 5"/>
                  <a:gd name="T20" fmla="*/ 2 w 7"/>
                  <a:gd name="T21" fmla="*/ 5 h 5"/>
                  <a:gd name="T22" fmla="*/ 3 w 7"/>
                  <a:gd name="T23" fmla="*/ 5 h 5"/>
                  <a:gd name="T24" fmla="*/ 5 w 7"/>
                  <a:gd name="T25" fmla="*/ 3 h 5"/>
                  <a:gd name="T26" fmla="*/ 5 w 7"/>
                  <a:gd name="T27" fmla="*/ 3 h 5"/>
                  <a:gd name="T28" fmla="*/ 6 w 7"/>
                  <a:gd name="T29" fmla="*/ 3 h 5"/>
                  <a:gd name="T30" fmla="*/ 6 w 7"/>
                  <a:gd name="T31" fmla="*/ 2 h 5"/>
                  <a:gd name="T32" fmla="*/ 7 w 7"/>
                  <a:gd name="T33" fmla="*/ 1 h 5"/>
                  <a:gd name="T34" fmla="*/ 7 w 7"/>
                  <a:gd name="T35" fmla="*/ 0 h 5"/>
                  <a:gd name="T36" fmla="*/ 6 w 7"/>
                  <a:gd name="T37" fmla="*/ 0 h 5"/>
                  <a:gd name="T38" fmla="*/ 6 w 7"/>
                  <a:gd name="T39" fmla="*/ 1 h 5"/>
                  <a:gd name="T40" fmla="*/ 6 w 7"/>
                  <a:gd name="T41" fmla="*/ 1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 h="5">
                    <a:moveTo>
                      <a:pt x="6" y="1"/>
                    </a:moveTo>
                    <a:cubicBezTo>
                      <a:pt x="5" y="1"/>
                      <a:pt x="5" y="1"/>
                      <a:pt x="5" y="1"/>
                    </a:cubicBezTo>
                    <a:cubicBezTo>
                      <a:pt x="5" y="2"/>
                      <a:pt x="4" y="2"/>
                      <a:pt x="4" y="2"/>
                    </a:cubicBezTo>
                    <a:cubicBezTo>
                      <a:pt x="4" y="2"/>
                      <a:pt x="4" y="2"/>
                      <a:pt x="3" y="3"/>
                    </a:cubicBezTo>
                    <a:cubicBezTo>
                      <a:pt x="3" y="3"/>
                      <a:pt x="2" y="3"/>
                      <a:pt x="2" y="3"/>
                    </a:cubicBezTo>
                    <a:cubicBezTo>
                      <a:pt x="2" y="3"/>
                      <a:pt x="1" y="3"/>
                      <a:pt x="1" y="3"/>
                    </a:cubicBezTo>
                    <a:cubicBezTo>
                      <a:pt x="1" y="4"/>
                      <a:pt x="1" y="4"/>
                      <a:pt x="1" y="4"/>
                    </a:cubicBezTo>
                    <a:cubicBezTo>
                      <a:pt x="0" y="4"/>
                      <a:pt x="0" y="4"/>
                      <a:pt x="0" y="5"/>
                    </a:cubicBezTo>
                    <a:cubicBezTo>
                      <a:pt x="0" y="5"/>
                      <a:pt x="0" y="5"/>
                      <a:pt x="1" y="5"/>
                    </a:cubicBezTo>
                    <a:cubicBezTo>
                      <a:pt x="1" y="5"/>
                      <a:pt x="1" y="5"/>
                      <a:pt x="1" y="5"/>
                    </a:cubicBezTo>
                    <a:cubicBezTo>
                      <a:pt x="1" y="5"/>
                      <a:pt x="2" y="5"/>
                      <a:pt x="2" y="5"/>
                    </a:cubicBezTo>
                    <a:cubicBezTo>
                      <a:pt x="2" y="5"/>
                      <a:pt x="2" y="5"/>
                      <a:pt x="3" y="5"/>
                    </a:cubicBezTo>
                    <a:cubicBezTo>
                      <a:pt x="3" y="4"/>
                      <a:pt x="4" y="4"/>
                      <a:pt x="5" y="3"/>
                    </a:cubicBezTo>
                    <a:cubicBezTo>
                      <a:pt x="5" y="3"/>
                      <a:pt x="5" y="3"/>
                      <a:pt x="5" y="3"/>
                    </a:cubicBezTo>
                    <a:cubicBezTo>
                      <a:pt x="5" y="3"/>
                      <a:pt x="5" y="3"/>
                      <a:pt x="6" y="3"/>
                    </a:cubicBezTo>
                    <a:cubicBezTo>
                      <a:pt x="6" y="2"/>
                      <a:pt x="6" y="2"/>
                      <a:pt x="6" y="2"/>
                    </a:cubicBezTo>
                    <a:cubicBezTo>
                      <a:pt x="7" y="1"/>
                      <a:pt x="7" y="1"/>
                      <a:pt x="7" y="1"/>
                    </a:cubicBezTo>
                    <a:cubicBezTo>
                      <a:pt x="7" y="1"/>
                      <a:pt x="7" y="1"/>
                      <a:pt x="7" y="0"/>
                    </a:cubicBezTo>
                    <a:cubicBezTo>
                      <a:pt x="7" y="0"/>
                      <a:pt x="7" y="0"/>
                      <a:pt x="6" y="0"/>
                    </a:cubicBezTo>
                    <a:cubicBezTo>
                      <a:pt x="6" y="0"/>
                      <a:pt x="6" y="0"/>
                      <a:pt x="6" y="1"/>
                    </a:cubicBezTo>
                    <a:cubicBezTo>
                      <a:pt x="6" y="1"/>
                      <a:pt x="6" y="1"/>
                      <a:pt x="6"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133" name="Freeform 1074"/>
              <p:cNvSpPr>
                <a:spLocks/>
              </p:cNvSpPr>
              <p:nvPr/>
            </p:nvSpPr>
            <p:spPr bwMode="auto">
              <a:xfrm>
                <a:off x="1562" y="2055"/>
                <a:ext cx="7" cy="4"/>
              </a:xfrm>
              <a:custGeom>
                <a:avLst/>
                <a:gdLst>
                  <a:gd name="T0" fmla="*/ 2 w 3"/>
                  <a:gd name="T1" fmla="*/ 0 h 2"/>
                  <a:gd name="T2" fmla="*/ 2 w 3"/>
                  <a:gd name="T3" fmla="*/ 1 h 2"/>
                  <a:gd name="T4" fmla="*/ 1 w 3"/>
                  <a:gd name="T5" fmla="*/ 1 h 2"/>
                  <a:gd name="T6" fmla="*/ 1 w 3"/>
                  <a:gd name="T7" fmla="*/ 2 h 2"/>
                  <a:gd name="T8" fmla="*/ 0 w 3"/>
                  <a:gd name="T9" fmla="*/ 2 h 2"/>
                  <a:gd name="T10" fmla="*/ 1 w 3"/>
                  <a:gd name="T11" fmla="*/ 2 h 2"/>
                  <a:gd name="T12" fmla="*/ 1 w 3"/>
                  <a:gd name="T13" fmla="*/ 2 h 2"/>
                  <a:gd name="T14" fmla="*/ 2 w 3"/>
                  <a:gd name="T15" fmla="*/ 1 h 2"/>
                  <a:gd name="T16" fmla="*/ 3 w 3"/>
                  <a:gd name="T17" fmla="*/ 1 h 2"/>
                  <a:gd name="T18" fmla="*/ 3 w 3"/>
                  <a:gd name="T19" fmla="*/ 1 h 2"/>
                  <a:gd name="T20" fmla="*/ 3 w 3"/>
                  <a:gd name="T21" fmla="*/ 0 h 2"/>
                  <a:gd name="T22" fmla="*/ 2 w 3"/>
                  <a:gd name="T23"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 h="2">
                    <a:moveTo>
                      <a:pt x="2" y="0"/>
                    </a:moveTo>
                    <a:cubicBezTo>
                      <a:pt x="2" y="1"/>
                      <a:pt x="2" y="1"/>
                      <a:pt x="2" y="1"/>
                    </a:cubicBezTo>
                    <a:cubicBezTo>
                      <a:pt x="2" y="1"/>
                      <a:pt x="1" y="1"/>
                      <a:pt x="1" y="1"/>
                    </a:cubicBezTo>
                    <a:cubicBezTo>
                      <a:pt x="1" y="1"/>
                      <a:pt x="1" y="2"/>
                      <a:pt x="1" y="2"/>
                    </a:cubicBezTo>
                    <a:cubicBezTo>
                      <a:pt x="0" y="2"/>
                      <a:pt x="0" y="2"/>
                      <a:pt x="0" y="2"/>
                    </a:cubicBezTo>
                    <a:cubicBezTo>
                      <a:pt x="0" y="2"/>
                      <a:pt x="0" y="2"/>
                      <a:pt x="1" y="2"/>
                    </a:cubicBezTo>
                    <a:cubicBezTo>
                      <a:pt x="1" y="2"/>
                      <a:pt x="1" y="2"/>
                      <a:pt x="1" y="2"/>
                    </a:cubicBezTo>
                    <a:cubicBezTo>
                      <a:pt x="2" y="2"/>
                      <a:pt x="2" y="2"/>
                      <a:pt x="2" y="1"/>
                    </a:cubicBezTo>
                    <a:cubicBezTo>
                      <a:pt x="3" y="1"/>
                      <a:pt x="3" y="1"/>
                      <a:pt x="3" y="1"/>
                    </a:cubicBezTo>
                    <a:cubicBezTo>
                      <a:pt x="3" y="1"/>
                      <a:pt x="3" y="1"/>
                      <a:pt x="3" y="1"/>
                    </a:cubicBezTo>
                    <a:cubicBezTo>
                      <a:pt x="3" y="0"/>
                      <a:pt x="3" y="0"/>
                      <a:pt x="3" y="0"/>
                    </a:cubicBezTo>
                    <a:cubicBezTo>
                      <a:pt x="3" y="0"/>
                      <a:pt x="2"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134" name="Freeform 1075"/>
              <p:cNvSpPr>
                <a:spLocks/>
              </p:cNvSpPr>
              <p:nvPr/>
            </p:nvSpPr>
            <p:spPr bwMode="auto">
              <a:xfrm>
                <a:off x="1784" y="1695"/>
                <a:ext cx="5" cy="2"/>
              </a:xfrm>
              <a:custGeom>
                <a:avLst/>
                <a:gdLst>
                  <a:gd name="T0" fmla="*/ 2 w 2"/>
                  <a:gd name="T1" fmla="*/ 1 h 1"/>
                  <a:gd name="T2" fmla="*/ 2 w 2"/>
                  <a:gd name="T3" fmla="*/ 0 h 1"/>
                  <a:gd name="T4" fmla="*/ 1 w 2"/>
                  <a:gd name="T5" fmla="*/ 0 h 1"/>
                  <a:gd name="T6" fmla="*/ 0 w 2"/>
                  <a:gd name="T7" fmla="*/ 1 h 1"/>
                  <a:gd name="T8" fmla="*/ 1 w 2"/>
                  <a:gd name="T9" fmla="*/ 1 h 1"/>
                  <a:gd name="T10" fmla="*/ 2 w 2"/>
                  <a:gd name="T11" fmla="*/ 1 h 1"/>
                </a:gdLst>
                <a:ahLst/>
                <a:cxnLst>
                  <a:cxn ang="0">
                    <a:pos x="T0" y="T1"/>
                  </a:cxn>
                  <a:cxn ang="0">
                    <a:pos x="T2" y="T3"/>
                  </a:cxn>
                  <a:cxn ang="0">
                    <a:pos x="T4" y="T5"/>
                  </a:cxn>
                  <a:cxn ang="0">
                    <a:pos x="T6" y="T7"/>
                  </a:cxn>
                  <a:cxn ang="0">
                    <a:pos x="T8" y="T9"/>
                  </a:cxn>
                  <a:cxn ang="0">
                    <a:pos x="T10" y="T11"/>
                  </a:cxn>
                </a:cxnLst>
                <a:rect l="0" t="0" r="r" b="b"/>
                <a:pathLst>
                  <a:path w="2" h="1">
                    <a:moveTo>
                      <a:pt x="2" y="1"/>
                    </a:moveTo>
                    <a:cubicBezTo>
                      <a:pt x="2" y="1"/>
                      <a:pt x="2" y="0"/>
                      <a:pt x="2" y="0"/>
                    </a:cubicBezTo>
                    <a:cubicBezTo>
                      <a:pt x="1" y="0"/>
                      <a:pt x="1" y="0"/>
                      <a:pt x="1" y="0"/>
                    </a:cubicBezTo>
                    <a:cubicBezTo>
                      <a:pt x="1" y="1"/>
                      <a:pt x="1" y="1"/>
                      <a:pt x="0" y="1"/>
                    </a:cubicBezTo>
                    <a:cubicBezTo>
                      <a:pt x="1" y="1"/>
                      <a:pt x="1" y="1"/>
                      <a:pt x="1" y="1"/>
                    </a:cubicBezTo>
                    <a:cubicBezTo>
                      <a:pt x="2" y="1"/>
                      <a:pt x="2" y="1"/>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135" name="Freeform 1076"/>
              <p:cNvSpPr>
                <a:spLocks/>
              </p:cNvSpPr>
              <p:nvPr/>
            </p:nvSpPr>
            <p:spPr bwMode="auto">
              <a:xfrm>
                <a:off x="1770" y="2317"/>
                <a:ext cx="3" cy="0"/>
              </a:xfrm>
              <a:custGeom>
                <a:avLst/>
                <a:gdLst>
                  <a:gd name="T0" fmla="*/ 0 w 1"/>
                  <a:gd name="T1" fmla="*/ 0 w 1"/>
                  <a:gd name="T2" fmla="*/ 1 w 1"/>
                  <a:gd name="T3" fmla="*/ 1 w 1"/>
                  <a:gd name="T4" fmla="*/ 1 w 1"/>
                  <a:gd name="T5" fmla="*/ 1 w 1"/>
                  <a:gd name="T6" fmla="*/ 1 w 1"/>
                  <a:gd name="T7" fmla="*/ 0 w 1"/>
                </a:gdLst>
                <a:ahLst/>
                <a:cxnLst>
                  <a:cxn ang="0">
                    <a:pos x="T0" y="0"/>
                  </a:cxn>
                  <a:cxn ang="0">
                    <a:pos x="T1" y="0"/>
                  </a:cxn>
                  <a:cxn ang="0">
                    <a:pos x="T2" y="0"/>
                  </a:cxn>
                  <a:cxn ang="0">
                    <a:pos x="T3" y="0"/>
                  </a:cxn>
                  <a:cxn ang="0">
                    <a:pos x="T4" y="0"/>
                  </a:cxn>
                  <a:cxn ang="0">
                    <a:pos x="T5" y="0"/>
                  </a:cxn>
                  <a:cxn ang="0">
                    <a:pos x="T6" y="0"/>
                  </a:cxn>
                  <a:cxn ang="0">
                    <a:pos x="T7" y="0"/>
                  </a:cxn>
                </a:cxnLst>
                <a:rect l="0" t="0" r="r" b="b"/>
                <a:pathLst>
                  <a:path w="1">
                    <a:moveTo>
                      <a:pt x="0" y="0"/>
                    </a:moveTo>
                    <a:cubicBezTo>
                      <a:pt x="0" y="0"/>
                      <a:pt x="0" y="0"/>
                      <a:pt x="0" y="0"/>
                    </a:cubicBezTo>
                    <a:cubicBezTo>
                      <a:pt x="0" y="0"/>
                      <a:pt x="0" y="0"/>
                      <a:pt x="1" y="0"/>
                    </a:cubicBezTo>
                    <a:cubicBezTo>
                      <a:pt x="1" y="0"/>
                      <a:pt x="1" y="0"/>
                      <a:pt x="1" y="0"/>
                    </a:cubicBezTo>
                    <a:cubicBezTo>
                      <a:pt x="1" y="0"/>
                      <a:pt x="1" y="0"/>
                      <a:pt x="1" y="0"/>
                    </a:cubicBezTo>
                    <a:cubicBezTo>
                      <a:pt x="1" y="0"/>
                      <a:pt x="1" y="0"/>
                      <a:pt x="1" y="0"/>
                    </a:cubicBezTo>
                    <a:cubicBezTo>
                      <a:pt x="1" y="0"/>
                      <a:pt x="1" y="0"/>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136" name="Freeform 1077"/>
              <p:cNvSpPr>
                <a:spLocks/>
              </p:cNvSpPr>
              <p:nvPr/>
            </p:nvSpPr>
            <p:spPr bwMode="auto">
              <a:xfrm>
                <a:off x="1758" y="2362"/>
                <a:ext cx="3" cy="5"/>
              </a:xfrm>
              <a:custGeom>
                <a:avLst/>
                <a:gdLst>
                  <a:gd name="T0" fmla="*/ 1 w 1"/>
                  <a:gd name="T1" fmla="*/ 2 h 2"/>
                  <a:gd name="T2" fmla="*/ 1 w 1"/>
                  <a:gd name="T3" fmla="*/ 2 h 2"/>
                  <a:gd name="T4" fmla="*/ 1 w 1"/>
                  <a:gd name="T5" fmla="*/ 2 h 2"/>
                  <a:gd name="T6" fmla="*/ 1 w 1"/>
                  <a:gd name="T7" fmla="*/ 1 h 2"/>
                  <a:gd name="T8" fmla="*/ 1 w 1"/>
                  <a:gd name="T9" fmla="*/ 1 h 2"/>
                  <a:gd name="T10" fmla="*/ 0 w 1"/>
                  <a:gd name="T11" fmla="*/ 1 h 2"/>
                  <a:gd name="T12" fmla="*/ 1 w 1"/>
                  <a:gd name="T13" fmla="*/ 1 h 2"/>
                  <a:gd name="T14" fmla="*/ 1 w 1"/>
                  <a:gd name="T15" fmla="*/ 0 h 2"/>
                  <a:gd name="T16" fmla="*/ 0 w 1"/>
                  <a:gd name="T17" fmla="*/ 0 h 2"/>
                  <a:gd name="T18" fmla="*/ 0 w 1"/>
                  <a:gd name="T19" fmla="*/ 0 h 2"/>
                  <a:gd name="T20" fmla="*/ 0 w 1"/>
                  <a:gd name="T21" fmla="*/ 0 h 2"/>
                  <a:gd name="T22" fmla="*/ 0 w 1"/>
                  <a:gd name="T23" fmla="*/ 0 h 2"/>
                  <a:gd name="T24" fmla="*/ 0 w 1"/>
                  <a:gd name="T25" fmla="*/ 1 h 2"/>
                  <a:gd name="T26" fmla="*/ 0 w 1"/>
                  <a:gd name="T27" fmla="*/ 1 h 2"/>
                  <a:gd name="T28" fmla="*/ 0 w 1"/>
                  <a:gd name="T29" fmla="*/ 2 h 2"/>
                  <a:gd name="T30" fmla="*/ 1 w 1"/>
                  <a:gd name="T31"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 h="2">
                    <a:moveTo>
                      <a:pt x="1" y="2"/>
                    </a:moveTo>
                    <a:cubicBezTo>
                      <a:pt x="1" y="2"/>
                      <a:pt x="1" y="2"/>
                      <a:pt x="1" y="2"/>
                    </a:cubicBezTo>
                    <a:cubicBezTo>
                      <a:pt x="1" y="2"/>
                      <a:pt x="1" y="2"/>
                      <a:pt x="1" y="2"/>
                    </a:cubicBezTo>
                    <a:cubicBezTo>
                      <a:pt x="1" y="2"/>
                      <a:pt x="1" y="1"/>
                      <a:pt x="1" y="1"/>
                    </a:cubicBezTo>
                    <a:cubicBezTo>
                      <a:pt x="1" y="1"/>
                      <a:pt x="1" y="1"/>
                      <a:pt x="1" y="1"/>
                    </a:cubicBezTo>
                    <a:cubicBezTo>
                      <a:pt x="0" y="1"/>
                      <a:pt x="0" y="1"/>
                      <a:pt x="0" y="1"/>
                    </a:cubicBezTo>
                    <a:cubicBezTo>
                      <a:pt x="1" y="1"/>
                      <a:pt x="1" y="1"/>
                      <a:pt x="1" y="1"/>
                    </a:cubicBezTo>
                    <a:cubicBezTo>
                      <a:pt x="1" y="0"/>
                      <a:pt x="1" y="0"/>
                      <a:pt x="1" y="0"/>
                    </a:cubicBezTo>
                    <a:cubicBezTo>
                      <a:pt x="1" y="0"/>
                      <a:pt x="0" y="0"/>
                      <a:pt x="0" y="0"/>
                    </a:cubicBezTo>
                    <a:cubicBezTo>
                      <a:pt x="0" y="0"/>
                      <a:pt x="0" y="0"/>
                      <a:pt x="0" y="0"/>
                    </a:cubicBezTo>
                    <a:cubicBezTo>
                      <a:pt x="0" y="0"/>
                      <a:pt x="0" y="0"/>
                      <a:pt x="0" y="0"/>
                    </a:cubicBezTo>
                    <a:cubicBezTo>
                      <a:pt x="0" y="0"/>
                      <a:pt x="0" y="0"/>
                      <a:pt x="0" y="0"/>
                    </a:cubicBezTo>
                    <a:cubicBezTo>
                      <a:pt x="0" y="1"/>
                      <a:pt x="0" y="1"/>
                      <a:pt x="0" y="1"/>
                    </a:cubicBezTo>
                    <a:cubicBezTo>
                      <a:pt x="0" y="1"/>
                      <a:pt x="0" y="1"/>
                      <a:pt x="0" y="1"/>
                    </a:cubicBezTo>
                    <a:cubicBezTo>
                      <a:pt x="0" y="2"/>
                      <a:pt x="0" y="2"/>
                      <a:pt x="0" y="2"/>
                    </a:cubicBezTo>
                    <a:cubicBezTo>
                      <a:pt x="0" y="2"/>
                      <a:pt x="0" y="2"/>
                      <a:pt x="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137" name="Freeform 1078"/>
              <p:cNvSpPr>
                <a:spLocks/>
              </p:cNvSpPr>
              <p:nvPr/>
            </p:nvSpPr>
            <p:spPr bwMode="auto">
              <a:xfrm>
                <a:off x="1687" y="2137"/>
                <a:ext cx="3" cy="3"/>
              </a:xfrm>
              <a:custGeom>
                <a:avLst/>
                <a:gdLst>
                  <a:gd name="T0" fmla="*/ 0 w 1"/>
                  <a:gd name="T1" fmla="*/ 0 h 1"/>
                  <a:gd name="T2" fmla="*/ 0 w 1"/>
                  <a:gd name="T3" fmla="*/ 1 h 1"/>
                  <a:gd name="T4" fmla="*/ 1 w 1"/>
                  <a:gd name="T5" fmla="*/ 0 h 1"/>
                  <a:gd name="T6" fmla="*/ 1 w 1"/>
                  <a:gd name="T7" fmla="*/ 0 h 1"/>
                  <a:gd name="T8" fmla="*/ 0 w 1"/>
                  <a:gd name="T9" fmla="*/ 0 h 1"/>
                  <a:gd name="T10" fmla="*/ 0 w 1"/>
                  <a:gd name="T11" fmla="*/ 0 h 1"/>
                </a:gdLst>
                <a:ahLst/>
                <a:cxnLst>
                  <a:cxn ang="0">
                    <a:pos x="T0" y="T1"/>
                  </a:cxn>
                  <a:cxn ang="0">
                    <a:pos x="T2" y="T3"/>
                  </a:cxn>
                  <a:cxn ang="0">
                    <a:pos x="T4" y="T5"/>
                  </a:cxn>
                  <a:cxn ang="0">
                    <a:pos x="T6" y="T7"/>
                  </a:cxn>
                  <a:cxn ang="0">
                    <a:pos x="T8" y="T9"/>
                  </a:cxn>
                  <a:cxn ang="0">
                    <a:pos x="T10" y="T11"/>
                  </a:cxn>
                </a:cxnLst>
                <a:rect l="0" t="0" r="r" b="b"/>
                <a:pathLst>
                  <a:path w="1" h="1">
                    <a:moveTo>
                      <a:pt x="0" y="0"/>
                    </a:moveTo>
                    <a:cubicBezTo>
                      <a:pt x="0" y="0"/>
                      <a:pt x="0" y="0"/>
                      <a:pt x="0" y="1"/>
                    </a:cubicBezTo>
                    <a:cubicBezTo>
                      <a:pt x="0" y="1"/>
                      <a:pt x="0" y="1"/>
                      <a:pt x="1" y="0"/>
                    </a:cubicBezTo>
                    <a:cubicBezTo>
                      <a:pt x="1" y="0"/>
                      <a:pt x="1" y="0"/>
                      <a:pt x="1"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138" name="Freeform 1079"/>
              <p:cNvSpPr>
                <a:spLocks/>
              </p:cNvSpPr>
              <p:nvPr/>
            </p:nvSpPr>
            <p:spPr bwMode="auto">
              <a:xfrm>
                <a:off x="1763" y="2367"/>
                <a:ext cx="0" cy="3"/>
              </a:xfrm>
              <a:custGeom>
                <a:avLst/>
                <a:gdLst>
                  <a:gd name="T0" fmla="*/ 0 h 1"/>
                  <a:gd name="T1" fmla="*/ 1 h 1"/>
                  <a:gd name="T2" fmla="*/ 0 h 1"/>
                  <a:gd name="T3" fmla="*/ 0 h 1"/>
                  <a:gd name="T4" fmla="*/ 0 h 1"/>
                  <a:gd name="T5" fmla="*/ 0 h 1"/>
                </a:gdLst>
                <a:ahLst/>
                <a:cxnLst>
                  <a:cxn ang="0">
                    <a:pos x="0" y="T0"/>
                  </a:cxn>
                  <a:cxn ang="0">
                    <a:pos x="0" y="T1"/>
                  </a:cxn>
                  <a:cxn ang="0">
                    <a:pos x="0" y="T2"/>
                  </a:cxn>
                  <a:cxn ang="0">
                    <a:pos x="0" y="T3"/>
                  </a:cxn>
                  <a:cxn ang="0">
                    <a:pos x="0" y="T4"/>
                  </a:cxn>
                  <a:cxn ang="0">
                    <a:pos x="0" y="T5"/>
                  </a:cxn>
                </a:cxnLst>
                <a:rect l="0" t="0" r="r" b="b"/>
                <a:pathLst>
                  <a:path h="1">
                    <a:moveTo>
                      <a:pt x="0" y="0"/>
                    </a:moveTo>
                    <a:cubicBezTo>
                      <a:pt x="0" y="0"/>
                      <a:pt x="0" y="1"/>
                      <a:pt x="0" y="1"/>
                    </a:cubicBezTo>
                    <a:cubicBezTo>
                      <a:pt x="0" y="0"/>
                      <a:pt x="0" y="0"/>
                      <a:pt x="0" y="0"/>
                    </a:cubicBez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139" name="Oval 1080"/>
              <p:cNvSpPr>
                <a:spLocks noChangeArrowheads="1"/>
              </p:cNvSpPr>
              <p:nvPr/>
            </p:nvSpPr>
            <p:spPr bwMode="auto">
              <a:xfrm>
                <a:off x="923" y="2142"/>
                <a:ext cx="1" cy="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140" name="Freeform 1081"/>
              <p:cNvSpPr>
                <a:spLocks/>
              </p:cNvSpPr>
              <p:nvPr/>
            </p:nvSpPr>
            <p:spPr bwMode="auto">
              <a:xfrm>
                <a:off x="1692" y="2147"/>
                <a:ext cx="2" cy="7"/>
              </a:xfrm>
              <a:custGeom>
                <a:avLst/>
                <a:gdLst>
                  <a:gd name="T0" fmla="*/ 0 w 1"/>
                  <a:gd name="T1" fmla="*/ 0 h 3"/>
                  <a:gd name="T2" fmla="*/ 0 w 1"/>
                  <a:gd name="T3" fmla="*/ 0 h 3"/>
                  <a:gd name="T4" fmla="*/ 0 w 1"/>
                  <a:gd name="T5" fmla="*/ 1 h 3"/>
                  <a:gd name="T6" fmla="*/ 0 w 1"/>
                  <a:gd name="T7" fmla="*/ 2 h 3"/>
                  <a:gd name="T8" fmla="*/ 0 w 1"/>
                  <a:gd name="T9" fmla="*/ 3 h 3"/>
                  <a:gd name="T10" fmla="*/ 1 w 1"/>
                  <a:gd name="T11" fmla="*/ 2 h 3"/>
                  <a:gd name="T12" fmla="*/ 1 w 1"/>
                  <a:gd name="T13" fmla="*/ 2 h 3"/>
                  <a:gd name="T14" fmla="*/ 1 w 1"/>
                  <a:gd name="T15" fmla="*/ 1 h 3"/>
                  <a:gd name="T16" fmla="*/ 0 w 1"/>
                  <a:gd name="T17"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 h="3">
                    <a:moveTo>
                      <a:pt x="0" y="0"/>
                    </a:moveTo>
                    <a:cubicBezTo>
                      <a:pt x="0" y="0"/>
                      <a:pt x="0" y="0"/>
                      <a:pt x="0" y="0"/>
                    </a:cubicBezTo>
                    <a:cubicBezTo>
                      <a:pt x="0" y="1"/>
                      <a:pt x="0" y="1"/>
                      <a:pt x="0" y="1"/>
                    </a:cubicBezTo>
                    <a:cubicBezTo>
                      <a:pt x="0" y="2"/>
                      <a:pt x="0" y="2"/>
                      <a:pt x="0" y="2"/>
                    </a:cubicBezTo>
                    <a:cubicBezTo>
                      <a:pt x="0" y="2"/>
                      <a:pt x="0" y="3"/>
                      <a:pt x="0" y="3"/>
                    </a:cubicBezTo>
                    <a:cubicBezTo>
                      <a:pt x="1" y="3"/>
                      <a:pt x="1" y="3"/>
                      <a:pt x="1" y="2"/>
                    </a:cubicBezTo>
                    <a:cubicBezTo>
                      <a:pt x="1" y="2"/>
                      <a:pt x="1" y="2"/>
                      <a:pt x="1" y="2"/>
                    </a:cubicBezTo>
                    <a:cubicBezTo>
                      <a:pt x="1" y="2"/>
                      <a:pt x="1" y="1"/>
                      <a:pt x="1" y="1"/>
                    </a:cubicBezTo>
                    <a:cubicBezTo>
                      <a:pt x="1" y="1"/>
                      <a:pt x="1"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141" name="Freeform 1082"/>
              <p:cNvSpPr>
                <a:spLocks/>
              </p:cNvSpPr>
              <p:nvPr/>
            </p:nvSpPr>
            <p:spPr bwMode="auto">
              <a:xfrm>
                <a:off x="1517" y="1697"/>
                <a:ext cx="367" cy="215"/>
              </a:xfrm>
              <a:custGeom>
                <a:avLst/>
                <a:gdLst>
                  <a:gd name="T0" fmla="*/ 36 w 155"/>
                  <a:gd name="T1" fmla="*/ 25 h 91"/>
                  <a:gd name="T2" fmla="*/ 39 w 155"/>
                  <a:gd name="T3" fmla="*/ 27 h 91"/>
                  <a:gd name="T4" fmla="*/ 49 w 155"/>
                  <a:gd name="T5" fmla="*/ 30 h 91"/>
                  <a:gd name="T6" fmla="*/ 38 w 155"/>
                  <a:gd name="T7" fmla="*/ 31 h 91"/>
                  <a:gd name="T8" fmla="*/ 52 w 155"/>
                  <a:gd name="T9" fmla="*/ 31 h 91"/>
                  <a:gd name="T10" fmla="*/ 44 w 155"/>
                  <a:gd name="T11" fmla="*/ 36 h 91"/>
                  <a:gd name="T12" fmla="*/ 64 w 155"/>
                  <a:gd name="T13" fmla="*/ 34 h 91"/>
                  <a:gd name="T14" fmla="*/ 78 w 155"/>
                  <a:gd name="T15" fmla="*/ 30 h 91"/>
                  <a:gd name="T16" fmla="*/ 82 w 155"/>
                  <a:gd name="T17" fmla="*/ 33 h 91"/>
                  <a:gd name="T18" fmla="*/ 74 w 155"/>
                  <a:gd name="T19" fmla="*/ 39 h 91"/>
                  <a:gd name="T20" fmla="*/ 59 w 155"/>
                  <a:gd name="T21" fmla="*/ 47 h 91"/>
                  <a:gd name="T22" fmla="*/ 42 w 155"/>
                  <a:gd name="T23" fmla="*/ 40 h 91"/>
                  <a:gd name="T24" fmla="*/ 39 w 155"/>
                  <a:gd name="T25" fmla="*/ 53 h 91"/>
                  <a:gd name="T26" fmla="*/ 48 w 155"/>
                  <a:gd name="T27" fmla="*/ 57 h 91"/>
                  <a:gd name="T28" fmla="*/ 37 w 155"/>
                  <a:gd name="T29" fmla="*/ 59 h 91"/>
                  <a:gd name="T30" fmla="*/ 21 w 155"/>
                  <a:gd name="T31" fmla="*/ 69 h 91"/>
                  <a:gd name="T32" fmla="*/ 34 w 155"/>
                  <a:gd name="T33" fmla="*/ 64 h 91"/>
                  <a:gd name="T34" fmla="*/ 27 w 155"/>
                  <a:gd name="T35" fmla="*/ 72 h 91"/>
                  <a:gd name="T36" fmla="*/ 28 w 155"/>
                  <a:gd name="T37" fmla="*/ 75 h 91"/>
                  <a:gd name="T38" fmla="*/ 33 w 155"/>
                  <a:gd name="T39" fmla="*/ 75 h 91"/>
                  <a:gd name="T40" fmla="*/ 15 w 155"/>
                  <a:gd name="T41" fmla="*/ 72 h 91"/>
                  <a:gd name="T42" fmla="*/ 17 w 155"/>
                  <a:gd name="T43" fmla="*/ 79 h 91"/>
                  <a:gd name="T44" fmla="*/ 7 w 155"/>
                  <a:gd name="T45" fmla="*/ 82 h 91"/>
                  <a:gd name="T46" fmla="*/ 3 w 155"/>
                  <a:gd name="T47" fmla="*/ 89 h 91"/>
                  <a:gd name="T48" fmla="*/ 8 w 155"/>
                  <a:gd name="T49" fmla="*/ 87 h 91"/>
                  <a:gd name="T50" fmla="*/ 12 w 155"/>
                  <a:gd name="T51" fmla="*/ 89 h 91"/>
                  <a:gd name="T52" fmla="*/ 20 w 155"/>
                  <a:gd name="T53" fmla="*/ 88 h 91"/>
                  <a:gd name="T54" fmla="*/ 27 w 155"/>
                  <a:gd name="T55" fmla="*/ 87 h 91"/>
                  <a:gd name="T56" fmla="*/ 31 w 155"/>
                  <a:gd name="T57" fmla="*/ 84 h 91"/>
                  <a:gd name="T58" fmla="*/ 41 w 155"/>
                  <a:gd name="T59" fmla="*/ 89 h 91"/>
                  <a:gd name="T60" fmla="*/ 50 w 155"/>
                  <a:gd name="T61" fmla="*/ 81 h 91"/>
                  <a:gd name="T62" fmla="*/ 40 w 155"/>
                  <a:gd name="T63" fmla="*/ 78 h 91"/>
                  <a:gd name="T64" fmla="*/ 40 w 155"/>
                  <a:gd name="T65" fmla="*/ 75 h 91"/>
                  <a:gd name="T66" fmla="*/ 57 w 155"/>
                  <a:gd name="T67" fmla="*/ 72 h 91"/>
                  <a:gd name="T68" fmla="*/ 66 w 155"/>
                  <a:gd name="T69" fmla="*/ 65 h 91"/>
                  <a:gd name="T70" fmla="*/ 75 w 155"/>
                  <a:gd name="T71" fmla="*/ 61 h 91"/>
                  <a:gd name="T72" fmla="*/ 68 w 155"/>
                  <a:gd name="T73" fmla="*/ 56 h 91"/>
                  <a:gd name="T74" fmla="*/ 68 w 155"/>
                  <a:gd name="T75" fmla="*/ 54 h 91"/>
                  <a:gd name="T76" fmla="*/ 74 w 155"/>
                  <a:gd name="T77" fmla="*/ 53 h 91"/>
                  <a:gd name="T78" fmla="*/ 75 w 155"/>
                  <a:gd name="T79" fmla="*/ 50 h 91"/>
                  <a:gd name="T80" fmla="*/ 85 w 155"/>
                  <a:gd name="T81" fmla="*/ 50 h 91"/>
                  <a:gd name="T82" fmla="*/ 94 w 155"/>
                  <a:gd name="T83" fmla="*/ 48 h 91"/>
                  <a:gd name="T84" fmla="*/ 97 w 155"/>
                  <a:gd name="T85" fmla="*/ 43 h 91"/>
                  <a:gd name="T86" fmla="*/ 109 w 155"/>
                  <a:gd name="T87" fmla="*/ 38 h 91"/>
                  <a:gd name="T88" fmla="*/ 133 w 155"/>
                  <a:gd name="T89" fmla="*/ 27 h 91"/>
                  <a:gd name="T90" fmla="*/ 117 w 155"/>
                  <a:gd name="T91" fmla="*/ 28 h 91"/>
                  <a:gd name="T92" fmla="*/ 130 w 155"/>
                  <a:gd name="T93" fmla="*/ 23 h 91"/>
                  <a:gd name="T94" fmla="*/ 149 w 155"/>
                  <a:gd name="T95" fmla="*/ 17 h 91"/>
                  <a:gd name="T96" fmla="*/ 150 w 155"/>
                  <a:gd name="T97" fmla="*/ 7 h 91"/>
                  <a:gd name="T98" fmla="*/ 143 w 155"/>
                  <a:gd name="T99" fmla="*/ 4 h 91"/>
                  <a:gd name="T100" fmla="*/ 141 w 155"/>
                  <a:gd name="T101" fmla="*/ 3 h 91"/>
                  <a:gd name="T102" fmla="*/ 131 w 155"/>
                  <a:gd name="T103" fmla="*/ 1 h 91"/>
                  <a:gd name="T104" fmla="*/ 114 w 155"/>
                  <a:gd name="T105" fmla="*/ 1 h 91"/>
                  <a:gd name="T106" fmla="*/ 98 w 155"/>
                  <a:gd name="T107" fmla="*/ 6 h 91"/>
                  <a:gd name="T108" fmla="*/ 88 w 155"/>
                  <a:gd name="T109" fmla="*/ 3 h 91"/>
                  <a:gd name="T110" fmla="*/ 87 w 155"/>
                  <a:gd name="T111" fmla="*/ 8 h 91"/>
                  <a:gd name="T112" fmla="*/ 81 w 155"/>
                  <a:gd name="T113" fmla="*/ 9 h 91"/>
                  <a:gd name="T114" fmla="*/ 72 w 155"/>
                  <a:gd name="T115" fmla="*/ 14 h 91"/>
                  <a:gd name="T116" fmla="*/ 61 w 155"/>
                  <a:gd name="T117" fmla="*/ 13 h 91"/>
                  <a:gd name="T118" fmla="*/ 60 w 155"/>
                  <a:gd name="T119" fmla="*/ 17 h 91"/>
                  <a:gd name="T120" fmla="*/ 53 w 155"/>
                  <a:gd name="T121" fmla="*/ 17 h 91"/>
                  <a:gd name="T122" fmla="*/ 45 w 155"/>
                  <a:gd name="T123" fmla="*/ 18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5" h="91">
                    <a:moveTo>
                      <a:pt x="34" y="23"/>
                    </a:moveTo>
                    <a:cubicBezTo>
                      <a:pt x="34" y="24"/>
                      <a:pt x="34" y="24"/>
                      <a:pt x="34" y="24"/>
                    </a:cubicBezTo>
                    <a:cubicBezTo>
                      <a:pt x="34" y="24"/>
                      <a:pt x="34" y="25"/>
                      <a:pt x="34" y="25"/>
                    </a:cubicBezTo>
                    <a:cubicBezTo>
                      <a:pt x="34" y="25"/>
                      <a:pt x="35" y="24"/>
                      <a:pt x="35" y="24"/>
                    </a:cubicBezTo>
                    <a:cubicBezTo>
                      <a:pt x="36" y="24"/>
                      <a:pt x="36" y="24"/>
                      <a:pt x="36" y="24"/>
                    </a:cubicBezTo>
                    <a:cubicBezTo>
                      <a:pt x="36" y="23"/>
                      <a:pt x="36" y="23"/>
                      <a:pt x="36" y="23"/>
                    </a:cubicBezTo>
                    <a:cubicBezTo>
                      <a:pt x="36" y="23"/>
                      <a:pt x="36" y="23"/>
                      <a:pt x="37" y="23"/>
                    </a:cubicBezTo>
                    <a:cubicBezTo>
                      <a:pt x="37" y="23"/>
                      <a:pt x="37" y="22"/>
                      <a:pt x="37" y="22"/>
                    </a:cubicBezTo>
                    <a:cubicBezTo>
                      <a:pt x="38" y="22"/>
                      <a:pt x="38" y="22"/>
                      <a:pt x="38" y="22"/>
                    </a:cubicBezTo>
                    <a:cubicBezTo>
                      <a:pt x="38" y="22"/>
                      <a:pt x="38" y="22"/>
                      <a:pt x="39" y="23"/>
                    </a:cubicBezTo>
                    <a:cubicBezTo>
                      <a:pt x="39" y="23"/>
                      <a:pt x="39" y="22"/>
                      <a:pt x="39" y="22"/>
                    </a:cubicBezTo>
                    <a:cubicBezTo>
                      <a:pt x="39" y="22"/>
                      <a:pt x="39" y="22"/>
                      <a:pt x="39" y="22"/>
                    </a:cubicBezTo>
                    <a:cubicBezTo>
                      <a:pt x="39" y="21"/>
                      <a:pt x="40" y="21"/>
                      <a:pt x="40" y="21"/>
                    </a:cubicBezTo>
                    <a:cubicBezTo>
                      <a:pt x="40" y="22"/>
                      <a:pt x="40" y="22"/>
                      <a:pt x="40" y="22"/>
                    </a:cubicBezTo>
                    <a:cubicBezTo>
                      <a:pt x="40" y="22"/>
                      <a:pt x="40" y="23"/>
                      <a:pt x="40" y="23"/>
                    </a:cubicBezTo>
                    <a:cubicBezTo>
                      <a:pt x="41" y="23"/>
                      <a:pt x="41" y="22"/>
                      <a:pt x="42" y="22"/>
                    </a:cubicBezTo>
                    <a:cubicBezTo>
                      <a:pt x="41" y="23"/>
                      <a:pt x="41" y="23"/>
                      <a:pt x="41" y="23"/>
                    </a:cubicBezTo>
                    <a:cubicBezTo>
                      <a:pt x="40" y="23"/>
                      <a:pt x="40" y="23"/>
                      <a:pt x="39" y="23"/>
                    </a:cubicBezTo>
                    <a:cubicBezTo>
                      <a:pt x="38" y="24"/>
                      <a:pt x="38" y="24"/>
                      <a:pt x="37" y="24"/>
                    </a:cubicBezTo>
                    <a:cubicBezTo>
                      <a:pt x="37" y="25"/>
                      <a:pt x="36" y="25"/>
                      <a:pt x="36" y="25"/>
                    </a:cubicBezTo>
                    <a:cubicBezTo>
                      <a:pt x="36" y="25"/>
                      <a:pt x="36" y="26"/>
                      <a:pt x="36" y="26"/>
                    </a:cubicBezTo>
                    <a:cubicBezTo>
                      <a:pt x="36" y="26"/>
                      <a:pt x="36" y="26"/>
                      <a:pt x="36" y="26"/>
                    </a:cubicBezTo>
                    <a:cubicBezTo>
                      <a:pt x="37" y="26"/>
                      <a:pt x="37" y="26"/>
                      <a:pt x="38" y="26"/>
                    </a:cubicBezTo>
                    <a:cubicBezTo>
                      <a:pt x="38" y="26"/>
                      <a:pt x="38" y="26"/>
                      <a:pt x="38" y="25"/>
                    </a:cubicBezTo>
                    <a:cubicBezTo>
                      <a:pt x="39" y="25"/>
                      <a:pt x="39" y="25"/>
                      <a:pt x="39" y="25"/>
                    </a:cubicBezTo>
                    <a:cubicBezTo>
                      <a:pt x="40" y="25"/>
                      <a:pt x="40" y="25"/>
                      <a:pt x="41" y="24"/>
                    </a:cubicBezTo>
                    <a:cubicBezTo>
                      <a:pt x="42" y="24"/>
                      <a:pt x="42" y="24"/>
                      <a:pt x="43" y="24"/>
                    </a:cubicBezTo>
                    <a:cubicBezTo>
                      <a:pt x="44" y="24"/>
                      <a:pt x="45" y="23"/>
                      <a:pt x="46" y="23"/>
                    </a:cubicBezTo>
                    <a:cubicBezTo>
                      <a:pt x="46" y="23"/>
                      <a:pt x="46" y="23"/>
                      <a:pt x="46" y="23"/>
                    </a:cubicBezTo>
                    <a:cubicBezTo>
                      <a:pt x="46" y="24"/>
                      <a:pt x="46" y="24"/>
                      <a:pt x="46" y="24"/>
                    </a:cubicBezTo>
                    <a:cubicBezTo>
                      <a:pt x="46" y="24"/>
                      <a:pt x="46" y="24"/>
                      <a:pt x="45" y="24"/>
                    </a:cubicBezTo>
                    <a:cubicBezTo>
                      <a:pt x="45" y="24"/>
                      <a:pt x="45" y="24"/>
                      <a:pt x="45" y="24"/>
                    </a:cubicBezTo>
                    <a:cubicBezTo>
                      <a:pt x="44" y="24"/>
                      <a:pt x="44" y="24"/>
                      <a:pt x="43" y="24"/>
                    </a:cubicBezTo>
                    <a:cubicBezTo>
                      <a:pt x="43" y="25"/>
                      <a:pt x="43" y="25"/>
                      <a:pt x="43" y="25"/>
                    </a:cubicBezTo>
                    <a:cubicBezTo>
                      <a:pt x="42" y="25"/>
                      <a:pt x="41" y="25"/>
                      <a:pt x="40" y="25"/>
                    </a:cubicBezTo>
                    <a:cubicBezTo>
                      <a:pt x="40" y="26"/>
                      <a:pt x="39" y="26"/>
                      <a:pt x="39" y="26"/>
                    </a:cubicBezTo>
                    <a:cubicBezTo>
                      <a:pt x="38" y="27"/>
                      <a:pt x="38" y="27"/>
                      <a:pt x="37" y="27"/>
                    </a:cubicBezTo>
                    <a:cubicBezTo>
                      <a:pt x="37" y="27"/>
                      <a:pt x="37" y="27"/>
                      <a:pt x="37" y="27"/>
                    </a:cubicBezTo>
                    <a:cubicBezTo>
                      <a:pt x="37" y="27"/>
                      <a:pt x="38" y="27"/>
                      <a:pt x="38" y="28"/>
                    </a:cubicBezTo>
                    <a:cubicBezTo>
                      <a:pt x="38" y="28"/>
                      <a:pt x="39" y="27"/>
                      <a:pt x="39" y="27"/>
                    </a:cubicBezTo>
                    <a:cubicBezTo>
                      <a:pt x="39" y="28"/>
                      <a:pt x="40" y="28"/>
                      <a:pt x="40" y="28"/>
                    </a:cubicBezTo>
                    <a:cubicBezTo>
                      <a:pt x="40" y="28"/>
                      <a:pt x="40" y="28"/>
                      <a:pt x="39" y="28"/>
                    </a:cubicBezTo>
                    <a:cubicBezTo>
                      <a:pt x="39" y="28"/>
                      <a:pt x="38" y="28"/>
                      <a:pt x="38" y="28"/>
                    </a:cubicBezTo>
                    <a:cubicBezTo>
                      <a:pt x="37" y="28"/>
                      <a:pt x="37" y="28"/>
                      <a:pt x="37" y="28"/>
                    </a:cubicBezTo>
                    <a:cubicBezTo>
                      <a:pt x="36" y="28"/>
                      <a:pt x="36" y="28"/>
                      <a:pt x="36" y="28"/>
                    </a:cubicBezTo>
                    <a:cubicBezTo>
                      <a:pt x="36" y="28"/>
                      <a:pt x="35" y="28"/>
                      <a:pt x="35" y="29"/>
                    </a:cubicBezTo>
                    <a:cubicBezTo>
                      <a:pt x="35" y="29"/>
                      <a:pt x="35" y="29"/>
                      <a:pt x="35" y="30"/>
                    </a:cubicBezTo>
                    <a:cubicBezTo>
                      <a:pt x="35" y="30"/>
                      <a:pt x="35" y="30"/>
                      <a:pt x="35" y="30"/>
                    </a:cubicBezTo>
                    <a:cubicBezTo>
                      <a:pt x="35" y="30"/>
                      <a:pt x="35" y="30"/>
                      <a:pt x="35" y="30"/>
                    </a:cubicBezTo>
                    <a:cubicBezTo>
                      <a:pt x="36" y="31"/>
                      <a:pt x="36" y="31"/>
                      <a:pt x="37" y="31"/>
                    </a:cubicBezTo>
                    <a:cubicBezTo>
                      <a:pt x="37" y="30"/>
                      <a:pt x="38" y="30"/>
                      <a:pt x="38" y="30"/>
                    </a:cubicBezTo>
                    <a:cubicBezTo>
                      <a:pt x="39" y="30"/>
                      <a:pt x="39" y="30"/>
                      <a:pt x="40" y="30"/>
                    </a:cubicBezTo>
                    <a:cubicBezTo>
                      <a:pt x="41" y="30"/>
                      <a:pt x="41" y="30"/>
                      <a:pt x="42" y="30"/>
                    </a:cubicBezTo>
                    <a:cubicBezTo>
                      <a:pt x="42" y="30"/>
                      <a:pt x="42" y="30"/>
                      <a:pt x="42" y="30"/>
                    </a:cubicBezTo>
                    <a:cubicBezTo>
                      <a:pt x="42" y="30"/>
                      <a:pt x="43" y="30"/>
                      <a:pt x="43" y="30"/>
                    </a:cubicBezTo>
                    <a:cubicBezTo>
                      <a:pt x="43" y="30"/>
                      <a:pt x="44" y="30"/>
                      <a:pt x="45" y="30"/>
                    </a:cubicBezTo>
                    <a:cubicBezTo>
                      <a:pt x="45" y="30"/>
                      <a:pt x="45" y="30"/>
                      <a:pt x="46" y="30"/>
                    </a:cubicBezTo>
                    <a:cubicBezTo>
                      <a:pt x="46" y="30"/>
                      <a:pt x="46" y="30"/>
                      <a:pt x="46" y="30"/>
                    </a:cubicBezTo>
                    <a:cubicBezTo>
                      <a:pt x="47" y="30"/>
                      <a:pt x="47" y="30"/>
                      <a:pt x="48" y="30"/>
                    </a:cubicBezTo>
                    <a:cubicBezTo>
                      <a:pt x="48" y="30"/>
                      <a:pt x="48" y="30"/>
                      <a:pt x="49" y="30"/>
                    </a:cubicBezTo>
                    <a:cubicBezTo>
                      <a:pt x="49" y="29"/>
                      <a:pt x="50" y="29"/>
                      <a:pt x="51" y="29"/>
                    </a:cubicBezTo>
                    <a:cubicBezTo>
                      <a:pt x="51" y="28"/>
                      <a:pt x="52" y="28"/>
                      <a:pt x="53" y="28"/>
                    </a:cubicBezTo>
                    <a:cubicBezTo>
                      <a:pt x="54" y="28"/>
                      <a:pt x="54" y="28"/>
                      <a:pt x="55" y="28"/>
                    </a:cubicBezTo>
                    <a:cubicBezTo>
                      <a:pt x="55" y="28"/>
                      <a:pt x="55" y="27"/>
                      <a:pt x="55" y="27"/>
                    </a:cubicBezTo>
                    <a:cubicBezTo>
                      <a:pt x="56" y="27"/>
                      <a:pt x="56" y="27"/>
                      <a:pt x="56" y="27"/>
                    </a:cubicBezTo>
                    <a:cubicBezTo>
                      <a:pt x="56" y="27"/>
                      <a:pt x="56" y="27"/>
                      <a:pt x="57" y="27"/>
                    </a:cubicBezTo>
                    <a:cubicBezTo>
                      <a:pt x="57" y="27"/>
                      <a:pt x="57" y="27"/>
                      <a:pt x="57" y="27"/>
                    </a:cubicBezTo>
                    <a:cubicBezTo>
                      <a:pt x="57" y="27"/>
                      <a:pt x="57" y="27"/>
                      <a:pt x="57" y="28"/>
                    </a:cubicBezTo>
                    <a:cubicBezTo>
                      <a:pt x="56" y="28"/>
                      <a:pt x="55" y="28"/>
                      <a:pt x="54" y="28"/>
                    </a:cubicBezTo>
                    <a:cubicBezTo>
                      <a:pt x="54" y="29"/>
                      <a:pt x="53" y="29"/>
                      <a:pt x="52" y="29"/>
                    </a:cubicBezTo>
                    <a:cubicBezTo>
                      <a:pt x="52" y="29"/>
                      <a:pt x="51" y="29"/>
                      <a:pt x="51" y="29"/>
                    </a:cubicBezTo>
                    <a:cubicBezTo>
                      <a:pt x="51" y="30"/>
                      <a:pt x="50" y="30"/>
                      <a:pt x="50" y="30"/>
                    </a:cubicBezTo>
                    <a:cubicBezTo>
                      <a:pt x="50" y="30"/>
                      <a:pt x="50" y="30"/>
                      <a:pt x="50" y="30"/>
                    </a:cubicBezTo>
                    <a:cubicBezTo>
                      <a:pt x="49" y="30"/>
                      <a:pt x="49" y="30"/>
                      <a:pt x="48" y="30"/>
                    </a:cubicBezTo>
                    <a:cubicBezTo>
                      <a:pt x="48" y="30"/>
                      <a:pt x="47" y="31"/>
                      <a:pt x="47" y="31"/>
                    </a:cubicBezTo>
                    <a:cubicBezTo>
                      <a:pt x="46" y="31"/>
                      <a:pt x="46" y="31"/>
                      <a:pt x="46" y="31"/>
                    </a:cubicBezTo>
                    <a:cubicBezTo>
                      <a:pt x="45" y="31"/>
                      <a:pt x="45" y="31"/>
                      <a:pt x="45" y="31"/>
                    </a:cubicBezTo>
                    <a:cubicBezTo>
                      <a:pt x="45" y="31"/>
                      <a:pt x="44" y="31"/>
                      <a:pt x="44" y="31"/>
                    </a:cubicBezTo>
                    <a:cubicBezTo>
                      <a:pt x="43" y="31"/>
                      <a:pt x="43" y="31"/>
                      <a:pt x="42" y="31"/>
                    </a:cubicBezTo>
                    <a:cubicBezTo>
                      <a:pt x="41" y="31"/>
                      <a:pt x="39" y="31"/>
                      <a:pt x="38" y="31"/>
                    </a:cubicBezTo>
                    <a:cubicBezTo>
                      <a:pt x="38" y="31"/>
                      <a:pt x="38" y="31"/>
                      <a:pt x="37" y="31"/>
                    </a:cubicBezTo>
                    <a:cubicBezTo>
                      <a:pt x="37" y="31"/>
                      <a:pt x="37" y="31"/>
                      <a:pt x="36" y="32"/>
                    </a:cubicBezTo>
                    <a:cubicBezTo>
                      <a:pt x="36" y="32"/>
                      <a:pt x="35" y="32"/>
                      <a:pt x="35" y="32"/>
                    </a:cubicBezTo>
                    <a:cubicBezTo>
                      <a:pt x="35" y="32"/>
                      <a:pt x="35" y="32"/>
                      <a:pt x="35" y="32"/>
                    </a:cubicBezTo>
                    <a:cubicBezTo>
                      <a:pt x="35" y="32"/>
                      <a:pt x="35" y="33"/>
                      <a:pt x="35" y="33"/>
                    </a:cubicBezTo>
                    <a:cubicBezTo>
                      <a:pt x="35" y="33"/>
                      <a:pt x="35" y="33"/>
                      <a:pt x="36" y="33"/>
                    </a:cubicBezTo>
                    <a:cubicBezTo>
                      <a:pt x="36" y="34"/>
                      <a:pt x="36" y="34"/>
                      <a:pt x="36" y="34"/>
                    </a:cubicBezTo>
                    <a:cubicBezTo>
                      <a:pt x="36" y="35"/>
                      <a:pt x="36" y="35"/>
                      <a:pt x="36" y="35"/>
                    </a:cubicBezTo>
                    <a:cubicBezTo>
                      <a:pt x="37" y="35"/>
                      <a:pt x="37" y="35"/>
                      <a:pt x="37" y="35"/>
                    </a:cubicBezTo>
                    <a:cubicBezTo>
                      <a:pt x="38" y="35"/>
                      <a:pt x="38" y="35"/>
                      <a:pt x="38" y="35"/>
                    </a:cubicBezTo>
                    <a:cubicBezTo>
                      <a:pt x="39" y="36"/>
                      <a:pt x="39" y="36"/>
                      <a:pt x="40" y="36"/>
                    </a:cubicBezTo>
                    <a:cubicBezTo>
                      <a:pt x="40" y="36"/>
                      <a:pt x="41" y="36"/>
                      <a:pt x="41" y="36"/>
                    </a:cubicBezTo>
                    <a:cubicBezTo>
                      <a:pt x="41" y="36"/>
                      <a:pt x="41" y="36"/>
                      <a:pt x="41" y="36"/>
                    </a:cubicBezTo>
                    <a:cubicBezTo>
                      <a:pt x="42" y="36"/>
                      <a:pt x="42" y="35"/>
                      <a:pt x="43" y="35"/>
                    </a:cubicBezTo>
                    <a:cubicBezTo>
                      <a:pt x="43" y="34"/>
                      <a:pt x="44" y="34"/>
                      <a:pt x="45" y="34"/>
                    </a:cubicBezTo>
                    <a:cubicBezTo>
                      <a:pt x="46" y="33"/>
                      <a:pt x="46" y="33"/>
                      <a:pt x="47" y="33"/>
                    </a:cubicBezTo>
                    <a:cubicBezTo>
                      <a:pt x="47" y="32"/>
                      <a:pt x="48" y="32"/>
                      <a:pt x="48" y="32"/>
                    </a:cubicBezTo>
                    <a:cubicBezTo>
                      <a:pt x="48" y="31"/>
                      <a:pt x="48" y="31"/>
                      <a:pt x="48" y="31"/>
                    </a:cubicBezTo>
                    <a:cubicBezTo>
                      <a:pt x="49" y="31"/>
                      <a:pt x="49" y="31"/>
                      <a:pt x="49" y="31"/>
                    </a:cubicBezTo>
                    <a:cubicBezTo>
                      <a:pt x="50" y="31"/>
                      <a:pt x="51" y="31"/>
                      <a:pt x="52" y="31"/>
                    </a:cubicBezTo>
                    <a:cubicBezTo>
                      <a:pt x="53" y="31"/>
                      <a:pt x="53" y="30"/>
                      <a:pt x="54" y="30"/>
                    </a:cubicBezTo>
                    <a:cubicBezTo>
                      <a:pt x="55" y="30"/>
                      <a:pt x="55" y="30"/>
                      <a:pt x="56" y="30"/>
                    </a:cubicBezTo>
                    <a:cubicBezTo>
                      <a:pt x="56" y="30"/>
                      <a:pt x="57" y="30"/>
                      <a:pt x="58" y="30"/>
                    </a:cubicBezTo>
                    <a:cubicBezTo>
                      <a:pt x="58" y="30"/>
                      <a:pt x="59" y="30"/>
                      <a:pt x="60" y="30"/>
                    </a:cubicBezTo>
                    <a:cubicBezTo>
                      <a:pt x="61" y="30"/>
                      <a:pt x="62" y="30"/>
                      <a:pt x="63" y="30"/>
                    </a:cubicBezTo>
                    <a:cubicBezTo>
                      <a:pt x="63" y="30"/>
                      <a:pt x="63" y="30"/>
                      <a:pt x="64" y="30"/>
                    </a:cubicBezTo>
                    <a:cubicBezTo>
                      <a:pt x="63" y="30"/>
                      <a:pt x="63" y="30"/>
                      <a:pt x="63" y="30"/>
                    </a:cubicBezTo>
                    <a:cubicBezTo>
                      <a:pt x="63" y="30"/>
                      <a:pt x="62" y="30"/>
                      <a:pt x="61" y="30"/>
                    </a:cubicBezTo>
                    <a:cubicBezTo>
                      <a:pt x="61" y="30"/>
                      <a:pt x="61" y="30"/>
                      <a:pt x="60" y="30"/>
                    </a:cubicBezTo>
                    <a:cubicBezTo>
                      <a:pt x="59" y="31"/>
                      <a:pt x="59" y="31"/>
                      <a:pt x="58" y="31"/>
                    </a:cubicBezTo>
                    <a:cubicBezTo>
                      <a:pt x="57" y="31"/>
                      <a:pt x="56" y="31"/>
                      <a:pt x="56" y="30"/>
                    </a:cubicBezTo>
                    <a:cubicBezTo>
                      <a:pt x="55" y="30"/>
                      <a:pt x="55" y="31"/>
                      <a:pt x="54" y="31"/>
                    </a:cubicBezTo>
                    <a:cubicBezTo>
                      <a:pt x="54" y="31"/>
                      <a:pt x="54" y="31"/>
                      <a:pt x="54" y="31"/>
                    </a:cubicBezTo>
                    <a:cubicBezTo>
                      <a:pt x="53" y="31"/>
                      <a:pt x="52" y="31"/>
                      <a:pt x="51" y="31"/>
                    </a:cubicBezTo>
                    <a:cubicBezTo>
                      <a:pt x="51" y="31"/>
                      <a:pt x="50" y="31"/>
                      <a:pt x="50" y="31"/>
                    </a:cubicBezTo>
                    <a:cubicBezTo>
                      <a:pt x="50" y="32"/>
                      <a:pt x="49" y="32"/>
                      <a:pt x="49" y="32"/>
                    </a:cubicBezTo>
                    <a:cubicBezTo>
                      <a:pt x="49" y="32"/>
                      <a:pt x="48" y="32"/>
                      <a:pt x="48" y="33"/>
                    </a:cubicBezTo>
                    <a:cubicBezTo>
                      <a:pt x="47" y="33"/>
                      <a:pt x="47" y="33"/>
                      <a:pt x="47" y="34"/>
                    </a:cubicBezTo>
                    <a:cubicBezTo>
                      <a:pt x="46" y="34"/>
                      <a:pt x="46" y="34"/>
                      <a:pt x="45" y="35"/>
                    </a:cubicBezTo>
                    <a:cubicBezTo>
                      <a:pt x="45" y="35"/>
                      <a:pt x="45" y="35"/>
                      <a:pt x="44" y="36"/>
                    </a:cubicBezTo>
                    <a:cubicBezTo>
                      <a:pt x="44" y="36"/>
                      <a:pt x="44" y="36"/>
                      <a:pt x="43" y="36"/>
                    </a:cubicBezTo>
                    <a:cubicBezTo>
                      <a:pt x="43" y="37"/>
                      <a:pt x="43" y="37"/>
                      <a:pt x="43" y="37"/>
                    </a:cubicBezTo>
                    <a:cubicBezTo>
                      <a:pt x="44" y="37"/>
                      <a:pt x="44" y="37"/>
                      <a:pt x="45" y="37"/>
                    </a:cubicBezTo>
                    <a:cubicBezTo>
                      <a:pt x="45" y="37"/>
                      <a:pt x="46" y="37"/>
                      <a:pt x="46" y="37"/>
                    </a:cubicBezTo>
                    <a:cubicBezTo>
                      <a:pt x="46" y="37"/>
                      <a:pt x="46" y="37"/>
                      <a:pt x="46" y="38"/>
                    </a:cubicBezTo>
                    <a:cubicBezTo>
                      <a:pt x="47" y="38"/>
                      <a:pt x="47" y="38"/>
                      <a:pt x="48" y="38"/>
                    </a:cubicBezTo>
                    <a:cubicBezTo>
                      <a:pt x="48" y="38"/>
                      <a:pt x="49" y="38"/>
                      <a:pt x="50" y="38"/>
                    </a:cubicBezTo>
                    <a:cubicBezTo>
                      <a:pt x="51" y="38"/>
                      <a:pt x="52" y="38"/>
                      <a:pt x="53" y="38"/>
                    </a:cubicBezTo>
                    <a:cubicBezTo>
                      <a:pt x="53" y="38"/>
                      <a:pt x="54" y="37"/>
                      <a:pt x="55" y="37"/>
                    </a:cubicBezTo>
                    <a:cubicBezTo>
                      <a:pt x="55" y="37"/>
                      <a:pt x="56" y="36"/>
                      <a:pt x="56" y="36"/>
                    </a:cubicBezTo>
                    <a:cubicBezTo>
                      <a:pt x="56" y="36"/>
                      <a:pt x="56" y="35"/>
                      <a:pt x="56" y="35"/>
                    </a:cubicBezTo>
                    <a:cubicBezTo>
                      <a:pt x="57" y="35"/>
                      <a:pt x="57" y="34"/>
                      <a:pt x="58" y="34"/>
                    </a:cubicBezTo>
                    <a:cubicBezTo>
                      <a:pt x="58" y="34"/>
                      <a:pt x="59" y="34"/>
                      <a:pt x="59" y="34"/>
                    </a:cubicBezTo>
                    <a:cubicBezTo>
                      <a:pt x="59" y="34"/>
                      <a:pt x="58" y="35"/>
                      <a:pt x="58" y="35"/>
                    </a:cubicBezTo>
                    <a:cubicBezTo>
                      <a:pt x="58" y="35"/>
                      <a:pt x="58" y="35"/>
                      <a:pt x="58" y="35"/>
                    </a:cubicBezTo>
                    <a:cubicBezTo>
                      <a:pt x="58" y="35"/>
                      <a:pt x="59" y="35"/>
                      <a:pt x="59" y="35"/>
                    </a:cubicBezTo>
                    <a:cubicBezTo>
                      <a:pt x="60" y="35"/>
                      <a:pt x="60" y="35"/>
                      <a:pt x="61" y="35"/>
                    </a:cubicBezTo>
                    <a:cubicBezTo>
                      <a:pt x="61" y="35"/>
                      <a:pt x="61" y="35"/>
                      <a:pt x="62" y="35"/>
                    </a:cubicBezTo>
                    <a:cubicBezTo>
                      <a:pt x="62" y="34"/>
                      <a:pt x="63" y="34"/>
                      <a:pt x="63" y="34"/>
                    </a:cubicBezTo>
                    <a:cubicBezTo>
                      <a:pt x="64" y="34"/>
                      <a:pt x="64" y="34"/>
                      <a:pt x="64" y="34"/>
                    </a:cubicBezTo>
                    <a:cubicBezTo>
                      <a:pt x="64" y="34"/>
                      <a:pt x="64" y="34"/>
                      <a:pt x="63" y="35"/>
                    </a:cubicBezTo>
                    <a:cubicBezTo>
                      <a:pt x="63" y="35"/>
                      <a:pt x="62" y="35"/>
                      <a:pt x="61" y="35"/>
                    </a:cubicBezTo>
                    <a:cubicBezTo>
                      <a:pt x="61" y="35"/>
                      <a:pt x="60" y="35"/>
                      <a:pt x="60" y="36"/>
                    </a:cubicBezTo>
                    <a:cubicBezTo>
                      <a:pt x="60" y="36"/>
                      <a:pt x="59" y="36"/>
                      <a:pt x="59" y="36"/>
                    </a:cubicBezTo>
                    <a:cubicBezTo>
                      <a:pt x="58" y="36"/>
                      <a:pt x="58" y="37"/>
                      <a:pt x="57" y="37"/>
                    </a:cubicBezTo>
                    <a:cubicBezTo>
                      <a:pt x="57" y="37"/>
                      <a:pt x="57" y="37"/>
                      <a:pt x="57" y="38"/>
                    </a:cubicBezTo>
                    <a:cubicBezTo>
                      <a:pt x="58" y="38"/>
                      <a:pt x="58" y="38"/>
                      <a:pt x="58" y="38"/>
                    </a:cubicBezTo>
                    <a:cubicBezTo>
                      <a:pt x="59" y="37"/>
                      <a:pt x="59" y="37"/>
                      <a:pt x="60" y="37"/>
                    </a:cubicBezTo>
                    <a:cubicBezTo>
                      <a:pt x="61" y="37"/>
                      <a:pt x="61" y="38"/>
                      <a:pt x="62" y="38"/>
                    </a:cubicBezTo>
                    <a:cubicBezTo>
                      <a:pt x="63" y="38"/>
                      <a:pt x="64" y="37"/>
                      <a:pt x="65" y="37"/>
                    </a:cubicBezTo>
                    <a:cubicBezTo>
                      <a:pt x="66" y="37"/>
                      <a:pt x="66" y="37"/>
                      <a:pt x="67" y="37"/>
                    </a:cubicBezTo>
                    <a:cubicBezTo>
                      <a:pt x="67" y="37"/>
                      <a:pt x="67" y="37"/>
                      <a:pt x="68" y="37"/>
                    </a:cubicBezTo>
                    <a:cubicBezTo>
                      <a:pt x="69" y="36"/>
                      <a:pt x="71" y="36"/>
                      <a:pt x="72" y="35"/>
                    </a:cubicBezTo>
                    <a:cubicBezTo>
                      <a:pt x="73" y="35"/>
                      <a:pt x="73" y="35"/>
                      <a:pt x="73" y="35"/>
                    </a:cubicBezTo>
                    <a:cubicBezTo>
                      <a:pt x="74" y="34"/>
                      <a:pt x="75" y="34"/>
                      <a:pt x="75" y="33"/>
                    </a:cubicBezTo>
                    <a:cubicBezTo>
                      <a:pt x="75" y="33"/>
                      <a:pt x="75" y="33"/>
                      <a:pt x="75" y="33"/>
                    </a:cubicBezTo>
                    <a:cubicBezTo>
                      <a:pt x="75" y="33"/>
                      <a:pt x="75" y="33"/>
                      <a:pt x="74" y="33"/>
                    </a:cubicBezTo>
                    <a:cubicBezTo>
                      <a:pt x="75" y="33"/>
                      <a:pt x="75" y="32"/>
                      <a:pt x="76" y="32"/>
                    </a:cubicBezTo>
                    <a:cubicBezTo>
                      <a:pt x="76" y="31"/>
                      <a:pt x="77" y="31"/>
                      <a:pt x="77" y="31"/>
                    </a:cubicBezTo>
                    <a:cubicBezTo>
                      <a:pt x="77" y="31"/>
                      <a:pt x="77" y="31"/>
                      <a:pt x="78" y="30"/>
                    </a:cubicBezTo>
                    <a:cubicBezTo>
                      <a:pt x="78" y="30"/>
                      <a:pt x="78" y="30"/>
                      <a:pt x="78" y="30"/>
                    </a:cubicBezTo>
                    <a:cubicBezTo>
                      <a:pt x="78" y="31"/>
                      <a:pt x="78" y="31"/>
                      <a:pt x="79" y="31"/>
                    </a:cubicBezTo>
                    <a:cubicBezTo>
                      <a:pt x="79" y="31"/>
                      <a:pt x="79" y="31"/>
                      <a:pt x="79" y="31"/>
                    </a:cubicBezTo>
                    <a:cubicBezTo>
                      <a:pt x="79" y="31"/>
                      <a:pt x="79" y="30"/>
                      <a:pt x="79" y="30"/>
                    </a:cubicBezTo>
                    <a:cubicBezTo>
                      <a:pt x="80" y="30"/>
                      <a:pt x="81" y="29"/>
                      <a:pt x="82" y="28"/>
                    </a:cubicBezTo>
                    <a:cubicBezTo>
                      <a:pt x="83" y="28"/>
                      <a:pt x="84" y="28"/>
                      <a:pt x="85" y="28"/>
                    </a:cubicBezTo>
                    <a:cubicBezTo>
                      <a:pt x="86" y="27"/>
                      <a:pt x="87" y="27"/>
                      <a:pt x="88" y="26"/>
                    </a:cubicBezTo>
                    <a:cubicBezTo>
                      <a:pt x="88" y="26"/>
                      <a:pt x="88" y="27"/>
                      <a:pt x="88" y="27"/>
                    </a:cubicBezTo>
                    <a:cubicBezTo>
                      <a:pt x="87" y="27"/>
                      <a:pt x="86" y="28"/>
                      <a:pt x="85" y="28"/>
                    </a:cubicBezTo>
                    <a:cubicBezTo>
                      <a:pt x="85" y="28"/>
                      <a:pt x="84" y="28"/>
                      <a:pt x="83" y="28"/>
                    </a:cubicBezTo>
                    <a:cubicBezTo>
                      <a:pt x="82" y="29"/>
                      <a:pt x="81" y="30"/>
                      <a:pt x="80" y="30"/>
                    </a:cubicBezTo>
                    <a:cubicBezTo>
                      <a:pt x="80" y="30"/>
                      <a:pt x="80" y="31"/>
                      <a:pt x="80" y="31"/>
                    </a:cubicBezTo>
                    <a:cubicBezTo>
                      <a:pt x="79" y="31"/>
                      <a:pt x="79" y="32"/>
                      <a:pt x="79" y="32"/>
                    </a:cubicBezTo>
                    <a:cubicBezTo>
                      <a:pt x="78" y="32"/>
                      <a:pt x="78" y="32"/>
                      <a:pt x="77" y="32"/>
                    </a:cubicBezTo>
                    <a:cubicBezTo>
                      <a:pt x="77" y="33"/>
                      <a:pt x="77" y="33"/>
                      <a:pt x="77" y="33"/>
                    </a:cubicBezTo>
                    <a:cubicBezTo>
                      <a:pt x="77" y="34"/>
                      <a:pt x="76" y="34"/>
                      <a:pt x="76" y="34"/>
                    </a:cubicBezTo>
                    <a:cubicBezTo>
                      <a:pt x="76" y="34"/>
                      <a:pt x="76" y="34"/>
                      <a:pt x="76" y="34"/>
                    </a:cubicBezTo>
                    <a:cubicBezTo>
                      <a:pt x="77" y="34"/>
                      <a:pt x="78" y="34"/>
                      <a:pt x="79" y="33"/>
                    </a:cubicBezTo>
                    <a:cubicBezTo>
                      <a:pt x="80" y="34"/>
                      <a:pt x="80" y="34"/>
                      <a:pt x="80" y="34"/>
                    </a:cubicBezTo>
                    <a:cubicBezTo>
                      <a:pt x="81" y="34"/>
                      <a:pt x="81" y="34"/>
                      <a:pt x="82" y="33"/>
                    </a:cubicBezTo>
                    <a:cubicBezTo>
                      <a:pt x="82" y="34"/>
                      <a:pt x="83" y="34"/>
                      <a:pt x="83" y="34"/>
                    </a:cubicBezTo>
                    <a:cubicBezTo>
                      <a:pt x="83" y="34"/>
                      <a:pt x="83" y="34"/>
                      <a:pt x="83" y="34"/>
                    </a:cubicBezTo>
                    <a:cubicBezTo>
                      <a:pt x="83" y="34"/>
                      <a:pt x="84" y="34"/>
                      <a:pt x="84" y="34"/>
                    </a:cubicBezTo>
                    <a:cubicBezTo>
                      <a:pt x="84" y="34"/>
                      <a:pt x="85" y="34"/>
                      <a:pt x="85" y="34"/>
                    </a:cubicBezTo>
                    <a:cubicBezTo>
                      <a:pt x="85" y="34"/>
                      <a:pt x="85" y="34"/>
                      <a:pt x="86" y="34"/>
                    </a:cubicBezTo>
                    <a:cubicBezTo>
                      <a:pt x="85" y="35"/>
                      <a:pt x="85" y="35"/>
                      <a:pt x="84" y="35"/>
                    </a:cubicBezTo>
                    <a:cubicBezTo>
                      <a:pt x="84" y="35"/>
                      <a:pt x="84" y="35"/>
                      <a:pt x="83" y="35"/>
                    </a:cubicBezTo>
                    <a:cubicBezTo>
                      <a:pt x="83" y="35"/>
                      <a:pt x="82" y="35"/>
                      <a:pt x="82" y="35"/>
                    </a:cubicBezTo>
                    <a:cubicBezTo>
                      <a:pt x="81" y="35"/>
                      <a:pt x="80" y="35"/>
                      <a:pt x="79" y="35"/>
                    </a:cubicBezTo>
                    <a:cubicBezTo>
                      <a:pt x="78" y="35"/>
                      <a:pt x="78" y="35"/>
                      <a:pt x="77" y="35"/>
                    </a:cubicBezTo>
                    <a:cubicBezTo>
                      <a:pt x="75" y="36"/>
                      <a:pt x="74" y="36"/>
                      <a:pt x="72" y="36"/>
                    </a:cubicBezTo>
                    <a:cubicBezTo>
                      <a:pt x="72" y="37"/>
                      <a:pt x="71" y="37"/>
                      <a:pt x="71" y="37"/>
                    </a:cubicBezTo>
                    <a:cubicBezTo>
                      <a:pt x="70" y="37"/>
                      <a:pt x="70" y="37"/>
                      <a:pt x="70" y="37"/>
                    </a:cubicBezTo>
                    <a:cubicBezTo>
                      <a:pt x="70" y="37"/>
                      <a:pt x="70" y="37"/>
                      <a:pt x="70" y="38"/>
                    </a:cubicBezTo>
                    <a:cubicBezTo>
                      <a:pt x="70" y="38"/>
                      <a:pt x="70" y="38"/>
                      <a:pt x="70" y="38"/>
                    </a:cubicBezTo>
                    <a:cubicBezTo>
                      <a:pt x="71" y="38"/>
                      <a:pt x="72" y="38"/>
                      <a:pt x="72" y="38"/>
                    </a:cubicBezTo>
                    <a:cubicBezTo>
                      <a:pt x="73" y="38"/>
                      <a:pt x="73" y="38"/>
                      <a:pt x="74" y="37"/>
                    </a:cubicBezTo>
                    <a:cubicBezTo>
                      <a:pt x="74" y="38"/>
                      <a:pt x="75" y="38"/>
                      <a:pt x="75" y="38"/>
                    </a:cubicBezTo>
                    <a:cubicBezTo>
                      <a:pt x="75" y="38"/>
                      <a:pt x="75" y="38"/>
                      <a:pt x="75" y="38"/>
                    </a:cubicBezTo>
                    <a:cubicBezTo>
                      <a:pt x="75" y="38"/>
                      <a:pt x="74" y="38"/>
                      <a:pt x="74" y="39"/>
                    </a:cubicBezTo>
                    <a:cubicBezTo>
                      <a:pt x="73" y="38"/>
                      <a:pt x="73" y="38"/>
                      <a:pt x="73" y="38"/>
                    </a:cubicBezTo>
                    <a:cubicBezTo>
                      <a:pt x="72" y="38"/>
                      <a:pt x="71" y="38"/>
                      <a:pt x="70" y="39"/>
                    </a:cubicBezTo>
                    <a:cubicBezTo>
                      <a:pt x="70" y="38"/>
                      <a:pt x="69" y="38"/>
                      <a:pt x="69" y="38"/>
                    </a:cubicBezTo>
                    <a:cubicBezTo>
                      <a:pt x="69" y="38"/>
                      <a:pt x="68" y="38"/>
                      <a:pt x="68" y="38"/>
                    </a:cubicBezTo>
                    <a:cubicBezTo>
                      <a:pt x="67" y="39"/>
                      <a:pt x="67" y="39"/>
                      <a:pt x="66" y="39"/>
                    </a:cubicBezTo>
                    <a:cubicBezTo>
                      <a:pt x="65" y="39"/>
                      <a:pt x="64" y="39"/>
                      <a:pt x="64" y="40"/>
                    </a:cubicBezTo>
                    <a:cubicBezTo>
                      <a:pt x="63" y="40"/>
                      <a:pt x="62" y="39"/>
                      <a:pt x="62" y="39"/>
                    </a:cubicBezTo>
                    <a:cubicBezTo>
                      <a:pt x="61" y="40"/>
                      <a:pt x="60" y="40"/>
                      <a:pt x="60" y="40"/>
                    </a:cubicBezTo>
                    <a:cubicBezTo>
                      <a:pt x="59" y="40"/>
                      <a:pt x="59" y="40"/>
                      <a:pt x="58" y="40"/>
                    </a:cubicBezTo>
                    <a:cubicBezTo>
                      <a:pt x="58" y="40"/>
                      <a:pt x="57" y="40"/>
                      <a:pt x="57" y="40"/>
                    </a:cubicBezTo>
                    <a:cubicBezTo>
                      <a:pt x="56" y="40"/>
                      <a:pt x="56" y="40"/>
                      <a:pt x="55" y="40"/>
                    </a:cubicBezTo>
                    <a:cubicBezTo>
                      <a:pt x="55" y="40"/>
                      <a:pt x="55" y="41"/>
                      <a:pt x="55" y="41"/>
                    </a:cubicBezTo>
                    <a:cubicBezTo>
                      <a:pt x="55" y="41"/>
                      <a:pt x="55" y="41"/>
                      <a:pt x="55" y="42"/>
                    </a:cubicBezTo>
                    <a:cubicBezTo>
                      <a:pt x="55" y="42"/>
                      <a:pt x="56" y="43"/>
                      <a:pt x="56" y="44"/>
                    </a:cubicBezTo>
                    <a:cubicBezTo>
                      <a:pt x="56" y="44"/>
                      <a:pt x="56" y="44"/>
                      <a:pt x="56" y="45"/>
                    </a:cubicBezTo>
                    <a:cubicBezTo>
                      <a:pt x="56" y="45"/>
                      <a:pt x="55" y="45"/>
                      <a:pt x="55" y="46"/>
                    </a:cubicBezTo>
                    <a:cubicBezTo>
                      <a:pt x="55" y="46"/>
                      <a:pt x="55" y="46"/>
                      <a:pt x="55" y="46"/>
                    </a:cubicBezTo>
                    <a:cubicBezTo>
                      <a:pt x="55" y="46"/>
                      <a:pt x="56" y="46"/>
                      <a:pt x="56" y="46"/>
                    </a:cubicBezTo>
                    <a:cubicBezTo>
                      <a:pt x="56" y="46"/>
                      <a:pt x="57" y="46"/>
                      <a:pt x="57" y="47"/>
                    </a:cubicBezTo>
                    <a:cubicBezTo>
                      <a:pt x="58" y="47"/>
                      <a:pt x="58" y="47"/>
                      <a:pt x="59" y="47"/>
                    </a:cubicBezTo>
                    <a:cubicBezTo>
                      <a:pt x="59" y="47"/>
                      <a:pt x="59" y="47"/>
                      <a:pt x="60" y="47"/>
                    </a:cubicBezTo>
                    <a:cubicBezTo>
                      <a:pt x="59" y="47"/>
                      <a:pt x="59" y="47"/>
                      <a:pt x="58" y="47"/>
                    </a:cubicBezTo>
                    <a:cubicBezTo>
                      <a:pt x="58" y="47"/>
                      <a:pt x="58" y="47"/>
                      <a:pt x="57" y="47"/>
                    </a:cubicBezTo>
                    <a:cubicBezTo>
                      <a:pt x="57" y="47"/>
                      <a:pt x="57" y="48"/>
                      <a:pt x="57" y="48"/>
                    </a:cubicBezTo>
                    <a:cubicBezTo>
                      <a:pt x="57" y="48"/>
                      <a:pt x="57" y="47"/>
                      <a:pt x="57" y="47"/>
                    </a:cubicBezTo>
                    <a:cubicBezTo>
                      <a:pt x="56" y="47"/>
                      <a:pt x="56" y="47"/>
                      <a:pt x="56" y="47"/>
                    </a:cubicBezTo>
                    <a:cubicBezTo>
                      <a:pt x="55" y="47"/>
                      <a:pt x="55" y="47"/>
                      <a:pt x="55" y="47"/>
                    </a:cubicBezTo>
                    <a:cubicBezTo>
                      <a:pt x="55" y="47"/>
                      <a:pt x="55" y="47"/>
                      <a:pt x="55" y="47"/>
                    </a:cubicBezTo>
                    <a:cubicBezTo>
                      <a:pt x="54" y="47"/>
                      <a:pt x="54" y="47"/>
                      <a:pt x="54" y="47"/>
                    </a:cubicBezTo>
                    <a:cubicBezTo>
                      <a:pt x="54" y="46"/>
                      <a:pt x="53" y="46"/>
                      <a:pt x="53" y="46"/>
                    </a:cubicBezTo>
                    <a:cubicBezTo>
                      <a:pt x="53" y="45"/>
                      <a:pt x="53" y="45"/>
                      <a:pt x="53" y="44"/>
                    </a:cubicBezTo>
                    <a:cubicBezTo>
                      <a:pt x="53" y="44"/>
                      <a:pt x="53" y="43"/>
                      <a:pt x="52" y="43"/>
                    </a:cubicBezTo>
                    <a:cubicBezTo>
                      <a:pt x="52" y="42"/>
                      <a:pt x="51" y="42"/>
                      <a:pt x="51" y="42"/>
                    </a:cubicBezTo>
                    <a:cubicBezTo>
                      <a:pt x="51" y="42"/>
                      <a:pt x="51" y="41"/>
                      <a:pt x="50" y="41"/>
                    </a:cubicBezTo>
                    <a:cubicBezTo>
                      <a:pt x="50" y="41"/>
                      <a:pt x="49" y="41"/>
                      <a:pt x="48" y="41"/>
                    </a:cubicBezTo>
                    <a:cubicBezTo>
                      <a:pt x="47" y="41"/>
                      <a:pt x="47" y="41"/>
                      <a:pt x="47" y="41"/>
                    </a:cubicBezTo>
                    <a:cubicBezTo>
                      <a:pt x="46" y="41"/>
                      <a:pt x="46" y="41"/>
                      <a:pt x="45" y="40"/>
                    </a:cubicBezTo>
                    <a:cubicBezTo>
                      <a:pt x="45" y="40"/>
                      <a:pt x="45" y="40"/>
                      <a:pt x="44" y="40"/>
                    </a:cubicBezTo>
                    <a:cubicBezTo>
                      <a:pt x="44" y="40"/>
                      <a:pt x="44" y="40"/>
                      <a:pt x="43" y="40"/>
                    </a:cubicBezTo>
                    <a:cubicBezTo>
                      <a:pt x="43" y="40"/>
                      <a:pt x="42" y="40"/>
                      <a:pt x="42" y="40"/>
                    </a:cubicBezTo>
                    <a:cubicBezTo>
                      <a:pt x="40" y="41"/>
                      <a:pt x="39" y="42"/>
                      <a:pt x="38" y="43"/>
                    </a:cubicBezTo>
                    <a:cubicBezTo>
                      <a:pt x="38" y="44"/>
                      <a:pt x="38" y="44"/>
                      <a:pt x="38" y="44"/>
                    </a:cubicBezTo>
                    <a:cubicBezTo>
                      <a:pt x="38" y="45"/>
                      <a:pt x="38" y="45"/>
                      <a:pt x="38" y="45"/>
                    </a:cubicBezTo>
                    <a:cubicBezTo>
                      <a:pt x="38" y="45"/>
                      <a:pt x="39" y="45"/>
                      <a:pt x="39" y="45"/>
                    </a:cubicBezTo>
                    <a:cubicBezTo>
                      <a:pt x="39" y="45"/>
                      <a:pt x="40" y="45"/>
                      <a:pt x="40" y="45"/>
                    </a:cubicBezTo>
                    <a:cubicBezTo>
                      <a:pt x="41" y="46"/>
                      <a:pt x="41" y="46"/>
                      <a:pt x="41" y="46"/>
                    </a:cubicBezTo>
                    <a:cubicBezTo>
                      <a:pt x="41" y="46"/>
                      <a:pt x="41" y="46"/>
                      <a:pt x="41" y="47"/>
                    </a:cubicBezTo>
                    <a:cubicBezTo>
                      <a:pt x="41" y="47"/>
                      <a:pt x="41" y="47"/>
                      <a:pt x="41" y="47"/>
                    </a:cubicBezTo>
                    <a:cubicBezTo>
                      <a:pt x="41" y="47"/>
                      <a:pt x="40" y="46"/>
                      <a:pt x="40" y="46"/>
                    </a:cubicBezTo>
                    <a:cubicBezTo>
                      <a:pt x="40" y="46"/>
                      <a:pt x="39" y="46"/>
                      <a:pt x="39" y="46"/>
                    </a:cubicBezTo>
                    <a:cubicBezTo>
                      <a:pt x="39" y="46"/>
                      <a:pt x="38" y="46"/>
                      <a:pt x="38" y="46"/>
                    </a:cubicBezTo>
                    <a:cubicBezTo>
                      <a:pt x="38" y="46"/>
                      <a:pt x="38" y="46"/>
                      <a:pt x="38" y="46"/>
                    </a:cubicBezTo>
                    <a:cubicBezTo>
                      <a:pt x="37" y="46"/>
                      <a:pt x="37" y="46"/>
                      <a:pt x="37" y="46"/>
                    </a:cubicBezTo>
                    <a:cubicBezTo>
                      <a:pt x="37" y="47"/>
                      <a:pt x="37" y="47"/>
                      <a:pt x="37" y="47"/>
                    </a:cubicBezTo>
                    <a:cubicBezTo>
                      <a:pt x="37" y="47"/>
                      <a:pt x="37" y="47"/>
                      <a:pt x="37" y="48"/>
                    </a:cubicBezTo>
                    <a:cubicBezTo>
                      <a:pt x="38" y="48"/>
                      <a:pt x="38" y="48"/>
                      <a:pt x="38" y="48"/>
                    </a:cubicBezTo>
                    <a:cubicBezTo>
                      <a:pt x="38" y="48"/>
                      <a:pt x="39" y="49"/>
                      <a:pt x="39" y="49"/>
                    </a:cubicBezTo>
                    <a:cubicBezTo>
                      <a:pt x="39" y="49"/>
                      <a:pt x="39" y="50"/>
                      <a:pt x="40" y="51"/>
                    </a:cubicBezTo>
                    <a:cubicBezTo>
                      <a:pt x="40" y="51"/>
                      <a:pt x="39" y="52"/>
                      <a:pt x="39" y="52"/>
                    </a:cubicBezTo>
                    <a:cubicBezTo>
                      <a:pt x="39" y="52"/>
                      <a:pt x="39" y="53"/>
                      <a:pt x="39" y="53"/>
                    </a:cubicBezTo>
                    <a:cubicBezTo>
                      <a:pt x="39" y="53"/>
                      <a:pt x="39" y="54"/>
                      <a:pt x="39" y="54"/>
                    </a:cubicBezTo>
                    <a:cubicBezTo>
                      <a:pt x="39" y="54"/>
                      <a:pt x="39" y="55"/>
                      <a:pt x="39" y="55"/>
                    </a:cubicBezTo>
                    <a:cubicBezTo>
                      <a:pt x="39" y="55"/>
                      <a:pt x="39" y="55"/>
                      <a:pt x="39" y="55"/>
                    </a:cubicBezTo>
                    <a:cubicBezTo>
                      <a:pt x="40" y="55"/>
                      <a:pt x="40" y="55"/>
                      <a:pt x="40" y="55"/>
                    </a:cubicBezTo>
                    <a:cubicBezTo>
                      <a:pt x="40" y="55"/>
                      <a:pt x="40" y="56"/>
                      <a:pt x="40" y="56"/>
                    </a:cubicBezTo>
                    <a:cubicBezTo>
                      <a:pt x="40" y="56"/>
                      <a:pt x="39" y="57"/>
                      <a:pt x="39" y="57"/>
                    </a:cubicBezTo>
                    <a:cubicBezTo>
                      <a:pt x="39" y="57"/>
                      <a:pt x="39" y="57"/>
                      <a:pt x="39" y="56"/>
                    </a:cubicBezTo>
                    <a:cubicBezTo>
                      <a:pt x="38" y="56"/>
                      <a:pt x="38" y="56"/>
                      <a:pt x="38" y="56"/>
                    </a:cubicBezTo>
                    <a:cubicBezTo>
                      <a:pt x="38" y="56"/>
                      <a:pt x="37" y="56"/>
                      <a:pt x="37" y="56"/>
                    </a:cubicBezTo>
                    <a:cubicBezTo>
                      <a:pt x="37" y="56"/>
                      <a:pt x="36" y="56"/>
                      <a:pt x="36" y="56"/>
                    </a:cubicBezTo>
                    <a:cubicBezTo>
                      <a:pt x="36" y="57"/>
                      <a:pt x="36" y="57"/>
                      <a:pt x="37" y="57"/>
                    </a:cubicBezTo>
                    <a:cubicBezTo>
                      <a:pt x="37" y="58"/>
                      <a:pt x="38" y="58"/>
                      <a:pt x="38" y="59"/>
                    </a:cubicBezTo>
                    <a:cubicBezTo>
                      <a:pt x="39" y="59"/>
                      <a:pt x="40" y="58"/>
                      <a:pt x="40" y="58"/>
                    </a:cubicBezTo>
                    <a:cubicBezTo>
                      <a:pt x="40" y="58"/>
                      <a:pt x="41" y="58"/>
                      <a:pt x="41" y="58"/>
                    </a:cubicBezTo>
                    <a:cubicBezTo>
                      <a:pt x="41" y="58"/>
                      <a:pt x="42" y="59"/>
                      <a:pt x="42" y="59"/>
                    </a:cubicBezTo>
                    <a:cubicBezTo>
                      <a:pt x="43" y="59"/>
                      <a:pt x="43" y="59"/>
                      <a:pt x="44" y="58"/>
                    </a:cubicBezTo>
                    <a:cubicBezTo>
                      <a:pt x="45" y="58"/>
                      <a:pt x="45" y="59"/>
                      <a:pt x="46" y="59"/>
                    </a:cubicBezTo>
                    <a:cubicBezTo>
                      <a:pt x="46" y="58"/>
                      <a:pt x="47" y="58"/>
                      <a:pt x="47" y="58"/>
                    </a:cubicBezTo>
                    <a:cubicBezTo>
                      <a:pt x="47" y="58"/>
                      <a:pt x="48" y="57"/>
                      <a:pt x="48" y="57"/>
                    </a:cubicBezTo>
                    <a:cubicBezTo>
                      <a:pt x="48" y="57"/>
                      <a:pt x="48" y="57"/>
                      <a:pt x="48" y="57"/>
                    </a:cubicBezTo>
                    <a:cubicBezTo>
                      <a:pt x="48" y="56"/>
                      <a:pt x="49" y="56"/>
                      <a:pt x="49" y="56"/>
                    </a:cubicBezTo>
                    <a:cubicBezTo>
                      <a:pt x="49" y="56"/>
                      <a:pt x="49" y="57"/>
                      <a:pt x="49" y="57"/>
                    </a:cubicBezTo>
                    <a:cubicBezTo>
                      <a:pt x="49" y="57"/>
                      <a:pt x="49" y="57"/>
                      <a:pt x="49" y="58"/>
                    </a:cubicBezTo>
                    <a:cubicBezTo>
                      <a:pt x="49" y="58"/>
                      <a:pt x="49" y="58"/>
                      <a:pt x="49" y="58"/>
                    </a:cubicBezTo>
                    <a:cubicBezTo>
                      <a:pt x="48" y="59"/>
                      <a:pt x="48" y="59"/>
                      <a:pt x="48" y="59"/>
                    </a:cubicBezTo>
                    <a:cubicBezTo>
                      <a:pt x="48" y="59"/>
                      <a:pt x="47" y="59"/>
                      <a:pt x="47" y="59"/>
                    </a:cubicBezTo>
                    <a:cubicBezTo>
                      <a:pt x="46" y="59"/>
                      <a:pt x="45" y="59"/>
                      <a:pt x="44" y="59"/>
                    </a:cubicBezTo>
                    <a:cubicBezTo>
                      <a:pt x="44" y="59"/>
                      <a:pt x="44" y="59"/>
                      <a:pt x="43" y="60"/>
                    </a:cubicBezTo>
                    <a:cubicBezTo>
                      <a:pt x="43" y="60"/>
                      <a:pt x="43" y="60"/>
                      <a:pt x="44" y="60"/>
                    </a:cubicBezTo>
                    <a:cubicBezTo>
                      <a:pt x="44" y="60"/>
                      <a:pt x="44" y="60"/>
                      <a:pt x="44" y="60"/>
                    </a:cubicBezTo>
                    <a:cubicBezTo>
                      <a:pt x="45" y="60"/>
                      <a:pt x="45" y="60"/>
                      <a:pt x="46" y="60"/>
                    </a:cubicBezTo>
                    <a:cubicBezTo>
                      <a:pt x="46" y="60"/>
                      <a:pt x="46" y="60"/>
                      <a:pt x="46" y="60"/>
                    </a:cubicBezTo>
                    <a:cubicBezTo>
                      <a:pt x="46" y="60"/>
                      <a:pt x="45" y="61"/>
                      <a:pt x="45" y="61"/>
                    </a:cubicBezTo>
                    <a:cubicBezTo>
                      <a:pt x="45" y="61"/>
                      <a:pt x="45" y="61"/>
                      <a:pt x="45" y="62"/>
                    </a:cubicBezTo>
                    <a:cubicBezTo>
                      <a:pt x="44" y="61"/>
                      <a:pt x="44" y="61"/>
                      <a:pt x="43" y="61"/>
                    </a:cubicBezTo>
                    <a:cubicBezTo>
                      <a:pt x="43" y="61"/>
                      <a:pt x="43" y="61"/>
                      <a:pt x="42" y="61"/>
                    </a:cubicBezTo>
                    <a:cubicBezTo>
                      <a:pt x="42" y="61"/>
                      <a:pt x="42" y="60"/>
                      <a:pt x="42" y="60"/>
                    </a:cubicBezTo>
                    <a:cubicBezTo>
                      <a:pt x="41" y="60"/>
                      <a:pt x="41" y="60"/>
                      <a:pt x="41" y="60"/>
                    </a:cubicBezTo>
                    <a:cubicBezTo>
                      <a:pt x="40" y="60"/>
                      <a:pt x="39" y="59"/>
                      <a:pt x="38" y="59"/>
                    </a:cubicBezTo>
                    <a:cubicBezTo>
                      <a:pt x="38" y="59"/>
                      <a:pt x="38" y="59"/>
                      <a:pt x="37" y="59"/>
                    </a:cubicBezTo>
                    <a:cubicBezTo>
                      <a:pt x="37" y="59"/>
                      <a:pt x="36" y="59"/>
                      <a:pt x="36" y="59"/>
                    </a:cubicBezTo>
                    <a:cubicBezTo>
                      <a:pt x="36" y="59"/>
                      <a:pt x="35" y="58"/>
                      <a:pt x="35" y="58"/>
                    </a:cubicBezTo>
                    <a:cubicBezTo>
                      <a:pt x="35" y="58"/>
                      <a:pt x="35" y="59"/>
                      <a:pt x="34" y="59"/>
                    </a:cubicBezTo>
                    <a:cubicBezTo>
                      <a:pt x="34" y="59"/>
                      <a:pt x="34" y="59"/>
                      <a:pt x="33" y="59"/>
                    </a:cubicBezTo>
                    <a:cubicBezTo>
                      <a:pt x="33" y="59"/>
                      <a:pt x="33" y="59"/>
                      <a:pt x="32" y="60"/>
                    </a:cubicBezTo>
                    <a:cubicBezTo>
                      <a:pt x="32" y="60"/>
                      <a:pt x="32" y="60"/>
                      <a:pt x="32" y="60"/>
                    </a:cubicBezTo>
                    <a:cubicBezTo>
                      <a:pt x="31" y="60"/>
                      <a:pt x="30" y="60"/>
                      <a:pt x="30" y="60"/>
                    </a:cubicBezTo>
                    <a:cubicBezTo>
                      <a:pt x="29" y="60"/>
                      <a:pt x="28" y="61"/>
                      <a:pt x="27" y="61"/>
                    </a:cubicBezTo>
                    <a:cubicBezTo>
                      <a:pt x="27" y="61"/>
                      <a:pt x="27" y="61"/>
                      <a:pt x="26" y="61"/>
                    </a:cubicBezTo>
                    <a:cubicBezTo>
                      <a:pt x="26" y="61"/>
                      <a:pt x="25" y="62"/>
                      <a:pt x="25" y="62"/>
                    </a:cubicBezTo>
                    <a:cubicBezTo>
                      <a:pt x="25" y="63"/>
                      <a:pt x="25" y="63"/>
                      <a:pt x="24" y="63"/>
                    </a:cubicBezTo>
                    <a:cubicBezTo>
                      <a:pt x="24" y="64"/>
                      <a:pt x="24" y="64"/>
                      <a:pt x="24" y="64"/>
                    </a:cubicBezTo>
                    <a:cubicBezTo>
                      <a:pt x="24" y="64"/>
                      <a:pt x="24" y="65"/>
                      <a:pt x="23" y="65"/>
                    </a:cubicBezTo>
                    <a:cubicBezTo>
                      <a:pt x="23" y="65"/>
                      <a:pt x="23" y="65"/>
                      <a:pt x="22" y="65"/>
                    </a:cubicBezTo>
                    <a:cubicBezTo>
                      <a:pt x="22" y="66"/>
                      <a:pt x="21" y="66"/>
                      <a:pt x="21" y="66"/>
                    </a:cubicBezTo>
                    <a:cubicBezTo>
                      <a:pt x="21" y="66"/>
                      <a:pt x="21" y="66"/>
                      <a:pt x="21" y="67"/>
                    </a:cubicBezTo>
                    <a:cubicBezTo>
                      <a:pt x="21" y="67"/>
                      <a:pt x="20" y="67"/>
                      <a:pt x="20" y="68"/>
                    </a:cubicBezTo>
                    <a:cubicBezTo>
                      <a:pt x="20" y="68"/>
                      <a:pt x="20" y="68"/>
                      <a:pt x="20" y="68"/>
                    </a:cubicBezTo>
                    <a:cubicBezTo>
                      <a:pt x="20" y="68"/>
                      <a:pt x="20" y="68"/>
                      <a:pt x="20" y="68"/>
                    </a:cubicBezTo>
                    <a:cubicBezTo>
                      <a:pt x="20" y="68"/>
                      <a:pt x="21" y="68"/>
                      <a:pt x="21" y="69"/>
                    </a:cubicBezTo>
                    <a:cubicBezTo>
                      <a:pt x="20" y="69"/>
                      <a:pt x="20" y="69"/>
                      <a:pt x="20" y="69"/>
                    </a:cubicBezTo>
                    <a:cubicBezTo>
                      <a:pt x="19" y="69"/>
                      <a:pt x="19" y="69"/>
                      <a:pt x="19" y="69"/>
                    </a:cubicBezTo>
                    <a:cubicBezTo>
                      <a:pt x="20" y="70"/>
                      <a:pt x="20" y="70"/>
                      <a:pt x="21" y="70"/>
                    </a:cubicBezTo>
                    <a:cubicBezTo>
                      <a:pt x="21" y="70"/>
                      <a:pt x="22" y="70"/>
                      <a:pt x="22" y="70"/>
                    </a:cubicBezTo>
                    <a:cubicBezTo>
                      <a:pt x="23" y="69"/>
                      <a:pt x="23" y="69"/>
                      <a:pt x="23" y="69"/>
                    </a:cubicBezTo>
                    <a:cubicBezTo>
                      <a:pt x="23" y="69"/>
                      <a:pt x="23" y="69"/>
                      <a:pt x="23" y="69"/>
                    </a:cubicBezTo>
                    <a:cubicBezTo>
                      <a:pt x="24" y="68"/>
                      <a:pt x="24" y="68"/>
                      <a:pt x="25" y="68"/>
                    </a:cubicBezTo>
                    <a:cubicBezTo>
                      <a:pt x="25" y="68"/>
                      <a:pt x="26" y="68"/>
                      <a:pt x="26" y="67"/>
                    </a:cubicBezTo>
                    <a:cubicBezTo>
                      <a:pt x="26" y="67"/>
                      <a:pt x="26" y="68"/>
                      <a:pt x="26" y="68"/>
                    </a:cubicBezTo>
                    <a:cubicBezTo>
                      <a:pt x="26" y="68"/>
                      <a:pt x="26" y="68"/>
                      <a:pt x="25" y="68"/>
                    </a:cubicBezTo>
                    <a:cubicBezTo>
                      <a:pt x="25" y="69"/>
                      <a:pt x="25" y="69"/>
                      <a:pt x="25" y="69"/>
                    </a:cubicBezTo>
                    <a:cubicBezTo>
                      <a:pt x="25" y="70"/>
                      <a:pt x="25" y="70"/>
                      <a:pt x="25" y="70"/>
                    </a:cubicBezTo>
                    <a:cubicBezTo>
                      <a:pt x="25" y="70"/>
                      <a:pt x="26" y="70"/>
                      <a:pt x="26" y="70"/>
                    </a:cubicBezTo>
                    <a:cubicBezTo>
                      <a:pt x="27" y="70"/>
                      <a:pt x="27" y="70"/>
                      <a:pt x="27" y="70"/>
                    </a:cubicBezTo>
                    <a:cubicBezTo>
                      <a:pt x="28" y="69"/>
                      <a:pt x="28" y="69"/>
                      <a:pt x="29" y="68"/>
                    </a:cubicBezTo>
                    <a:cubicBezTo>
                      <a:pt x="29" y="68"/>
                      <a:pt x="30" y="68"/>
                      <a:pt x="30" y="67"/>
                    </a:cubicBezTo>
                    <a:cubicBezTo>
                      <a:pt x="31" y="67"/>
                      <a:pt x="31" y="66"/>
                      <a:pt x="31" y="65"/>
                    </a:cubicBezTo>
                    <a:cubicBezTo>
                      <a:pt x="32" y="65"/>
                      <a:pt x="32" y="64"/>
                      <a:pt x="33" y="64"/>
                    </a:cubicBezTo>
                    <a:cubicBezTo>
                      <a:pt x="33" y="64"/>
                      <a:pt x="33" y="64"/>
                      <a:pt x="34" y="64"/>
                    </a:cubicBezTo>
                    <a:cubicBezTo>
                      <a:pt x="34" y="64"/>
                      <a:pt x="34" y="64"/>
                      <a:pt x="34" y="64"/>
                    </a:cubicBezTo>
                    <a:cubicBezTo>
                      <a:pt x="33" y="64"/>
                      <a:pt x="33" y="64"/>
                      <a:pt x="33" y="65"/>
                    </a:cubicBezTo>
                    <a:cubicBezTo>
                      <a:pt x="32" y="65"/>
                      <a:pt x="32" y="66"/>
                      <a:pt x="31" y="66"/>
                    </a:cubicBezTo>
                    <a:cubicBezTo>
                      <a:pt x="32" y="66"/>
                      <a:pt x="32" y="67"/>
                      <a:pt x="32" y="67"/>
                    </a:cubicBezTo>
                    <a:cubicBezTo>
                      <a:pt x="32" y="67"/>
                      <a:pt x="31" y="67"/>
                      <a:pt x="31" y="67"/>
                    </a:cubicBezTo>
                    <a:cubicBezTo>
                      <a:pt x="31" y="67"/>
                      <a:pt x="31" y="68"/>
                      <a:pt x="30" y="68"/>
                    </a:cubicBezTo>
                    <a:cubicBezTo>
                      <a:pt x="30" y="68"/>
                      <a:pt x="30" y="68"/>
                      <a:pt x="31" y="68"/>
                    </a:cubicBezTo>
                    <a:cubicBezTo>
                      <a:pt x="31" y="68"/>
                      <a:pt x="31" y="68"/>
                      <a:pt x="31" y="68"/>
                    </a:cubicBezTo>
                    <a:cubicBezTo>
                      <a:pt x="31" y="68"/>
                      <a:pt x="31" y="68"/>
                      <a:pt x="31" y="68"/>
                    </a:cubicBezTo>
                    <a:cubicBezTo>
                      <a:pt x="31" y="68"/>
                      <a:pt x="31" y="69"/>
                      <a:pt x="30" y="69"/>
                    </a:cubicBezTo>
                    <a:cubicBezTo>
                      <a:pt x="30" y="69"/>
                      <a:pt x="30" y="69"/>
                      <a:pt x="29" y="69"/>
                    </a:cubicBezTo>
                    <a:cubicBezTo>
                      <a:pt x="29" y="70"/>
                      <a:pt x="30" y="70"/>
                      <a:pt x="30" y="70"/>
                    </a:cubicBezTo>
                    <a:cubicBezTo>
                      <a:pt x="30" y="70"/>
                      <a:pt x="31" y="70"/>
                      <a:pt x="31" y="70"/>
                    </a:cubicBezTo>
                    <a:cubicBezTo>
                      <a:pt x="31" y="70"/>
                      <a:pt x="30" y="70"/>
                      <a:pt x="30" y="70"/>
                    </a:cubicBezTo>
                    <a:cubicBezTo>
                      <a:pt x="30" y="70"/>
                      <a:pt x="29" y="70"/>
                      <a:pt x="29" y="70"/>
                    </a:cubicBezTo>
                    <a:cubicBezTo>
                      <a:pt x="28" y="70"/>
                      <a:pt x="28" y="70"/>
                      <a:pt x="28" y="70"/>
                    </a:cubicBezTo>
                    <a:cubicBezTo>
                      <a:pt x="27" y="70"/>
                      <a:pt x="27" y="71"/>
                      <a:pt x="27" y="71"/>
                    </a:cubicBezTo>
                    <a:cubicBezTo>
                      <a:pt x="27" y="71"/>
                      <a:pt x="26" y="71"/>
                      <a:pt x="26" y="71"/>
                    </a:cubicBezTo>
                    <a:cubicBezTo>
                      <a:pt x="26" y="71"/>
                      <a:pt x="26" y="71"/>
                      <a:pt x="26" y="71"/>
                    </a:cubicBezTo>
                    <a:cubicBezTo>
                      <a:pt x="26" y="72"/>
                      <a:pt x="26" y="72"/>
                      <a:pt x="26" y="72"/>
                    </a:cubicBezTo>
                    <a:cubicBezTo>
                      <a:pt x="27" y="72"/>
                      <a:pt x="27" y="72"/>
                      <a:pt x="27" y="72"/>
                    </a:cubicBezTo>
                    <a:cubicBezTo>
                      <a:pt x="27" y="72"/>
                      <a:pt x="27" y="71"/>
                      <a:pt x="28" y="71"/>
                    </a:cubicBezTo>
                    <a:cubicBezTo>
                      <a:pt x="28" y="71"/>
                      <a:pt x="28" y="71"/>
                      <a:pt x="28" y="71"/>
                    </a:cubicBezTo>
                    <a:cubicBezTo>
                      <a:pt x="29" y="71"/>
                      <a:pt x="29" y="71"/>
                      <a:pt x="29" y="71"/>
                    </a:cubicBezTo>
                    <a:cubicBezTo>
                      <a:pt x="29" y="71"/>
                      <a:pt x="29" y="72"/>
                      <a:pt x="29" y="72"/>
                    </a:cubicBezTo>
                    <a:cubicBezTo>
                      <a:pt x="29" y="72"/>
                      <a:pt x="29" y="72"/>
                      <a:pt x="28" y="72"/>
                    </a:cubicBezTo>
                    <a:cubicBezTo>
                      <a:pt x="28" y="72"/>
                      <a:pt x="28" y="72"/>
                      <a:pt x="28" y="72"/>
                    </a:cubicBezTo>
                    <a:cubicBezTo>
                      <a:pt x="27" y="72"/>
                      <a:pt x="27" y="72"/>
                      <a:pt x="27" y="72"/>
                    </a:cubicBezTo>
                    <a:cubicBezTo>
                      <a:pt x="27" y="72"/>
                      <a:pt x="27" y="72"/>
                      <a:pt x="27" y="73"/>
                    </a:cubicBezTo>
                    <a:cubicBezTo>
                      <a:pt x="27" y="73"/>
                      <a:pt x="28" y="72"/>
                      <a:pt x="28" y="72"/>
                    </a:cubicBezTo>
                    <a:cubicBezTo>
                      <a:pt x="28" y="73"/>
                      <a:pt x="28" y="73"/>
                      <a:pt x="28" y="73"/>
                    </a:cubicBezTo>
                    <a:cubicBezTo>
                      <a:pt x="28" y="73"/>
                      <a:pt x="27" y="73"/>
                      <a:pt x="27" y="73"/>
                    </a:cubicBezTo>
                    <a:cubicBezTo>
                      <a:pt x="27" y="73"/>
                      <a:pt x="27" y="73"/>
                      <a:pt x="26" y="73"/>
                    </a:cubicBezTo>
                    <a:cubicBezTo>
                      <a:pt x="26" y="74"/>
                      <a:pt x="26" y="74"/>
                      <a:pt x="26" y="74"/>
                    </a:cubicBezTo>
                    <a:cubicBezTo>
                      <a:pt x="27" y="74"/>
                      <a:pt x="27" y="74"/>
                      <a:pt x="27" y="74"/>
                    </a:cubicBezTo>
                    <a:cubicBezTo>
                      <a:pt x="28" y="74"/>
                      <a:pt x="28" y="74"/>
                      <a:pt x="28" y="74"/>
                    </a:cubicBezTo>
                    <a:cubicBezTo>
                      <a:pt x="28" y="74"/>
                      <a:pt x="28" y="74"/>
                      <a:pt x="29" y="74"/>
                    </a:cubicBezTo>
                    <a:cubicBezTo>
                      <a:pt x="29" y="73"/>
                      <a:pt x="29" y="73"/>
                      <a:pt x="30" y="73"/>
                    </a:cubicBezTo>
                    <a:cubicBezTo>
                      <a:pt x="30" y="73"/>
                      <a:pt x="30" y="73"/>
                      <a:pt x="30" y="74"/>
                    </a:cubicBezTo>
                    <a:cubicBezTo>
                      <a:pt x="29" y="74"/>
                      <a:pt x="29" y="74"/>
                      <a:pt x="29" y="74"/>
                    </a:cubicBezTo>
                    <a:cubicBezTo>
                      <a:pt x="29" y="74"/>
                      <a:pt x="28" y="75"/>
                      <a:pt x="28" y="75"/>
                    </a:cubicBezTo>
                    <a:cubicBezTo>
                      <a:pt x="28" y="75"/>
                      <a:pt x="28" y="75"/>
                      <a:pt x="28" y="75"/>
                    </a:cubicBezTo>
                    <a:cubicBezTo>
                      <a:pt x="29" y="75"/>
                      <a:pt x="29" y="76"/>
                      <a:pt x="30" y="76"/>
                    </a:cubicBezTo>
                    <a:cubicBezTo>
                      <a:pt x="30" y="76"/>
                      <a:pt x="31" y="75"/>
                      <a:pt x="31" y="75"/>
                    </a:cubicBezTo>
                    <a:cubicBezTo>
                      <a:pt x="31" y="75"/>
                      <a:pt x="31" y="75"/>
                      <a:pt x="31" y="75"/>
                    </a:cubicBezTo>
                    <a:cubicBezTo>
                      <a:pt x="31" y="75"/>
                      <a:pt x="32" y="75"/>
                      <a:pt x="32" y="75"/>
                    </a:cubicBezTo>
                    <a:cubicBezTo>
                      <a:pt x="32" y="75"/>
                      <a:pt x="32" y="75"/>
                      <a:pt x="33" y="75"/>
                    </a:cubicBezTo>
                    <a:cubicBezTo>
                      <a:pt x="33" y="75"/>
                      <a:pt x="34" y="75"/>
                      <a:pt x="35" y="74"/>
                    </a:cubicBezTo>
                    <a:cubicBezTo>
                      <a:pt x="35" y="74"/>
                      <a:pt x="36" y="73"/>
                      <a:pt x="36" y="73"/>
                    </a:cubicBezTo>
                    <a:cubicBezTo>
                      <a:pt x="36" y="73"/>
                      <a:pt x="36" y="73"/>
                      <a:pt x="36" y="73"/>
                    </a:cubicBezTo>
                    <a:cubicBezTo>
                      <a:pt x="36" y="73"/>
                      <a:pt x="37" y="72"/>
                      <a:pt x="37" y="72"/>
                    </a:cubicBezTo>
                    <a:cubicBezTo>
                      <a:pt x="38" y="72"/>
                      <a:pt x="38" y="71"/>
                      <a:pt x="39" y="70"/>
                    </a:cubicBezTo>
                    <a:cubicBezTo>
                      <a:pt x="39" y="70"/>
                      <a:pt x="39" y="70"/>
                      <a:pt x="39" y="70"/>
                    </a:cubicBezTo>
                    <a:cubicBezTo>
                      <a:pt x="39" y="70"/>
                      <a:pt x="39" y="69"/>
                      <a:pt x="40" y="69"/>
                    </a:cubicBezTo>
                    <a:cubicBezTo>
                      <a:pt x="40" y="69"/>
                      <a:pt x="40" y="69"/>
                      <a:pt x="40" y="69"/>
                    </a:cubicBezTo>
                    <a:cubicBezTo>
                      <a:pt x="40" y="69"/>
                      <a:pt x="40" y="70"/>
                      <a:pt x="40" y="70"/>
                    </a:cubicBezTo>
                    <a:cubicBezTo>
                      <a:pt x="40" y="70"/>
                      <a:pt x="40" y="70"/>
                      <a:pt x="40" y="70"/>
                    </a:cubicBezTo>
                    <a:cubicBezTo>
                      <a:pt x="39" y="71"/>
                      <a:pt x="39" y="72"/>
                      <a:pt x="38" y="72"/>
                    </a:cubicBezTo>
                    <a:cubicBezTo>
                      <a:pt x="37" y="73"/>
                      <a:pt x="37" y="73"/>
                      <a:pt x="36" y="73"/>
                    </a:cubicBezTo>
                    <a:cubicBezTo>
                      <a:pt x="36" y="74"/>
                      <a:pt x="35" y="74"/>
                      <a:pt x="35" y="75"/>
                    </a:cubicBezTo>
                    <a:cubicBezTo>
                      <a:pt x="34" y="75"/>
                      <a:pt x="34" y="75"/>
                      <a:pt x="33" y="75"/>
                    </a:cubicBezTo>
                    <a:cubicBezTo>
                      <a:pt x="33" y="76"/>
                      <a:pt x="33" y="76"/>
                      <a:pt x="32" y="76"/>
                    </a:cubicBezTo>
                    <a:cubicBezTo>
                      <a:pt x="33" y="76"/>
                      <a:pt x="33" y="76"/>
                      <a:pt x="33" y="76"/>
                    </a:cubicBezTo>
                    <a:cubicBezTo>
                      <a:pt x="33" y="77"/>
                      <a:pt x="33" y="77"/>
                      <a:pt x="33" y="77"/>
                    </a:cubicBezTo>
                    <a:cubicBezTo>
                      <a:pt x="32" y="77"/>
                      <a:pt x="32" y="76"/>
                      <a:pt x="31" y="76"/>
                    </a:cubicBezTo>
                    <a:cubicBezTo>
                      <a:pt x="30" y="76"/>
                      <a:pt x="29" y="77"/>
                      <a:pt x="29" y="77"/>
                    </a:cubicBezTo>
                    <a:cubicBezTo>
                      <a:pt x="29" y="77"/>
                      <a:pt x="29" y="77"/>
                      <a:pt x="29" y="77"/>
                    </a:cubicBezTo>
                    <a:cubicBezTo>
                      <a:pt x="28" y="77"/>
                      <a:pt x="28" y="77"/>
                      <a:pt x="28" y="77"/>
                    </a:cubicBezTo>
                    <a:cubicBezTo>
                      <a:pt x="28" y="77"/>
                      <a:pt x="27" y="77"/>
                      <a:pt x="27" y="77"/>
                    </a:cubicBezTo>
                    <a:cubicBezTo>
                      <a:pt x="26" y="76"/>
                      <a:pt x="25" y="76"/>
                      <a:pt x="25" y="76"/>
                    </a:cubicBezTo>
                    <a:cubicBezTo>
                      <a:pt x="24" y="76"/>
                      <a:pt x="24" y="77"/>
                      <a:pt x="24" y="77"/>
                    </a:cubicBezTo>
                    <a:cubicBezTo>
                      <a:pt x="24" y="77"/>
                      <a:pt x="23" y="76"/>
                      <a:pt x="23" y="76"/>
                    </a:cubicBezTo>
                    <a:cubicBezTo>
                      <a:pt x="23" y="76"/>
                      <a:pt x="23" y="76"/>
                      <a:pt x="24" y="75"/>
                    </a:cubicBezTo>
                    <a:cubicBezTo>
                      <a:pt x="23" y="75"/>
                      <a:pt x="23" y="74"/>
                      <a:pt x="23" y="73"/>
                    </a:cubicBezTo>
                    <a:cubicBezTo>
                      <a:pt x="23" y="73"/>
                      <a:pt x="22" y="72"/>
                      <a:pt x="22" y="72"/>
                    </a:cubicBezTo>
                    <a:cubicBezTo>
                      <a:pt x="22" y="72"/>
                      <a:pt x="21" y="72"/>
                      <a:pt x="21" y="71"/>
                    </a:cubicBezTo>
                    <a:cubicBezTo>
                      <a:pt x="20" y="71"/>
                      <a:pt x="20" y="71"/>
                      <a:pt x="20" y="72"/>
                    </a:cubicBezTo>
                    <a:cubicBezTo>
                      <a:pt x="19" y="72"/>
                      <a:pt x="19" y="72"/>
                      <a:pt x="19" y="72"/>
                    </a:cubicBezTo>
                    <a:cubicBezTo>
                      <a:pt x="18" y="72"/>
                      <a:pt x="18" y="72"/>
                      <a:pt x="18" y="72"/>
                    </a:cubicBezTo>
                    <a:cubicBezTo>
                      <a:pt x="17" y="72"/>
                      <a:pt x="17" y="72"/>
                      <a:pt x="16" y="72"/>
                    </a:cubicBezTo>
                    <a:cubicBezTo>
                      <a:pt x="16" y="72"/>
                      <a:pt x="16" y="72"/>
                      <a:pt x="15" y="72"/>
                    </a:cubicBezTo>
                    <a:cubicBezTo>
                      <a:pt x="15" y="73"/>
                      <a:pt x="15" y="73"/>
                      <a:pt x="14" y="73"/>
                    </a:cubicBezTo>
                    <a:cubicBezTo>
                      <a:pt x="15" y="73"/>
                      <a:pt x="15" y="73"/>
                      <a:pt x="15" y="73"/>
                    </a:cubicBezTo>
                    <a:cubicBezTo>
                      <a:pt x="15" y="74"/>
                      <a:pt x="15" y="74"/>
                      <a:pt x="15" y="74"/>
                    </a:cubicBezTo>
                    <a:cubicBezTo>
                      <a:pt x="15" y="74"/>
                      <a:pt x="15" y="74"/>
                      <a:pt x="15" y="74"/>
                    </a:cubicBezTo>
                    <a:cubicBezTo>
                      <a:pt x="15" y="75"/>
                      <a:pt x="15" y="75"/>
                      <a:pt x="15" y="75"/>
                    </a:cubicBezTo>
                    <a:cubicBezTo>
                      <a:pt x="15" y="76"/>
                      <a:pt x="15" y="76"/>
                      <a:pt x="15" y="76"/>
                    </a:cubicBezTo>
                    <a:cubicBezTo>
                      <a:pt x="16" y="76"/>
                      <a:pt x="16" y="76"/>
                      <a:pt x="16" y="76"/>
                    </a:cubicBezTo>
                    <a:cubicBezTo>
                      <a:pt x="16" y="76"/>
                      <a:pt x="16" y="76"/>
                      <a:pt x="16" y="76"/>
                    </a:cubicBezTo>
                    <a:cubicBezTo>
                      <a:pt x="16" y="76"/>
                      <a:pt x="15" y="77"/>
                      <a:pt x="15" y="77"/>
                    </a:cubicBezTo>
                    <a:cubicBezTo>
                      <a:pt x="15" y="77"/>
                      <a:pt x="15" y="77"/>
                      <a:pt x="15" y="77"/>
                    </a:cubicBezTo>
                    <a:cubicBezTo>
                      <a:pt x="15" y="78"/>
                      <a:pt x="15" y="78"/>
                      <a:pt x="16" y="78"/>
                    </a:cubicBezTo>
                    <a:cubicBezTo>
                      <a:pt x="16" y="78"/>
                      <a:pt x="16" y="78"/>
                      <a:pt x="17" y="78"/>
                    </a:cubicBezTo>
                    <a:cubicBezTo>
                      <a:pt x="17" y="78"/>
                      <a:pt x="17" y="77"/>
                      <a:pt x="17" y="77"/>
                    </a:cubicBezTo>
                    <a:cubicBezTo>
                      <a:pt x="17" y="77"/>
                      <a:pt x="18" y="77"/>
                      <a:pt x="18" y="77"/>
                    </a:cubicBezTo>
                    <a:cubicBezTo>
                      <a:pt x="18" y="77"/>
                      <a:pt x="18" y="78"/>
                      <a:pt x="18" y="78"/>
                    </a:cubicBezTo>
                    <a:cubicBezTo>
                      <a:pt x="18" y="78"/>
                      <a:pt x="17" y="78"/>
                      <a:pt x="17" y="78"/>
                    </a:cubicBezTo>
                    <a:cubicBezTo>
                      <a:pt x="17" y="78"/>
                      <a:pt x="17" y="78"/>
                      <a:pt x="17" y="78"/>
                    </a:cubicBezTo>
                    <a:cubicBezTo>
                      <a:pt x="17" y="78"/>
                      <a:pt x="17" y="78"/>
                      <a:pt x="18" y="78"/>
                    </a:cubicBezTo>
                    <a:cubicBezTo>
                      <a:pt x="18" y="78"/>
                      <a:pt x="18" y="78"/>
                      <a:pt x="18" y="78"/>
                    </a:cubicBezTo>
                    <a:cubicBezTo>
                      <a:pt x="17" y="79"/>
                      <a:pt x="17" y="79"/>
                      <a:pt x="17" y="79"/>
                    </a:cubicBezTo>
                    <a:cubicBezTo>
                      <a:pt x="17" y="79"/>
                      <a:pt x="17" y="79"/>
                      <a:pt x="17" y="79"/>
                    </a:cubicBezTo>
                    <a:cubicBezTo>
                      <a:pt x="17" y="79"/>
                      <a:pt x="17" y="79"/>
                      <a:pt x="17" y="79"/>
                    </a:cubicBezTo>
                    <a:cubicBezTo>
                      <a:pt x="18" y="79"/>
                      <a:pt x="18" y="79"/>
                      <a:pt x="18" y="79"/>
                    </a:cubicBezTo>
                    <a:cubicBezTo>
                      <a:pt x="19" y="79"/>
                      <a:pt x="19" y="79"/>
                      <a:pt x="19" y="79"/>
                    </a:cubicBezTo>
                    <a:cubicBezTo>
                      <a:pt x="19" y="79"/>
                      <a:pt x="19" y="79"/>
                      <a:pt x="20" y="79"/>
                    </a:cubicBezTo>
                    <a:cubicBezTo>
                      <a:pt x="19" y="79"/>
                      <a:pt x="19" y="80"/>
                      <a:pt x="19" y="80"/>
                    </a:cubicBezTo>
                    <a:cubicBezTo>
                      <a:pt x="19" y="80"/>
                      <a:pt x="18" y="80"/>
                      <a:pt x="18" y="80"/>
                    </a:cubicBezTo>
                    <a:cubicBezTo>
                      <a:pt x="18" y="80"/>
                      <a:pt x="18" y="80"/>
                      <a:pt x="18" y="80"/>
                    </a:cubicBezTo>
                    <a:cubicBezTo>
                      <a:pt x="17" y="80"/>
                      <a:pt x="17" y="80"/>
                      <a:pt x="16" y="80"/>
                    </a:cubicBezTo>
                    <a:cubicBezTo>
                      <a:pt x="16" y="80"/>
                      <a:pt x="16" y="80"/>
                      <a:pt x="16" y="80"/>
                    </a:cubicBezTo>
                    <a:cubicBezTo>
                      <a:pt x="16" y="80"/>
                      <a:pt x="16" y="80"/>
                      <a:pt x="16" y="80"/>
                    </a:cubicBezTo>
                    <a:cubicBezTo>
                      <a:pt x="15" y="81"/>
                      <a:pt x="15" y="81"/>
                      <a:pt x="15" y="81"/>
                    </a:cubicBezTo>
                    <a:cubicBezTo>
                      <a:pt x="15" y="80"/>
                      <a:pt x="14" y="80"/>
                      <a:pt x="14" y="80"/>
                    </a:cubicBezTo>
                    <a:cubicBezTo>
                      <a:pt x="14" y="80"/>
                      <a:pt x="14" y="80"/>
                      <a:pt x="13" y="80"/>
                    </a:cubicBezTo>
                    <a:cubicBezTo>
                      <a:pt x="13" y="80"/>
                      <a:pt x="13" y="80"/>
                      <a:pt x="12" y="81"/>
                    </a:cubicBezTo>
                    <a:cubicBezTo>
                      <a:pt x="12" y="81"/>
                      <a:pt x="11" y="81"/>
                      <a:pt x="11" y="81"/>
                    </a:cubicBezTo>
                    <a:cubicBezTo>
                      <a:pt x="10" y="81"/>
                      <a:pt x="9" y="81"/>
                      <a:pt x="9" y="81"/>
                    </a:cubicBezTo>
                    <a:cubicBezTo>
                      <a:pt x="9" y="81"/>
                      <a:pt x="8" y="81"/>
                      <a:pt x="8" y="81"/>
                    </a:cubicBezTo>
                    <a:cubicBezTo>
                      <a:pt x="8" y="81"/>
                      <a:pt x="8" y="81"/>
                      <a:pt x="7" y="81"/>
                    </a:cubicBezTo>
                    <a:cubicBezTo>
                      <a:pt x="7" y="82"/>
                      <a:pt x="7" y="82"/>
                      <a:pt x="7" y="82"/>
                    </a:cubicBezTo>
                    <a:cubicBezTo>
                      <a:pt x="7" y="82"/>
                      <a:pt x="7" y="82"/>
                      <a:pt x="7" y="82"/>
                    </a:cubicBezTo>
                    <a:cubicBezTo>
                      <a:pt x="6" y="82"/>
                      <a:pt x="6" y="83"/>
                      <a:pt x="6" y="83"/>
                    </a:cubicBezTo>
                    <a:cubicBezTo>
                      <a:pt x="6" y="83"/>
                      <a:pt x="5" y="83"/>
                      <a:pt x="5" y="83"/>
                    </a:cubicBezTo>
                    <a:cubicBezTo>
                      <a:pt x="5" y="83"/>
                      <a:pt x="4" y="84"/>
                      <a:pt x="4" y="84"/>
                    </a:cubicBezTo>
                    <a:cubicBezTo>
                      <a:pt x="3" y="84"/>
                      <a:pt x="3" y="84"/>
                      <a:pt x="3" y="84"/>
                    </a:cubicBezTo>
                    <a:cubicBezTo>
                      <a:pt x="3" y="84"/>
                      <a:pt x="3" y="84"/>
                      <a:pt x="2" y="84"/>
                    </a:cubicBezTo>
                    <a:cubicBezTo>
                      <a:pt x="2" y="85"/>
                      <a:pt x="2" y="85"/>
                      <a:pt x="1" y="85"/>
                    </a:cubicBezTo>
                    <a:cubicBezTo>
                      <a:pt x="1" y="85"/>
                      <a:pt x="1" y="86"/>
                      <a:pt x="1" y="86"/>
                    </a:cubicBezTo>
                    <a:cubicBezTo>
                      <a:pt x="1" y="86"/>
                      <a:pt x="1" y="86"/>
                      <a:pt x="1" y="86"/>
                    </a:cubicBezTo>
                    <a:cubicBezTo>
                      <a:pt x="1" y="86"/>
                      <a:pt x="1" y="86"/>
                      <a:pt x="1" y="87"/>
                    </a:cubicBezTo>
                    <a:cubicBezTo>
                      <a:pt x="1" y="87"/>
                      <a:pt x="0" y="87"/>
                      <a:pt x="0" y="87"/>
                    </a:cubicBezTo>
                    <a:cubicBezTo>
                      <a:pt x="0" y="88"/>
                      <a:pt x="0" y="88"/>
                      <a:pt x="0" y="88"/>
                    </a:cubicBezTo>
                    <a:cubicBezTo>
                      <a:pt x="0" y="88"/>
                      <a:pt x="0" y="88"/>
                      <a:pt x="0" y="88"/>
                    </a:cubicBezTo>
                    <a:cubicBezTo>
                      <a:pt x="0" y="89"/>
                      <a:pt x="0" y="89"/>
                      <a:pt x="0" y="89"/>
                    </a:cubicBezTo>
                    <a:cubicBezTo>
                      <a:pt x="1" y="89"/>
                      <a:pt x="1" y="89"/>
                      <a:pt x="1" y="90"/>
                    </a:cubicBezTo>
                    <a:cubicBezTo>
                      <a:pt x="1" y="89"/>
                      <a:pt x="2" y="89"/>
                      <a:pt x="2" y="89"/>
                    </a:cubicBezTo>
                    <a:cubicBezTo>
                      <a:pt x="2" y="89"/>
                      <a:pt x="3" y="89"/>
                      <a:pt x="3" y="88"/>
                    </a:cubicBezTo>
                    <a:cubicBezTo>
                      <a:pt x="3" y="88"/>
                      <a:pt x="3" y="88"/>
                      <a:pt x="3" y="88"/>
                    </a:cubicBezTo>
                    <a:cubicBezTo>
                      <a:pt x="3" y="88"/>
                      <a:pt x="3" y="88"/>
                      <a:pt x="3" y="88"/>
                    </a:cubicBezTo>
                    <a:cubicBezTo>
                      <a:pt x="3" y="89"/>
                      <a:pt x="3" y="89"/>
                      <a:pt x="3" y="89"/>
                    </a:cubicBezTo>
                    <a:cubicBezTo>
                      <a:pt x="3" y="89"/>
                      <a:pt x="3" y="89"/>
                      <a:pt x="3" y="89"/>
                    </a:cubicBezTo>
                    <a:cubicBezTo>
                      <a:pt x="3" y="89"/>
                      <a:pt x="4" y="89"/>
                      <a:pt x="4" y="89"/>
                    </a:cubicBezTo>
                    <a:cubicBezTo>
                      <a:pt x="4" y="88"/>
                      <a:pt x="4" y="88"/>
                      <a:pt x="4" y="88"/>
                    </a:cubicBezTo>
                    <a:cubicBezTo>
                      <a:pt x="4" y="87"/>
                      <a:pt x="4" y="87"/>
                      <a:pt x="4" y="86"/>
                    </a:cubicBezTo>
                    <a:cubicBezTo>
                      <a:pt x="4" y="86"/>
                      <a:pt x="4" y="86"/>
                      <a:pt x="5" y="86"/>
                    </a:cubicBezTo>
                    <a:cubicBezTo>
                      <a:pt x="5" y="85"/>
                      <a:pt x="5" y="85"/>
                      <a:pt x="5" y="85"/>
                    </a:cubicBezTo>
                    <a:cubicBezTo>
                      <a:pt x="5" y="86"/>
                      <a:pt x="5" y="86"/>
                      <a:pt x="4" y="87"/>
                    </a:cubicBezTo>
                    <a:cubicBezTo>
                      <a:pt x="4" y="87"/>
                      <a:pt x="4" y="87"/>
                      <a:pt x="5" y="87"/>
                    </a:cubicBezTo>
                    <a:cubicBezTo>
                      <a:pt x="4" y="88"/>
                      <a:pt x="4" y="88"/>
                      <a:pt x="4" y="88"/>
                    </a:cubicBezTo>
                    <a:cubicBezTo>
                      <a:pt x="4" y="88"/>
                      <a:pt x="4" y="88"/>
                      <a:pt x="4" y="89"/>
                    </a:cubicBezTo>
                    <a:cubicBezTo>
                      <a:pt x="4" y="89"/>
                      <a:pt x="4" y="89"/>
                      <a:pt x="4" y="89"/>
                    </a:cubicBezTo>
                    <a:cubicBezTo>
                      <a:pt x="4" y="89"/>
                      <a:pt x="4" y="90"/>
                      <a:pt x="4" y="90"/>
                    </a:cubicBezTo>
                    <a:cubicBezTo>
                      <a:pt x="5" y="90"/>
                      <a:pt x="5" y="90"/>
                      <a:pt x="5" y="90"/>
                    </a:cubicBezTo>
                    <a:cubicBezTo>
                      <a:pt x="5" y="90"/>
                      <a:pt x="6" y="90"/>
                      <a:pt x="6" y="90"/>
                    </a:cubicBezTo>
                    <a:cubicBezTo>
                      <a:pt x="6" y="90"/>
                      <a:pt x="7" y="90"/>
                      <a:pt x="7" y="90"/>
                    </a:cubicBezTo>
                    <a:cubicBezTo>
                      <a:pt x="7" y="89"/>
                      <a:pt x="7" y="89"/>
                      <a:pt x="7" y="89"/>
                    </a:cubicBezTo>
                    <a:cubicBezTo>
                      <a:pt x="7" y="89"/>
                      <a:pt x="7" y="89"/>
                      <a:pt x="7" y="89"/>
                    </a:cubicBezTo>
                    <a:cubicBezTo>
                      <a:pt x="7" y="88"/>
                      <a:pt x="7" y="88"/>
                      <a:pt x="7" y="88"/>
                    </a:cubicBezTo>
                    <a:cubicBezTo>
                      <a:pt x="7" y="88"/>
                      <a:pt x="7" y="88"/>
                      <a:pt x="7" y="87"/>
                    </a:cubicBezTo>
                    <a:cubicBezTo>
                      <a:pt x="8" y="87"/>
                      <a:pt x="8" y="87"/>
                      <a:pt x="8" y="87"/>
                    </a:cubicBezTo>
                    <a:cubicBezTo>
                      <a:pt x="8" y="87"/>
                      <a:pt x="8" y="87"/>
                      <a:pt x="8" y="87"/>
                    </a:cubicBezTo>
                    <a:cubicBezTo>
                      <a:pt x="8" y="87"/>
                      <a:pt x="8" y="88"/>
                      <a:pt x="8" y="88"/>
                    </a:cubicBezTo>
                    <a:cubicBezTo>
                      <a:pt x="8" y="88"/>
                      <a:pt x="8" y="88"/>
                      <a:pt x="8" y="89"/>
                    </a:cubicBezTo>
                    <a:cubicBezTo>
                      <a:pt x="8" y="89"/>
                      <a:pt x="8" y="89"/>
                      <a:pt x="8" y="89"/>
                    </a:cubicBezTo>
                    <a:cubicBezTo>
                      <a:pt x="8" y="89"/>
                      <a:pt x="8" y="89"/>
                      <a:pt x="8" y="89"/>
                    </a:cubicBezTo>
                    <a:cubicBezTo>
                      <a:pt x="8" y="90"/>
                      <a:pt x="9" y="90"/>
                      <a:pt x="9" y="90"/>
                    </a:cubicBezTo>
                    <a:cubicBezTo>
                      <a:pt x="9" y="90"/>
                      <a:pt x="10" y="90"/>
                      <a:pt x="10" y="90"/>
                    </a:cubicBezTo>
                    <a:cubicBezTo>
                      <a:pt x="10" y="90"/>
                      <a:pt x="10" y="90"/>
                      <a:pt x="10" y="89"/>
                    </a:cubicBezTo>
                    <a:cubicBezTo>
                      <a:pt x="10" y="89"/>
                      <a:pt x="10" y="89"/>
                      <a:pt x="10" y="89"/>
                    </a:cubicBezTo>
                    <a:cubicBezTo>
                      <a:pt x="10" y="89"/>
                      <a:pt x="10" y="89"/>
                      <a:pt x="10" y="89"/>
                    </a:cubicBezTo>
                    <a:cubicBezTo>
                      <a:pt x="10" y="89"/>
                      <a:pt x="10" y="89"/>
                      <a:pt x="10" y="89"/>
                    </a:cubicBezTo>
                    <a:cubicBezTo>
                      <a:pt x="10" y="89"/>
                      <a:pt x="11" y="88"/>
                      <a:pt x="11" y="88"/>
                    </a:cubicBezTo>
                    <a:cubicBezTo>
                      <a:pt x="11" y="88"/>
                      <a:pt x="11" y="88"/>
                      <a:pt x="11" y="88"/>
                    </a:cubicBezTo>
                    <a:cubicBezTo>
                      <a:pt x="11" y="88"/>
                      <a:pt x="11" y="88"/>
                      <a:pt x="11" y="87"/>
                    </a:cubicBezTo>
                    <a:cubicBezTo>
                      <a:pt x="11" y="87"/>
                      <a:pt x="11" y="87"/>
                      <a:pt x="11" y="87"/>
                    </a:cubicBezTo>
                    <a:cubicBezTo>
                      <a:pt x="11" y="87"/>
                      <a:pt x="10" y="87"/>
                      <a:pt x="10" y="87"/>
                    </a:cubicBezTo>
                    <a:cubicBezTo>
                      <a:pt x="11" y="87"/>
                      <a:pt x="11" y="87"/>
                      <a:pt x="11" y="87"/>
                    </a:cubicBezTo>
                    <a:cubicBezTo>
                      <a:pt x="11" y="87"/>
                      <a:pt x="12" y="87"/>
                      <a:pt x="12" y="88"/>
                    </a:cubicBezTo>
                    <a:cubicBezTo>
                      <a:pt x="12" y="88"/>
                      <a:pt x="12" y="88"/>
                      <a:pt x="12" y="88"/>
                    </a:cubicBezTo>
                    <a:cubicBezTo>
                      <a:pt x="12" y="88"/>
                      <a:pt x="12" y="89"/>
                      <a:pt x="12" y="89"/>
                    </a:cubicBezTo>
                    <a:cubicBezTo>
                      <a:pt x="12" y="89"/>
                      <a:pt x="11" y="89"/>
                      <a:pt x="11" y="89"/>
                    </a:cubicBezTo>
                    <a:cubicBezTo>
                      <a:pt x="11" y="89"/>
                      <a:pt x="11" y="89"/>
                      <a:pt x="11" y="90"/>
                    </a:cubicBezTo>
                    <a:cubicBezTo>
                      <a:pt x="11" y="90"/>
                      <a:pt x="11" y="90"/>
                      <a:pt x="11" y="90"/>
                    </a:cubicBezTo>
                    <a:cubicBezTo>
                      <a:pt x="11" y="90"/>
                      <a:pt x="11" y="90"/>
                      <a:pt x="12" y="90"/>
                    </a:cubicBezTo>
                    <a:cubicBezTo>
                      <a:pt x="12" y="90"/>
                      <a:pt x="12" y="90"/>
                      <a:pt x="12" y="90"/>
                    </a:cubicBezTo>
                    <a:cubicBezTo>
                      <a:pt x="12" y="90"/>
                      <a:pt x="12" y="90"/>
                      <a:pt x="12" y="90"/>
                    </a:cubicBezTo>
                    <a:cubicBezTo>
                      <a:pt x="13" y="90"/>
                      <a:pt x="13" y="90"/>
                      <a:pt x="13" y="90"/>
                    </a:cubicBezTo>
                    <a:cubicBezTo>
                      <a:pt x="14" y="90"/>
                      <a:pt x="14" y="90"/>
                      <a:pt x="15" y="90"/>
                    </a:cubicBezTo>
                    <a:cubicBezTo>
                      <a:pt x="15" y="90"/>
                      <a:pt x="15" y="90"/>
                      <a:pt x="16" y="90"/>
                    </a:cubicBezTo>
                    <a:cubicBezTo>
                      <a:pt x="16" y="90"/>
                      <a:pt x="16" y="91"/>
                      <a:pt x="16" y="91"/>
                    </a:cubicBezTo>
                    <a:cubicBezTo>
                      <a:pt x="17" y="91"/>
                      <a:pt x="17" y="91"/>
                      <a:pt x="18" y="90"/>
                    </a:cubicBezTo>
                    <a:cubicBezTo>
                      <a:pt x="18" y="90"/>
                      <a:pt x="19" y="90"/>
                      <a:pt x="19" y="90"/>
                    </a:cubicBezTo>
                    <a:cubicBezTo>
                      <a:pt x="19" y="90"/>
                      <a:pt x="19" y="90"/>
                      <a:pt x="19" y="90"/>
                    </a:cubicBezTo>
                    <a:cubicBezTo>
                      <a:pt x="20" y="90"/>
                      <a:pt x="20" y="90"/>
                      <a:pt x="20" y="90"/>
                    </a:cubicBezTo>
                    <a:cubicBezTo>
                      <a:pt x="19" y="90"/>
                      <a:pt x="19" y="89"/>
                      <a:pt x="19" y="89"/>
                    </a:cubicBezTo>
                    <a:cubicBezTo>
                      <a:pt x="19" y="89"/>
                      <a:pt x="18" y="88"/>
                      <a:pt x="18" y="88"/>
                    </a:cubicBezTo>
                    <a:cubicBezTo>
                      <a:pt x="18" y="88"/>
                      <a:pt x="18" y="87"/>
                      <a:pt x="18" y="87"/>
                    </a:cubicBezTo>
                    <a:cubicBezTo>
                      <a:pt x="19" y="87"/>
                      <a:pt x="19" y="87"/>
                      <a:pt x="19" y="87"/>
                    </a:cubicBezTo>
                    <a:cubicBezTo>
                      <a:pt x="19" y="87"/>
                      <a:pt x="19" y="87"/>
                      <a:pt x="19" y="87"/>
                    </a:cubicBezTo>
                    <a:cubicBezTo>
                      <a:pt x="19" y="87"/>
                      <a:pt x="20" y="87"/>
                      <a:pt x="20" y="88"/>
                    </a:cubicBezTo>
                    <a:cubicBezTo>
                      <a:pt x="20" y="88"/>
                      <a:pt x="20" y="88"/>
                      <a:pt x="20" y="88"/>
                    </a:cubicBezTo>
                    <a:cubicBezTo>
                      <a:pt x="20" y="88"/>
                      <a:pt x="20" y="89"/>
                      <a:pt x="20" y="89"/>
                    </a:cubicBezTo>
                    <a:cubicBezTo>
                      <a:pt x="20" y="89"/>
                      <a:pt x="21" y="88"/>
                      <a:pt x="21" y="88"/>
                    </a:cubicBezTo>
                    <a:cubicBezTo>
                      <a:pt x="21" y="88"/>
                      <a:pt x="21" y="88"/>
                      <a:pt x="21" y="88"/>
                    </a:cubicBezTo>
                    <a:cubicBezTo>
                      <a:pt x="21" y="88"/>
                      <a:pt x="22" y="88"/>
                      <a:pt x="22" y="88"/>
                    </a:cubicBezTo>
                    <a:cubicBezTo>
                      <a:pt x="22" y="88"/>
                      <a:pt x="22" y="88"/>
                      <a:pt x="22" y="88"/>
                    </a:cubicBezTo>
                    <a:cubicBezTo>
                      <a:pt x="22" y="87"/>
                      <a:pt x="22" y="87"/>
                      <a:pt x="22" y="87"/>
                    </a:cubicBezTo>
                    <a:cubicBezTo>
                      <a:pt x="22" y="87"/>
                      <a:pt x="23" y="87"/>
                      <a:pt x="23" y="86"/>
                    </a:cubicBezTo>
                    <a:cubicBezTo>
                      <a:pt x="23" y="86"/>
                      <a:pt x="23" y="86"/>
                      <a:pt x="23" y="86"/>
                    </a:cubicBezTo>
                    <a:cubicBezTo>
                      <a:pt x="23" y="86"/>
                      <a:pt x="23" y="85"/>
                      <a:pt x="23" y="85"/>
                    </a:cubicBezTo>
                    <a:cubicBezTo>
                      <a:pt x="23" y="85"/>
                      <a:pt x="23" y="85"/>
                      <a:pt x="24" y="85"/>
                    </a:cubicBezTo>
                    <a:cubicBezTo>
                      <a:pt x="24" y="86"/>
                      <a:pt x="24" y="86"/>
                      <a:pt x="24" y="86"/>
                    </a:cubicBezTo>
                    <a:cubicBezTo>
                      <a:pt x="24" y="86"/>
                      <a:pt x="24" y="86"/>
                      <a:pt x="24" y="86"/>
                    </a:cubicBezTo>
                    <a:cubicBezTo>
                      <a:pt x="24" y="87"/>
                      <a:pt x="24" y="87"/>
                      <a:pt x="23" y="87"/>
                    </a:cubicBezTo>
                    <a:cubicBezTo>
                      <a:pt x="23" y="87"/>
                      <a:pt x="23" y="87"/>
                      <a:pt x="23" y="88"/>
                    </a:cubicBezTo>
                    <a:cubicBezTo>
                      <a:pt x="24" y="88"/>
                      <a:pt x="24" y="88"/>
                      <a:pt x="24" y="88"/>
                    </a:cubicBezTo>
                    <a:cubicBezTo>
                      <a:pt x="24" y="88"/>
                      <a:pt x="24" y="88"/>
                      <a:pt x="24" y="88"/>
                    </a:cubicBezTo>
                    <a:cubicBezTo>
                      <a:pt x="24" y="88"/>
                      <a:pt x="25" y="89"/>
                      <a:pt x="25" y="89"/>
                    </a:cubicBezTo>
                    <a:cubicBezTo>
                      <a:pt x="26" y="88"/>
                      <a:pt x="26" y="88"/>
                      <a:pt x="26" y="88"/>
                    </a:cubicBezTo>
                    <a:cubicBezTo>
                      <a:pt x="26" y="88"/>
                      <a:pt x="27" y="87"/>
                      <a:pt x="27" y="87"/>
                    </a:cubicBezTo>
                    <a:cubicBezTo>
                      <a:pt x="27" y="87"/>
                      <a:pt x="27" y="87"/>
                      <a:pt x="26" y="86"/>
                    </a:cubicBezTo>
                    <a:cubicBezTo>
                      <a:pt x="26" y="86"/>
                      <a:pt x="26" y="86"/>
                      <a:pt x="26" y="85"/>
                    </a:cubicBezTo>
                    <a:cubicBezTo>
                      <a:pt x="27" y="85"/>
                      <a:pt x="27" y="85"/>
                      <a:pt x="27" y="85"/>
                    </a:cubicBezTo>
                    <a:cubicBezTo>
                      <a:pt x="28" y="85"/>
                      <a:pt x="28" y="84"/>
                      <a:pt x="28" y="84"/>
                    </a:cubicBezTo>
                    <a:cubicBezTo>
                      <a:pt x="28" y="85"/>
                      <a:pt x="28" y="85"/>
                      <a:pt x="27" y="85"/>
                    </a:cubicBezTo>
                    <a:cubicBezTo>
                      <a:pt x="27" y="85"/>
                      <a:pt x="27" y="86"/>
                      <a:pt x="27" y="86"/>
                    </a:cubicBezTo>
                    <a:cubicBezTo>
                      <a:pt x="27" y="86"/>
                      <a:pt x="28" y="86"/>
                      <a:pt x="28" y="86"/>
                    </a:cubicBezTo>
                    <a:cubicBezTo>
                      <a:pt x="28" y="87"/>
                      <a:pt x="27" y="87"/>
                      <a:pt x="27" y="88"/>
                    </a:cubicBezTo>
                    <a:cubicBezTo>
                      <a:pt x="27" y="88"/>
                      <a:pt x="27" y="88"/>
                      <a:pt x="28" y="88"/>
                    </a:cubicBezTo>
                    <a:cubicBezTo>
                      <a:pt x="28" y="88"/>
                      <a:pt x="28" y="89"/>
                      <a:pt x="28" y="89"/>
                    </a:cubicBezTo>
                    <a:cubicBezTo>
                      <a:pt x="29" y="89"/>
                      <a:pt x="29" y="88"/>
                      <a:pt x="29" y="88"/>
                    </a:cubicBezTo>
                    <a:cubicBezTo>
                      <a:pt x="30" y="88"/>
                      <a:pt x="30" y="88"/>
                      <a:pt x="30" y="88"/>
                    </a:cubicBezTo>
                    <a:cubicBezTo>
                      <a:pt x="31" y="88"/>
                      <a:pt x="31" y="88"/>
                      <a:pt x="31" y="88"/>
                    </a:cubicBezTo>
                    <a:cubicBezTo>
                      <a:pt x="31" y="88"/>
                      <a:pt x="31" y="87"/>
                      <a:pt x="31" y="87"/>
                    </a:cubicBezTo>
                    <a:cubicBezTo>
                      <a:pt x="31" y="87"/>
                      <a:pt x="31" y="87"/>
                      <a:pt x="32" y="87"/>
                    </a:cubicBezTo>
                    <a:cubicBezTo>
                      <a:pt x="31" y="86"/>
                      <a:pt x="31" y="86"/>
                      <a:pt x="31" y="86"/>
                    </a:cubicBezTo>
                    <a:cubicBezTo>
                      <a:pt x="31" y="86"/>
                      <a:pt x="31" y="86"/>
                      <a:pt x="30" y="85"/>
                    </a:cubicBezTo>
                    <a:cubicBezTo>
                      <a:pt x="30" y="85"/>
                      <a:pt x="31" y="84"/>
                      <a:pt x="31" y="84"/>
                    </a:cubicBezTo>
                    <a:cubicBezTo>
                      <a:pt x="31" y="84"/>
                      <a:pt x="31" y="83"/>
                      <a:pt x="31" y="83"/>
                    </a:cubicBezTo>
                    <a:cubicBezTo>
                      <a:pt x="31" y="83"/>
                      <a:pt x="31" y="83"/>
                      <a:pt x="31" y="84"/>
                    </a:cubicBezTo>
                    <a:cubicBezTo>
                      <a:pt x="31" y="84"/>
                      <a:pt x="31" y="84"/>
                      <a:pt x="31" y="84"/>
                    </a:cubicBezTo>
                    <a:cubicBezTo>
                      <a:pt x="31" y="85"/>
                      <a:pt x="31" y="85"/>
                      <a:pt x="31" y="85"/>
                    </a:cubicBezTo>
                    <a:cubicBezTo>
                      <a:pt x="31" y="85"/>
                      <a:pt x="32" y="86"/>
                      <a:pt x="32" y="86"/>
                    </a:cubicBezTo>
                    <a:cubicBezTo>
                      <a:pt x="32" y="86"/>
                      <a:pt x="33" y="86"/>
                      <a:pt x="33" y="86"/>
                    </a:cubicBezTo>
                    <a:cubicBezTo>
                      <a:pt x="33" y="86"/>
                      <a:pt x="33" y="86"/>
                      <a:pt x="34" y="86"/>
                    </a:cubicBezTo>
                    <a:cubicBezTo>
                      <a:pt x="33" y="86"/>
                      <a:pt x="33" y="86"/>
                      <a:pt x="33" y="86"/>
                    </a:cubicBezTo>
                    <a:cubicBezTo>
                      <a:pt x="33" y="87"/>
                      <a:pt x="32" y="87"/>
                      <a:pt x="32" y="87"/>
                    </a:cubicBezTo>
                    <a:cubicBezTo>
                      <a:pt x="32" y="87"/>
                      <a:pt x="32" y="87"/>
                      <a:pt x="33" y="88"/>
                    </a:cubicBezTo>
                    <a:cubicBezTo>
                      <a:pt x="33" y="88"/>
                      <a:pt x="34" y="88"/>
                      <a:pt x="34" y="88"/>
                    </a:cubicBezTo>
                    <a:cubicBezTo>
                      <a:pt x="35" y="87"/>
                      <a:pt x="35" y="87"/>
                      <a:pt x="35" y="87"/>
                    </a:cubicBezTo>
                    <a:cubicBezTo>
                      <a:pt x="36" y="87"/>
                      <a:pt x="36" y="88"/>
                      <a:pt x="36" y="88"/>
                    </a:cubicBezTo>
                    <a:cubicBezTo>
                      <a:pt x="37" y="88"/>
                      <a:pt x="37" y="88"/>
                      <a:pt x="37" y="88"/>
                    </a:cubicBezTo>
                    <a:cubicBezTo>
                      <a:pt x="36" y="89"/>
                      <a:pt x="36" y="89"/>
                      <a:pt x="36" y="89"/>
                    </a:cubicBezTo>
                    <a:cubicBezTo>
                      <a:pt x="36" y="89"/>
                      <a:pt x="35" y="90"/>
                      <a:pt x="35" y="90"/>
                    </a:cubicBezTo>
                    <a:cubicBezTo>
                      <a:pt x="35" y="90"/>
                      <a:pt x="35" y="90"/>
                      <a:pt x="36" y="90"/>
                    </a:cubicBezTo>
                    <a:cubicBezTo>
                      <a:pt x="36" y="90"/>
                      <a:pt x="36" y="90"/>
                      <a:pt x="36" y="90"/>
                    </a:cubicBezTo>
                    <a:cubicBezTo>
                      <a:pt x="36" y="90"/>
                      <a:pt x="37" y="90"/>
                      <a:pt x="37" y="90"/>
                    </a:cubicBezTo>
                    <a:cubicBezTo>
                      <a:pt x="38" y="90"/>
                      <a:pt x="38" y="90"/>
                      <a:pt x="38" y="90"/>
                    </a:cubicBezTo>
                    <a:cubicBezTo>
                      <a:pt x="38" y="90"/>
                      <a:pt x="39" y="90"/>
                      <a:pt x="39" y="90"/>
                    </a:cubicBezTo>
                    <a:cubicBezTo>
                      <a:pt x="39" y="89"/>
                      <a:pt x="40" y="89"/>
                      <a:pt x="41" y="89"/>
                    </a:cubicBezTo>
                    <a:cubicBezTo>
                      <a:pt x="41" y="89"/>
                      <a:pt x="41" y="89"/>
                      <a:pt x="42" y="88"/>
                    </a:cubicBezTo>
                    <a:cubicBezTo>
                      <a:pt x="42" y="88"/>
                      <a:pt x="42" y="89"/>
                      <a:pt x="42" y="89"/>
                    </a:cubicBezTo>
                    <a:cubicBezTo>
                      <a:pt x="43" y="88"/>
                      <a:pt x="43" y="88"/>
                      <a:pt x="44" y="87"/>
                    </a:cubicBezTo>
                    <a:cubicBezTo>
                      <a:pt x="44" y="87"/>
                      <a:pt x="44" y="87"/>
                      <a:pt x="45" y="87"/>
                    </a:cubicBezTo>
                    <a:cubicBezTo>
                      <a:pt x="45" y="87"/>
                      <a:pt x="45" y="86"/>
                      <a:pt x="45" y="86"/>
                    </a:cubicBezTo>
                    <a:cubicBezTo>
                      <a:pt x="46" y="86"/>
                      <a:pt x="46" y="86"/>
                      <a:pt x="46" y="85"/>
                    </a:cubicBezTo>
                    <a:cubicBezTo>
                      <a:pt x="46" y="85"/>
                      <a:pt x="46" y="85"/>
                      <a:pt x="46" y="85"/>
                    </a:cubicBezTo>
                    <a:cubicBezTo>
                      <a:pt x="46" y="86"/>
                      <a:pt x="46" y="86"/>
                      <a:pt x="46" y="86"/>
                    </a:cubicBezTo>
                    <a:cubicBezTo>
                      <a:pt x="46" y="87"/>
                      <a:pt x="46" y="87"/>
                      <a:pt x="46" y="87"/>
                    </a:cubicBezTo>
                    <a:cubicBezTo>
                      <a:pt x="46" y="87"/>
                      <a:pt x="46" y="87"/>
                      <a:pt x="47" y="87"/>
                    </a:cubicBezTo>
                    <a:cubicBezTo>
                      <a:pt x="47" y="87"/>
                      <a:pt x="47" y="87"/>
                      <a:pt x="48" y="87"/>
                    </a:cubicBezTo>
                    <a:cubicBezTo>
                      <a:pt x="48" y="86"/>
                      <a:pt x="48" y="86"/>
                      <a:pt x="48" y="86"/>
                    </a:cubicBezTo>
                    <a:cubicBezTo>
                      <a:pt x="49" y="86"/>
                      <a:pt x="49" y="85"/>
                      <a:pt x="49" y="85"/>
                    </a:cubicBezTo>
                    <a:cubicBezTo>
                      <a:pt x="50" y="85"/>
                      <a:pt x="50" y="85"/>
                      <a:pt x="50" y="85"/>
                    </a:cubicBezTo>
                    <a:cubicBezTo>
                      <a:pt x="51" y="84"/>
                      <a:pt x="51" y="84"/>
                      <a:pt x="51" y="83"/>
                    </a:cubicBezTo>
                    <a:cubicBezTo>
                      <a:pt x="51" y="83"/>
                      <a:pt x="52" y="82"/>
                      <a:pt x="52" y="82"/>
                    </a:cubicBezTo>
                    <a:cubicBezTo>
                      <a:pt x="51" y="82"/>
                      <a:pt x="51" y="82"/>
                      <a:pt x="51" y="82"/>
                    </a:cubicBezTo>
                    <a:cubicBezTo>
                      <a:pt x="51" y="81"/>
                      <a:pt x="51" y="81"/>
                      <a:pt x="51" y="81"/>
                    </a:cubicBezTo>
                    <a:cubicBezTo>
                      <a:pt x="51" y="81"/>
                      <a:pt x="51" y="81"/>
                      <a:pt x="51" y="81"/>
                    </a:cubicBezTo>
                    <a:cubicBezTo>
                      <a:pt x="50" y="81"/>
                      <a:pt x="50" y="81"/>
                      <a:pt x="50" y="81"/>
                    </a:cubicBezTo>
                    <a:cubicBezTo>
                      <a:pt x="50" y="81"/>
                      <a:pt x="50" y="81"/>
                      <a:pt x="49" y="81"/>
                    </a:cubicBezTo>
                    <a:cubicBezTo>
                      <a:pt x="49" y="81"/>
                      <a:pt x="48" y="82"/>
                      <a:pt x="48" y="82"/>
                    </a:cubicBezTo>
                    <a:cubicBezTo>
                      <a:pt x="48" y="82"/>
                      <a:pt x="48" y="82"/>
                      <a:pt x="48" y="82"/>
                    </a:cubicBezTo>
                    <a:cubicBezTo>
                      <a:pt x="47" y="83"/>
                      <a:pt x="47" y="83"/>
                      <a:pt x="46" y="83"/>
                    </a:cubicBezTo>
                    <a:cubicBezTo>
                      <a:pt x="47" y="82"/>
                      <a:pt x="47" y="82"/>
                      <a:pt x="47" y="82"/>
                    </a:cubicBezTo>
                    <a:cubicBezTo>
                      <a:pt x="47" y="82"/>
                      <a:pt x="47" y="82"/>
                      <a:pt x="47" y="81"/>
                    </a:cubicBezTo>
                    <a:cubicBezTo>
                      <a:pt x="47" y="81"/>
                      <a:pt x="47" y="82"/>
                      <a:pt x="46" y="82"/>
                    </a:cubicBezTo>
                    <a:cubicBezTo>
                      <a:pt x="46" y="82"/>
                      <a:pt x="46" y="82"/>
                      <a:pt x="46" y="81"/>
                    </a:cubicBezTo>
                    <a:cubicBezTo>
                      <a:pt x="46" y="81"/>
                      <a:pt x="46" y="81"/>
                      <a:pt x="46" y="81"/>
                    </a:cubicBezTo>
                    <a:cubicBezTo>
                      <a:pt x="46" y="81"/>
                      <a:pt x="47" y="81"/>
                      <a:pt x="47" y="81"/>
                    </a:cubicBezTo>
                    <a:cubicBezTo>
                      <a:pt x="47" y="80"/>
                      <a:pt x="47" y="80"/>
                      <a:pt x="47" y="79"/>
                    </a:cubicBezTo>
                    <a:cubicBezTo>
                      <a:pt x="47" y="79"/>
                      <a:pt x="48" y="79"/>
                      <a:pt x="48" y="79"/>
                    </a:cubicBezTo>
                    <a:cubicBezTo>
                      <a:pt x="48" y="79"/>
                      <a:pt x="48" y="78"/>
                      <a:pt x="47" y="78"/>
                    </a:cubicBezTo>
                    <a:cubicBezTo>
                      <a:pt x="47" y="78"/>
                      <a:pt x="46" y="78"/>
                      <a:pt x="46" y="78"/>
                    </a:cubicBezTo>
                    <a:cubicBezTo>
                      <a:pt x="45" y="78"/>
                      <a:pt x="44" y="79"/>
                      <a:pt x="44" y="79"/>
                    </a:cubicBezTo>
                    <a:cubicBezTo>
                      <a:pt x="43" y="79"/>
                      <a:pt x="43" y="79"/>
                      <a:pt x="42" y="80"/>
                    </a:cubicBezTo>
                    <a:cubicBezTo>
                      <a:pt x="43" y="79"/>
                      <a:pt x="43" y="79"/>
                      <a:pt x="43" y="79"/>
                    </a:cubicBezTo>
                    <a:cubicBezTo>
                      <a:pt x="42" y="79"/>
                      <a:pt x="42" y="78"/>
                      <a:pt x="42" y="78"/>
                    </a:cubicBezTo>
                    <a:cubicBezTo>
                      <a:pt x="41" y="78"/>
                      <a:pt x="41" y="78"/>
                      <a:pt x="40" y="78"/>
                    </a:cubicBezTo>
                    <a:cubicBezTo>
                      <a:pt x="40" y="78"/>
                      <a:pt x="40" y="78"/>
                      <a:pt x="40" y="78"/>
                    </a:cubicBezTo>
                    <a:cubicBezTo>
                      <a:pt x="39" y="78"/>
                      <a:pt x="39" y="78"/>
                      <a:pt x="39" y="79"/>
                    </a:cubicBezTo>
                    <a:cubicBezTo>
                      <a:pt x="39" y="79"/>
                      <a:pt x="39" y="79"/>
                      <a:pt x="38" y="79"/>
                    </a:cubicBezTo>
                    <a:cubicBezTo>
                      <a:pt x="38" y="79"/>
                      <a:pt x="38" y="79"/>
                      <a:pt x="37" y="80"/>
                    </a:cubicBezTo>
                    <a:cubicBezTo>
                      <a:pt x="37" y="80"/>
                      <a:pt x="37" y="80"/>
                      <a:pt x="36" y="80"/>
                    </a:cubicBezTo>
                    <a:cubicBezTo>
                      <a:pt x="37" y="80"/>
                      <a:pt x="37" y="79"/>
                      <a:pt x="37" y="79"/>
                    </a:cubicBezTo>
                    <a:cubicBezTo>
                      <a:pt x="36" y="79"/>
                      <a:pt x="36" y="79"/>
                      <a:pt x="36" y="78"/>
                    </a:cubicBezTo>
                    <a:cubicBezTo>
                      <a:pt x="36" y="78"/>
                      <a:pt x="36" y="78"/>
                      <a:pt x="37" y="78"/>
                    </a:cubicBezTo>
                    <a:cubicBezTo>
                      <a:pt x="37" y="78"/>
                      <a:pt x="37" y="78"/>
                      <a:pt x="37" y="78"/>
                    </a:cubicBezTo>
                    <a:cubicBezTo>
                      <a:pt x="38" y="78"/>
                      <a:pt x="38" y="78"/>
                      <a:pt x="39" y="78"/>
                    </a:cubicBezTo>
                    <a:cubicBezTo>
                      <a:pt x="39" y="78"/>
                      <a:pt x="39" y="78"/>
                      <a:pt x="39" y="78"/>
                    </a:cubicBezTo>
                    <a:cubicBezTo>
                      <a:pt x="39" y="78"/>
                      <a:pt x="39" y="77"/>
                      <a:pt x="39" y="77"/>
                    </a:cubicBezTo>
                    <a:cubicBezTo>
                      <a:pt x="39" y="77"/>
                      <a:pt x="39" y="77"/>
                      <a:pt x="38" y="77"/>
                    </a:cubicBezTo>
                    <a:cubicBezTo>
                      <a:pt x="38" y="77"/>
                      <a:pt x="39" y="76"/>
                      <a:pt x="39" y="76"/>
                    </a:cubicBezTo>
                    <a:cubicBezTo>
                      <a:pt x="39" y="76"/>
                      <a:pt x="39" y="75"/>
                      <a:pt x="39" y="75"/>
                    </a:cubicBezTo>
                    <a:cubicBezTo>
                      <a:pt x="39" y="75"/>
                      <a:pt x="39" y="75"/>
                      <a:pt x="39" y="74"/>
                    </a:cubicBezTo>
                    <a:cubicBezTo>
                      <a:pt x="39" y="74"/>
                      <a:pt x="39" y="74"/>
                      <a:pt x="40" y="73"/>
                    </a:cubicBezTo>
                    <a:cubicBezTo>
                      <a:pt x="40" y="74"/>
                      <a:pt x="40" y="74"/>
                      <a:pt x="40" y="74"/>
                    </a:cubicBezTo>
                    <a:cubicBezTo>
                      <a:pt x="40" y="74"/>
                      <a:pt x="40" y="74"/>
                      <a:pt x="40" y="74"/>
                    </a:cubicBezTo>
                    <a:cubicBezTo>
                      <a:pt x="40" y="74"/>
                      <a:pt x="40" y="75"/>
                      <a:pt x="40" y="75"/>
                    </a:cubicBezTo>
                    <a:cubicBezTo>
                      <a:pt x="40" y="75"/>
                      <a:pt x="40" y="75"/>
                      <a:pt x="40" y="75"/>
                    </a:cubicBezTo>
                    <a:cubicBezTo>
                      <a:pt x="40" y="76"/>
                      <a:pt x="40" y="76"/>
                      <a:pt x="40" y="77"/>
                    </a:cubicBezTo>
                    <a:cubicBezTo>
                      <a:pt x="41" y="77"/>
                      <a:pt x="42" y="78"/>
                      <a:pt x="43" y="78"/>
                    </a:cubicBezTo>
                    <a:cubicBezTo>
                      <a:pt x="44" y="78"/>
                      <a:pt x="44" y="78"/>
                      <a:pt x="45" y="78"/>
                    </a:cubicBezTo>
                    <a:cubicBezTo>
                      <a:pt x="45" y="78"/>
                      <a:pt x="45" y="78"/>
                      <a:pt x="45" y="78"/>
                    </a:cubicBezTo>
                    <a:cubicBezTo>
                      <a:pt x="46" y="78"/>
                      <a:pt x="46" y="78"/>
                      <a:pt x="47" y="77"/>
                    </a:cubicBezTo>
                    <a:cubicBezTo>
                      <a:pt x="48" y="78"/>
                      <a:pt x="49" y="78"/>
                      <a:pt x="50" y="78"/>
                    </a:cubicBezTo>
                    <a:cubicBezTo>
                      <a:pt x="50" y="78"/>
                      <a:pt x="50" y="78"/>
                      <a:pt x="50" y="77"/>
                    </a:cubicBezTo>
                    <a:cubicBezTo>
                      <a:pt x="50" y="77"/>
                      <a:pt x="51" y="77"/>
                      <a:pt x="51" y="76"/>
                    </a:cubicBezTo>
                    <a:cubicBezTo>
                      <a:pt x="51" y="76"/>
                      <a:pt x="51" y="76"/>
                      <a:pt x="51" y="76"/>
                    </a:cubicBezTo>
                    <a:cubicBezTo>
                      <a:pt x="52" y="76"/>
                      <a:pt x="52" y="76"/>
                      <a:pt x="52" y="76"/>
                    </a:cubicBezTo>
                    <a:cubicBezTo>
                      <a:pt x="52" y="76"/>
                      <a:pt x="52" y="76"/>
                      <a:pt x="52" y="76"/>
                    </a:cubicBezTo>
                    <a:cubicBezTo>
                      <a:pt x="52" y="76"/>
                      <a:pt x="52" y="76"/>
                      <a:pt x="52" y="76"/>
                    </a:cubicBezTo>
                    <a:cubicBezTo>
                      <a:pt x="53" y="76"/>
                      <a:pt x="53" y="76"/>
                      <a:pt x="54" y="76"/>
                    </a:cubicBezTo>
                    <a:cubicBezTo>
                      <a:pt x="54" y="76"/>
                      <a:pt x="54" y="75"/>
                      <a:pt x="54" y="75"/>
                    </a:cubicBezTo>
                    <a:cubicBezTo>
                      <a:pt x="54" y="75"/>
                      <a:pt x="54" y="75"/>
                      <a:pt x="54" y="75"/>
                    </a:cubicBezTo>
                    <a:cubicBezTo>
                      <a:pt x="54" y="75"/>
                      <a:pt x="54" y="75"/>
                      <a:pt x="55" y="75"/>
                    </a:cubicBezTo>
                    <a:cubicBezTo>
                      <a:pt x="55" y="75"/>
                      <a:pt x="55" y="75"/>
                      <a:pt x="56" y="74"/>
                    </a:cubicBezTo>
                    <a:cubicBezTo>
                      <a:pt x="56" y="74"/>
                      <a:pt x="56" y="74"/>
                      <a:pt x="56" y="74"/>
                    </a:cubicBezTo>
                    <a:cubicBezTo>
                      <a:pt x="56" y="73"/>
                      <a:pt x="57" y="73"/>
                      <a:pt x="57" y="73"/>
                    </a:cubicBezTo>
                    <a:cubicBezTo>
                      <a:pt x="57" y="72"/>
                      <a:pt x="57" y="72"/>
                      <a:pt x="57" y="72"/>
                    </a:cubicBezTo>
                    <a:cubicBezTo>
                      <a:pt x="57" y="72"/>
                      <a:pt x="57" y="72"/>
                      <a:pt x="57" y="72"/>
                    </a:cubicBezTo>
                    <a:cubicBezTo>
                      <a:pt x="56" y="72"/>
                      <a:pt x="56" y="72"/>
                      <a:pt x="56" y="72"/>
                    </a:cubicBezTo>
                    <a:cubicBezTo>
                      <a:pt x="56" y="72"/>
                      <a:pt x="56" y="72"/>
                      <a:pt x="57" y="71"/>
                    </a:cubicBezTo>
                    <a:cubicBezTo>
                      <a:pt x="57" y="71"/>
                      <a:pt x="57" y="70"/>
                      <a:pt x="57" y="70"/>
                    </a:cubicBezTo>
                    <a:cubicBezTo>
                      <a:pt x="57" y="70"/>
                      <a:pt x="58" y="69"/>
                      <a:pt x="58" y="69"/>
                    </a:cubicBezTo>
                    <a:cubicBezTo>
                      <a:pt x="59" y="69"/>
                      <a:pt x="60" y="69"/>
                      <a:pt x="61" y="69"/>
                    </a:cubicBezTo>
                    <a:cubicBezTo>
                      <a:pt x="61" y="69"/>
                      <a:pt x="61" y="69"/>
                      <a:pt x="62" y="70"/>
                    </a:cubicBezTo>
                    <a:cubicBezTo>
                      <a:pt x="62" y="70"/>
                      <a:pt x="63" y="69"/>
                      <a:pt x="64" y="69"/>
                    </a:cubicBezTo>
                    <a:cubicBezTo>
                      <a:pt x="64" y="69"/>
                      <a:pt x="64" y="69"/>
                      <a:pt x="65" y="69"/>
                    </a:cubicBezTo>
                    <a:cubicBezTo>
                      <a:pt x="65" y="69"/>
                      <a:pt x="65" y="68"/>
                      <a:pt x="65" y="68"/>
                    </a:cubicBezTo>
                    <a:cubicBezTo>
                      <a:pt x="66" y="69"/>
                      <a:pt x="66" y="69"/>
                      <a:pt x="66" y="69"/>
                    </a:cubicBezTo>
                    <a:cubicBezTo>
                      <a:pt x="67" y="69"/>
                      <a:pt x="67" y="69"/>
                      <a:pt x="68" y="69"/>
                    </a:cubicBezTo>
                    <a:cubicBezTo>
                      <a:pt x="68" y="68"/>
                      <a:pt x="68" y="68"/>
                      <a:pt x="68" y="68"/>
                    </a:cubicBezTo>
                    <a:cubicBezTo>
                      <a:pt x="69" y="68"/>
                      <a:pt x="69" y="67"/>
                      <a:pt x="69" y="67"/>
                    </a:cubicBezTo>
                    <a:cubicBezTo>
                      <a:pt x="69" y="67"/>
                      <a:pt x="69" y="67"/>
                      <a:pt x="69" y="67"/>
                    </a:cubicBezTo>
                    <a:cubicBezTo>
                      <a:pt x="69" y="67"/>
                      <a:pt x="68" y="67"/>
                      <a:pt x="68" y="67"/>
                    </a:cubicBezTo>
                    <a:cubicBezTo>
                      <a:pt x="67" y="67"/>
                      <a:pt x="65" y="67"/>
                      <a:pt x="64" y="66"/>
                    </a:cubicBezTo>
                    <a:cubicBezTo>
                      <a:pt x="64" y="66"/>
                      <a:pt x="64" y="66"/>
                      <a:pt x="64" y="66"/>
                    </a:cubicBezTo>
                    <a:cubicBezTo>
                      <a:pt x="64" y="66"/>
                      <a:pt x="64" y="66"/>
                      <a:pt x="64" y="66"/>
                    </a:cubicBezTo>
                    <a:cubicBezTo>
                      <a:pt x="65" y="66"/>
                      <a:pt x="65" y="66"/>
                      <a:pt x="66" y="65"/>
                    </a:cubicBezTo>
                    <a:cubicBezTo>
                      <a:pt x="66" y="66"/>
                      <a:pt x="66" y="66"/>
                      <a:pt x="66" y="66"/>
                    </a:cubicBezTo>
                    <a:cubicBezTo>
                      <a:pt x="67" y="66"/>
                      <a:pt x="67" y="65"/>
                      <a:pt x="67" y="65"/>
                    </a:cubicBezTo>
                    <a:cubicBezTo>
                      <a:pt x="68" y="66"/>
                      <a:pt x="69" y="66"/>
                      <a:pt x="69" y="66"/>
                    </a:cubicBezTo>
                    <a:cubicBezTo>
                      <a:pt x="70" y="66"/>
                      <a:pt x="70" y="66"/>
                      <a:pt x="70" y="66"/>
                    </a:cubicBezTo>
                    <a:cubicBezTo>
                      <a:pt x="70" y="65"/>
                      <a:pt x="71" y="65"/>
                      <a:pt x="71" y="65"/>
                    </a:cubicBezTo>
                    <a:cubicBezTo>
                      <a:pt x="72" y="65"/>
                      <a:pt x="72" y="65"/>
                      <a:pt x="72" y="65"/>
                    </a:cubicBezTo>
                    <a:cubicBezTo>
                      <a:pt x="72" y="64"/>
                      <a:pt x="73" y="64"/>
                      <a:pt x="73" y="64"/>
                    </a:cubicBezTo>
                    <a:cubicBezTo>
                      <a:pt x="73" y="64"/>
                      <a:pt x="72" y="63"/>
                      <a:pt x="72" y="63"/>
                    </a:cubicBezTo>
                    <a:cubicBezTo>
                      <a:pt x="72" y="63"/>
                      <a:pt x="71" y="63"/>
                      <a:pt x="71" y="63"/>
                    </a:cubicBezTo>
                    <a:cubicBezTo>
                      <a:pt x="70" y="63"/>
                      <a:pt x="70" y="63"/>
                      <a:pt x="70" y="63"/>
                    </a:cubicBezTo>
                    <a:cubicBezTo>
                      <a:pt x="70" y="63"/>
                      <a:pt x="70" y="63"/>
                      <a:pt x="70" y="63"/>
                    </a:cubicBezTo>
                    <a:cubicBezTo>
                      <a:pt x="69" y="62"/>
                      <a:pt x="69" y="62"/>
                      <a:pt x="68" y="62"/>
                    </a:cubicBezTo>
                    <a:cubicBezTo>
                      <a:pt x="68" y="62"/>
                      <a:pt x="68" y="62"/>
                      <a:pt x="68" y="62"/>
                    </a:cubicBezTo>
                    <a:cubicBezTo>
                      <a:pt x="68" y="62"/>
                      <a:pt x="69" y="62"/>
                      <a:pt x="69" y="62"/>
                    </a:cubicBezTo>
                    <a:cubicBezTo>
                      <a:pt x="70" y="62"/>
                      <a:pt x="70" y="62"/>
                      <a:pt x="70" y="62"/>
                    </a:cubicBezTo>
                    <a:cubicBezTo>
                      <a:pt x="70" y="62"/>
                      <a:pt x="70" y="62"/>
                      <a:pt x="71" y="62"/>
                    </a:cubicBezTo>
                    <a:cubicBezTo>
                      <a:pt x="71" y="62"/>
                      <a:pt x="71" y="62"/>
                      <a:pt x="71" y="63"/>
                    </a:cubicBezTo>
                    <a:cubicBezTo>
                      <a:pt x="72" y="62"/>
                      <a:pt x="72" y="62"/>
                      <a:pt x="73" y="62"/>
                    </a:cubicBezTo>
                    <a:cubicBezTo>
                      <a:pt x="73" y="62"/>
                      <a:pt x="73" y="62"/>
                      <a:pt x="73" y="62"/>
                    </a:cubicBezTo>
                    <a:cubicBezTo>
                      <a:pt x="74" y="62"/>
                      <a:pt x="74" y="62"/>
                      <a:pt x="75" y="61"/>
                    </a:cubicBezTo>
                    <a:cubicBezTo>
                      <a:pt x="75" y="61"/>
                      <a:pt x="75" y="61"/>
                      <a:pt x="75" y="61"/>
                    </a:cubicBezTo>
                    <a:cubicBezTo>
                      <a:pt x="76" y="61"/>
                      <a:pt x="76" y="60"/>
                      <a:pt x="76" y="60"/>
                    </a:cubicBezTo>
                    <a:cubicBezTo>
                      <a:pt x="76" y="59"/>
                      <a:pt x="76" y="59"/>
                      <a:pt x="77" y="58"/>
                    </a:cubicBezTo>
                    <a:cubicBezTo>
                      <a:pt x="77" y="58"/>
                      <a:pt x="77" y="58"/>
                      <a:pt x="77" y="58"/>
                    </a:cubicBezTo>
                    <a:cubicBezTo>
                      <a:pt x="76" y="58"/>
                      <a:pt x="76" y="58"/>
                      <a:pt x="76" y="58"/>
                    </a:cubicBezTo>
                    <a:cubicBezTo>
                      <a:pt x="75" y="57"/>
                      <a:pt x="75" y="57"/>
                      <a:pt x="74" y="57"/>
                    </a:cubicBezTo>
                    <a:cubicBezTo>
                      <a:pt x="74" y="57"/>
                      <a:pt x="74" y="57"/>
                      <a:pt x="73" y="57"/>
                    </a:cubicBezTo>
                    <a:cubicBezTo>
                      <a:pt x="73" y="57"/>
                      <a:pt x="73" y="58"/>
                      <a:pt x="72" y="58"/>
                    </a:cubicBezTo>
                    <a:cubicBezTo>
                      <a:pt x="72" y="58"/>
                      <a:pt x="72" y="58"/>
                      <a:pt x="71" y="58"/>
                    </a:cubicBezTo>
                    <a:cubicBezTo>
                      <a:pt x="71" y="58"/>
                      <a:pt x="71" y="58"/>
                      <a:pt x="71" y="58"/>
                    </a:cubicBezTo>
                    <a:cubicBezTo>
                      <a:pt x="72" y="57"/>
                      <a:pt x="72" y="57"/>
                      <a:pt x="72" y="57"/>
                    </a:cubicBezTo>
                    <a:cubicBezTo>
                      <a:pt x="73" y="57"/>
                      <a:pt x="73" y="57"/>
                      <a:pt x="74" y="57"/>
                    </a:cubicBezTo>
                    <a:cubicBezTo>
                      <a:pt x="74" y="57"/>
                      <a:pt x="74" y="56"/>
                      <a:pt x="74" y="56"/>
                    </a:cubicBezTo>
                    <a:cubicBezTo>
                      <a:pt x="73" y="56"/>
                      <a:pt x="73" y="56"/>
                      <a:pt x="72" y="56"/>
                    </a:cubicBezTo>
                    <a:cubicBezTo>
                      <a:pt x="72" y="56"/>
                      <a:pt x="71" y="56"/>
                      <a:pt x="71" y="56"/>
                    </a:cubicBezTo>
                    <a:cubicBezTo>
                      <a:pt x="71" y="56"/>
                      <a:pt x="70" y="56"/>
                      <a:pt x="70" y="56"/>
                    </a:cubicBezTo>
                    <a:cubicBezTo>
                      <a:pt x="70" y="56"/>
                      <a:pt x="70" y="56"/>
                      <a:pt x="69" y="56"/>
                    </a:cubicBezTo>
                    <a:cubicBezTo>
                      <a:pt x="69" y="56"/>
                      <a:pt x="69" y="56"/>
                      <a:pt x="69" y="56"/>
                    </a:cubicBezTo>
                    <a:cubicBezTo>
                      <a:pt x="69" y="56"/>
                      <a:pt x="68" y="56"/>
                      <a:pt x="68" y="56"/>
                    </a:cubicBezTo>
                    <a:cubicBezTo>
                      <a:pt x="68" y="56"/>
                      <a:pt x="68" y="56"/>
                      <a:pt x="68" y="56"/>
                    </a:cubicBezTo>
                    <a:cubicBezTo>
                      <a:pt x="68" y="56"/>
                      <a:pt x="68" y="56"/>
                      <a:pt x="67" y="57"/>
                    </a:cubicBezTo>
                    <a:cubicBezTo>
                      <a:pt x="67" y="57"/>
                      <a:pt x="67" y="57"/>
                      <a:pt x="66" y="57"/>
                    </a:cubicBezTo>
                    <a:cubicBezTo>
                      <a:pt x="66" y="56"/>
                      <a:pt x="66" y="56"/>
                      <a:pt x="66" y="56"/>
                    </a:cubicBezTo>
                    <a:cubicBezTo>
                      <a:pt x="66" y="56"/>
                      <a:pt x="66" y="56"/>
                      <a:pt x="67" y="56"/>
                    </a:cubicBezTo>
                    <a:cubicBezTo>
                      <a:pt x="66" y="56"/>
                      <a:pt x="65" y="56"/>
                      <a:pt x="64" y="56"/>
                    </a:cubicBezTo>
                    <a:cubicBezTo>
                      <a:pt x="64" y="55"/>
                      <a:pt x="64" y="55"/>
                      <a:pt x="64" y="55"/>
                    </a:cubicBezTo>
                    <a:cubicBezTo>
                      <a:pt x="64" y="55"/>
                      <a:pt x="65" y="55"/>
                      <a:pt x="65" y="55"/>
                    </a:cubicBezTo>
                    <a:cubicBezTo>
                      <a:pt x="66" y="55"/>
                      <a:pt x="66" y="55"/>
                      <a:pt x="67" y="55"/>
                    </a:cubicBezTo>
                    <a:cubicBezTo>
                      <a:pt x="67" y="55"/>
                      <a:pt x="68" y="55"/>
                      <a:pt x="68" y="55"/>
                    </a:cubicBezTo>
                    <a:cubicBezTo>
                      <a:pt x="68" y="56"/>
                      <a:pt x="68" y="56"/>
                      <a:pt x="68" y="56"/>
                    </a:cubicBezTo>
                    <a:cubicBezTo>
                      <a:pt x="68" y="56"/>
                      <a:pt x="69" y="55"/>
                      <a:pt x="70" y="55"/>
                    </a:cubicBezTo>
                    <a:cubicBezTo>
                      <a:pt x="70" y="55"/>
                      <a:pt x="71" y="55"/>
                      <a:pt x="72" y="55"/>
                    </a:cubicBezTo>
                    <a:cubicBezTo>
                      <a:pt x="72" y="55"/>
                      <a:pt x="73" y="55"/>
                      <a:pt x="73" y="55"/>
                    </a:cubicBezTo>
                    <a:cubicBezTo>
                      <a:pt x="73" y="55"/>
                      <a:pt x="74" y="55"/>
                      <a:pt x="74" y="55"/>
                    </a:cubicBezTo>
                    <a:cubicBezTo>
                      <a:pt x="74" y="55"/>
                      <a:pt x="74" y="55"/>
                      <a:pt x="74" y="54"/>
                    </a:cubicBezTo>
                    <a:cubicBezTo>
                      <a:pt x="73" y="54"/>
                      <a:pt x="72" y="54"/>
                      <a:pt x="71" y="54"/>
                    </a:cubicBezTo>
                    <a:cubicBezTo>
                      <a:pt x="70" y="54"/>
                      <a:pt x="69" y="54"/>
                      <a:pt x="69" y="54"/>
                    </a:cubicBezTo>
                    <a:cubicBezTo>
                      <a:pt x="68" y="54"/>
                      <a:pt x="67" y="54"/>
                      <a:pt x="67" y="54"/>
                    </a:cubicBezTo>
                    <a:cubicBezTo>
                      <a:pt x="67" y="54"/>
                      <a:pt x="67" y="54"/>
                      <a:pt x="67" y="54"/>
                    </a:cubicBezTo>
                    <a:cubicBezTo>
                      <a:pt x="67" y="54"/>
                      <a:pt x="68" y="54"/>
                      <a:pt x="68" y="54"/>
                    </a:cubicBezTo>
                    <a:cubicBezTo>
                      <a:pt x="69" y="54"/>
                      <a:pt x="69" y="54"/>
                      <a:pt x="69" y="54"/>
                    </a:cubicBezTo>
                    <a:cubicBezTo>
                      <a:pt x="70" y="54"/>
                      <a:pt x="71" y="54"/>
                      <a:pt x="72" y="54"/>
                    </a:cubicBezTo>
                    <a:cubicBezTo>
                      <a:pt x="73" y="54"/>
                      <a:pt x="73" y="54"/>
                      <a:pt x="74" y="53"/>
                    </a:cubicBezTo>
                    <a:cubicBezTo>
                      <a:pt x="74" y="54"/>
                      <a:pt x="74" y="54"/>
                      <a:pt x="75" y="54"/>
                    </a:cubicBezTo>
                    <a:cubicBezTo>
                      <a:pt x="75" y="54"/>
                      <a:pt x="75" y="55"/>
                      <a:pt x="75" y="55"/>
                    </a:cubicBezTo>
                    <a:cubicBezTo>
                      <a:pt x="75" y="55"/>
                      <a:pt x="75" y="55"/>
                      <a:pt x="75" y="55"/>
                    </a:cubicBezTo>
                    <a:cubicBezTo>
                      <a:pt x="76" y="56"/>
                      <a:pt x="76" y="56"/>
                      <a:pt x="77" y="56"/>
                    </a:cubicBezTo>
                    <a:cubicBezTo>
                      <a:pt x="77" y="56"/>
                      <a:pt x="78" y="56"/>
                      <a:pt x="78" y="56"/>
                    </a:cubicBezTo>
                    <a:cubicBezTo>
                      <a:pt x="79" y="56"/>
                      <a:pt x="79" y="56"/>
                      <a:pt x="79" y="56"/>
                    </a:cubicBezTo>
                    <a:cubicBezTo>
                      <a:pt x="80" y="56"/>
                      <a:pt x="80" y="56"/>
                      <a:pt x="80" y="56"/>
                    </a:cubicBezTo>
                    <a:cubicBezTo>
                      <a:pt x="80" y="56"/>
                      <a:pt x="80" y="56"/>
                      <a:pt x="81" y="56"/>
                    </a:cubicBezTo>
                    <a:cubicBezTo>
                      <a:pt x="80" y="55"/>
                      <a:pt x="80" y="55"/>
                      <a:pt x="80" y="55"/>
                    </a:cubicBezTo>
                    <a:cubicBezTo>
                      <a:pt x="80" y="55"/>
                      <a:pt x="80" y="54"/>
                      <a:pt x="80" y="54"/>
                    </a:cubicBezTo>
                    <a:cubicBezTo>
                      <a:pt x="80" y="54"/>
                      <a:pt x="80" y="54"/>
                      <a:pt x="80" y="54"/>
                    </a:cubicBezTo>
                    <a:cubicBezTo>
                      <a:pt x="80" y="54"/>
                      <a:pt x="80" y="53"/>
                      <a:pt x="81" y="53"/>
                    </a:cubicBezTo>
                    <a:cubicBezTo>
                      <a:pt x="81" y="53"/>
                      <a:pt x="80" y="53"/>
                      <a:pt x="80" y="53"/>
                    </a:cubicBezTo>
                    <a:cubicBezTo>
                      <a:pt x="79" y="53"/>
                      <a:pt x="78" y="53"/>
                      <a:pt x="77" y="53"/>
                    </a:cubicBezTo>
                    <a:cubicBezTo>
                      <a:pt x="76" y="53"/>
                      <a:pt x="76" y="53"/>
                      <a:pt x="76" y="53"/>
                    </a:cubicBezTo>
                    <a:cubicBezTo>
                      <a:pt x="75" y="53"/>
                      <a:pt x="75" y="53"/>
                      <a:pt x="75" y="53"/>
                    </a:cubicBezTo>
                    <a:cubicBezTo>
                      <a:pt x="75" y="53"/>
                      <a:pt x="74" y="53"/>
                      <a:pt x="74" y="53"/>
                    </a:cubicBezTo>
                    <a:cubicBezTo>
                      <a:pt x="73" y="53"/>
                      <a:pt x="73" y="53"/>
                      <a:pt x="72" y="53"/>
                    </a:cubicBezTo>
                    <a:cubicBezTo>
                      <a:pt x="72" y="53"/>
                      <a:pt x="72" y="53"/>
                      <a:pt x="71" y="53"/>
                    </a:cubicBezTo>
                    <a:cubicBezTo>
                      <a:pt x="71" y="53"/>
                      <a:pt x="71" y="53"/>
                      <a:pt x="70" y="53"/>
                    </a:cubicBezTo>
                    <a:cubicBezTo>
                      <a:pt x="70" y="53"/>
                      <a:pt x="70" y="53"/>
                      <a:pt x="70" y="53"/>
                    </a:cubicBezTo>
                    <a:cubicBezTo>
                      <a:pt x="70" y="53"/>
                      <a:pt x="70" y="53"/>
                      <a:pt x="69" y="53"/>
                    </a:cubicBezTo>
                    <a:cubicBezTo>
                      <a:pt x="69" y="53"/>
                      <a:pt x="69" y="53"/>
                      <a:pt x="69" y="53"/>
                    </a:cubicBezTo>
                    <a:cubicBezTo>
                      <a:pt x="69" y="53"/>
                      <a:pt x="68" y="53"/>
                      <a:pt x="68" y="53"/>
                    </a:cubicBezTo>
                    <a:cubicBezTo>
                      <a:pt x="67" y="52"/>
                      <a:pt x="67" y="52"/>
                      <a:pt x="67" y="52"/>
                    </a:cubicBezTo>
                    <a:cubicBezTo>
                      <a:pt x="68" y="52"/>
                      <a:pt x="68" y="52"/>
                      <a:pt x="68" y="52"/>
                    </a:cubicBezTo>
                    <a:cubicBezTo>
                      <a:pt x="69" y="52"/>
                      <a:pt x="69" y="52"/>
                      <a:pt x="69" y="52"/>
                    </a:cubicBezTo>
                    <a:cubicBezTo>
                      <a:pt x="69" y="52"/>
                      <a:pt x="70" y="52"/>
                      <a:pt x="70" y="52"/>
                    </a:cubicBezTo>
                    <a:cubicBezTo>
                      <a:pt x="70" y="52"/>
                      <a:pt x="70" y="52"/>
                      <a:pt x="71" y="51"/>
                    </a:cubicBezTo>
                    <a:cubicBezTo>
                      <a:pt x="70" y="51"/>
                      <a:pt x="70" y="51"/>
                      <a:pt x="70" y="51"/>
                    </a:cubicBezTo>
                    <a:cubicBezTo>
                      <a:pt x="70" y="51"/>
                      <a:pt x="70" y="51"/>
                      <a:pt x="71" y="51"/>
                    </a:cubicBezTo>
                    <a:cubicBezTo>
                      <a:pt x="71" y="51"/>
                      <a:pt x="71" y="51"/>
                      <a:pt x="71" y="51"/>
                    </a:cubicBezTo>
                    <a:cubicBezTo>
                      <a:pt x="72" y="51"/>
                      <a:pt x="72" y="52"/>
                      <a:pt x="72" y="52"/>
                    </a:cubicBezTo>
                    <a:cubicBezTo>
                      <a:pt x="72" y="52"/>
                      <a:pt x="72" y="52"/>
                      <a:pt x="73" y="52"/>
                    </a:cubicBezTo>
                    <a:cubicBezTo>
                      <a:pt x="74" y="52"/>
                      <a:pt x="75" y="52"/>
                      <a:pt x="76" y="52"/>
                    </a:cubicBezTo>
                    <a:cubicBezTo>
                      <a:pt x="76" y="52"/>
                      <a:pt x="76" y="52"/>
                      <a:pt x="76" y="52"/>
                    </a:cubicBezTo>
                    <a:cubicBezTo>
                      <a:pt x="76" y="51"/>
                      <a:pt x="75" y="51"/>
                      <a:pt x="75" y="50"/>
                    </a:cubicBezTo>
                    <a:cubicBezTo>
                      <a:pt x="74" y="50"/>
                      <a:pt x="74" y="50"/>
                      <a:pt x="73" y="50"/>
                    </a:cubicBezTo>
                    <a:cubicBezTo>
                      <a:pt x="73" y="50"/>
                      <a:pt x="73" y="50"/>
                      <a:pt x="72" y="50"/>
                    </a:cubicBezTo>
                    <a:cubicBezTo>
                      <a:pt x="72" y="50"/>
                      <a:pt x="72" y="50"/>
                      <a:pt x="72" y="50"/>
                    </a:cubicBezTo>
                    <a:cubicBezTo>
                      <a:pt x="72" y="50"/>
                      <a:pt x="72" y="49"/>
                      <a:pt x="72" y="49"/>
                    </a:cubicBezTo>
                    <a:cubicBezTo>
                      <a:pt x="73" y="50"/>
                      <a:pt x="73" y="50"/>
                      <a:pt x="73" y="50"/>
                    </a:cubicBezTo>
                    <a:cubicBezTo>
                      <a:pt x="74" y="50"/>
                      <a:pt x="74" y="50"/>
                      <a:pt x="75" y="50"/>
                    </a:cubicBezTo>
                    <a:cubicBezTo>
                      <a:pt x="75" y="50"/>
                      <a:pt x="75" y="50"/>
                      <a:pt x="76" y="50"/>
                    </a:cubicBezTo>
                    <a:cubicBezTo>
                      <a:pt x="76" y="50"/>
                      <a:pt x="76" y="50"/>
                      <a:pt x="76" y="50"/>
                    </a:cubicBezTo>
                    <a:cubicBezTo>
                      <a:pt x="76" y="50"/>
                      <a:pt x="76" y="50"/>
                      <a:pt x="77" y="50"/>
                    </a:cubicBezTo>
                    <a:cubicBezTo>
                      <a:pt x="77" y="50"/>
                      <a:pt x="77" y="51"/>
                      <a:pt x="78" y="51"/>
                    </a:cubicBezTo>
                    <a:cubicBezTo>
                      <a:pt x="78" y="51"/>
                      <a:pt x="78" y="51"/>
                      <a:pt x="79" y="51"/>
                    </a:cubicBezTo>
                    <a:cubicBezTo>
                      <a:pt x="79" y="51"/>
                      <a:pt x="79" y="51"/>
                      <a:pt x="79" y="51"/>
                    </a:cubicBezTo>
                    <a:cubicBezTo>
                      <a:pt x="80" y="51"/>
                      <a:pt x="80" y="51"/>
                      <a:pt x="80" y="51"/>
                    </a:cubicBezTo>
                    <a:cubicBezTo>
                      <a:pt x="80" y="51"/>
                      <a:pt x="81" y="51"/>
                      <a:pt x="81" y="50"/>
                    </a:cubicBezTo>
                    <a:cubicBezTo>
                      <a:pt x="81" y="50"/>
                      <a:pt x="81" y="50"/>
                      <a:pt x="82" y="50"/>
                    </a:cubicBezTo>
                    <a:cubicBezTo>
                      <a:pt x="82" y="50"/>
                      <a:pt x="83" y="50"/>
                      <a:pt x="83" y="51"/>
                    </a:cubicBezTo>
                    <a:cubicBezTo>
                      <a:pt x="83" y="51"/>
                      <a:pt x="83" y="50"/>
                      <a:pt x="83" y="50"/>
                    </a:cubicBezTo>
                    <a:cubicBezTo>
                      <a:pt x="83" y="50"/>
                      <a:pt x="83" y="50"/>
                      <a:pt x="83" y="50"/>
                    </a:cubicBezTo>
                    <a:cubicBezTo>
                      <a:pt x="84" y="50"/>
                      <a:pt x="84" y="50"/>
                      <a:pt x="84" y="50"/>
                    </a:cubicBezTo>
                    <a:cubicBezTo>
                      <a:pt x="85" y="50"/>
                      <a:pt x="85" y="50"/>
                      <a:pt x="85" y="50"/>
                    </a:cubicBezTo>
                    <a:cubicBezTo>
                      <a:pt x="86" y="50"/>
                      <a:pt x="86" y="50"/>
                      <a:pt x="87" y="50"/>
                    </a:cubicBezTo>
                    <a:cubicBezTo>
                      <a:pt x="87" y="50"/>
                      <a:pt x="87" y="50"/>
                      <a:pt x="87" y="49"/>
                    </a:cubicBezTo>
                    <a:cubicBezTo>
                      <a:pt x="87" y="49"/>
                      <a:pt x="87" y="48"/>
                      <a:pt x="87" y="47"/>
                    </a:cubicBezTo>
                    <a:cubicBezTo>
                      <a:pt x="86" y="47"/>
                      <a:pt x="85" y="47"/>
                      <a:pt x="84" y="46"/>
                    </a:cubicBezTo>
                    <a:cubicBezTo>
                      <a:pt x="83" y="46"/>
                      <a:pt x="83" y="46"/>
                      <a:pt x="83" y="46"/>
                    </a:cubicBezTo>
                    <a:cubicBezTo>
                      <a:pt x="83" y="47"/>
                      <a:pt x="83" y="47"/>
                      <a:pt x="82" y="47"/>
                    </a:cubicBezTo>
                    <a:cubicBezTo>
                      <a:pt x="82" y="47"/>
                      <a:pt x="82" y="47"/>
                      <a:pt x="82" y="47"/>
                    </a:cubicBezTo>
                    <a:cubicBezTo>
                      <a:pt x="82" y="46"/>
                      <a:pt x="82" y="46"/>
                      <a:pt x="82" y="46"/>
                    </a:cubicBezTo>
                    <a:cubicBezTo>
                      <a:pt x="82" y="46"/>
                      <a:pt x="83" y="46"/>
                      <a:pt x="84" y="46"/>
                    </a:cubicBezTo>
                    <a:cubicBezTo>
                      <a:pt x="84" y="46"/>
                      <a:pt x="84" y="46"/>
                      <a:pt x="84" y="46"/>
                    </a:cubicBezTo>
                    <a:cubicBezTo>
                      <a:pt x="85" y="46"/>
                      <a:pt x="85" y="46"/>
                      <a:pt x="85" y="45"/>
                    </a:cubicBezTo>
                    <a:cubicBezTo>
                      <a:pt x="85" y="46"/>
                      <a:pt x="86" y="46"/>
                      <a:pt x="86" y="46"/>
                    </a:cubicBezTo>
                    <a:cubicBezTo>
                      <a:pt x="86" y="46"/>
                      <a:pt x="86" y="46"/>
                      <a:pt x="86" y="46"/>
                    </a:cubicBezTo>
                    <a:cubicBezTo>
                      <a:pt x="86" y="46"/>
                      <a:pt x="86" y="47"/>
                      <a:pt x="87" y="47"/>
                    </a:cubicBezTo>
                    <a:cubicBezTo>
                      <a:pt x="87" y="47"/>
                      <a:pt x="88" y="47"/>
                      <a:pt x="88" y="47"/>
                    </a:cubicBezTo>
                    <a:cubicBezTo>
                      <a:pt x="88" y="47"/>
                      <a:pt x="89" y="47"/>
                      <a:pt x="89" y="48"/>
                    </a:cubicBezTo>
                    <a:cubicBezTo>
                      <a:pt x="89" y="48"/>
                      <a:pt x="89" y="48"/>
                      <a:pt x="89" y="48"/>
                    </a:cubicBezTo>
                    <a:cubicBezTo>
                      <a:pt x="90" y="48"/>
                      <a:pt x="90" y="48"/>
                      <a:pt x="90" y="48"/>
                    </a:cubicBezTo>
                    <a:cubicBezTo>
                      <a:pt x="91" y="48"/>
                      <a:pt x="91" y="48"/>
                      <a:pt x="91" y="48"/>
                    </a:cubicBezTo>
                    <a:cubicBezTo>
                      <a:pt x="92" y="48"/>
                      <a:pt x="93" y="48"/>
                      <a:pt x="94" y="48"/>
                    </a:cubicBezTo>
                    <a:cubicBezTo>
                      <a:pt x="94" y="48"/>
                      <a:pt x="95" y="48"/>
                      <a:pt x="96" y="48"/>
                    </a:cubicBezTo>
                    <a:cubicBezTo>
                      <a:pt x="96" y="47"/>
                      <a:pt x="97" y="47"/>
                      <a:pt x="97" y="46"/>
                    </a:cubicBezTo>
                    <a:cubicBezTo>
                      <a:pt x="97" y="46"/>
                      <a:pt x="97" y="46"/>
                      <a:pt x="97" y="46"/>
                    </a:cubicBezTo>
                    <a:cubicBezTo>
                      <a:pt x="97" y="45"/>
                      <a:pt x="97" y="45"/>
                      <a:pt x="97" y="45"/>
                    </a:cubicBezTo>
                    <a:cubicBezTo>
                      <a:pt x="96" y="45"/>
                      <a:pt x="96" y="46"/>
                      <a:pt x="96" y="46"/>
                    </a:cubicBezTo>
                    <a:cubicBezTo>
                      <a:pt x="96" y="46"/>
                      <a:pt x="96" y="46"/>
                      <a:pt x="95" y="45"/>
                    </a:cubicBezTo>
                    <a:cubicBezTo>
                      <a:pt x="96" y="45"/>
                      <a:pt x="96" y="45"/>
                      <a:pt x="96" y="45"/>
                    </a:cubicBezTo>
                    <a:cubicBezTo>
                      <a:pt x="96" y="45"/>
                      <a:pt x="97" y="45"/>
                      <a:pt x="97" y="45"/>
                    </a:cubicBezTo>
                    <a:cubicBezTo>
                      <a:pt x="98" y="45"/>
                      <a:pt x="98" y="45"/>
                      <a:pt x="99" y="45"/>
                    </a:cubicBezTo>
                    <a:cubicBezTo>
                      <a:pt x="99" y="44"/>
                      <a:pt x="100" y="44"/>
                      <a:pt x="100" y="44"/>
                    </a:cubicBezTo>
                    <a:cubicBezTo>
                      <a:pt x="100" y="44"/>
                      <a:pt x="100" y="43"/>
                      <a:pt x="100" y="43"/>
                    </a:cubicBezTo>
                    <a:cubicBezTo>
                      <a:pt x="100" y="43"/>
                      <a:pt x="100" y="43"/>
                      <a:pt x="99" y="43"/>
                    </a:cubicBezTo>
                    <a:cubicBezTo>
                      <a:pt x="98" y="43"/>
                      <a:pt x="97" y="43"/>
                      <a:pt x="96" y="43"/>
                    </a:cubicBezTo>
                    <a:cubicBezTo>
                      <a:pt x="95" y="43"/>
                      <a:pt x="95" y="43"/>
                      <a:pt x="94" y="43"/>
                    </a:cubicBezTo>
                    <a:cubicBezTo>
                      <a:pt x="94" y="43"/>
                      <a:pt x="94" y="43"/>
                      <a:pt x="94" y="43"/>
                    </a:cubicBezTo>
                    <a:cubicBezTo>
                      <a:pt x="94" y="43"/>
                      <a:pt x="95" y="43"/>
                      <a:pt x="95" y="43"/>
                    </a:cubicBezTo>
                    <a:cubicBezTo>
                      <a:pt x="95" y="42"/>
                      <a:pt x="95" y="42"/>
                      <a:pt x="95" y="42"/>
                    </a:cubicBezTo>
                    <a:cubicBezTo>
                      <a:pt x="96" y="42"/>
                      <a:pt x="96" y="42"/>
                      <a:pt x="96" y="42"/>
                    </a:cubicBezTo>
                    <a:cubicBezTo>
                      <a:pt x="96" y="42"/>
                      <a:pt x="96" y="42"/>
                      <a:pt x="96" y="43"/>
                    </a:cubicBezTo>
                    <a:cubicBezTo>
                      <a:pt x="96" y="43"/>
                      <a:pt x="97" y="43"/>
                      <a:pt x="97" y="43"/>
                    </a:cubicBezTo>
                    <a:cubicBezTo>
                      <a:pt x="97" y="42"/>
                      <a:pt x="97" y="42"/>
                      <a:pt x="98" y="42"/>
                    </a:cubicBezTo>
                    <a:cubicBezTo>
                      <a:pt x="98" y="42"/>
                      <a:pt x="99" y="42"/>
                      <a:pt x="100" y="42"/>
                    </a:cubicBezTo>
                    <a:cubicBezTo>
                      <a:pt x="100" y="42"/>
                      <a:pt x="100" y="42"/>
                      <a:pt x="101" y="42"/>
                    </a:cubicBezTo>
                    <a:cubicBezTo>
                      <a:pt x="101" y="42"/>
                      <a:pt x="101" y="42"/>
                      <a:pt x="102" y="42"/>
                    </a:cubicBezTo>
                    <a:cubicBezTo>
                      <a:pt x="102" y="42"/>
                      <a:pt x="102" y="42"/>
                      <a:pt x="102" y="42"/>
                    </a:cubicBezTo>
                    <a:cubicBezTo>
                      <a:pt x="103" y="42"/>
                      <a:pt x="103" y="41"/>
                      <a:pt x="104" y="41"/>
                    </a:cubicBezTo>
                    <a:cubicBezTo>
                      <a:pt x="103" y="41"/>
                      <a:pt x="103" y="41"/>
                      <a:pt x="103" y="41"/>
                    </a:cubicBezTo>
                    <a:cubicBezTo>
                      <a:pt x="103" y="40"/>
                      <a:pt x="102" y="40"/>
                      <a:pt x="102" y="40"/>
                    </a:cubicBezTo>
                    <a:cubicBezTo>
                      <a:pt x="102" y="40"/>
                      <a:pt x="102" y="40"/>
                      <a:pt x="102" y="40"/>
                    </a:cubicBezTo>
                    <a:cubicBezTo>
                      <a:pt x="102" y="39"/>
                      <a:pt x="102" y="39"/>
                      <a:pt x="103" y="39"/>
                    </a:cubicBezTo>
                    <a:cubicBezTo>
                      <a:pt x="102" y="39"/>
                      <a:pt x="102" y="38"/>
                      <a:pt x="102" y="38"/>
                    </a:cubicBezTo>
                    <a:cubicBezTo>
                      <a:pt x="102" y="38"/>
                      <a:pt x="103" y="38"/>
                      <a:pt x="103" y="38"/>
                    </a:cubicBezTo>
                    <a:cubicBezTo>
                      <a:pt x="103" y="39"/>
                      <a:pt x="103" y="39"/>
                      <a:pt x="103" y="39"/>
                    </a:cubicBezTo>
                    <a:cubicBezTo>
                      <a:pt x="103" y="39"/>
                      <a:pt x="103" y="39"/>
                      <a:pt x="103" y="40"/>
                    </a:cubicBezTo>
                    <a:cubicBezTo>
                      <a:pt x="103" y="40"/>
                      <a:pt x="103" y="40"/>
                      <a:pt x="103" y="40"/>
                    </a:cubicBezTo>
                    <a:cubicBezTo>
                      <a:pt x="103" y="40"/>
                      <a:pt x="104" y="40"/>
                      <a:pt x="104" y="40"/>
                    </a:cubicBezTo>
                    <a:cubicBezTo>
                      <a:pt x="104" y="40"/>
                      <a:pt x="104" y="40"/>
                      <a:pt x="105" y="40"/>
                    </a:cubicBezTo>
                    <a:cubicBezTo>
                      <a:pt x="106" y="39"/>
                      <a:pt x="107" y="39"/>
                      <a:pt x="108" y="39"/>
                    </a:cubicBezTo>
                    <a:cubicBezTo>
                      <a:pt x="108" y="39"/>
                      <a:pt x="108" y="39"/>
                      <a:pt x="108" y="38"/>
                    </a:cubicBezTo>
                    <a:cubicBezTo>
                      <a:pt x="109" y="38"/>
                      <a:pt x="109" y="38"/>
                      <a:pt x="109" y="38"/>
                    </a:cubicBezTo>
                    <a:cubicBezTo>
                      <a:pt x="109" y="37"/>
                      <a:pt x="109" y="37"/>
                      <a:pt x="109" y="37"/>
                    </a:cubicBezTo>
                    <a:cubicBezTo>
                      <a:pt x="109" y="37"/>
                      <a:pt x="109" y="37"/>
                      <a:pt x="110" y="36"/>
                    </a:cubicBezTo>
                    <a:cubicBezTo>
                      <a:pt x="110" y="36"/>
                      <a:pt x="110" y="36"/>
                      <a:pt x="111" y="36"/>
                    </a:cubicBezTo>
                    <a:cubicBezTo>
                      <a:pt x="111" y="36"/>
                      <a:pt x="111" y="36"/>
                      <a:pt x="111" y="36"/>
                    </a:cubicBezTo>
                    <a:cubicBezTo>
                      <a:pt x="112" y="36"/>
                      <a:pt x="112" y="36"/>
                      <a:pt x="112" y="36"/>
                    </a:cubicBezTo>
                    <a:cubicBezTo>
                      <a:pt x="113" y="35"/>
                      <a:pt x="113" y="35"/>
                      <a:pt x="113" y="35"/>
                    </a:cubicBezTo>
                    <a:cubicBezTo>
                      <a:pt x="114" y="35"/>
                      <a:pt x="115" y="35"/>
                      <a:pt x="116" y="34"/>
                    </a:cubicBezTo>
                    <a:cubicBezTo>
                      <a:pt x="116" y="34"/>
                      <a:pt x="116" y="34"/>
                      <a:pt x="116" y="34"/>
                    </a:cubicBezTo>
                    <a:cubicBezTo>
                      <a:pt x="117" y="33"/>
                      <a:pt x="118" y="33"/>
                      <a:pt x="119" y="33"/>
                    </a:cubicBezTo>
                    <a:cubicBezTo>
                      <a:pt x="119" y="33"/>
                      <a:pt x="119" y="32"/>
                      <a:pt x="120" y="32"/>
                    </a:cubicBezTo>
                    <a:cubicBezTo>
                      <a:pt x="120" y="32"/>
                      <a:pt x="121" y="32"/>
                      <a:pt x="121" y="32"/>
                    </a:cubicBezTo>
                    <a:cubicBezTo>
                      <a:pt x="121" y="32"/>
                      <a:pt x="122" y="32"/>
                      <a:pt x="122" y="32"/>
                    </a:cubicBezTo>
                    <a:cubicBezTo>
                      <a:pt x="122" y="32"/>
                      <a:pt x="123" y="32"/>
                      <a:pt x="123" y="32"/>
                    </a:cubicBezTo>
                    <a:cubicBezTo>
                      <a:pt x="124" y="31"/>
                      <a:pt x="124" y="31"/>
                      <a:pt x="125" y="31"/>
                    </a:cubicBezTo>
                    <a:cubicBezTo>
                      <a:pt x="125" y="30"/>
                      <a:pt x="126" y="30"/>
                      <a:pt x="126" y="30"/>
                    </a:cubicBezTo>
                    <a:cubicBezTo>
                      <a:pt x="127" y="30"/>
                      <a:pt x="127" y="30"/>
                      <a:pt x="127" y="30"/>
                    </a:cubicBezTo>
                    <a:cubicBezTo>
                      <a:pt x="127" y="29"/>
                      <a:pt x="128" y="29"/>
                      <a:pt x="128" y="29"/>
                    </a:cubicBezTo>
                    <a:cubicBezTo>
                      <a:pt x="129" y="28"/>
                      <a:pt x="130" y="28"/>
                      <a:pt x="130" y="28"/>
                    </a:cubicBezTo>
                    <a:cubicBezTo>
                      <a:pt x="131" y="28"/>
                      <a:pt x="131" y="28"/>
                      <a:pt x="131" y="28"/>
                    </a:cubicBezTo>
                    <a:cubicBezTo>
                      <a:pt x="132" y="27"/>
                      <a:pt x="132" y="27"/>
                      <a:pt x="133" y="27"/>
                    </a:cubicBezTo>
                    <a:cubicBezTo>
                      <a:pt x="133" y="26"/>
                      <a:pt x="134" y="26"/>
                      <a:pt x="134" y="26"/>
                    </a:cubicBezTo>
                    <a:cubicBezTo>
                      <a:pt x="134" y="25"/>
                      <a:pt x="134" y="25"/>
                      <a:pt x="134" y="24"/>
                    </a:cubicBezTo>
                    <a:cubicBezTo>
                      <a:pt x="134" y="24"/>
                      <a:pt x="133" y="25"/>
                      <a:pt x="132" y="25"/>
                    </a:cubicBezTo>
                    <a:cubicBezTo>
                      <a:pt x="132" y="25"/>
                      <a:pt x="131" y="25"/>
                      <a:pt x="131" y="25"/>
                    </a:cubicBezTo>
                    <a:cubicBezTo>
                      <a:pt x="131" y="25"/>
                      <a:pt x="130" y="25"/>
                      <a:pt x="130" y="25"/>
                    </a:cubicBezTo>
                    <a:cubicBezTo>
                      <a:pt x="130" y="25"/>
                      <a:pt x="129" y="25"/>
                      <a:pt x="129" y="25"/>
                    </a:cubicBezTo>
                    <a:cubicBezTo>
                      <a:pt x="128" y="26"/>
                      <a:pt x="127" y="26"/>
                      <a:pt x="127" y="27"/>
                    </a:cubicBezTo>
                    <a:cubicBezTo>
                      <a:pt x="126" y="27"/>
                      <a:pt x="125" y="27"/>
                      <a:pt x="124" y="27"/>
                    </a:cubicBezTo>
                    <a:cubicBezTo>
                      <a:pt x="122" y="28"/>
                      <a:pt x="121" y="28"/>
                      <a:pt x="119" y="28"/>
                    </a:cubicBezTo>
                    <a:cubicBezTo>
                      <a:pt x="119" y="28"/>
                      <a:pt x="118" y="28"/>
                      <a:pt x="118" y="28"/>
                    </a:cubicBezTo>
                    <a:cubicBezTo>
                      <a:pt x="116" y="28"/>
                      <a:pt x="115" y="29"/>
                      <a:pt x="114" y="29"/>
                    </a:cubicBezTo>
                    <a:cubicBezTo>
                      <a:pt x="114" y="29"/>
                      <a:pt x="113" y="29"/>
                      <a:pt x="113" y="30"/>
                    </a:cubicBezTo>
                    <a:cubicBezTo>
                      <a:pt x="112" y="29"/>
                      <a:pt x="112" y="29"/>
                      <a:pt x="112" y="29"/>
                    </a:cubicBezTo>
                    <a:cubicBezTo>
                      <a:pt x="112" y="29"/>
                      <a:pt x="111" y="29"/>
                      <a:pt x="111" y="29"/>
                    </a:cubicBezTo>
                    <a:cubicBezTo>
                      <a:pt x="111" y="29"/>
                      <a:pt x="111" y="29"/>
                      <a:pt x="111" y="28"/>
                    </a:cubicBezTo>
                    <a:cubicBezTo>
                      <a:pt x="112" y="28"/>
                      <a:pt x="112" y="28"/>
                      <a:pt x="113" y="28"/>
                    </a:cubicBezTo>
                    <a:cubicBezTo>
                      <a:pt x="113" y="28"/>
                      <a:pt x="113" y="28"/>
                      <a:pt x="114" y="28"/>
                    </a:cubicBezTo>
                    <a:cubicBezTo>
                      <a:pt x="114" y="28"/>
                      <a:pt x="114" y="28"/>
                      <a:pt x="115" y="28"/>
                    </a:cubicBezTo>
                    <a:cubicBezTo>
                      <a:pt x="115" y="28"/>
                      <a:pt x="115" y="28"/>
                      <a:pt x="115" y="28"/>
                    </a:cubicBezTo>
                    <a:cubicBezTo>
                      <a:pt x="116" y="28"/>
                      <a:pt x="116" y="28"/>
                      <a:pt x="117" y="28"/>
                    </a:cubicBezTo>
                    <a:cubicBezTo>
                      <a:pt x="117" y="28"/>
                      <a:pt x="118" y="28"/>
                      <a:pt x="119" y="28"/>
                    </a:cubicBezTo>
                    <a:cubicBezTo>
                      <a:pt x="119" y="27"/>
                      <a:pt x="119" y="27"/>
                      <a:pt x="120" y="27"/>
                    </a:cubicBezTo>
                    <a:cubicBezTo>
                      <a:pt x="121" y="27"/>
                      <a:pt x="122" y="27"/>
                      <a:pt x="123" y="26"/>
                    </a:cubicBezTo>
                    <a:cubicBezTo>
                      <a:pt x="125" y="26"/>
                      <a:pt x="127" y="25"/>
                      <a:pt x="129" y="24"/>
                    </a:cubicBezTo>
                    <a:cubicBezTo>
                      <a:pt x="129" y="24"/>
                      <a:pt x="129" y="24"/>
                      <a:pt x="129" y="24"/>
                    </a:cubicBezTo>
                    <a:cubicBezTo>
                      <a:pt x="129" y="24"/>
                      <a:pt x="129" y="24"/>
                      <a:pt x="129" y="24"/>
                    </a:cubicBezTo>
                    <a:cubicBezTo>
                      <a:pt x="128" y="24"/>
                      <a:pt x="127" y="24"/>
                      <a:pt x="126" y="24"/>
                    </a:cubicBezTo>
                    <a:cubicBezTo>
                      <a:pt x="125" y="24"/>
                      <a:pt x="123" y="24"/>
                      <a:pt x="122" y="24"/>
                    </a:cubicBezTo>
                    <a:cubicBezTo>
                      <a:pt x="122" y="24"/>
                      <a:pt x="121" y="23"/>
                      <a:pt x="121" y="23"/>
                    </a:cubicBezTo>
                    <a:cubicBezTo>
                      <a:pt x="122" y="23"/>
                      <a:pt x="122" y="23"/>
                      <a:pt x="123" y="23"/>
                    </a:cubicBezTo>
                    <a:cubicBezTo>
                      <a:pt x="123" y="23"/>
                      <a:pt x="124" y="23"/>
                      <a:pt x="124" y="23"/>
                    </a:cubicBezTo>
                    <a:cubicBezTo>
                      <a:pt x="124" y="23"/>
                      <a:pt x="124" y="23"/>
                      <a:pt x="124" y="23"/>
                    </a:cubicBezTo>
                    <a:cubicBezTo>
                      <a:pt x="123" y="23"/>
                      <a:pt x="123" y="22"/>
                      <a:pt x="122" y="22"/>
                    </a:cubicBezTo>
                    <a:cubicBezTo>
                      <a:pt x="122" y="22"/>
                      <a:pt x="122" y="22"/>
                      <a:pt x="122" y="21"/>
                    </a:cubicBezTo>
                    <a:cubicBezTo>
                      <a:pt x="122" y="22"/>
                      <a:pt x="123" y="22"/>
                      <a:pt x="123" y="22"/>
                    </a:cubicBezTo>
                    <a:cubicBezTo>
                      <a:pt x="124" y="22"/>
                      <a:pt x="125" y="23"/>
                      <a:pt x="125" y="23"/>
                    </a:cubicBezTo>
                    <a:cubicBezTo>
                      <a:pt x="126" y="23"/>
                      <a:pt x="126" y="23"/>
                      <a:pt x="126" y="23"/>
                    </a:cubicBezTo>
                    <a:cubicBezTo>
                      <a:pt x="126" y="23"/>
                      <a:pt x="127" y="23"/>
                      <a:pt x="127" y="23"/>
                    </a:cubicBezTo>
                    <a:cubicBezTo>
                      <a:pt x="127" y="23"/>
                      <a:pt x="127" y="23"/>
                      <a:pt x="128" y="23"/>
                    </a:cubicBezTo>
                    <a:cubicBezTo>
                      <a:pt x="128" y="23"/>
                      <a:pt x="129" y="23"/>
                      <a:pt x="130" y="23"/>
                    </a:cubicBezTo>
                    <a:cubicBezTo>
                      <a:pt x="130" y="23"/>
                      <a:pt x="130" y="23"/>
                      <a:pt x="131" y="23"/>
                    </a:cubicBezTo>
                    <a:cubicBezTo>
                      <a:pt x="131" y="23"/>
                      <a:pt x="131" y="23"/>
                      <a:pt x="132" y="23"/>
                    </a:cubicBezTo>
                    <a:cubicBezTo>
                      <a:pt x="132" y="23"/>
                      <a:pt x="133" y="23"/>
                      <a:pt x="133" y="23"/>
                    </a:cubicBezTo>
                    <a:cubicBezTo>
                      <a:pt x="133" y="23"/>
                      <a:pt x="134" y="22"/>
                      <a:pt x="134" y="22"/>
                    </a:cubicBezTo>
                    <a:cubicBezTo>
                      <a:pt x="134" y="22"/>
                      <a:pt x="134" y="22"/>
                      <a:pt x="133" y="22"/>
                    </a:cubicBezTo>
                    <a:cubicBezTo>
                      <a:pt x="133" y="22"/>
                      <a:pt x="132" y="22"/>
                      <a:pt x="132" y="22"/>
                    </a:cubicBezTo>
                    <a:cubicBezTo>
                      <a:pt x="132" y="22"/>
                      <a:pt x="132" y="22"/>
                      <a:pt x="132" y="22"/>
                    </a:cubicBezTo>
                    <a:cubicBezTo>
                      <a:pt x="132" y="22"/>
                      <a:pt x="133" y="22"/>
                      <a:pt x="134" y="22"/>
                    </a:cubicBezTo>
                    <a:cubicBezTo>
                      <a:pt x="134" y="22"/>
                      <a:pt x="135" y="22"/>
                      <a:pt x="135" y="22"/>
                    </a:cubicBezTo>
                    <a:cubicBezTo>
                      <a:pt x="136" y="22"/>
                      <a:pt x="136" y="22"/>
                      <a:pt x="137" y="22"/>
                    </a:cubicBezTo>
                    <a:cubicBezTo>
                      <a:pt x="137" y="22"/>
                      <a:pt x="137" y="22"/>
                      <a:pt x="137" y="22"/>
                    </a:cubicBezTo>
                    <a:cubicBezTo>
                      <a:pt x="137" y="22"/>
                      <a:pt x="137" y="21"/>
                      <a:pt x="138" y="21"/>
                    </a:cubicBezTo>
                    <a:cubicBezTo>
                      <a:pt x="138" y="21"/>
                      <a:pt x="138" y="21"/>
                      <a:pt x="139" y="22"/>
                    </a:cubicBezTo>
                    <a:cubicBezTo>
                      <a:pt x="139" y="21"/>
                      <a:pt x="140" y="21"/>
                      <a:pt x="140" y="21"/>
                    </a:cubicBezTo>
                    <a:cubicBezTo>
                      <a:pt x="141" y="21"/>
                      <a:pt x="141" y="21"/>
                      <a:pt x="142" y="21"/>
                    </a:cubicBezTo>
                    <a:cubicBezTo>
                      <a:pt x="142" y="21"/>
                      <a:pt x="143" y="20"/>
                      <a:pt x="143" y="20"/>
                    </a:cubicBezTo>
                    <a:cubicBezTo>
                      <a:pt x="144" y="20"/>
                      <a:pt x="144" y="20"/>
                      <a:pt x="145" y="20"/>
                    </a:cubicBezTo>
                    <a:cubicBezTo>
                      <a:pt x="146" y="19"/>
                      <a:pt x="147" y="18"/>
                      <a:pt x="148" y="18"/>
                    </a:cubicBezTo>
                    <a:cubicBezTo>
                      <a:pt x="148" y="18"/>
                      <a:pt x="149" y="18"/>
                      <a:pt x="149" y="17"/>
                    </a:cubicBezTo>
                    <a:cubicBezTo>
                      <a:pt x="149" y="17"/>
                      <a:pt x="149" y="17"/>
                      <a:pt x="149" y="17"/>
                    </a:cubicBezTo>
                    <a:cubicBezTo>
                      <a:pt x="149" y="17"/>
                      <a:pt x="149" y="17"/>
                      <a:pt x="150" y="17"/>
                    </a:cubicBezTo>
                    <a:cubicBezTo>
                      <a:pt x="150" y="17"/>
                      <a:pt x="151" y="17"/>
                      <a:pt x="151" y="17"/>
                    </a:cubicBezTo>
                    <a:cubicBezTo>
                      <a:pt x="151" y="17"/>
                      <a:pt x="151" y="16"/>
                      <a:pt x="152" y="16"/>
                    </a:cubicBezTo>
                    <a:cubicBezTo>
                      <a:pt x="152" y="16"/>
                      <a:pt x="153" y="16"/>
                      <a:pt x="154" y="15"/>
                    </a:cubicBezTo>
                    <a:cubicBezTo>
                      <a:pt x="154" y="15"/>
                      <a:pt x="155" y="14"/>
                      <a:pt x="155" y="13"/>
                    </a:cubicBezTo>
                    <a:cubicBezTo>
                      <a:pt x="155" y="13"/>
                      <a:pt x="155" y="12"/>
                      <a:pt x="155" y="12"/>
                    </a:cubicBezTo>
                    <a:cubicBezTo>
                      <a:pt x="155" y="11"/>
                      <a:pt x="155" y="11"/>
                      <a:pt x="155" y="11"/>
                    </a:cubicBezTo>
                    <a:cubicBezTo>
                      <a:pt x="155" y="10"/>
                      <a:pt x="154" y="10"/>
                      <a:pt x="154" y="10"/>
                    </a:cubicBezTo>
                    <a:cubicBezTo>
                      <a:pt x="154" y="10"/>
                      <a:pt x="153" y="10"/>
                      <a:pt x="153" y="9"/>
                    </a:cubicBezTo>
                    <a:cubicBezTo>
                      <a:pt x="152" y="9"/>
                      <a:pt x="152" y="9"/>
                      <a:pt x="152" y="9"/>
                    </a:cubicBezTo>
                    <a:cubicBezTo>
                      <a:pt x="152" y="10"/>
                      <a:pt x="152" y="10"/>
                      <a:pt x="152" y="10"/>
                    </a:cubicBezTo>
                    <a:cubicBezTo>
                      <a:pt x="151" y="10"/>
                      <a:pt x="151" y="10"/>
                      <a:pt x="150" y="10"/>
                    </a:cubicBezTo>
                    <a:cubicBezTo>
                      <a:pt x="150" y="10"/>
                      <a:pt x="150" y="10"/>
                      <a:pt x="150" y="11"/>
                    </a:cubicBezTo>
                    <a:cubicBezTo>
                      <a:pt x="149" y="11"/>
                      <a:pt x="149" y="11"/>
                      <a:pt x="149" y="11"/>
                    </a:cubicBezTo>
                    <a:cubicBezTo>
                      <a:pt x="149" y="11"/>
                      <a:pt x="149" y="11"/>
                      <a:pt x="148" y="11"/>
                    </a:cubicBezTo>
                    <a:cubicBezTo>
                      <a:pt x="149" y="10"/>
                      <a:pt x="149" y="10"/>
                      <a:pt x="150" y="9"/>
                    </a:cubicBezTo>
                    <a:cubicBezTo>
                      <a:pt x="150" y="9"/>
                      <a:pt x="150" y="9"/>
                      <a:pt x="150" y="9"/>
                    </a:cubicBezTo>
                    <a:cubicBezTo>
                      <a:pt x="150" y="9"/>
                      <a:pt x="151" y="9"/>
                      <a:pt x="151" y="8"/>
                    </a:cubicBezTo>
                    <a:cubicBezTo>
                      <a:pt x="151" y="8"/>
                      <a:pt x="151" y="8"/>
                      <a:pt x="151" y="7"/>
                    </a:cubicBezTo>
                    <a:cubicBezTo>
                      <a:pt x="151" y="7"/>
                      <a:pt x="151" y="7"/>
                      <a:pt x="150" y="7"/>
                    </a:cubicBezTo>
                    <a:cubicBezTo>
                      <a:pt x="150" y="7"/>
                      <a:pt x="150" y="7"/>
                      <a:pt x="150" y="6"/>
                    </a:cubicBezTo>
                    <a:cubicBezTo>
                      <a:pt x="150" y="6"/>
                      <a:pt x="150" y="6"/>
                      <a:pt x="151" y="6"/>
                    </a:cubicBezTo>
                    <a:cubicBezTo>
                      <a:pt x="151" y="6"/>
                      <a:pt x="151" y="5"/>
                      <a:pt x="151" y="4"/>
                    </a:cubicBezTo>
                    <a:cubicBezTo>
                      <a:pt x="151" y="4"/>
                      <a:pt x="150" y="4"/>
                      <a:pt x="150" y="4"/>
                    </a:cubicBezTo>
                    <a:cubicBezTo>
                      <a:pt x="150" y="5"/>
                      <a:pt x="149" y="5"/>
                      <a:pt x="149" y="5"/>
                    </a:cubicBezTo>
                    <a:cubicBezTo>
                      <a:pt x="149" y="5"/>
                      <a:pt x="149" y="5"/>
                      <a:pt x="149" y="5"/>
                    </a:cubicBezTo>
                    <a:cubicBezTo>
                      <a:pt x="148" y="6"/>
                      <a:pt x="148" y="6"/>
                      <a:pt x="148" y="6"/>
                    </a:cubicBezTo>
                    <a:cubicBezTo>
                      <a:pt x="148" y="6"/>
                      <a:pt x="147" y="6"/>
                      <a:pt x="147" y="6"/>
                    </a:cubicBezTo>
                    <a:cubicBezTo>
                      <a:pt x="147" y="6"/>
                      <a:pt x="147" y="6"/>
                      <a:pt x="147" y="6"/>
                    </a:cubicBezTo>
                    <a:cubicBezTo>
                      <a:pt x="147" y="6"/>
                      <a:pt x="147" y="6"/>
                      <a:pt x="147" y="5"/>
                    </a:cubicBezTo>
                    <a:cubicBezTo>
                      <a:pt x="147" y="5"/>
                      <a:pt x="147" y="5"/>
                      <a:pt x="147" y="5"/>
                    </a:cubicBezTo>
                    <a:cubicBezTo>
                      <a:pt x="147" y="5"/>
                      <a:pt x="147" y="4"/>
                      <a:pt x="148" y="4"/>
                    </a:cubicBezTo>
                    <a:cubicBezTo>
                      <a:pt x="147" y="4"/>
                      <a:pt x="147" y="4"/>
                      <a:pt x="147" y="4"/>
                    </a:cubicBezTo>
                    <a:cubicBezTo>
                      <a:pt x="147" y="4"/>
                      <a:pt x="146" y="4"/>
                      <a:pt x="146" y="5"/>
                    </a:cubicBezTo>
                    <a:cubicBezTo>
                      <a:pt x="146" y="5"/>
                      <a:pt x="146" y="5"/>
                      <a:pt x="145" y="6"/>
                    </a:cubicBezTo>
                    <a:cubicBezTo>
                      <a:pt x="145" y="6"/>
                      <a:pt x="145" y="6"/>
                      <a:pt x="145" y="6"/>
                    </a:cubicBezTo>
                    <a:cubicBezTo>
                      <a:pt x="145" y="6"/>
                      <a:pt x="144" y="6"/>
                      <a:pt x="144" y="6"/>
                    </a:cubicBezTo>
                    <a:cubicBezTo>
                      <a:pt x="144" y="5"/>
                      <a:pt x="145" y="5"/>
                      <a:pt x="145" y="5"/>
                    </a:cubicBezTo>
                    <a:cubicBezTo>
                      <a:pt x="145" y="4"/>
                      <a:pt x="145" y="4"/>
                      <a:pt x="144" y="4"/>
                    </a:cubicBezTo>
                    <a:cubicBezTo>
                      <a:pt x="144" y="4"/>
                      <a:pt x="143" y="4"/>
                      <a:pt x="143" y="4"/>
                    </a:cubicBezTo>
                    <a:cubicBezTo>
                      <a:pt x="142" y="5"/>
                      <a:pt x="142" y="5"/>
                      <a:pt x="141" y="5"/>
                    </a:cubicBezTo>
                    <a:cubicBezTo>
                      <a:pt x="141" y="5"/>
                      <a:pt x="141" y="6"/>
                      <a:pt x="141" y="6"/>
                    </a:cubicBezTo>
                    <a:cubicBezTo>
                      <a:pt x="140" y="6"/>
                      <a:pt x="140" y="6"/>
                      <a:pt x="139" y="6"/>
                    </a:cubicBezTo>
                    <a:cubicBezTo>
                      <a:pt x="139" y="6"/>
                      <a:pt x="139" y="6"/>
                      <a:pt x="139" y="6"/>
                    </a:cubicBezTo>
                    <a:cubicBezTo>
                      <a:pt x="139" y="7"/>
                      <a:pt x="138" y="7"/>
                      <a:pt x="138" y="7"/>
                    </a:cubicBezTo>
                    <a:cubicBezTo>
                      <a:pt x="138" y="7"/>
                      <a:pt x="138" y="7"/>
                      <a:pt x="137" y="7"/>
                    </a:cubicBezTo>
                    <a:cubicBezTo>
                      <a:pt x="137" y="7"/>
                      <a:pt x="137" y="7"/>
                      <a:pt x="136" y="7"/>
                    </a:cubicBezTo>
                    <a:cubicBezTo>
                      <a:pt x="136" y="7"/>
                      <a:pt x="135" y="7"/>
                      <a:pt x="134" y="7"/>
                    </a:cubicBezTo>
                    <a:cubicBezTo>
                      <a:pt x="133" y="7"/>
                      <a:pt x="132" y="8"/>
                      <a:pt x="131" y="8"/>
                    </a:cubicBezTo>
                    <a:cubicBezTo>
                      <a:pt x="132" y="8"/>
                      <a:pt x="132" y="7"/>
                      <a:pt x="133" y="7"/>
                    </a:cubicBezTo>
                    <a:cubicBezTo>
                      <a:pt x="133" y="7"/>
                      <a:pt x="133" y="7"/>
                      <a:pt x="134" y="7"/>
                    </a:cubicBezTo>
                    <a:cubicBezTo>
                      <a:pt x="134" y="7"/>
                      <a:pt x="134" y="7"/>
                      <a:pt x="135" y="7"/>
                    </a:cubicBezTo>
                    <a:cubicBezTo>
                      <a:pt x="135" y="7"/>
                      <a:pt x="135" y="7"/>
                      <a:pt x="136" y="7"/>
                    </a:cubicBezTo>
                    <a:cubicBezTo>
                      <a:pt x="136" y="6"/>
                      <a:pt x="137" y="6"/>
                      <a:pt x="137" y="6"/>
                    </a:cubicBezTo>
                    <a:cubicBezTo>
                      <a:pt x="138" y="6"/>
                      <a:pt x="138" y="6"/>
                      <a:pt x="139" y="6"/>
                    </a:cubicBezTo>
                    <a:cubicBezTo>
                      <a:pt x="139" y="5"/>
                      <a:pt x="139" y="5"/>
                      <a:pt x="140" y="4"/>
                    </a:cubicBezTo>
                    <a:cubicBezTo>
                      <a:pt x="140" y="4"/>
                      <a:pt x="141" y="4"/>
                      <a:pt x="142" y="4"/>
                    </a:cubicBezTo>
                    <a:cubicBezTo>
                      <a:pt x="142" y="3"/>
                      <a:pt x="142" y="3"/>
                      <a:pt x="142" y="3"/>
                    </a:cubicBezTo>
                    <a:cubicBezTo>
                      <a:pt x="142" y="3"/>
                      <a:pt x="142" y="3"/>
                      <a:pt x="142" y="3"/>
                    </a:cubicBezTo>
                    <a:cubicBezTo>
                      <a:pt x="142" y="3"/>
                      <a:pt x="141" y="3"/>
                      <a:pt x="141" y="3"/>
                    </a:cubicBezTo>
                    <a:cubicBezTo>
                      <a:pt x="140" y="3"/>
                      <a:pt x="139" y="3"/>
                      <a:pt x="139" y="2"/>
                    </a:cubicBezTo>
                    <a:cubicBezTo>
                      <a:pt x="138" y="2"/>
                      <a:pt x="138" y="2"/>
                      <a:pt x="138" y="2"/>
                    </a:cubicBezTo>
                    <a:cubicBezTo>
                      <a:pt x="138" y="2"/>
                      <a:pt x="138" y="2"/>
                      <a:pt x="138" y="2"/>
                    </a:cubicBezTo>
                    <a:cubicBezTo>
                      <a:pt x="137" y="2"/>
                      <a:pt x="137" y="2"/>
                      <a:pt x="136" y="3"/>
                    </a:cubicBezTo>
                    <a:cubicBezTo>
                      <a:pt x="136" y="3"/>
                      <a:pt x="136" y="3"/>
                      <a:pt x="136" y="3"/>
                    </a:cubicBezTo>
                    <a:cubicBezTo>
                      <a:pt x="136" y="3"/>
                      <a:pt x="135" y="3"/>
                      <a:pt x="135" y="3"/>
                    </a:cubicBezTo>
                    <a:cubicBezTo>
                      <a:pt x="135" y="3"/>
                      <a:pt x="135" y="3"/>
                      <a:pt x="135" y="2"/>
                    </a:cubicBezTo>
                    <a:cubicBezTo>
                      <a:pt x="135" y="2"/>
                      <a:pt x="135" y="2"/>
                      <a:pt x="135" y="2"/>
                    </a:cubicBezTo>
                    <a:cubicBezTo>
                      <a:pt x="135" y="2"/>
                      <a:pt x="135" y="2"/>
                      <a:pt x="135" y="1"/>
                    </a:cubicBezTo>
                    <a:cubicBezTo>
                      <a:pt x="135" y="2"/>
                      <a:pt x="134" y="2"/>
                      <a:pt x="133" y="2"/>
                    </a:cubicBezTo>
                    <a:cubicBezTo>
                      <a:pt x="133" y="2"/>
                      <a:pt x="133" y="2"/>
                      <a:pt x="133" y="3"/>
                    </a:cubicBezTo>
                    <a:cubicBezTo>
                      <a:pt x="132" y="2"/>
                      <a:pt x="132" y="2"/>
                      <a:pt x="132" y="2"/>
                    </a:cubicBezTo>
                    <a:cubicBezTo>
                      <a:pt x="132" y="2"/>
                      <a:pt x="132" y="2"/>
                      <a:pt x="132" y="2"/>
                    </a:cubicBezTo>
                    <a:cubicBezTo>
                      <a:pt x="131" y="2"/>
                      <a:pt x="131" y="2"/>
                      <a:pt x="130" y="2"/>
                    </a:cubicBezTo>
                    <a:cubicBezTo>
                      <a:pt x="130" y="2"/>
                      <a:pt x="130" y="2"/>
                      <a:pt x="130" y="3"/>
                    </a:cubicBezTo>
                    <a:cubicBezTo>
                      <a:pt x="130" y="3"/>
                      <a:pt x="129" y="2"/>
                      <a:pt x="129" y="2"/>
                    </a:cubicBezTo>
                    <a:cubicBezTo>
                      <a:pt x="129" y="2"/>
                      <a:pt x="130" y="2"/>
                      <a:pt x="130" y="2"/>
                    </a:cubicBezTo>
                    <a:cubicBezTo>
                      <a:pt x="130" y="2"/>
                      <a:pt x="130" y="1"/>
                      <a:pt x="129" y="1"/>
                    </a:cubicBezTo>
                    <a:cubicBezTo>
                      <a:pt x="130" y="1"/>
                      <a:pt x="130" y="1"/>
                      <a:pt x="130" y="1"/>
                    </a:cubicBezTo>
                    <a:cubicBezTo>
                      <a:pt x="130" y="1"/>
                      <a:pt x="130" y="1"/>
                      <a:pt x="131" y="1"/>
                    </a:cubicBezTo>
                    <a:cubicBezTo>
                      <a:pt x="130" y="0"/>
                      <a:pt x="130" y="0"/>
                      <a:pt x="130" y="0"/>
                    </a:cubicBezTo>
                    <a:cubicBezTo>
                      <a:pt x="129" y="0"/>
                      <a:pt x="128" y="0"/>
                      <a:pt x="127" y="0"/>
                    </a:cubicBezTo>
                    <a:cubicBezTo>
                      <a:pt x="127" y="0"/>
                      <a:pt x="126" y="0"/>
                      <a:pt x="125" y="0"/>
                    </a:cubicBezTo>
                    <a:cubicBezTo>
                      <a:pt x="125" y="0"/>
                      <a:pt x="125" y="0"/>
                      <a:pt x="124" y="0"/>
                    </a:cubicBezTo>
                    <a:cubicBezTo>
                      <a:pt x="124" y="1"/>
                      <a:pt x="123" y="1"/>
                      <a:pt x="123" y="1"/>
                    </a:cubicBezTo>
                    <a:cubicBezTo>
                      <a:pt x="123" y="1"/>
                      <a:pt x="123" y="2"/>
                      <a:pt x="123" y="2"/>
                    </a:cubicBezTo>
                    <a:cubicBezTo>
                      <a:pt x="123" y="2"/>
                      <a:pt x="122" y="2"/>
                      <a:pt x="122" y="2"/>
                    </a:cubicBezTo>
                    <a:cubicBezTo>
                      <a:pt x="122" y="2"/>
                      <a:pt x="122" y="2"/>
                      <a:pt x="121" y="2"/>
                    </a:cubicBezTo>
                    <a:cubicBezTo>
                      <a:pt x="122" y="1"/>
                      <a:pt x="122" y="1"/>
                      <a:pt x="123" y="1"/>
                    </a:cubicBezTo>
                    <a:cubicBezTo>
                      <a:pt x="123" y="0"/>
                      <a:pt x="123" y="0"/>
                      <a:pt x="123" y="0"/>
                    </a:cubicBezTo>
                    <a:cubicBezTo>
                      <a:pt x="122" y="0"/>
                      <a:pt x="122" y="0"/>
                      <a:pt x="121" y="0"/>
                    </a:cubicBezTo>
                    <a:cubicBezTo>
                      <a:pt x="121" y="0"/>
                      <a:pt x="120" y="0"/>
                      <a:pt x="120" y="0"/>
                    </a:cubicBezTo>
                    <a:cubicBezTo>
                      <a:pt x="119" y="0"/>
                      <a:pt x="119" y="0"/>
                      <a:pt x="118" y="0"/>
                    </a:cubicBezTo>
                    <a:cubicBezTo>
                      <a:pt x="118" y="1"/>
                      <a:pt x="118" y="1"/>
                      <a:pt x="118" y="1"/>
                    </a:cubicBezTo>
                    <a:cubicBezTo>
                      <a:pt x="117" y="1"/>
                      <a:pt x="116" y="2"/>
                      <a:pt x="116" y="2"/>
                    </a:cubicBezTo>
                    <a:cubicBezTo>
                      <a:pt x="115" y="2"/>
                      <a:pt x="115" y="3"/>
                      <a:pt x="115" y="3"/>
                    </a:cubicBezTo>
                    <a:cubicBezTo>
                      <a:pt x="114" y="3"/>
                      <a:pt x="114" y="3"/>
                      <a:pt x="114" y="3"/>
                    </a:cubicBezTo>
                    <a:cubicBezTo>
                      <a:pt x="114" y="3"/>
                      <a:pt x="113" y="3"/>
                      <a:pt x="113" y="3"/>
                    </a:cubicBezTo>
                    <a:cubicBezTo>
                      <a:pt x="114" y="3"/>
                      <a:pt x="114" y="2"/>
                      <a:pt x="114" y="2"/>
                    </a:cubicBezTo>
                    <a:cubicBezTo>
                      <a:pt x="114" y="2"/>
                      <a:pt x="114" y="2"/>
                      <a:pt x="114" y="1"/>
                    </a:cubicBezTo>
                    <a:cubicBezTo>
                      <a:pt x="113" y="1"/>
                      <a:pt x="113" y="1"/>
                      <a:pt x="113" y="1"/>
                    </a:cubicBezTo>
                    <a:cubicBezTo>
                      <a:pt x="113" y="1"/>
                      <a:pt x="113" y="1"/>
                      <a:pt x="113" y="0"/>
                    </a:cubicBezTo>
                    <a:cubicBezTo>
                      <a:pt x="112" y="0"/>
                      <a:pt x="112" y="0"/>
                      <a:pt x="111" y="0"/>
                    </a:cubicBezTo>
                    <a:cubicBezTo>
                      <a:pt x="110" y="0"/>
                      <a:pt x="110" y="0"/>
                      <a:pt x="110" y="1"/>
                    </a:cubicBezTo>
                    <a:cubicBezTo>
                      <a:pt x="109" y="1"/>
                      <a:pt x="108" y="1"/>
                      <a:pt x="108" y="1"/>
                    </a:cubicBezTo>
                    <a:cubicBezTo>
                      <a:pt x="108" y="0"/>
                      <a:pt x="107" y="0"/>
                      <a:pt x="107" y="0"/>
                    </a:cubicBezTo>
                    <a:cubicBezTo>
                      <a:pt x="107" y="0"/>
                      <a:pt x="106" y="0"/>
                      <a:pt x="106" y="0"/>
                    </a:cubicBezTo>
                    <a:cubicBezTo>
                      <a:pt x="105" y="0"/>
                      <a:pt x="105" y="0"/>
                      <a:pt x="104" y="1"/>
                    </a:cubicBezTo>
                    <a:cubicBezTo>
                      <a:pt x="104" y="1"/>
                      <a:pt x="103" y="1"/>
                      <a:pt x="103" y="1"/>
                    </a:cubicBezTo>
                    <a:cubicBezTo>
                      <a:pt x="103" y="1"/>
                      <a:pt x="102" y="1"/>
                      <a:pt x="102" y="1"/>
                    </a:cubicBezTo>
                    <a:cubicBezTo>
                      <a:pt x="102" y="1"/>
                      <a:pt x="102" y="1"/>
                      <a:pt x="101" y="0"/>
                    </a:cubicBezTo>
                    <a:cubicBezTo>
                      <a:pt x="101" y="1"/>
                      <a:pt x="101" y="1"/>
                      <a:pt x="100" y="1"/>
                    </a:cubicBezTo>
                    <a:cubicBezTo>
                      <a:pt x="100" y="1"/>
                      <a:pt x="100" y="2"/>
                      <a:pt x="100" y="2"/>
                    </a:cubicBezTo>
                    <a:cubicBezTo>
                      <a:pt x="101" y="2"/>
                      <a:pt x="101" y="3"/>
                      <a:pt x="102" y="3"/>
                    </a:cubicBezTo>
                    <a:cubicBezTo>
                      <a:pt x="101" y="4"/>
                      <a:pt x="101" y="4"/>
                      <a:pt x="101" y="5"/>
                    </a:cubicBezTo>
                    <a:cubicBezTo>
                      <a:pt x="101" y="5"/>
                      <a:pt x="101" y="5"/>
                      <a:pt x="101" y="6"/>
                    </a:cubicBezTo>
                    <a:cubicBezTo>
                      <a:pt x="101" y="6"/>
                      <a:pt x="101" y="6"/>
                      <a:pt x="101" y="6"/>
                    </a:cubicBezTo>
                    <a:cubicBezTo>
                      <a:pt x="100" y="6"/>
                      <a:pt x="100" y="6"/>
                      <a:pt x="100" y="6"/>
                    </a:cubicBezTo>
                    <a:cubicBezTo>
                      <a:pt x="99" y="6"/>
                      <a:pt x="99" y="6"/>
                      <a:pt x="99" y="6"/>
                    </a:cubicBezTo>
                    <a:cubicBezTo>
                      <a:pt x="98" y="6"/>
                      <a:pt x="98" y="6"/>
                      <a:pt x="98" y="6"/>
                    </a:cubicBezTo>
                    <a:cubicBezTo>
                      <a:pt x="98" y="6"/>
                      <a:pt x="98" y="6"/>
                      <a:pt x="99" y="6"/>
                    </a:cubicBezTo>
                    <a:cubicBezTo>
                      <a:pt x="98" y="5"/>
                      <a:pt x="98" y="5"/>
                      <a:pt x="98" y="4"/>
                    </a:cubicBezTo>
                    <a:cubicBezTo>
                      <a:pt x="98" y="4"/>
                      <a:pt x="98" y="4"/>
                      <a:pt x="98" y="4"/>
                    </a:cubicBezTo>
                    <a:cubicBezTo>
                      <a:pt x="98" y="3"/>
                      <a:pt x="98" y="3"/>
                      <a:pt x="98" y="3"/>
                    </a:cubicBezTo>
                    <a:cubicBezTo>
                      <a:pt x="98" y="3"/>
                      <a:pt x="98" y="3"/>
                      <a:pt x="98" y="3"/>
                    </a:cubicBezTo>
                    <a:cubicBezTo>
                      <a:pt x="97" y="3"/>
                      <a:pt x="97" y="3"/>
                      <a:pt x="96" y="4"/>
                    </a:cubicBezTo>
                    <a:cubicBezTo>
                      <a:pt x="96" y="4"/>
                      <a:pt x="96" y="4"/>
                      <a:pt x="96" y="4"/>
                    </a:cubicBezTo>
                    <a:cubicBezTo>
                      <a:pt x="96" y="4"/>
                      <a:pt x="96" y="4"/>
                      <a:pt x="95" y="4"/>
                    </a:cubicBezTo>
                    <a:cubicBezTo>
                      <a:pt x="95" y="4"/>
                      <a:pt x="95" y="4"/>
                      <a:pt x="95" y="4"/>
                    </a:cubicBezTo>
                    <a:cubicBezTo>
                      <a:pt x="95" y="4"/>
                      <a:pt x="95" y="3"/>
                      <a:pt x="95" y="3"/>
                    </a:cubicBezTo>
                    <a:cubicBezTo>
                      <a:pt x="95" y="3"/>
                      <a:pt x="95" y="3"/>
                      <a:pt x="95" y="3"/>
                    </a:cubicBezTo>
                    <a:cubicBezTo>
                      <a:pt x="94" y="3"/>
                      <a:pt x="94" y="3"/>
                      <a:pt x="94" y="3"/>
                    </a:cubicBezTo>
                    <a:cubicBezTo>
                      <a:pt x="94" y="3"/>
                      <a:pt x="94" y="4"/>
                      <a:pt x="93" y="4"/>
                    </a:cubicBezTo>
                    <a:cubicBezTo>
                      <a:pt x="93" y="4"/>
                      <a:pt x="93" y="4"/>
                      <a:pt x="93" y="4"/>
                    </a:cubicBezTo>
                    <a:cubicBezTo>
                      <a:pt x="92" y="4"/>
                      <a:pt x="92" y="4"/>
                      <a:pt x="92" y="4"/>
                    </a:cubicBezTo>
                    <a:cubicBezTo>
                      <a:pt x="92" y="4"/>
                      <a:pt x="93" y="3"/>
                      <a:pt x="93" y="3"/>
                    </a:cubicBezTo>
                    <a:cubicBezTo>
                      <a:pt x="93" y="3"/>
                      <a:pt x="93" y="3"/>
                      <a:pt x="93" y="2"/>
                    </a:cubicBezTo>
                    <a:cubicBezTo>
                      <a:pt x="92" y="2"/>
                      <a:pt x="92" y="2"/>
                      <a:pt x="92" y="2"/>
                    </a:cubicBezTo>
                    <a:cubicBezTo>
                      <a:pt x="91" y="2"/>
                      <a:pt x="90" y="2"/>
                      <a:pt x="89" y="2"/>
                    </a:cubicBezTo>
                    <a:cubicBezTo>
                      <a:pt x="89" y="3"/>
                      <a:pt x="89" y="3"/>
                      <a:pt x="88" y="3"/>
                    </a:cubicBezTo>
                    <a:cubicBezTo>
                      <a:pt x="88" y="3"/>
                      <a:pt x="88" y="3"/>
                      <a:pt x="87" y="3"/>
                    </a:cubicBezTo>
                    <a:cubicBezTo>
                      <a:pt x="87" y="3"/>
                      <a:pt x="87" y="4"/>
                      <a:pt x="86" y="4"/>
                    </a:cubicBezTo>
                    <a:cubicBezTo>
                      <a:pt x="87" y="4"/>
                      <a:pt x="87" y="4"/>
                      <a:pt x="87" y="4"/>
                    </a:cubicBezTo>
                    <a:cubicBezTo>
                      <a:pt x="88" y="4"/>
                      <a:pt x="88" y="4"/>
                      <a:pt x="88" y="4"/>
                    </a:cubicBezTo>
                    <a:cubicBezTo>
                      <a:pt x="89" y="4"/>
                      <a:pt x="89" y="4"/>
                      <a:pt x="89" y="4"/>
                    </a:cubicBezTo>
                    <a:cubicBezTo>
                      <a:pt x="89" y="4"/>
                      <a:pt x="88" y="5"/>
                      <a:pt x="88" y="5"/>
                    </a:cubicBezTo>
                    <a:cubicBezTo>
                      <a:pt x="87" y="5"/>
                      <a:pt x="87" y="5"/>
                      <a:pt x="87" y="5"/>
                    </a:cubicBezTo>
                    <a:cubicBezTo>
                      <a:pt x="87" y="5"/>
                      <a:pt x="88" y="5"/>
                      <a:pt x="88" y="5"/>
                    </a:cubicBezTo>
                    <a:cubicBezTo>
                      <a:pt x="88" y="6"/>
                      <a:pt x="89" y="6"/>
                      <a:pt x="89" y="6"/>
                    </a:cubicBezTo>
                    <a:cubicBezTo>
                      <a:pt x="89" y="6"/>
                      <a:pt x="89" y="6"/>
                      <a:pt x="89" y="6"/>
                    </a:cubicBezTo>
                    <a:cubicBezTo>
                      <a:pt x="89" y="6"/>
                      <a:pt x="89" y="7"/>
                      <a:pt x="89" y="7"/>
                    </a:cubicBezTo>
                    <a:cubicBezTo>
                      <a:pt x="89" y="7"/>
                      <a:pt x="90" y="7"/>
                      <a:pt x="90" y="7"/>
                    </a:cubicBezTo>
                    <a:cubicBezTo>
                      <a:pt x="90" y="7"/>
                      <a:pt x="91" y="7"/>
                      <a:pt x="91" y="7"/>
                    </a:cubicBezTo>
                    <a:cubicBezTo>
                      <a:pt x="91" y="7"/>
                      <a:pt x="91" y="8"/>
                      <a:pt x="91" y="8"/>
                    </a:cubicBezTo>
                    <a:cubicBezTo>
                      <a:pt x="91" y="8"/>
                      <a:pt x="90" y="8"/>
                      <a:pt x="90" y="8"/>
                    </a:cubicBezTo>
                    <a:cubicBezTo>
                      <a:pt x="90" y="8"/>
                      <a:pt x="90" y="8"/>
                      <a:pt x="90" y="8"/>
                    </a:cubicBezTo>
                    <a:cubicBezTo>
                      <a:pt x="89" y="8"/>
                      <a:pt x="88" y="7"/>
                      <a:pt x="87" y="7"/>
                    </a:cubicBezTo>
                    <a:cubicBezTo>
                      <a:pt x="87" y="7"/>
                      <a:pt x="87" y="7"/>
                      <a:pt x="87" y="7"/>
                    </a:cubicBezTo>
                    <a:cubicBezTo>
                      <a:pt x="87" y="7"/>
                      <a:pt x="87" y="8"/>
                      <a:pt x="87" y="8"/>
                    </a:cubicBezTo>
                    <a:cubicBezTo>
                      <a:pt x="87" y="8"/>
                      <a:pt x="87" y="8"/>
                      <a:pt x="87" y="8"/>
                    </a:cubicBezTo>
                    <a:cubicBezTo>
                      <a:pt x="87" y="8"/>
                      <a:pt x="86" y="8"/>
                      <a:pt x="86" y="8"/>
                    </a:cubicBezTo>
                    <a:cubicBezTo>
                      <a:pt x="86" y="8"/>
                      <a:pt x="86" y="8"/>
                      <a:pt x="86" y="7"/>
                    </a:cubicBezTo>
                    <a:cubicBezTo>
                      <a:pt x="86" y="7"/>
                      <a:pt x="86" y="7"/>
                      <a:pt x="86" y="6"/>
                    </a:cubicBezTo>
                    <a:cubicBezTo>
                      <a:pt x="86" y="6"/>
                      <a:pt x="85" y="6"/>
                      <a:pt x="85" y="6"/>
                    </a:cubicBezTo>
                    <a:cubicBezTo>
                      <a:pt x="85" y="5"/>
                      <a:pt x="85" y="5"/>
                      <a:pt x="85" y="5"/>
                    </a:cubicBezTo>
                    <a:cubicBezTo>
                      <a:pt x="85" y="5"/>
                      <a:pt x="84" y="5"/>
                      <a:pt x="84" y="5"/>
                    </a:cubicBezTo>
                    <a:cubicBezTo>
                      <a:pt x="84" y="5"/>
                      <a:pt x="84" y="5"/>
                      <a:pt x="83" y="5"/>
                    </a:cubicBezTo>
                    <a:cubicBezTo>
                      <a:pt x="83" y="5"/>
                      <a:pt x="83" y="4"/>
                      <a:pt x="82" y="4"/>
                    </a:cubicBezTo>
                    <a:cubicBezTo>
                      <a:pt x="82" y="4"/>
                      <a:pt x="82" y="4"/>
                      <a:pt x="81" y="4"/>
                    </a:cubicBezTo>
                    <a:cubicBezTo>
                      <a:pt x="81" y="5"/>
                      <a:pt x="81" y="5"/>
                      <a:pt x="81" y="5"/>
                    </a:cubicBezTo>
                    <a:cubicBezTo>
                      <a:pt x="81" y="6"/>
                      <a:pt x="81" y="6"/>
                      <a:pt x="81" y="6"/>
                    </a:cubicBezTo>
                    <a:cubicBezTo>
                      <a:pt x="81" y="7"/>
                      <a:pt x="81" y="7"/>
                      <a:pt x="81" y="8"/>
                    </a:cubicBezTo>
                    <a:cubicBezTo>
                      <a:pt x="82" y="8"/>
                      <a:pt x="82" y="8"/>
                      <a:pt x="82" y="9"/>
                    </a:cubicBezTo>
                    <a:cubicBezTo>
                      <a:pt x="82" y="9"/>
                      <a:pt x="82" y="9"/>
                      <a:pt x="83" y="10"/>
                    </a:cubicBezTo>
                    <a:cubicBezTo>
                      <a:pt x="83" y="10"/>
                      <a:pt x="83" y="10"/>
                      <a:pt x="83" y="10"/>
                    </a:cubicBezTo>
                    <a:cubicBezTo>
                      <a:pt x="83" y="10"/>
                      <a:pt x="83" y="11"/>
                      <a:pt x="83" y="11"/>
                    </a:cubicBezTo>
                    <a:cubicBezTo>
                      <a:pt x="83" y="11"/>
                      <a:pt x="83" y="11"/>
                      <a:pt x="82" y="11"/>
                    </a:cubicBezTo>
                    <a:cubicBezTo>
                      <a:pt x="82" y="11"/>
                      <a:pt x="82" y="11"/>
                      <a:pt x="82" y="11"/>
                    </a:cubicBezTo>
                    <a:cubicBezTo>
                      <a:pt x="82" y="10"/>
                      <a:pt x="81" y="10"/>
                      <a:pt x="81" y="10"/>
                    </a:cubicBezTo>
                    <a:cubicBezTo>
                      <a:pt x="81" y="10"/>
                      <a:pt x="81" y="10"/>
                      <a:pt x="81" y="9"/>
                    </a:cubicBezTo>
                    <a:cubicBezTo>
                      <a:pt x="81" y="9"/>
                      <a:pt x="81" y="9"/>
                      <a:pt x="81" y="9"/>
                    </a:cubicBezTo>
                    <a:cubicBezTo>
                      <a:pt x="80" y="8"/>
                      <a:pt x="80" y="8"/>
                      <a:pt x="80" y="8"/>
                    </a:cubicBezTo>
                    <a:cubicBezTo>
                      <a:pt x="80" y="8"/>
                      <a:pt x="80" y="7"/>
                      <a:pt x="80" y="7"/>
                    </a:cubicBezTo>
                    <a:cubicBezTo>
                      <a:pt x="79" y="7"/>
                      <a:pt x="78" y="7"/>
                      <a:pt x="77" y="6"/>
                    </a:cubicBezTo>
                    <a:cubicBezTo>
                      <a:pt x="77" y="7"/>
                      <a:pt x="77" y="7"/>
                      <a:pt x="76" y="7"/>
                    </a:cubicBezTo>
                    <a:cubicBezTo>
                      <a:pt x="76" y="7"/>
                      <a:pt x="76" y="7"/>
                      <a:pt x="76" y="7"/>
                    </a:cubicBezTo>
                    <a:cubicBezTo>
                      <a:pt x="76" y="8"/>
                      <a:pt x="76" y="8"/>
                      <a:pt x="76" y="8"/>
                    </a:cubicBezTo>
                    <a:cubicBezTo>
                      <a:pt x="76" y="8"/>
                      <a:pt x="76" y="8"/>
                      <a:pt x="76" y="9"/>
                    </a:cubicBezTo>
                    <a:cubicBezTo>
                      <a:pt x="77" y="9"/>
                      <a:pt x="78" y="9"/>
                      <a:pt x="79" y="9"/>
                    </a:cubicBezTo>
                    <a:cubicBezTo>
                      <a:pt x="79" y="9"/>
                      <a:pt x="79" y="10"/>
                      <a:pt x="79" y="10"/>
                    </a:cubicBezTo>
                    <a:cubicBezTo>
                      <a:pt x="78" y="10"/>
                      <a:pt x="77" y="10"/>
                      <a:pt x="77" y="10"/>
                    </a:cubicBezTo>
                    <a:cubicBezTo>
                      <a:pt x="76" y="10"/>
                      <a:pt x="76" y="10"/>
                      <a:pt x="76" y="10"/>
                    </a:cubicBezTo>
                    <a:cubicBezTo>
                      <a:pt x="76" y="10"/>
                      <a:pt x="75" y="10"/>
                      <a:pt x="75" y="10"/>
                    </a:cubicBezTo>
                    <a:cubicBezTo>
                      <a:pt x="75" y="10"/>
                      <a:pt x="75" y="10"/>
                      <a:pt x="74" y="11"/>
                    </a:cubicBezTo>
                    <a:cubicBezTo>
                      <a:pt x="75" y="11"/>
                      <a:pt x="75" y="11"/>
                      <a:pt x="75" y="12"/>
                    </a:cubicBezTo>
                    <a:cubicBezTo>
                      <a:pt x="75" y="12"/>
                      <a:pt x="75" y="12"/>
                      <a:pt x="75" y="12"/>
                    </a:cubicBezTo>
                    <a:cubicBezTo>
                      <a:pt x="75" y="12"/>
                      <a:pt x="74" y="13"/>
                      <a:pt x="74" y="13"/>
                    </a:cubicBezTo>
                    <a:cubicBezTo>
                      <a:pt x="74" y="13"/>
                      <a:pt x="74" y="13"/>
                      <a:pt x="74" y="13"/>
                    </a:cubicBezTo>
                    <a:cubicBezTo>
                      <a:pt x="73" y="14"/>
                      <a:pt x="73" y="14"/>
                      <a:pt x="73" y="14"/>
                    </a:cubicBezTo>
                    <a:cubicBezTo>
                      <a:pt x="72" y="14"/>
                      <a:pt x="72" y="14"/>
                      <a:pt x="72" y="14"/>
                    </a:cubicBezTo>
                    <a:cubicBezTo>
                      <a:pt x="72" y="13"/>
                      <a:pt x="72" y="13"/>
                      <a:pt x="72" y="13"/>
                    </a:cubicBezTo>
                    <a:cubicBezTo>
                      <a:pt x="72" y="13"/>
                      <a:pt x="72" y="13"/>
                      <a:pt x="71" y="13"/>
                    </a:cubicBezTo>
                    <a:cubicBezTo>
                      <a:pt x="71" y="13"/>
                      <a:pt x="71" y="14"/>
                      <a:pt x="71" y="14"/>
                    </a:cubicBezTo>
                    <a:cubicBezTo>
                      <a:pt x="70" y="14"/>
                      <a:pt x="70" y="14"/>
                      <a:pt x="70" y="14"/>
                    </a:cubicBezTo>
                    <a:cubicBezTo>
                      <a:pt x="70" y="14"/>
                      <a:pt x="69" y="13"/>
                      <a:pt x="69" y="13"/>
                    </a:cubicBezTo>
                    <a:cubicBezTo>
                      <a:pt x="69" y="13"/>
                      <a:pt x="69" y="12"/>
                      <a:pt x="70" y="12"/>
                    </a:cubicBezTo>
                    <a:cubicBezTo>
                      <a:pt x="69" y="12"/>
                      <a:pt x="69" y="12"/>
                      <a:pt x="69" y="11"/>
                    </a:cubicBezTo>
                    <a:cubicBezTo>
                      <a:pt x="69" y="11"/>
                      <a:pt x="68" y="11"/>
                      <a:pt x="67" y="11"/>
                    </a:cubicBezTo>
                    <a:cubicBezTo>
                      <a:pt x="67" y="11"/>
                      <a:pt x="67" y="11"/>
                      <a:pt x="67" y="11"/>
                    </a:cubicBezTo>
                    <a:cubicBezTo>
                      <a:pt x="67" y="11"/>
                      <a:pt x="67" y="11"/>
                      <a:pt x="67" y="10"/>
                    </a:cubicBezTo>
                    <a:cubicBezTo>
                      <a:pt x="67" y="10"/>
                      <a:pt x="67" y="10"/>
                      <a:pt x="67" y="10"/>
                    </a:cubicBezTo>
                    <a:cubicBezTo>
                      <a:pt x="67" y="10"/>
                      <a:pt x="67" y="10"/>
                      <a:pt x="66" y="10"/>
                    </a:cubicBezTo>
                    <a:cubicBezTo>
                      <a:pt x="66" y="10"/>
                      <a:pt x="65" y="10"/>
                      <a:pt x="64" y="10"/>
                    </a:cubicBezTo>
                    <a:cubicBezTo>
                      <a:pt x="64" y="10"/>
                      <a:pt x="64" y="10"/>
                      <a:pt x="64" y="10"/>
                    </a:cubicBezTo>
                    <a:cubicBezTo>
                      <a:pt x="63" y="10"/>
                      <a:pt x="63" y="10"/>
                      <a:pt x="62" y="10"/>
                    </a:cubicBezTo>
                    <a:cubicBezTo>
                      <a:pt x="62" y="10"/>
                      <a:pt x="62" y="11"/>
                      <a:pt x="62" y="11"/>
                    </a:cubicBezTo>
                    <a:cubicBezTo>
                      <a:pt x="62" y="11"/>
                      <a:pt x="63" y="11"/>
                      <a:pt x="63" y="11"/>
                    </a:cubicBezTo>
                    <a:cubicBezTo>
                      <a:pt x="63" y="12"/>
                      <a:pt x="63" y="12"/>
                      <a:pt x="63" y="13"/>
                    </a:cubicBezTo>
                    <a:cubicBezTo>
                      <a:pt x="63" y="13"/>
                      <a:pt x="63" y="13"/>
                      <a:pt x="63" y="13"/>
                    </a:cubicBezTo>
                    <a:cubicBezTo>
                      <a:pt x="62" y="13"/>
                      <a:pt x="62" y="13"/>
                      <a:pt x="61" y="13"/>
                    </a:cubicBezTo>
                    <a:cubicBezTo>
                      <a:pt x="61" y="13"/>
                      <a:pt x="61" y="13"/>
                      <a:pt x="60" y="13"/>
                    </a:cubicBezTo>
                    <a:cubicBezTo>
                      <a:pt x="60" y="13"/>
                      <a:pt x="60" y="13"/>
                      <a:pt x="59" y="13"/>
                    </a:cubicBezTo>
                    <a:cubicBezTo>
                      <a:pt x="59" y="13"/>
                      <a:pt x="58" y="13"/>
                      <a:pt x="58" y="13"/>
                    </a:cubicBezTo>
                    <a:cubicBezTo>
                      <a:pt x="58" y="14"/>
                      <a:pt x="58" y="14"/>
                      <a:pt x="58" y="14"/>
                    </a:cubicBezTo>
                    <a:cubicBezTo>
                      <a:pt x="58" y="14"/>
                      <a:pt x="58" y="14"/>
                      <a:pt x="59" y="14"/>
                    </a:cubicBezTo>
                    <a:cubicBezTo>
                      <a:pt x="59" y="15"/>
                      <a:pt x="59" y="15"/>
                      <a:pt x="59" y="15"/>
                    </a:cubicBezTo>
                    <a:cubicBezTo>
                      <a:pt x="60" y="15"/>
                      <a:pt x="60" y="15"/>
                      <a:pt x="60" y="15"/>
                    </a:cubicBezTo>
                    <a:cubicBezTo>
                      <a:pt x="60" y="16"/>
                      <a:pt x="60" y="16"/>
                      <a:pt x="60" y="16"/>
                    </a:cubicBezTo>
                    <a:cubicBezTo>
                      <a:pt x="61" y="16"/>
                      <a:pt x="61" y="16"/>
                      <a:pt x="61" y="17"/>
                    </a:cubicBezTo>
                    <a:cubicBezTo>
                      <a:pt x="61" y="17"/>
                      <a:pt x="61" y="16"/>
                      <a:pt x="62" y="16"/>
                    </a:cubicBezTo>
                    <a:cubicBezTo>
                      <a:pt x="62" y="17"/>
                      <a:pt x="62" y="17"/>
                      <a:pt x="63" y="17"/>
                    </a:cubicBezTo>
                    <a:cubicBezTo>
                      <a:pt x="63" y="18"/>
                      <a:pt x="63" y="18"/>
                      <a:pt x="63" y="18"/>
                    </a:cubicBezTo>
                    <a:cubicBezTo>
                      <a:pt x="63" y="18"/>
                      <a:pt x="63" y="18"/>
                      <a:pt x="63" y="19"/>
                    </a:cubicBezTo>
                    <a:cubicBezTo>
                      <a:pt x="63" y="18"/>
                      <a:pt x="63" y="18"/>
                      <a:pt x="63" y="18"/>
                    </a:cubicBezTo>
                    <a:cubicBezTo>
                      <a:pt x="62" y="18"/>
                      <a:pt x="62" y="18"/>
                      <a:pt x="62" y="18"/>
                    </a:cubicBezTo>
                    <a:cubicBezTo>
                      <a:pt x="62" y="18"/>
                      <a:pt x="61" y="19"/>
                      <a:pt x="61" y="19"/>
                    </a:cubicBezTo>
                    <a:cubicBezTo>
                      <a:pt x="61" y="19"/>
                      <a:pt x="61" y="19"/>
                      <a:pt x="61" y="19"/>
                    </a:cubicBezTo>
                    <a:cubicBezTo>
                      <a:pt x="60" y="18"/>
                      <a:pt x="60" y="18"/>
                      <a:pt x="60" y="18"/>
                    </a:cubicBezTo>
                    <a:cubicBezTo>
                      <a:pt x="60" y="18"/>
                      <a:pt x="61" y="18"/>
                      <a:pt x="61" y="18"/>
                    </a:cubicBezTo>
                    <a:cubicBezTo>
                      <a:pt x="61" y="17"/>
                      <a:pt x="60" y="17"/>
                      <a:pt x="60" y="17"/>
                    </a:cubicBezTo>
                    <a:cubicBezTo>
                      <a:pt x="60" y="17"/>
                      <a:pt x="60" y="17"/>
                      <a:pt x="60" y="18"/>
                    </a:cubicBezTo>
                    <a:cubicBezTo>
                      <a:pt x="59" y="18"/>
                      <a:pt x="59" y="18"/>
                      <a:pt x="59" y="18"/>
                    </a:cubicBezTo>
                    <a:cubicBezTo>
                      <a:pt x="59" y="18"/>
                      <a:pt x="59" y="18"/>
                      <a:pt x="59" y="19"/>
                    </a:cubicBezTo>
                    <a:cubicBezTo>
                      <a:pt x="59" y="19"/>
                      <a:pt x="59" y="19"/>
                      <a:pt x="59" y="19"/>
                    </a:cubicBezTo>
                    <a:cubicBezTo>
                      <a:pt x="59" y="19"/>
                      <a:pt x="58" y="19"/>
                      <a:pt x="58" y="19"/>
                    </a:cubicBezTo>
                    <a:cubicBezTo>
                      <a:pt x="58" y="19"/>
                      <a:pt x="58" y="19"/>
                      <a:pt x="58" y="19"/>
                    </a:cubicBezTo>
                    <a:cubicBezTo>
                      <a:pt x="58" y="18"/>
                      <a:pt x="58" y="18"/>
                      <a:pt x="58" y="18"/>
                    </a:cubicBezTo>
                    <a:cubicBezTo>
                      <a:pt x="58" y="17"/>
                      <a:pt x="58" y="17"/>
                      <a:pt x="58" y="17"/>
                    </a:cubicBezTo>
                    <a:cubicBezTo>
                      <a:pt x="57" y="17"/>
                      <a:pt x="57" y="16"/>
                      <a:pt x="56" y="16"/>
                    </a:cubicBezTo>
                    <a:cubicBezTo>
                      <a:pt x="56" y="16"/>
                      <a:pt x="56" y="16"/>
                      <a:pt x="56" y="16"/>
                    </a:cubicBezTo>
                    <a:cubicBezTo>
                      <a:pt x="55" y="17"/>
                      <a:pt x="55" y="17"/>
                      <a:pt x="55" y="18"/>
                    </a:cubicBezTo>
                    <a:cubicBezTo>
                      <a:pt x="54" y="18"/>
                      <a:pt x="54" y="18"/>
                      <a:pt x="54" y="18"/>
                    </a:cubicBezTo>
                    <a:cubicBezTo>
                      <a:pt x="54" y="18"/>
                      <a:pt x="54" y="19"/>
                      <a:pt x="54" y="19"/>
                    </a:cubicBezTo>
                    <a:cubicBezTo>
                      <a:pt x="54" y="19"/>
                      <a:pt x="54" y="19"/>
                      <a:pt x="55" y="19"/>
                    </a:cubicBezTo>
                    <a:cubicBezTo>
                      <a:pt x="54" y="19"/>
                      <a:pt x="54" y="19"/>
                      <a:pt x="54" y="20"/>
                    </a:cubicBezTo>
                    <a:cubicBezTo>
                      <a:pt x="54" y="19"/>
                      <a:pt x="54" y="19"/>
                      <a:pt x="53" y="19"/>
                    </a:cubicBezTo>
                    <a:cubicBezTo>
                      <a:pt x="53" y="19"/>
                      <a:pt x="53" y="19"/>
                      <a:pt x="53" y="19"/>
                    </a:cubicBezTo>
                    <a:cubicBezTo>
                      <a:pt x="53" y="19"/>
                      <a:pt x="53" y="18"/>
                      <a:pt x="53" y="18"/>
                    </a:cubicBezTo>
                    <a:cubicBezTo>
                      <a:pt x="53" y="18"/>
                      <a:pt x="53" y="18"/>
                      <a:pt x="53" y="18"/>
                    </a:cubicBezTo>
                    <a:cubicBezTo>
                      <a:pt x="53" y="17"/>
                      <a:pt x="53" y="17"/>
                      <a:pt x="53" y="17"/>
                    </a:cubicBezTo>
                    <a:cubicBezTo>
                      <a:pt x="52" y="17"/>
                      <a:pt x="52" y="17"/>
                      <a:pt x="51" y="17"/>
                    </a:cubicBezTo>
                    <a:cubicBezTo>
                      <a:pt x="51" y="16"/>
                      <a:pt x="51" y="16"/>
                      <a:pt x="51" y="16"/>
                    </a:cubicBezTo>
                    <a:cubicBezTo>
                      <a:pt x="51" y="16"/>
                      <a:pt x="51" y="15"/>
                      <a:pt x="51" y="15"/>
                    </a:cubicBezTo>
                    <a:cubicBezTo>
                      <a:pt x="51" y="15"/>
                      <a:pt x="51" y="15"/>
                      <a:pt x="50" y="15"/>
                    </a:cubicBezTo>
                    <a:cubicBezTo>
                      <a:pt x="50" y="16"/>
                      <a:pt x="49" y="16"/>
                      <a:pt x="49" y="16"/>
                    </a:cubicBezTo>
                    <a:cubicBezTo>
                      <a:pt x="49" y="16"/>
                      <a:pt x="48" y="16"/>
                      <a:pt x="48" y="16"/>
                    </a:cubicBezTo>
                    <a:cubicBezTo>
                      <a:pt x="48" y="17"/>
                      <a:pt x="48" y="17"/>
                      <a:pt x="48" y="17"/>
                    </a:cubicBezTo>
                    <a:cubicBezTo>
                      <a:pt x="48" y="18"/>
                      <a:pt x="48" y="18"/>
                      <a:pt x="48" y="18"/>
                    </a:cubicBezTo>
                    <a:cubicBezTo>
                      <a:pt x="48" y="18"/>
                      <a:pt x="48" y="18"/>
                      <a:pt x="48" y="18"/>
                    </a:cubicBezTo>
                    <a:cubicBezTo>
                      <a:pt x="48" y="18"/>
                      <a:pt x="48" y="19"/>
                      <a:pt x="48" y="19"/>
                    </a:cubicBezTo>
                    <a:cubicBezTo>
                      <a:pt x="48" y="19"/>
                      <a:pt x="48" y="19"/>
                      <a:pt x="47" y="19"/>
                    </a:cubicBezTo>
                    <a:cubicBezTo>
                      <a:pt x="47" y="19"/>
                      <a:pt x="47" y="19"/>
                      <a:pt x="47" y="19"/>
                    </a:cubicBezTo>
                    <a:cubicBezTo>
                      <a:pt x="47" y="19"/>
                      <a:pt x="47" y="19"/>
                      <a:pt x="48" y="18"/>
                    </a:cubicBezTo>
                    <a:cubicBezTo>
                      <a:pt x="47" y="18"/>
                      <a:pt x="47" y="18"/>
                      <a:pt x="47" y="18"/>
                    </a:cubicBezTo>
                    <a:cubicBezTo>
                      <a:pt x="47" y="18"/>
                      <a:pt x="47" y="19"/>
                      <a:pt x="46" y="19"/>
                    </a:cubicBezTo>
                    <a:cubicBezTo>
                      <a:pt x="46" y="19"/>
                      <a:pt x="46" y="19"/>
                      <a:pt x="46" y="20"/>
                    </a:cubicBezTo>
                    <a:cubicBezTo>
                      <a:pt x="46" y="20"/>
                      <a:pt x="45" y="20"/>
                      <a:pt x="45" y="20"/>
                    </a:cubicBezTo>
                    <a:cubicBezTo>
                      <a:pt x="45" y="20"/>
                      <a:pt x="45" y="19"/>
                      <a:pt x="45" y="18"/>
                    </a:cubicBezTo>
                    <a:cubicBezTo>
                      <a:pt x="45" y="18"/>
                      <a:pt x="45" y="18"/>
                      <a:pt x="45" y="18"/>
                    </a:cubicBezTo>
                    <a:cubicBezTo>
                      <a:pt x="45" y="18"/>
                      <a:pt x="45" y="18"/>
                      <a:pt x="45" y="18"/>
                    </a:cubicBezTo>
                    <a:cubicBezTo>
                      <a:pt x="45" y="18"/>
                      <a:pt x="44" y="18"/>
                      <a:pt x="44" y="18"/>
                    </a:cubicBezTo>
                    <a:cubicBezTo>
                      <a:pt x="44" y="18"/>
                      <a:pt x="44" y="18"/>
                      <a:pt x="43" y="18"/>
                    </a:cubicBezTo>
                    <a:cubicBezTo>
                      <a:pt x="43" y="18"/>
                      <a:pt x="42" y="18"/>
                      <a:pt x="41" y="18"/>
                    </a:cubicBezTo>
                    <a:cubicBezTo>
                      <a:pt x="40" y="19"/>
                      <a:pt x="40" y="19"/>
                      <a:pt x="39" y="19"/>
                    </a:cubicBezTo>
                    <a:cubicBezTo>
                      <a:pt x="39" y="19"/>
                      <a:pt x="38" y="19"/>
                      <a:pt x="38" y="19"/>
                    </a:cubicBezTo>
                    <a:cubicBezTo>
                      <a:pt x="38" y="20"/>
                      <a:pt x="37" y="20"/>
                      <a:pt x="37" y="20"/>
                    </a:cubicBezTo>
                    <a:cubicBezTo>
                      <a:pt x="37" y="20"/>
                      <a:pt x="36" y="21"/>
                      <a:pt x="36" y="21"/>
                    </a:cubicBezTo>
                    <a:cubicBezTo>
                      <a:pt x="36" y="21"/>
                      <a:pt x="35" y="21"/>
                      <a:pt x="35" y="21"/>
                    </a:cubicBezTo>
                    <a:cubicBezTo>
                      <a:pt x="35" y="21"/>
                      <a:pt x="34" y="22"/>
                      <a:pt x="34" y="22"/>
                    </a:cubicBezTo>
                    <a:cubicBezTo>
                      <a:pt x="34" y="22"/>
                      <a:pt x="34" y="22"/>
                      <a:pt x="34" y="23"/>
                    </a:cubicBezTo>
                    <a:cubicBezTo>
                      <a:pt x="34" y="23"/>
                      <a:pt x="33" y="22"/>
                      <a:pt x="33" y="22"/>
                    </a:cubicBezTo>
                    <a:cubicBezTo>
                      <a:pt x="33" y="23"/>
                      <a:pt x="33" y="23"/>
                      <a:pt x="33" y="23"/>
                    </a:cubicBezTo>
                    <a:cubicBezTo>
                      <a:pt x="33" y="23"/>
                      <a:pt x="33" y="23"/>
                      <a:pt x="33" y="23"/>
                    </a:cubicBezTo>
                    <a:cubicBezTo>
                      <a:pt x="33" y="23"/>
                      <a:pt x="33" y="23"/>
                      <a:pt x="34"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142" name="Freeform 1083"/>
              <p:cNvSpPr>
                <a:spLocks/>
              </p:cNvSpPr>
              <p:nvPr/>
            </p:nvSpPr>
            <p:spPr bwMode="auto">
              <a:xfrm>
                <a:off x="1697" y="2372"/>
                <a:ext cx="23" cy="19"/>
              </a:xfrm>
              <a:custGeom>
                <a:avLst/>
                <a:gdLst>
                  <a:gd name="T0" fmla="*/ 1 w 10"/>
                  <a:gd name="T1" fmla="*/ 7 h 8"/>
                  <a:gd name="T2" fmla="*/ 3 w 10"/>
                  <a:gd name="T3" fmla="*/ 7 h 8"/>
                  <a:gd name="T4" fmla="*/ 3 w 10"/>
                  <a:gd name="T5" fmla="*/ 8 h 8"/>
                  <a:gd name="T6" fmla="*/ 3 w 10"/>
                  <a:gd name="T7" fmla="*/ 8 h 8"/>
                  <a:gd name="T8" fmla="*/ 4 w 10"/>
                  <a:gd name="T9" fmla="*/ 7 h 8"/>
                  <a:gd name="T10" fmla="*/ 4 w 10"/>
                  <a:gd name="T11" fmla="*/ 7 h 8"/>
                  <a:gd name="T12" fmla="*/ 4 w 10"/>
                  <a:gd name="T13" fmla="*/ 7 h 8"/>
                  <a:gd name="T14" fmla="*/ 5 w 10"/>
                  <a:gd name="T15" fmla="*/ 7 h 8"/>
                  <a:gd name="T16" fmla="*/ 7 w 10"/>
                  <a:gd name="T17" fmla="*/ 6 h 8"/>
                  <a:gd name="T18" fmla="*/ 8 w 10"/>
                  <a:gd name="T19" fmla="*/ 5 h 8"/>
                  <a:gd name="T20" fmla="*/ 9 w 10"/>
                  <a:gd name="T21" fmla="*/ 5 h 8"/>
                  <a:gd name="T22" fmla="*/ 10 w 10"/>
                  <a:gd name="T23" fmla="*/ 5 h 8"/>
                  <a:gd name="T24" fmla="*/ 9 w 10"/>
                  <a:gd name="T25" fmla="*/ 4 h 8"/>
                  <a:gd name="T26" fmla="*/ 9 w 10"/>
                  <a:gd name="T27" fmla="*/ 4 h 8"/>
                  <a:gd name="T28" fmla="*/ 8 w 10"/>
                  <a:gd name="T29" fmla="*/ 4 h 8"/>
                  <a:gd name="T30" fmla="*/ 7 w 10"/>
                  <a:gd name="T31" fmla="*/ 4 h 8"/>
                  <a:gd name="T32" fmla="*/ 7 w 10"/>
                  <a:gd name="T33" fmla="*/ 4 h 8"/>
                  <a:gd name="T34" fmla="*/ 7 w 10"/>
                  <a:gd name="T35" fmla="*/ 5 h 8"/>
                  <a:gd name="T36" fmla="*/ 6 w 10"/>
                  <a:gd name="T37" fmla="*/ 4 h 8"/>
                  <a:gd name="T38" fmla="*/ 7 w 10"/>
                  <a:gd name="T39" fmla="*/ 4 h 8"/>
                  <a:gd name="T40" fmla="*/ 6 w 10"/>
                  <a:gd name="T41" fmla="*/ 3 h 8"/>
                  <a:gd name="T42" fmla="*/ 5 w 10"/>
                  <a:gd name="T43" fmla="*/ 3 h 8"/>
                  <a:gd name="T44" fmla="*/ 6 w 10"/>
                  <a:gd name="T45" fmla="*/ 3 h 8"/>
                  <a:gd name="T46" fmla="*/ 7 w 10"/>
                  <a:gd name="T47" fmla="*/ 1 h 8"/>
                  <a:gd name="T48" fmla="*/ 6 w 10"/>
                  <a:gd name="T49" fmla="*/ 1 h 8"/>
                  <a:gd name="T50" fmla="*/ 6 w 10"/>
                  <a:gd name="T51" fmla="*/ 1 h 8"/>
                  <a:gd name="T52" fmla="*/ 6 w 10"/>
                  <a:gd name="T53" fmla="*/ 0 h 8"/>
                  <a:gd name="T54" fmla="*/ 6 w 10"/>
                  <a:gd name="T55" fmla="*/ 0 h 8"/>
                  <a:gd name="T56" fmla="*/ 5 w 10"/>
                  <a:gd name="T57" fmla="*/ 0 h 8"/>
                  <a:gd name="T58" fmla="*/ 5 w 10"/>
                  <a:gd name="T59" fmla="*/ 1 h 8"/>
                  <a:gd name="T60" fmla="*/ 3 w 10"/>
                  <a:gd name="T61" fmla="*/ 2 h 8"/>
                  <a:gd name="T62" fmla="*/ 3 w 10"/>
                  <a:gd name="T63" fmla="*/ 3 h 8"/>
                  <a:gd name="T64" fmla="*/ 3 w 10"/>
                  <a:gd name="T65" fmla="*/ 3 h 8"/>
                  <a:gd name="T66" fmla="*/ 2 w 10"/>
                  <a:gd name="T67" fmla="*/ 4 h 8"/>
                  <a:gd name="T68" fmla="*/ 0 w 10"/>
                  <a:gd name="T69" fmla="*/ 5 h 8"/>
                  <a:gd name="T70" fmla="*/ 0 w 10"/>
                  <a:gd name="T71" fmla="*/ 6 h 8"/>
                  <a:gd name="T72" fmla="*/ 1 w 10"/>
                  <a:gd name="T73" fmla="*/ 6 h 8"/>
                  <a:gd name="T74" fmla="*/ 1 w 10"/>
                  <a:gd name="T75" fmla="*/ 7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 h="8">
                    <a:moveTo>
                      <a:pt x="1" y="7"/>
                    </a:moveTo>
                    <a:cubicBezTo>
                      <a:pt x="2" y="7"/>
                      <a:pt x="2" y="7"/>
                      <a:pt x="3" y="7"/>
                    </a:cubicBezTo>
                    <a:cubicBezTo>
                      <a:pt x="3" y="8"/>
                      <a:pt x="3" y="8"/>
                      <a:pt x="3" y="8"/>
                    </a:cubicBezTo>
                    <a:cubicBezTo>
                      <a:pt x="3" y="8"/>
                      <a:pt x="3" y="8"/>
                      <a:pt x="3" y="8"/>
                    </a:cubicBezTo>
                    <a:cubicBezTo>
                      <a:pt x="3" y="7"/>
                      <a:pt x="3" y="7"/>
                      <a:pt x="4" y="7"/>
                    </a:cubicBezTo>
                    <a:cubicBezTo>
                      <a:pt x="4" y="7"/>
                      <a:pt x="4" y="7"/>
                      <a:pt x="4" y="7"/>
                    </a:cubicBezTo>
                    <a:cubicBezTo>
                      <a:pt x="4" y="7"/>
                      <a:pt x="4" y="7"/>
                      <a:pt x="4" y="7"/>
                    </a:cubicBezTo>
                    <a:cubicBezTo>
                      <a:pt x="5" y="7"/>
                      <a:pt x="5" y="7"/>
                      <a:pt x="5" y="7"/>
                    </a:cubicBezTo>
                    <a:cubicBezTo>
                      <a:pt x="6" y="7"/>
                      <a:pt x="6" y="6"/>
                      <a:pt x="7" y="6"/>
                    </a:cubicBezTo>
                    <a:cubicBezTo>
                      <a:pt x="7" y="6"/>
                      <a:pt x="8" y="6"/>
                      <a:pt x="8" y="5"/>
                    </a:cubicBezTo>
                    <a:cubicBezTo>
                      <a:pt x="8" y="5"/>
                      <a:pt x="9" y="5"/>
                      <a:pt x="9" y="5"/>
                    </a:cubicBezTo>
                    <a:cubicBezTo>
                      <a:pt x="9" y="5"/>
                      <a:pt x="9" y="5"/>
                      <a:pt x="10" y="5"/>
                    </a:cubicBezTo>
                    <a:cubicBezTo>
                      <a:pt x="10" y="4"/>
                      <a:pt x="9" y="4"/>
                      <a:pt x="9" y="4"/>
                    </a:cubicBezTo>
                    <a:cubicBezTo>
                      <a:pt x="9" y="4"/>
                      <a:pt x="9" y="4"/>
                      <a:pt x="9" y="4"/>
                    </a:cubicBezTo>
                    <a:cubicBezTo>
                      <a:pt x="9" y="4"/>
                      <a:pt x="8" y="4"/>
                      <a:pt x="8" y="4"/>
                    </a:cubicBezTo>
                    <a:cubicBezTo>
                      <a:pt x="8" y="4"/>
                      <a:pt x="7" y="4"/>
                      <a:pt x="7" y="4"/>
                    </a:cubicBezTo>
                    <a:cubicBezTo>
                      <a:pt x="7" y="4"/>
                      <a:pt x="7" y="4"/>
                      <a:pt x="7" y="4"/>
                    </a:cubicBezTo>
                    <a:cubicBezTo>
                      <a:pt x="7" y="4"/>
                      <a:pt x="7" y="5"/>
                      <a:pt x="7" y="5"/>
                    </a:cubicBezTo>
                    <a:cubicBezTo>
                      <a:pt x="7" y="5"/>
                      <a:pt x="7" y="5"/>
                      <a:pt x="6" y="4"/>
                    </a:cubicBezTo>
                    <a:cubicBezTo>
                      <a:pt x="6" y="4"/>
                      <a:pt x="7" y="4"/>
                      <a:pt x="7" y="4"/>
                    </a:cubicBezTo>
                    <a:cubicBezTo>
                      <a:pt x="7" y="4"/>
                      <a:pt x="6" y="4"/>
                      <a:pt x="6" y="3"/>
                    </a:cubicBezTo>
                    <a:cubicBezTo>
                      <a:pt x="6" y="3"/>
                      <a:pt x="5" y="3"/>
                      <a:pt x="5" y="3"/>
                    </a:cubicBezTo>
                    <a:cubicBezTo>
                      <a:pt x="5" y="3"/>
                      <a:pt x="5" y="3"/>
                      <a:pt x="6" y="3"/>
                    </a:cubicBezTo>
                    <a:cubicBezTo>
                      <a:pt x="6" y="2"/>
                      <a:pt x="6" y="2"/>
                      <a:pt x="7" y="1"/>
                    </a:cubicBezTo>
                    <a:cubicBezTo>
                      <a:pt x="7" y="1"/>
                      <a:pt x="7" y="1"/>
                      <a:pt x="6" y="1"/>
                    </a:cubicBezTo>
                    <a:cubicBezTo>
                      <a:pt x="6" y="1"/>
                      <a:pt x="6" y="1"/>
                      <a:pt x="6" y="1"/>
                    </a:cubicBezTo>
                    <a:cubicBezTo>
                      <a:pt x="6" y="1"/>
                      <a:pt x="6" y="0"/>
                      <a:pt x="6" y="0"/>
                    </a:cubicBezTo>
                    <a:cubicBezTo>
                      <a:pt x="6" y="0"/>
                      <a:pt x="6" y="0"/>
                      <a:pt x="6" y="0"/>
                    </a:cubicBezTo>
                    <a:cubicBezTo>
                      <a:pt x="5" y="0"/>
                      <a:pt x="5" y="0"/>
                      <a:pt x="5" y="0"/>
                    </a:cubicBezTo>
                    <a:cubicBezTo>
                      <a:pt x="5" y="0"/>
                      <a:pt x="5" y="1"/>
                      <a:pt x="5" y="1"/>
                    </a:cubicBezTo>
                    <a:cubicBezTo>
                      <a:pt x="4" y="1"/>
                      <a:pt x="4" y="2"/>
                      <a:pt x="3" y="2"/>
                    </a:cubicBezTo>
                    <a:cubicBezTo>
                      <a:pt x="3" y="2"/>
                      <a:pt x="3" y="2"/>
                      <a:pt x="3" y="3"/>
                    </a:cubicBezTo>
                    <a:cubicBezTo>
                      <a:pt x="3" y="3"/>
                      <a:pt x="3" y="3"/>
                      <a:pt x="3" y="3"/>
                    </a:cubicBezTo>
                    <a:cubicBezTo>
                      <a:pt x="2" y="4"/>
                      <a:pt x="2" y="4"/>
                      <a:pt x="2" y="4"/>
                    </a:cubicBezTo>
                    <a:cubicBezTo>
                      <a:pt x="1" y="5"/>
                      <a:pt x="1" y="5"/>
                      <a:pt x="0" y="5"/>
                    </a:cubicBezTo>
                    <a:cubicBezTo>
                      <a:pt x="0" y="6"/>
                      <a:pt x="0" y="6"/>
                      <a:pt x="0" y="6"/>
                    </a:cubicBezTo>
                    <a:cubicBezTo>
                      <a:pt x="0" y="6"/>
                      <a:pt x="0" y="6"/>
                      <a:pt x="1" y="6"/>
                    </a:cubicBezTo>
                    <a:cubicBezTo>
                      <a:pt x="1" y="7"/>
                      <a:pt x="1" y="7"/>
                      <a:pt x="1"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143" name="Freeform 1084"/>
              <p:cNvSpPr>
                <a:spLocks/>
              </p:cNvSpPr>
              <p:nvPr/>
            </p:nvSpPr>
            <p:spPr bwMode="auto">
              <a:xfrm>
                <a:off x="1723" y="2308"/>
                <a:ext cx="83" cy="57"/>
              </a:xfrm>
              <a:custGeom>
                <a:avLst/>
                <a:gdLst>
                  <a:gd name="T0" fmla="*/ 30 w 35"/>
                  <a:gd name="T1" fmla="*/ 11 h 24"/>
                  <a:gd name="T2" fmla="*/ 27 w 35"/>
                  <a:gd name="T3" fmla="*/ 10 h 24"/>
                  <a:gd name="T4" fmla="*/ 26 w 35"/>
                  <a:gd name="T5" fmla="*/ 11 h 24"/>
                  <a:gd name="T6" fmla="*/ 24 w 35"/>
                  <a:gd name="T7" fmla="*/ 11 h 24"/>
                  <a:gd name="T8" fmla="*/ 22 w 35"/>
                  <a:gd name="T9" fmla="*/ 12 h 24"/>
                  <a:gd name="T10" fmla="*/ 21 w 35"/>
                  <a:gd name="T11" fmla="*/ 11 h 24"/>
                  <a:gd name="T12" fmla="*/ 19 w 35"/>
                  <a:gd name="T13" fmla="*/ 11 h 24"/>
                  <a:gd name="T14" fmla="*/ 19 w 35"/>
                  <a:gd name="T15" fmla="*/ 10 h 24"/>
                  <a:gd name="T16" fmla="*/ 20 w 35"/>
                  <a:gd name="T17" fmla="*/ 9 h 24"/>
                  <a:gd name="T18" fmla="*/ 18 w 35"/>
                  <a:gd name="T19" fmla="*/ 8 h 24"/>
                  <a:gd name="T20" fmla="*/ 17 w 35"/>
                  <a:gd name="T21" fmla="*/ 8 h 24"/>
                  <a:gd name="T22" fmla="*/ 14 w 35"/>
                  <a:gd name="T23" fmla="*/ 10 h 24"/>
                  <a:gd name="T24" fmla="*/ 15 w 35"/>
                  <a:gd name="T25" fmla="*/ 7 h 24"/>
                  <a:gd name="T26" fmla="*/ 18 w 35"/>
                  <a:gd name="T27" fmla="*/ 4 h 24"/>
                  <a:gd name="T28" fmla="*/ 20 w 35"/>
                  <a:gd name="T29" fmla="*/ 3 h 24"/>
                  <a:gd name="T30" fmla="*/ 18 w 35"/>
                  <a:gd name="T31" fmla="*/ 1 h 24"/>
                  <a:gd name="T32" fmla="*/ 20 w 35"/>
                  <a:gd name="T33" fmla="*/ 0 h 24"/>
                  <a:gd name="T34" fmla="*/ 18 w 35"/>
                  <a:gd name="T35" fmla="*/ 1 h 24"/>
                  <a:gd name="T36" fmla="*/ 14 w 35"/>
                  <a:gd name="T37" fmla="*/ 4 h 24"/>
                  <a:gd name="T38" fmla="*/ 12 w 35"/>
                  <a:gd name="T39" fmla="*/ 5 h 24"/>
                  <a:gd name="T40" fmla="*/ 11 w 35"/>
                  <a:gd name="T41" fmla="*/ 7 h 24"/>
                  <a:gd name="T42" fmla="*/ 10 w 35"/>
                  <a:gd name="T43" fmla="*/ 9 h 24"/>
                  <a:gd name="T44" fmla="*/ 9 w 35"/>
                  <a:gd name="T45" fmla="*/ 12 h 24"/>
                  <a:gd name="T46" fmla="*/ 8 w 35"/>
                  <a:gd name="T47" fmla="*/ 14 h 24"/>
                  <a:gd name="T48" fmla="*/ 5 w 35"/>
                  <a:gd name="T49" fmla="*/ 16 h 24"/>
                  <a:gd name="T50" fmla="*/ 3 w 35"/>
                  <a:gd name="T51" fmla="*/ 17 h 24"/>
                  <a:gd name="T52" fmla="*/ 2 w 35"/>
                  <a:gd name="T53" fmla="*/ 18 h 24"/>
                  <a:gd name="T54" fmla="*/ 2 w 35"/>
                  <a:gd name="T55" fmla="*/ 20 h 24"/>
                  <a:gd name="T56" fmla="*/ 2 w 35"/>
                  <a:gd name="T57" fmla="*/ 23 h 24"/>
                  <a:gd name="T58" fmla="*/ 6 w 35"/>
                  <a:gd name="T59" fmla="*/ 21 h 24"/>
                  <a:gd name="T60" fmla="*/ 11 w 35"/>
                  <a:gd name="T61" fmla="*/ 21 h 24"/>
                  <a:gd name="T62" fmla="*/ 14 w 35"/>
                  <a:gd name="T63" fmla="*/ 21 h 24"/>
                  <a:gd name="T64" fmla="*/ 17 w 35"/>
                  <a:gd name="T65" fmla="*/ 20 h 24"/>
                  <a:gd name="T66" fmla="*/ 17 w 35"/>
                  <a:gd name="T67" fmla="*/ 20 h 24"/>
                  <a:gd name="T68" fmla="*/ 18 w 35"/>
                  <a:gd name="T69" fmla="*/ 20 h 24"/>
                  <a:gd name="T70" fmla="*/ 18 w 35"/>
                  <a:gd name="T71" fmla="*/ 21 h 24"/>
                  <a:gd name="T72" fmla="*/ 21 w 35"/>
                  <a:gd name="T73" fmla="*/ 20 h 24"/>
                  <a:gd name="T74" fmla="*/ 24 w 35"/>
                  <a:gd name="T75" fmla="*/ 19 h 24"/>
                  <a:gd name="T76" fmla="*/ 21 w 35"/>
                  <a:gd name="T77" fmla="*/ 21 h 24"/>
                  <a:gd name="T78" fmla="*/ 18 w 35"/>
                  <a:gd name="T79" fmla="*/ 23 h 24"/>
                  <a:gd name="T80" fmla="*/ 20 w 35"/>
                  <a:gd name="T81" fmla="*/ 23 h 24"/>
                  <a:gd name="T82" fmla="*/ 22 w 35"/>
                  <a:gd name="T83" fmla="*/ 22 h 24"/>
                  <a:gd name="T84" fmla="*/ 24 w 35"/>
                  <a:gd name="T85" fmla="*/ 21 h 24"/>
                  <a:gd name="T86" fmla="*/ 26 w 35"/>
                  <a:gd name="T87" fmla="*/ 18 h 24"/>
                  <a:gd name="T88" fmla="*/ 28 w 35"/>
                  <a:gd name="T89" fmla="*/ 20 h 24"/>
                  <a:gd name="T90" fmla="*/ 27 w 35"/>
                  <a:gd name="T91" fmla="*/ 23 h 24"/>
                  <a:gd name="T92" fmla="*/ 31 w 35"/>
                  <a:gd name="T93" fmla="*/ 20 h 24"/>
                  <a:gd name="T94" fmla="*/ 30 w 35"/>
                  <a:gd name="T95" fmla="*/ 23 h 24"/>
                  <a:gd name="T96" fmla="*/ 33 w 35"/>
                  <a:gd name="T97" fmla="*/ 23 h 24"/>
                  <a:gd name="T98" fmla="*/ 33 w 35"/>
                  <a:gd name="T99" fmla="*/ 21 h 24"/>
                  <a:gd name="T100" fmla="*/ 34 w 35"/>
                  <a:gd name="T101" fmla="*/ 17 h 24"/>
                  <a:gd name="T102" fmla="*/ 31 w 35"/>
                  <a:gd name="T103" fmla="*/ 18 h 24"/>
                  <a:gd name="T104" fmla="*/ 33 w 35"/>
                  <a:gd name="T105" fmla="*/ 16 h 24"/>
                  <a:gd name="T106" fmla="*/ 30 w 35"/>
                  <a:gd name="T107" fmla="*/ 18 h 24"/>
                  <a:gd name="T108" fmla="*/ 29 w 35"/>
                  <a:gd name="T109" fmla="*/ 18 h 24"/>
                  <a:gd name="T110" fmla="*/ 28 w 35"/>
                  <a:gd name="T111" fmla="*/ 16 h 24"/>
                  <a:gd name="T112" fmla="*/ 31 w 35"/>
                  <a:gd name="T113" fmla="*/ 14 h 24"/>
                  <a:gd name="T114" fmla="*/ 31 w 35"/>
                  <a:gd name="T115" fmla="*/ 13 h 24"/>
                  <a:gd name="T116" fmla="*/ 29 w 35"/>
                  <a:gd name="T117" fmla="*/ 15 h 24"/>
                  <a:gd name="T118" fmla="*/ 27 w 35"/>
                  <a:gd name="T119" fmla="*/ 15 h 24"/>
                  <a:gd name="T120" fmla="*/ 28 w 35"/>
                  <a:gd name="T121" fmla="*/ 13 h 24"/>
                  <a:gd name="T122" fmla="*/ 27 w 35"/>
                  <a:gd name="T123" fmla="*/ 13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5" h="24">
                    <a:moveTo>
                      <a:pt x="27" y="12"/>
                    </a:moveTo>
                    <a:cubicBezTo>
                      <a:pt x="28" y="12"/>
                      <a:pt x="28" y="12"/>
                      <a:pt x="28" y="12"/>
                    </a:cubicBezTo>
                    <a:cubicBezTo>
                      <a:pt x="28" y="12"/>
                      <a:pt x="29" y="12"/>
                      <a:pt x="29" y="12"/>
                    </a:cubicBezTo>
                    <a:cubicBezTo>
                      <a:pt x="29" y="12"/>
                      <a:pt x="29" y="12"/>
                      <a:pt x="29" y="12"/>
                    </a:cubicBezTo>
                    <a:cubicBezTo>
                      <a:pt x="29" y="11"/>
                      <a:pt x="29" y="11"/>
                      <a:pt x="30" y="11"/>
                    </a:cubicBezTo>
                    <a:cubicBezTo>
                      <a:pt x="30" y="11"/>
                      <a:pt x="30" y="11"/>
                      <a:pt x="30" y="11"/>
                    </a:cubicBezTo>
                    <a:cubicBezTo>
                      <a:pt x="30" y="11"/>
                      <a:pt x="30" y="11"/>
                      <a:pt x="30" y="11"/>
                    </a:cubicBezTo>
                    <a:cubicBezTo>
                      <a:pt x="30" y="10"/>
                      <a:pt x="30" y="10"/>
                      <a:pt x="30" y="10"/>
                    </a:cubicBezTo>
                    <a:cubicBezTo>
                      <a:pt x="30" y="10"/>
                      <a:pt x="30" y="10"/>
                      <a:pt x="30" y="10"/>
                    </a:cubicBezTo>
                    <a:cubicBezTo>
                      <a:pt x="30" y="10"/>
                      <a:pt x="30" y="10"/>
                      <a:pt x="30" y="10"/>
                    </a:cubicBezTo>
                    <a:cubicBezTo>
                      <a:pt x="29" y="10"/>
                      <a:pt x="29" y="9"/>
                      <a:pt x="29" y="9"/>
                    </a:cubicBezTo>
                    <a:cubicBezTo>
                      <a:pt x="28" y="9"/>
                      <a:pt x="28" y="9"/>
                      <a:pt x="28" y="9"/>
                    </a:cubicBezTo>
                    <a:cubicBezTo>
                      <a:pt x="28" y="10"/>
                      <a:pt x="27" y="10"/>
                      <a:pt x="27" y="10"/>
                    </a:cubicBezTo>
                    <a:cubicBezTo>
                      <a:pt x="27" y="10"/>
                      <a:pt x="27" y="10"/>
                      <a:pt x="27" y="10"/>
                    </a:cubicBezTo>
                    <a:cubicBezTo>
                      <a:pt x="27" y="10"/>
                      <a:pt x="27" y="10"/>
                      <a:pt x="27" y="10"/>
                    </a:cubicBezTo>
                    <a:cubicBezTo>
                      <a:pt x="26" y="10"/>
                      <a:pt x="26" y="11"/>
                      <a:pt x="26" y="11"/>
                    </a:cubicBezTo>
                    <a:cubicBezTo>
                      <a:pt x="26" y="11"/>
                      <a:pt x="26" y="11"/>
                      <a:pt x="26" y="11"/>
                    </a:cubicBezTo>
                    <a:cubicBezTo>
                      <a:pt x="26" y="11"/>
                      <a:pt x="26" y="12"/>
                      <a:pt x="26" y="12"/>
                    </a:cubicBezTo>
                    <a:cubicBezTo>
                      <a:pt x="26" y="12"/>
                      <a:pt x="26" y="11"/>
                      <a:pt x="26" y="11"/>
                    </a:cubicBezTo>
                    <a:cubicBezTo>
                      <a:pt x="26" y="11"/>
                      <a:pt x="26" y="11"/>
                      <a:pt x="26" y="11"/>
                    </a:cubicBezTo>
                    <a:cubicBezTo>
                      <a:pt x="26" y="11"/>
                      <a:pt x="26" y="11"/>
                      <a:pt x="26" y="11"/>
                    </a:cubicBezTo>
                    <a:cubicBezTo>
                      <a:pt x="26" y="10"/>
                      <a:pt x="26" y="10"/>
                      <a:pt x="26" y="10"/>
                    </a:cubicBezTo>
                    <a:cubicBezTo>
                      <a:pt x="26" y="10"/>
                      <a:pt x="26" y="10"/>
                      <a:pt x="26" y="10"/>
                    </a:cubicBezTo>
                    <a:cubicBezTo>
                      <a:pt x="26" y="10"/>
                      <a:pt x="26" y="10"/>
                      <a:pt x="26" y="10"/>
                    </a:cubicBezTo>
                    <a:cubicBezTo>
                      <a:pt x="26" y="10"/>
                      <a:pt x="25" y="10"/>
                      <a:pt x="25" y="10"/>
                    </a:cubicBezTo>
                    <a:cubicBezTo>
                      <a:pt x="25" y="10"/>
                      <a:pt x="25" y="10"/>
                      <a:pt x="25" y="11"/>
                    </a:cubicBezTo>
                    <a:cubicBezTo>
                      <a:pt x="25" y="11"/>
                      <a:pt x="25" y="11"/>
                      <a:pt x="24" y="11"/>
                    </a:cubicBezTo>
                    <a:cubicBezTo>
                      <a:pt x="24" y="11"/>
                      <a:pt x="24" y="11"/>
                      <a:pt x="24" y="11"/>
                    </a:cubicBezTo>
                    <a:cubicBezTo>
                      <a:pt x="24" y="11"/>
                      <a:pt x="24" y="11"/>
                      <a:pt x="24" y="11"/>
                    </a:cubicBezTo>
                    <a:cubicBezTo>
                      <a:pt x="24" y="11"/>
                      <a:pt x="23" y="11"/>
                      <a:pt x="23" y="11"/>
                    </a:cubicBezTo>
                    <a:cubicBezTo>
                      <a:pt x="23" y="11"/>
                      <a:pt x="23" y="11"/>
                      <a:pt x="23" y="11"/>
                    </a:cubicBezTo>
                    <a:cubicBezTo>
                      <a:pt x="23" y="11"/>
                      <a:pt x="22" y="11"/>
                      <a:pt x="22" y="12"/>
                    </a:cubicBezTo>
                    <a:cubicBezTo>
                      <a:pt x="22" y="12"/>
                      <a:pt x="22" y="12"/>
                      <a:pt x="22" y="12"/>
                    </a:cubicBezTo>
                    <a:cubicBezTo>
                      <a:pt x="22" y="12"/>
                      <a:pt x="22" y="13"/>
                      <a:pt x="21" y="13"/>
                    </a:cubicBezTo>
                    <a:cubicBezTo>
                      <a:pt x="22" y="13"/>
                      <a:pt x="22" y="12"/>
                      <a:pt x="22" y="12"/>
                    </a:cubicBezTo>
                    <a:cubicBezTo>
                      <a:pt x="22" y="12"/>
                      <a:pt x="22" y="12"/>
                      <a:pt x="22" y="11"/>
                    </a:cubicBezTo>
                    <a:cubicBezTo>
                      <a:pt x="22" y="11"/>
                      <a:pt x="22" y="11"/>
                      <a:pt x="22" y="11"/>
                    </a:cubicBezTo>
                    <a:cubicBezTo>
                      <a:pt x="22" y="11"/>
                      <a:pt x="22" y="11"/>
                      <a:pt x="22" y="11"/>
                    </a:cubicBezTo>
                    <a:cubicBezTo>
                      <a:pt x="22" y="11"/>
                      <a:pt x="22" y="11"/>
                      <a:pt x="22" y="11"/>
                    </a:cubicBezTo>
                    <a:cubicBezTo>
                      <a:pt x="22" y="11"/>
                      <a:pt x="22" y="11"/>
                      <a:pt x="21" y="11"/>
                    </a:cubicBezTo>
                    <a:cubicBezTo>
                      <a:pt x="21" y="11"/>
                      <a:pt x="21" y="12"/>
                      <a:pt x="21" y="12"/>
                    </a:cubicBezTo>
                    <a:cubicBezTo>
                      <a:pt x="21" y="12"/>
                      <a:pt x="21" y="12"/>
                      <a:pt x="21" y="11"/>
                    </a:cubicBezTo>
                    <a:cubicBezTo>
                      <a:pt x="21" y="11"/>
                      <a:pt x="21" y="11"/>
                      <a:pt x="21" y="11"/>
                    </a:cubicBezTo>
                    <a:cubicBezTo>
                      <a:pt x="21" y="11"/>
                      <a:pt x="21" y="11"/>
                      <a:pt x="21" y="11"/>
                    </a:cubicBezTo>
                    <a:cubicBezTo>
                      <a:pt x="21" y="11"/>
                      <a:pt x="21" y="11"/>
                      <a:pt x="21" y="11"/>
                    </a:cubicBezTo>
                    <a:cubicBezTo>
                      <a:pt x="21" y="11"/>
                      <a:pt x="21" y="11"/>
                      <a:pt x="20" y="11"/>
                    </a:cubicBezTo>
                    <a:cubicBezTo>
                      <a:pt x="20" y="11"/>
                      <a:pt x="20" y="11"/>
                      <a:pt x="20" y="12"/>
                    </a:cubicBezTo>
                    <a:cubicBezTo>
                      <a:pt x="19" y="12"/>
                      <a:pt x="19" y="12"/>
                      <a:pt x="19" y="12"/>
                    </a:cubicBezTo>
                    <a:cubicBezTo>
                      <a:pt x="19" y="11"/>
                      <a:pt x="19" y="11"/>
                      <a:pt x="19" y="11"/>
                    </a:cubicBezTo>
                    <a:cubicBezTo>
                      <a:pt x="19" y="11"/>
                      <a:pt x="19" y="11"/>
                      <a:pt x="18" y="11"/>
                    </a:cubicBezTo>
                    <a:cubicBezTo>
                      <a:pt x="18" y="11"/>
                      <a:pt x="18" y="11"/>
                      <a:pt x="18" y="12"/>
                    </a:cubicBezTo>
                    <a:cubicBezTo>
                      <a:pt x="18" y="12"/>
                      <a:pt x="17" y="12"/>
                      <a:pt x="17" y="12"/>
                    </a:cubicBezTo>
                    <a:cubicBezTo>
                      <a:pt x="17" y="12"/>
                      <a:pt x="17" y="12"/>
                      <a:pt x="17" y="11"/>
                    </a:cubicBezTo>
                    <a:cubicBezTo>
                      <a:pt x="17" y="11"/>
                      <a:pt x="18" y="11"/>
                      <a:pt x="18" y="11"/>
                    </a:cubicBezTo>
                    <a:cubicBezTo>
                      <a:pt x="18" y="11"/>
                      <a:pt x="18" y="10"/>
                      <a:pt x="18" y="10"/>
                    </a:cubicBezTo>
                    <a:cubicBezTo>
                      <a:pt x="19" y="10"/>
                      <a:pt x="19" y="10"/>
                      <a:pt x="19" y="10"/>
                    </a:cubicBezTo>
                    <a:cubicBezTo>
                      <a:pt x="19" y="10"/>
                      <a:pt x="18" y="10"/>
                      <a:pt x="18" y="10"/>
                    </a:cubicBezTo>
                    <a:cubicBezTo>
                      <a:pt x="18" y="10"/>
                      <a:pt x="18" y="10"/>
                      <a:pt x="18" y="10"/>
                    </a:cubicBezTo>
                    <a:cubicBezTo>
                      <a:pt x="18" y="10"/>
                      <a:pt x="17" y="10"/>
                      <a:pt x="17" y="10"/>
                    </a:cubicBezTo>
                    <a:cubicBezTo>
                      <a:pt x="17" y="10"/>
                      <a:pt x="17" y="10"/>
                      <a:pt x="18" y="10"/>
                    </a:cubicBezTo>
                    <a:cubicBezTo>
                      <a:pt x="18" y="10"/>
                      <a:pt x="18" y="10"/>
                      <a:pt x="18" y="9"/>
                    </a:cubicBezTo>
                    <a:cubicBezTo>
                      <a:pt x="19" y="9"/>
                      <a:pt x="19" y="9"/>
                      <a:pt x="19" y="9"/>
                    </a:cubicBezTo>
                    <a:cubicBezTo>
                      <a:pt x="19" y="9"/>
                      <a:pt x="19" y="9"/>
                      <a:pt x="20" y="9"/>
                    </a:cubicBezTo>
                    <a:cubicBezTo>
                      <a:pt x="20" y="9"/>
                      <a:pt x="20" y="9"/>
                      <a:pt x="20" y="9"/>
                    </a:cubicBezTo>
                    <a:cubicBezTo>
                      <a:pt x="20" y="8"/>
                      <a:pt x="21" y="8"/>
                      <a:pt x="21" y="8"/>
                    </a:cubicBezTo>
                    <a:cubicBezTo>
                      <a:pt x="21" y="8"/>
                      <a:pt x="21" y="8"/>
                      <a:pt x="21" y="8"/>
                    </a:cubicBezTo>
                    <a:cubicBezTo>
                      <a:pt x="21" y="8"/>
                      <a:pt x="20" y="8"/>
                      <a:pt x="20" y="8"/>
                    </a:cubicBezTo>
                    <a:cubicBezTo>
                      <a:pt x="20" y="8"/>
                      <a:pt x="20" y="8"/>
                      <a:pt x="20" y="8"/>
                    </a:cubicBezTo>
                    <a:cubicBezTo>
                      <a:pt x="19" y="8"/>
                      <a:pt x="19" y="8"/>
                      <a:pt x="19" y="8"/>
                    </a:cubicBezTo>
                    <a:cubicBezTo>
                      <a:pt x="19" y="8"/>
                      <a:pt x="18" y="8"/>
                      <a:pt x="18" y="8"/>
                    </a:cubicBezTo>
                    <a:cubicBezTo>
                      <a:pt x="18" y="8"/>
                      <a:pt x="18" y="8"/>
                      <a:pt x="18" y="8"/>
                    </a:cubicBezTo>
                    <a:cubicBezTo>
                      <a:pt x="18" y="8"/>
                      <a:pt x="17" y="8"/>
                      <a:pt x="17" y="8"/>
                    </a:cubicBezTo>
                    <a:cubicBezTo>
                      <a:pt x="17" y="8"/>
                      <a:pt x="17" y="8"/>
                      <a:pt x="18" y="8"/>
                    </a:cubicBezTo>
                    <a:cubicBezTo>
                      <a:pt x="18" y="8"/>
                      <a:pt x="18" y="8"/>
                      <a:pt x="18" y="8"/>
                    </a:cubicBezTo>
                    <a:cubicBezTo>
                      <a:pt x="18" y="8"/>
                      <a:pt x="18" y="7"/>
                      <a:pt x="18" y="7"/>
                    </a:cubicBezTo>
                    <a:cubicBezTo>
                      <a:pt x="18" y="7"/>
                      <a:pt x="17" y="8"/>
                      <a:pt x="17" y="8"/>
                    </a:cubicBezTo>
                    <a:cubicBezTo>
                      <a:pt x="17" y="8"/>
                      <a:pt x="17" y="8"/>
                      <a:pt x="17" y="8"/>
                    </a:cubicBezTo>
                    <a:cubicBezTo>
                      <a:pt x="16" y="8"/>
                      <a:pt x="16" y="8"/>
                      <a:pt x="16" y="9"/>
                    </a:cubicBezTo>
                    <a:cubicBezTo>
                      <a:pt x="16" y="9"/>
                      <a:pt x="16" y="9"/>
                      <a:pt x="16" y="9"/>
                    </a:cubicBezTo>
                    <a:cubicBezTo>
                      <a:pt x="15" y="9"/>
                      <a:pt x="15" y="9"/>
                      <a:pt x="15" y="10"/>
                    </a:cubicBezTo>
                    <a:cubicBezTo>
                      <a:pt x="15" y="10"/>
                      <a:pt x="15" y="10"/>
                      <a:pt x="15" y="10"/>
                    </a:cubicBezTo>
                    <a:cubicBezTo>
                      <a:pt x="15" y="10"/>
                      <a:pt x="15" y="10"/>
                      <a:pt x="14" y="10"/>
                    </a:cubicBezTo>
                    <a:cubicBezTo>
                      <a:pt x="14" y="11"/>
                      <a:pt x="14" y="11"/>
                      <a:pt x="14" y="11"/>
                    </a:cubicBezTo>
                    <a:cubicBezTo>
                      <a:pt x="14" y="11"/>
                      <a:pt x="14" y="11"/>
                      <a:pt x="14" y="10"/>
                    </a:cubicBezTo>
                    <a:cubicBezTo>
                      <a:pt x="14" y="10"/>
                      <a:pt x="14" y="10"/>
                      <a:pt x="14" y="10"/>
                    </a:cubicBezTo>
                    <a:cubicBezTo>
                      <a:pt x="14" y="10"/>
                      <a:pt x="14" y="9"/>
                      <a:pt x="14" y="9"/>
                    </a:cubicBezTo>
                    <a:cubicBezTo>
                      <a:pt x="14" y="9"/>
                      <a:pt x="14" y="9"/>
                      <a:pt x="14" y="9"/>
                    </a:cubicBezTo>
                    <a:cubicBezTo>
                      <a:pt x="14" y="9"/>
                      <a:pt x="14" y="8"/>
                      <a:pt x="14" y="8"/>
                    </a:cubicBezTo>
                    <a:cubicBezTo>
                      <a:pt x="15" y="8"/>
                      <a:pt x="15" y="8"/>
                      <a:pt x="15" y="8"/>
                    </a:cubicBezTo>
                    <a:cubicBezTo>
                      <a:pt x="15" y="8"/>
                      <a:pt x="15" y="7"/>
                      <a:pt x="15" y="7"/>
                    </a:cubicBezTo>
                    <a:cubicBezTo>
                      <a:pt x="15" y="7"/>
                      <a:pt x="15" y="7"/>
                      <a:pt x="15" y="7"/>
                    </a:cubicBezTo>
                    <a:cubicBezTo>
                      <a:pt x="16" y="7"/>
                      <a:pt x="16" y="7"/>
                      <a:pt x="16" y="7"/>
                    </a:cubicBezTo>
                    <a:cubicBezTo>
                      <a:pt x="16" y="6"/>
                      <a:pt x="16" y="6"/>
                      <a:pt x="16" y="6"/>
                    </a:cubicBezTo>
                    <a:cubicBezTo>
                      <a:pt x="16" y="6"/>
                      <a:pt x="17" y="6"/>
                      <a:pt x="17" y="6"/>
                    </a:cubicBezTo>
                    <a:cubicBezTo>
                      <a:pt x="17" y="5"/>
                      <a:pt x="17" y="5"/>
                      <a:pt x="17" y="5"/>
                    </a:cubicBezTo>
                    <a:cubicBezTo>
                      <a:pt x="17" y="5"/>
                      <a:pt x="17" y="5"/>
                      <a:pt x="18" y="5"/>
                    </a:cubicBezTo>
                    <a:cubicBezTo>
                      <a:pt x="18" y="5"/>
                      <a:pt x="18" y="5"/>
                      <a:pt x="18" y="5"/>
                    </a:cubicBezTo>
                    <a:cubicBezTo>
                      <a:pt x="18" y="5"/>
                      <a:pt x="18" y="4"/>
                      <a:pt x="18" y="4"/>
                    </a:cubicBezTo>
                    <a:cubicBezTo>
                      <a:pt x="18" y="4"/>
                      <a:pt x="18" y="4"/>
                      <a:pt x="18" y="4"/>
                    </a:cubicBezTo>
                    <a:cubicBezTo>
                      <a:pt x="18" y="4"/>
                      <a:pt x="18" y="4"/>
                      <a:pt x="18" y="3"/>
                    </a:cubicBezTo>
                    <a:cubicBezTo>
                      <a:pt x="18" y="3"/>
                      <a:pt x="18" y="4"/>
                      <a:pt x="18" y="4"/>
                    </a:cubicBezTo>
                    <a:cubicBezTo>
                      <a:pt x="18" y="4"/>
                      <a:pt x="18" y="4"/>
                      <a:pt x="18" y="4"/>
                    </a:cubicBezTo>
                    <a:cubicBezTo>
                      <a:pt x="18" y="4"/>
                      <a:pt x="18" y="4"/>
                      <a:pt x="18" y="4"/>
                    </a:cubicBezTo>
                    <a:cubicBezTo>
                      <a:pt x="18" y="4"/>
                      <a:pt x="19" y="4"/>
                      <a:pt x="19" y="4"/>
                    </a:cubicBezTo>
                    <a:cubicBezTo>
                      <a:pt x="19" y="3"/>
                      <a:pt x="19" y="3"/>
                      <a:pt x="20" y="3"/>
                    </a:cubicBezTo>
                    <a:cubicBezTo>
                      <a:pt x="20" y="3"/>
                      <a:pt x="20" y="2"/>
                      <a:pt x="20" y="2"/>
                    </a:cubicBezTo>
                    <a:cubicBezTo>
                      <a:pt x="20" y="2"/>
                      <a:pt x="20" y="2"/>
                      <a:pt x="19" y="2"/>
                    </a:cubicBezTo>
                    <a:cubicBezTo>
                      <a:pt x="19" y="2"/>
                      <a:pt x="19" y="2"/>
                      <a:pt x="19" y="2"/>
                    </a:cubicBezTo>
                    <a:cubicBezTo>
                      <a:pt x="19" y="2"/>
                      <a:pt x="19" y="2"/>
                      <a:pt x="19" y="2"/>
                    </a:cubicBezTo>
                    <a:cubicBezTo>
                      <a:pt x="19" y="2"/>
                      <a:pt x="19" y="2"/>
                      <a:pt x="18" y="2"/>
                    </a:cubicBezTo>
                    <a:cubicBezTo>
                      <a:pt x="18" y="2"/>
                      <a:pt x="18" y="2"/>
                      <a:pt x="18" y="2"/>
                    </a:cubicBezTo>
                    <a:cubicBezTo>
                      <a:pt x="18" y="2"/>
                      <a:pt x="18" y="2"/>
                      <a:pt x="18" y="1"/>
                    </a:cubicBezTo>
                    <a:cubicBezTo>
                      <a:pt x="18" y="1"/>
                      <a:pt x="19" y="1"/>
                      <a:pt x="19" y="1"/>
                    </a:cubicBezTo>
                    <a:cubicBezTo>
                      <a:pt x="19" y="1"/>
                      <a:pt x="19" y="1"/>
                      <a:pt x="20" y="1"/>
                    </a:cubicBezTo>
                    <a:cubicBezTo>
                      <a:pt x="20" y="1"/>
                      <a:pt x="20" y="1"/>
                      <a:pt x="20" y="1"/>
                    </a:cubicBezTo>
                    <a:cubicBezTo>
                      <a:pt x="21" y="1"/>
                      <a:pt x="21" y="1"/>
                      <a:pt x="21" y="1"/>
                    </a:cubicBezTo>
                    <a:cubicBezTo>
                      <a:pt x="21" y="1"/>
                      <a:pt x="21" y="1"/>
                      <a:pt x="21" y="1"/>
                    </a:cubicBezTo>
                    <a:cubicBezTo>
                      <a:pt x="21" y="0"/>
                      <a:pt x="21" y="0"/>
                      <a:pt x="21" y="0"/>
                    </a:cubicBezTo>
                    <a:cubicBezTo>
                      <a:pt x="21" y="0"/>
                      <a:pt x="21" y="0"/>
                      <a:pt x="20" y="0"/>
                    </a:cubicBezTo>
                    <a:cubicBezTo>
                      <a:pt x="20" y="0"/>
                      <a:pt x="20" y="0"/>
                      <a:pt x="20" y="0"/>
                    </a:cubicBezTo>
                    <a:cubicBezTo>
                      <a:pt x="20" y="0"/>
                      <a:pt x="20" y="0"/>
                      <a:pt x="20" y="0"/>
                    </a:cubicBezTo>
                    <a:cubicBezTo>
                      <a:pt x="20" y="0"/>
                      <a:pt x="20" y="0"/>
                      <a:pt x="19" y="1"/>
                    </a:cubicBezTo>
                    <a:cubicBezTo>
                      <a:pt x="19" y="0"/>
                      <a:pt x="19" y="0"/>
                      <a:pt x="19" y="0"/>
                    </a:cubicBezTo>
                    <a:cubicBezTo>
                      <a:pt x="19" y="0"/>
                      <a:pt x="19" y="0"/>
                      <a:pt x="19" y="0"/>
                    </a:cubicBezTo>
                    <a:cubicBezTo>
                      <a:pt x="19" y="0"/>
                      <a:pt x="19" y="0"/>
                      <a:pt x="19" y="0"/>
                    </a:cubicBezTo>
                    <a:cubicBezTo>
                      <a:pt x="19" y="0"/>
                      <a:pt x="18" y="0"/>
                      <a:pt x="18" y="1"/>
                    </a:cubicBezTo>
                    <a:cubicBezTo>
                      <a:pt x="18" y="1"/>
                      <a:pt x="18" y="1"/>
                      <a:pt x="18" y="1"/>
                    </a:cubicBezTo>
                    <a:cubicBezTo>
                      <a:pt x="18" y="1"/>
                      <a:pt x="17" y="1"/>
                      <a:pt x="17" y="1"/>
                    </a:cubicBezTo>
                    <a:cubicBezTo>
                      <a:pt x="17" y="1"/>
                      <a:pt x="17" y="1"/>
                      <a:pt x="17" y="2"/>
                    </a:cubicBezTo>
                    <a:cubicBezTo>
                      <a:pt x="16" y="2"/>
                      <a:pt x="16" y="2"/>
                      <a:pt x="16" y="2"/>
                    </a:cubicBezTo>
                    <a:cubicBezTo>
                      <a:pt x="16" y="2"/>
                      <a:pt x="15" y="2"/>
                      <a:pt x="15" y="2"/>
                    </a:cubicBezTo>
                    <a:cubicBezTo>
                      <a:pt x="15" y="3"/>
                      <a:pt x="15" y="3"/>
                      <a:pt x="14" y="3"/>
                    </a:cubicBezTo>
                    <a:cubicBezTo>
                      <a:pt x="14" y="3"/>
                      <a:pt x="14" y="3"/>
                      <a:pt x="14" y="4"/>
                    </a:cubicBezTo>
                    <a:cubicBezTo>
                      <a:pt x="14" y="4"/>
                      <a:pt x="14" y="4"/>
                      <a:pt x="14" y="4"/>
                    </a:cubicBezTo>
                    <a:cubicBezTo>
                      <a:pt x="14" y="4"/>
                      <a:pt x="13" y="4"/>
                      <a:pt x="13" y="4"/>
                    </a:cubicBezTo>
                    <a:cubicBezTo>
                      <a:pt x="13" y="4"/>
                      <a:pt x="13" y="4"/>
                      <a:pt x="13" y="4"/>
                    </a:cubicBezTo>
                    <a:cubicBezTo>
                      <a:pt x="13" y="4"/>
                      <a:pt x="13" y="4"/>
                      <a:pt x="13" y="4"/>
                    </a:cubicBezTo>
                    <a:cubicBezTo>
                      <a:pt x="13" y="4"/>
                      <a:pt x="13" y="4"/>
                      <a:pt x="14" y="4"/>
                    </a:cubicBezTo>
                    <a:cubicBezTo>
                      <a:pt x="13" y="5"/>
                      <a:pt x="13" y="5"/>
                      <a:pt x="13" y="5"/>
                    </a:cubicBezTo>
                    <a:cubicBezTo>
                      <a:pt x="13" y="5"/>
                      <a:pt x="13" y="5"/>
                      <a:pt x="12" y="5"/>
                    </a:cubicBezTo>
                    <a:cubicBezTo>
                      <a:pt x="12" y="6"/>
                      <a:pt x="12" y="6"/>
                      <a:pt x="12" y="6"/>
                    </a:cubicBezTo>
                    <a:cubicBezTo>
                      <a:pt x="12" y="6"/>
                      <a:pt x="12" y="6"/>
                      <a:pt x="12" y="6"/>
                    </a:cubicBezTo>
                    <a:cubicBezTo>
                      <a:pt x="12" y="6"/>
                      <a:pt x="12" y="6"/>
                      <a:pt x="12" y="6"/>
                    </a:cubicBezTo>
                    <a:cubicBezTo>
                      <a:pt x="12" y="6"/>
                      <a:pt x="11" y="6"/>
                      <a:pt x="11" y="6"/>
                    </a:cubicBezTo>
                    <a:cubicBezTo>
                      <a:pt x="11" y="7"/>
                      <a:pt x="11" y="7"/>
                      <a:pt x="11" y="7"/>
                    </a:cubicBezTo>
                    <a:cubicBezTo>
                      <a:pt x="11" y="7"/>
                      <a:pt x="12" y="7"/>
                      <a:pt x="12" y="7"/>
                    </a:cubicBezTo>
                    <a:cubicBezTo>
                      <a:pt x="12" y="7"/>
                      <a:pt x="12" y="7"/>
                      <a:pt x="11" y="7"/>
                    </a:cubicBezTo>
                    <a:cubicBezTo>
                      <a:pt x="11" y="7"/>
                      <a:pt x="11" y="7"/>
                      <a:pt x="11" y="7"/>
                    </a:cubicBezTo>
                    <a:cubicBezTo>
                      <a:pt x="11" y="8"/>
                      <a:pt x="10" y="8"/>
                      <a:pt x="10" y="8"/>
                    </a:cubicBezTo>
                    <a:cubicBezTo>
                      <a:pt x="10" y="8"/>
                      <a:pt x="10" y="8"/>
                      <a:pt x="10" y="8"/>
                    </a:cubicBezTo>
                    <a:cubicBezTo>
                      <a:pt x="10" y="8"/>
                      <a:pt x="10" y="8"/>
                      <a:pt x="11" y="8"/>
                    </a:cubicBezTo>
                    <a:cubicBezTo>
                      <a:pt x="11" y="8"/>
                      <a:pt x="11" y="8"/>
                      <a:pt x="11" y="8"/>
                    </a:cubicBezTo>
                    <a:cubicBezTo>
                      <a:pt x="11" y="8"/>
                      <a:pt x="11" y="8"/>
                      <a:pt x="10" y="9"/>
                    </a:cubicBezTo>
                    <a:cubicBezTo>
                      <a:pt x="10" y="9"/>
                      <a:pt x="10" y="9"/>
                      <a:pt x="10" y="9"/>
                    </a:cubicBezTo>
                    <a:cubicBezTo>
                      <a:pt x="10" y="9"/>
                      <a:pt x="9" y="9"/>
                      <a:pt x="9" y="9"/>
                    </a:cubicBezTo>
                    <a:cubicBezTo>
                      <a:pt x="9" y="10"/>
                      <a:pt x="9" y="10"/>
                      <a:pt x="9" y="10"/>
                    </a:cubicBezTo>
                    <a:cubicBezTo>
                      <a:pt x="9" y="10"/>
                      <a:pt x="9" y="11"/>
                      <a:pt x="8" y="11"/>
                    </a:cubicBezTo>
                    <a:cubicBezTo>
                      <a:pt x="8" y="11"/>
                      <a:pt x="8" y="11"/>
                      <a:pt x="8" y="12"/>
                    </a:cubicBezTo>
                    <a:cubicBezTo>
                      <a:pt x="9" y="12"/>
                      <a:pt x="9" y="12"/>
                      <a:pt x="9" y="12"/>
                    </a:cubicBezTo>
                    <a:cubicBezTo>
                      <a:pt x="9" y="12"/>
                      <a:pt x="9" y="12"/>
                      <a:pt x="9" y="12"/>
                    </a:cubicBezTo>
                    <a:cubicBezTo>
                      <a:pt x="9" y="12"/>
                      <a:pt x="9" y="12"/>
                      <a:pt x="9" y="12"/>
                    </a:cubicBezTo>
                    <a:cubicBezTo>
                      <a:pt x="9" y="12"/>
                      <a:pt x="8" y="12"/>
                      <a:pt x="8" y="12"/>
                    </a:cubicBezTo>
                    <a:cubicBezTo>
                      <a:pt x="8" y="12"/>
                      <a:pt x="8" y="12"/>
                      <a:pt x="8" y="12"/>
                    </a:cubicBezTo>
                    <a:cubicBezTo>
                      <a:pt x="8" y="12"/>
                      <a:pt x="7" y="12"/>
                      <a:pt x="7" y="13"/>
                    </a:cubicBezTo>
                    <a:cubicBezTo>
                      <a:pt x="7" y="13"/>
                      <a:pt x="7" y="13"/>
                      <a:pt x="7" y="13"/>
                    </a:cubicBezTo>
                    <a:cubicBezTo>
                      <a:pt x="7" y="13"/>
                      <a:pt x="7" y="13"/>
                      <a:pt x="7" y="13"/>
                    </a:cubicBezTo>
                    <a:cubicBezTo>
                      <a:pt x="7" y="13"/>
                      <a:pt x="7" y="13"/>
                      <a:pt x="8" y="13"/>
                    </a:cubicBezTo>
                    <a:cubicBezTo>
                      <a:pt x="8" y="14"/>
                      <a:pt x="8" y="14"/>
                      <a:pt x="8" y="14"/>
                    </a:cubicBezTo>
                    <a:cubicBezTo>
                      <a:pt x="8" y="14"/>
                      <a:pt x="8" y="14"/>
                      <a:pt x="8" y="14"/>
                    </a:cubicBezTo>
                    <a:cubicBezTo>
                      <a:pt x="8" y="14"/>
                      <a:pt x="8" y="14"/>
                      <a:pt x="8" y="14"/>
                    </a:cubicBezTo>
                    <a:cubicBezTo>
                      <a:pt x="7" y="14"/>
                      <a:pt x="7" y="15"/>
                      <a:pt x="7" y="15"/>
                    </a:cubicBezTo>
                    <a:cubicBezTo>
                      <a:pt x="7" y="15"/>
                      <a:pt x="6" y="15"/>
                      <a:pt x="6" y="15"/>
                    </a:cubicBezTo>
                    <a:cubicBezTo>
                      <a:pt x="6" y="15"/>
                      <a:pt x="6" y="15"/>
                      <a:pt x="6" y="15"/>
                    </a:cubicBezTo>
                    <a:cubicBezTo>
                      <a:pt x="6" y="15"/>
                      <a:pt x="6" y="15"/>
                      <a:pt x="6" y="15"/>
                    </a:cubicBezTo>
                    <a:cubicBezTo>
                      <a:pt x="5" y="15"/>
                      <a:pt x="5" y="16"/>
                      <a:pt x="5" y="16"/>
                    </a:cubicBezTo>
                    <a:cubicBezTo>
                      <a:pt x="5" y="16"/>
                      <a:pt x="5" y="16"/>
                      <a:pt x="5" y="17"/>
                    </a:cubicBezTo>
                    <a:cubicBezTo>
                      <a:pt x="5" y="17"/>
                      <a:pt x="4" y="17"/>
                      <a:pt x="4" y="17"/>
                    </a:cubicBezTo>
                    <a:cubicBezTo>
                      <a:pt x="4" y="17"/>
                      <a:pt x="4" y="17"/>
                      <a:pt x="4" y="17"/>
                    </a:cubicBezTo>
                    <a:cubicBezTo>
                      <a:pt x="4" y="17"/>
                      <a:pt x="4" y="17"/>
                      <a:pt x="4" y="17"/>
                    </a:cubicBezTo>
                    <a:cubicBezTo>
                      <a:pt x="4" y="17"/>
                      <a:pt x="4" y="17"/>
                      <a:pt x="4" y="17"/>
                    </a:cubicBezTo>
                    <a:cubicBezTo>
                      <a:pt x="3" y="17"/>
                      <a:pt x="3" y="17"/>
                      <a:pt x="3" y="17"/>
                    </a:cubicBezTo>
                    <a:cubicBezTo>
                      <a:pt x="3" y="17"/>
                      <a:pt x="3" y="17"/>
                      <a:pt x="3" y="17"/>
                    </a:cubicBezTo>
                    <a:cubicBezTo>
                      <a:pt x="3" y="16"/>
                      <a:pt x="4" y="16"/>
                      <a:pt x="4" y="16"/>
                    </a:cubicBezTo>
                    <a:cubicBezTo>
                      <a:pt x="4" y="16"/>
                      <a:pt x="4" y="16"/>
                      <a:pt x="4" y="16"/>
                    </a:cubicBezTo>
                    <a:cubicBezTo>
                      <a:pt x="4" y="16"/>
                      <a:pt x="4" y="16"/>
                      <a:pt x="4" y="16"/>
                    </a:cubicBezTo>
                    <a:cubicBezTo>
                      <a:pt x="3" y="16"/>
                      <a:pt x="3" y="16"/>
                      <a:pt x="3" y="17"/>
                    </a:cubicBezTo>
                    <a:cubicBezTo>
                      <a:pt x="3" y="17"/>
                      <a:pt x="2" y="17"/>
                      <a:pt x="2" y="17"/>
                    </a:cubicBezTo>
                    <a:cubicBezTo>
                      <a:pt x="2" y="18"/>
                      <a:pt x="2" y="18"/>
                      <a:pt x="1" y="18"/>
                    </a:cubicBezTo>
                    <a:cubicBezTo>
                      <a:pt x="2" y="18"/>
                      <a:pt x="2" y="18"/>
                      <a:pt x="2" y="18"/>
                    </a:cubicBezTo>
                    <a:cubicBezTo>
                      <a:pt x="2" y="18"/>
                      <a:pt x="2" y="18"/>
                      <a:pt x="3" y="18"/>
                    </a:cubicBezTo>
                    <a:cubicBezTo>
                      <a:pt x="3" y="18"/>
                      <a:pt x="4" y="18"/>
                      <a:pt x="4" y="18"/>
                    </a:cubicBezTo>
                    <a:cubicBezTo>
                      <a:pt x="4" y="17"/>
                      <a:pt x="5" y="17"/>
                      <a:pt x="5" y="17"/>
                    </a:cubicBezTo>
                    <a:cubicBezTo>
                      <a:pt x="5" y="17"/>
                      <a:pt x="5" y="18"/>
                      <a:pt x="5" y="18"/>
                    </a:cubicBezTo>
                    <a:cubicBezTo>
                      <a:pt x="4" y="18"/>
                      <a:pt x="4" y="19"/>
                      <a:pt x="4" y="19"/>
                    </a:cubicBezTo>
                    <a:cubicBezTo>
                      <a:pt x="4" y="19"/>
                      <a:pt x="3" y="19"/>
                      <a:pt x="3" y="20"/>
                    </a:cubicBezTo>
                    <a:cubicBezTo>
                      <a:pt x="3" y="20"/>
                      <a:pt x="3" y="20"/>
                      <a:pt x="2" y="20"/>
                    </a:cubicBezTo>
                    <a:cubicBezTo>
                      <a:pt x="2" y="21"/>
                      <a:pt x="2" y="21"/>
                      <a:pt x="1" y="21"/>
                    </a:cubicBezTo>
                    <a:cubicBezTo>
                      <a:pt x="1" y="21"/>
                      <a:pt x="1" y="21"/>
                      <a:pt x="1" y="21"/>
                    </a:cubicBezTo>
                    <a:cubicBezTo>
                      <a:pt x="1" y="21"/>
                      <a:pt x="1" y="22"/>
                      <a:pt x="0" y="22"/>
                    </a:cubicBezTo>
                    <a:cubicBezTo>
                      <a:pt x="1" y="22"/>
                      <a:pt x="1" y="22"/>
                      <a:pt x="1" y="22"/>
                    </a:cubicBezTo>
                    <a:cubicBezTo>
                      <a:pt x="1" y="22"/>
                      <a:pt x="1" y="22"/>
                      <a:pt x="1" y="23"/>
                    </a:cubicBezTo>
                    <a:cubicBezTo>
                      <a:pt x="1" y="23"/>
                      <a:pt x="1" y="23"/>
                      <a:pt x="1" y="23"/>
                    </a:cubicBezTo>
                    <a:cubicBezTo>
                      <a:pt x="1" y="23"/>
                      <a:pt x="1" y="23"/>
                      <a:pt x="2" y="23"/>
                    </a:cubicBezTo>
                    <a:cubicBezTo>
                      <a:pt x="2" y="23"/>
                      <a:pt x="2" y="23"/>
                      <a:pt x="3" y="23"/>
                    </a:cubicBezTo>
                    <a:cubicBezTo>
                      <a:pt x="3" y="23"/>
                      <a:pt x="3" y="23"/>
                      <a:pt x="4" y="23"/>
                    </a:cubicBezTo>
                    <a:cubicBezTo>
                      <a:pt x="4" y="22"/>
                      <a:pt x="4" y="22"/>
                      <a:pt x="4" y="22"/>
                    </a:cubicBezTo>
                    <a:cubicBezTo>
                      <a:pt x="5" y="22"/>
                      <a:pt x="5" y="22"/>
                      <a:pt x="5" y="22"/>
                    </a:cubicBezTo>
                    <a:cubicBezTo>
                      <a:pt x="6" y="22"/>
                      <a:pt x="6" y="21"/>
                      <a:pt x="6" y="21"/>
                    </a:cubicBezTo>
                    <a:cubicBezTo>
                      <a:pt x="6" y="21"/>
                      <a:pt x="6" y="21"/>
                      <a:pt x="6" y="21"/>
                    </a:cubicBezTo>
                    <a:cubicBezTo>
                      <a:pt x="6" y="21"/>
                      <a:pt x="6" y="21"/>
                      <a:pt x="6" y="21"/>
                    </a:cubicBezTo>
                    <a:cubicBezTo>
                      <a:pt x="6" y="21"/>
                      <a:pt x="6" y="21"/>
                      <a:pt x="6" y="22"/>
                    </a:cubicBezTo>
                    <a:cubicBezTo>
                      <a:pt x="6" y="22"/>
                      <a:pt x="7" y="22"/>
                      <a:pt x="7" y="22"/>
                    </a:cubicBezTo>
                    <a:cubicBezTo>
                      <a:pt x="7" y="21"/>
                      <a:pt x="7" y="21"/>
                      <a:pt x="8" y="21"/>
                    </a:cubicBezTo>
                    <a:cubicBezTo>
                      <a:pt x="8" y="21"/>
                      <a:pt x="8" y="21"/>
                      <a:pt x="8" y="22"/>
                    </a:cubicBezTo>
                    <a:cubicBezTo>
                      <a:pt x="9" y="21"/>
                      <a:pt x="9" y="21"/>
                      <a:pt x="10" y="21"/>
                    </a:cubicBezTo>
                    <a:cubicBezTo>
                      <a:pt x="10" y="21"/>
                      <a:pt x="10" y="21"/>
                      <a:pt x="10" y="21"/>
                    </a:cubicBezTo>
                    <a:cubicBezTo>
                      <a:pt x="10" y="21"/>
                      <a:pt x="11" y="21"/>
                      <a:pt x="11" y="21"/>
                    </a:cubicBezTo>
                    <a:cubicBezTo>
                      <a:pt x="11" y="21"/>
                      <a:pt x="11" y="21"/>
                      <a:pt x="11" y="21"/>
                    </a:cubicBezTo>
                    <a:cubicBezTo>
                      <a:pt x="11" y="21"/>
                      <a:pt x="12" y="21"/>
                      <a:pt x="12" y="21"/>
                    </a:cubicBezTo>
                    <a:cubicBezTo>
                      <a:pt x="12" y="21"/>
                      <a:pt x="12" y="21"/>
                      <a:pt x="12" y="21"/>
                    </a:cubicBezTo>
                    <a:cubicBezTo>
                      <a:pt x="12" y="21"/>
                      <a:pt x="12" y="21"/>
                      <a:pt x="13" y="21"/>
                    </a:cubicBezTo>
                    <a:cubicBezTo>
                      <a:pt x="13" y="21"/>
                      <a:pt x="13" y="21"/>
                      <a:pt x="13" y="21"/>
                    </a:cubicBezTo>
                    <a:cubicBezTo>
                      <a:pt x="13" y="21"/>
                      <a:pt x="13" y="21"/>
                      <a:pt x="14" y="21"/>
                    </a:cubicBezTo>
                    <a:cubicBezTo>
                      <a:pt x="14" y="21"/>
                      <a:pt x="14" y="21"/>
                      <a:pt x="14" y="21"/>
                    </a:cubicBezTo>
                    <a:cubicBezTo>
                      <a:pt x="14" y="21"/>
                      <a:pt x="14" y="21"/>
                      <a:pt x="14" y="21"/>
                    </a:cubicBezTo>
                    <a:cubicBezTo>
                      <a:pt x="14" y="21"/>
                      <a:pt x="15" y="21"/>
                      <a:pt x="15" y="21"/>
                    </a:cubicBezTo>
                    <a:cubicBezTo>
                      <a:pt x="15" y="21"/>
                      <a:pt x="15" y="21"/>
                      <a:pt x="15" y="21"/>
                    </a:cubicBezTo>
                    <a:cubicBezTo>
                      <a:pt x="15" y="21"/>
                      <a:pt x="15" y="20"/>
                      <a:pt x="15" y="20"/>
                    </a:cubicBezTo>
                    <a:cubicBezTo>
                      <a:pt x="16" y="20"/>
                      <a:pt x="16" y="20"/>
                      <a:pt x="16" y="20"/>
                    </a:cubicBezTo>
                    <a:cubicBezTo>
                      <a:pt x="16" y="20"/>
                      <a:pt x="16" y="20"/>
                      <a:pt x="16" y="20"/>
                    </a:cubicBezTo>
                    <a:cubicBezTo>
                      <a:pt x="17" y="20"/>
                      <a:pt x="17" y="20"/>
                      <a:pt x="17" y="20"/>
                    </a:cubicBezTo>
                    <a:cubicBezTo>
                      <a:pt x="17" y="20"/>
                      <a:pt x="17" y="20"/>
                      <a:pt x="16" y="20"/>
                    </a:cubicBezTo>
                    <a:cubicBezTo>
                      <a:pt x="16" y="19"/>
                      <a:pt x="16" y="19"/>
                      <a:pt x="16" y="19"/>
                    </a:cubicBezTo>
                    <a:cubicBezTo>
                      <a:pt x="17" y="19"/>
                      <a:pt x="17" y="19"/>
                      <a:pt x="17" y="19"/>
                    </a:cubicBezTo>
                    <a:cubicBezTo>
                      <a:pt x="17" y="19"/>
                      <a:pt x="17" y="19"/>
                      <a:pt x="17" y="19"/>
                    </a:cubicBezTo>
                    <a:cubicBezTo>
                      <a:pt x="17" y="19"/>
                      <a:pt x="17" y="19"/>
                      <a:pt x="17" y="19"/>
                    </a:cubicBezTo>
                    <a:cubicBezTo>
                      <a:pt x="17" y="19"/>
                      <a:pt x="17" y="19"/>
                      <a:pt x="17" y="19"/>
                    </a:cubicBezTo>
                    <a:cubicBezTo>
                      <a:pt x="17" y="19"/>
                      <a:pt x="17" y="19"/>
                      <a:pt x="17" y="20"/>
                    </a:cubicBezTo>
                    <a:cubicBezTo>
                      <a:pt x="17" y="20"/>
                      <a:pt x="17" y="20"/>
                      <a:pt x="17" y="20"/>
                    </a:cubicBezTo>
                    <a:cubicBezTo>
                      <a:pt x="17" y="20"/>
                      <a:pt x="17" y="19"/>
                      <a:pt x="17" y="19"/>
                    </a:cubicBezTo>
                    <a:cubicBezTo>
                      <a:pt x="18" y="19"/>
                      <a:pt x="18" y="19"/>
                      <a:pt x="18" y="19"/>
                    </a:cubicBezTo>
                    <a:cubicBezTo>
                      <a:pt x="18" y="19"/>
                      <a:pt x="18" y="19"/>
                      <a:pt x="18" y="19"/>
                    </a:cubicBezTo>
                    <a:cubicBezTo>
                      <a:pt x="18" y="19"/>
                      <a:pt x="18" y="19"/>
                      <a:pt x="18" y="19"/>
                    </a:cubicBezTo>
                    <a:cubicBezTo>
                      <a:pt x="18" y="19"/>
                      <a:pt x="18" y="19"/>
                      <a:pt x="18" y="20"/>
                    </a:cubicBezTo>
                    <a:cubicBezTo>
                      <a:pt x="18" y="20"/>
                      <a:pt x="18" y="20"/>
                      <a:pt x="18" y="20"/>
                    </a:cubicBezTo>
                    <a:cubicBezTo>
                      <a:pt x="18" y="20"/>
                      <a:pt x="18" y="20"/>
                      <a:pt x="19" y="20"/>
                    </a:cubicBezTo>
                    <a:cubicBezTo>
                      <a:pt x="19" y="20"/>
                      <a:pt x="19" y="20"/>
                      <a:pt x="19" y="20"/>
                    </a:cubicBezTo>
                    <a:cubicBezTo>
                      <a:pt x="19" y="20"/>
                      <a:pt x="19" y="20"/>
                      <a:pt x="19" y="20"/>
                    </a:cubicBezTo>
                    <a:cubicBezTo>
                      <a:pt x="19" y="20"/>
                      <a:pt x="18" y="20"/>
                      <a:pt x="18" y="20"/>
                    </a:cubicBezTo>
                    <a:cubicBezTo>
                      <a:pt x="18" y="20"/>
                      <a:pt x="17" y="21"/>
                      <a:pt x="17" y="21"/>
                    </a:cubicBezTo>
                    <a:cubicBezTo>
                      <a:pt x="17" y="21"/>
                      <a:pt x="17" y="21"/>
                      <a:pt x="17" y="21"/>
                    </a:cubicBezTo>
                    <a:cubicBezTo>
                      <a:pt x="17" y="21"/>
                      <a:pt x="17" y="21"/>
                      <a:pt x="18" y="21"/>
                    </a:cubicBezTo>
                    <a:cubicBezTo>
                      <a:pt x="18" y="21"/>
                      <a:pt x="18" y="21"/>
                      <a:pt x="18" y="21"/>
                    </a:cubicBezTo>
                    <a:cubicBezTo>
                      <a:pt x="18" y="21"/>
                      <a:pt x="18" y="21"/>
                      <a:pt x="18" y="21"/>
                    </a:cubicBezTo>
                    <a:cubicBezTo>
                      <a:pt x="19" y="21"/>
                      <a:pt x="19" y="21"/>
                      <a:pt x="19" y="21"/>
                    </a:cubicBezTo>
                    <a:cubicBezTo>
                      <a:pt x="19" y="21"/>
                      <a:pt x="19" y="21"/>
                      <a:pt x="19" y="21"/>
                    </a:cubicBezTo>
                    <a:cubicBezTo>
                      <a:pt x="19" y="21"/>
                      <a:pt x="20" y="21"/>
                      <a:pt x="20" y="21"/>
                    </a:cubicBezTo>
                    <a:cubicBezTo>
                      <a:pt x="20" y="20"/>
                      <a:pt x="20" y="20"/>
                      <a:pt x="20" y="20"/>
                    </a:cubicBezTo>
                    <a:cubicBezTo>
                      <a:pt x="20" y="20"/>
                      <a:pt x="20" y="20"/>
                      <a:pt x="21" y="20"/>
                    </a:cubicBezTo>
                    <a:cubicBezTo>
                      <a:pt x="20" y="20"/>
                      <a:pt x="20" y="20"/>
                      <a:pt x="20" y="19"/>
                    </a:cubicBezTo>
                    <a:cubicBezTo>
                      <a:pt x="20" y="19"/>
                      <a:pt x="21" y="20"/>
                      <a:pt x="21" y="20"/>
                    </a:cubicBezTo>
                    <a:cubicBezTo>
                      <a:pt x="21" y="20"/>
                      <a:pt x="21" y="20"/>
                      <a:pt x="22" y="20"/>
                    </a:cubicBezTo>
                    <a:cubicBezTo>
                      <a:pt x="22" y="20"/>
                      <a:pt x="22" y="20"/>
                      <a:pt x="22" y="20"/>
                    </a:cubicBezTo>
                    <a:cubicBezTo>
                      <a:pt x="22" y="20"/>
                      <a:pt x="23" y="20"/>
                      <a:pt x="23" y="20"/>
                    </a:cubicBezTo>
                    <a:cubicBezTo>
                      <a:pt x="23" y="19"/>
                      <a:pt x="23" y="19"/>
                      <a:pt x="23" y="19"/>
                    </a:cubicBezTo>
                    <a:cubicBezTo>
                      <a:pt x="23" y="19"/>
                      <a:pt x="24" y="19"/>
                      <a:pt x="24" y="19"/>
                    </a:cubicBezTo>
                    <a:cubicBezTo>
                      <a:pt x="24" y="19"/>
                      <a:pt x="24" y="19"/>
                      <a:pt x="23" y="20"/>
                    </a:cubicBezTo>
                    <a:cubicBezTo>
                      <a:pt x="23" y="20"/>
                      <a:pt x="23" y="20"/>
                      <a:pt x="23" y="20"/>
                    </a:cubicBezTo>
                    <a:cubicBezTo>
                      <a:pt x="23" y="20"/>
                      <a:pt x="23" y="20"/>
                      <a:pt x="22" y="20"/>
                    </a:cubicBezTo>
                    <a:cubicBezTo>
                      <a:pt x="22" y="20"/>
                      <a:pt x="22" y="20"/>
                      <a:pt x="22" y="20"/>
                    </a:cubicBezTo>
                    <a:cubicBezTo>
                      <a:pt x="21" y="21"/>
                      <a:pt x="21" y="21"/>
                      <a:pt x="21" y="21"/>
                    </a:cubicBezTo>
                    <a:cubicBezTo>
                      <a:pt x="21" y="21"/>
                      <a:pt x="21" y="21"/>
                      <a:pt x="21" y="21"/>
                    </a:cubicBezTo>
                    <a:cubicBezTo>
                      <a:pt x="21" y="21"/>
                      <a:pt x="21" y="21"/>
                      <a:pt x="21" y="21"/>
                    </a:cubicBezTo>
                    <a:cubicBezTo>
                      <a:pt x="21" y="21"/>
                      <a:pt x="21" y="22"/>
                      <a:pt x="21" y="22"/>
                    </a:cubicBezTo>
                    <a:cubicBezTo>
                      <a:pt x="21" y="22"/>
                      <a:pt x="20" y="22"/>
                      <a:pt x="20" y="22"/>
                    </a:cubicBezTo>
                    <a:cubicBezTo>
                      <a:pt x="20" y="22"/>
                      <a:pt x="20" y="22"/>
                      <a:pt x="20" y="22"/>
                    </a:cubicBezTo>
                    <a:cubicBezTo>
                      <a:pt x="20" y="22"/>
                      <a:pt x="20" y="22"/>
                      <a:pt x="20" y="22"/>
                    </a:cubicBezTo>
                    <a:cubicBezTo>
                      <a:pt x="19" y="22"/>
                      <a:pt x="19" y="22"/>
                      <a:pt x="19" y="23"/>
                    </a:cubicBezTo>
                    <a:cubicBezTo>
                      <a:pt x="19" y="23"/>
                      <a:pt x="19" y="23"/>
                      <a:pt x="18" y="23"/>
                    </a:cubicBezTo>
                    <a:cubicBezTo>
                      <a:pt x="18" y="23"/>
                      <a:pt x="18" y="23"/>
                      <a:pt x="18" y="23"/>
                    </a:cubicBezTo>
                    <a:cubicBezTo>
                      <a:pt x="18" y="23"/>
                      <a:pt x="18" y="24"/>
                      <a:pt x="18" y="24"/>
                    </a:cubicBezTo>
                    <a:cubicBezTo>
                      <a:pt x="18" y="24"/>
                      <a:pt x="18" y="24"/>
                      <a:pt x="18" y="24"/>
                    </a:cubicBezTo>
                    <a:cubicBezTo>
                      <a:pt x="18" y="24"/>
                      <a:pt x="18" y="24"/>
                      <a:pt x="18" y="24"/>
                    </a:cubicBezTo>
                    <a:cubicBezTo>
                      <a:pt x="18" y="24"/>
                      <a:pt x="19" y="24"/>
                      <a:pt x="19" y="24"/>
                    </a:cubicBezTo>
                    <a:cubicBezTo>
                      <a:pt x="19" y="24"/>
                      <a:pt x="19" y="24"/>
                      <a:pt x="19" y="24"/>
                    </a:cubicBezTo>
                    <a:cubicBezTo>
                      <a:pt x="19" y="23"/>
                      <a:pt x="19" y="23"/>
                      <a:pt x="19" y="23"/>
                    </a:cubicBezTo>
                    <a:cubicBezTo>
                      <a:pt x="19" y="23"/>
                      <a:pt x="20" y="23"/>
                      <a:pt x="20" y="23"/>
                    </a:cubicBezTo>
                    <a:cubicBezTo>
                      <a:pt x="20" y="23"/>
                      <a:pt x="20" y="24"/>
                      <a:pt x="20" y="24"/>
                    </a:cubicBezTo>
                    <a:cubicBezTo>
                      <a:pt x="20" y="24"/>
                      <a:pt x="20" y="24"/>
                      <a:pt x="20" y="24"/>
                    </a:cubicBezTo>
                    <a:cubicBezTo>
                      <a:pt x="20" y="24"/>
                      <a:pt x="21" y="24"/>
                      <a:pt x="21" y="23"/>
                    </a:cubicBezTo>
                    <a:cubicBezTo>
                      <a:pt x="21" y="23"/>
                      <a:pt x="21" y="23"/>
                      <a:pt x="21" y="23"/>
                    </a:cubicBezTo>
                    <a:cubicBezTo>
                      <a:pt x="21" y="23"/>
                      <a:pt x="22" y="23"/>
                      <a:pt x="22" y="23"/>
                    </a:cubicBezTo>
                    <a:cubicBezTo>
                      <a:pt x="22" y="23"/>
                      <a:pt x="22" y="23"/>
                      <a:pt x="22" y="22"/>
                    </a:cubicBezTo>
                    <a:cubicBezTo>
                      <a:pt x="22" y="22"/>
                      <a:pt x="22" y="22"/>
                      <a:pt x="22" y="22"/>
                    </a:cubicBezTo>
                    <a:cubicBezTo>
                      <a:pt x="22" y="22"/>
                      <a:pt x="22" y="22"/>
                      <a:pt x="22" y="22"/>
                    </a:cubicBezTo>
                    <a:cubicBezTo>
                      <a:pt x="22" y="22"/>
                      <a:pt x="22" y="21"/>
                      <a:pt x="22" y="21"/>
                    </a:cubicBezTo>
                    <a:cubicBezTo>
                      <a:pt x="23" y="21"/>
                      <a:pt x="23" y="21"/>
                      <a:pt x="23" y="21"/>
                    </a:cubicBezTo>
                    <a:cubicBezTo>
                      <a:pt x="23" y="20"/>
                      <a:pt x="23" y="20"/>
                      <a:pt x="24" y="20"/>
                    </a:cubicBezTo>
                    <a:cubicBezTo>
                      <a:pt x="24" y="20"/>
                      <a:pt x="24" y="20"/>
                      <a:pt x="24" y="20"/>
                    </a:cubicBezTo>
                    <a:cubicBezTo>
                      <a:pt x="24" y="20"/>
                      <a:pt x="25" y="20"/>
                      <a:pt x="25" y="20"/>
                    </a:cubicBezTo>
                    <a:cubicBezTo>
                      <a:pt x="25" y="20"/>
                      <a:pt x="24" y="21"/>
                      <a:pt x="24" y="21"/>
                    </a:cubicBezTo>
                    <a:cubicBezTo>
                      <a:pt x="24" y="21"/>
                      <a:pt x="25" y="21"/>
                      <a:pt x="25" y="21"/>
                    </a:cubicBezTo>
                    <a:cubicBezTo>
                      <a:pt x="25" y="20"/>
                      <a:pt x="25" y="20"/>
                      <a:pt x="25" y="20"/>
                    </a:cubicBezTo>
                    <a:cubicBezTo>
                      <a:pt x="25" y="20"/>
                      <a:pt x="25" y="20"/>
                      <a:pt x="25" y="19"/>
                    </a:cubicBezTo>
                    <a:cubicBezTo>
                      <a:pt x="26" y="19"/>
                      <a:pt x="26" y="19"/>
                      <a:pt x="26" y="19"/>
                    </a:cubicBezTo>
                    <a:cubicBezTo>
                      <a:pt x="26" y="18"/>
                      <a:pt x="26" y="18"/>
                      <a:pt x="26" y="18"/>
                    </a:cubicBezTo>
                    <a:cubicBezTo>
                      <a:pt x="26" y="18"/>
                      <a:pt x="26" y="18"/>
                      <a:pt x="26" y="18"/>
                    </a:cubicBezTo>
                    <a:cubicBezTo>
                      <a:pt x="26" y="18"/>
                      <a:pt x="26" y="18"/>
                      <a:pt x="26" y="18"/>
                    </a:cubicBezTo>
                    <a:cubicBezTo>
                      <a:pt x="26" y="18"/>
                      <a:pt x="26" y="18"/>
                      <a:pt x="27" y="18"/>
                    </a:cubicBezTo>
                    <a:cubicBezTo>
                      <a:pt x="27" y="18"/>
                      <a:pt x="27" y="18"/>
                      <a:pt x="27" y="18"/>
                    </a:cubicBezTo>
                    <a:cubicBezTo>
                      <a:pt x="27" y="18"/>
                      <a:pt x="27" y="18"/>
                      <a:pt x="27" y="18"/>
                    </a:cubicBezTo>
                    <a:cubicBezTo>
                      <a:pt x="27" y="18"/>
                      <a:pt x="28" y="18"/>
                      <a:pt x="28" y="19"/>
                    </a:cubicBezTo>
                    <a:cubicBezTo>
                      <a:pt x="28" y="19"/>
                      <a:pt x="28" y="19"/>
                      <a:pt x="28" y="19"/>
                    </a:cubicBezTo>
                    <a:cubicBezTo>
                      <a:pt x="28" y="19"/>
                      <a:pt x="28" y="19"/>
                      <a:pt x="28" y="20"/>
                    </a:cubicBezTo>
                    <a:cubicBezTo>
                      <a:pt x="28" y="20"/>
                      <a:pt x="28" y="20"/>
                      <a:pt x="28" y="20"/>
                    </a:cubicBezTo>
                    <a:cubicBezTo>
                      <a:pt x="28" y="20"/>
                      <a:pt x="28" y="20"/>
                      <a:pt x="28" y="20"/>
                    </a:cubicBezTo>
                    <a:cubicBezTo>
                      <a:pt x="27" y="20"/>
                      <a:pt x="27" y="21"/>
                      <a:pt x="27" y="21"/>
                    </a:cubicBezTo>
                    <a:cubicBezTo>
                      <a:pt x="27" y="21"/>
                      <a:pt x="27" y="22"/>
                      <a:pt x="27" y="22"/>
                    </a:cubicBezTo>
                    <a:cubicBezTo>
                      <a:pt x="27" y="22"/>
                      <a:pt x="27" y="22"/>
                      <a:pt x="27" y="22"/>
                    </a:cubicBezTo>
                    <a:cubicBezTo>
                      <a:pt x="27" y="23"/>
                      <a:pt x="26" y="23"/>
                      <a:pt x="26" y="23"/>
                    </a:cubicBezTo>
                    <a:cubicBezTo>
                      <a:pt x="26" y="23"/>
                      <a:pt x="26" y="23"/>
                      <a:pt x="26" y="23"/>
                    </a:cubicBezTo>
                    <a:cubicBezTo>
                      <a:pt x="27" y="23"/>
                      <a:pt x="27" y="23"/>
                      <a:pt x="27" y="23"/>
                    </a:cubicBezTo>
                    <a:cubicBezTo>
                      <a:pt x="27" y="23"/>
                      <a:pt x="27" y="23"/>
                      <a:pt x="28" y="23"/>
                    </a:cubicBezTo>
                    <a:cubicBezTo>
                      <a:pt x="28" y="22"/>
                      <a:pt x="28" y="22"/>
                      <a:pt x="28" y="22"/>
                    </a:cubicBezTo>
                    <a:cubicBezTo>
                      <a:pt x="28" y="22"/>
                      <a:pt x="29" y="22"/>
                      <a:pt x="29" y="22"/>
                    </a:cubicBezTo>
                    <a:cubicBezTo>
                      <a:pt x="29" y="21"/>
                      <a:pt x="29" y="21"/>
                      <a:pt x="29" y="21"/>
                    </a:cubicBezTo>
                    <a:cubicBezTo>
                      <a:pt x="29" y="21"/>
                      <a:pt x="29" y="21"/>
                      <a:pt x="30" y="20"/>
                    </a:cubicBezTo>
                    <a:cubicBezTo>
                      <a:pt x="30" y="20"/>
                      <a:pt x="30" y="21"/>
                      <a:pt x="30" y="21"/>
                    </a:cubicBezTo>
                    <a:cubicBezTo>
                      <a:pt x="30" y="21"/>
                      <a:pt x="30" y="21"/>
                      <a:pt x="31" y="20"/>
                    </a:cubicBezTo>
                    <a:cubicBezTo>
                      <a:pt x="31" y="21"/>
                      <a:pt x="31" y="21"/>
                      <a:pt x="31" y="21"/>
                    </a:cubicBezTo>
                    <a:cubicBezTo>
                      <a:pt x="30" y="21"/>
                      <a:pt x="30" y="21"/>
                      <a:pt x="30" y="21"/>
                    </a:cubicBezTo>
                    <a:cubicBezTo>
                      <a:pt x="30" y="21"/>
                      <a:pt x="30" y="21"/>
                      <a:pt x="29" y="22"/>
                    </a:cubicBezTo>
                    <a:cubicBezTo>
                      <a:pt x="29" y="22"/>
                      <a:pt x="29" y="22"/>
                      <a:pt x="29" y="22"/>
                    </a:cubicBezTo>
                    <a:cubicBezTo>
                      <a:pt x="29" y="22"/>
                      <a:pt x="29" y="22"/>
                      <a:pt x="29" y="23"/>
                    </a:cubicBezTo>
                    <a:cubicBezTo>
                      <a:pt x="29" y="23"/>
                      <a:pt x="29" y="23"/>
                      <a:pt x="30" y="23"/>
                    </a:cubicBezTo>
                    <a:cubicBezTo>
                      <a:pt x="30" y="23"/>
                      <a:pt x="30" y="23"/>
                      <a:pt x="30" y="23"/>
                    </a:cubicBezTo>
                    <a:cubicBezTo>
                      <a:pt x="30" y="24"/>
                      <a:pt x="30" y="24"/>
                      <a:pt x="30" y="24"/>
                    </a:cubicBezTo>
                    <a:cubicBezTo>
                      <a:pt x="30" y="24"/>
                      <a:pt x="30" y="23"/>
                      <a:pt x="30" y="23"/>
                    </a:cubicBezTo>
                    <a:cubicBezTo>
                      <a:pt x="31" y="23"/>
                      <a:pt x="31" y="23"/>
                      <a:pt x="31" y="23"/>
                    </a:cubicBezTo>
                    <a:cubicBezTo>
                      <a:pt x="31" y="23"/>
                      <a:pt x="31" y="23"/>
                      <a:pt x="31" y="23"/>
                    </a:cubicBezTo>
                    <a:cubicBezTo>
                      <a:pt x="31" y="23"/>
                      <a:pt x="32" y="23"/>
                      <a:pt x="32" y="23"/>
                    </a:cubicBezTo>
                    <a:cubicBezTo>
                      <a:pt x="32" y="23"/>
                      <a:pt x="32" y="23"/>
                      <a:pt x="32" y="23"/>
                    </a:cubicBezTo>
                    <a:cubicBezTo>
                      <a:pt x="33" y="23"/>
                      <a:pt x="33" y="23"/>
                      <a:pt x="33" y="23"/>
                    </a:cubicBezTo>
                    <a:cubicBezTo>
                      <a:pt x="33" y="23"/>
                      <a:pt x="33" y="22"/>
                      <a:pt x="33" y="22"/>
                    </a:cubicBezTo>
                    <a:cubicBezTo>
                      <a:pt x="33" y="22"/>
                      <a:pt x="33" y="22"/>
                      <a:pt x="33" y="22"/>
                    </a:cubicBezTo>
                    <a:cubicBezTo>
                      <a:pt x="33" y="22"/>
                      <a:pt x="33" y="22"/>
                      <a:pt x="33" y="22"/>
                    </a:cubicBezTo>
                    <a:cubicBezTo>
                      <a:pt x="33" y="22"/>
                      <a:pt x="33" y="22"/>
                      <a:pt x="33" y="21"/>
                    </a:cubicBezTo>
                    <a:cubicBezTo>
                      <a:pt x="33" y="21"/>
                      <a:pt x="33" y="21"/>
                      <a:pt x="33" y="21"/>
                    </a:cubicBezTo>
                    <a:cubicBezTo>
                      <a:pt x="33" y="21"/>
                      <a:pt x="34" y="21"/>
                      <a:pt x="34" y="21"/>
                    </a:cubicBezTo>
                    <a:cubicBezTo>
                      <a:pt x="33" y="21"/>
                      <a:pt x="33" y="21"/>
                      <a:pt x="33" y="21"/>
                    </a:cubicBezTo>
                    <a:cubicBezTo>
                      <a:pt x="33" y="20"/>
                      <a:pt x="33" y="20"/>
                      <a:pt x="33" y="20"/>
                    </a:cubicBezTo>
                    <a:cubicBezTo>
                      <a:pt x="34" y="20"/>
                      <a:pt x="34" y="19"/>
                      <a:pt x="34" y="19"/>
                    </a:cubicBezTo>
                    <a:cubicBezTo>
                      <a:pt x="34" y="19"/>
                      <a:pt x="34" y="19"/>
                      <a:pt x="35" y="18"/>
                    </a:cubicBezTo>
                    <a:cubicBezTo>
                      <a:pt x="34" y="18"/>
                      <a:pt x="34" y="18"/>
                      <a:pt x="34" y="17"/>
                    </a:cubicBezTo>
                    <a:cubicBezTo>
                      <a:pt x="34" y="17"/>
                      <a:pt x="34" y="17"/>
                      <a:pt x="34" y="17"/>
                    </a:cubicBezTo>
                    <a:cubicBezTo>
                      <a:pt x="34" y="17"/>
                      <a:pt x="34" y="17"/>
                      <a:pt x="34" y="17"/>
                    </a:cubicBezTo>
                    <a:cubicBezTo>
                      <a:pt x="34" y="17"/>
                      <a:pt x="34" y="17"/>
                      <a:pt x="34" y="17"/>
                    </a:cubicBezTo>
                    <a:cubicBezTo>
                      <a:pt x="34" y="17"/>
                      <a:pt x="34" y="18"/>
                      <a:pt x="34" y="18"/>
                    </a:cubicBezTo>
                    <a:cubicBezTo>
                      <a:pt x="33" y="18"/>
                      <a:pt x="33" y="18"/>
                      <a:pt x="33" y="18"/>
                    </a:cubicBezTo>
                    <a:cubicBezTo>
                      <a:pt x="33" y="19"/>
                      <a:pt x="33" y="19"/>
                      <a:pt x="32" y="19"/>
                    </a:cubicBezTo>
                    <a:cubicBezTo>
                      <a:pt x="32" y="19"/>
                      <a:pt x="32" y="19"/>
                      <a:pt x="32" y="19"/>
                    </a:cubicBezTo>
                    <a:cubicBezTo>
                      <a:pt x="32" y="19"/>
                      <a:pt x="32" y="19"/>
                      <a:pt x="32" y="19"/>
                    </a:cubicBezTo>
                    <a:cubicBezTo>
                      <a:pt x="32" y="19"/>
                      <a:pt x="32" y="18"/>
                      <a:pt x="32" y="18"/>
                    </a:cubicBezTo>
                    <a:cubicBezTo>
                      <a:pt x="32" y="18"/>
                      <a:pt x="31" y="18"/>
                      <a:pt x="31" y="18"/>
                    </a:cubicBezTo>
                    <a:cubicBezTo>
                      <a:pt x="32" y="17"/>
                      <a:pt x="32" y="17"/>
                      <a:pt x="32" y="17"/>
                    </a:cubicBezTo>
                    <a:cubicBezTo>
                      <a:pt x="32" y="17"/>
                      <a:pt x="32" y="17"/>
                      <a:pt x="32" y="17"/>
                    </a:cubicBezTo>
                    <a:cubicBezTo>
                      <a:pt x="33" y="16"/>
                      <a:pt x="33" y="16"/>
                      <a:pt x="33" y="16"/>
                    </a:cubicBezTo>
                    <a:cubicBezTo>
                      <a:pt x="33" y="16"/>
                      <a:pt x="33" y="16"/>
                      <a:pt x="33" y="16"/>
                    </a:cubicBezTo>
                    <a:cubicBezTo>
                      <a:pt x="34" y="16"/>
                      <a:pt x="34" y="16"/>
                      <a:pt x="34" y="16"/>
                    </a:cubicBezTo>
                    <a:cubicBezTo>
                      <a:pt x="34" y="16"/>
                      <a:pt x="34" y="16"/>
                      <a:pt x="33" y="15"/>
                    </a:cubicBezTo>
                    <a:cubicBezTo>
                      <a:pt x="33" y="16"/>
                      <a:pt x="33" y="16"/>
                      <a:pt x="33" y="16"/>
                    </a:cubicBezTo>
                    <a:cubicBezTo>
                      <a:pt x="33" y="16"/>
                      <a:pt x="33" y="16"/>
                      <a:pt x="33" y="16"/>
                    </a:cubicBezTo>
                    <a:cubicBezTo>
                      <a:pt x="33" y="16"/>
                      <a:pt x="32" y="16"/>
                      <a:pt x="32" y="16"/>
                    </a:cubicBezTo>
                    <a:cubicBezTo>
                      <a:pt x="32" y="16"/>
                      <a:pt x="32" y="16"/>
                      <a:pt x="32" y="16"/>
                    </a:cubicBezTo>
                    <a:cubicBezTo>
                      <a:pt x="31" y="17"/>
                      <a:pt x="31" y="17"/>
                      <a:pt x="31" y="17"/>
                    </a:cubicBezTo>
                    <a:cubicBezTo>
                      <a:pt x="31" y="17"/>
                      <a:pt x="31" y="17"/>
                      <a:pt x="31" y="17"/>
                    </a:cubicBezTo>
                    <a:cubicBezTo>
                      <a:pt x="31" y="18"/>
                      <a:pt x="30" y="18"/>
                      <a:pt x="30" y="18"/>
                    </a:cubicBezTo>
                    <a:cubicBezTo>
                      <a:pt x="30" y="18"/>
                      <a:pt x="30" y="18"/>
                      <a:pt x="30" y="18"/>
                    </a:cubicBezTo>
                    <a:cubicBezTo>
                      <a:pt x="30" y="19"/>
                      <a:pt x="30" y="19"/>
                      <a:pt x="29" y="19"/>
                    </a:cubicBezTo>
                    <a:cubicBezTo>
                      <a:pt x="29" y="19"/>
                      <a:pt x="29" y="19"/>
                      <a:pt x="29" y="18"/>
                    </a:cubicBezTo>
                    <a:cubicBezTo>
                      <a:pt x="28" y="18"/>
                      <a:pt x="28" y="18"/>
                      <a:pt x="28" y="18"/>
                    </a:cubicBezTo>
                    <a:cubicBezTo>
                      <a:pt x="28" y="18"/>
                      <a:pt x="28" y="18"/>
                      <a:pt x="28" y="18"/>
                    </a:cubicBezTo>
                    <a:cubicBezTo>
                      <a:pt x="28" y="18"/>
                      <a:pt x="28" y="17"/>
                      <a:pt x="28" y="17"/>
                    </a:cubicBezTo>
                    <a:cubicBezTo>
                      <a:pt x="28" y="17"/>
                      <a:pt x="28" y="18"/>
                      <a:pt x="28" y="18"/>
                    </a:cubicBezTo>
                    <a:cubicBezTo>
                      <a:pt x="28" y="18"/>
                      <a:pt x="29" y="18"/>
                      <a:pt x="29" y="18"/>
                    </a:cubicBezTo>
                    <a:cubicBezTo>
                      <a:pt x="29" y="17"/>
                      <a:pt x="29" y="17"/>
                      <a:pt x="29" y="17"/>
                    </a:cubicBezTo>
                    <a:cubicBezTo>
                      <a:pt x="29" y="17"/>
                      <a:pt x="29" y="17"/>
                      <a:pt x="29" y="17"/>
                    </a:cubicBezTo>
                    <a:cubicBezTo>
                      <a:pt x="29" y="17"/>
                      <a:pt x="28" y="17"/>
                      <a:pt x="28" y="17"/>
                    </a:cubicBezTo>
                    <a:cubicBezTo>
                      <a:pt x="28" y="17"/>
                      <a:pt x="28" y="17"/>
                      <a:pt x="29" y="17"/>
                    </a:cubicBezTo>
                    <a:cubicBezTo>
                      <a:pt x="29" y="17"/>
                      <a:pt x="29" y="17"/>
                      <a:pt x="29" y="17"/>
                    </a:cubicBezTo>
                    <a:cubicBezTo>
                      <a:pt x="29" y="17"/>
                      <a:pt x="29" y="17"/>
                      <a:pt x="28" y="17"/>
                    </a:cubicBezTo>
                    <a:cubicBezTo>
                      <a:pt x="28" y="17"/>
                      <a:pt x="28" y="16"/>
                      <a:pt x="28" y="16"/>
                    </a:cubicBezTo>
                    <a:cubicBezTo>
                      <a:pt x="28" y="16"/>
                      <a:pt x="28" y="16"/>
                      <a:pt x="28" y="16"/>
                    </a:cubicBezTo>
                    <a:cubicBezTo>
                      <a:pt x="28" y="16"/>
                      <a:pt x="28" y="16"/>
                      <a:pt x="28" y="16"/>
                    </a:cubicBezTo>
                    <a:cubicBezTo>
                      <a:pt x="29" y="16"/>
                      <a:pt x="29" y="16"/>
                      <a:pt x="29" y="16"/>
                    </a:cubicBezTo>
                    <a:cubicBezTo>
                      <a:pt x="29" y="16"/>
                      <a:pt x="29" y="16"/>
                      <a:pt x="29" y="16"/>
                    </a:cubicBezTo>
                    <a:cubicBezTo>
                      <a:pt x="30" y="15"/>
                      <a:pt x="30" y="15"/>
                      <a:pt x="30" y="15"/>
                    </a:cubicBezTo>
                    <a:cubicBezTo>
                      <a:pt x="30" y="15"/>
                      <a:pt x="30" y="15"/>
                      <a:pt x="30" y="14"/>
                    </a:cubicBezTo>
                    <a:cubicBezTo>
                      <a:pt x="31" y="14"/>
                      <a:pt x="31" y="14"/>
                      <a:pt x="31" y="14"/>
                    </a:cubicBezTo>
                    <a:cubicBezTo>
                      <a:pt x="31" y="14"/>
                      <a:pt x="31" y="14"/>
                      <a:pt x="31" y="14"/>
                    </a:cubicBezTo>
                    <a:cubicBezTo>
                      <a:pt x="32" y="14"/>
                      <a:pt x="32" y="14"/>
                      <a:pt x="32" y="14"/>
                    </a:cubicBezTo>
                    <a:cubicBezTo>
                      <a:pt x="32" y="14"/>
                      <a:pt x="33" y="13"/>
                      <a:pt x="33" y="13"/>
                    </a:cubicBezTo>
                    <a:cubicBezTo>
                      <a:pt x="33" y="13"/>
                      <a:pt x="33" y="13"/>
                      <a:pt x="32" y="13"/>
                    </a:cubicBezTo>
                    <a:cubicBezTo>
                      <a:pt x="32" y="13"/>
                      <a:pt x="32" y="12"/>
                      <a:pt x="32" y="12"/>
                    </a:cubicBezTo>
                    <a:cubicBezTo>
                      <a:pt x="32" y="13"/>
                      <a:pt x="32" y="13"/>
                      <a:pt x="32" y="13"/>
                    </a:cubicBezTo>
                    <a:cubicBezTo>
                      <a:pt x="31" y="13"/>
                      <a:pt x="31" y="13"/>
                      <a:pt x="31" y="13"/>
                    </a:cubicBezTo>
                    <a:cubicBezTo>
                      <a:pt x="31" y="13"/>
                      <a:pt x="31" y="13"/>
                      <a:pt x="31" y="13"/>
                    </a:cubicBezTo>
                    <a:cubicBezTo>
                      <a:pt x="31" y="13"/>
                      <a:pt x="30" y="13"/>
                      <a:pt x="30" y="13"/>
                    </a:cubicBezTo>
                    <a:cubicBezTo>
                      <a:pt x="30" y="13"/>
                      <a:pt x="30" y="13"/>
                      <a:pt x="30" y="13"/>
                    </a:cubicBezTo>
                    <a:cubicBezTo>
                      <a:pt x="30" y="14"/>
                      <a:pt x="30" y="14"/>
                      <a:pt x="30" y="14"/>
                    </a:cubicBezTo>
                    <a:cubicBezTo>
                      <a:pt x="30" y="14"/>
                      <a:pt x="30" y="14"/>
                      <a:pt x="30" y="14"/>
                    </a:cubicBezTo>
                    <a:cubicBezTo>
                      <a:pt x="30" y="14"/>
                      <a:pt x="30" y="14"/>
                      <a:pt x="29" y="14"/>
                    </a:cubicBezTo>
                    <a:cubicBezTo>
                      <a:pt x="29" y="14"/>
                      <a:pt x="29" y="15"/>
                      <a:pt x="29" y="15"/>
                    </a:cubicBezTo>
                    <a:cubicBezTo>
                      <a:pt x="29" y="15"/>
                      <a:pt x="29" y="15"/>
                      <a:pt x="28" y="15"/>
                    </a:cubicBezTo>
                    <a:cubicBezTo>
                      <a:pt x="28" y="15"/>
                      <a:pt x="28" y="15"/>
                      <a:pt x="28" y="15"/>
                    </a:cubicBezTo>
                    <a:cubicBezTo>
                      <a:pt x="28" y="15"/>
                      <a:pt x="28" y="15"/>
                      <a:pt x="28" y="16"/>
                    </a:cubicBezTo>
                    <a:cubicBezTo>
                      <a:pt x="28" y="15"/>
                      <a:pt x="28" y="15"/>
                      <a:pt x="28" y="15"/>
                    </a:cubicBezTo>
                    <a:cubicBezTo>
                      <a:pt x="28" y="15"/>
                      <a:pt x="28" y="15"/>
                      <a:pt x="28" y="15"/>
                    </a:cubicBezTo>
                    <a:cubicBezTo>
                      <a:pt x="28" y="15"/>
                      <a:pt x="28" y="15"/>
                      <a:pt x="28" y="15"/>
                    </a:cubicBezTo>
                    <a:cubicBezTo>
                      <a:pt x="28" y="15"/>
                      <a:pt x="27" y="15"/>
                      <a:pt x="27" y="15"/>
                    </a:cubicBezTo>
                    <a:cubicBezTo>
                      <a:pt x="27" y="15"/>
                      <a:pt x="28" y="15"/>
                      <a:pt x="28" y="15"/>
                    </a:cubicBezTo>
                    <a:cubicBezTo>
                      <a:pt x="28" y="15"/>
                      <a:pt x="28" y="14"/>
                      <a:pt x="28" y="14"/>
                    </a:cubicBezTo>
                    <a:cubicBezTo>
                      <a:pt x="28" y="14"/>
                      <a:pt x="28" y="14"/>
                      <a:pt x="28" y="14"/>
                    </a:cubicBezTo>
                    <a:cubicBezTo>
                      <a:pt x="28" y="14"/>
                      <a:pt x="28" y="14"/>
                      <a:pt x="28" y="14"/>
                    </a:cubicBezTo>
                    <a:cubicBezTo>
                      <a:pt x="28" y="14"/>
                      <a:pt x="28" y="14"/>
                      <a:pt x="28" y="14"/>
                    </a:cubicBezTo>
                    <a:cubicBezTo>
                      <a:pt x="28" y="13"/>
                      <a:pt x="29" y="13"/>
                      <a:pt x="29" y="13"/>
                    </a:cubicBezTo>
                    <a:cubicBezTo>
                      <a:pt x="28" y="13"/>
                      <a:pt x="28" y="13"/>
                      <a:pt x="28" y="13"/>
                    </a:cubicBezTo>
                    <a:cubicBezTo>
                      <a:pt x="28" y="13"/>
                      <a:pt x="28" y="13"/>
                      <a:pt x="28" y="13"/>
                    </a:cubicBezTo>
                    <a:cubicBezTo>
                      <a:pt x="28" y="13"/>
                      <a:pt x="28" y="13"/>
                      <a:pt x="28" y="13"/>
                    </a:cubicBezTo>
                    <a:cubicBezTo>
                      <a:pt x="28" y="13"/>
                      <a:pt x="28" y="13"/>
                      <a:pt x="28" y="13"/>
                    </a:cubicBezTo>
                    <a:cubicBezTo>
                      <a:pt x="28" y="13"/>
                      <a:pt x="28" y="13"/>
                      <a:pt x="28" y="13"/>
                    </a:cubicBezTo>
                    <a:cubicBezTo>
                      <a:pt x="27" y="13"/>
                      <a:pt x="27" y="13"/>
                      <a:pt x="27" y="13"/>
                    </a:cubicBezTo>
                    <a:cubicBezTo>
                      <a:pt x="27" y="13"/>
                      <a:pt x="26" y="13"/>
                      <a:pt x="26" y="13"/>
                    </a:cubicBezTo>
                    <a:cubicBezTo>
                      <a:pt x="26" y="13"/>
                      <a:pt x="27" y="13"/>
                      <a:pt x="27" y="13"/>
                    </a:cubicBezTo>
                    <a:cubicBezTo>
                      <a:pt x="27" y="13"/>
                      <a:pt x="27" y="13"/>
                      <a:pt x="27"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144" name="Freeform 1085"/>
              <p:cNvSpPr>
                <a:spLocks/>
              </p:cNvSpPr>
              <p:nvPr/>
            </p:nvSpPr>
            <p:spPr bwMode="auto">
              <a:xfrm>
                <a:off x="1789" y="2346"/>
                <a:ext cx="5" cy="0"/>
              </a:xfrm>
              <a:custGeom>
                <a:avLst/>
                <a:gdLst>
                  <a:gd name="T0" fmla="*/ 0 w 2"/>
                  <a:gd name="T1" fmla="*/ 0 w 2"/>
                  <a:gd name="T2" fmla="*/ 1 w 2"/>
                  <a:gd name="T3" fmla="*/ 2 w 2"/>
                  <a:gd name="T4" fmla="*/ 2 w 2"/>
                  <a:gd name="T5" fmla="*/ 1 w 2"/>
                  <a:gd name="T6" fmla="*/ 0 w 2"/>
                </a:gdLst>
                <a:ahLst/>
                <a:cxnLst>
                  <a:cxn ang="0">
                    <a:pos x="T0" y="0"/>
                  </a:cxn>
                  <a:cxn ang="0">
                    <a:pos x="T1" y="0"/>
                  </a:cxn>
                  <a:cxn ang="0">
                    <a:pos x="T2" y="0"/>
                  </a:cxn>
                  <a:cxn ang="0">
                    <a:pos x="T3" y="0"/>
                  </a:cxn>
                  <a:cxn ang="0">
                    <a:pos x="T4" y="0"/>
                  </a:cxn>
                  <a:cxn ang="0">
                    <a:pos x="T5" y="0"/>
                  </a:cxn>
                  <a:cxn ang="0">
                    <a:pos x="T6" y="0"/>
                  </a:cxn>
                </a:cxnLst>
                <a:rect l="0" t="0" r="r" b="b"/>
                <a:pathLst>
                  <a:path w="2">
                    <a:moveTo>
                      <a:pt x="0" y="0"/>
                    </a:moveTo>
                    <a:cubicBezTo>
                      <a:pt x="0" y="0"/>
                      <a:pt x="0" y="0"/>
                      <a:pt x="0" y="0"/>
                    </a:cubicBezTo>
                    <a:cubicBezTo>
                      <a:pt x="0" y="0"/>
                      <a:pt x="1" y="0"/>
                      <a:pt x="1" y="0"/>
                    </a:cubicBezTo>
                    <a:cubicBezTo>
                      <a:pt x="1" y="0"/>
                      <a:pt x="1" y="0"/>
                      <a:pt x="2" y="0"/>
                    </a:cubicBezTo>
                    <a:cubicBezTo>
                      <a:pt x="2" y="0"/>
                      <a:pt x="2" y="0"/>
                      <a:pt x="2" y="0"/>
                    </a:cubicBezTo>
                    <a:cubicBezTo>
                      <a:pt x="1" y="0"/>
                      <a:pt x="1" y="0"/>
                      <a:pt x="1" y="0"/>
                    </a:cubicBezTo>
                    <a:cubicBezTo>
                      <a:pt x="1"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145" name="Freeform 1086"/>
              <p:cNvSpPr>
                <a:spLocks/>
              </p:cNvSpPr>
              <p:nvPr/>
            </p:nvSpPr>
            <p:spPr bwMode="auto">
              <a:xfrm>
                <a:off x="1763" y="2355"/>
                <a:ext cx="2" cy="0"/>
              </a:xfrm>
              <a:custGeom>
                <a:avLst/>
                <a:gdLst>
                  <a:gd name="T0" fmla="*/ 1 w 1"/>
                  <a:gd name="T1" fmla="*/ 0 w 1"/>
                  <a:gd name="T2" fmla="*/ 1 w 1"/>
                  <a:gd name="T3" fmla="*/ 1 w 1"/>
                  <a:gd name="T4" fmla="*/ 1 w 1"/>
                </a:gdLst>
                <a:ahLst/>
                <a:cxnLst>
                  <a:cxn ang="0">
                    <a:pos x="T0" y="0"/>
                  </a:cxn>
                  <a:cxn ang="0">
                    <a:pos x="T1" y="0"/>
                  </a:cxn>
                  <a:cxn ang="0">
                    <a:pos x="T2" y="0"/>
                  </a:cxn>
                  <a:cxn ang="0">
                    <a:pos x="T3" y="0"/>
                  </a:cxn>
                  <a:cxn ang="0">
                    <a:pos x="T4" y="0"/>
                  </a:cxn>
                </a:cxnLst>
                <a:rect l="0" t="0" r="r" b="b"/>
                <a:pathLst>
                  <a:path w="1">
                    <a:moveTo>
                      <a:pt x="1" y="0"/>
                    </a:moveTo>
                    <a:cubicBezTo>
                      <a:pt x="0" y="0"/>
                      <a:pt x="0" y="0"/>
                      <a:pt x="0" y="0"/>
                    </a:cubicBezTo>
                    <a:cubicBezTo>
                      <a:pt x="0" y="0"/>
                      <a:pt x="1" y="0"/>
                      <a:pt x="1" y="0"/>
                    </a:cubicBezTo>
                    <a:cubicBezTo>
                      <a:pt x="1" y="0"/>
                      <a:pt x="1" y="0"/>
                      <a:pt x="1"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146" name="Freeform 1087"/>
              <p:cNvSpPr>
                <a:spLocks/>
              </p:cNvSpPr>
              <p:nvPr/>
            </p:nvSpPr>
            <p:spPr bwMode="auto">
              <a:xfrm>
                <a:off x="892" y="2471"/>
                <a:ext cx="10" cy="7"/>
              </a:xfrm>
              <a:custGeom>
                <a:avLst/>
                <a:gdLst>
                  <a:gd name="T0" fmla="*/ 1 w 4"/>
                  <a:gd name="T1" fmla="*/ 1 h 3"/>
                  <a:gd name="T2" fmla="*/ 1 w 4"/>
                  <a:gd name="T3" fmla="*/ 2 h 3"/>
                  <a:gd name="T4" fmla="*/ 1 w 4"/>
                  <a:gd name="T5" fmla="*/ 2 h 3"/>
                  <a:gd name="T6" fmla="*/ 2 w 4"/>
                  <a:gd name="T7" fmla="*/ 2 h 3"/>
                  <a:gd name="T8" fmla="*/ 3 w 4"/>
                  <a:gd name="T9" fmla="*/ 1 h 3"/>
                  <a:gd name="T10" fmla="*/ 3 w 4"/>
                  <a:gd name="T11" fmla="*/ 2 h 3"/>
                  <a:gd name="T12" fmla="*/ 3 w 4"/>
                  <a:gd name="T13" fmla="*/ 3 h 3"/>
                  <a:gd name="T14" fmla="*/ 4 w 4"/>
                  <a:gd name="T15" fmla="*/ 1 h 3"/>
                  <a:gd name="T16" fmla="*/ 3 w 4"/>
                  <a:gd name="T17" fmla="*/ 0 h 3"/>
                  <a:gd name="T18" fmla="*/ 2 w 4"/>
                  <a:gd name="T19" fmla="*/ 0 h 3"/>
                  <a:gd name="T20" fmla="*/ 1 w 4"/>
                  <a:gd name="T21" fmla="*/ 0 h 3"/>
                  <a:gd name="T22" fmla="*/ 0 w 4"/>
                  <a:gd name="T23" fmla="*/ 2 h 3"/>
                  <a:gd name="T24" fmla="*/ 1 w 4"/>
                  <a:gd name="T25" fmla="*/ 1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 h="3">
                    <a:moveTo>
                      <a:pt x="1" y="1"/>
                    </a:moveTo>
                    <a:cubicBezTo>
                      <a:pt x="1" y="1"/>
                      <a:pt x="1" y="2"/>
                      <a:pt x="1" y="2"/>
                    </a:cubicBezTo>
                    <a:cubicBezTo>
                      <a:pt x="1" y="2"/>
                      <a:pt x="1" y="2"/>
                      <a:pt x="1" y="2"/>
                    </a:cubicBezTo>
                    <a:cubicBezTo>
                      <a:pt x="1" y="2"/>
                      <a:pt x="2" y="2"/>
                      <a:pt x="2" y="2"/>
                    </a:cubicBezTo>
                    <a:cubicBezTo>
                      <a:pt x="2" y="2"/>
                      <a:pt x="3" y="1"/>
                      <a:pt x="3" y="1"/>
                    </a:cubicBezTo>
                    <a:cubicBezTo>
                      <a:pt x="3" y="1"/>
                      <a:pt x="3" y="2"/>
                      <a:pt x="3" y="2"/>
                    </a:cubicBezTo>
                    <a:cubicBezTo>
                      <a:pt x="3" y="2"/>
                      <a:pt x="3" y="2"/>
                      <a:pt x="3" y="3"/>
                    </a:cubicBezTo>
                    <a:cubicBezTo>
                      <a:pt x="3" y="2"/>
                      <a:pt x="4" y="2"/>
                      <a:pt x="4" y="1"/>
                    </a:cubicBezTo>
                    <a:cubicBezTo>
                      <a:pt x="4" y="1"/>
                      <a:pt x="3" y="0"/>
                      <a:pt x="3" y="0"/>
                    </a:cubicBezTo>
                    <a:cubicBezTo>
                      <a:pt x="3" y="0"/>
                      <a:pt x="2" y="0"/>
                      <a:pt x="2" y="0"/>
                    </a:cubicBezTo>
                    <a:cubicBezTo>
                      <a:pt x="2" y="0"/>
                      <a:pt x="1" y="0"/>
                      <a:pt x="1" y="0"/>
                    </a:cubicBezTo>
                    <a:cubicBezTo>
                      <a:pt x="1" y="1"/>
                      <a:pt x="0" y="1"/>
                      <a:pt x="0" y="2"/>
                    </a:cubicBezTo>
                    <a:cubicBezTo>
                      <a:pt x="0" y="1"/>
                      <a:pt x="1"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147" name="Freeform 1088"/>
              <p:cNvSpPr>
                <a:spLocks/>
              </p:cNvSpPr>
              <p:nvPr/>
            </p:nvSpPr>
            <p:spPr bwMode="auto">
              <a:xfrm>
                <a:off x="878" y="2145"/>
                <a:ext cx="10" cy="2"/>
              </a:xfrm>
              <a:custGeom>
                <a:avLst/>
                <a:gdLst>
                  <a:gd name="T0" fmla="*/ 2 w 4"/>
                  <a:gd name="T1" fmla="*/ 1 h 1"/>
                  <a:gd name="T2" fmla="*/ 3 w 4"/>
                  <a:gd name="T3" fmla="*/ 1 h 1"/>
                  <a:gd name="T4" fmla="*/ 4 w 4"/>
                  <a:gd name="T5" fmla="*/ 1 h 1"/>
                  <a:gd name="T6" fmla="*/ 2 w 4"/>
                  <a:gd name="T7" fmla="*/ 0 h 1"/>
                  <a:gd name="T8" fmla="*/ 1 w 4"/>
                  <a:gd name="T9" fmla="*/ 0 h 1"/>
                  <a:gd name="T10" fmla="*/ 0 w 4"/>
                  <a:gd name="T11" fmla="*/ 1 h 1"/>
                  <a:gd name="T12" fmla="*/ 1 w 4"/>
                  <a:gd name="T13" fmla="*/ 1 h 1"/>
                  <a:gd name="T14" fmla="*/ 2 w 4"/>
                  <a:gd name="T15" fmla="*/ 1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1">
                    <a:moveTo>
                      <a:pt x="2" y="1"/>
                    </a:moveTo>
                    <a:cubicBezTo>
                      <a:pt x="2" y="1"/>
                      <a:pt x="3" y="1"/>
                      <a:pt x="3" y="1"/>
                    </a:cubicBezTo>
                    <a:cubicBezTo>
                      <a:pt x="3" y="1"/>
                      <a:pt x="3" y="1"/>
                      <a:pt x="4" y="1"/>
                    </a:cubicBezTo>
                    <a:cubicBezTo>
                      <a:pt x="3" y="0"/>
                      <a:pt x="3" y="0"/>
                      <a:pt x="2" y="0"/>
                    </a:cubicBezTo>
                    <a:cubicBezTo>
                      <a:pt x="2" y="0"/>
                      <a:pt x="1" y="0"/>
                      <a:pt x="1" y="0"/>
                    </a:cubicBezTo>
                    <a:cubicBezTo>
                      <a:pt x="1" y="0"/>
                      <a:pt x="0" y="1"/>
                      <a:pt x="0" y="1"/>
                    </a:cubicBezTo>
                    <a:cubicBezTo>
                      <a:pt x="1" y="1"/>
                      <a:pt x="1" y="1"/>
                      <a:pt x="1" y="1"/>
                    </a:cubicBezTo>
                    <a:cubicBezTo>
                      <a:pt x="2" y="1"/>
                      <a:pt x="2" y="1"/>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148" name="Freeform 1089"/>
              <p:cNvSpPr>
                <a:spLocks/>
              </p:cNvSpPr>
              <p:nvPr/>
            </p:nvSpPr>
            <p:spPr bwMode="auto">
              <a:xfrm>
                <a:off x="876" y="2460"/>
                <a:ext cx="7" cy="4"/>
              </a:xfrm>
              <a:custGeom>
                <a:avLst/>
                <a:gdLst>
                  <a:gd name="T0" fmla="*/ 2 w 3"/>
                  <a:gd name="T1" fmla="*/ 1 h 2"/>
                  <a:gd name="T2" fmla="*/ 2 w 3"/>
                  <a:gd name="T3" fmla="*/ 2 h 2"/>
                  <a:gd name="T4" fmla="*/ 3 w 3"/>
                  <a:gd name="T5" fmla="*/ 1 h 2"/>
                  <a:gd name="T6" fmla="*/ 3 w 3"/>
                  <a:gd name="T7" fmla="*/ 0 h 2"/>
                  <a:gd name="T8" fmla="*/ 2 w 3"/>
                  <a:gd name="T9" fmla="*/ 0 h 2"/>
                  <a:gd name="T10" fmla="*/ 1 w 3"/>
                  <a:gd name="T11" fmla="*/ 1 h 2"/>
                  <a:gd name="T12" fmla="*/ 0 w 3"/>
                  <a:gd name="T13" fmla="*/ 2 h 2"/>
                  <a:gd name="T14" fmla="*/ 2 w 3"/>
                  <a:gd name="T15" fmla="*/ 1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2">
                    <a:moveTo>
                      <a:pt x="2" y="1"/>
                    </a:moveTo>
                    <a:cubicBezTo>
                      <a:pt x="2" y="1"/>
                      <a:pt x="2" y="2"/>
                      <a:pt x="2" y="2"/>
                    </a:cubicBezTo>
                    <a:cubicBezTo>
                      <a:pt x="2" y="2"/>
                      <a:pt x="2" y="2"/>
                      <a:pt x="3" y="1"/>
                    </a:cubicBezTo>
                    <a:cubicBezTo>
                      <a:pt x="3" y="1"/>
                      <a:pt x="3" y="1"/>
                      <a:pt x="3" y="0"/>
                    </a:cubicBezTo>
                    <a:cubicBezTo>
                      <a:pt x="3" y="0"/>
                      <a:pt x="2" y="0"/>
                      <a:pt x="2" y="0"/>
                    </a:cubicBezTo>
                    <a:cubicBezTo>
                      <a:pt x="1" y="1"/>
                      <a:pt x="1" y="1"/>
                      <a:pt x="1" y="1"/>
                    </a:cubicBezTo>
                    <a:cubicBezTo>
                      <a:pt x="0" y="1"/>
                      <a:pt x="0" y="2"/>
                      <a:pt x="0" y="2"/>
                    </a:cubicBezTo>
                    <a:cubicBezTo>
                      <a:pt x="1" y="2"/>
                      <a:pt x="1" y="2"/>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149" name="Oval 1090"/>
              <p:cNvSpPr>
                <a:spLocks noChangeArrowheads="1"/>
              </p:cNvSpPr>
              <p:nvPr/>
            </p:nvSpPr>
            <p:spPr bwMode="auto">
              <a:xfrm>
                <a:off x="876" y="2452"/>
                <a:ext cx="2" cy="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150" name="Freeform 1091"/>
              <p:cNvSpPr>
                <a:spLocks/>
              </p:cNvSpPr>
              <p:nvPr/>
            </p:nvSpPr>
            <p:spPr bwMode="auto">
              <a:xfrm>
                <a:off x="890" y="2469"/>
                <a:ext cx="5" cy="2"/>
              </a:xfrm>
              <a:custGeom>
                <a:avLst/>
                <a:gdLst>
                  <a:gd name="T0" fmla="*/ 1 w 2"/>
                  <a:gd name="T1" fmla="*/ 0 h 1"/>
                  <a:gd name="T2" fmla="*/ 0 w 2"/>
                  <a:gd name="T3" fmla="*/ 1 h 1"/>
                  <a:gd name="T4" fmla="*/ 1 w 2"/>
                  <a:gd name="T5" fmla="*/ 1 h 1"/>
                  <a:gd name="T6" fmla="*/ 2 w 2"/>
                  <a:gd name="T7" fmla="*/ 1 h 1"/>
                  <a:gd name="T8" fmla="*/ 1 w 2"/>
                  <a:gd name="T9" fmla="*/ 0 h 1"/>
                </a:gdLst>
                <a:ahLst/>
                <a:cxnLst>
                  <a:cxn ang="0">
                    <a:pos x="T0" y="T1"/>
                  </a:cxn>
                  <a:cxn ang="0">
                    <a:pos x="T2" y="T3"/>
                  </a:cxn>
                  <a:cxn ang="0">
                    <a:pos x="T4" y="T5"/>
                  </a:cxn>
                  <a:cxn ang="0">
                    <a:pos x="T6" y="T7"/>
                  </a:cxn>
                  <a:cxn ang="0">
                    <a:pos x="T8" y="T9"/>
                  </a:cxn>
                </a:cxnLst>
                <a:rect l="0" t="0" r="r" b="b"/>
                <a:pathLst>
                  <a:path w="2" h="1">
                    <a:moveTo>
                      <a:pt x="1" y="0"/>
                    </a:moveTo>
                    <a:cubicBezTo>
                      <a:pt x="1" y="1"/>
                      <a:pt x="1" y="1"/>
                      <a:pt x="0" y="1"/>
                    </a:cubicBezTo>
                    <a:cubicBezTo>
                      <a:pt x="1" y="1"/>
                      <a:pt x="1" y="1"/>
                      <a:pt x="1" y="1"/>
                    </a:cubicBezTo>
                    <a:cubicBezTo>
                      <a:pt x="1" y="1"/>
                      <a:pt x="2" y="1"/>
                      <a:pt x="2" y="1"/>
                    </a:cubicBezTo>
                    <a:cubicBezTo>
                      <a:pt x="1" y="1"/>
                      <a:pt x="1"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151" name="Freeform 1092"/>
              <p:cNvSpPr>
                <a:spLocks/>
              </p:cNvSpPr>
              <p:nvPr/>
            </p:nvSpPr>
            <p:spPr bwMode="auto">
              <a:xfrm>
                <a:off x="895" y="2462"/>
                <a:ext cx="4" cy="5"/>
              </a:xfrm>
              <a:custGeom>
                <a:avLst/>
                <a:gdLst>
                  <a:gd name="T0" fmla="*/ 1 w 2"/>
                  <a:gd name="T1" fmla="*/ 1 h 2"/>
                  <a:gd name="T2" fmla="*/ 2 w 2"/>
                  <a:gd name="T3" fmla="*/ 0 h 2"/>
                  <a:gd name="T4" fmla="*/ 1 w 2"/>
                  <a:gd name="T5" fmla="*/ 0 h 2"/>
                  <a:gd name="T6" fmla="*/ 0 w 2"/>
                  <a:gd name="T7" fmla="*/ 1 h 2"/>
                  <a:gd name="T8" fmla="*/ 0 w 2"/>
                  <a:gd name="T9" fmla="*/ 2 h 2"/>
                  <a:gd name="T10" fmla="*/ 1 w 2"/>
                  <a:gd name="T11" fmla="*/ 2 h 2"/>
                  <a:gd name="T12" fmla="*/ 1 w 2"/>
                  <a:gd name="T13" fmla="*/ 1 h 2"/>
                </a:gdLst>
                <a:ahLst/>
                <a:cxnLst>
                  <a:cxn ang="0">
                    <a:pos x="T0" y="T1"/>
                  </a:cxn>
                  <a:cxn ang="0">
                    <a:pos x="T2" y="T3"/>
                  </a:cxn>
                  <a:cxn ang="0">
                    <a:pos x="T4" y="T5"/>
                  </a:cxn>
                  <a:cxn ang="0">
                    <a:pos x="T6" y="T7"/>
                  </a:cxn>
                  <a:cxn ang="0">
                    <a:pos x="T8" y="T9"/>
                  </a:cxn>
                  <a:cxn ang="0">
                    <a:pos x="T10" y="T11"/>
                  </a:cxn>
                  <a:cxn ang="0">
                    <a:pos x="T12" y="T13"/>
                  </a:cxn>
                </a:cxnLst>
                <a:rect l="0" t="0" r="r" b="b"/>
                <a:pathLst>
                  <a:path w="2" h="2">
                    <a:moveTo>
                      <a:pt x="1" y="1"/>
                    </a:moveTo>
                    <a:cubicBezTo>
                      <a:pt x="1" y="1"/>
                      <a:pt x="2" y="0"/>
                      <a:pt x="2" y="0"/>
                    </a:cubicBezTo>
                    <a:cubicBezTo>
                      <a:pt x="1" y="0"/>
                      <a:pt x="1" y="0"/>
                      <a:pt x="1" y="0"/>
                    </a:cubicBezTo>
                    <a:cubicBezTo>
                      <a:pt x="1" y="1"/>
                      <a:pt x="0" y="1"/>
                      <a:pt x="0" y="1"/>
                    </a:cubicBezTo>
                    <a:cubicBezTo>
                      <a:pt x="0" y="1"/>
                      <a:pt x="0" y="2"/>
                      <a:pt x="0" y="2"/>
                    </a:cubicBezTo>
                    <a:cubicBezTo>
                      <a:pt x="0" y="2"/>
                      <a:pt x="0" y="2"/>
                      <a:pt x="1" y="2"/>
                    </a:cubicBezTo>
                    <a:cubicBezTo>
                      <a:pt x="1" y="1"/>
                      <a:pt x="1"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152" name="Freeform 1093"/>
              <p:cNvSpPr>
                <a:spLocks/>
              </p:cNvSpPr>
              <p:nvPr/>
            </p:nvSpPr>
            <p:spPr bwMode="auto">
              <a:xfrm>
                <a:off x="909" y="2152"/>
                <a:ext cx="2" cy="7"/>
              </a:xfrm>
              <a:custGeom>
                <a:avLst/>
                <a:gdLst>
                  <a:gd name="T0" fmla="*/ 1 w 1"/>
                  <a:gd name="T1" fmla="*/ 3 h 3"/>
                  <a:gd name="T2" fmla="*/ 1 w 1"/>
                  <a:gd name="T3" fmla="*/ 2 h 3"/>
                  <a:gd name="T4" fmla="*/ 1 w 1"/>
                  <a:gd name="T5" fmla="*/ 0 h 3"/>
                  <a:gd name="T6" fmla="*/ 0 w 1"/>
                  <a:gd name="T7" fmla="*/ 1 h 3"/>
                  <a:gd name="T8" fmla="*/ 0 w 1"/>
                  <a:gd name="T9" fmla="*/ 2 h 3"/>
                  <a:gd name="T10" fmla="*/ 0 w 1"/>
                  <a:gd name="T11" fmla="*/ 3 h 3"/>
                  <a:gd name="T12" fmla="*/ 0 w 1"/>
                  <a:gd name="T13" fmla="*/ 3 h 3"/>
                  <a:gd name="T14" fmla="*/ 1 w 1"/>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3">
                    <a:moveTo>
                      <a:pt x="1" y="3"/>
                    </a:moveTo>
                    <a:cubicBezTo>
                      <a:pt x="1" y="2"/>
                      <a:pt x="1" y="2"/>
                      <a:pt x="1" y="2"/>
                    </a:cubicBezTo>
                    <a:cubicBezTo>
                      <a:pt x="1" y="1"/>
                      <a:pt x="1" y="1"/>
                      <a:pt x="1" y="0"/>
                    </a:cubicBezTo>
                    <a:cubicBezTo>
                      <a:pt x="1" y="1"/>
                      <a:pt x="0" y="1"/>
                      <a:pt x="0" y="1"/>
                    </a:cubicBezTo>
                    <a:cubicBezTo>
                      <a:pt x="0" y="2"/>
                      <a:pt x="0" y="2"/>
                      <a:pt x="0" y="2"/>
                    </a:cubicBezTo>
                    <a:cubicBezTo>
                      <a:pt x="0" y="2"/>
                      <a:pt x="0" y="2"/>
                      <a:pt x="0" y="3"/>
                    </a:cubicBezTo>
                    <a:cubicBezTo>
                      <a:pt x="0" y="3"/>
                      <a:pt x="0" y="3"/>
                      <a:pt x="0" y="3"/>
                    </a:cubicBezTo>
                    <a:cubicBezTo>
                      <a:pt x="0" y="3"/>
                      <a:pt x="1" y="3"/>
                      <a:pt x="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153" name="Freeform 1094"/>
              <p:cNvSpPr>
                <a:spLocks/>
              </p:cNvSpPr>
              <p:nvPr/>
            </p:nvSpPr>
            <p:spPr bwMode="auto">
              <a:xfrm>
                <a:off x="923" y="2137"/>
                <a:ext cx="2" cy="3"/>
              </a:xfrm>
              <a:custGeom>
                <a:avLst/>
                <a:gdLst>
                  <a:gd name="T0" fmla="*/ 1 w 1"/>
                  <a:gd name="T1" fmla="*/ 0 h 1"/>
                  <a:gd name="T2" fmla="*/ 0 w 1"/>
                  <a:gd name="T3" fmla="*/ 0 h 1"/>
                  <a:gd name="T4" fmla="*/ 0 w 1"/>
                  <a:gd name="T5" fmla="*/ 1 h 1"/>
                  <a:gd name="T6" fmla="*/ 0 w 1"/>
                  <a:gd name="T7" fmla="*/ 1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1" y="0"/>
                      <a:pt x="0" y="0"/>
                      <a:pt x="0" y="0"/>
                    </a:cubicBezTo>
                    <a:cubicBezTo>
                      <a:pt x="0" y="0"/>
                      <a:pt x="0" y="1"/>
                      <a:pt x="0" y="1"/>
                    </a:cubicBezTo>
                    <a:cubicBezTo>
                      <a:pt x="0" y="1"/>
                      <a:pt x="0" y="1"/>
                      <a:pt x="0" y="1"/>
                    </a:cubicBezTo>
                    <a:cubicBezTo>
                      <a:pt x="0" y="1"/>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154" name="Freeform 1095"/>
              <p:cNvSpPr>
                <a:spLocks/>
              </p:cNvSpPr>
              <p:nvPr/>
            </p:nvSpPr>
            <p:spPr bwMode="auto">
              <a:xfrm>
                <a:off x="921" y="2137"/>
                <a:ext cx="19" cy="17"/>
              </a:xfrm>
              <a:custGeom>
                <a:avLst/>
                <a:gdLst>
                  <a:gd name="T0" fmla="*/ 0 w 8"/>
                  <a:gd name="T1" fmla="*/ 7 h 7"/>
                  <a:gd name="T2" fmla="*/ 1 w 8"/>
                  <a:gd name="T3" fmla="*/ 7 h 7"/>
                  <a:gd name="T4" fmla="*/ 2 w 8"/>
                  <a:gd name="T5" fmla="*/ 6 h 7"/>
                  <a:gd name="T6" fmla="*/ 3 w 8"/>
                  <a:gd name="T7" fmla="*/ 6 h 7"/>
                  <a:gd name="T8" fmla="*/ 6 w 8"/>
                  <a:gd name="T9" fmla="*/ 3 h 7"/>
                  <a:gd name="T10" fmla="*/ 7 w 8"/>
                  <a:gd name="T11" fmla="*/ 2 h 7"/>
                  <a:gd name="T12" fmla="*/ 8 w 8"/>
                  <a:gd name="T13" fmla="*/ 0 h 7"/>
                  <a:gd name="T14" fmla="*/ 7 w 8"/>
                  <a:gd name="T15" fmla="*/ 1 h 7"/>
                  <a:gd name="T16" fmla="*/ 7 w 8"/>
                  <a:gd name="T17" fmla="*/ 1 h 7"/>
                  <a:gd name="T18" fmla="*/ 6 w 8"/>
                  <a:gd name="T19" fmla="*/ 0 h 7"/>
                  <a:gd name="T20" fmla="*/ 5 w 8"/>
                  <a:gd name="T21" fmla="*/ 0 h 7"/>
                  <a:gd name="T22" fmla="*/ 5 w 8"/>
                  <a:gd name="T23" fmla="*/ 1 h 7"/>
                  <a:gd name="T24" fmla="*/ 4 w 8"/>
                  <a:gd name="T25" fmla="*/ 2 h 7"/>
                  <a:gd name="T26" fmla="*/ 4 w 8"/>
                  <a:gd name="T27" fmla="*/ 2 h 7"/>
                  <a:gd name="T28" fmla="*/ 3 w 8"/>
                  <a:gd name="T29" fmla="*/ 3 h 7"/>
                  <a:gd name="T30" fmla="*/ 3 w 8"/>
                  <a:gd name="T31" fmla="*/ 3 h 7"/>
                  <a:gd name="T32" fmla="*/ 3 w 8"/>
                  <a:gd name="T33" fmla="*/ 4 h 7"/>
                  <a:gd name="T34" fmla="*/ 2 w 8"/>
                  <a:gd name="T35" fmla="*/ 3 h 7"/>
                  <a:gd name="T36" fmla="*/ 2 w 8"/>
                  <a:gd name="T37" fmla="*/ 3 h 7"/>
                  <a:gd name="T38" fmla="*/ 1 w 8"/>
                  <a:gd name="T39" fmla="*/ 3 h 7"/>
                  <a:gd name="T40" fmla="*/ 1 w 8"/>
                  <a:gd name="T41" fmla="*/ 3 h 7"/>
                  <a:gd name="T42" fmla="*/ 0 w 8"/>
                  <a:gd name="T43" fmla="*/ 3 h 7"/>
                  <a:gd name="T44" fmla="*/ 0 w 8"/>
                  <a:gd name="T45" fmla="*/ 4 h 7"/>
                  <a:gd name="T46" fmla="*/ 0 w 8"/>
                  <a:gd name="T47" fmla="*/ 5 h 7"/>
                  <a:gd name="T48" fmla="*/ 0 w 8"/>
                  <a:gd name="T49" fmla="*/ 6 h 7"/>
                  <a:gd name="T50" fmla="*/ 0 w 8"/>
                  <a:gd name="T51" fmla="*/ 7 h 7"/>
                  <a:gd name="T52" fmla="*/ 0 w 8"/>
                  <a:gd name="T53"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 h="7">
                    <a:moveTo>
                      <a:pt x="0" y="7"/>
                    </a:moveTo>
                    <a:cubicBezTo>
                      <a:pt x="1" y="7"/>
                      <a:pt x="1" y="7"/>
                      <a:pt x="1" y="7"/>
                    </a:cubicBezTo>
                    <a:cubicBezTo>
                      <a:pt x="2" y="7"/>
                      <a:pt x="2" y="7"/>
                      <a:pt x="2" y="6"/>
                    </a:cubicBezTo>
                    <a:cubicBezTo>
                      <a:pt x="2" y="6"/>
                      <a:pt x="3" y="6"/>
                      <a:pt x="3" y="6"/>
                    </a:cubicBezTo>
                    <a:cubicBezTo>
                      <a:pt x="4" y="5"/>
                      <a:pt x="5" y="4"/>
                      <a:pt x="6" y="3"/>
                    </a:cubicBezTo>
                    <a:cubicBezTo>
                      <a:pt x="7" y="2"/>
                      <a:pt x="7" y="2"/>
                      <a:pt x="7" y="2"/>
                    </a:cubicBezTo>
                    <a:cubicBezTo>
                      <a:pt x="8" y="1"/>
                      <a:pt x="8" y="1"/>
                      <a:pt x="8" y="0"/>
                    </a:cubicBezTo>
                    <a:cubicBezTo>
                      <a:pt x="8" y="1"/>
                      <a:pt x="8" y="1"/>
                      <a:pt x="7" y="1"/>
                    </a:cubicBezTo>
                    <a:cubicBezTo>
                      <a:pt x="7" y="1"/>
                      <a:pt x="7" y="1"/>
                      <a:pt x="7" y="1"/>
                    </a:cubicBezTo>
                    <a:cubicBezTo>
                      <a:pt x="6" y="0"/>
                      <a:pt x="6" y="0"/>
                      <a:pt x="6" y="0"/>
                    </a:cubicBezTo>
                    <a:cubicBezTo>
                      <a:pt x="6" y="0"/>
                      <a:pt x="5" y="0"/>
                      <a:pt x="5" y="0"/>
                    </a:cubicBezTo>
                    <a:cubicBezTo>
                      <a:pt x="5" y="0"/>
                      <a:pt x="5" y="1"/>
                      <a:pt x="5" y="1"/>
                    </a:cubicBezTo>
                    <a:cubicBezTo>
                      <a:pt x="4" y="1"/>
                      <a:pt x="4" y="2"/>
                      <a:pt x="4" y="2"/>
                    </a:cubicBezTo>
                    <a:cubicBezTo>
                      <a:pt x="4" y="2"/>
                      <a:pt x="4" y="2"/>
                      <a:pt x="4" y="2"/>
                    </a:cubicBezTo>
                    <a:cubicBezTo>
                      <a:pt x="4" y="2"/>
                      <a:pt x="3" y="2"/>
                      <a:pt x="3" y="3"/>
                    </a:cubicBezTo>
                    <a:cubicBezTo>
                      <a:pt x="3" y="3"/>
                      <a:pt x="3" y="3"/>
                      <a:pt x="3" y="3"/>
                    </a:cubicBezTo>
                    <a:cubicBezTo>
                      <a:pt x="3" y="3"/>
                      <a:pt x="3" y="3"/>
                      <a:pt x="3" y="4"/>
                    </a:cubicBezTo>
                    <a:cubicBezTo>
                      <a:pt x="2" y="4"/>
                      <a:pt x="2" y="3"/>
                      <a:pt x="2" y="3"/>
                    </a:cubicBezTo>
                    <a:cubicBezTo>
                      <a:pt x="2" y="3"/>
                      <a:pt x="2" y="3"/>
                      <a:pt x="2" y="3"/>
                    </a:cubicBezTo>
                    <a:cubicBezTo>
                      <a:pt x="2" y="3"/>
                      <a:pt x="2" y="3"/>
                      <a:pt x="1" y="3"/>
                    </a:cubicBezTo>
                    <a:cubicBezTo>
                      <a:pt x="1" y="3"/>
                      <a:pt x="1" y="3"/>
                      <a:pt x="1" y="3"/>
                    </a:cubicBezTo>
                    <a:cubicBezTo>
                      <a:pt x="1" y="3"/>
                      <a:pt x="1" y="3"/>
                      <a:pt x="0" y="3"/>
                    </a:cubicBezTo>
                    <a:cubicBezTo>
                      <a:pt x="0" y="4"/>
                      <a:pt x="0" y="4"/>
                      <a:pt x="0" y="4"/>
                    </a:cubicBezTo>
                    <a:cubicBezTo>
                      <a:pt x="0" y="5"/>
                      <a:pt x="0" y="5"/>
                      <a:pt x="0" y="5"/>
                    </a:cubicBezTo>
                    <a:cubicBezTo>
                      <a:pt x="0" y="5"/>
                      <a:pt x="0" y="6"/>
                      <a:pt x="0" y="6"/>
                    </a:cubicBezTo>
                    <a:cubicBezTo>
                      <a:pt x="0" y="6"/>
                      <a:pt x="0" y="7"/>
                      <a:pt x="0" y="7"/>
                    </a:cubicBezTo>
                    <a:cubicBezTo>
                      <a:pt x="0" y="7"/>
                      <a:pt x="0" y="7"/>
                      <a:pt x="0"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155" name="Freeform 1096"/>
              <p:cNvSpPr>
                <a:spLocks/>
              </p:cNvSpPr>
              <p:nvPr/>
            </p:nvSpPr>
            <p:spPr bwMode="auto">
              <a:xfrm>
                <a:off x="1015" y="2097"/>
                <a:ext cx="5" cy="5"/>
              </a:xfrm>
              <a:custGeom>
                <a:avLst/>
                <a:gdLst>
                  <a:gd name="T0" fmla="*/ 2 w 2"/>
                  <a:gd name="T1" fmla="*/ 1 h 2"/>
                  <a:gd name="T2" fmla="*/ 2 w 2"/>
                  <a:gd name="T3" fmla="*/ 0 h 2"/>
                  <a:gd name="T4" fmla="*/ 1 w 2"/>
                  <a:gd name="T5" fmla="*/ 1 h 2"/>
                  <a:gd name="T6" fmla="*/ 0 w 2"/>
                  <a:gd name="T7" fmla="*/ 2 h 2"/>
                  <a:gd name="T8" fmla="*/ 1 w 2"/>
                  <a:gd name="T9" fmla="*/ 2 h 2"/>
                  <a:gd name="T10" fmla="*/ 2 w 2"/>
                  <a:gd name="T11" fmla="*/ 1 h 2"/>
                </a:gdLst>
                <a:ahLst/>
                <a:cxnLst>
                  <a:cxn ang="0">
                    <a:pos x="T0" y="T1"/>
                  </a:cxn>
                  <a:cxn ang="0">
                    <a:pos x="T2" y="T3"/>
                  </a:cxn>
                  <a:cxn ang="0">
                    <a:pos x="T4" y="T5"/>
                  </a:cxn>
                  <a:cxn ang="0">
                    <a:pos x="T6" y="T7"/>
                  </a:cxn>
                  <a:cxn ang="0">
                    <a:pos x="T8" y="T9"/>
                  </a:cxn>
                  <a:cxn ang="0">
                    <a:pos x="T10" y="T11"/>
                  </a:cxn>
                </a:cxnLst>
                <a:rect l="0" t="0" r="r" b="b"/>
                <a:pathLst>
                  <a:path w="2" h="2">
                    <a:moveTo>
                      <a:pt x="2" y="1"/>
                    </a:moveTo>
                    <a:cubicBezTo>
                      <a:pt x="2" y="1"/>
                      <a:pt x="2" y="1"/>
                      <a:pt x="2" y="0"/>
                    </a:cubicBezTo>
                    <a:cubicBezTo>
                      <a:pt x="2" y="1"/>
                      <a:pt x="1" y="1"/>
                      <a:pt x="1" y="1"/>
                    </a:cubicBezTo>
                    <a:cubicBezTo>
                      <a:pt x="1" y="1"/>
                      <a:pt x="1" y="2"/>
                      <a:pt x="0" y="2"/>
                    </a:cubicBezTo>
                    <a:cubicBezTo>
                      <a:pt x="1" y="2"/>
                      <a:pt x="1" y="2"/>
                      <a:pt x="1" y="2"/>
                    </a:cubicBezTo>
                    <a:cubicBezTo>
                      <a:pt x="2" y="2"/>
                      <a:pt x="2" y="1"/>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156" name="Freeform 1097"/>
              <p:cNvSpPr>
                <a:spLocks/>
              </p:cNvSpPr>
              <p:nvPr/>
            </p:nvSpPr>
            <p:spPr bwMode="auto">
              <a:xfrm>
                <a:off x="909" y="2159"/>
                <a:ext cx="12" cy="7"/>
              </a:xfrm>
              <a:custGeom>
                <a:avLst/>
                <a:gdLst>
                  <a:gd name="T0" fmla="*/ 1 w 5"/>
                  <a:gd name="T1" fmla="*/ 2 h 3"/>
                  <a:gd name="T2" fmla="*/ 3 w 5"/>
                  <a:gd name="T3" fmla="*/ 2 h 3"/>
                  <a:gd name="T4" fmla="*/ 5 w 5"/>
                  <a:gd name="T5" fmla="*/ 3 h 3"/>
                  <a:gd name="T6" fmla="*/ 5 w 5"/>
                  <a:gd name="T7" fmla="*/ 2 h 3"/>
                  <a:gd name="T8" fmla="*/ 4 w 5"/>
                  <a:gd name="T9" fmla="*/ 1 h 3"/>
                  <a:gd name="T10" fmla="*/ 4 w 5"/>
                  <a:gd name="T11" fmla="*/ 0 h 3"/>
                  <a:gd name="T12" fmla="*/ 3 w 5"/>
                  <a:gd name="T13" fmla="*/ 0 h 3"/>
                  <a:gd name="T14" fmla="*/ 1 w 5"/>
                  <a:gd name="T15" fmla="*/ 0 h 3"/>
                  <a:gd name="T16" fmla="*/ 0 w 5"/>
                  <a:gd name="T17" fmla="*/ 0 h 3"/>
                  <a:gd name="T18" fmla="*/ 0 w 5"/>
                  <a:gd name="T19" fmla="*/ 1 h 3"/>
                  <a:gd name="T20" fmla="*/ 3 w 5"/>
                  <a:gd name="T21" fmla="*/ 1 h 3"/>
                  <a:gd name="T22" fmla="*/ 1 w 5"/>
                  <a:gd name="T23" fmla="*/ 2 h 3"/>
                  <a:gd name="T24" fmla="*/ 1 w 5"/>
                  <a:gd name="T25" fmla="*/ 2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 h="3">
                    <a:moveTo>
                      <a:pt x="1" y="2"/>
                    </a:moveTo>
                    <a:cubicBezTo>
                      <a:pt x="2" y="2"/>
                      <a:pt x="2" y="2"/>
                      <a:pt x="3" y="2"/>
                    </a:cubicBezTo>
                    <a:cubicBezTo>
                      <a:pt x="4" y="2"/>
                      <a:pt x="4" y="3"/>
                      <a:pt x="5" y="3"/>
                    </a:cubicBezTo>
                    <a:cubicBezTo>
                      <a:pt x="5" y="3"/>
                      <a:pt x="5" y="2"/>
                      <a:pt x="5" y="2"/>
                    </a:cubicBezTo>
                    <a:cubicBezTo>
                      <a:pt x="5" y="2"/>
                      <a:pt x="5" y="1"/>
                      <a:pt x="4" y="1"/>
                    </a:cubicBezTo>
                    <a:cubicBezTo>
                      <a:pt x="4" y="1"/>
                      <a:pt x="4" y="0"/>
                      <a:pt x="4" y="0"/>
                    </a:cubicBezTo>
                    <a:cubicBezTo>
                      <a:pt x="3" y="0"/>
                      <a:pt x="3" y="0"/>
                      <a:pt x="3" y="0"/>
                    </a:cubicBezTo>
                    <a:cubicBezTo>
                      <a:pt x="2" y="0"/>
                      <a:pt x="1" y="0"/>
                      <a:pt x="1" y="0"/>
                    </a:cubicBezTo>
                    <a:cubicBezTo>
                      <a:pt x="1" y="0"/>
                      <a:pt x="0" y="0"/>
                      <a:pt x="0" y="0"/>
                    </a:cubicBezTo>
                    <a:cubicBezTo>
                      <a:pt x="0" y="1"/>
                      <a:pt x="0" y="1"/>
                      <a:pt x="0" y="1"/>
                    </a:cubicBezTo>
                    <a:cubicBezTo>
                      <a:pt x="1" y="1"/>
                      <a:pt x="2" y="1"/>
                      <a:pt x="3" y="1"/>
                    </a:cubicBezTo>
                    <a:cubicBezTo>
                      <a:pt x="2" y="1"/>
                      <a:pt x="2" y="2"/>
                      <a:pt x="1" y="2"/>
                    </a:cubicBezTo>
                    <a:cubicBezTo>
                      <a:pt x="1" y="2"/>
                      <a:pt x="1" y="2"/>
                      <a:pt x="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157" name="Freeform 1098"/>
              <p:cNvSpPr>
                <a:spLocks/>
              </p:cNvSpPr>
              <p:nvPr/>
            </p:nvSpPr>
            <p:spPr bwMode="auto">
              <a:xfrm>
                <a:off x="911" y="2147"/>
                <a:ext cx="10" cy="12"/>
              </a:xfrm>
              <a:custGeom>
                <a:avLst/>
                <a:gdLst>
                  <a:gd name="T0" fmla="*/ 1 w 4"/>
                  <a:gd name="T1" fmla="*/ 4 h 5"/>
                  <a:gd name="T2" fmla="*/ 1 w 4"/>
                  <a:gd name="T3" fmla="*/ 5 h 5"/>
                  <a:gd name="T4" fmla="*/ 2 w 4"/>
                  <a:gd name="T5" fmla="*/ 5 h 5"/>
                  <a:gd name="T6" fmla="*/ 4 w 4"/>
                  <a:gd name="T7" fmla="*/ 4 h 5"/>
                  <a:gd name="T8" fmla="*/ 3 w 4"/>
                  <a:gd name="T9" fmla="*/ 3 h 5"/>
                  <a:gd name="T10" fmla="*/ 3 w 4"/>
                  <a:gd name="T11" fmla="*/ 3 h 5"/>
                  <a:gd name="T12" fmla="*/ 3 w 4"/>
                  <a:gd name="T13" fmla="*/ 1 h 5"/>
                  <a:gd name="T14" fmla="*/ 2 w 4"/>
                  <a:gd name="T15" fmla="*/ 0 h 5"/>
                  <a:gd name="T16" fmla="*/ 2 w 4"/>
                  <a:gd name="T17" fmla="*/ 1 h 5"/>
                  <a:gd name="T18" fmla="*/ 2 w 4"/>
                  <a:gd name="T19" fmla="*/ 1 h 5"/>
                  <a:gd name="T20" fmla="*/ 1 w 4"/>
                  <a:gd name="T21" fmla="*/ 1 h 5"/>
                  <a:gd name="T22" fmla="*/ 0 w 4"/>
                  <a:gd name="T23" fmla="*/ 2 h 5"/>
                  <a:gd name="T24" fmla="*/ 1 w 4"/>
                  <a:gd name="T25" fmla="*/ 3 h 5"/>
                  <a:gd name="T26" fmla="*/ 2 w 4"/>
                  <a:gd name="T27" fmla="*/ 4 h 5"/>
                  <a:gd name="T28" fmla="*/ 1 w 4"/>
                  <a:gd name="T29" fmla="*/ 4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 h="5">
                    <a:moveTo>
                      <a:pt x="1" y="4"/>
                    </a:moveTo>
                    <a:cubicBezTo>
                      <a:pt x="1" y="5"/>
                      <a:pt x="1" y="5"/>
                      <a:pt x="1" y="5"/>
                    </a:cubicBezTo>
                    <a:cubicBezTo>
                      <a:pt x="1" y="5"/>
                      <a:pt x="2" y="5"/>
                      <a:pt x="2" y="5"/>
                    </a:cubicBezTo>
                    <a:cubicBezTo>
                      <a:pt x="3" y="5"/>
                      <a:pt x="3" y="4"/>
                      <a:pt x="4" y="4"/>
                    </a:cubicBezTo>
                    <a:cubicBezTo>
                      <a:pt x="3" y="4"/>
                      <a:pt x="3" y="4"/>
                      <a:pt x="3" y="3"/>
                    </a:cubicBezTo>
                    <a:cubicBezTo>
                      <a:pt x="3" y="3"/>
                      <a:pt x="3" y="3"/>
                      <a:pt x="3" y="3"/>
                    </a:cubicBezTo>
                    <a:cubicBezTo>
                      <a:pt x="3" y="2"/>
                      <a:pt x="3" y="2"/>
                      <a:pt x="3" y="1"/>
                    </a:cubicBezTo>
                    <a:cubicBezTo>
                      <a:pt x="3" y="1"/>
                      <a:pt x="2" y="1"/>
                      <a:pt x="2" y="0"/>
                    </a:cubicBezTo>
                    <a:cubicBezTo>
                      <a:pt x="2" y="1"/>
                      <a:pt x="2" y="1"/>
                      <a:pt x="2" y="1"/>
                    </a:cubicBezTo>
                    <a:cubicBezTo>
                      <a:pt x="2" y="1"/>
                      <a:pt x="2" y="1"/>
                      <a:pt x="2" y="1"/>
                    </a:cubicBezTo>
                    <a:cubicBezTo>
                      <a:pt x="1" y="1"/>
                      <a:pt x="1" y="1"/>
                      <a:pt x="1" y="1"/>
                    </a:cubicBezTo>
                    <a:cubicBezTo>
                      <a:pt x="1" y="2"/>
                      <a:pt x="1" y="2"/>
                      <a:pt x="0" y="2"/>
                    </a:cubicBezTo>
                    <a:cubicBezTo>
                      <a:pt x="1" y="2"/>
                      <a:pt x="1" y="3"/>
                      <a:pt x="1" y="3"/>
                    </a:cubicBezTo>
                    <a:cubicBezTo>
                      <a:pt x="1" y="3"/>
                      <a:pt x="1" y="4"/>
                      <a:pt x="2" y="4"/>
                    </a:cubicBezTo>
                    <a:cubicBezTo>
                      <a:pt x="2" y="4"/>
                      <a:pt x="1" y="4"/>
                      <a:pt x="1"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158" name="Freeform 1099"/>
              <p:cNvSpPr>
                <a:spLocks/>
              </p:cNvSpPr>
              <p:nvPr/>
            </p:nvSpPr>
            <p:spPr bwMode="auto">
              <a:xfrm>
                <a:off x="1541" y="2166"/>
                <a:ext cx="11" cy="5"/>
              </a:xfrm>
              <a:custGeom>
                <a:avLst/>
                <a:gdLst>
                  <a:gd name="T0" fmla="*/ 1 w 5"/>
                  <a:gd name="T1" fmla="*/ 1 h 2"/>
                  <a:gd name="T2" fmla="*/ 1 w 5"/>
                  <a:gd name="T3" fmla="*/ 1 h 2"/>
                  <a:gd name="T4" fmla="*/ 2 w 5"/>
                  <a:gd name="T5" fmla="*/ 1 h 2"/>
                  <a:gd name="T6" fmla="*/ 3 w 5"/>
                  <a:gd name="T7" fmla="*/ 1 h 2"/>
                  <a:gd name="T8" fmla="*/ 3 w 5"/>
                  <a:gd name="T9" fmla="*/ 2 h 2"/>
                  <a:gd name="T10" fmla="*/ 3 w 5"/>
                  <a:gd name="T11" fmla="*/ 2 h 2"/>
                  <a:gd name="T12" fmla="*/ 4 w 5"/>
                  <a:gd name="T13" fmla="*/ 2 h 2"/>
                  <a:gd name="T14" fmla="*/ 4 w 5"/>
                  <a:gd name="T15" fmla="*/ 2 h 2"/>
                  <a:gd name="T16" fmla="*/ 5 w 5"/>
                  <a:gd name="T17" fmla="*/ 2 h 2"/>
                  <a:gd name="T18" fmla="*/ 5 w 5"/>
                  <a:gd name="T19" fmla="*/ 1 h 2"/>
                  <a:gd name="T20" fmla="*/ 5 w 5"/>
                  <a:gd name="T21" fmla="*/ 1 h 2"/>
                  <a:gd name="T22" fmla="*/ 5 w 5"/>
                  <a:gd name="T23" fmla="*/ 1 h 2"/>
                  <a:gd name="T24" fmla="*/ 4 w 5"/>
                  <a:gd name="T25" fmla="*/ 1 h 2"/>
                  <a:gd name="T26" fmla="*/ 5 w 5"/>
                  <a:gd name="T27" fmla="*/ 0 h 2"/>
                  <a:gd name="T28" fmla="*/ 5 w 5"/>
                  <a:gd name="T29" fmla="*/ 0 h 2"/>
                  <a:gd name="T30" fmla="*/ 4 w 5"/>
                  <a:gd name="T31" fmla="*/ 0 h 2"/>
                  <a:gd name="T32" fmla="*/ 3 w 5"/>
                  <a:gd name="T33" fmla="*/ 0 h 2"/>
                  <a:gd name="T34" fmla="*/ 3 w 5"/>
                  <a:gd name="T35" fmla="*/ 0 h 2"/>
                  <a:gd name="T36" fmla="*/ 2 w 5"/>
                  <a:gd name="T37" fmla="*/ 0 h 2"/>
                  <a:gd name="T38" fmla="*/ 2 w 5"/>
                  <a:gd name="T39" fmla="*/ 0 h 2"/>
                  <a:gd name="T40" fmla="*/ 1 w 5"/>
                  <a:gd name="T41" fmla="*/ 0 h 2"/>
                  <a:gd name="T42" fmla="*/ 1 w 5"/>
                  <a:gd name="T43" fmla="*/ 0 h 2"/>
                  <a:gd name="T44" fmla="*/ 0 w 5"/>
                  <a:gd name="T45" fmla="*/ 0 h 2"/>
                  <a:gd name="T46" fmla="*/ 1 w 5"/>
                  <a:gd name="T47" fmla="*/ 1 h 2"/>
                  <a:gd name="T48" fmla="*/ 1 w 5"/>
                  <a:gd name="T49"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 h="2">
                    <a:moveTo>
                      <a:pt x="1" y="1"/>
                    </a:moveTo>
                    <a:cubicBezTo>
                      <a:pt x="1" y="1"/>
                      <a:pt x="1" y="1"/>
                      <a:pt x="1" y="1"/>
                    </a:cubicBezTo>
                    <a:cubicBezTo>
                      <a:pt x="2" y="1"/>
                      <a:pt x="2" y="1"/>
                      <a:pt x="2" y="1"/>
                    </a:cubicBezTo>
                    <a:cubicBezTo>
                      <a:pt x="2" y="1"/>
                      <a:pt x="2" y="1"/>
                      <a:pt x="3" y="1"/>
                    </a:cubicBezTo>
                    <a:cubicBezTo>
                      <a:pt x="3" y="1"/>
                      <a:pt x="3" y="2"/>
                      <a:pt x="3" y="2"/>
                    </a:cubicBezTo>
                    <a:cubicBezTo>
                      <a:pt x="3" y="2"/>
                      <a:pt x="3" y="2"/>
                      <a:pt x="3" y="2"/>
                    </a:cubicBezTo>
                    <a:cubicBezTo>
                      <a:pt x="3" y="2"/>
                      <a:pt x="3" y="2"/>
                      <a:pt x="4" y="2"/>
                    </a:cubicBezTo>
                    <a:cubicBezTo>
                      <a:pt x="4" y="2"/>
                      <a:pt x="4" y="2"/>
                      <a:pt x="4" y="2"/>
                    </a:cubicBezTo>
                    <a:cubicBezTo>
                      <a:pt x="4" y="2"/>
                      <a:pt x="4" y="2"/>
                      <a:pt x="5" y="2"/>
                    </a:cubicBezTo>
                    <a:cubicBezTo>
                      <a:pt x="5" y="2"/>
                      <a:pt x="5" y="1"/>
                      <a:pt x="5" y="1"/>
                    </a:cubicBezTo>
                    <a:cubicBezTo>
                      <a:pt x="5" y="1"/>
                      <a:pt x="5" y="1"/>
                      <a:pt x="5" y="1"/>
                    </a:cubicBezTo>
                    <a:cubicBezTo>
                      <a:pt x="5" y="1"/>
                      <a:pt x="5" y="1"/>
                      <a:pt x="5" y="1"/>
                    </a:cubicBezTo>
                    <a:cubicBezTo>
                      <a:pt x="5" y="1"/>
                      <a:pt x="5" y="1"/>
                      <a:pt x="4" y="1"/>
                    </a:cubicBezTo>
                    <a:cubicBezTo>
                      <a:pt x="4" y="1"/>
                      <a:pt x="5" y="1"/>
                      <a:pt x="5" y="0"/>
                    </a:cubicBezTo>
                    <a:cubicBezTo>
                      <a:pt x="5" y="0"/>
                      <a:pt x="5" y="0"/>
                      <a:pt x="5" y="0"/>
                    </a:cubicBezTo>
                    <a:cubicBezTo>
                      <a:pt x="4" y="0"/>
                      <a:pt x="4" y="0"/>
                      <a:pt x="4" y="0"/>
                    </a:cubicBezTo>
                    <a:cubicBezTo>
                      <a:pt x="3" y="0"/>
                      <a:pt x="3" y="0"/>
                      <a:pt x="3" y="0"/>
                    </a:cubicBezTo>
                    <a:cubicBezTo>
                      <a:pt x="3" y="0"/>
                      <a:pt x="3" y="0"/>
                      <a:pt x="3" y="0"/>
                    </a:cubicBezTo>
                    <a:cubicBezTo>
                      <a:pt x="3" y="0"/>
                      <a:pt x="2" y="0"/>
                      <a:pt x="2" y="0"/>
                    </a:cubicBezTo>
                    <a:cubicBezTo>
                      <a:pt x="2" y="0"/>
                      <a:pt x="2" y="0"/>
                      <a:pt x="2" y="0"/>
                    </a:cubicBezTo>
                    <a:cubicBezTo>
                      <a:pt x="2" y="0"/>
                      <a:pt x="1" y="0"/>
                      <a:pt x="1" y="0"/>
                    </a:cubicBezTo>
                    <a:cubicBezTo>
                      <a:pt x="1" y="0"/>
                      <a:pt x="1" y="0"/>
                      <a:pt x="1" y="0"/>
                    </a:cubicBezTo>
                    <a:cubicBezTo>
                      <a:pt x="0" y="0"/>
                      <a:pt x="0" y="0"/>
                      <a:pt x="0" y="0"/>
                    </a:cubicBezTo>
                    <a:cubicBezTo>
                      <a:pt x="0" y="0"/>
                      <a:pt x="1" y="1"/>
                      <a:pt x="1" y="1"/>
                    </a:cubicBezTo>
                    <a:cubicBezTo>
                      <a:pt x="1" y="1"/>
                      <a:pt x="1"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159" name="Freeform 1100"/>
              <p:cNvSpPr>
                <a:spLocks/>
              </p:cNvSpPr>
              <p:nvPr/>
            </p:nvSpPr>
            <p:spPr bwMode="auto">
              <a:xfrm>
                <a:off x="1522" y="2064"/>
                <a:ext cx="0" cy="2"/>
              </a:xfrm>
              <a:custGeom>
                <a:avLst/>
                <a:gdLst>
                  <a:gd name="T0" fmla="*/ 1 h 1"/>
                  <a:gd name="T1" fmla="*/ 0 h 1"/>
                  <a:gd name="T2" fmla="*/ 0 h 1"/>
                  <a:gd name="T3" fmla="*/ 0 h 1"/>
                  <a:gd name="T4" fmla="*/ 1 h 1"/>
                </a:gdLst>
                <a:ahLst/>
                <a:cxnLst>
                  <a:cxn ang="0">
                    <a:pos x="0" y="T0"/>
                  </a:cxn>
                  <a:cxn ang="0">
                    <a:pos x="0" y="T1"/>
                  </a:cxn>
                  <a:cxn ang="0">
                    <a:pos x="0" y="T2"/>
                  </a:cxn>
                  <a:cxn ang="0">
                    <a:pos x="0" y="T3"/>
                  </a:cxn>
                  <a:cxn ang="0">
                    <a:pos x="0" y="T4"/>
                  </a:cxn>
                </a:cxnLst>
                <a:rect l="0" t="0" r="r" b="b"/>
                <a:pathLst>
                  <a:path h="1">
                    <a:moveTo>
                      <a:pt x="0" y="1"/>
                    </a:moveTo>
                    <a:cubicBezTo>
                      <a:pt x="0" y="1"/>
                      <a:pt x="0" y="0"/>
                      <a:pt x="0" y="0"/>
                    </a:cubicBezTo>
                    <a:cubicBezTo>
                      <a:pt x="0" y="0"/>
                      <a:pt x="0" y="0"/>
                      <a:pt x="0" y="0"/>
                    </a:cubicBezTo>
                    <a:cubicBezTo>
                      <a:pt x="0" y="0"/>
                      <a:pt x="0" y="0"/>
                      <a:pt x="0" y="0"/>
                    </a:cubicBezTo>
                    <a:cubicBezTo>
                      <a:pt x="0" y="0"/>
                      <a:pt x="0"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160" name="Freeform 1101"/>
              <p:cNvSpPr>
                <a:spLocks/>
              </p:cNvSpPr>
              <p:nvPr/>
            </p:nvSpPr>
            <p:spPr bwMode="auto">
              <a:xfrm>
                <a:off x="1524" y="2066"/>
                <a:ext cx="5" cy="0"/>
              </a:xfrm>
              <a:custGeom>
                <a:avLst/>
                <a:gdLst>
                  <a:gd name="T0" fmla="*/ 0 w 2"/>
                  <a:gd name="T1" fmla="*/ 0 w 2"/>
                  <a:gd name="T2" fmla="*/ 1 w 2"/>
                  <a:gd name="T3" fmla="*/ 2 w 2"/>
                  <a:gd name="T4" fmla="*/ 2 w 2"/>
                  <a:gd name="T5" fmla="*/ 1 w 2"/>
                  <a:gd name="T6" fmla="*/ 0 w 2"/>
                  <a:gd name="T7" fmla="*/ 0 w 2"/>
                </a:gdLst>
                <a:ahLst/>
                <a:cxnLst>
                  <a:cxn ang="0">
                    <a:pos x="T0" y="0"/>
                  </a:cxn>
                  <a:cxn ang="0">
                    <a:pos x="T1" y="0"/>
                  </a:cxn>
                  <a:cxn ang="0">
                    <a:pos x="T2" y="0"/>
                  </a:cxn>
                  <a:cxn ang="0">
                    <a:pos x="T3" y="0"/>
                  </a:cxn>
                  <a:cxn ang="0">
                    <a:pos x="T4" y="0"/>
                  </a:cxn>
                  <a:cxn ang="0">
                    <a:pos x="T5" y="0"/>
                  </a:cxn>
                  <a:cxn ang="0">
                    <a:pos x="T6" y="0"/>
                  </a:cxn>
                  <a:cxn ang="0">
                    <a:pos x="T7" y="0"/>
                  </a:cxn>
                </a:cxnLst>
                <a:rect l="0" t="0" r="r" b="b"/>
                <a:pathLst>
                  <a:path w="2">
                    <a:moveTo>
                      <a:pt x="0" y="0"/>
                    </a:moveTo>
                    <a:cubicBezTo>
                      <a:pt x="0" y="0"/>
                      <a:pt x="0" y="0"/>
                      <a:pt x="0" y="0"/>
                    </a:cubicBezTo>
                    <a:cubicBezTo>
                      <a:pt x="0" y="0"/>
                      <a:pt x="1" y="0"/>
                      <a:pt x="1" y="0"/>
                    </a:cubicBezTo>
                    <a:cubicBezTo>
                      <a:pt x="1" y="0"/>
                      <a:pt x="1" y="0"/>
                      <a:pt x="2" y="0"/>
                    </a:cubicBezTo>
                    <a:cubicBezTo>
                      <a:pt x="2" y="0"/>
                      <a:pt x="2" y="0"/>
                      <a:pt x="2" y="0"/>
                    </a:cubicBezTo>
                    <a:cubicBezTo>
                      <a:pt x="1" y="0"/>
                      <a:pt x="1" y="0"/>
                      <a:pt x="1" y="0"/>
                    </a:cubicBezTo>
                    <a:cubicBezTo>
                      <a:pt x="1"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161" name="Freeform 1102"/>
              <p:cNvSpPr>
                <a:spLocks/>
              </p:cNvSpPr>
              <p:nvPr/>
            </p:nvSpPr>
            <p:spPr bwMode="auto">
              <a:xfrm>
                <a:off x="1515" y="2059"/>
                <a:ext cx="4" cy="3"/>
              </a:xfrm>
              <a:custGeom>
                <a:avLst/>
                <a:gdLst>
                  <a:gd name="T0" fmla="*/ 1 w 2"/>
                  <a:gd name="T1" fmla="*/ 0 h 1"/>
                  <a:gd name="T2" fmla="*/ 0 w 2"/>
                  <a:gd name="T3" fmla="*/ 0 h 1"/>
                  <a:gd name="T4" fmla="*/ 0 w 2"/>
                  <a:gd name="T5" fmla="*/ 0 h 1"/>
                  <a:gd name="T6" fmla="*/ 0 w 2"/>
                  <a:gd name="T7" fmla="*/ 1 h 1"/>
                  <a:gd name="T8" fmla="*/ 1 w 2"/>
                  <a:gd name="T9" fmla="*/ 0 h 1"/>
                  <a:gd name="T10" fmla="*/ 1 w 2"/>
                  <a:gd name="T11" fmla="*/ 1 h 1"/>
                  <a:gd name="T12" fmla="*/ 2 w 2"/>
                  <a:gd name="T13" fmla="*/ 0 h 1"/>
                  <a:gd name="T14" fmla="*/ 2 w 2"/>
                  <a:gd name="T15" fmla="*/ 0 h 1"/>
                  <a:gd name="T16" fmla="*/ 1 w 2"/>
                  <a:gd name="T17" fmla="*/ 0 h 1"/>
                  <a:gd name="T18" fmla="*/ 1 w 2"/>
                  <a:gd name="T19"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1">
                    <a:moveTo>
                      <a:pt x="1" y="0"/>
                    </a:moveTo>
                    <a:cubicBezTo>
                      <a:pt x="0" y="0"/>
                      <a:pt x="0" y="0"/>
                      <a:pt x="0" y="0"/>
                    </a:cubicBezTo>
                    <a:cubicBezTo>
                      <a:pt x="0" y="0"/>
                      <a:pt x="0" y="0"/>
                      <a:pt x="0" y="0"/>
                    </a:cubicBezTo>
                    <a:cubicBezTo>
                      <a:pt x="0" y="0"/>
                      <a:pt x="0" y="0"/>
                      <a:pt x="0" y="1"/>
                    </a:cubicBezTo>
                    <a:cubicBezTo>
                      <a:pt x="0" y="0"/>
                      <a:pt x="1" y="0"/>
                      <a:pt x="1" y="0"/>
                    </a:cubicBezTo>
                    <a:cubicBezTo>
                      <a:pt x="1" y="0"/>
                      <a:pt x="1" y="1"/>
                      <a:pt x="1" y="1"/>
                    </a:cubicBezTo>
                    <a:cubicBezTo>
                      <a:pt x="2" y="1"/>
                      <a:pt x="2" y="0"/>
                      <a:pt x="2" y="0"/>
                    </a:cubicBezTo>
                    <a:cubicBezTo>
                      <a:pt x="2" y="0"/>
                      <a:pt x="2" y="0"/>
                      <a:pt x="2" y="0"/>
                    </a:cubicBezTo>
                    <a:cubicBezTo>
                      <a:pt x="2" y="0"/>
                      <a:pt x="1" y="0"/>
                      <a:pt x="1"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162" name="Freeform 1103"/>
              <p:cNvSpPr>
                <a:spLocks/>
              </p:cNvSpPr>
              <p:nvPr/>
            </p:nvSpPr>
            <p:spPr bwMode="auto">
              <a:xfrm>
                <a:off x="1524" y="2064"/>
                <a:ext cx="2" cy="0"/>
              </a:xfrm>
              <a:custGeom>
                <a:avLst/>
                <a:gdLst>
                  <a:gd name="T0" fmla="*/ 1 w 1"/>
                  <a:gd name="T1" fmla="*/ 0 w 1"/>
                  <a:gd name="T2" fmla="*/ 1 w 1"/>
                  <a:gd name="T3" fmla="*/ 1 w 1"/>
                </a:gdLst>
                <a:ahLst/>
                <a:cxnLst>
                  <a:cxn ang="0">
                    <a:pos x="T0" y="0"/>
                  </a:cxn>
                  <a:cxn ang="0">
                    <a:pos x="T1" y="0"/>
                  </a:cxn>
                  <a:cxn ang="0">
                    <a:pos x="T2" y="0"/>
                  </a:cxn>
                  <a:cxn ang="0">
                    <a:pos x="T3" y="0"/>
                  </a:cxn>
                </a:cxnLst>
                <a:rect l="0" t="0" r="r" b="b"/>
                <a:pathLst>
                  <a:path w="1">
                    <a:moveTo>
                      <a:pt x="1" y="0"/>
                    </a:moveTo>
                    <a:cubicBezTo>
                      <a:pt x="1" y="0"/>
                      <a:pt x="1" y="0"/>
                      <a:pt x="0" y="0"/>
                    </a:cubicBezTo>
                    <a:cubicBezTo>
                      <a:pt x="1" y="0"/>
                      <a:pt x="1" y="0"/>
                      <a:pt x="1"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163" name="Freeform 1104"/>
              <p:cNvSpPr>
                <a:spLocks/>
              </p:cNvSpPr>
              <p:nvPr/>
            </p:nvSpPr>
            <p:spPr bwMode="auto">
              <a:xfrm>
                <a:off x="1503" y="2059"/>
                <a:ext cx="5" cy="3"/>
              </a:xfrm>
              <a:custGeom>
                <a:avLst/>
                <a:gdLst>
                  <a:gd name="T0" fmla="*/ 0 w 2"/>
                  <a:gd name="T1" fmla="*/ 0 h 1"/>
                  <a:gd name="T2" fmla="*/ 1 w 2"/>
                  <a:gd name="T3" fmla="*/ 1 h 1"/>
                  <a:gd name="T4" fmla="*/ 2 w 2"/>
                  <a:gd name="T5" fmla="*/ 1 h 1"/>
                  <a:gd name="T6" fmla="*/ 2 w 2"/>
                  <a:gd name="T7" fmla="*/ 1 h 1"/>
                  <a:gd name="T8" fmla="*/ 2 w 2"/>
                  <a:gd name="T9" fmla="*/ 0 h 1"/>
                  <a:gd name="T10" fmla="*/ 1 w 2"/>
                  <a:gd name="T11" fmla="*/ 0 h 1"/>
                  <a:gd name="T12" fmla="*/ 0 w 2"/>
                  <a:gd name="T13" fmla="*/ 0 h 1"/>
                </a:gdLst>
                <a:ahLst/>
                <a:cxnLst>
                  <a:cxn ang="0">
                    <a:pos x="T0" y="T1"/>
                  </a:cxn>
                  <a:cxn ang="0">
                    <a:pos x="T2" y="T3"/>
                  </a:cxn>
                  <a:cxn ang="0">
                    <a:pos x="T4" y="T5"/>
                  </a:cxn>
                  <a:cxn ang="0">
                    <a:pos x="T6" y="T7"/>
                  </a:cxn>
                  <a:cxn ang="0">
                    <a:pos x="T8" y="T9"/>
                  </a:cxn>
                  <a:cxn ang="0">
                    <a:pos x="T10" y="T11"/>
                  </a:cxn>
                  <a:cxn ang="0">
                    <a:pos x="T12" y="T13"/>
                  </a:cxn>
                </a:cxnLst>
                <a:rect l="0" t="0" r="r" b="b"/>
                <a:pathLst>
                  <a:path w="2" h="1">
                    <a:moveTo>
                      <a:pt x="0" y="0"/>
                    </a:moveTo>
                    <a:cubicBezTo>
                      <a:pt x="1" y="0"/>
                      <a:pt x="1" y="1"/>
                      <a:pt x="1" y="1"/>
                    </a:cubicBezTo>
                    <a:cubicBezTo>
                      <a:pt x="1" y="1"/>
                      <a:pt x="2" y="1"/>
                      <a:pt x="2" y="1"/>
                    </a:cubicBezTo>
                    <a:cubicBezTo>
                      <a:pt x="2" y="1"/>
                      <a:pt x="2" y="1"/>
                      <a:pt x="2" y="1"/>
                    </a:cubicBezTo>
                    <a:cubicBezTo>
                      <a:pt x="2" y="0"/>
                      <a:pt x="2" y="0"/>
                      <a:pt x="2" y="0"/>
                    </a:cubicBezTo>
                    <a:cubicBezTo>
                      <a:pt x="2" y="0"/>
                      <a:pt x="1" y="0"/>
                      <a:pt x="1" y="0"/>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164" name="Freeform 1105"/>
              <p:cNvSpPr>
                <a:spLocks/>
              </p:cNvSpPr>
              <p:nvPr/>
            </p:nvSpPr>
            <p:spPr bwMode="auto">
              <a:xfrm>
                <a:off x="1526" y="2171"/>
                <a:ext cx="15" cy="7"/>
              </a:xfrm>
              <a:custGeom>
                <a:avLst/>
                <a:gdLst>
                  <a:gd name="T0" fmla="*/ 5 w 6"/>
                  <a:gd name="T1" fmla="*/ 0 h 3"/>
                  <a:gd name="T2" fmla="*/ 5 w 6"/>
                  <a:gd name="T3" fmla="*/ 0 h 3"/>
                  <a:gd name="T4" fmla="*/ 4 w 6"/>
                  <a:gd name="T5" fmla="*/ 0 h 3"/>
                  <a:gd name="T6" fmla="*/ 3 w 6"/>
                  <a:gd name="T7" fmla="*/ 0 h 3"/>
                  <a:gd name="T8" fmla="*/ 2 w 6"/>
                  <a:gd name="T9" fmla="*/ 0 h 3"/>
                  <a:gd name="T10" fmla="*/ 2 w 6"/>
                  <a:gd name="T11" fmla="*/ 0 h 3"/>
                  <a:gd name="T12" fmla="*/ 1 w 6"/>
                  <a:gd name="T13" fmla="*/ 0 h 3"/>
                  <a:gd name="T14" fmla="*/ 0 w 6"/>
                  <a:gd name="T15" fmla="*/ 0 h 3"/>
                  <a:gd name="T16" fmla="*/ 0 w 6"/>
                  <a:gd name="T17" fmla="*/ 1 h 3"/>
                  <a:gd name="T18" fmla="*/ 0 w 6"/>
                  <a:gd name="T19" fmla="*/ 1 h 3"/>
                  <a:gd name="T20" fmla="*/ 1 w 6"/>
                  <a:gd name="T21" fmla="*/ 1 h 3"/>
                  <a:gd name="T22" fmla="*/ 2 w 6"/>
                  <a:gd name="T23" fmla="*/ 2 h 3"/>
                  <a:gd name="T24" fmla="*/ 2 w 6"/>
                  <a:gd name="T25" fmla="*/ 2 h 3"/>
                  <a:gd name="T26" fmla="*/ 3 w 6"/>
                  <a:gd name="T27" fmla="*/ 3 h 3"/>
                  <a:gd name="T28" fmla="*/ 3 w 6"/>
                  <a:gd name="T29" fmla="*/ 3 h 3"/>
                  <a:gd name="T30" fmla="*/ 4 w 6"/>
                  <a:gd name="T31" fmla="*/ 3 h 3"/>
                  <a:gd name="T32" fmla="*/ 5 w 6"/>
                  <a:gd name="T33" fmla="*/ 2 h 3"/>
                  <a:gd name="T34" fmla="*/ 5 w 6"/>
                  <a:gd name="T35" fmla="*/ 2 h 3"/>
                  <a:gd name="T36" fmla="*/ 6 w 6"/>
                  <a:gd name="T37" fmla="*/ 2 h 3"/>
                  <a:gd name="T38" fmla="*/ 6 w 6"/>
                  <a:gd name="T39" fmla="*/ 1 h 3"/>
                  <a:gd name="T40" fmla="*/ 6 w 6"/>
                  <a:gd name="T41" fmla="*/ 1 h 3"/>
                  <a:gd name="T42" fmla="*/ 5 w 6"/>
                  <a:gd name="T43"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 h="3">
                    <a:moveTo>
                      <a:pt x="5" y="0"/>
                    </a:moveTo>
                    <a:cubicBezTo>
                      <a:pt x="5" y="0"/>
                      <a:pt x="5" y="0"/>
                      <a:pt x="5" y="0"/>
                    </a:cubicBezTo>
                    <a:cubicBezTo>
                      <a:pt x="4" y="0"/>
                      <a:pt x="4" y="0"/>
                      <a:pt x="4" y="0"/>
                    </a:cubicBezTo>
                    <a:cubicBezTo>
                      <a:pt x="3" y="0"/>
                      <a:pt x="3" y="0"/>
                      <a:pt x="3" y="0"/>
                    </a:cubicBezTo>
                    <a:cubicBezTo>
                      <a:pt x="3" y="0"/>
                      <a:pt x="2" y="0"/>
                      <a:pt x="2" y="0"/>
                    </a:cubicBezTo>
                    <a:cubicBezTo>
                      <a:pt x="2" y="0"/>
                      <a:pt x="2" y="0"/>
                      <a:pt x="2" y="0"/>
                    </a:cubicBezTo>
                    <a:cubicBezTo>
                      <a:pt x="1" y="0"/>
                      <a:pt x="1" y="0"/>
                      <a:pt x="1" y="0"/>
                    </a:cubicBezTo>
                    <a:cubicBezTo>
                      <a:pt x="1" y="0"/>
                      <a:pt x="0" y="0"/>
                      <a:pt x="0" y="0"/>
                    </a:cubicBezTo>
                    <a:cubicBezTo>
                      <a:pt x="0" y="0"/>
                      <a:pt x="0" y="0"/>
                      <a:pt x="0" y="1"/>
                    </a:cubicBezTo>
                    <a:cubicBezTo>
                      <a:pt x="0" y="1"/>
                      <a:pt x="0" y="1"/>
                      <a:pt x="0" y="1"/>
                    </a:cubicBezTo>
                    <a:cubicBezTo>
                      <a:pt x="1" y="1"/>
                      <a:pt x="1" y="1"/>
                      <a:pt x="1" y="1"/>
                    </a:cubicBezTo>
                    <a:cubicBezTo>
                      <a:pt x="2" y="2"/>
                      <a:pt x="2" y="2"/>
                      <a:pt x="2" y="2"/>
                    </a:cubicBezTo>
                    <a:cubicBezTo>
                      <a:pt x="2" y="2"/>
                      <a:pt x="2" y="2"/>
                      <a:pt x="2" y="2"/>
                    </a:cubicBezTo>
                    <a:cubicBezTo>
                      <a:pt x="3" y="2"/>
                      <a:pt x="3" y="3"/>
                      <a:pt x="3" y="3"/>
                    </a:cubicBezTo>
                    <a:cubicBezTo>
                      <a:pt x="3" y="3"/>
                      <a:pt x="3" y="3"/>
                      <a:pt x="3" y="3"/>
                    </a:cubicBezTo>
                    <a:cubicBezTo>
                      <a:pt x="4" y="3"/>
                      <a:pt x="4" y="3"/>
                      <a:pt x="4" y="3"/>
                    </a:cubicBezTo>
                    <a:cubicBezTo>
                      <a:pt x="4" y="2"/>
                      <a:pt x="4" y="2"/>
                      <a:pt x="5" y="2"/>
                    </a:cubicBezTo>
                    <a:cubicBezTo>
                      <a:pt x="5" y="2"/>
                      <a:pt x="5" y="2"/>
                      <a:pt x="5" y="2"/>
                    </a:cubicBezTo>
                    <a:cubicBezTo>
                      <a:pt x="5" y="2"/>
                      <a:pt x="5" y="2"/>
                      <a:pt x="6" y="2"/>
                    </a:cubicBezTo>
                    <a:cubicBezTo>
                      <a:pt x="6" y="2"/>
                      <a:pt x="6" y="1"/>
                      <a:pt x="6" y="1"/>
                    </a:cubicBezTo>
                    <a:cubicBezTo>
                      <a:pt x="6" y="1"/>
                      <a:pt x="6" y="1"/>
                      <a:pt x="6" y="1"/>
                    </a:cubicBezTo>
                    <a:cubicBezTo>
                      <a:pt x="5" y="1"/>
                      <a:pt x="5"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165" name="Freeform 1106"/>
              <p:cNvSpPr>
                <a:spLocks/>
              </p:cNvSpPr>
              <p:nvPr/>
            </p:nvSpPr>
            <p:spPr bwMode="auto">
              <a:xfrm>
                <a:off x="1422" y="2078"/>
                <a:ext cx="5" cy="3"/>
              </a:xfrm>
              <a:custGeom>
                <a:avLst/>
                <a:gdLst>
                  <a:gd name="T0" fmla="*/ 1 w 2"/>
                  <a:gd name="T1" fmla="*/ 1 h 1"/>
                  <a:gd name="T2" fmla="*/ 2 w 2"/>
                  <a:gd name="T3" fmla="*/ 1 h 1"/>
                  <a:gd name="T4" fmla="*/ 1 w 2"/>
                  <a:gd name="T5" fmla="*/ 0 h 1"/>
                  <a:gd name="T6" fmla="*/ 1 w 2"/>
                  <a:gd name="T7" fmla="*/ 0 h 1"/>
                  <a:gd name="T8" fmla="*/ 1 w 2"/>
                  <a:gd name="T9" fmla="*/ 0 h 1"/>
                  <a:gd name="T10" fmla="*/ 0 w 2"/>
                  <a:gd name="T11" fmla="*/ 1 h 1"/>
                  <a:gd name="T12" fmla="*/ 1 w 2"/>
                  <a:gd name="T13" fmla="*/ 1 h 1"/>
                  <a:gd name="T14" fmla="*/ 1 w 2"/>
                  <a:gd name="T15" fmla="*/ 1 h 1"/>
                  <a:gd name="T16" fmla="*/ 1 w 2"/>
                  <a:gd name="T17" fmla="*/ 1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 h="1">
                    <a:moveTo>
                      <a:pt x="1" y="1"/>
                    </a:moveTo>
                    <a:cubicBezTo>
                      <a:pt x="2" y="1"/>
                      <a:pt x="2" y="1"/>
                      <a:pt x="2" y="1"/>
                    </a:cubicBezTo>
                    <a:cubicBezTo>
                      <a:pt x="2" y="1"/>
                      <a:pt x="1" y="0"/>
                      <a:pt x="1" y="0"/>
                    </a:cubicBezTo>
                    <a:cubicBezTo>
                      <a:pt x="1" y="0"/>
                      <a:pt x="1" y="0"/>
                      <a:pt x="1" y="0"/>
                    </a:cubicBezTo>
                    <a:cubicBezTo>
                      <a:pt x="1" y="0"/>
                      <a:pt x="1" y="0"/>
                      <a:pt x="1" y="0"/>
                    </a:cubicBezTo>
                    <a:cubicBezTo>
                      <a:pt x="1" y="0"/>
                      <a:pt x="1" y="0"/>
                      <a:pt x="0" y="1"/>
                    </a:cubicBezTo>
                    <a:cubicBezTo>
                      <a:pt x="1" y="1"/>
                      <a:pt x="1" y="1"/>
                      <a:pt x="1" y="1"/>
                    </a:cubicBezTo>
                    <a:cubicBezTo>
                      <a:pt x="1" y="1"/>
                      <a:pt x="1" y="1"/>
                      <a:pt x="1" y="1"/>
                    </a:cubicBezTo>
                    <a:cubicBezTo>
                      <a:pt x="1" y="1"/>
                      <a:pt x="1"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166" name="Freeform 1107"/>
              <p:cNvSpPr>
                <a:spLocks/>
              </p:cNvSpPr>
              <p:nvPr/>
            </p:nvSpPr>
            <p:spPr bwMode="auto">
              <a:xfrm>
                <a:off x="1427" y="2076"/>
                <a:ext cx="2" cy="5"/>
              </a:xfrm>
              <a:custGeom>
                <a:avLst/>
                <a:gdLst>
                  <a:gd name="T0" fmla="*/ 0 w 1"/>
                  <a:gd name="T1" fmla="*/ 1 h 2"/>
                  <a:gd name="T2" fmla="*/ 0 w 1"/>
                  <a:gd name="T3" fmla="*/ 2 h 2"/>
                  <a:gd name="T4" fmla="*/ 1 w 1"/>
                  <a:gd name="T5" fmla="*/ 1 h 2"/>
                  <a:gd name="T6" fmla="*/ 1 w 1"/>
                  <a:gd name="T7" fmla="*/ 1 h 2"/>
                  <a:gd name="T8" fmla="*/ 1 w 1"/>
                  <a:gd name="T9" fmla="*/ 0 h 2"/>
                  <a:gd name="T10" fmla="*/ 0 w 1"/>
                  <a:gd name="T11" fmla="*/ 0 h 2"/>
                  <a:gd name="T12" fmla="*/ 0 w 1"/>
                  <a:gd name="T13" fmla="*/ 1 h 2"/>
                </a:gdLst>
                <a:ahLst/>
                <a:cxnLst>
                  <a:cxn ang="0">
                    <a:pos x="T0" y="T1"/>
                  </a:cxn>
                  <a:cxn ang="0">
                    <a:pos x="T2" y="T3"/>
                  </a:cxn>
                  <a:cxn ang="0">
                    <a:pos x="T4" y="T5"/>
                  </a:cxn>
                  <a:cxn ang="0">
                    <a:pos x="T6" y="T7"/>
                  </a:cxn>
                  <a:cxn ang="0">
                    <a:pos x="T8" y="T9"/>
                  </a:cxn>
                  <a:cxn ang="0">
                    <a:pos x="T10" y="T11"/>
                  </a:cxn>
                  <a:cxn ang="0">
                    <a:pos x="T12" y="T13"/>
                  </a:cxn>
                </a:cxnLst>
                <a:rect l="0" t="0" r="r" b="b"/>
                <a:pathLst>
                  <a:path w="1" h="2">
                    <a:moveTo>
                      <a:pt x="0" y="1"/>
                    </a:moveTo>
                    <a:cubicBezTo>
                      <a:pt x="0" y="1"/>
                      <a:pt x="0" y="1"/>
                      <a:pt x="0" y="2"/>
                    </a:cubicBezTo>
                    <a:cubicBezTo>
                      <a:pt x="0" y="1"/>
                      <a:pt x="0" y="1"/>
                      <a:pt x="1" y="1"/>
                    </a:cubicBezTo>
                    <a:cubicBezTo>
                      <a:pt x="1" y="1"/>
                      <a:pt x="1" y="1"/>
                      <a:pt x="1" y="1"/>
                    </a:cubicBezTo>
                    <a:cubicBezTo>
                      <a:pt x="1" y="1"/>
                      <a:pt x="1" y="1"/>
                      <a:pt x="1" y="0"/>
                    </a:cubicBezTo>
                    <a:cubicBezTo>
                      <a:pt x="1" y="0"/>
                      <a:pt x="0" y="0"/>
                      <a:pt x="0" y="0"/>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167" name="Freeform 1108"/>
              <p:cNvSpPr>
                <a:spLocks/>
              </p:cNvSpPr>
              <p:nvPr/>
            </p:nvSpPr>
            <p:spPr bwMode="auto">
              <a:xfrm>
                <a:off x="1415" y="2069"/>
                <a:ext cx="5" cy="2"/>
              </a:xfrm>
              <a:custGeom>
                <a:avLst/>
                <a:gdLst>
                  <a:gd name="T0" fmla="*/ 0 w 2"/>
                  <a:gd name="T1" fmla="*/ 1 h 1"/>
                  <a:gd name="T2" fmla="*/ 0 w 2"/>
                  <a:gd name="T3" fmla="*/ 1 h 1"/>
                  <a:gd name="T4" fmla="*/ 1 w 2"/>
                  <a:gd name="T5" fmla="*/ 1 h 1"/>
                  <a:gd name="T6" fmla="*/ 1 w 2"/>
                  <a:gd name="T7" fmla="*/ 1 h 1"/>
                  <a:gd name="T8" fmla="*/ 2 w 2"/>
                  <a:gd name="T9" fmla="*/ 0 h 1"/>
                  <a:gd name="T10" fmla="*/ 1 w 2"/>
                  <a:gd name="T11" fmla="*/ 0 h 1"/>
                  <a:gd name="T12" fmla="*/ 0 w 2"/>
                  <a:gd name="T13" fmla="*/ 0 h 1"/>
                  <a:gd name="T14" fmla="*/ 0 w 2"/>
                  <a:gd name="T15" fmla="*/ 1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1">
                    <a:moveTo>
                      <a:pt x="0" y="1"/>
                    </a:moveTo>
                    <a:cubicBezTo>
                      <a:pt x="0" y="1"/>
                      <a:pt x="0" y="1"/>
                      <a:pt x="0" y="1"/>
                    </a:cubicBezTo>
                    <a:cubicBezTo>
                      <a:pt x="1" y="1"/>
                      <a:pt x="1" y="1"/>
                      <a:pt x="1" y="1"/>
                    </a:cubicBezTo>
                    <a:cubicBezTo>
                      <a:pt x="1" y="1"/>
                      <a:pt x="1" y="1"/>
                      <a:pt x="1" y="1"/>
                    </a:cubicBezTo>
                    <a:cubicBezTo>
                      <a:pt x="1" y="0"/>
                      <a:pt x="2" y="0"/>
                      <a:pt x="2" y="0"/>
                    </a:cubicBezTo>
                    <a:cubicBezTo>
                      <a:pt x="1" y="0"/>
                      <a:pt x="1" y="0"/>
                      <a:pt x="1" y="0"/>
                    </a:cubicBezTo>
                    <a:cubicBezTo>
                      <a:pt x="1" y="0"/>
                      <a:pt x="1" y="0"/>
                      <a:pt x="0" y="0"/>
                    </a:cubicBezTo>
                    <a:cubicBezTo>
                      <a:pt x="0" y="0"/>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168" name="Freeform 1109"/>
              <p:cNvSpPr>
                <a:spLocks/>
              </p:cNvSpPr>
              <p:nvPr/>
            </p:nvSpPr>
            <p:spPr bwMode="auto">
              <a:xfrm>
                <a:off x="1593" y="2071"/>
                <a:ext cx="4" cy="7"/>
              </a:xfrm>
              <a:custGeom>
                <a:avLst/>
                <a:gdLst>
                  <a:gd name="T0" fmla="*/ 1 w 2"/>
                  <a:gd name="T1" fmla="*/ 0 h 3"/>
                  <a:gd name="T2" fmla="*/ 0 w 2"/>
                  <a:gd name="T3" fmla="*/ 0 h 3"/>
                  <a:gd name="T4" fmla="*/ 0 w 2"/>
                  <a:gd name="T5" fmla="*/ 1 h 3"/>
                  <a:gd name="T6" fmla="*/ 0 w 2"/>
                  <a:gd name="T7" fmla="*/ 2 h 3"/>
                  <a:gd name="T8" fmla="*/ 0 w 2"/>
                  <a:gd name="T9" fmla="*/ 2 h 3"/>
                  <a:gd name="T10" fmla="*/ 0 w 2"/>
                  <a:gd name="T11" fmla="*/ 3 h 3"/>
                  <a:gd name="T12" fmla="*/ 1 w 2"/>
                  <a:gd name="T13" fmla="*/ 3 h 3"/>
                  <a:gd name="T14" fmla="*/ 1 w 2"/>
                  <a:gd name="T15" fmla="*/ 3 h 3"/>
                  <a:gd name="T16" fmla="*/ 2 w 2"/>
                  <a:gd name="T17" fmla="*/ 3 h 3"/>
                  <a:gd name="T18" fmla="*/ 1 w 2"/>
                  <a:gd name="T19" fmla="*/ 2 h 3"/>
                  <a:gd name="T20" fmla="*/ 1 w 2"/>
                  <a:gd name="T21" fmla="*/ 1 h 3"/>
                  <a:gd name="T22" fmla="*/ 1 w 2"/>
                  <a:gd name="T23"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 h="3">
                    <a:moveTo>
                      <a:pt x="1" y="0"/>
                    </a:moveTo>
                    <a:cubicBezTo>
                      <a:pt x="0" y="0"/>
                      <a:pt x="0" y="0"/>
                      <a:pt x="0" y="0"/>
                    </a:cubicBezTo>
                    <a:cubicBezTo>
                      <a:pt x="0" y="1"/>
                      <a:pt x="0" y="1"/>
                      <a:pt x="0" y="1"/>
                    </a:cubicBezTo>
                    <a:cubicBezTo>
                      <a:pt x="0" y="1"/>
                      <a:pt x="0" y="2"/>
                      <a:pt x="0" y="2"/>
                    </a:cubicBezTo>
                    <a:cubicBezTo>
                      <a:pt x="0" y="2"/>
                      <a:pt x="0" y="2"/>
                      <a:pt x="0" y="2"/>
                    </a:cubicBezTo>
                    <a:cubicBezTo>
                      <a:pt x="0" y="3"/>
                      <a:pt x="0" y="3"/>
                      <a:pt x="0" y="3"/>
                    </a:cubicBezTo>
                    <a:cubicBezTo>
                      <a:pt x="1" y="3"/>
                      <a:pt x="1" y="3"/>
                      <a:pt x="1" y="3"/>
                    </a:cubicBezTo>
                    <a:cubicBezTo>
                      <a:pt x="1" y="3"/>
                      <a:pt x="1" y="3"/>
                      <a:pt x="1" y="3"/>
                    </a:cubicBezTo>
                    <a:cubicBezTo>
                      <a:pt x="1" y="3"/>
                      <a:pt x="2" y="3"/>
                      <a:pt x="2" y="3"/>
                    </a:cubicBezTo>
                    <a:cubicBezTo>
                      <a:pt x="2" y="2"/>
                      <a:pt x="1" y="2"/>
                      <a:pt x="1" y="2"/>
                    </a:cubicBezTo>
                    <a:cubicBezTo>
                      <a:pt x="1" y="1"/>
                      <a:pt x="1" y="1"/>
                      <a:pt x="1" y="1"/>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169" name="Freeform 1110"/>
              <p:cNvSpPr>
                <a:spLocks/>
              </p:cNvSpPr>
              <p:nvPr/>
            </p:nvSpPr>
            <p:spPr bwMode="auto">
              <a:xfrm>
                <a:off x="1467" y="2057"/>
                <a:ext cx="10" cy="2"/>
              </a:xfrm>
              <a:custGeom>
                <a:avLst/>
                <a:gdLst>
                  <a:gd name="T0" fmla="*/ 2 w 4"/>
                  <a:gd name="T1" fmla="*/ 0 h 1"/>
                  <a:gd name="T2" fmla="*/ 1 w 4"/>
                  <a:gd name="T3" fmla="*/ 0 h 1"/>
                  <a:gd name="T4" fmla="*/ 1 w 4"/>
                  <a:gd name="T5" fmla="*/ 0 h 1"/>
                  <a:gd name="T6" fmla="*/ 0 w 4"/>
                  <a:gd name="T7" fmla="*/ 1 h 1"/>
                  <a:gd name="T8" fmla="*/ 0 w 4"/>
                  <a:gd name="T9" fmla="*/ 1 h 1"/>
                  <a:gd name="T10" fmla="*/ 0 w 4"/>
                  <a:gd name="T11" fmla="*/ 1 h 1"/>
                  <a:gd name="T12" fmla="*/ 1 w 4"/>
                  <a:gd name="T13" fmla="*/ 1 h 1"/>
                  <a:gd name="T14" fmla="*/ 1 w 4"/>
                  <a:gd name="T15" fmla="*/ 1 h 1"/>
                  <a:gd name="T16" fmla="*/ 2 w 4"/>
                  <a:gd name="T17" fmla="*/ 1 h 1"/>
                  <a:gd name="T18" fmla="*/ 3 w 4"/>
                  <a:gd name="T19" fmla="*/ 1 h 1"/>
                  <a:gd name="T20" fmla="*/ 3 w 4"/>
                  <a:gd name="T21" fmla="*/ 1 h 1"/>
                  <a:gd name="T22" fmla="*/ 4 w 4"/>
                  <a:gd name="T23" fmla="*/ 1 h 1"/>
                  <a:gd name="T24" fmla="*/ 4 w 4"/>
                  <a:gd name="T25" fmla="*/ 1 h 1"/>
                  <a:gd name="T26" fmla="*/ 4 w 4"/>
                  <a:gd name="T27" fmla="*/ 0 h 1"/>
                  <a:gd name="T28" fmla="*/ 3 w 4"/>
                  <a:gd name="T29" fmla="*/ 0 h 1"/>
                  <a:gd name="T30" fmla="*/ 2 w 4"/>
                  <a:gd name="T31"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 h="1">
                    <a:moveTo>
                      <a:pt x="2" y="0"/>
                    </a:moveTo>
                    <a:cubicBezTo>
                      <a:pt x="2" y="0"/>
                      <a:pt x="1" y="0"/>
                      <a:pt x="1" y="0"/>
                    </a:cubicBezTo>
                    <a:cubicBezTo>
                      <a:pt x="1" y="0"/>
                      <a:pt x="1" y="0"/>
                      <a:pt x="1" y="0"/>
                    </a:cubicBezTo>
                    <a:cubicBezTo>
                      <a:pt x="0" y="0"/>
                      <a:pt x="0" y="1"/>
                      <a:pt x="0" y="1"/>
                    </a:cubicBezTo>
                    <a:cubicBezTo>
                      <a:pt x="0" y="1"/>
                      <a:pt x="0" y="1"/>
                      <a:pt x="0" y="1"/>
                    </a:cubicBezTo>
                    <a:cubicBezTo>
                      <a:pt x="0" y="1"/>
                      <a:pt x="0" y="1"/>
                      <a:pt x="0" y="1"/>
                    </a:cubicBezTo>
                    <a:cubicBezTo>
                      <a:pt x="1" y="1"/>
                      <a:pt x="1" y="1"/>
                      <a:pt x="1" y="1"/>
                    </a:cubicBezTo>
                    <a:cubicBezTo>
                      <a:pt x="1" y="1"/>
                      <a:pt x="1" y="1"/>
                      <a:pt x="1" y="1"/>
                    </a:cubicBezTo>
                    <a:cubicBezTo>
                      <a:pt x="2" y="1"/>
                      <a:pt x="2" y="1"/>
                      <a:pt x="2" y="1"/>
                    </a:cubicBezTo>
                    <a:cubicBezTo>
                      <a:pt x="2" y="1"/>
                      <a:pt x="3" y="1"/>
                      <a:pt x="3" y="1"/>
                    </a:cubicBezTo>
                    <a:cubicBezTo>
                      <a:pt x="3" y="1"/>
                      <a:pt x="3" y="1"/>
                      <a:pt x="3" y="1"/>
                    </a:cubicBezTo>
                    <a:cubicBezTo>
                      <a:pt x="3" y="1"/>
                      <a:pt x="4" y="1"/>
                      <a:pt x="4" y="1"/>
                    </a:cubicBezTo>
                    <a:cubicBezTo>
                      <a:pt x="4" y="1"/>
                      <a:pt x="4" y="1"/>
                      <a:pt x="4" y="1"/>
                    </a:cubicBezTo>
                    <a:cubicBezTo>
                      <a:pt x="4" y="0"/>
                      <a:pt x="4" y="0"/>
                      <a:pt x="4" y="0"/>
                    </a:cubicBezTo>
                    <a:cubicBezTo>
                      <a:pt x="4" y="0"/>
                      <a:pt x="3" y="0"/>
                      <a:pt x="3" y="0"/>
                    </a:cubicBezTo>
                    <a:cubicBezTo>
                      <a:pt x="2" y="0"/>
                      <a:pt x="2"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170" name="Freeform 1111"/>
              <p:cNvSpPr>
                <a:spLocks/>
              </p:cNvSpPr>
              <p:nvPr/>
            </p:nvSpPr>
            <p:spPr bwMode="auto">
              <a:xfrm>
                <a:off x="909" y="2478"/>
                <a:ext cx="7" cy="10"/>
              </a:xfrm>
              <a:custGeom>
                <a:avLst/>
                <a:gdLst>
                  <a:gd name="T0" fmla="*/ 2 w 3"/>
                  <a:gd name="T1" fmla="*/ 2 h 4"/>
                  <a:gd name="T2" fmla="*/ 3 w 3"/>
                  <a:gd name="T3" fmla="*/ 0 h 4"/>
                  <a:gd name="T4" fmla="*/ 3 w 3"/>
                  <a:gd name="T5" fmla="*/ 0 h 4"/>
                  <a:gd name="T6" fmla="*/ 2 w 3"/>
                  <a:gd name="T7" fmla="*/ 1 h 4"/>
                  <a:gd name="T8" fmla="*/ 1 w 3"/>
                  <a:gd name="T9" fmla="*/ 2 h 4"/>
                  <a:gd name="T10" fmla="*/ 0 w 3"/>
                  <a:gd name="T11" fmla="*/ 2 h 4"/>
                  <a:gd name="T12" fmla="*/ 0 w 3"/>
                  <a:gd name="T13" fmla="*/ 4 h 4"/>
                  <a:gd name="T14" fmla="*/ 0 w 3"/>
                  <a:gd name="T15" fmla="*/ 3 h 4"/>
                  <a:gd name="T16" fmla="*/ 1 w 3"/>
                  <a:gd name="T17" fmla="*/ 2 h 4"/>
                  <a:gd name="T18" fmla="*/ 2 w 3"/>
                  <a:gd name="T19"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 h="4">
                    <a:moveTo>
                      <a:pt x="2" y="2"/>
                    </a:moveTo>
                    <a:cubicBezTo>
                      <a:pt x="2" y="1"/>
                      <a:pt x="3" y="1"/>
                      <a:pt x="3" y="0"/>
                    </a:cubicBezTo>
                    <a:cubicBezTo>
                      <a:pt x="3" y="0"/>
                      <a:pt x="3" y="0"/>
                      <a:pt x="3" y="0"/>
                    </a:cubicBezTo>
                    <a:cubicBezTo>
                      <a:pt x="3" y="0"/>
                      <a:pt x="2" y="0"/>
                      <a:pt x="2" y="1"/>
                    </a:cubicBezTo>
                    <a:cubicBezTo>
                      <a:pt x="1" y="1"/>
                      <a:pt x="1" y="1"/>
                      <a:pt x="1" y="2"/>
                    </a:cubicBezTo>
                    <a:cubicBezTo>
                      <a:pt x="1" y="2"/>
                      <a:pt x="1" y="2"/>
                      <a:pt x="0" y="2"/>
                    </a:cubicBezTo>
                    <a:cubicBezTo>
                      <a:pt x="0" y="3"/>
                      <a:pt x="0" y="3"/>
                      <a:pt x="0" y="4"/>
                    </a:cubicBezTo>
                    <a:cubicBezTo>
                      <a:pt x="0" y="4"/>
                      <a:pt x="0" y="3"/>
                      <a:pt x="0" y="3"/>
                    </a:cubicBezTo>
                    <a:cubicBezTo>
                      <a:pt x="0" y="3"/>
                      <a:pt x="1" y="3"/>
                      <a:pt x="1" y="2"/>
                    </a:cubicBezTo>
                    <a:cubicBezTo>
                      <a:pt x="1" y="2"/>
                      <a:pt x="2" y="2"/>
                      <a:pt x="2"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171" name="Freeform 1112"/>
              <p:cNvSpPr>
                <a:spLocks/>
              </p:cNvSpPr>
              <p:nvPr/>
            </p:nvSpPr>
            <p:spPr bwMode="auto">
              <a:xfrm>
                <a:off x="1602" y="2076"/>
                <a:ext cx="3" cy="2"/>
              </a:xfrm>
              <a:custGeom>
                <a:avLst/>
                <a:gdLst>
                  <a:gd name="T0" fmla="*/ 1 w 1"/>
                  <a:gd name="T1" fmla="*/ 1 h 1"/>
                  <a:gd name="T2" fmla="*/ 1 w 1"/>
                  <a:gd name="T3" fmla="*/ 0 h 1"/>
                  <a:gd name="T4" fmla="*/ 0 w 1"/>
                  <a:gd name="T5" fmla="*/ 0 h 1"/>
                  <a:gd name="T6" fmla="*/ 0 w 1"/>
                  <a:gd name="T7" fmla="*/ 1 h 1"/>
                  <a:gd name="T8" fmla="*/ 0 w 1"/>
                  <a:gd name="T9" fmla="*/ 1 h 1"/>
                  <a:gd name="T10" fmla="*/ 1 w 1"/>
                  <a:gd name="T11" fmla="*/ 1 h 1"/>
                </a:gdLst>
                <a:ahLst/>
                <a:cxnLst>
                  <a:cxn ang="0">
                    <a:pos x="T0" y="T1"/>
                  </a:cxn>
                  <a:cxn ang="0">
                    <a:pos x="T2" y="T3"/>
                  </a:cxn>
                  <a:cxn ang="0">
                    <a:pos x="T4" y="T5"/>
                  </a:cxn>
                  <a:cxn ang="0">
                    <a:pos x="T6" y="T7"/>
                  </a:cxn>
                  <a:cxn ang="0">
                    <a:pos x="T8" y="T9"/>
                  </a:cxn>
                  <a:cxn ang="0">
                    <a:pos x="T10" y="T11"/>
                  </a:cxn>
                </a:cxnLst>
                <a:rect l="0" t="0" r="r" b="b"/>
                <a:pathLst>
                  <a:path w="1" h="1">
                    <a:moveTo>
                      <a:pt x="1" y="1"/>
                    </a:moveTo>
                    <a:cubicBezTo>
                      <a:pt x="1" y="1"/>
                      <a:pt x="1" y="0"/>
                      <a:pt x="1" y="0"/>
                    </a:cubicBezTo>
                    <a:cubicBezTo>
                      <a:pt x="0" y="0"/>
                      <a:pt x="0" y="0"/>
                      <a:pt x="0" y="0"/>
                    </a:cubicBezTo>
                    <a:cubicBezTo>
                      <a:pt x="0" y="0"/>
                      <a:pt x="0" y="1"/>
                      <a:pt x="0" y="1"/>
                    </a:cubicBezTo>
                    <a:cubicBezTo>
                      <a:pt x="0" y="1"/>
                      <a:pt x="0" y="1"/>
                      <a:pt x="0" y="1"/>
                    </a:cubicBezTo>
                    <a:cubicBezTo>
                      <a:pt x="1" y="1"/>
                      <a:pt x="1"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172" name="Freeform 1113"/>
              <p:cNvSpPr>
                <a:spLocks/>
              </p:cNvSpPr>
              <p:nvPr/>
            </p:nvSpPr>
            <p:spPr bwMode="auto">
              <a:xfrm>
                <a:off x="1510" y="2059"/>
                <a:ext cx="2" cy="3"/>
              </a:xfrm>
              <a:custGeom>
                <a:avLst/>
                <a:gdLst>
                  <a:gd name="T0" fmla="*/ 1 w 1"/>
                  <a:gd name="T1" fmla="*/ 1 h 1"/>
                  <a:gd name="T2" fmla="*/ 1 w 1"/>
                  <a:gd name="T3" fmla="*/ 0 h 1"/>
                  <a:gd name="T4" fmla="*/ 0 w 1"/>
                  <a:gd name="T5" fmla="*/ 1 h 1"/>
                  <a:gd name="T6" fmla="*/ 1 w 1"/>
                  <a:gd name="T7" fmla="*/ 1 h 1"/>
                </a:gdLst>
                <a:ahLst/>
                <a:cxnLst>
                  <a:cxn ang="0">
                    <a:pos x="T0" y="T1"/>
                  </a:cxn>
                  <a:cxn ang="0">
                    <a:pos x="T2" y="T3"/>
                  </a:cxn>
                  <a:cxn ang="0">
                    <a:pos x="T4" y="T5"/>
                  </a:cxn>
                  <a:cxn ang="0">
                    <a:pos x="T6" y="T7"/>
                  </a:cxn>
                </a:cxnLst>
                <a:rect l="0" t="0" r="r" b="b"/>
                <a:pathLst>
                  <a:path w="1" h="1">
                    <a:moveTo>
                      <a:pt x="1" y="1"/>
                    </a:moveTo>
                    <a:cubicBezTo>
                      <a:pt x="1" y="0"/>
                      <a:pt x="1" y="0"/>
                      <a:pt x="1" y="0"/>
                    </a:cubicBezTo>
                    <a:cubicBezTo>
                      <a:pt x="0" y="0"/>
                      <a:pt x="0" y="0"/>
                      <a:pt x="0" y="1"/>
                    </a:cubicBezTo>
                    <a:cubicBezTo>
                      <a:pt x="0" y="1"/>
                      <a:pt x="1"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173" name="Freeform 1114"/>
              <p:cNvSpPr>
                <a:spLocks/>
              </p:cNvSpPr>
              <p:nvPr/>
            </p:nvSpPr>
            <p:spPr bwMode="auto">
              <a:xfrm>
                <a:off x="1323" y="2074"/>
                <a:ext cx="47" cy="30"/>
              </a:xfrm>
              <a:custGeom>
                <a:avLst/>
                <a:gdLst>
                  <a:gd name="T0" fmla="*/ 7 w 20"/>
                  <a:gd name="T1" fmla="*/ 12 h 13"/>
                  <a:gd name="T2" fmla="*/ 9 w 20"/>
                  <a:gd name="T3" fmla="*/ 12 h 13"/>
                  <a:gd name="T4" fmla="*/ 9 w 20"/>
                  <a:gd name="T5" fmla="*/ 13 h 13"/>
                  <a:gd name="T6" fmla="*/ 10 w 20"/>
                  <a:gd name="T7" fmla="*/ 13 h 13"/>
                  <a:gd name="T8" fmla="*/ 11 w 20"/>
                  <a:gd name="T9" fmla="*/ 12 h 13"/>
                  <a:gd name="T10" fmla="*/ 11 w 20"/>
                  <a:gd name="T11" fmla="*/ 13 h 13"/>
                  <a:gd name="T12" fmla="*/ 13 w 20"/>
                  <a:gd name="T13" fmla="*/ 13 h 13"/>
                  <a:gd name="T14" fmla="*/ 14 w 20"/>
                  <a:gd name="T15" fmla="*/ 13 h 13"/>
                  <a:gd name="T16" fmla="*/ 15 w 20"/>
                  <a:gd name="T17" fmla="*/ 13 h 13"/>
                  <a:gd name="T18" fmla="*/ 16 w 20"/>
                  <a:gd name="T19" fmla="*/ 12 h 13"/>
                  <a:gd name="T20" fmla="*/ 17 w 20"/>
                  <a:gd name="T21" fmla="*/ 12 h 13"/>
                  <a:gd name="T22" fmla="*/ 18 w 20"/>
                  <a:gd name="T23" fmla="*/ 11 h 13"/>
                  <a:gd name="T24" fmla="*/ 18 w 20"/>
                  <a:gd name="T25" fmla="*/ 11 h 13"/>
                  <a:gd name="T26" fmla="*/ 19 w 20"/>
                  <a:gd name="T27" fmla="*/ 11 h 13"/>
                  <a:gd name="T28" fmla="*/ 20 w 20"/>
                  <a:gd name="T29" fmla="*/ 9 h 13"/>
                  <a:gd name="T30" fmla="*/ 20 w 20"/>
                  <a:gd name="T31" fmla="*/ 9 h 13"/>
                  <a:gd name="T32" fmla="*/ 19 w 20"/>
                  <a:gd name="T33" fmla="*/ 10 h 13"/>
                  <a:gd name="T34" fmla="*/ 18 w 20"/>
                  <a:gd name="T35" fmla="*/ 9 h 13"/>
                  <a:gd name="T36" fmla="*/ 19 w 20"/>
                  <a:gd name="T37" fmla="*/ 7 h 13"/>
                  <a:gd name="T38" fmla="*/ 19 w 20"/>
                  <a:gd name="T39" fmla="*/ 7 h 13"/>
                  <a:gd name="T40" fmla="*/ 18 w 20"/>
                  <a:gd name="T41" fmla="*/ 7 h 13"/>
                  <a:gd name="T42" fmla="*/ 17 w 20"/>
                  <a:gd name="T43" fmla="*/ 9 h 13"/>
                  <a:gd name="T44" fmla="*/ 17 w 20"/>
                  <a:gd name="T45" fmla="*/ 8 h 13"/>
                  <a:gd name="T46" fmla="*/ 18 w 20"/>
                  <a:gd name="T47" fmla="*/ 6 h 13"/>
                  <a:gd name="T48" fmla="*/ 16 w 20"/>
                  <a:gd name="T49" fmla="*/ 4 h 13"/>
                  <a:gd name="T50" fmla="*/ 15 w 20"/>
                  <a:gd name="T51" fmla="*/ 4 h 13"/>
                  <a:gd name="T52" fmla="*/ 14 w 20"/>
                  <a:gd name="T53" fmla="*/ 3 h 13"/>
                  <a:gd name="T54" fmla="*/ 13 w 20"/>
                  <a:gd name="T55" fmla="*/ 3 h 13"/>
                  <a:gd name="T56" fmla="*/ 13 w 20"/>
                  <a:gd name="T57" fmla="*/ 4 h 13"/>
                  <a:gd name="T58" fmla="*/ 13 w 20"/>
                  <a:gd name="T59" fmla="*/ 3 h 13"/>
                  <a:gd name="T60" fmla="*/ 13 w 20"/>
                  <a:gd name="T61" fmla="*/ 2 h 13"/>
                  <a:gd name="T62" fmla="*/ 13 w 20"/>
                  <a:gd name="T63" fmla="*/ 2 h 13"/>
                  <a:gd name="T64" fmla="*/ 13 w 20"/>
                  <a:gd name="T65" fmla="*/ 1 h 13"/>
                  <a:gd name="T66" fmla="*/ 12 w 20"/>
                  <a:gd name="T67" fmla="*/ 0 h 13"/>
                  <a:gd name="T68" fmla="*/ 11 w 20"/>
                  <a:gd name="T69" fmla="*/ 1 h 13"/>
                  <a:gd name="T70" fmla="*/ 9 w 20"/>
                  <a:gd name="T71" fmla="*/ 3 h 13"/>
                  <a:gd name="T72" fmla="*/ 9 w 20"/>
                  <a:gd name="T73" fmla="*/ 4 h 13"/>
                  <a:gd name="T74" fmla="*/ 10 w 20"/>
                  <a:gd name="T75" fmla="*/ 5 h 13"/>
                  <a:gd name="T76" fmla="*/ 9 w 20"/>
                  <a:gd name="T77" fmla="*/ 5 h 13"/>
                  <a:gd name="T78" fmla="*/ 8 w 20"/>
                  <a:gd name="T79" fmla="*/ 4 h 13"/>
                  <a:gd name="T80" fmla="*/ 7 w 20"/>
                  <a:gd name="T81" fmla="*/ 4 h 13"/>
                  <a:gd name="T82" fmla="*/ 7 w 20"/>
                  <a:gd name="T83" fmla="*/ 5 h 13"/>
                  <a:gd name="T84" fmla="*/ 7 w 20"/>
                  <a:gd name="T85" fmla="*/ 5 h 13"/>
                  <a:gd name="T86" fmla="*/ 7 w 20"/>
                  <a:gd name="T87" fmla="*/ 6 h 13"/>
                  <a:gd name="T88" fmla="*/ 7 w 20"/>
                  <a:gd name="T89" fmla="*/ 7 h 13"/>
                  <a:gd name="T90" fmla="*/ 6 w 20"/>
                  <a:gd name="T91" fmla="*/ 7 h 13"/>
                  <a:gd name="T92" fmla="*/ 6 w 20"/>
                  <a:gd name="T93" fmla="*/ 8 h 13"/>
                  <a:gd name="T94" fmla="*/ 4 w 20"/>
                  <a:gd name="T95" fmla="*/ 8 h 13"/>
                  <a:gd name="T96" fmla="*/ 3 w 20"/>
                  <a:gd name="T97" fmla="*/ 8 h 13"/>
                  <a:gd name="T98" fmla="*/ 2 w 20"/>
                  <a:gd name="T99" fmla="*/ 9 h 13"/>
                  <a:gd name="T100" fmla="*/ 0 w 20"/>
                  <a:gd name="T101" fmla="*/ 10 h 13"/>
                  <a:gd name="T102" fmla="*/ 0 w 20"/>
                  <a:gd name="T103" fmla="*/ 11 h 13"/>
                  <a:gd name="T104" fmla="*/ 2 w 20"/>
                  <a:gd name="T105" fmla="*/ 12 h 13"/>
                  <a:gd name="T106" fmla="*/ 3 w 20"/>
                  <a:gd name="T107" fmla="*/ 11 h 13"/>
                  <a:gd name="T108" fmla="*/ 2 w 20"/>
                  <a:gd name="T109" fmla="*/ 11 h 13"/>
                  <a:gd name="T110" fmla="*/ 3 w 20"/>
                  <a:gd name="T111" fmla="*/ 10 h 13"/>
                  <a:gd name="T112" fmla="*/ 4 w 20"/>
                  <a:gd name="T113" fmla="*/ 10 h 13"/>
                  <a:gd name="T114" fmla="*/ 4 w 20"/>
                  <a:gd name="T115" fmla="*/ 11 h 13"/>
                  <a:gd name="T116" fmla="*/ 5 w 20"/>
                  <a:gd name="T117" fmla="*/ 12 h 13"/>
                  <a:gd name="T118" fmla="*/ 6 w 20"/>
                  <a:gd name="T119" fmla="*/ 11 h 13"/>
                  <a:gd name="T120" fmla="*/ 6 w 20"/>
                  <a:gd name="T121" fmla="*/ 11 h 13"/>
                  <a:gd name="T122" fmla="*/ 6 w 20"/>
                  <a:gd name="T123" fmla="*/ 12 h 13"/>
                  <a:gd name="T124" fmla="*/ 7 w 20"/>
                  <a:gd name="T125" fmla="*/ 1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 h="13">
                    <a:moveTo>
                      <a:pt x="7" y="12"/>
                    </a:moveTo>
                    <a:cubicBezTo>
                      <a:pt x="8" y="12"/>
                      <a:pt x="8" y="12"/>
                      <a:pt x="9" y="12"/>
                    </a:cubicBezTo>
                    <a:cubicBezTo>
                      <a:pt x="9" y="13"/>
                      <a:pt x="9" y="13"/>
                      <a:pt x="9" y="13"/>
                    </a:cubicBezTo>
                    <a:cubicBezTo>
                      <a:pt x="10" y="13"/>
                      <a:pt x="10" y="13"/>
                      <a:pt x="10" y="13"/>
                    </a:cubicBezTo>
                    <a:cubicBezTo>
                      <a:pt x="11" y="13"/>
                      <a:pt x="11" y="13"/>
                      <a:pt x="11" y="12"/>
                    </a:cubicBezTo>
                    <a:cubicBezTo>
                      <a:pt x="11" y="13"/>
                      <a:pt x="11" y="13"/>
                      <a:pt x="11" y="13"/>
                    </a:cubicBezTo>
                    <a:cubicBezTo>
                      <a:pt x="12" y="13"/>
                      <a:pt x="12" y="13"/>
                      <a:pt x="13" y="13"/>
                    </a:cubicBezTo>
                    <a:cubicBezTo>
                      <a:pt x="13" y="13"/>
                      <a:pt x="13" y="13"/>
                      <a:pt x="14" y="13"/>
                    </a:cubicBezTo>
                    <a:cubicBezTo>
                      <a:pt x="14" y="13"/>
                      <a:pt x="14" y="13"/>
                      <a:pt x="15" y="13"/>
                    </a:cubicBezTo>
                    <a:cubicBezTo>
                      <a:pt x="15" y="13"/>
                      <a:pt x="15" y="12"/>
                      <a:pt x="16" y="12"/>
                    </a:cubicBezTo>
                    <a:cubicBezTo>
                      <a:pt x="16" y="12"/>
                      <a:pt x="16" y="12"/>
                      <a:pt x="17" y="12"/>
                    </a:cubicBezTo>
                    <a:cubicBezTo>
                      <a:pt x="17" y="11"/>
                      <a:pt x="17" y="11"/>
                      <a:pt x="18" y="11"/>
                    </a:cubicBezTo>
                    <a:cubicBezTo>
                      <a:pt x="18" y="11"/>
                      <a:pt x="18" y="11"/>
                      <a:pt x="18" y="11"/>
                    </a:cubicBezTo>
                    <a:cubicBezTo>
                      <a:pt x="19" y="11"/>
                      <a:pt x="19" y="11"/>
                      <a:pt x="19" y="11"/>
                    </a:cubicBezTo>
                    <a:cubicBezTo>
                      <a:pt x="19" y="10"/>
                      <a:pt x="20" y="10"/>
                      <a:pt x="20" y="9"/>
                    </a:cubicBezTo>
                    <a:cubicBezTo>
                      <a:pt x="20" y="9"/>
                      <a:pt x="20" y="9"/>
                      <a:pt x="20" y="9"/>
                    </a:cubicBezTo>
                    <a:cubicBezTo>
                      <a:pt x="20" y="9"/>
                      <a:pt x="19" y="9"/>
                      <a:pt x="19" y="10"/>
                    </a:cubicBezTo>
                    <a:cubicBezTo>
                      <a:pt x="19" y="9"/>
                      <a:pt x="18" y="9"/>
                      <a:pt x="18" y="9"/>
                    </a:cubicBezTo>
                    <a:cubicBezTo>
                      <a:pt x="18" y="9"/>
                      <a:pt x="19" y="8"/>
                      <a:pt x="19" y="7"/>
                    </a:cubicBezTo>
                    <a:cubicBezTo>
                      <a:pt x="19" y="7"/>
                      <a:pt x="19" y="7"/>
                      <a:pt x="19" y="7"/>
                    </a:cubicBezTo>
                    <a:cubicBezTo>
                      <a:pt x="19" y="7"/>
                      <a:pt x="18" y="7"/>
                      <a:pt x="18" y="7"/>
                    </a:cubicBezTo>
                    <a:cubicBezTo>
                      <a:pt x="18" y="8"/>
                      <a:pt x="18" y="8"/>
                      <a:pt x="17" y="9"/>
                    </a:cubicBezTo>
                    <a:cubicBezTo>
                      <a:pt x="17" y="8"/>
                      <a:pt x="17" y="8"/>
                      <a:pt x="17" y="8"/>
                    </a:cubicBezTo>
                    <a:cubicBezTo>
                      <a:pt x="17" y="7"/>
                      <a:pt x="17" y="7"/>
                      <a:pt x="18" y="6"/>
                    </a:cubicBezTo>
                    <a:cubicBezTo>
                      <a:pt x="17" y="5"/>
                      <a:pt x="17" y="5"/>
                      <a:pt x="16" y="4"/>
                    </a:cubicBezTo>
                    <a:cubicBezTo>
                      <a:pt x="16" y="4"/>
                      <a:pt x="15" y="4"/>
                      <a:pt x="15" y="4"/>
                    </a:cubicBezTo>
                    <a:cubicBezTo>
                      <a:pt x="14" y="3"/>
                      <a:pt x="14" y="3"/>
                      <a:pt x="14" y="3"/>
                    </a:cubicBezTo>
                    <a:cubicBezTo>
                      <a:pt x="14" y="3"/>
                      <a:pt x="14" y="3"/>
                      <a:pt x="13" y="3"/>
                    </a:cubicBezTo>
                    <a:cubicBezTo>
                      <a:pt x="13" y="3"/>
                      <a:pt x="13" y="4"/>
                      <a:pt x="13" y="4"/>
                    </a:cubicBezTo>
                    <a:cubicBezTo>
                      <a:pt x="13" y="4"/>
                      <a:pt x="13" y="3"/>
                      <a:pt x="13" y="3"/>
                    </a:cubicBezTo>
                    <a:cubicBezTo>
                      <a:pt x="13" y="3"/>
                      <a:pt x="13" y="3"/>
                      <a:pt x="13" y="2"/>
                    </a:cubicBezTo>
                    <a:cubicBezTo>
                      <a:pt x="13" y="2"/>
                      <a:pt x="13" y="2"/>
                      <a:pt x="13" y="2"/>
                    </a:cubicBezTo>
                    <a:cubicBezTo>
                      <a:pt x="13" y="2"/>
                      <a:pt x="13" y="1"/>
                      <a:pt x="13" y="1"/>
                    </a:cubicBezTo>
                    <a:cubicBezTo>
                      <a:pt x="12" y="1"/>
                      <a:pt x="12" y="1"/>
                      <a:pt x="12" y="0"/>
                    </a:cubicBezTo>
                    <a:cubicBezTo>
                      <a:pt x="12" y="1"/>
                      <a:pt x="11" y="1"/>
                      <a:pt x="11" y="1"/>
                    </a:cubicBezTo>
                    <a:cubicBezTo>
                      <a:pt x="10" y="2"/>
                      <a:pt x="10" y="2"/>
                      <a:pt x="9" y="3"/>
                    </a:cubicBezTo>
                    <a:cubicBezTo>
                      <a:pt x="9" y="3"/>
                      <a:pt x="9" y="3"/>
                      <a:pt x="9" y="4"/>
                    </a:cubicBezTo>
                    <a:cubicBezTo>
                      <a:pt x="9" y="4"/>
                      <a:pt x="9" y="5"/>
                      <a:pt x="10" y="5"/>
                    </a:cubicBezTo>
                    <a:cubicBezTo>
                      <a:pt x="9" y="5"/>
                      <a:pt x="9" y="5"/>
                      <a:pt x="9" y="5"/>
                    </a:cubicBezTo>
                    <a:cubicBezTo>
                      <a:pt x="8" y="5"/>
                      <a:pt x="8" y="4"/>
                      <a:pt x="8" y="4"/>
                    </a:cubicBezTo>
                    <a:cubicBezTo>
                      <a:pt x="8" y="4"/>
                      <a:pt x="8" y="4"/>
                      <a:pt x="7" y="4"/>
                    </a:cubicBezTo>
                    <a:cubicBezTo>
                      <a:pt x="7" y="5"/>
                      <a:pt x="7" y="5"/>
                      <a:pt x="7" y="5"/>
                    </a:cubicBezTo>
                    <a:cubicBezTo>
                      <a:pt x="7" y="5"/>
                      <a:pt x="7" y="5"/>
                      <a:pt x="7" y="5"/>
                    </a:cubicBezTo>
                    <a:cubicBezTo>
                      <a:pt x="7" y="6"/>
                      <a:pt x="7" y="6"/>
                      <a:pt x="7" y="6"/>
                    </a:cubicBezTo>
                    <a:cubicBezTo>
                      <a:pt x="7" y="6"/>
                      <a:pt x="7" y="6"/>
                      <a:pt x="7" y="7"/>
                    </a:cubicBezTo>
                    <a:cubicBezTo>
                      <a:pt x="7" y="7"/>
                      <a:pt x="6" y="7"/>
                      <a:pt x="6" y="7"/>
                    </a:cubicBezTo>
                    <a:cubicBezTo>
                      <a:pt x="6" y="7"/>
                      <a:pt x="6" y="7"/>
                      <a:pt x="6" y="8"/>
                    </a:cubicBezTo>
                    <a:cubicBezTo>
                      <a:pt x="5" y="8"/>
                      <a:pt x="4" y="8"/>
                      <a:pt x="4" y="8"/>
                    </a:cubicBezTo>
                    <a:cubicBezTo>
                      <a:pt x="3" y="8"/>
                      <a:pt x="3" y="8"/>
                      <a:pt x="3" y="8"/>
                    </a:cubicBezTo>
                    <a:cubicBezTo>
                      <a:pt x="3" y="9"/>
                      <a:pt x="3" y="9"/>
                      <a:pt x="2" y="9"/>
                    </a:cubicBezTo>
                    <a:cubicBezTo>
                      <a:pt x="1" y="9"/>
                      <a:pt x="1" y="10"/>
                      <a:pt x="0" y="10"/>
                    </a:cubicBezTo>
                    <a:cubicBezTo>
                      <a:pt x="0" y="10"/>
                      <a:pt x="0" y="11"/>
                      <a:pt x="0" y="11"/>
                    </a:cubicBezTo>
                    <a:cubicBezTo>
                      <a:pt x="1" y="11"/>
                      <a:pt x="1" y="11"/>
                      <a:pt x="2" y="12"/>
                    </a:cubicBezTo>
                    <a:cubicBezTo>
                      <a:pt x="2" y="11"/>
                      <a:pt x="2" y="11"/>
                      <a:pt x="3" y="11"/>
                    </a:cubicBezTo>
                    <a:cubicBezTo>
                      <a:pt x="3" y="11"/>
                      <a:pt x="2" y="11"/>
                      <a:pt x="2" y="11"/>
                    </a:cubicBezTo>
                    <a:cubicBezTo>
                      <a:pt x="2" y="10"/>
                      <a:pt x="2" y="10"/>
                      <a:pt x="3" y="10"/>
                    </a:cubicBezTo>
                    <a:cubicBezTo>
                      <a:pt x="3" y="10"/>
                      <a:pt x="3" y="10"/>
                      <a:pt x="4" y="10"/>
                    </a:cubicBezTo>
                    <a:cubicBezTo>
                      <a:pt x="4" y="11"/>
                      <a:pt x="4" y="11"/>
                      <a:pt x="4" y="11"/>
                    </a:cubicBezTo>
                    <a:cubicBezTo>
                      <a:pt x="4" y="11"/>
                      <a:pt x="5" y="12"/>
                      <a:pt x="5" y="12"/>
                    </a:cubicBezTo>
                    <a:cubicBezTo>
                      <a:pt x="5" y="11"/>
                      <a:pt x="5" y="11"/>
                      <a:pt x="6" y="11"/>
                    </a:cubicBezTo>
                    <a:cubicBezTo>
                      <a:pt x="6" y="11"/>
                      <a:pt x="6" y="11"/>
                      <a:pt x="6" y="11"/>
                    </a:cubicBezTo>
                    <a:cubicBezTo>
                      <a:pt x="6" y="11"/>
                      <a:pt x="6" y="12"/>
                      <a:pt x="6" y="12"/>
                    </a:cubicBezTo>
                    <a:cubicBezTo>
                      <a:pt x="6" y="12"/>
                      <a:pt x="7" y="12"/>
                      <a:pt x="7"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174" name="Freeform 1115"/>
              <p:cNvSpPr>
                <a:spLocks/>
              </p:cNvSpPr>
              <p:nvPr/>
            </p:nvSpPr>
            <p:spPr bwMode="auto">
              <a:xfrm>
                <a:off x="1129" y="2005"/>
                <a:ext cx="187" cy="128"/>
              </a:xfrm>
              <a:custGeom>
                <a:avLst/>
                <a:gdLst>
                  <a:gd name="T0" fmla="*/ 75 w 79"/>
                  <a:gd name="T1" fmla="*/ 28 h 54"/>
                  <a:gd name="T2" fmla="*/ 71 w 79"/>
                  <a:gd name="T3" fmla="*/ 25 h 54"/>
                  <a:gd name="T4" fmla="*/ 66 w 79"/>
                  <a:gd name="T5" fmla="*/ 20 h 54"/>
                  <a:gd name="T6" fmla="*/ 67 w 79"/>
                  <a:gd name="T7" fmla="*/ 14 h 54"/>
                  <a:gd name="T8" fmla="*/ 70 w 79"/>
                  <a:gd name="T9" fmla="*/ 7 h 54"/>
                  <a:gd name="T10" fmla="*/ 69 w 79"/>
                  <a:gd name="T11" fmla="*/ 2 h 54"/>
                  <a:gd name="T12" fmla="*/ 63 w 79"/>
                  <a:gd name="T13" fmla="*/ 0 h 54"/>
                  <a:gd name="T14" fmla="*/ 59 w 79"/>
                  <a:gd name="T15" fmla="*/ 3 h 54"/>
                  <a:gd name="T16" fmla="*/ 57 w 79"/>
                  <a:gd name="T17" fmla="*/ 11 h 54"/>
                  <a:gd name="T18" fmla="*/ 55 w 79"/>
                  <a:gd name="T19" fmla="*/ 16 h 54"/>
                  <a:gd name="T20" fmla="*/ 54 w 79"/>
                  <a:gd name="T21" fmla="*/ 19 h 54"/>
                  <a:gd name="T22" fmla="*/ 52 w 79"/>
                  <a:gd name="T23" fmla="*/ 14 h 54"/>
                  <a:gd name="T24" fmla="*/ 53 w 79"/>
                  <a:gd name="T25" fmla="*/ 9 h 54"/>
                  <a:gd name="T26" fmla="*/ 48 w 79"/>
                  <a:gd name="T27" fmla="*/ 6 h 54"/>
                  <a:gd name="T28" fmla="*/ 48 w 79"/>
                  <a:gd name="T29" fmla="*/ 9 h 54"/>
                  <a:gd name="T30" fmla="*/ 46 w 79"/>
                  <a:gd name="T31" fmla="*/ 11 h 54"/>
                  <a:gd name="T32" fmla="*/ 41 w 79"/>
                  <a:gd name="T33" fmla="*/ 12 h 54"/>
                  <a:gd name="T34" fmla="*/ 41 w 79"/>
                  <a:gd name="T35" fmla="*/ 11 h 54"/>
                  <a:gd name="T36" fmla="*/ 40 w 79"/>
                  <a:gd name="T37" fmla="*/ 7 h 54"/>
                  <a:gd name="T38" fmla="*/ 33 w 79"/>
                  <a:gd name="T39" fmla="*/ 9 h 54"/>
                  <a:gd name="T40" fmla="*/ 26 w 79"/>
                  <a:gd name="T41" fmla="*/ 11 h 54"/>
                  <a:gd name="T42" fmla="*/ 32 w 79"/>
                  <a:gd name="T43" fmla="*/ 6 h 54"/>
                  <a:gd name="T44" fmla="*/ 21 w 79"/>
                  <a:gd name="T45" fmla="*/ 7 h 54"/>
                  <a:gd name="T46" fmla="*/ 7 w 79"/>
                  <a:gd name="T47" fmla="*/ 18 h 54"/>
                  <a:gd name="T48" fmla="*/ 1 w 79"/>
                  <a:gd name="T49" fmla="*/ 24 h 54"/>
                  <a:gd name="T50" fmla="*/ 5 w 79"/>
                  <a:gd name="T51" fmla="*/ 25 h 54"/>
                  <a:gd name="T52" fmla="*/ 7 w 79"/>
                  <a:gd name="T53" fmla="*/ 26 h 54"/>
                  <a:gd name="T54" fmla="*/ 18 w 79"/>
                  <a:gd name="T55" fmla="*/ 23 h 54"/>
                  <a:gd name="T56" fmla="*/ 12 w 79"/>
                  <a:gd name="T57" fmla="*/ 25 h 54"/>
                  <a:gd name="T58" fmla="*/ 1 w 79"/>
                  <a:gd name="T59" fmla="*/ 30 h 54"/>
                  <a:gd name="T60" fmla="*/ 4 w 79"/>
                  <a:gd name="T61" fmla="*/ 34 h 54"/>
                  <a:gd name="T62" fmla="*/ 9 w 79"/>
                  <a:gd name="T63" fmla="*/ 34 h 54"/>
                  <a:gd name="T64" fmla="*/ 17 w 79"/>
                  <a:gd name="T65" fmla="*/ 32 h 54"/>
                  <a:gd name="T66" fmla="*/ 24 w 79"/>
                  <a:gd name="T67" fmla="*/ 32 h 54"/>
                  <a:gd name="T68" fmla="*/ 30 w 79"/>
                  <a:gd name="T69" fmla="*/ 34 h 54"/>
                  <a:gd name="T70" fmla="*/ 24 w 79"/>
                  <a:gd name="T71" fmla="*/ 36 h 54"/>
                  <a:gd name="T72" fmla="*/ 16 w 79"/>
                  <a:gd name="T73" fmla="*/ 36 h 54"/>
                  <a:gd name="T74" fmla="*/ 3 w 79"/>
                  <a:gd name="T75" fmla="*/ 39 h 54"/>
                  <a:gd name="T76" fmla="*/ 2 w 79"/>
                  <a:gd name="T77" fmla="*/ 45 h 54"/>
                  <a:gd name="T78" fmla="*/ 8 w 79"/>
                  <a:gd name="T79" fmla="*/ 47 h 54"/>
                  <a:gd name="T80" fmla="*/ 14 w 79"/>
                  <a:gd name="T81" fmla="*/ 47 h 54"/>
                  <a:gd name="T82" fmla="*/ 13 w 79"/>
                  <a:gd name="T83" fmla="*/ 52 h 54"/>
                  <a:gd name="T84" fmla="*/ 18 w 79"/>
                  <a:gd name="T85" fmla="*/ 53 h 54"/>
                  <a:gd name="T86" fmla="*/ 25 w 79"/>
                  <a:gd name="T87" fmla="*/ 51 h 54"/>
                  <a:gd name="T88" fmla="*/ 30 w 79"/>
                  <a:gd name="T89" fmla="*/ 50 h 54"/>
                  <a:gd name="T90" fmla="*/ 37 w 79"/>
                  <a:gd name="T91" fmla="*/ 45 h 54"/>
                  <a:gd name="T92" fmla="*/ 46 w 79"/>
                  <a:gd name="T93" fmla="*/ 42 h 54"/>
                  <a:gd name="T94" fmla="*/ 49 w 79"/>
                  <a:gd name="T95" fmla="*/ 39 h 54"/>
                  <a:gd name="T96" fmla="*/ 50 w 79"/>
                  <a:gd name="T97" fmla="*/ 42 h 54"/>
                  <a:gd name="T98" fmla="*/ 55 w 79"/>
                  <a:gd name="T99" fmla="*/ 42 h 54"/>
                  <a:gd name="T100" fmla="*/ 56 w 79"/>
                  <a:gd name="T101" fmla="*/ 44 h 54"/>
                  <a:gd name="T102" fmla="*/ 62 w 79"/>
                  <a:gd name="T103" fmla="*/ 43 h 54"/>
                  <a:gd name="T104" fmla="*/ 66 w 79"/>
                  <a:gd name="T105" fmla="*/ 42 h 54"/>
                  <a:gd name="T106" fmla="*/ 70 w 79"/>
                  <a:gd name="T107" fmla="*/ 41 h 54"/>
                  <a:gd name="T108" fmla="*/ 70 w 79"/>
                  <a:gd name="T109" fmla="*/ 38 h 54"/>
                  <a:gd name="T110" fmla="*/ 68 w 79"/>
                  <a:gd name="T111" fmla="*/ 37 h 54"/>
                  <a:gd name="T112" fmla="*/ 64 w 79"/>
                  <a:gd name="T113" fmla="*/ 38 h 54"/>
                  <a:gd name="T114" fmla="*/ 68 w 79"/>
                  <a:gd name="T115" fmla="*/ 36 h 54"/>
                  <a:gd name="T116" fmla="*/ 71 w 79"/>
                  <a:gd name="T117" fmla="*/ 32 h 54"/>
                  <a:gd name="T118" fmla="*/ 74 w 79"/>
                  <a:gd name="T119" fmla="*/ 34 h 54"/>
                  <a:gd name="T120" fmla="*/ 77 w 79"/>
                  <a:gd name="T121" fmla="*/ 3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9" h="54">
                    <a:moveTo>
                      <a:pt x="79" y="29"/>
                    </a:moveTo>
                    <a:cubicBezTo>
                      <a:pt x="78" y="29"/>
                      <a:pt x="78" y="29"/>
                      <a:pt x="78" y="29"/>
                    </a:cubicBezTo>
                    <a:cubicBezTo>
                      <a:pt x="78" y="29"/>
                      <a:pt x="78" y="29"/>
                      <a:pt x="77" y="29"/>
                    </a:cubicBezTo>
                    <a:cubicBezTo>
                      <a:pt x="77" y="29"/>
                      <a:pt x="77" y="30"/>
                      <a:pt x="77" y="30"/>
                    </a:cubicBezTo>
                    <a:cubicBezTo>
                      <a:pt x="77" y="29"/>
                      <a:pt x="77" y="29"/>
                      <a:pt x="77" y="29"/>
                    </a:cubicBezTo>
                    <a:cubicBezTo>
                      <a:pt x="77" y="29"/>
                      <a:pt x="77" y="29"/>
                      <a:pt x="77" y="29"/>
                    </a:cubicBezTo>
                    <a:cubicBezTo>
                      <a:pt x="77" y="28"/>
                      <a:pt x="77" y="28"/>
                      <a:pt x="77" y="28"/>
                    </a:cubicBezTo>
                    <a:cubicBezTo>
                      <a:pt x="76" y="28"/>
                      <a:pt x="76" y="29"/>
                      <a:pt x="75" y="29"/>
                    </a:cubicBezTo>
                    <a:cubicBezTo>
                      <a:pt x="75" y="29"/>
                      <a:pt x="75" y="28"/>
                      <a:pt x="75" y="28"/>
                    </a:cubicBezTo>
                    <a:cubicBezTo>
                      <a:pt x="75" y="28"/>
                      <a:pt x="74" y="28"/>
                      <a:pt x="74" y="28"/>
                    </a:cubicBezTo>
                    <a:cubicBezTo>
                      <a:pt x="74" y="28"/>
                      <a:pt x="74" y="28"/>
                      <a:pt x="74" y="28"/>
                    </a:cubicBezTo>
                    <a:cubicBezTo>
                      <a:pt x="73" y="27"/>
                      <a:pt x="73" y="27"/>
                      <a:pt x="73" y="27"/>
                    </a:cubicBezTo>
                    <a:cubicBezTo>
                      <a:pt x="73" y="26"/>
                      <a:pt x="72" y="26"/>
                      <a:pt x="72" y="26"/>
                    </a:cubicBezTo>
                    <a:cubicBezTo>
                      <a:pt x="72" y="26"/>
                      <a:pt x="73" y="25"/>
                      <a:pt x="73" y="25"/>
                    </a:cubicBezTo>
                    <a:cubicBezTo>
                      <a:pt x="72" y="25"/>
                      <a:pt x="72" y="24"/>
                      <a:pt x="72" y="24"/>
                    </a:cubicBezTo>
                    <a:cubicBezTo>
                      <a:pt x="72" y="24"/>
                      <a:pt x="72" y="25"/>
                      <a:pt x="71" y="25"/>
                    </a:cubicBezTo>
                    <a:cubicBezTo>
                      <a:pt x="71" y="25"/>
                      <a:pt x="72" y="26"/>
                      <a:pt x="72" y="26"/>
                    </a:cubicBezTo>
                    <a:cubicBezTo>
                      <a:pt x="71" y="26"/>
                      <a:pt x="71" y="25"/>
                      <a:pt x="71" y="25"/>
                    </a:cubicBezTo>
                    <a:cubicBezTo>
                      <a:pt x="70" y="25"/>
                      <a:pt x="70" y="25"/>
                      <a:pt x="69" y="25"/>
                    </a:cubicBezTo>
                    <a:cubicBezTo>
                      <a:pt x="69" y="25"/>
                      <a:pt x="69" y="24"/>
                      <a:pt x="68" y="24"/>
                    </a:cubicBezTo>
                    <a:cubicBezTo>
                      <a:pt x="68" y="24"/>
                      <a:pt x="68" y="24"/>
                      <a:pt x="68" y="24"/>
                    </a:cubicBezTo>
                    <a:cubicBezTo>
                      <a:pt x="68" y="23"/>
                      <a:pt x="67" y="23"/>
                      <a:pt x="67" y="23"/>
                    </a:cubicBezTo>
                    <a:cubicBezTo>
                      <a:pt x="67" y="23"/>
                      <a:pt x="67" y="22"/>
                      <a:pt x="66" y="22"/>
                    </a:cubicBezTo>
                    <a:cubicBezTo>
                      <a:pt x="66" y="22"/>
                      <a:pt x="66" y="22"/>
                      <a:pt x="66" y="22"/>
                    </a:cubicBezTo>
                    <a:cubicBezTo>
                      <a:pt x="66" y="21"/>
                      <a:pt x="66" y="21"/>
                      <a:pt x="65" y="21"/>
                    </a:cubicBezTo>
                    <a:cubicBezTo>
                      <a:pt x="65" y="21"/>
                      <a:pt x="65" y="21"/>
                      <a:pt x="65" y="21"/>
                    </a:cubicBezTo>
                    <a:cubicBezTo>
                      <a:pt x="66" y="21"/>
                      <a:pt x="66" y="20"/>
                      <a:pt x="66" y="20"/>
                    </a:cubicBezTo>
                    <a:cubicBezTo>
                      <a:pt x="66" y="20"/>
                      <a:pt x="66" y="20"/>
                      <a:pt x="67" y="19"/>
                    </a:cubicBezTo>
                    <a:cubicBezTo>
                      <a:pt x="67" y="19"/>
                      <a:pt x="67" y="19"/>
                      <a:pt x="67" y="19"/>
                    </a:cubicBezTo>
                    <a:cubicBezTo>
                      <a:pt x="67" y="19"/>
                      <a:pt x="67" y="19"/>
                      <a:pt x="68" y="19"/>
                    </a:cubicBezTo>
                    <a:cubicBezTo>
                      <a:pt x="68" y="19"/>
                      <a:pt x="68" y="19"/>
                      <a:pt x="68" y="19"/>
                    </a:cubicBezTo>
                    <a:cubicBezTo>
                      <a:pt x="68" y="19"/>
                      <a:pt x="68" y="18"/>
                      <a:pt x="68" y="18"/>
                    </a:cubicBezTo>
                    <a:cubicBezTo>
                      <a:pt x="68" y="18"/>
                      <a:pt x="69" y="17"/>
                      <a:pt x="69" y="17"/>
                    </a:cubicBezTo>
                    <a:cubicBezTo>
                      <a:pt x="69" y="16"/>
                      <a:pt x="69" y="16"/>
                      <a:pt x="69" y="16"/>
                    </a:cubicBezTo>
                    <a:cubicBezTo>
                      <a:pt x="69" y="16"/>
                      <a:pt x="69" y="15"/>
                      <a:pt x="69" y="15"/>
                    </a:cubicBezTo>
                    <a:cubicBezTo>
                      <a:pt x="68" y="15"/>
                      <a:pt x="68" y="15"/>
                      <a:pt x="67" y="14"/>
                    </a:cubicBezTo>
                    <a:cubicBezTo>
                      <a:pt x="68" y="14"/>
                      <a:pt x="68" y="14"/>
                      <a:pt x="68" y="13"/>
                    </a:cubicBezTo>
                    <a:cubicBezTo>
                      <a:pt x="68" y="13"/>
                      <a:pt x="68" y="13"/>
                      <a:pt x="68" y="13"/>
                    </a:cubicBezTo>
                    <a:cubicBezTo>
                      <a:pt x="68" y="13"/>
                      <a:pt x="68" y="12"/>
                      <a:pt x="68" y="12"/>
                    </a:cubicBezTo>
                    <a:cubicBezTo>
                      <a:pt x="68" y="12"/>
                      <a:pt x="69" y="11"/>
                      <a:pt x="69" y="11"/>
                    </a:cubicBezTo>
                    <a:cubicBezTo>
                      <a:pt x="69" y="11"/>
                      <a:pt x="69" y="10"/>
                      <a:pt x="69" y="10"/>
                    </a:cubicBezTo>
                    <a:cubicBezTo>
                      <a:pt x="69" y="10"/>
                      <a:pt x="69" y="10"/>
                      <a:pt x="70" y="10"/>
                    </a:cubicBezTo>
                    <a:cubicBezTo>
                      <a:pt x="69" y="9"/>
                      <a:pt x="69" y="9"/>
                      <a:pt x="69" y="8"/>
                    </a:cubicBezTo>
                    <a:cubicBezTo>
                      <a:pt x="69" y="8"/>
                      <a:pt x="70" y="8"/>
                      <a:pt x="70" y="8"/>
                    </a:cubicBezTo>
                    <a:cubicBezTo>
                      <a:pt x="70" y="8"/>
                      <a:pt x="70" y="7"/>
                      <a:pt x="70" y="7"/>
                    </a:cubicBezTo>
                    <a:cubicBezTo>
                      <a:pt x="70" y="7"/>
                      <a:pt x="70" y="6"/>
                      <a:pt x="71" y="6"/>
                    </a:cubicBezTo>
                    <a:cubicBezTo>
                      <a:pt x="71" y="6"/>
                      <a:pt x="70" y="5"/>
                      <a:pt x="70" y="5"/>
                    </a:cubicBezTo>
                    <a:cubicBezTo>
                      <a:pt x="70" y="5"/>
                      <a:pt x="70" y="5"/>
                      <a:pt x="70" y="5"/>
                    </a:cubicBezTo>
                    <a:cubicBezTo>
                      <a:pt x="71" y="5"/>
                      <a:pt x="71" y="4"/>
                      <a:pt x="71" y="4"/>
                    </a:cubicBezTo>
                    <a:cubicBezTo>
                      <a:pt x="71" y="4"/>
                      <a:pt x="71" y="4"/>
                      <a:pt x="71" y="4"/>
                    </a:cubicBezTo>
                    <a:cubicBezTo>
                      <a:pt x="71" y="3"/>
                      <a:pt x="70" y="3"/>
                      <a:pt x="70" y="3"/>
                    </a:cubicBezTo>
                    <a:cubicBezTo>
                      <a:pt x="70" y="3"/>
                      <a:pt x="70" y="3"/>
                      <a:pt x="70" y="3"/>
                    </a:cubicBezTo>
                    <a:cubicBezTo>
                      <a:pt x="70" y="2"/>
                      <a:pt x="70" y="2"/>
                      <a:pt x="70" y="2"/>
                    </a:cubicBezTo>
                    <a:cubicBezTo>
                      <a:pt x="70" y="2"/>
                      <a:pt x="69" y="2"/>
                      <a:pt x="69" y="2"/>
                    </a:cubicBezTo>
                    <a:cubicBezTo>
                      <a:pt x="69" y="2"/>
                      <a:pt x="68" y="1"/>
                      <a:pt x="68" y="1"/>
                    </a:cubicBezTo>
                    <a:cubicBezTo>
                      <a:pt x="68" y="1"/>
                      <a:pt x="68" y="1"/>
                      <a:pt x="68" y="1"/>
                    </a:cubicBezTo>
                    <a:cubicBezTo>
                      <a:pt x="68" y="0"/>
                      <a:pt x="68" y="0"/>
                      <a:pt x="67" y="0"/>
                    </a:cubicBezTo>
                    <a:cubicBezTo>
                      <a:pt x="67" y="0"/>
                      <a:pt x="66" y="0"/>
                      <a:pt x="66" y="0"/>
                    </a:cubicBezTo>
                    <a:cubicBezTo>
                      <a:pt x="66" y="0"/>
                      <a:pt x="66" y="0"/>
                      <a:pt x="66" y="0"/>
                    </a:cubicBezTo>
                    <a:cubicBezTo>
                      <a:pt x="65" y="0"/>
                      <a:pt x="65" y="0"/>
                      <a:pt x="65" y="0"/>
                    </a:cubicBezTo>
                    <a:cubicBezTo>
                      <a:pt x="65" y="0"/>
                      <a:pt x="65" y="0"/>
                      <a:pt x="65" y="1"/>
                    </a:cubicBezTo>
                    <a:cubicBezTo>
                      <a:pt x="65" y="1"/>
                      <a:pt x="65" y="1"/>
                      <a:pt x="65" y="1"/>
                    </a:cubicBezTo>
                    <a:cubicBezTo>
                      <a:pt x="64" y="0"/>
                      <a:pt x="63" y="0"/>
                      <a:pt x="63" y="0"/>
                    </a:cubicBezTo>
                    <a:cubicBezTo>
                      <a:pt x="63" y="0"/>
                      <a:pt x="62" y="0"/>
                      <a:pt x="62" y="0"/>
                    </a:cubicBezTo>
                    <a:cubicBezTo>
                      <a:pt x="62" y="0"/>
                      <a:pt x="62" y="0"/>
                      <a:pt x="61" y="0"/>
                    </a:cubicBezTo>
                    <a:cubicBezTo>
                      <a:pt x="61" y="0"/>
                      <a:pt x="61" y="0"/>
                      <a:pt x="61" y="0"/>
                    </a:cubicBezTo>
                    <a:cubicBezTo>
                      <a:pt x="61" y="0"/>
                      <a:pt x="61" y="1"/>
                      <a:pt x="61" y="1"/>
                    </a:cubicBezTo>
                    <a:cubicBezTo>
                      <a:pt x="61" y="1"/>
                      <a:pt x="61" y="1"/>
                      <a:pt x="61" y="1"/>
                    </a:cubicBezTo>
                    <a:cubicBezTo>
                      <a:pt x="60" y="1"/>
                      <a:pt x="60" y="1"/>
                      <a:pt x="60" y="1"/>
                    </a:cubicBezTo>
                    <a:cubicBezTo>
                      <a:pt x="60" y="2"/>
                      <a:pt x="60" y="2"/>
                      <a:pt x="59" y="2"/>
                    </a:cubicBezTo>
                    <a:cubicBezTo>
                      <a:pt x="59" y="2"/>
                      <a:pt x="59" y="3"/>
                      <a:pt x="60" y="3"/>
                    </a:cubicBezTo>
                    <a:cubicBezTo>
                      <a:pt x="59" y="3"/>
                      <a:pt x="59" y="3"/>
                      <a:pt x="59" y="3"/>
                    </a:cubicBezTo>
                    <a:cubicBezTo>
                      <a:pt x="59" y="4"/>
                      <a:pt x="59" y="4"/>
                      <a:pt x="58" y="5"/>
                    </a:cubicBezTo>
                    <a:cubicBezTo>
                      <a:pt x="59" y="5"/>
                      <a:pt x="59" y="6"/>
                      <a:pt x="59" y="6"/>
                    </a:cubicBezTo>
                    <a:cubicBezTo>
                      <a:pt x="59" y="6"/>
                      <a:pt x="58" y="6"/>
                      <a:pt x="58" y="7"/>
                    </a:cubicBezTo>
                    <a:cubicBezTo>
                      <a:pt x="58" y="7"/>
                      <a:pt x="58" y="7"/>
                      <a:pt x="58" y="7"/>
                    </a:cubicBezTo>
                    <a:cubicBezTo>
                      <a:pt x="58" y="8"/>
                      <a:pt x="58" y="8"/>
                      <a:pt x="58" y="8"/>
                    </a:cubicBezTo>
                    <a:cubicBezTo>
                      <a:pt x="58" y="8"/>
                      <a:pt x="58" y="8"/>
                      <a:pt x="58" y="8"/>
                    </a:cubicBezTo>
                    <a:cubicBezTo>
                      <a:pt x="58" y="9"/>
                      <a:pt x="58" y="9"/>
                      <a:pt x="57" y="9"/>
                    </a:cubicBezTo>
                    <a:cubicBezTo>
                      <a:pt x="57" y="9"/>
                      <a:pt x="58" y="10"/>
                      <a:pt x="58" y="10"/>
                    </a:cubicBezTo>
                    <a:cubicBezTo>
                      <a:pt x="57" y="11"/>
                      <a:pt x="57" y="11"/>
                      <a:pt x="57" y="11"/>
                    </a:cubicBezTo>
                    <a:cubicBezTo>
                      <a:pt x="57" y="11"/>
                      <a:pt x="57" y="11"/>
                      <a:pt x="56" y="11"/>
                    </a:cubicBezTo>
                    <a:cubicBezTo>
                      <a:pt x="56" y="11"/>
                      <a:pt x="56" y="12"/>
                      <a:pt x="56" y="12"/>
                    </a:cubicBezTo>
                    <a:cubicBezTo>
                      <a:pt x="56" y="12"/>
                      <a:pt x="56" y="13"/>
                      <a:pt x="56" y="13"/>
                    </a:cubicBezTo>
                    <a:cubicBezTo>
                      <a:pt x="56" y="13"/>
                      <a:pt x="56" y="13"/>
                      <a:pt x="56" y="13"/>
                    </a:cubicBezTo>
                    <a:cubicBezTo>
                      <a:pt x="56" y="14"/>
                      <a:pt x="56" y="14"/>
                      <a:pt x="56" y="14"/>
                    </a:cubicBezTo>
                    <a:cubicBezTo>
                      <a:pt x="56" y="14"/>
                      <a:pt x="56" y="15"/>
                      <a:pt x="56" y="15"/>
                    </a:cubicBezTo>
                    <a:cubicBezTo>
                      <a:pt x="56" y="15"/>
                      <a:pt x="56" y="15"/>
                      <a:pt x="56" y="15"/>
                    </a:cubicBezTo>
                    <a:cubicBezTo>
                      <a:pt x="56" y="16"/>
                      <a:pt x="56" y="16"/>
                      <a:pt x="56" y="16"/>
                    </a:cubicBezTo>
                    <a:cubicBezTo>
                      <a:pt x="56" y="16"/>
                      <a:pt x="56" y="16"/>
                      <a:pt x="55" y="16"/>
                    </a:cubicBezTo>
                    <a:cubicBezTo>
                      <a:pt x="55" y="16"/>
                      <a:pt x="56" y="17"/>
                      <a:pt x="56" y="17"/>
                    </a:cubicBezTo>
                    <a:cubicBezTo>
                      <a:pt x="56" y="17"/>
                      <a:pt x="56" y="17"/>
                      <a:pt x="57" y="17"/>
                    </a:cubicBezTo>
                    <a:cubicBezTo>
                      <a:pt x="57" y="17"/>
                      <a:pt x="57" y="17"/>
                      <a:pt x="57" y="17"/>
                    </a:cubicBezTo>
                    <a:cubicBezTo>
                      <a:pt x="57" y="17"/>
                      <a:pt x="56" y="17"/>
                      <a:pt x="56" y="17"/>
                    </a:cubicBezTo>
                    <a:cubicBezTo>
                      <a:pt x="56" y="17"/>
                      <a:pt x="56" y="17"/>
                      <a:pt x="56" y="17"/>
                    </a:cubicBezTo>
                    <a:cubicBezTo>
                      <a:pt x="55" y="18"/>
                      <a:pt x="55" y="18"/>
                      <a:pt x="55" y="18"/>
                    </a:cubicBezTo>
                    <a:cubicBezTo>
                      <a:pt x="54" y="18"/>
                      <a:pt x="54" y="18"/>
                      <a:pt x="54" y="18"/>
                    </a:cubicBezTo>
                    <a:cubicBezTo>
                      <a:pt x="54" y="18"/>
                      <a:pt x="54" y="18"/>
                      <a:pt x="54" y="19"/>
                    </a:cubicBezTo>
                    <a:cubicBezTo>
                      <a:pt x="54" y="19"/>
                      <a:pt x="54" y="19"/>
                      <a:pt x="54" y="19"/>
                    </a:cubicBezTo>
                    <a:cubicBezTo>
                      <a:pt x="54" y="19"/>
                      <a:pt x="54" y="20"/>
                      <a:pt x="53" y="20"/>
                    </a:cubicBezTo>
                    <a:cubicBezTo>
                      <a:pt x="53" y="20"/>
                      <a:pt x="53" y="20"/>
                      <a:pt x="53" y="20"/>
                    </a:cubicBezTo>
                    <a:cubicBezTo>
                      <a:pt x="52" y="19"/>
                      <a:pt x="52" y="19"/>
                      <a:pt x="52" y="19"/>
                    </a:cubicBezTo>
                    <a:cubicBezTo>
                      <a:pt x="52" y="19"/>
                      <a:pt x="52" y="19"/>
                      <a:pt x="52" y="18"/>
                    </a:cubicBezTo>
                    <a:cubicBezTo>
                      <a:pt x="52" y="18"/>
                      <a:pt x="52" y="18"/>
                      <a:pt x="52" y="18"/>
                    </a:cubicBezTo>
                    <a:cubicBezTo>
                      <a:pt x="51" y="18"/>
                      <a:pt x="51" y="17"/>
                      <a:pt x="51" y="17"/>
                    </a:cubicBezTo>
                    <a:cubicBezTo>
                      <a:pt x="51" y="17"/>
                      <a:pt x="52" y="16"/>
                      <a:pt x="52" y="16"/>
                    </a:cubicBezTo>
                    <a:cubicBezTo>
                      <a:pt x="52" y="15"/>
                      <a:pt x="52" y="15"/>
                      <a:pt x="52" y="15"/>
                    </a:cubicBezTo>
                    <a:cubicBezTo>
                      <a:pt x="52" y="15"/>
                      <a:pt x="52" y="14"/>
                      <a:pt x="52" y="14"/>
                    </a:cubicBezTo>
                    <a:cubicBezTo>
                      <a:pt x="52" y="14"/>
                      <a:pt x="52" y="14"/>
                      <a:pt x="52" y="14"/>
                    </a:cubicBezTo>
                    <a:cubicBezTo>
                      <a:pt x="52" y="13"/>
                      <a:pt x="52" y="13"/>
                      <a:pt x="52" y="13"/>
                    </a:cubicBezTo>
                    <a:cubicBezTo>
                      <a:pt x="53" y="12"/>
                      <a:pt x="53" y="12"/>
                      <a:pt x="53" y="11"/>
                    </a:cubicBezTo>
                    <a:cubicBezTo>
                      <a:pt x="53" y="11"/>
                      <a:pt x="53" y="11"/>
                      <a:pt x="54" y="10"/>
                    </a:cubicBezTo>
                    <a:cubicBezTo>
                      <a:pt x="54" y="10"/>
                      <a:pt x="54" y="10"/>
                      <a:pt x="54" y="10"/>
                    </a:cubicBezTo>
                    <a:cubicBezTo>
                      <a:pt x="54" y="10"/>
                      <a:pt x="53" y="10"/>
                      <a:pt x="53" y="10"/>
                    </a:cubicBezTo>
                    <a:cubicBezTo>
                      <a:pt x="53" y="10"/>
                      <a:pt x="53" y="10"/>
                      <a:pt x="53" y="10"/>
                    </a:cubicBezTo>
                    <a:cubicBezTo>
                      <a:pt x="52" y="10"/>
                      <a:pt x="52" y="10"/>
                      <a:pt x="52" y="9"/>
                    </a:cubicBezTo>
                    <a:cubicBezTo>
                      <a:pt x="53" y="9"/>
                      <a:pt x="53" y="9"/>
                      <a:pt x="53" y="9"/>
                    </a:cubicBezTo>
                    <a:cubicBezTo>
                      <a:pt x="53" y="8"/>
                      <a:pt x="53" y="8"/>
                      <a:pt x="53" y="7"/>
                    </a:cubicBezTo>
                    <a:cubicBezTo>
                      <a:pt x="52" y="7"/>
                      <a:pt x="52" y="7"/>
                      <a:pt x="52" y="7"/>
                    </a:cubicBezTo>
                    <a:cubicBezTo>
                      <a:pt x="52" y="7"/>
                      <a:pt x="52" y="7"/>
                      <a:pt x="51" y="6"/>
                    </a:cubicBezTo>
                    <a:cubicBezTo>
                      <a:pt x="51" y="6"/>
                      <a:pt x="51" y="6"/>
                      <a:pt x="52" y="6"/>
                    </a:cubicBezTo>
                    <a:cubicBezTo>
                      <a:pt x="51" y="6"/>
                      <a:pt x="51" y="5"/>
                      <a:pt x="51" y="5"/>
                    </a:cubicBezTo>
                    <a:cubicBezTo>
                      <a:pt x="51" y="5"/>
                      <a:pt x="51" y="5"/>
                      <a:pt x="51" y="5"/>
                    </a:cubicBezTo>
                    <a:cubicBezTo>
                      <a:pt x="50" y="5"/>
                      <a:pt x="50" y="5"/>
                      <a:pt x="49" y="5"/>
                    </a:cubicBezTo>
                    <a:cubicBezTo>
                      <a:pt x="49" y="5"/>
                      <a:pt x="48" y="5"/>
                      <a:pt x="48" y="6"/>
                    </a:cubicBezTo>
                    <a:cubicBezTo>
                      <a:pt x="48" y="6"/>
                      <a:pt x="48" y="6"/>
                      <a:pt x="48" y="6"/>
                    </a:cubicBezTo>
                    <a:cubicBezTo>
                      <a:pt x="48" y="6"/>
                      <a:pt x="48" y="7"/>
                      <a:pt x="49" y="7"/>
                    </a:cubicBezTo>
                    <a:cubicBezTo>
                      <a:pt x="49" y="7"/>
                      <a:pt x="49" y="7"/>
                      <a:pt x="49" y="7"/>
                    </a:cubicBezTo>
                    <a:cubicBezTo>
                      <a:pt x="49" y="7"/>
                      <a:pt x="49" y="7"/>
                      <a:pt x="50" y="7"/>
                    </a:cubicBezTo>
                    <a:cubicBezTo>
                      <a:pt x="50" y="8"/>
                      <a:pt x="50" y="8"/>
                      <a:pt x="50" y="8"/>
                    </a:cubicBezTo>
                    <a:cubicBezTo>
                      <a:pt x="50" y="8"/>
                      <a:pt x="49" y="8"/>
                      <a:pt x="49" y="8"/>
                    </a:cubicBezTo>
                    <a:cubicBezTo>
                      <a:pt x="49" y="8"/>
                      <a:pt x="49" y="8"/>
                      <a:pt x="49" y="8"/>
                    </a:cubicBezTo>
                    <a:cubicBezTo>
                      <a:pt x="48" y="8"/>
                      <a:pt x="48" y="8"/>
                      <a:pt x="48" y="8"/>
                    </a:cubicBezTo>
                    <a:cubicBezTo>
                      <a:pt x="48" y="8"/>
                      <a:pt x="48" y="9"/>
                      <a:pt x="48" y="9"/>
                    </a:cubicBezTo>
                    <a:cubicBezTo>
                      <a:pt x="48" y="9"/>
                      <a:pt x="48" y="9"/>
                      <a:pt x="48" y="9"/>
                    </a:cubicBezTo>
                    <a:cubicBezTo>
                      <a:pt x="48" y="9"/>
                      <a:pt x="48" y="9"/>
                      <a:pt x="49" y="9"/>
                    </a:cubicBezTo>
                    <a:cubicBezTo>
                      <a:pt x="49" y="10"/>
                      <a:pt x="49" y="10"/>
                      <a:pt x="49" y="10"/>
                    </a:cubicBezTo>
                    <a:cubicBezTo>
                      <a:pt x="49" y="10"/>
                      <a:pt x="49" y="10"/>
                      <a:pt x="49" y="11"/>
                    </a:cubicBezTo>
                    <a:cubicBezTo>
                      <a:pt x="49" y="10"/>
                      <a:pt x="49" y="10"/>
                      <a:pt x="49" y="10"/>
                    </a:cubicBezTo>
                    <a:cubicBezTo>
                      <a:pt x="48" y="10"/>
                      <a:pt x="48" y="10"/>
                      <a:pt x="48" y="10"/>
                    </a:cubicBezTo>
                    <a:cubicBezTo>
                      <a:pt x="48" y="10"/>
                      <a:pt x="48" y="11"/>
                      <a:pt x="48" y="11"/>
                    </a:cubicBezTo>
                    <a:cubicBezTo>
                      <a:pt x="47" y="11"/>
                      <a:pt x="47" y="11"/>
                      <a:pt x="47" y="11"/>
                    </a:cubicBezTo>
                    <a:cubicBezTo>
                      <a:pt x="47" y="11"/>
                      <a:pt x="47" y="10"/>
                      <a:pt x="47" y="10"/>
                    </a:cubicBezTo>
                    <a:cubicBezTo>
                      <a:pt x="46" y="10"/>
                      <a:pt x="46" y="10"/>
                      <a:pt x="46" y="11"/>
                    </a:cubicBezTo>
                    <a:cubicBezTo>
                      <a:pt x="46" y="11"/>
                      <a:pt x="46" y="11"/>
                      <a:pt x="45" y="11"/>
                    </a:cubicBezTo>
                    <a:cubicBezTo>
                      <a:pt x="45" y="11"/>
                      <a:pt x="45" y="11"/>
                      <a:pt x="45" y="11"/>
                    </a:cubicBezTo>
                    <a:cubicBezTo>
                      <a:pt x="45" y="11"/>
                      <a:pt x="45" y="11"/>
                      <a:pt x="45" y="11"/>
                    </a:cubicBezTo>
                    <a:cubicBezTo>
                      <a:pt x="45" y="10"/>
                      <a:pt x="45" y="10"/>
                      <a:pt x="45" y="10"/>
                    </a:cubicBezTo>
                    <a:cubicBezTo>
                      <a:pt x="45" y="10"/>
                      <a:pt x="45" y="10"/>
                      <a:pt x="45" y="10"/>
                    </a:cubicBezTo>
                    <a:cubicBezTo>
                      <a:pt x="44" y="10"/>
                      <a:pt x="44" y="10"/>
                      <a:pt x="44" y="11"/>
                    </a:cubicBezTo>
                    <a:cubicBezTo>
                      <a:pt x="43" y="11"/>
                      <a:pt x="43" y="11"/>
                      <a:pt x="42" y="12"/>
                    </a:cubicBezTo>
                    <a:cubicBezTo>
                      <a:pt x="42" y="12"/>
                      <a:pt x="42" y="11"/>
                      <a:pt x="41" y="11"/>
                    </a:cubicBezTo>
                    <a:cubicBezTo>
                      <a:pt x="41" y="11"/>
                      <a:pt x="41" y="11"/>
                      <a:pt x="41" y="12"/>
                    </a:cubicBezTo>
                    <a:cubicBezTo>
                      <a:pt x="40" y="12"/>
                      <a:pt x="40" y="12"/>
                      <a:pt x="40" y="12"/>
                    </a:cubicBezTo>
                    <a:cubicBezTo>
                      <a:pt x="40" y="12"/>
                      <a:pt x="39" y="12"/>
                      <a:pt x="39" y="13"/>
                    </a:cubicBezTo>
                    <a:cubicBezTo>
                      <a:pt x="39" y="12"/>
                      <a:pt x="39" y="12"/>
                      <a:pt x="38" y="12"/>
                    </a:cubicBezTo>
                    <a:cubicBezTo>
                      <a:pt x="38" y="12"/>
                      <a:pt x="38" y="13"/>
                      <a:pt x="37" y="13"/>
                    </a:cubicBezTo>
                    <a:cubicBezTo>
                      <a:pt x="37" y="13"/>
                      <a:pt x="37" y="13"/>
                      <a:pt x="36" y="13"/>
                    </a:cubicBezTo>
                    <a:cubicBezTo>
                      <a:pt x="37" y="12"/>
                      <a:pt x="37" y="12"/>
                      <a:pt x="37" y="12"/>
                    </a:cubicBezTo>
                    <a:cubicBezTo>
                      <a:pt x="38" y="12"/>
                      <a:pt x="38" y="11"/>
                      <a:pt x="39" y="11"/>
                    </a:cubicBezTo>
                    <a:cubicBezTo>
                      <a:pt x="39" y="11"/>
                      <a:pt x="39" y="11"/>
                      <a:pt x="39" y="11"/>
                    </a:cubicBezTo>
                    <a:cubicBezTo>
                      <a:pt x="40" y="11"/>
                      <a:pt x="40" y="11"/>
                      <a:pt x="41" y="11"/>
                    </a:cubicBezTo>
                    <a:cubicBezTo>
                      <a:pt x="41" y="11"/>
                      <a:pt x="41" y="10"/>
                      <a:pt x="41" y="10"/>
                    </a:cubicBezTo>
                    <a:cubicBezTo>
                      <a:pt x="41" y="10"/>
                      <a:pt x="41" y="10"/>
                      <a:pt x="41" y="10"/>
                    </a:cubicBezTo>
                    <a:cubicBezTo>
                      <a:pt x="42" y="10"/>
                      <a:pt x="42" y="10"/>
                      <a:pt x="42" y="10"/>
                    </a:cubicBezTo>
                    <a:cubicBezTo>
                      <a:pt x="43" y="9"/>
                      <a:pt x="43" y="9"/>
                      <a:pt x="43" y="9"/>
                    </a:cubicBezTo>
                    <a:cubicBezTo>
                      <a:pt x="43" y="9"/>
                      <a:pt x="43" y="8"/>
                      <a:pt x="43" y="8"/>
                    </a:cubicBezTo>
                    <a:cubicBezTo>
                      <a:pt x="43" y="8"/>
                      <a:pt x="43" y="8"/>
                      <a:pt x="43" y="8"/>
                    </a:cubicBezTo>
                    <a:cubicBezTo>
                      <a:pt x="43" y="8"/>
                      <a:pt x="43" y="8"/>
                      <a:pt x="42" y="8"/>
                    </a:cubicBezTo>
                    <a:cubicBezTo>
                      <a:pt x="42" y="7"/>
                      <a:pt x="41" y="7"/>
                      <a:pt x="41" y="7"/>
                    </a:cubicBezTo>
                    <a:cubicBezTo>
                      <a:pt x="40" y="7"/>
                      <a:pt x="40" y="7"/>
                      <a:pt x="40" y="7"/>
                    </a:cubicBezTo>
                    <a:cubicBezTo>
                      <a:pt x="39" y="7"/>
                      <a:pt x="39" y="6"/>
                      <a:pt x="39" y="6"/>
                    </a:cubicBezTo>
                    <a:cubicBezTo>
                      <a:pt x="39" y="6"/>
                      <a:pt x="38" y="6"/>
                      <a:pt x="37" y="6"/>
                    </a:cubicBezTo>
                    <a:cubicBezTo>
                      <a:pt x="37" y="6"/>
                      <a:pt x="37" y="6"/>
                      <a:pt x="37" y="6"/>
                    </a:cubicBezTo>
                    <a:cubicBezTo>
                      <a:pt x="36" y="6"/>
                      <a:pt x="36" y="6"/>
                      <a:pt x="36" y="6"/>
                    </a:cubicBezTo>
                    <a:cubicBezTo>
                      <a:pt x="35" y="6"/>
                      <a:pt x="35" y="6"/>
                      <a:pt x="35" y="7"/>
                    </a:cubicBezTo>
                    <a:cubicBezTo>
                      <a:pt x="34" y="7"/>
                      <a:pt x="34" y="7"/>
                      <a:pt x="34" y="7"/>
                    </a:cubicBezTo>
                    <a:cubicBezTo>
                      <a:pt x="33" y="8"/>
                      <a:pt x="33" y="8"/>
                      <a:pt x="32" y="9"/>
                    </a:cubicBezTo>
                    <a:cubicBezTo>
                      <a:pt x="33" y="9"/>
                      <a:pt x="33" y="9"/>
                      <a:pt x="33" y="9"/>
                    </a:cubicBezTo>
                    <a:cubicBezTo>
                      <a:pt x="33" y="9"/>
                      <a:pt x="33" y="9"/>
                      <a:pt x="33" y="9"/>
                    </a:cubicBezTo>
                    <a:cubicBezTo>
                      <a:pt x="33" y="9"/>
                      <a:pt x="33" y="9"/>
                      <a:pt x="32" y="10"/>
                    </a:cubicBezTo>
                    <a:cubicBezTo>
                      <a:pt x="32" y="10"/>
                      <a:pt x="32" y="10"/>
                      <a:pt x="32" y="10"/>
                    </a:cubicBezTo>
                    <a:cubicBezTo>
                      <a:pt x="32" y="10"/>
                      <a:pt x="32" y="10"/>
                      <a:pt x="32" y="10"/>
                    </a:cubicBezTo>
                    <a:cubicBezTo>
                      <a:pt x="31" y="10"/>
                      <a:pt x="31" y="10"/>
                      <a:pt x="31" y="10"/>
                    </a:cubicBezTo>
                    <a:cubicBezTo>
                      <a:pt x="30" y="10"/>
                      <a:pt x="30" y="10"/>
                      <a:pt x="30" y="10"/>
                    </a:cubicBezTo>
                    <a:cubicBezTo>
                      <a:pt x="29" y="10"/>
                      <a:pt x="29" y="10"/>
                      <a:pt x="29" y="10"/>
                    </a:cubicBezTo>
                    <a:cubicBezTo>
                      <a:pt x="28" y="11"/>
                      <a:pt x="28" y="11"/>
                      <a:pt x="28" y="11"/>
                    </a:cubicBezTo>
                    <a:cubicBezTo>
                      <a:pt x="28" y="11"/>
                      <a:pt x="27" y="11"/>
                      <a:pt x="27" y="11"/>
                    </a:cubicBezTo>
                    <a:cubicBezTo>
                      <a:pt x="27" y="11"/>
                      <a:pt x="27" y="11"/>
                      <a:pt x="26" y="11"/>
                    </a:cubicBezTo>
                    <a:cubicBezTo>
                      <a:pt x="27" y="11"/>
                      <a:pt x="27" y="11"/>
                      <a:pt x="27" y="11"/>
                    </a:cubicBezTo>
                    <a:cubicBezTo>
                      <a:pt x="27" y="10"/>
                      <a:pt x="28" y="10"/>
                      <a:pt x="28" y="10"/>
                    </a:cubicBezTo>
                    <a:cubicBezTo>
                      <a:pt x="28" y="10"/>
                      <a:pt x="29" y="9"/>
                      <a:pt x="29" y="9"/>
                    </a:cubicBezTo>
                    <a:cubicBezTo>
                      <a:pt x="29" y="9"/>
                      <a:pt x="29" y="9"/>
                      <a:pt x="30" y="9"/>
                    </a:cubicBezTo>
                    <a:cubicBezTo>
                      <a:pt x="30" y="9"/>
                      <a:pt x="30" y="9"/>
                      <a:pt x="30" y="9"/>
                    </a:cubicBezTo>
                    <a:cubicBezTo>
                      <a:pt x="31" y="8"/>
                      <a:pt x="31" y="8"/>
                      <a:pt x="31" y="8"/>
                    </a:cubicBezTo>
                    <a:cubicBezTo>
                      <a:pt x="31" y="7"/>
                      <a:pt x="31" y="7"/>
                      <a:pt x="31" y="7"/>
                    </a:cubicBezTo>
                    <a:cubicBezTo>
                      <a:pt x="31" y="7"/>
                      <a:pt x="31" y="6"/>
                      <a:pt x="31" y="6"/>
                    </a:cubicBezTo>
                    <a:cubicBezTo>
                      <a:pt x="31" y="6"/>
                      <a:pt x="32" y="6"/>
                      <a:pt x="32" y="6"/>
                    </a:cubicBezTo>
                    <a:cubicBezTo>
                      <a:pt x="32" y="6"/>
                      <a:pt x="32" y="5"/>
                      <a:pt x="33" y="5"/>
                    </a:cubicBezTo>
                    <a:cubicBezTo>
                      <a:pt x="32" y="4"/>
                      <a:pt x="32" y="4"/>
                      <a:pt x="32" y="4"/>
                    </a:cubicBezTo>
                    <a:cubicBezTo>
                      <a:pt x="32" y="4"/>
                      <a:pt x="32" y="3"/>
                      <a:pt x="32" y="3"/>
                    </a:cubicBezTo>
                    <a:cubicBezTo>
                      <a:pt x="32" y="3"/>
                      <a:pt x="32" y="3"/>
                      <a:pt x="32" y="3"/>
                    </a:cubicBezTo>
                    <a:cubicBezTo>
                      <a:pt x="31" y="3"/>
                      <a:pt x="31" y="3"/>
                      <a:pt x="31" y="3"/>
                    </a:cubicBezTo>
                    <a:cubicBezTo>
                      <a:pt x="30" y="3"/>
                      <a:pt x="30" y="3"/>
                      <a:pt x="29" y="4"/>
                    </a:cubicBezTo>
                    <a:cubicBezTo>
                      <a:pt x="28" y="4"/>
                      <a:pt x="28" y="4"/>
                      <a:pt x="27" y="5"/>
                    </a:cubicBezTo>
                    <a:cubicBezTo>
                      <a:pt x="26" y="5"/>
                      <a:pt x="26" y="5"/>
                      <a:pt x="25" y="6"/>
                    </a:cubicBezTo>
                    <a:cubicBezTo>
                      <a:pt x="24" y="6"/>
                      <a:pt x="22" y="7"/>
                      <a:pt x="21" y="7"/>
                    </a:cubicBezTo>
                    <a:cubicBezTo>
                      <a:pt x="19" y="8"/>
                      <a:pt x="18" y="9"/>
                      <a:pt x="16" y="10"/>
                    </a:cubicBezTo>
                    <a:cubicBezTo>
                      <a:pt x="16" y="10"/>
                      <a:pt x="15" y="11"/>
                      <a:pt x="15" y="11"/>
                    </a:cubicBezTo>
                    <a:cubicBezTo>
                      <a:pt x="14" y="12"/>
                      <a:pt x="13" y="12"/>
                      <a:pt x="12" y="13"/>
                    </a:cubicBezTo>
                    <a:cubicBezTo>
                      <a:pt x="10" y="13"/>
                      <a:pt x="9" y="14"/>
                      <a:pt x="8" y="15"/>
                    </a:cubicBezTo>
                    <a:cubicBezTo>
                      <a:pt x="7" y="16"/>
                      <a:pt x="7" y="16"/>
                      <a:pt x="7" y="16"/>
                    </a:cubicBezTo>
                    <a:cubicBezTo>
                      <a:pt x="7" y="17"/>
                      <a:pt x="7" y="17"/>
                      <a:pt x="7" y="17"/>
                    </a:cubicBezTo>
                    <a:cubicBezTo>
                      <a:pt x="7" y="17"/>
                      <a:pt x="7" y="17"/>
                      <a:pt x="8" y="17"/>
                    </a:cubicBezTo>
                    <a:cubicBezTo>
                      <a:pt x="8" y="17"/>
                      <a:pt x="8" y="17"/>
                      <a:pt x="8" y="17"/>
                    </a:cubicBezTo>
                    <a:cubicBezTo>
                      <a:pt x="8" y="17"/>
                      <a:pt x="8" y="17"/>
                      <a:pt x="7" y="18"/>
                    </a:cubicBezTo>
                    <a:cubicBezTo>
                      <a:pt x="7" y="18"/>
                      <a:pt x="7" y="18"/>
                      <a:pt x="6" y="18"/>
                    </a:cubicBezTo>
                    <a:cubicBezTo>
                      <a:pt x="6" y="18"/>
                      <a:pt x="5" y="19"/>
                      <a:pt x="5" y="20"/>
                    </a:cubicBezTo>
                    <a:cubicBezTo>
                      <a:pt x="4" y="20"/>
                      <a:pt x="4" y="20"/>
                      <a:pt x="3" y="20"/>
                    </a:cubicBezTo>
                    <a:cubicBezTo>
                      <a:pt x="3" y="20"/>
                      <a:pt x="3" y="20"/>
                      <a:pt x="2" y="21"/>
                    </a:cubicBezTo>
                    <a:cubicBezTo>
                      <a:pt x="2" y="21"/>
                      <a:pt x="2" y="21"/>
                      <a:pt x="2" y="21"/>
                    </a:cubicBezTo>
                    <a:cubicBezTo>
                      <a:pt x="2" y="22"/>
                      <a:pt x="1" y="22"/>
                      <a:pt x="1" y="23"/>
                    </a:cubicBezTo>
                    <a:cubicBezTo>
                      <a:pt x="1" y="23"/>
                      <a:pt x="1" y="23"/>
                      <a:pt x="1" y="23"/>
                    </a:cubicBezTo>
                    <a:cubicBezTo>
                      <a:pt x="1" y="24"/>
                      <a:pt x="1" y="24"/>
                      <a:pt x="1" y="24"/>
                    </a:cubicBezTo>
                    <a:cubicBezTo>
                      <a:pt x="1" y="24"/>
                      <a:pt x="1" y="24"/>
                      <a:pt x="1" y="24"/>
                    </a:cubicBezTo>
                    <a:cubicBezTo>
                      <a:pt x="2" y="24"/>
                      <a:pt x="2" y="24"/>
                      <a:pt x="2" y="24"/>
                    </a:cubicBezTo>
                    <a:cubicBezTo>
                      <a:pt x="2" y="24"/>
                      <a:pt x="2" y="24"/>
                      <a:pt x="2" y="25"/>
                    </a:cubicBezTo>
                    <a:cubicBezTo>
                      <a:pt x="2" y="25"/>
                      <a:pt x="2" y="25"/>
                      <a:pt x="3" y="25"/>
                    </a:cubicBezTo>
                    <a:cubicBezTo>
                      <a:pt x="3" y="24"/>
                      <a:pt x="3" y="24"/>
                      <a:pt x="3" y="24"/>
                    </a:cubicBezTo>
                    <a:cubicBezTo>
                      <a:pt x="3" y="24"/>
                      <a:pt x="4" y="24"/>
                      <a:pt x="4" y="24"/>
                    </a:cubicBezTo>
                    <a:cubicBezTo>
                      <a:pt x="4" y="24"/>
                      <a:pt x="5" y="23"/>
                      <a:pt x="5" y="23"/>
                    </a:cubicBezTo>
                    <a:cubicBezTo>
                      <a:pt x="5" y="23"/>
                      <a:pt x="6" y="23"/>
                      <a:pt x="6" y="23"/>
                    </a:cubicBezTo>
                    <a:cubicBezTo>
                      <a:pt x="6" y="24"/>
                      <a:pt x="6" y="24"/>
                      <a:pt x="6" y="24"/>
                    </a:cubicBezTo>
                    <a:cubicBezTo>
                      <a:pt x="6" y="24"/>
                      <a:pt x="5" y="25"/>
                      <a:pt x="5" y="25"/>
                    </a:cubicBezTo>
                    <a:cubicBezTo>
                      <a:pt x="4" y="25"/>
                      <a:pt x="4" y="25"/>
                      <a:pt x="3" y="25"/>
                    </a:cubicBezTo>
                    <a:cubicBezTo>
                      <a:pt x="3" y="25"/>
                      <a:pt x="3" y="25"/>
                      <a:pt x="3" y="25"/>
                    </a:cubicBezTo>
                    <a:cubicBezTo>
                      <a:pt x="3" y="26"/>
                      <a:pt x="3" y="26"/>
                      <a:pt x="3" y="26"/>
                    </a:cubicBezTo>
                    <a:cubicBezTo>
                      <a:pt x="4" y="26"/>
                      <a:pt x="4" y="26"/>
                      <a:pt x="5" y="26"/>
                    </a:cubicBezTo>
                    <a:cubicBezTo>
                      <a:pt x="5" y="26"/>
                      <a:pt x="6" y="26"/>
                      <a:pt x="6" y="25"/>
                    </a:cubicBezTo>
                    <a:cubicBezTo>
                      <a:pt x="6" y="25"/>
                      <a:pt x="6" y="25"/>
                      <a:pt x="6" y="25"/>
                    </a:cubicBezTo>
                    <a:cubicBezTo>
                      <a:pt x="6" y="25"/>
                      <a:pt x="6" y="25"/>
                      <a:pt x="7" y="25"/>
                    </a:cubicBezTo>
                    <a:cubicBezTo>
                      <a:pt x="7" y="25"/>
                      <a:pt x="7" y="25"/>
                      <a:pt x="7" y="25"/>
                    </a:cubicBezTo>
                    <a:cubicBezTo>
                      <a:pt x="7" y="25"/>
                      <a:pt x="7" y="25"/>
                      <a:pt x="7" y="26"/>
                    </a:cubicBezTo>
                    <a:cubicBezTo>
                      <a:pt x="7" y="25"/>
                      <a:pt x="7" y="25"/>
                      <a:pt x="8" y="25"/>
                    </a:cubicBezTo>
                    <a:cubicBezTo>
                      <a:pt x="8" y="25"/>
                      <a:pt x="9" y="25"/>
                      <a:pt x="10" y="25"/>
                    </a:cubicBezTo>
                    <a:cubicBezTo>
                      <a:pt x="10" y="25"/>
                      <a:pt x="11" y="24"/>
                      <a:pt x="11" y="24"/>
                    </a:cubicBezTo>
                    <a:cubicBezTo>
                      <a:pt x="12" y="24"/>
                      <a:pt x="12" y="24"/>
                      <a:pt x="12" y="24"/>
                    </a:cubicBezTo>
                    <a:cubicBezTo>
                      <a:pt x="13" y="24"/>
                      <a:pt x="14" y="24"/>
                      <a:pt x="14" y="24"/>
                    </a:cubicBezTo>
                    <a:cubicBezTo>
                      <a:pt x="15" y="23"/>
                      <a:pt x="15" y="23"/>
                      <a:pt x="15" y="23"/>
                    </a:cubicBezTo>
                    <a:cubicBezTo>
                      <a:pt x="16" y="23"/>
                      <a:pt x="16" y="23"/>
                      <a:pt x="17" y="23"/>
                    </a:cubicBezTo>
                    <a:cubicBezTo>
                      <a:pt x="17" y="23"/>
                      <a:pt x="17" y="23"/>
                      <a:pt x="17" y="23"/>
                    </a:cubicBezTo>
                    <a:cubicBezTo>
                      <a:pt x="18" y="23"/>
                      <a:pt x="18" y="23"/>
                      <a:pt x="18" y="23"/>
                    </a:cubicBezTo>
                    <a:cubicBezTo>
                      <a:pt x="18" y="23"/>
                      <a:pt x="18" y="24"/>
                      <a:pt x="18" y="24"/>
                    </a:cubicBezTo>
                    <a:cubicBezTo>
                      <a:pt x="18" y="24"/>
                      <a:pt x="18" y="24"/>
                      <a:pt x="17" y="24"/>
                    </a:cubicBezTo>
                    <a:cubicBezTo>
                      <a:pt x="17" y="24"/>
                      <a:pt x="16" y="24"/>
                      <a:pt x="16" y="24"/>
                    </a:cubicBezTo>
                    <a:cubicBezTo>
                      <a:pt x="15" y="24"/>
                      <a:pt x="14" y="24"/>
                      <a:pt x="13" y="24"/>
                    </a:cubicBezTo>
                    <a:cubicBezTo>
                      <a:pt x="13" y="25"/>
                      <a:pt x="13" y="25"/>
                      <a:pt x="13" y="25"/>
                    </a:cubicBezTo>
                    <a:cubicBezTo>
                      <a:pt x="13" y="25"/>
                      <a:pt x="14" y="25"/>
                      <a:pt x="14" y="25"/>
                    </a:cubicBezTo>
                    <a:cubicBezTo>
                      <a:pt x="15" y="25"/>
                      <a:pt x="15" y="25"/>
                      <a:pt x="15" y="25"/>
                    </a:cubicBezTo>
                    <a:cubicBezTo>
                      <a:pt x="14" y="25"/>
                      <a:pt x="14" y="25"/>
                      <a:pt x="13" y="26"/>
                    </a:cubicBezTo>
                    <a:cubicBezTo>
                      <a:pt x="13" y="25"/>
                      <a:pt x="12" y="25"/>
                      <a:pt x="12" y="25"/>
                    </a:cubicBezTo>
                    <a:cubicBezTo>
                      <a:pt x="11" y="26"/>
                      <a:pt x="10" y="26"/>
                      <a:pt x="10" y="26"/>
                    </a:cubicBezTo>
                    <a:cubicBezTo>
                      <a:pt x="9" y="26"/>
                      <a:pt x="9" y="27"/>
                      <a:pt x="9" y="27"/>
                    </a:cubicBezTo>
                    <a:cubicBezTo>
                      <a:pt x="9" y="27"/>
                      <a:pt x="8" y="27"/>
                      <a:pt x="8" y="27"/>
                    </a:cubicBezTo>
                    <a:cubicBezTo>
                      <a:pt x="8" y="27"/>
                      <a:pt x="8" y="27"/>
                      <a:pt x="7" y="27"/>
                    </a:cubicBezTo>
                    <a:cubicBezTo>
                      <a:pt x="7" y="27"/>
                      <a:pt x="7" y="27"/>
                      <a:pt x="7" y="27"/>
                    </a:cubicBezTo>
                    <a:cubicBezTo>
                      <a:pt x="6" y="27"/>
                      <a:pt x="6" y="28"/>
                      <a:pt x="6" y="28"/>
                    </a:cubicBezTo>
                    <a:cubicBezTo>
                      <a:pt x="5" y="28"/>
                      <a:pt x="4" y="28"/>
                      <a:pt x="3" y="29"/>
                    </a:cubicBezTo>
                    <a:cubicBezTo>
                      <a:pt x="3" y="29"/>
                      <a:pt x="3" y="29"/>
                      <a:pt x="3" y="29"/>
                    </a:cubicBezTo>
                    <a:cubicBezTo>
                      <a:pt x="2" y="29"/>
                      <a:pt x="1" y="30"/>
                      <a:pt x="1" y="30"/>
                    </a:cubicBezTo>
                    <a:cubicBezTo>
                      <a:pt x="1" y="30"/>
                      <a:pt x="0" y="30"/>
                      <a:pt x="0" y="31"/>
                    </a:cubicBezTo>
                    <a:cubicBezTo>
                      <a:pt x="1" y="31"/>
                      <a:pt x="1" y="32"/>
                      <a:pt x="1" y="33"/>
                    </a:cubicBezTo>
                    <a:cubicBezTo>
                      <a:pt x="2" y="33"/>
                      <a:pt x="2" y="33"/>
                      <a:pt x="2" y="33"/>
                    </a:cubicBezTo>
                    <a:cubicBezTo>
                      <a:pt x="2" y="33"/>
                      <a:pt x="2" y="33"/>
                      <a:pt x="2" y="34"/>
                    </a:cubicBezTo>
                    <a:cubicBezTo>
                      <a:pt x="2" y="34"/>
                      <a:pt x="2" y="34"/>
                      <a:pt x="2" y="34"/>
                    </a:cubicBezTo>
                    <a:cubicBezTo>
                      <a:pt x="2" y="34"/>
                      <a:pt x="2" y="34"/>
                      <a:pt x="2" y="34"/>
                    </a:cubicBezTo>
                    <a:cubicBezTo>
                      <a:pt x="2" y="34"/>
                      <a:pt x="2" y="34"/>
                      <a:pt x="3" y="34"/>
                    </a:cubicBezTo>
                    <a:cubicBezTo>
                      <a:pt x="3" y="34"/>
                      <a:pt x="3" y="34"/>
                      <a:pt x="3" y="34"/>
                    </a:cubicBezTo>
                    <a:cubicBezTo>
                      <a:pt x="4" y="34"/>
                      <a:pt x="4" y="34"/>
                      <a:pt x="4" y="34"/>
                    </a:cubicBezTo>
                    <a:cubicBezTo>
                      <a:pt x="4" y="34"/>
                      <a:pt x="5" y="34"/>
                      <a:pt x="5" y="34"/>
                    </a:cubicBezTo>
                    <a:cubicBezTo>
                      <a:pt x="5" y="34"/>
                      <a:pt x="6" y="34"/>
                      <a:pt x="6" y="34"/>
                    </a:cubicBezTo>
                    <a:cubicBezTo>
                      <a:pt x="6" y="34"/>
                      <a:pt x="6" y="33"/>
                      <a:pt x="6" y="33"/>
                    </a:cubicBezTo>
                    <a:cubicBezTo>
                      <a:pt x="6" y="33"/>
                      <a:pt x="6" y="33"/>
                      <a:pt x="6" y="33"/>
                    </a:cubicBezTo>
                    <a:cubicBezTo>
                      <a:pt x="7" y="33"/>
                      <a:pt x="7" y="33"/>
                      <a:pt x="7" y="33"/>
                    </a:cubicBezTo>
                    <a:cubicBezTo>
                      <a:pt x="7" y="33"/>
                      <a:pt x="7" y="33"/>
                      <a:pt x="8" y="33"/>
                    </a:cubicBezTo>
                    <a:cubicBezTo>
                      <a:pt x="8" y="33"/>
                      <a:pt x="8" y="33"/>
                      <a:pt x="8" y="33"/>
                    </a:cubicBezTo>
                    <a:cubicBezTo>
                      <a:pt x="8" y="33"/>
                      <a:pt x="9" y="33"/>
                      <a:pt x="9" y="33"/>
                    </a:cubicBezTo>
                    <a:cubicBezTo>
                      <a:pt x="9" y="33"/>
                      <a:pt x="9" y="33"/>
                      <a:pt x="9" y="34"/>
                    </a:cubicBezTo>
                    <a:cubicBezTo>
                      <a:pt x="9" y="34"/>
                      <a:pt x="10" y="33"/>
                      <a:pt x="10" y="33"/>
                    </a:cubicBezTo>
                    <a:cubicBezTo>
                      <a:pt x="10" y="33"/>
                      <a:pt x="11" y="33"/>
                      <a:pt x="11" y="33"/>
                    </a:cubicBezTo>
                    <a:cubicBezTo>
                      <a:pt x="11" y="33"/>
                      <a:pt x="11" y="33"/>
                      <a:pt x="11" y="33"/>
                    </a:cubicBezTo>
                    <a:cubicBezTo>
                      <a:pt x="12" y="33"/>
                      <a:pt x="12" y="33"/>
                      <a:pt x="12" y="33"/>
                    </a:cubicBezTo>
                    <a:cubicBezTo>
                      <a:pt x="12" y="33"/>
                      <a:pt x="13" y="33"/>
                      <a:pt x="13" y="33"/>
                    </a:cubicBezTo>
                    <a:cubicBezTo>
                      <a:pt x="14" y="33"/>
                      <a:pt x="14" y="32"/>
                      <a:pt x="14" y="32"/>
                    </a:cubicBezTo>
                    <a:cubicBezTo>
                      <a:pt x="14" y="32"/>
                      <a:pt x="15" y="32"/>
                      <a:pt x="15" y="32"/>
                    </a:cubicBezTo>
                    <a:cubicBezTo>
                      <a:pt x="16" y="32"/>
                      <a:pt x="16" y="32"/>
                      <a:pt x="16" y="32"/>
                    </a:cubicBezTo>
                    <a:cubicBezTo>
                      <a:pt x="16" y="32"/>
                      <a:pt x="17" y="32"/>
                      <a:pt x="17" y="32"/>
                    </a:cubicBezTo>
                    <a:cubicBezTo>
                      <a:pt x="17" y="32"/>
                      <a:pt x="18" y="31"/>
                      <a:pt x="18" y="31"/>
                    </a:cubicBezTo>
                    <a:cubicBezTo>
                      <a:pt x="19" y="31"/>
                      <a:pt x="19" y="31"/>
                      <a:pt x="19" y="31"/>
                    </a:cubicBezTo>
                    <a:cubicBezTo>
                      <a:pt x="20" y="31"/>
                      <a:pt x="20" y="31"/>
                      <a:pt x="20" y="31"/>
                    </a:cubicBezTo>
                    <a:cubicBezTo>
                      <a:pt x="21" y="31"/>
                      <a:pt x="21" y="31"/>
                      <a:pt x="21" y="31"/>
                    </a:cubicBezTo>
                    <a:cubicBezTo>
                      <a:pt x="21" y="31"/>
                      <a:pt x="21" y="31"/>
                      <a:pt x="21" y="31"/>
                    </a:cubicBezTo>
                    <a:cubicBezTo>
                      <a:pt x="22" y="31"/>
                      <a:pt x="22" y="31"/>
                      <a:pt x="22" y="31"/>
                    </a:cubicBezTo>
                    <a:cubicBezTo>
                      <a:pt x="22" y="31"/>
                      <a:pt x="23" y="31"/>
                      <a:pt x="23" y="31"/>
                    </a:cubicBezTo>
                    <a:cubicBezTo>
                      <a:pt x="23" y="32"/>
                      <a:pt x="23" y="32"/>
                      <a:pt x="23" y="32"/>
                    </a:cubicBezTo>
                    <a:cubicBezTo>
                      <a:pt x="23" y="32"/>
                      <a:pt x="23" y="32"/>
                      <a:pt x="24" y="32"/>
                    </a:cubicBezTo>
                    <a:cubicBezTo>
                      <a:pt x="24" y="32"/>
                      <a:pt x="24" y="32"/>
                      <a:pt x="25" y="32"/>
                    </a:cubicBezTo>
                    <a:cubicBezTo>
                      <a:pt x="25" y="32"/>
                      <a:pt x="25" y="32"/>
                      <a:pt x="25" y="32"/>
                    </a:cubicBezTo>
                    <a:cubicBezTo>
                      <a:pt x="26" y="32"/>
                      <a:pt x="26" y="32"/>
                      <a:pt x="26" y="32"/>
                    </a:cubicBezTo>
                    <a:cubicBezTo>
                      <a:pt x="26" y="32"/>
                      <a:pt x="26" y="32"/>
                      <a:pt x="26" y="32"/>
                    </a:cubicBezTo>
                    <a:cubicBezTo>
                      <a:pt x="27" y="32"/>
                      <a:pt x="27" y="32"/>
                      <a:pt x="27" y="32"/>
                    </a:cubicBezTo>
                    <a:cubicBezTo>
                      <a:pt x="27" y="32"/>
                      <a:pt x="27" y="32"/>
                      <a:pt x="27" y="32"/>
                    </a:cubicBezTo>
                    <a:cubicBezTo>
                      <a:pt x="27" y="33"/>
                      <a:pt x="27" y="33"/>
                      <a:pt x="27" y="33"/>
                    </a:cubicBezTo>
                    <a:cubicBezTo>
                      <a:pt x="28" y="33"/>
                      <a:pt x="28" y="33"/>
                      <a:pt x="28" y="33"/>
                    </a:cubicBezTo>
                    <a:cubicBezTo>
                      <a:pt x="29" y="33"/>
                      <a:pt x="30" y="33"/>
                      <a:pt x="30" y="34"/>
                    </a:cubicBezTo>
                    <a:cubicBezTo>
                      <a:pt x="30" y="34"/>
                      <a:pt x="30" y="34"/>
                      <a:pt x="30" y="34"/>
                    </a:cubicBezTo>
                    <a:cubicBezTo>
                      <a:pt x="30" y="34"/>
                      <a:pt x="30" y="34"/>
                      <a:pt x="30" y="34"/>
                    </a:cubicBezTo>
                    <a:cubicBezTo>
                      <a:pt x="30" y="34"/>
                      <a:pt x="30" y="34"/>
                      <a:pt x="30" y="35"/>
                    </a:cubicBezTo>
                    <a:cubicBezTo>
                      <a:pt x="30" y="35"/>
                      <a:pt x="30" y="35"/>
                      <a:pt x="30" y="34"/>
                    </a:cubicBezTo>
                    <a:cubicBezTo>
                      <a:pt x="29" y="35"/>
                      <a:pt x="28" y="35"/>
                      <a:pt x="28" y="35"/>
                    </a:cubicBezTo>
                    <a:cubicBezTo>
                      <a:pt x="27" y="35"/>
                      <a:pt x="27" y="35"/>
                      <a:pt x="26" y="35"/>
                    </a:cubicBezTo>
                    <a:cubicBezTo>
                      <a:pt x="26" y="35"/>
                      <a:pt x="25" y="35"/>
                      <a:pt x="25" y="35"/>
                    </a:cubicBezTo>
                    <a:cubicBezTo>
                      <a:pt x="25" y="35"/>
                      <a:pt x="25" y="35"/>
                      <a:pt x="24" y="35"/>
                    </a:cubicBezTo>
                    <a:cubicBezTo>
                      <a:pt x="24" y="36"/>
                      <a:pt x="24" y="36"/>
                      <a:pt x="24" y="36"/>
                    </a:cubicBezTo>
                    <a:cubicBezTo>
                      <a:pt x="24" y="36"/>
                      <a:pt x="23" y="36"/>
                      <a:pt x="23" y="36"/>
                    </a:cubicBezTo>
                    <a:cubicBezTo>
                      <a:pt x="23" y="36"/>
                      <a:pt x="23" y="36"/>
                      <a:pt x="22" y="36"/>
                    </a:cubicBezTo>
                    <a:cubicBezTo>
                      <a:pt x="22" y="36"/>
                      <a:pt x="22" y="36"/>
                      <a:pt x="21" y="36"/>
                    </a:cubicBezTo>
                    <a:cubicBezTo>
                      <a:pt x="21" y="36"/>
                      <a:pt x="21" y="36"/>
                      <a:pt x="21" y="35"/>
                    </a:cubicBezTo>
                    <a:cubicBezTo>
                      <a:pt x="20" y="35"/>
                      <a:pt x="20" y="35"/>
                      <a:pt x="20" y="35"/>
                    </a:cubicBezTo>
                    <a:cubicBezTo>
                      <a:pt x="20" y="36"/>
                      <a:pt x="19" y="36"/>
                      <a:pt x="19" y="36"/>
                    </a:cubicBezTo>
                    <a:cubicBezTo>
                      <a:pt x="19" y="36"/>
                      <a:pt x="18" y="36"/>
                      <a:pt x="18" y="36"/>
                    </a:cubicBezTo>
                    <a:cubicBezTo>
                      <a:pt x="18" y="36"/>
                      <a:pt x="18" y="36"/>
                      <a:pt x="18" y="36"/>
                    </a:cubicBezTo>
                    <a:cubicBezTo>
                      <a:pt x="17" y="36"/>
                      <a:pt x="17" y="36"/>
                      <a:pt x="16" y="36"/>
                    </a:cubicBezTo>
                    <a:cubicBezTo>
                      <a:pt x="16" y="36"/>
                      <a:pt x="16" y="36"/>
                      <a:pt x="16" y="35"/>
                    </a:cubicBezTo>
                    <a:cubicBezTo>
                      <a:pt x="16" y="35"/>
                      <a:pt x="16" y="35"/>
                      <a:pt x="15" y="36"/>
                    </a:cubicBezTo>
                    <a:cubicBezTo>
                      <a:pt x="15" y="36"/>
                      <a:pt x="15" y="36"/>
                      <a:pt x="15" y="36"/>
                    </a:cubicBezTo>
                    <a:cubicBezTo>
                      <a:pt x="14" y="36"/>
                      <a:pt x="14" y="36"/>
                      <a:pt x="14" y="36"/>
                    </a:cubicBezTo>
                    <a:cubicBezTo>
                      <a:pt x="13" y="36"/>
                      <a:pt x="13" y="36"/>
                      <a:pt x="13" y="36"/>
                    </a:cubicBezTo>
                    <a:cubicBezTo>
                      <a:pt x="12" y="36"/>
                      <a:pt x="11" y="37"/>
                      <a:pt x="10" y="37"/>
                    </a:cubicBezTo>
                    <a:cubicBezTo>
                      <a:pt x="10" y="37"/>
                      <a:pt x="9" y="37"/>
                      <a:pt x="9" y="37"/>
                    </a:cubicBezTo>
                    <a:cubicBezTo>
                      <a:pt x="8" y="37"/>
                      <a:pt x="8" y="37"/>
                      <a:pt x="8" y="37"/>
                    </a:cubicBezTo>
                    <a:cubicBezTo>
                      <a:pt x="6" y="38"/>
                      <a:pt x="5" y="38"/>
                      <a:pt x="3" y="39"/>
                    </a:cubicBezTo>
                    <a:cubicBezTo>
                      <a:pt x="3" y="39"/>
                      <a:pt x="3" y="39"/>
                      <a:pt x="2" y="39"/>
                    </a:cubicBezTo>
                    <a:cubicBezTo>
                      <a:pt x="2" y="39"/>
                      <a:pt x="2" y="39"/>
                      <a:pt x="1" y="40"/>
                    </a:cubicBezTo>
                    <a:cubicBezTo>
                      <a:pt x="1" y="40"/>
                      <a:pt x="1" y="40"/>
                      <a:pt x="1" y="40"/>
                    </a:cubicBezTo>
                    <a:cubicBezTo>
                      <a:pt x="1" y="41"/>
                      <a:pt x="1" y="41"/>
                      <a:pt x="1" y="41"/>
                    </a:cubicBezTo>
                    <a:cubicBezTo>
                      <a:pt x="1" y="42"/>
                      <a:pt x="0" y="42"/>
                      <a:pt x="0" y="43"/>
                    </a:cubicBezTo>
                    <a:cubicBezTo>
                      <a:pt x="0" y="43"/>
                      <a:pt x="1" y="43"/>
                      <a:pt x="1" y="44"/>
                    </a:cubicBezTo>
                    <a:cubicBezTo>
                      <a:pt x="1" y="44"/>
                      <a:pt x="1" y="44"/>
                      <a:pt x="1" y="44"/>
                    </a:cubicBezTo>
                    <a:cubicBezTo>
                      <a:pt x="1" y="44"/>
                      <a:pt x="1" y="44"/>
                      <a:pt x="1" y="45"/>
                    </a:cubicBezTo>
                    <a:cubicBezTo>
                      <a:pt x="1" y="45"/>
                      <a:pt x="2" y="45"/>
                      <a:pt x="2" y="45"/>
                    </a:cubicBezTo>
                    <a:cubicBezTo>
                      <a:pt x="2" y="45"/>
                      <a:pt x="2" y="45"/>
                      <a:pt x="2" y="45"/>
                    </a:cubicBezTo>
                    <a:cubicBezTo>
                      <a:pt x="2" y="45"/>
                      <a:pt x="2" y="45"/>
                      <a:pt x="1" y="45"/>
                    </a:cubicBezTo>
                    <a:cubicBezTo>
                      <a:pt x="2" y="46"/>
                      <a:pt x="2" y="46"/>
                      <a:pt x="3" y="46"/>
                    </a:cubicBezTo>
                    <a:cubicBezTo>
                      <a:pt x="3" y="47"/>
                      <a:pt x="3" y="47"/>
                      <a:pt x="4" y="47"/>
                    </a:cubicBezTo>
                    <a:cubicBezTo>
                      <a:pt x="4" y="47"/>
                      <a:pt x="4" y="47"/>
                      <a:pt x="4" y="47"/>
                    </a:cubicBezTo>
                    <a:cubicBezTo>
                      <a:pt x="5" y="47"/>
                      <a:pt x="5" y="47"/>
                      <a:pt x="6" y="47"/>
                    </a:cubicBezTo>
                    <a:cubicBezTo>
                      <a:pt x="6" y="47"/>
                      <a:pt x="6" y="47"/>
                      <a:pt x="7" y="47"/>
                    </a:cubicBezTo>
                    <a:cubicBezTo>
                      <a:pt x="7" y="47"/>
                      <a:pt x="7" y="47"/>
                      <a:pt x="7" y="47"/>
                    </a:cubicBezTo>
                    <a:cubicBezTo>
                      <a:pt x="8" y="47"/>
                      <a:pt x="8" y="47"/>
                      <a:pt x="8" y="47"/>
                    </a:cubicBezTo>
                    <a:cubicBezTo>
                      <a:pt x="8" y="47"/>
                      <a:pt x="9" y="47"/>
                      <a:pt x="9" y="47"/>
                    </a:cubicBezTo>
                    <a:cubicBezTo>
                      <a:pt x="9" y="47"/>
                      <a:pt x="10" y="46"/>
                      <a:pt x="10" y="46"/>
                    </a:cubicBezTo>
                    <a:cubicBezTo>
                      <a:pt x="10" y="46"/>
                      <a:pt x="11" y="46"/>
                      <a:pt x="11" y="46"/>
                    </a:cubicBezTo>
                    <a:cubicBezTo>
                      <a:pt x="11" y="46"/>
                      <a:pt x="11" y="46"/>
                      <a:pt x="12" y="46"/>
                    </a:cubicBezTo>
                    <a:cubicBezTo>
                      <a:pt x="12" y="46"/>
                      <a:pt x="13" y="46"/>
                      <a:pt x="13" y="46"/>
                    </a:cubicBezTo>
                    <a:cubicBezTo>
                      <a:pt x="13" y="46"/>
                      <a:pt x="14" y="46"/>
                      <a:pt x="14" y="46"/>
                    </a:cubicBezTo>
                    <a:cubicBezTo>
                      <a:pt x="14" y="46"/>
                      <a:pt x="14" y="46"/>
                      <a:pt x="15" y="46"/>
                    </a:cubicBezTo>
                    <a:cubicBezTo>
                      <a:pt x="15" y="47"/>
                      <a:pt x="15" y="47"/>
                      <a:pt x="15" y="47"/>
                    </a:cubicBezTo>
                    <a:cubicBezTo>
                      <a:pt x="15" y="47"/>
                      <a:pt x="14" y="47"/>
                      <a:pt x="14" y="47"/>
                    </a:cubicBezTo>
                    <a:cubicBezTo>
                      <a:pt x="14" y="47"/>
                      <a:pt x="14" y="48"/>
                      <a:pt x="14" y="48"/>
                    </a:cubicBezTo>
                    <a:cubicBezTo>
                      <a:pt x="14" y="48"/>
                      <a:pt x="14" y="48"/>
                      <a:pt x="14" y="48"/>
                    </a:cubicBezTo>
                    <a:cubicBezTo>
                      <a:pt x="14" y="48"/>
                      <a:pt x="14" y="48"/>
                      <a:pt x="14" y="49"/>
                    </a:cubicBezTo>
                    <a:cubicBezTo>
                      <a:pt x="14" y="49"/>
                      <a:pt x="14" y="49"/>
                      <a:pt x="14" y="49"/>
                    </a:cubicBezTo>
                    <a:cubicBezTo>
                      <a:pt x="13" y="49"/>
                      <a:pt x="13" y="50"/>
                      <a:pt x="12" y="50"/>
                    </a:cubicBezTo>
                    <a:cubicBezTo>
                      <a:pt x="12" y="50"/>
                      <a:pt x="12" y="50"/>
                      <a:pt x="12" y="50"/>
                    </a:cubicBezTo>
                    <a:cubicBezTo>
                      <a:pt x="12" y="51"/>
                      <a:pt x="12" y="51"/>
                      <a:pt x="12" y="51"/>
                    </a:cubicBezTo>
                    <a:cubicBezTo>
                      <a:pt x="12" y="51"/>
                      <a:pt x="13" y="51"/>
                      <a:pt x="13" y="51"/>
                    </a:cubicBezTo>
                    <a:cubicBezTo>
                      <a:pt x="13" y="51"/>
                      <a:pt x="13" y="52"/>
                      <a:pt x="13" y="52"/>
                    </a:cubicBezTo>
                    <a:cubicBezTo>
                      <a:pt x="14" y="52"/>
                      <a:pt x="14" y="52"/>
                      <a:pt x="14" y="53"/>
                    </a:cubicBezTo>
                    <a:cubicBezTo>
                      <a:pt x="14" y="53"/>
                      <a:pt x="14" y="53"/>
                      <a:pt x="14" y="53"/>
                    </a:cubicBezTo>
                    <a:cubicBezTo>
                      <a:pt x="14" y="53"/>
                      <a:pt x="14" y="53"/>
                      <a:pt x="13" y="54"/>
                    </a:cubicBezTo>
                    <a:cubicBezTo>
                      <a:pt x="13" y="54"/>
                      <a:pt x="13" y="54"/>
                      <a:pt x="14" y="54"/>
                    </a:cubicBezTo>
                    <a:cubicBezTo>
                      <a:pt x="14" y="54"/>
                      <a:pt x="15" y="53"/>
                      <a:pt x="16" y="53"/>
                    </a:cubicBezTo>
                    <a:cubicBezTo>
                      <a:pt x="16" y="53"/>
                      <a:pt x="16" y="53"/>
                      <a:pt x="16" y="53"/>
                    </a:cubicBezTo>
                    <a:cubicBezTo>
                      <a:pt x="16" y="53"/>
                      <a:pt x="17" y="53"/>
                      <a:pt x="17" y="53"/>
                    </a:cubicBezTo>
                    <a:cubicBezTo>
                      <a:pt x="17" y="53"/>
                      <a:pt x="17" y="53"/>
                      <a:pt x="17" y="53"/>
                    </a:cubicBezTo>
                    <a:cubicBezTo>
                      <a:pt x="17" y="53"/>
                      <a:pt x="18" y="53"/>
                      <a:pt x="18" y="53"/>
                    </a:cubicBezTo>
                    <a:cubicBezTo>
                      <a:pt x="18" y="52"/>
                      <a:pt x="18" y="52"/>
                      <a:pt x="18" y="52"/>
                    </a:cubicBezTo>
                    <a:cubicBezTo>
                      <a:pt x="18" y="52"/>
                      <a:pt x="19" y="52"/>
                      <a:pt x="19" y="52"/>
                    </a:cubicBezTo>
                    <a:cubicBezTo>
                      <a:pt x="19" y="52"/>
                      <a:pt x="20" y="52"/>
                      <a:pt x="20" y="52"/>
                    </a:cubicBezTo>
                    <a:cubicBezTo>
                      <a:pt x="21" y="52"/>
                      <a:pt x="22" y="52"/>
                      <a:pt x="22" y="52"/>
                    </a:cubicBezTo>
                    <a:cubicBezTo>
                      <a:pt x="22" y="52"/>
                      <a:pt x="23" y="51"/>
                      <a:pt x="23" y="51"/>
                    </a:cubicBezTo>
                    <a:cubicBezTo>
                      <a:pt x="23" y="51"/>
                      <a:pt x="24" y="51"/>
                      <a:pt x="24" y="51"/>
                    </a:cubicBezTo>
                    <a:cubicBezTo>
                      <a:pt x="24" y="51"/>
                      <a:pt x="24" y="51"/>
                      <a:pt x="25" y="51"/>
                    </a:cubicBezTo>
                    <a:cubicBezTo>
                      <a:pt x="25" y="51"/>
                      <a:pt x="25" y="51"/>
                      <a:pt x="25" y="51"/>
                    </a:cubicBezTo>
                    <a:cubicBezTo>
                      <a:pt x="25" y="51"/>
                      <a:pt x="25" y="51"/>
                      <a:pt x="25" y="51"/>
                    </a:cubicBezTo>
                    <a:cubicBezTo>
                      <a:pt x="26" y="51"/>
                      <a:pt x="26" y="50"/>
                      <a:pt x="26" y="50"/>
                    </a:cubicBezTo>
                    <a:cubicBezTo>
                      <a:pt x="26" y="50"/>
                      <a:pt x="26" y="50"/>
                      <a:pt x="27" y="50"/>
                    </a:cubicBezTo>
                    <a:cubicBezTo>
                      <a:pt x="27" y="50"/>
                      <a:pt x="27" y="51"/>
                      <a:pt x="27" y="51"/>
                    </a:cubicBezTo>
                    <a:cubicBezTo>
                      <a:pt x="27" y="51"/>
                      <a:pt x="27" y="50"/>
                      <a:pt x="28" y="50"/>
                    </a:cubicBezTo>
                    <a:cubicBezTo>
                      <a:pt x="28" y="50"/>
                      <a:pt x="28" y="50"/>
                      <a:pt x="28" y="50"/>
                    </a:cubicBezTo>
                    <a:cubicBezTo>
                      <a:pt x="28" y="50"/>
                      <a:pt x="28" y="50"/>
                      <a:pt x="29" y="50"/>
                    </a:cubicBezTo>
                    <a:cubicBezTo>
                      <a:pt x="29" y="50"/>
                      <a:pt x="29" y="50"/>
                      <a:pt x="29" y="51"/>
                    </a:cubicBezTo>
                    <a:cubicBezTo>
                      <a:pt x="29" y="51"/>
                      <a:pt x="29" y="50"/>
                      <a:pt x="29" y="50"/>
                    </a:cubicBezTo>
                    <a:cubicBezTo>
                      <a:pt x="30" y="50"/>
                      <a:pt x="30" y="50"/>
                      <a:pt x="30" y="50"/>
                    </a:cubicBezTo>
                    <a:cubicBezTo>
                      <a:pt x="30" y="50"/>
                      <a:pt x="31" y="50"/>
                      <a:pt x="31" y="49"/>
                    </a:cubicBezTo>
                    <a:cubicBezTo>
                      <a:pt x="31" y="49"/>
                      <a:pt x="32" y="49"/>
                      <a:pt x="32" y="49"/>
                    </a:cubicBezTo>
                    <a:cubicBezTo>
                      <a:pt x="32" y="49"/>
                      <a:pt x="32" y="49"/>
                      <a:pt x="33" y="48"/>
                    </a:cubicBezTo>
                    <a:cubicBezTo>
                      <a:pt x="33" y="48"/>
                      <a:pt x="33" y="48"/>
                      <a:pt x="33" y="48"/>
                    </a:cubicBezTo>
                    <a:cubicBezTo>
                      <a:pt x="34" y="48"/>
                      <a:pt x="34" y="47"/>
                      <a:pt x="34" y="47"/>
                    </a:cubicBezTo>
                    <a:cubicBezTo>
                      <a:pt x="35" y="47"/>
                      <a:pt x="35" y="47"/>
                      <a:pt x="36" y="46"/>
                    </a:cubicBezTo>
                    <a:cubicBezTo>
                      <a:pt x="36" y="46"/>
                      <a:pt x="36" y="46"/>
                      <a:pt x="37" y="46"/>
                    </a:cubicBezTo>
                    <a:cubicBezTo>
                      <a:pt x="37" y="46"/>
                      <a:pt x="37" y="46"/>
                      <a:pt x="37" y="46"/>
                    </a:cubicBezTo>
                    <a:cubicBezTo>
                      <a:pt x="37" y="45"/>
                      <a:pt x="37" y="45"/>
                      <a:pt x="37" y="45"/>
                    </a:cubicBezTo>
                    <a:cubicBezTo>
                      <a:pt x="38" y="45"/>
                      <a:pt x="38" y="45"/>
                      <a:pt x="39" y="45"/>
                    </a:cubicBezTo>
                    <a:cubicBezTo>
                      <a:pt x="39" y="45"/>
                      <a:pt x="39" y="45"/>
                      <a:pt x="39" y="45"/>
                    </a:cubicBezTo>
                    <a:cubicBezTo>
                      <a:pt x="40" y="45"/>
                      <a:pt x="40" y="45"/>
                      <a:pt x="40" y="45"/>
                    </a:cubicBezTo>
                    <a:cubicBezTo>
                      <a:pt x="41" y="45"/>
                      <a:pt x="42" y="44"/>
                      <a:pt x="43" y="44"/>
                    </a:cubicBezTo>
                    <a:cubicBezTo>
                      <a:pt x="43" y="44"/>
                      <a:pt x="44" y="43"/>
                      <a:pt x="44" y="43"/>
                    </a:cubicBezTo>
                    <a:cubicBezTo>
                      <a:pt x="45" y="43"/>
                      <a:pt x="45" y="42"/>
                      <a:pt x="45" y="42"/>
                    </a:cubicBezTo>
                    <a:cubicBezTo>
                      <a:pt x="45" y="42"/>
                      <a:pt x="45" y="42"/>
                      <a:pt x="45" y="42"/>
                    </a:cubicBezTo>
                    <a:cubicBezTo>
                      <a:pt x="45" y="42"/>
                      <a:pt x="45" y="42"/>
                      <a:pt x="46" y="42"/>
                    </a:cubicBezTo>
                    <a:cubicBezTo>
                      <a:pt x="46" y="42"/>
                      <a:pt x="46" y="42"/>
                      <a:pt x="46" y="42"/>
                    </a:cubicBezTo>
                    <a:cubicBezTo>
                      <a:pt x="46" y="41"/>
                      <a:pt x="46" y="41"/>
                      <a:pt x="47" y="41"/>
                    </a:cubicBezTo>
                    <a:cubicBezTo>
                      <a:pt x="47" y="41"/>
                      <a:pt x="46" y="41"/>
                      <a:pt x="46" y="41"/>
                    </a:cubicBezTo>
                    <a:cubicBezTo>
                      <a:pt x="46" y="41"/>
                      <a:pt x="47" y="40"/>
                      <a:pt x="47" y="40"/>
                    </a:cubicBezTo>
                    <a:cubicBezTo>
                      <a:pt x="47" y="40"/>
                      <a:pt x="47" y="40"/>
                      <a:pt x="47" y="40"/>
                    </a:cubicBezTo>
                    <a:cubicBezTo>
                      <a:pt x="47" y="40"/>
                      <a:pt x="48" y="40"/>
                      <a:pt x="48" y="40"/>
                    </a:cubicBezTo>
                    <a:cubicBezTo>
                      <a:pt x="48" y="40"/>
                      <a:pt x="48" y="40"/>
                      <a:pt x="48" y="40"/>
                    </a:cubicBezTo>
                    <a:cubicBezTo>
                      <a:pt x="48" y="39"/>
                      <a:pt x="48" y="39"/>
                      <a:pt x="48" y="39"/>
                    </a:cubicBezTo>
                    <a:cubicBezTo>
                      <a:pt x="48" y="39"/>
                      <a:pt x="48" y="39"/>
                      <a:pt x="48" y="39"/>
                    </a:cubicBezTo>
                    <a:cubicBezTo>
                      <a:pt x="49" y="39"/>
                      <a:pt x="49" y="39"/>
                      <a:pt x="49" y="39"/>
                    </a:cubicBezTo>
                    <a:cubicBezTo>
                      <a:pt x="49" y="39"/>
                      <a:pt x="49" y="39"/>
                      <a:pt x="49" y="39"/>
                    </a:cubicBezTo>
                    <a:cubicBezTo>
                      <a:pt x="49" y="39"/>
                      <a:pt x="49" y="40"/>
                      <a:pt x="50" y="40"/>
                    </a:cubicBezTo>
                    <a:cubicBezTo>
                      <a:pt x="50" y="40"/>
                      <a:pt x="50" y="40"/>
                      <a:pt x="50" y="40"/>
                    </a:cubicBezTo>
                    <a:cubicBezTo>
                      <a:pt x="50" y="40"/>
                      <a:pt x="50" y="40"/>
                      <a:pt x="49" y="40"/>
                    </a:cubicBezTo>
                    <a:cubicBezTo>
                      <a:pt x="49" y="41"/>
                      <a:pt x="49" y="41"/>
                      <a:pt x="49" y="41"/>
                    </a:cubicBezTo>
                    <a:cubicBezTo>
                      <a:pt x="49" y="41"/>
                      <a:pt x="49" y="41"/>
                      <a:pt x="49" y="41"/>
                    </a:cubicBezTo>
                    <a:cubicBezTo>
                      <a:pt x="49" y="42"/>
                      <a:pt x="49" y="42"/>
                      <a:pt x="49" y="42"/>
                    </a:cubicBezTo>
                    <a:cubicBezTo>
                      <a:pt x="49" y="42"/>
                      <a:pt x="49" y="42"/>
                      <a:pt x="49" y="42"/>
                    </a:cubicBezTo>
                    <a:cubicBezTo>
                      <a:pt x="49" y="42"/>
                      <a:pt x="49" y="42"/>
                      <a:pt x="50" y="42"/>
                    </a:cubicBezTo>
                    <a:cubicBezTo>
                      <a:pt x="50" y="42"/>
                      <a:pt x="50" y="42"/>
                      <a:pt x="51" y="42"/>
                    </a:cubicBezTo>
                    <a:cubicBezTo>
                      <a:pt x="51" y="42"/>
                      <a:pt x="51" y="42"/>
                      <a:pt x="51" y="42"/>
                    </a:cubicBezTo>
                    <a:cubicBezTo>
                      <a:pt x="51" y="42"/>
                      <a:pt x="51" y="42"/>
                      <a:pt x="52" y="42"/>
                    </a:cubicBezTo>
                    <a:cubicBezTo>
                      <a:pt x="52" y="42"/>
                      <a:pt x="52" y="42"/>
                      <a:pt x="53" y="42"/>
                    </a:cubicBezTo>
                    <a:cubicBezTo>
                      <a:pt x="53" y="42"/>
                      <a:pt x="53" y="42"/>
                      <a:pt x="53" y="42"/>
                    </a:cubicBezTo>
                    <a:cubicBezTo>
                      <a:pt x="53" y="42"/>
                      <a:pt x="53" y="42"/>
                      <a:pt x="54" y="42"/>
                    </a:cubicBezTo>
                    <a:cubicBezTo>
                      <a:pt x="54" y="42"/>
                      <a:pt x="54" y="42"/>
                      <a:pt x="54" y="42"/>
                    </a:cubicBezTo>
                    <a:cubicBezTo>
                      <a:pt x="54" y="42"/>
                      <a:pt x="54" y="42"/>
                      <a:pt x="54" y="42"/>
                    </a:cubicBezTo>
                    <a:cubicBezTo>
                      <a:pt x="54" y="42"/>
                      <a:pt x="54" y="42"/>
                      <a:pt x="55" y="42"/>
                    </a:cubicBezTo>
                    <a:cubicBezTo>
                      <a:pt x="55" y="42"/>
                      <a:pt x="55" y="42"/>
                      <a:pt x="55" y="42"/>
                    </a:cubicBezTo>
                    <a:cubicBezTo>
                      <a:pt x="55" y="42"/>
                      <a:pt x="54" y="43"/>
                      <a:pt x="54" y="43"/>
                    </a:cubicBezTo>
                    <a:cubicBezTo>
                      <a:pt x="54" y="43"/>
                      <a:pt x="54" y="43"/>
                      <a:pt x="53" y="43"/>
                    </a:cubicBezTo>
                    <a:cubicBezTo>
                      <a:pt x="53" y="43"/>
                      <a:pt x="53" y="43"/>
                      <a:pt x="53" y="44"/>
                    </a:cubicBezTo>
                    <a:cubicBezTo>
                      <a:pt x="53" y="44"/>
                      <a:pt x="53" y="44"/>
                      <a:pt x="53" y="44"/>
                    </a:cubicBezTo>
                    <a:cubicBezTo>
                      <a:pt x="53" y="44"/>
                      <a:pt x="53" y="44"/>
                      <a:pt x="54" y="44"/>
                    </a:cubicBezTo>
                    <a:cubicBezTo>
                      <a:pt x="54" y="44"/>
                      <a:pt x="54" y="44"/>
                      <a:pt x="54" y="44"/>
                    </a:cubicBezTo>
                    <a:cubicBezTo>
                      <a:pt x="55" y="44"/>
                      <a:pt x="55" y="44"/>
                      <a:pt x="55" y="44"/>
                    </a:cubicBezTo>
                    <a:cubicBezTo>
                      <a:pt x="56" y="44"/>
                      <a:pt x="56" y="44"/>
                      <a:pt x="56" y="44"/>
                    </a:cubicBezTo>
                    <a:cubicBezTo>
                      <a:pt x="56" y="43"/>
                      <a:pt x="57" y="43"/>
                      <a:pt x="57" y="43"/>
                    </a:cubicBezTo>
                    <a:cubicBezTo>
                      <a:pt x="57" y="43"/>
                      <a:pt x="57" y="43"/>
                      <a:pt x="57" y="43"/>
                    </a:cubicBezTo>
                    <a:cubicBezTo>
                      <a:pt x="57" y="43"/>
                      <a:pt x="57" y="43"/>
                      <a:pt x="57" y="43"/>
                    </a:cubicBezTo>
                    <a:cubicBezTo>
                      <a:pt x="57" y="43"/>
                      <a:pt x="58" y="44"/>
                      <a:pt x="58" y="44"/>
                    </a:cubicBezTo>
                    <a:cubicBezTo>
                      <a:pt x="58" y="44"/>
                      <a:pt x="59" y="44"/>
                      <a:pt x="59" y="44"/>
                    </a:cubicBezTo>
                    <a:cubicBezTo>
                      <a:pt x="59" y="43"/>
                      <a:pt x="59" y="43"/>
                      <a:pt x="59" y="43"/>
                    </a:cubicBezTo>
                    <a:cubicBezTo>
                      <a:pt x="60" y="43"/>
                      <a:pt x="60" y="43"/>
                      <a:pt x="60" y="43"/>
                    </a:cubicBezTo>
                    <a:cubicBezTo>
                      <a:pt x="60" y="43"/>
                      <a:pt x="61" y="43"/>
                      <a:pt x="61" y="43"/>
                    </a:cubicBezTo>
                    <a:cubicBezTo>
                      <a:pt x="61" y="43"/>
                      <a:pt x="61" y="43"/>
                      <a:pt x="62" y="43"/>
                    </a:cubicBezTo>
                    <a:cubicBezTo>
                      <a:pt x="62" y="43"/>
                      <a:pt x="62" y="43"/>
                      <a:pt x="62" y="43"/>
                    </a:cubicBezTo>
                    <a:cubicBezTo>
                      <a:pt x="62" y="43"/>
                      <a:pt x="63" y="43"/>
                      <a:pt x="63" y="43"/>
                    </a:cubicBezTo>
                    <a:cubicBezTo>
                      <a:pt x="63" y="43"/>
                      <a:pt x="63" y="43"/>
                      <a:pt x="63" y="43"/>
                    </a:cubicBezTo>
                    <a:cubicBezTo>
                      <a:pt x="63" y="43"/>
                      <a:pt x="63" y="43"/>
                      <a:pt x="63" y="43"/>
                    </a:cubicBezTo>
                    <a:cubicBezTo>
                      <a:pt x="63" y="42"/>
                      <a:pt x="64" y="42"/>
                      <a:pt x="64" y="42"/>
                    </a:cubicBezTo>
                    <a:cubicBezTo>
                      <a:pt x="64" y="42"/>
                      <a:pt x="64" y="42"/>
                      <a:pt x="64" y="42"/>
                    </a:cubicBezTo>
                    <a:cubicBezTo>
                      <a:pt x="64" y="42"/>
                      <a:pt x="64" y="43"/>
                      <a:pt x="64" y="43"/>
                    </a:cubicBezTo>
                    <a:cubicBezTo>
                      <a:pt x="65" y="43"/>
                      <a:pt x="65" y="43"/>
                      <a:pt x="65" y="43"/>
                    </a:cubicBezTo>
                    <a:cubicBezTo>
                      <a:pt x="65" y="43"/>
                      <a:pt x="65" y="43"/>
                      <a:pt x="66" y="42"/>
                    </a:cubicBezTo>
                    <a:cubicBezTo>
                      <a:pt x="66" y="42"/>
                      <a:pt x="66" y="42"/>
                      <a:pt x="66" y="42"/>
                    </a:cubicBezTo>
                    <a:cubicBezTo>
                      <a:pt x="66" y="42"/>
                      <a:pt x="66" y="42"/>
                      <a:pt x="67" y="42"/>
                    </a:cubicBezTo>
                    <a:cubicBezTo>
                      <a:pt x="67" y="42"/>
                      <a:pt x="67" y="42"/>
                      <a:pt x="67" y="42"/>
                    </a:cubicBezTo>
                    <a:cubicBezTo>
                      <a:pt x="67" y="42"/>
                      <a:pt x="67" y="42"/>
                      <a:pt x="67" y="42"/>
                    </a:cubicBezTo>
                    <a:cubicBezTo>
                      <a:pt x="67" y="42"/>
                      <a:pt x="68" y="42"/>
                      <a:pt x="68" y="42"/>
                    </a:cubicBezTo>
                    <a:cubicBezTo>
                      <a:pt x="68" y="42"/>
                      <a:pt x="68" y="42"/>
                      <a:pt x="68" y="42"/>
                    </a:cubicBezTo>
                    <a:cubicBezTo>
                      <a:pt x="68" y="41"/>
                      <a:pt x="68" y="41"/>
                      <a:pt x="68" y="41"/>
                    </a:cubicBezTo>
                    <a:cubicBezTo>
                      <a:pt x="69" y="41"/>
                      <a:pt x="69" y="41"/>
                      <a:pt x="69" y="41"/>
                    </a:cubicBezTo>
                    <a:cubicBezTo>
                      <a:pt x="69" y="41"/>
                      <a:pt x="69" y="41"/>
                      <a:pt x="70" y="41"/>
                    </a:cubicBezTo>
                    <a:cubicBezTo>
                      <a:pt x="70" y="41"/>
                      <a:pt x="70" y="41"/>
                      <a:pt x="70" y="41"/>
                    </a:cubicBezTo>
                    <a:cubicBezTo>
                      <a:pt x="70" y="41"/>
                      <a:pt x="70" y="41"/>
                      <a:pt x="70" y="41"/>
                    </a:cubicBezTo>
                    <a:cubicBezTo>
                      <a:pt x="70" y="41"/>
                      <a:pt x="70" y="40"/>
                      <a:pt x="70" y="40"/>
                    </a:cubicBezTo>
                    <a:cubicBezTo>
                      <a:pt x="70" y="40"/>
                      <a:pt x="70" y="40"/>
                      <a:pt x="70" y="40"/>
                    </a:cubicBezTo>
                    <a:cubicBezTo>
                      <a:pt x="70" y="40"/>
                      <a:pt x="71" y="40"/>
                      <a:pt x="71" y="39"/>
                    </a:cubicBezTo>
                    <a:cubicBezTo>
                      <a:pt x="71" y="39"/>
                      <a:pt x="71" y="39"/>
                      <a:pt x="71" y="39"/>
                    </a:cubicBezTo>
                    <a:cubicBezTo>
                      <a:pt x="71" y="39"/>
                      <a:pt x="71" y="39"/>
                      <a:pt x="71" y="39"/>
                    </a:cubicBezTo>
                    <a:cubicBezTo>
                      <a:pt x="71" y="38"/>
                      <a:pt x="71" y="38"/>
                      <a:pt x="71" y="38"/>
                    </a:cubicBezTo>
                    <a:cubicBezTo>
                      <a:pt x="71" y="38"/>
                      <a:pt x="70" y="38"/>
                      <a:pt x="70" y="38"/>
                    </a:cubicBezTo>
                    <a:cubicBezTo>
                      <a:pt x="70" y="38"/>
                      <a:pt x="70" y="38"/>
                      <a:pt x="70" y="38"/>
                    </a:cubicBezTo>
                    <a:cubicBezTo>
                      <a:pt x="70" y="38"/>
                      <a:pt x="70" y="37"/>
                      <a:pt x="70" y="37"/>
                    </a:cubicBezTo>
                    <a:cubicBezTo>
                      <a:pt x="70" y="37"/>
                      <a:pt x="70" y="37"/>
                      <a:pt x="71" y="37"/>
                    </a:cubicBezTo>
                    <a:cubicBezTo>
                      <a:pt x="71" y="37"/>
                      <a:pt x="71" y="36"/>
                      <a:pt x="71" y="36"/>
                    </a:cubicBezTo>
                    <a:cubicBezTo>
                      <a:pt x="70" y="36"/>
                      <a:pt x="70" y="36"/>
                      <a:pt x="69" y="36"/>
                    </a:cubicBezTo>
                    <a:cubicBezTo>
                      <a:pt x="69" y="36"/>
                      <a:pt x="69" y="36"/>
                      <a:pt x="69" y="36"/>
                    </a:cubicBezTo>
                    <a:cubicBezTo>
                      <a:pt x="69" y="37"/>
                      <a:pt x="69" y="37"/>
                      <a:pt x="69" y="37"/>
                    </a:cubicBezTo>
                    <a:cubicBezTo>
                      <a:pt x="69" y="37"/>
                      <a:pt x="68" y="37"/>
                      <a:pt x="68" y="37"/>
                    </a:cubicBezTo>
                    <a:cubicBezTo>
                      <a:pt x="68" y="37"/>
                      <a:pt x="68" y="37"/>
                      <a:pt x="68" y="37"/>
                    </a:cubicBezTo>
                    <a:cubicBezTo>
                      <a:pt x="67" y="37"/>
                      <a:pt x="67" y="37"/>
                      <a:pt x="66" y="38"/>
                    </a:cubicBezTo>
                    <a:cubicBezTo>
                      <a:pt x="66" y="38"/>
                      <a:pt x="65" y="38"/>
                      <a:pt x="65" y="39"/>
                    </a:cubicBezTo>
                    <a:cubicBezTo>
                      <a:pt x="65" y="39"/>
                      <a:pt x="64" y="39"/>
                      <a:pt x="64" y="40"/>
                    </a:cubicBezTo>
                    <a:cubicBezTo>
                      <a:pt x="64" y="39"/>
                      <a:pt x="64" y="39"/>
                      <a:pt x="64" y="39"/>
                    </a:cubicBezTo>
                    <a:cubicBezTo>
                      <a:pt x="64" y="39"/>
                      <a:pt x="65" y="39"/>
                      <a:pt x="65" y="38"/>
                    </a:cubicBezTo>
                    <a:cubicBezTo>
                      <a:pt x="65" y="38"/>
                      <a:pt x="65" y="38"/>
                      <a:pt x="66" y="38"/>
                    </a:cubicBezTo>
                    <a:cubicBezTo>
                      <a:pt x="66" y="37"/>
                      <a:pt x="65" y="37"/>
                      <a:pt x="65" y="37"/>
                    </a:cubicBezTo>
                    <a:cubicBezTo>
                      <a:pt x="65" y="37"/>
                      <a:pt x="65" y="37"/>
                      <a:pt x="65" y="38"/>
                    </a:cubicBezTo>
                    <a:cubicBezTo>
                      <a:pt x="65" y="38"/>
                      <a:pt x="65" y="38"/>
                      <a:pt x="64" y="38"/>
                    </a:cubicBezTo>
                    <a:cubicBezTo>
                      <a:pt x="64" y="37"/>
                      <a:pt x="64" y="37"/>
                      <a:pt x="64" y="37"/>
                    </a:cubicBezTo>
                    <a:cubicBezTo>
                      <a:pt x="65" y="37"/>
                      <a:pt x="65" y="36"/>
                      <a:pt x="65" y="36"/>
                    </a:cubicBezTo>
                    <a:cubicBezTo>
                      <a:pt x="65" y="36"/>
                      <a:pt x="64" y="36"/>
                      <a:pt x="64" y="36"/>
                    </a:cubicBezTo>
                    <a:cubicBezTo>
                      <a:pt x="64" y="35"/>
                      <a:pt x="64" y="35"/>
                      <a:pt x="65" y="35"/>
                    </a:cubicBezTo>
                    <a:cubicBezTo>
                      <a:pt x="65" y="35"/>
                      <a:pt x="65" y="35"/>
                      <a:pt x="65" y="35"/>
                    </a:cubicBezTo>
                    <a:cubicBezTo>
                      <a:pt x="65" y="35"/>
                      <a:pt x="65" y="35"/>
                      <a:pt x="65" y="35"/>
                    </a:cubicBezTo>
                    <a:cubicBezTo>
                      <a:pt x="66" y="35"/>
                      <a:pt x="66" y="36"/>
                      <a:pt x="66" y="36"/>
                    </a:cubicBezTo>
                    <a:cubicBezTo>
                      <a:pt x="66" y="36"/>
                      <a:pt x="67" y="36"/>
                      <a:pt x="67" y="36"/>
                    </a:cubicBezTo>
                    <a:cubicBezTo>
                      <a:pt x="67" y="36"/>
                      <a:pt x="67" y="36"/>
                      <a:pt x="68" y="36"/>
                    </a:cubicBezTo>
                    <a:cubicBezTo>
                      <a:pt x="68" y="36"/>
                      <a:pt x="68" y="36"/>
                      <a:pt x="69" y="36"/>
                    </a:cubicBezTo>
                    <a:cubicBezTo>
                      <a:pt x="69" y="35"/>
                      <a:pt x="69" y="35"/>
                      <a:pt x="69" y="35"/>
                    </a:cubicBezTo>
                    <a:cubicBezTo>
                      <a:pt x="69" y="35"/>
                      <a:pt x="69" y="35"/>
                      <a:pt x="68" y="34"/>
                    </a:cubicBezTo>
                    <a:cubicBezTo>
                      <a:pt x="68" y="34"/>
                      <a:pt x="68" y="34"/>
                      <a:pt x="68" y="34"/>
                    </a:cubicBezTo>
                    <a:cubicBezTo>
                      <a:pt x="68" y="34"/>
                      <a:pt x="69" y="34"/>
                      <a:pt x="69" y="34"/>
                    </a:cubicBezTo>
                    <a:cubicBezTo>
                      <a:pt x="69" y="34"/>
                      <a:pt x="69" y="34"/>
                      <a:pt x="69" y="34"/>
                    </a:cubicBezTo>
                    <a:cubicBezTo>
                      <a:pt x="70" y="34"/>
                      <a:pt x="70" y="34"/>
                      <a:pt x="70" y="34"/>
                    </a:cubicBezTo>
                    <a:cubicBezTo>
                      <a:pt x="70" y="34"/>
                      <a:pt x="71" y="33"/>
                      <a:pt x="71" y="33"/>
                    </a:cubicBezTo>
                    <a:cubicBezTo>
                      <a:pt x="71" y="33"/>
                      <a:pt x="71" y="32"/>
                      <a:pt x="71" y="32"/>
                    </a:cubicBezTo>
                    <a:cubicBezTo>
                      <a:pt x="71" y="32"/>
                      <a:pt x="71" y="33"/>
                      <a:pt x="71" y="33"/>
                    </a:cubicBezTo>
                    <a:cubicBezTo>
                      <a:pt x="71" y="33"/>
                      <a:pt x="72" y="33"/>
                      <a:pt x="72" y="33"/>
                    </a:cubicBezTo>
                    <a:cubicBezTo>
                      <a:pt x="72" y="32"/>
                      <a:pt x="72" y="32"/>
                      <a:pt x="73" y="32"/>
                    </a:cubicBezTo>
                    <a:cubicBezTo>
                      <a:pt x="72" y="32"/>
                      <a:pt x="72" y="33"/>
                      <a:pt x="72" y="33"/>
                    </a:cubicBezTo>
                    <a:cubicBezTo>
                      <a:pt x="72" y="34"/>
                      <a:pt x="72" y="34"/>
                      <a:pt x="72" y="34"/>
                    </a:cubicBezTo>
                    <a:cubicBezTo>
                      <a:pt x="73" y="34"/>
                      <a:pt x="73" y="34"/>
                      <a:pt x="73" y="34"/>
                    </a:cubicBezTo>
                    <a:cubicBezTo>
                      <a:pt x="73" y="34"/>
                      <a:pt x="73" y="34"/>
                      <a:pt x="73" y="34"/>
                    </a:cubicBezTo>
                    <a:cubicBezTo>
                      <a:pt x="73" y="34"/>
                      <a:pt x="73" y="34"/>
                      <a:pt x="73" y="35"/>
                    </a:cubicBezTo>
                    <a:cubicBezTo>
                      <a:pt x="73" y="35"/>
                      <a:pt x="73" y="34"/>
                      <a:pt x="74" y="34"/>
                    </a:cubicBezTo>
                    <a:cubicBezTo>
                      <a:pt x="74" y="34"/>
                      <a:pt x="74" y="34"/>
                      <a:pt x="74" y="33"/>
                    </a:cubicBezTo>
                    <a:cubicBezTo>
                      <a:pt x="74" y="33"/>
                      <a:pt x="74" y="33"/>
                      <a:pt x="75" y="33"/>
                    </a:cubicBezTo>
                    <a:cubicBezTo>
                      <a:pt x="75" y="33"/>
                      <a:pt x="75" y="32"/>
                      <a:pt x="75" y="32"/>
                    </a:cubicBezTo>
                    <a:cubicBezTo>
                      <a:pt x="75" y="32"/>
                      <a:pt x="76" y="32"/>
                      <a:pt x="76" y="31"/>
                    </a:cubicBezTo>
                    <a:cubicBezTo>
                      <a:pt x="76" y="32"/>
                      <a:pt x="76" y="32"/>
                      <a:pt x="76" y="32"/>
                    </a:cubicBezTo>
                    <a:cubicBezTo>
                      <a:pt x="75" y="33"/>
                      <a:pt x="75" y="33"/>
                      <a:pt x="75" y="33"/>
                    </a:cubicBezTo>
                    <a:cubicBezTo>
                      <a:pt x="75" y="33"/>
                      <a:pt x="75" y="34"/>
                      <a:pt x="76" y="34"/>
                    </a:cubicBezTo>
                    <a:cubicBezTo>
                      <a:pt x="76" y="34"/>
                      <a:pt x="76" y="34"/>
                      <a:pt x="76" y="34"/>
                    </a:cubicBezTo>
                    <a:cubicBezTo>
                      <a:pt x="77" y="34"/>
                      <a:pt x="77" y="34"/>
                      <a:pt x="77" y="34"/>
                    </a:cubicBezTo>
                    <a:cubicBezTo>
                      <a:pt x="77" y="34"/>
                      <a:pt x="77" y="34"/>
                      <a:pt x="78" y="33"/>
                    </a:cubicBezTo>
                    <a:cubicBezTo>
                      <a:pt x="78" y="33"/>
                      <a:pt x="78" y="33"/>
                      <a:pt x="79" y="32"/>
                    </a:cubicBezTo>
                    <a:cubicBezTo>
                      <a:pt x="79" y="32"/>
                      <a:pt x="79" y="32"/>
                      <a:pt x="79" y="31"/>
                    </a:cubicBezTo>
                    <a:cubicBezTo>
                      <a:pt x="79" y="31"/>
                      <a:pt x="79" y="31"/>
                      <a:pt x="79" y="30"/>
                    </a:cubicBezTo>
                    <a:cubicBezTo>
                      <a:pt x="79" y="30"/>
                      <a:pt x="79" y="30"/>
                      <a:pt x="79" y="30"/>
                    </a:cubicBezTo>
                    <a:cubicBezTo>
                      <a:pt x="79" y="30"/>
                      <a:pt x="79" y="29"/>
                      <a:pt x="79" y="29"/>
                    </a:cubicBezTo>
                    <a:cubicBezTo>
                      <a:pt x="79" y="29"/>
                      <a:pt x="79" y="29"/>
                      <a:pt x="79"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175" name="Freeform 1116"/>
              <p:cNvSpPr>
                <a:spLocks/>
              </p:cNvSpPr>
              <p:nvPr/>
            </p:nvSpPr>
            <p:spPr bwMode="auto">
              <a:xfrm>
                <a:off x="1309" y="2097"/>
                <a:ext cx="7" cy="7"/>
              </a:xfrm>
              <a:custGeom>
                <a:avLst/>
                <a:gdLst>
                  <a:gd name="T0" fmla="*/ 0 w 3"/>
                  <a:gd name="T1" fmla="*/ 3 h 3"/>
                  <a:gd name="T2" fmla="*/ 1 w 3"/>
                  <a:gd name="T3" fmla="*/ 3 h 3"/>
                  <a:gd name="T4" fmla="*/ 1 w 3"/>
                  <a:gd name="T5" fmla="*/ 3 h 3"/>
                  <a:gd name="T6" fmla="*/ 1 w 3"/>
                  <a:gd name="T7" fmla="*/ 2 h 3"/>
                  <a:gd name="T8" fmla="*/ 2 w 3"/>
                  <a:gd name="T9" fmla="*/ 2 h 3"/>
                  <a:gd name="T10" fmla="*/ 3 w 3"/>
                  <a:gd name="T11" fmla="*/ 1 h 3"/>
                  <a:gd name="T12" fmla="*/ 2 w 3"/>
                  <a:gd name="T13" fmla="*/ 1 h 3"/>
                  <a:gd name="T14" fmla="*/ 2 w 3"/>
                  <a:gd name="T15" fmla="*/ 0 h 3"/>
                  <a:gd name="T16" fmla="*/ 1 w 3"/>
                  <a:gd name="T17" fmla="*/ 0 h 3"/>
                  <a:gd name="T18" fmla="*/ 0 w 3"/>
                  <a:gd name="T19" fmla="*/ 1 h 3"/>
                  <a:gd name="T20" fmla="*/ 1 w 3"/>
                  <a:gd name="T21" fmla="*/ 1 h 3"/>
                  <a:gd name="T22" fmla="*/ 0 w 3"/>
                  <a:gd name="T23" fmla="*/ 3 h 3"/>
                  <a:gd name="T24" fmla="*/ 0 w 3"/>
                  <a:gd name="T25" fmla="*/ 3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 h="3">
                    <a:moveTo>
                      <a:pt x="0" y="3"/>
                    </a:moveTo>
                    <a:cubicBezTo>
                      <a:pt x="0" y="3"/>
                      <a:pt x="1" y="3"/>
                      <a:pt x="1" y="3"/>
                    </a:cubicBezTo>
                    <a:cubicBezTo>
                      <a:pt x="1" y="3"/>
                      <a:pt x="1" y="3"/>
                      <a:pt x="1" y="3"/>
                    </a:cubicBezTo>
                    <a:cubicBezTo>
                      <a:pt x="1" y="3"/>
                      <a:pt x="1" y="3"/>
                      <a:pt x="1" y="2"/>
                    </a:cubicBezTo>
                    <a:cubicBezTo>
                      <a:pt x="2" y="2"/>
                      <a:pt x="2" y="2"/>
                      <a:pt x="2" y="2"/>
                    </a:cubicBezTo>
                    <a:cubicBezTo>
                      <a:pt x="2" y="2"/>
                      <a:pt x="2" y="1"/>
                      <a:pt x="3" y="1"/>
                    </a:cubicBezTo>
                    <a:cubicBezTo>
                      <a:pt x="2" y="1"/>
                      <a:pt x="2" y="1"/>
                      <a:pt x="2" y="1"/>
                    </a:cubicBezTo>
                    <a:cubicBezTo>
                      <a:pt x="2" y="0"/>
                      <a:pt x="2" y="0"/>
                      <a:pt x="2" y="0"/>
                    </a:cubicBezTo>
                    <a:cubicBezTo>
                      <a:pt x="1" y="0"/>
                      <a:pt x="1" y="0"/>
                      <a:pt x="1" y="0"/>
                    </a:cubicBezTo>
                    <a:cubicBezTo>
                      <a:pt x="1" y="0"/>
                      <a:pt x="1" y="1"/>
                      <a:pt x="0" y="1"/>
                    </a:cubicBezTo>
                    <a:cubicBezTo>
                      <a:pt x="0" y="1"/>
                      <a:pt x="1" y="1"/>
                      <a:pt x="1" y="1"/>
                    </a:cubicBezTo>
                    <a:cubicBezTo>
                      <a:pt x="0" y="2"/>
                      <a:pt x="0" y="2"/>
                      <a:pt x="0" y="3"/>
                    </a:cubicBezTo>
                    <a:cubicBezTo>
                      <a:pt x="0" y="3"/>
                      <a:pt x="0" y="3"/>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176" name="Freeform 1117"/>
              <p:cNvSpPr>
                <a:spLocks/>
              </p:cNvSpPr>
              <p:nvPr/>
            </p:nvSpPr>
            <p:spPr bwMode="auto">
              <a:xfrm>
                <a:off x="1306" y="2088"/>
                <a:ext cx="5" cy="4"/>
              </a:xfrm>
              <a:custGeom>
                <a:avLst/>
                <a:gdLst>
                  <a:gd name="T0" fmla="*/ 0 w 2"/>
                  <a:gd name="T1" fmla="*/ 2 h 2"/>
                  <a:gd name="T2" fmla="*/ 0 w 2"/>
                  <a:gd name="T3" fmla="*/ 2 h 2"/>
                  <a:gd name="T4" fmla="*/ 1 w 2"/>
                  <a:gd name="T5" fmla="*/ 2 h 2"/>
                  <a:gd name="T6" fmla="*/ 1 w 2"/>
                  <a:gd name="T7" fmla="*/ 1 h 2"/>
                  <a:gd name="T8" fmla="*/ 1 w 2"/>
                  <a:gd name="T9" fmla="*/ 1 h 2"/>
                  <a:gd name="T10" fmla="*/ 2 w 2"/>
                  <a:gd name="T11" fmla="*/ 1 h 2"/>
                  <a:gd name="T12" fmla="*/ 2 w 2"/>
                  <a:gd name="T13" fmla="*/ 0 h 2"/>
                  <a:gd name="T14" fmla="*/ 1 w 2"/>
                  <a:gd name="T15" fmla="*/ 0 h 2"/>
                  <a:gd name="T16" fmla="*/ 1 w 2"/>
                  <a:gd name="T17" fmla="*/ 0 h 2"/>
                  <a:gd name="T18" fmla="*/ 0 w 2"/>
                  <a:gd name="T19" fmla="*/ 0 h 2"/>
                  <a:gd name="T20" fmla="*/ 0 w 2"/>
                  <a:gd name="T21" fmla="*/ 1 h 2"/>
                  <a:gd name="T22" fmla="*/ 1 w 2"/>
                  <a:gd name="T23" fmla="*/ 1 h 2"/>
                  <a:gd name="T24" fmla="*/ 0 w 2"/>
                  <a:gd name="T25" fmla="*/ 1 h 2"/>
                  <a:gd name="T26" fmla="*/ 0 w 2"/>
                  <a:gd name="T27"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 h="2">
                    <a:moveTo>
                      <a:pt x="0" y="2"/>
                    </a:moveTo>
                    <a:cubicBezTo>
                      <a:pt x="0" y="2"/>
                      <a:pt x="0" y="2"/>
                      <a:pt x="0" y="2"/>
                    </a:cubicBezTo>
                    <a:cubicBezTo>
                      <a:pt x="0" y="2"/>
                      <a:pt x="0" y="2"/>
                      <a:pt x="1" y="2"/>
                    </a:cubicBezTo>
                    <a:cubicBezTo>
                      <a:pt x="1" y="2"/>
                      <a:pt x="1" y="2"/>
                      <a:pt x="1" y="1"/>
                    </a:cubicBezTo>
                    <a:cubicBezTo>
                      <a:pt x="1" y="1"/>
                      <a:pt x="1" y="1"/>
                      <a:pt x="1" y="1"/>
                    </a:cubicBezTo>
                    <a:cubicBezTo>
                      <a:pt x="1" y="1"/>
                      <a:pt x="2" y="1"/>
                      <a:pt x="2" y="1"/>
                    </a:cubicBezTo>
                    <a:cubicBezTo>
                      <a:pt x="2" y="1"/>
                      <a:pt x="2" y="1"/>
                      <a:pt x="2" y="0"/>
                    </a:cubicBezTo>
                    <a:cubicBezTo>
                      <a:pt x="1" y="0"/>
                      <a:pt x="1" y="0"/>
                      <a:pt x="1" y="0"/>
                    </a:cubicBezTo>
                    <a:cubicBezTo>
                      <a:pt x="1" y="0"/>
                      <a:pt x="1" y="0"/>
                      <a:pt x="1" y="0"/>
                    </a:cubicBezTo>
                    <a:cubicBezTo>
                      <a:pt x="1" y="0"/>
                      <a:pt x="0" y="0"/>
                      <a:pt x="0" y="0"/>
                    </a:cubicBezTo>
                    <a:cubicBezTo>
                      <a:pt x="0" y="0"/>
                      <a:pt x="0" y="0"/>
                      <a:pt x="0" y="1"/>
                    </a:cubicBezTo>
                    <a:cubicBezTo>
                      <a:pt x="0" y="1"/>
                      <a:pt x="0" y="1"/>
                      <a:pt x="1" y="1"/>
                    </a:cubicBezTo>
                    <a:cubicBezTo>
                      <a:pt x="0" y="1"/>
                      <a:pt x="0" y="1"/>
                      <a:pt x="0" y="1"/>
                    </a:cubicBezTo>
                    <a:cubicBezTo>
                      <a:pt x="0" y="1"/>
                      <a:pt x="0" y="2"/>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177" name="Freeform 1118"/>
              <p:cNvSpPr>
                <a:spLocks/>
              </p:cNvSpPr>
              <p:nvPr/>
            </p:nvSpPr>
            <p:spPr bwMode="auto">
              <a:xfrm>
                <a:off x="1316" y="2095"/>
                <a:ext cx="2" cy="5"/>
              </a:xfrm>
              <a:custGeom>
                <a:avLst/>
                <a:gdLst>
                  <a:gd name="T0" fmla="*/ 1 w 1"/>
                  <a:gd name="T1" fmla="*/ 1 h 2"/>
                  <a:gd name="T2" fmla="*/ 1 w 1"/>
                  <a:gd name="T3" fmla="*/ 0 h 2"/>
                  <a:gd name="T4" fmla="*/ 0 w 1"/>
                  <a:gd name="T5" fmla="*/ 0 h 2"/>
                  <a:gd name="T6" fmla="*/ 0 w 1"/>
                  <a:gd name="T7" fmla="*/ 0 h 2"/>
                  <a:gd name="T8" fmla="*/ 0 w 1"/>
                  <a:gd name="T9" fmla="*/ 1 h 2"/>
                  <a:gd name="T10" fmla="*/ 0 w 1"/>
                  <a:gd name="T11" fmla="*/ 1 h 2"/>
                  <a:gd name="T12" fmla="*/ 0 w 1"/>
                  <a:gd name="T13" fmla="*/ 2 h 2"/>
                  <a:gd name="T14" fmla="*/ 1 w 1"/>
                  <a:gd name="T15" fmla="*/ 1 h 2"/>
                  <a:gd name="T16" fmla="*/ 1 w 1"/>
                  <a:gd name="T17"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 h="2">
                    <a:moveTo>
                      <a:pt x="1" y="1"/>
                    </a:moveTo>
                    <a:cubicBezTo>
                      <a:pt x="1" y="0"/>
                      <a:pt x="1" y="0"/>
                      <a:pt x="1" y="0"/>
                    </a:cubicBezTo>
                    <a:cubicBezTo>
                      <a:pt x="1" y="0"/>
                      <a:pt x="1" y="0"/>
                      <a:pt x="0" y="0"/>
                    </a:cubicBezTo>
                    <a:cubicBezTo>
                      <a:pt x="0" y="0"/>
                      <a:pt x="0" y="0"/>
                      <a:pt x="0" y="0"/>
                    </a:cubicBezTo>
                    <a:cubicBezTo>
                      <a:pt x="0" y="0"/>
                      <a:pt x="0" y="1"/>
                      <a:pt x="0" y="1"/>
                    </a:cubicBezTo>
                    <a:cubicBezTo>
                      <a:pt x="0" y="1"/>
                      <a:pt x="0" y="1"/>
                      <a:pt x="0" y="1"/>
                    </a:cubicBezTo>
                    <a:cubicBezTo>
                      <a:pt x="0" y="1"/>
                      <a:pt x="0" y="1"/>
                      <a:pt x="0" y="2"/>
                    </a:cubicBezTo>
                    <a:cubicBezTo>
                      <a:pt x="0" y="2"/>
                      <a:pt x="1" y="1"/>
                      <a:pt x="1" y="1"/>
                    </a:cubicBezTo>
                    <a:cubicBezTo>
                      <a:pt x="1" y="1"/>
                      <a:pt x="1"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178" name="Freeform 1119"/>
              <p:cNvSpPr>
                <a:spLocks/>
              </p:cNvSpPr>
              <p:nvPr/>
            </p:nvSpPr>
            <p:spPr bwMode="auto">
              <a:xfrm>
                <a:off x="1318" y="2116"/>
                <a:ext cx="5" cy="3"/>
              </a:xfrm>
              <a:custGeom>
                <a:avLst/>
                <a:gdLst>
                  <a:gd name="T0" fmla="*/ 1 w 2"/>
                  <a:gd name="T1" fmla="*/ 1 h 1"/>
                  <a:gd name="T2" fmla="*/ 2 w 2"/>
                  <a:gd name="T3" fmla="*/ 0 h 1"/>
                  <a:gd name="T4" fmla="*/ 1 w 2"/>
                  <a:gd name="T5" fmla="*/ 0 h 1"/>
                  <a:gd name="T6" fmla="*/ 0 w 2"/>
                  <a:gd name="T7" fmla="*/ 0 h 1"/>
                  <a:gd name="T8" fmla="*/ 1 w 2"/>
                  <a:gd name="T9" fmla="*/ 1 h 1"/>
                  <a:gd name="T10" fmla="*/ 1 w 2"/>
                  <a:gd name="T11" fmla="*/ 1 h 1"/>
                </a:gdLst>
                <a:ahLst/>
                <a:cxnLst>
                  <a:cxn ang="0">
                    <a:pos x="T0" y="T1"/>
                  </a:cxn>
                  <a:cxn ang="0">
                    <a:pos x="T2" y="T3"/>
                  </a:cxn>
                  <a:cxn ang="0">
                    <a:pos x="T4" y="T5"/>
                  </a:cxn>
                  <a:cxn ang="0">
                    <a:pos x="T6" y="T7"/>
                  </a:cxn>
                  <a:cxn ang="0">
                    <a:pos x="T8" y="T9"/>
                  </a:cxn>
                  <a:cxn ang="0">
                    <a:pos x="T10" y="T11"/>
                  </a:cxn>
                </a:cxnLst>
                <a:rect l="0" t="0" r="r" b="b"/>
                <a:pathLst>
                  <a:path w="2" h="1">
                    <a:moveTo>
                      <a:pt x="1" y="1"/>
                    </a:moveTo>
                    <a:cubicBezTo>
                      <a:pt x="1" y="1"/>
                      <a:pt x="1" y="1"/>
                      <a:pt x="2" y="0"/>
                    </a:cubicBezTo>
                    <a:cubicBezTo>
                      <a:pt x="2" y="0"/>
                      <a:pt x="1" y="0"/>
                      <a:pt x="1" y="0"/>
                    </a:cubicBezTo>
                    <a:cubicBezTo>
                      <a:pt x="1" y="0"/>
                      <a:pt x="1" y="0"/>
                      <a:pt x="0" y="0"/>
                    </a:cubicBezTo>
                    <a:cubicBezTo>
                      <a:pt x="0" y="0"/>
                      <a:pt x="1" y="0"/>
                      <a:pt x="1" y="1"/>
                    </a:cubicBezTo>
                    <a:cubicBezTo>
                      <a:pt x="1" y="1"/>
                      <a:pt x="1"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179" name="Freeform 1120"/>
              <p:cNvSpPr>
                <a:spLocks/>
              </p:cNvSpPr>
              <p:nvPr/>
            </p:nvSpPr>
            <p:spPr bwMode="auto">
              <a:xfrm>
                <a:off x="1368" y="2081"/>
                <a:ext cx="7" cy="4"/>
              </a:xfrm>
              <a:custGeom>
                <a:avLst/>
                <a:gdLst>
                  <a:gd name="T0" fmla="*/ 2 w 3"/>
                  <a:gd name="T1" fmla="*/ 2 h 2"/>
                  <a:gd name="T2" fmla="*/ 3 w 3"/>
                  <a:gd name="T3" fmla="*/ 0 h 2"/>
                  <a:gd name="T4" fmla="*/ 2 w 3"/>
                  <a:gd name="T5" fmla="*/ 0 h 2"/>
                  <a:gd name="T6" fmla="*/ 1 w 3"/>
                  <a:gd name="T7" fmla="*/ 0 h 2"/>
                  <a:gd name="T8" fmla="*/ 0 w 3"/>
                  <a:gd name="T9" fmla="*/ 1 h 2"/>
                  <a:gd name="T10" fmla="*/ 0 w 3"/>
                  <a:gd name="T11" fmla="*/ 2 h 2"/>
                  <a:gd name="T12" fmla="*/ 0 w 3"/>
                  <a:gd name="T13" fmla="*/ 2 h 2"/>
                  <a:gd name="T14" fmla="*/ 0 w 3"/>
                  <a:gd name="T15" fmla="*/ 2 h 2"/>
                  <a:gd name="T16" fmla="*/ 1 w 3"/>
                  <a:gd name="T17" fmla="*/ 1 h 2"/>
                  <a:gd name="T18" fmla="*/ 1 w 3"/>
                  <a:gd name="T19" fmla="*/ 2 h 2"/>
                  <a:gd name="T20" fmla="*/ 1 w 3"/>
                  <a:gd name="T21" fmla="*/ 2 h 2"/>
                  <a:gd name="T22" fmla="*/ 2 w 3"/>
                  <a:gd name="T23"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 h="2">
                    <a:moveTo>
                      <a:pt x="2" y="2"/>
                    </a:moveTo>
                    <a:cubicBezTo>
                      <a:pt x="2" y="1"/>
                      <a:pt x="2" y="1"/>
                      <a:pt x="3" y="0"/>
                    </a:cubicBezTo>
                    <a:cubicBezTo>
                      <a:pt x="2" y="0"/>
                      <a:pt x="2" y="0"/>
                      <a:pt x="2" y="0"/>
                    </a:cubicBezTo>
                    <a:cubicBezTo>
                      <a:pt x="2" y="0"/>
                      <a:pt x="1" y="0"/>
                      <a:pt x="1" y="0"/>
                    </a:cubicBezTo>
                    <a:cubicBezTo>
                      <a:pt x="1" y="0"/>
                      <a:pt x="0" y="1"/>
                      <a:pt x="0" y="1"/>
                    </a:cubicBezTo>
                    <a:cubicBezTo>
                      <a:pt x="0" y="1"/>
                      <a:pt x="0" y="2"/>
                      <a:pt x="0" y="2"/>
                    </a:cubicBezTo>
                    <a:cubicBezTo>
                      <a:pt x="0" y="2"/>
                      <a:pt x="0" y="2"/>
                      <a:pt x="0" y="2"/>
                    </a:cubicBezTo>
                    <a:cubicBezTo>
                      <a:pt x="0" y="2"/>
                      <a:pt x="0" y="2"/>
                      <a:pt x="0" y="2"/>
                    </a:cubicBezTo>
                    <a:cubicBezTo>
                      <a:pt x="1" y="1"/>
                      <a:pt x="1" y="1"/>
                      <a:pt x="1" y="1"/>
                    </a:cubicBezTo>
                    <a:cubicBezTo>
                      <a:pt x="1" y="1"/>
                      <a:pt x="1" y="2"/>
                      <a:pt x="1" y="2"/>
                    </a:cubicBezTo>
                    <a:cubicBezTo>
                      <a:pt x="1" y="2"/>
                      <a:pt x="1" y="2"/>
                      <a:pt x="1" y="2"/>
                    </a:cubicBezTo>
                    <a:cubicBezTo>
                      <a:pt x="1" y="2"/>
                      <a:pt x="1" y="2"/>
                      <a:pt x="2"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180" name="Freeform 1121"/>
              <p:cNvSpPr>
                <a:spLocks/>
              </p:cNvSpPr>
              <p:nvPr/>
            </p:nvSpPr>
            <p:spPr bwMode="auto">
              <a:xfrm>
                <a:off x="1455" y="2102"/>
                <a:ext cx="5" cy="2"/>
              </a:xfrm>
              <a:custGeom>
                <a:avLst/>
                <a:gdLst>
                  <a:gd name="T0" fmla="*/ 0 w 2"/>
                  <a:gd name="T1" fmla="*/ 1 h 1"/>
                  <a:gd name="T2" fmla="*/ 0 w 2"/>
                  <a:gd name="T3" fmla="*/ 1 h 1"/>
                  <a:gd name="T4" fmla="*/ 0 w 2"/>
                  <a:gd name="T5" fmla="*/ 1 h 1"/>
                  <a:gd name="T6" fmla="*/ 2 w 2"/>
                  <a:gd name="T7" fmla="*/ 1 h 1"/>
                  <a:gd name="T8" fmla="*/ 2 w 2"/>
                  <a:gd name="T9" fmla="*/ 0 h 1"/>
                  <a:gd name="T10" fmla="*/ 2 w 2"/>
                  <a:gd name="T11" fmla="*/ 0 h 1"/>
                  <a:gd name="T12" fmla="*/ 1 w 2"/>
                  <a:gd name="T13" fmla="*/ 0 h 1"/>
                  <a:gd name="T14" fmla="*/ 0 w 2"/>
                  <a:gd name="T15" fmla="*/ 1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1">
                    <a:moveTo>
                      <a:pt x="0" y="1"/>
                    </a:moveTo>
                    <a:cubicBezTo>
                      <a:pt x="0" y="1"/>
                      <a:pt x="0" y="1"/>
                      <a:pt x="0" y="1"/>
                    </a:cubicBezTo>
                    <a:cubicBezTo>
                      <a:pt x="0" y="1"/>
                      <a:pt x="0" y="1"/>
                      <a:pt x="0" y="1"/>
                    </a:cubicBezTo>
                    <a:cubicBezTo>
                      <a:pt x="1" y="1"/>
                      <a:pt x="1" y="1"/>
                      <a:pt x="2" y="1"/>
                    </a:cubicBezTo>
                    <a:cubicBezTo>
                      <a:pt x="2" y="1"/>
                      <a:pt x="2" y="1"/>
                      <a:pt x="2" y="0"/>
                    </a:cubicBezTo>
                    <a:cubicBezTo>
                      <a:pt x="2" y="0"/>
                      <a:pt x="2" y="0"/>
                      <a:pt x="2" y="0"/>
                    </a:cubicBezTo>
                    <a:cubicBezTo>
                      <a:pt x="2" y="0"/>
                      <a:pt x="1" y="0"/>
                      <a:pt x="1" y="0"/>
                    </a:cubicBezTo>
                    <a:cubicBezTo>
                      <a:pt x="1" y="0"/>
                      <a:pt x="0"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181" name="Freeform 1122"/>
              <p:cNvSpPr>
                <a:spLocks/>
              </p:cNvSpPr>
              <p:nvPr/>
            </p:nvSpPr>
            <p:spPr bwMode="auto">
              <a:xfrm>
                <a:off x="1399" y="1967"/>
                <a:ext cx="75" cy="57"/>
              </a:xfrm>
              <a:custGeom>
                <a:avLst/>
                <a:gdLst>
                  <a:gd name="T0" fmla="*/ 20 w 32"/>
                  <a:gd name="T1" fmla="*/ 14 h 24"/>
                  <a:gd name="T2" fmla="*/ 23 w 32"/>
                  <a:gd name="T3" fmla="*/ 11 h 24"/>
                  <a:gd name="T4" fmla="*/ 23 w 32"/>
                  <a:gd name="T5" fmla="*/ 10 h 24"/>
                  <a:gd name="T6" fmla="*/ 24 w 32"/>
                  <a:gd name="T7" fmla="*/ 10 h 24"/>
                  <a:gd name="T8" fmla="*/ 27 w 32"/>
                  <a:gd name="T9" fmla="*/ 7 h 24"/>
                  <a:gd name="T10" fmla="*/ 28 w 32"/>
                  <a:gd name="T11" fmla="*/ 6 h 24"/>
                  <a:gd name="T12" fmla="*/ 30 w 32"/>
                  <a:gd name="T13" fmla="*/ 4 h 24"/>
                  <a:gd name="T14" fmla="*/ 31 w 32"/>
                  <a:gd name="T15" fmla="*/ 3 h 24"/>
                  <a:gd name="T16" fmla="*/ 31 w 32"/>
                  <a:gd name="T17" fmla="*/ 2 h 24"/>
                  <a:gd name="T18" fmla="*/ 30 w 32"/>
                  <a:gd name="T19" fmla="*/ 1 h 24"/>
                  <a:gd name="T20" fmla="*/ 26 w 32"/>
                  <a:gd name="T21" fmla="*/ 2 h 24"/>
                  <a:gd name="T22" fmla="*/ 23 w 32"/>
                  <a:gd name="T23" fmla="*/ 2 h 24"/>
                  <a:gd name="T24" fmla="*/ 23 w 32"/>
                  <a:gd name="T25" fmla="*/ 2 h 24"/>
                  <a:gd name="T26" fmla="*/ 22 w 32"/>
                  <a:gd name="T27" fmla="*/ 1 h 24"/>
                  <a:gd name="T28" fmla="*/ 20 w 32"/>
                  <a:gd name="T29" fmla="*/ 1 h 24"/>
                  <a:gd name="T30" fmla="*/ 18 w 32"/>
                  <a:gd name="T31" fmla="*/ 1 h 24"/>
                  <a:gd name="T32" fmla="*/ 16 w 32"/>
                  <a:gd name="T33" fmla="*/ 1 h 24"/>
                  <a:gd name="T34" fmla="*/ 15 w 32"/>
                  <a:gd name="T35" fmla="*/ 1 h 24"/>
                  <a:gd name="T36" fmla="*/ 12 w 32"/>
                  <a:gd name="T37" fmla="*/ 2 h 24"/>
                  <a:gd name="T38" fmla="*/ 9 w 32"/>
                  <a:gd name="T39" fmla="*/ 4 h 24"/>
                  <a:gd name="T40" fmla="*/ 9 w 32"/>
                  <a:gd name="T41" fmla="*/ 5 h 24"/>
                  <a:gd name="T42" fmla="*/ 10 w 32"/>
                  <a:gd name="T43" fmla="*/ 6 h 24"/>
                  <a:gd name="T44" fmla="*/ 9 w 32"/>
                  <a:gd name="T45" fmla="*/ 7 h 24"/>
                  <a:gd name="T46" fmla="*/ 8 w 32"/>
                  <a:gd name="T47" fmla="*/ 5 h 24"/>
                  <a:gd name="T48" fmla="*/ 6 w 32"/>
                  <a:gd name="T49" fmla="*/ 7 h 24"/>
                  <a:gd name="T50" fmla="*/ 7 w 32"/>
                  <a:gd name="T51" fmla="*/ 7 h 24"/>
                  <a:gd name="T52" fmla="*/ 6 w 32"/>
                  <a:gd name="T53" fmla="*/ 9 h 24"/>
                  <a:gd name="T54" fmla="*/ 4 w 32"/>
                  <a:gd name="T55" fmla="*/ 11 h 24"/>
                  <a:gd name="T56" fmla="*/ 4 w 32"/>
                  <a:gd name="T57" fmla="*/ 12 h 24"/>
                  <a:gd name="T58" fmla="*/ 3 w 32"/>
                  <a:gd name="T59" fmla="*/ 14 h 24"/>
                  <a:gd name="T60" fmla="*/ 2 w 32"/>
                  <a:gd name="T61" fmla="*/ 16 h 24"/>
                  <a:gd name="T62" fmla="*/ 1 w 32"/>
                  <a:gd name="T63" fmla="*/ 17 h 24"/>
                  <a:gd name="T64" fmla="*/ 2 w 32"/>
                  <a:gd name="T65" fmla="*/ 18 h 24"/>
                  <a:gd name="T66" fmla="*/ 2 w 32"/>
                  <a:gd name="T67" fmla="*/ 19 h 24"/>
                  <a:gd name="T68" fmla="*/ 1 w 32"/>
                  <a:gd name="T69" fmla="*/ 22 h 24"/>
                  <a:gd name="T70" fmla="*/ 2 w 32"/>
                  <a:gd name="T71" fmla="*/ 22 h 24"/>
                  <a:gd name="T72" fmla="*/ 2 w 32"/>
                  <a:gd name="T73" fmla="*/ 22 h 24"/>
                  <a:gd name="T74" fmla="*/ 0 w 32"/>
                  <a:gd name="T75" fmla="*/ 23 h 24"/>
                  <a:gd name="T76" fmla="*/ 2 w 32"/>
                  <a:gd name="T77" fmla="*/ 23 h 24"/>
                  <a:gd name="T78" fmla="*/ 5 w 32"/>
                  <a:gd name="T79" fmla="*/ 23 h 24"/>
                  <a:gd name="T80" fmla="*/ 5 w 32"/>
                  <a:gd name="T81" fmla="*/ 22 h 24"/>
                  <a:gd name="T82" fmla="*/ 6 w 32"/>
                  <a:gd name="T83" fmla="*/ 22 h 24"/>
                  <a:gd name="T84" fmla="*/ 7 w 32"/>
                  <a:gd name="T85" fmla="*/ 20 h 24"/>
                  <a:gd name="T86" fmla="*/ 9 w 32"/>
                  <a:gd name="T87" fmla="*/ 19 h 24"/>
                  <a:gd name="T88" fmla="*/ 10 w 32"/>
                  <a:gd name="T89" fmla="*/ 18 h 24"/>
                  <a:gd name="T90" fmla="*/ 9 w 32"/>
                  <a:gd name="T91" fmla="*/ 17 h 24"/>
                  <a:gd name="T92" fmla="*/ 10 w 32"/>
                  <a:gd name="T93" fmla="*/ 16 h 24"/>
                  <a:gd name="T94" fmla="*/ 7 w 32"/>
                  <a:gd name="T95" fmla="*/ 16 h 24"/>
                  <a:gd name="T96" fmla="*/ 8 w 32"/>
                  <a:gd name="T97" fmla="*/ 15 h 24"/>
                  <a:gd name="T98" fmla="*/ 10 w 32"/>
                  <a:gd name="T99" fmla="*/ 15 h 24"/>
                  <a:gd name="T100" fmla="*/ 12 w 32"/>
                  <a:gd name="T101" fmla="*/ 15 h 24"/>
                  <a:gd name="T102" fmla="*/ 13 w 32"/>
                  <a:gd name="T103" fmla="*/ 15 h 24"/>
                  <a:gd name="T104" fmla="*/ 16 w 32"/>
                  <a:gd name="T105" fmla="*/ 15 h 24"/>
                  <a:gd name="T106" fmla="*/ 17 w 32"/>
                  <a:gd name="T107"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2" h="24">
                    <a:moveTo>
                      <a:pt x="18" y="15"/>
                    </a:moveTo>
                    <a:cubicBezTo>
                      <a:pt x="19" y="15"/>
                      <a:pt x="19" y="14"/>
                      <a:pt x="20" y="14"/>
                    </a:cubicBezTo>
                    <a:cubicBezTo>
                      <a:pt x="20" y="13"/>
                      <a:pt x="21" y="13"/>
                      <a:pt x="21" y="12"/>
                    </a:cubicBezTo>
                    <a:cubicBezTo>
                      <a:pt x="22" y="12"/>
                      <a:pt x="22" y="12"/>
                      <a:pt x="23" y="11"/>
                    </a:cubicBezTo>
                    <a:cubicBezTo>
                      <a:pt x="23" y="11"/>
                      <a:pt x="23" y="11"/>
                      <a:pt x="23" y="11"/>
                    </a:cubicBezTo>
                    <a:cubicBezTo>
                      <a:pt x="23" y="10"/>
                      <a:pt x="23" y="10"/>
                      <a:pt x="23" y="10"/>
                    </a:cubicBezTo>
                    <a:cubicBezTo>
                      <a:pt x="23" y="10"/>
                      <a:pt x="23" y="10"/>
                      <a:pt x="23" y="10"/>
                    </a:cubicBezTo>
                    <a:cubicBezTo>
                      <a:pt x="23" y="10"/>
                      <a:pt x="24" y="10"/>
                      <a:pt x="24" y="10"/>
                    </a:cubicBezTo>
                    <a:cubicBezTo>
                      <a:pt x="25" y="9"/>
                      <a:pt x="25" y="9"/>
                      <a:pt x="25" y="8"/>
                    </a:cubicBezTo>
                    <a:cubicBezTo>
                      <a:pt x="26" y="8"/>
                      <a:pt x="27" y="7"/>
                      <a:pt x="27" y="7"/>
                    </a:cubicBezTo>
                    <a:cubicBezTo>
                      <a:pt x="27" y="7"/>
                      <a:pt x="27" y="6"/>
                      <a:pt x="27" y="6"/>
                    </a:cubicBezTo>
                    <a:cubicBezTo>
                      <a:pt x="28" y="6"/>
                      <a:pt x="28" y="6"/>
                      <a:pt x="28" y="6"/>
                    </a:cubicBezTo>
                    <a:cubicBezTo>
                      <a:pt x="28" y="6"/>
                      <a:pt x="29" y="5"/>
                      <a:pt x="29" y="5"/>
                    </a:cubicBezTo>
                    <a:cubicBezTo>
                      <a:pt x="29" y="5"/>
                      <a:pt x="30" y="4"/>
                      <a:pt x="30" y="4"/>
                    </a:cubicBezTo>
                    <a:cubicBezTo>
                      <a:pt x="31" y="3"/>
                      <a:pt x="31" y="3"/>
                      <a:pt x="31" y="3"/>
                    </a:cubicBezTo>
                    <a:cubicBezTo>
                      <a:pt x="31" y="3"/>
                      <a:pt x="31" y="3"/>
                      <a:pt x="31" y="3"/>
                    </a:cubicBezTo>
                    <a:cubicBezTo>
                      <a:pt x="31" y="3"/>
                      <a:pt x="32" y="3"/>
                      <a:pt x="32" y="3"/>
                    </a:cubicBezTo>
                    <a:cubicBezTo>
                      <a:pt x="32" y="2"/>
                      <a:pt x="32" y="2"/>
                      <a:pt x="31" y="2"/>
                    </a:cubicBezTo>
                    <a:cubicBezTo>
                      <a:pt x="31" y="2"/>
                      <a:pt x="31" y="2"/>
                      <a:pt x="31" y="2"/>
                    </a:cubicBezTo>
                    <a:cubicBezTo>
                      <a:pt x="31" y="2"/>
                      <a:pt x="30" y="2"/>
                      <a:pt x="30" y="1"/>
                    </a:cubicBezTo>
                    <a:cubicBezTo>
                      <a:pt x="30" y="1"/>
                      <a:pt x="29" y="1"/>
                      <a:pt x="29" y="1"/>
                    </a:cubicBezTo>
                    <a:cubicBezTo>
                      <a:pt x="28" y="1"/>
                      <a:pt x="27" y="1"/>
                      <a:pt x="26" y="2"/>
                    </a:cubicBezTo>
                    <a:cubicBezTo>
                      <a:pt x="25" y="2"/>
                      <a:pt x="25" y="2"/>
                      <a:pt x="24" y="2"/>
                    </a:cubicBezTo>
                    <a:cubicBezTo>
                      <a:pt x="24" y="2"/>
                      <a:pt x="24" y="2"/>
                      <a:pt x="23" y="2"/>
                    </a:cubicBezTo>
                    <a:cubicBezTo>
                      <a:pt x="23" y="2"/>
                      <a:pt x="23" y="2"/>
                      <a:pt x="23" y="2"/>
                    </a:cubicBezTo>
                    <a:cubicBezTo>
                      <a:pt x="23" y="2"/>
                      <a:pt x="23" y="2"/>
                      <a:pt x="23" y="2"/>
                    </a:cubicBezTo>
                    <a:cubicBezTo>
                      <a:pt x="23" y="1"/>
                      <a:pt x="22" y="1"/>
                      <a:pt x="22" y="1"/>
                    </a:cubicBezTo>
                    <a:cubicBezTo>
                      <a:pt x="22" y="1"/>
                      <a:pt x="22" y="1"/>
                      <a:pt x="22" y="1"/>
                    </a:cubicBezTo>
                    <a:cubicBezTo>
                      <a:pt x="21" y="1"/>
                      <a:pt x="21" y="1"/>
                      <a:pt x="21" y="1"/>
                    </a:cubicBezTo>
                    <a:cubicBezTo>
                      <a:pt x="21" y="1"/>
                      <a:pt x="20" y="1"/>
                      <a:pt x="20" y="1"/>
                    </a:cubicBezTo>
                    <a:cubicBezTo>
                      <a:pt x="20" y="1"/>
                      <a:pt x="19" y="1"/>
                      <a:pt x="19" y="0"/>
                    </a:cubicBezTo>
                    <a:cubicBezTo>
                      <a:pt x="19" y="1"/>
                      <a:pt x="18" y="1"/>
                      <a:pt x="18" y="1"/>
                    </a:cubicBezTo>
                    <a:cubicBezTo>
                      <a:pt x="17" y="1"/>
                      <a:pt x="17" y="1"/>
                      <a:pt x="17" y="1"/>
                    </a:cubicBezTo>
                    <a:cubicBezTo>
                      <a:pt x="17" y="1"/>
                      <a:pt x="17" y="1"/>
                      <a:pt x="16" y="1"/>
                    </a:cubicBezTo>
                    <a:cubicBezTo>
                      <a:pt x="16" y="1"/>
                      <a:pt x="16" y="1"/>
                      <a:pt x="15" y="1"/>
                    </a:cubicBezTo>
                    <a:cubicBezTo>
                      <a:pt x="15" y="1"/>
                      <a:pt x="15" y="1"/>
                      <a:pt x="15" y="1"/>
                    </a:cubicBezTo>
                    <a:cubicBezTo>
                      <a:pt x="14" y="1"/>
                      <a:pt x="14" y="1"/>
                      <a:pt x="14" y="2"/>
                    </a:cubicBezTo>
                    <a:cubicBezTo>
                      <a:pt x="13" y="2"/>
                      <a:pt x="13" y="2"/>
                      <a:pt x="12" y="2"/>
                    </a:cubicBezTo>
                    <a:cubicBezTo>
                      <a:pt x="11" y="2"/>
                      <a:pt x="10" y="3"/>
                      <a:pt x="10" y="3"/>
                    </a:cubicBezTo>
                    <a:cubicBezTo>
                      <a:pt x="9" y="3"/>
                      <a:pt x="9" y="4"/>
                      <a:pt x="9" y="4"/>
                    </a:cubicBezTo>
                    <a:cubicBezTo>
                      <a:pt x="9" y="4"/>
                      <a:pt x="10" y="4"/>
                      <a:pt x="10" y="5"/>
                    </a:cubicBezTo>
                    <a:cubicBezTo>
                      <a:pt x="10" y="5"/>
                      <a:pt x="9" y="5"/>
                      <a:pt x="9" y="5"/>
                    </a:cubicBezTo>
                    <a:cubicBezTo>
                      <a:pt x="9" y="5"/>
                      <a:pt x="9" y="5"/>
                      <a:pt x="9" y="5"/>
                    </a:cubicBezTo>
                    <a:cubicBezTo>
                      <a:pt x="9" y="5"/>
                      <a:pt x="10" y="6"/>
                      <a:pt x="10" y="6"/>
                    </a:cubicBezTo>
                    <a:cubicBezTo>
                      <a:pt x="10" y="6"/>
                      <a:pt x="10" y="6"/>
                      <a:pt x="11" y="6"/>
                    </a:cubicBezTo>
                    <a:cubicBezTo>
                      <a:pt x="10" y="7"/>
                      <a:pt x="10" y="7"/>
                      <a:pt x="9" y="7"/>
                    </a:cubicBezTo>
                    <a:cubicBezTo>
                      <a:pt x="9" y="6"/>
                      <a:pt x="9" y="6"/>
                      <a:pt x="9" y="6"/>
                    </a:cubicBezTo>
                    <a:cubicBezTo>
                      <a:pt x="8" y="6"/>
                      <a:pt x="8" y="6"/>
                      <a:pt x="8" y="5"/>
                    </a:cubicBezTo>
                    <a:cubicBezTo>
                      <a:pt x="7" y="5"/>
                      <a:pt x="7" y="5"/>
                      <a:pt x="7" y="5"/>
                    </a:cubicBezTo>
                    <a:cubicBezTo>
                      <a:pt x="7" y="6"/>
                      <a:pt x="6" y="6"/>
                      <a:pt x="6" y="7"/>
                    </a:cubicBezTo>
                    <a:cubicBezTo>
                      <a:pt x="6" y="7"/>
                      <a:pt x="6" y="7"/>
                      <a:pt x="7" y="7"/>
                    </a:cubicBezTo>
                    <a:cubicBezTo>
                      <a:pt x="7" y="7"/>
                      <a:pt x="7" y="7"/>
                      <a:pt x="7" y="7"/>
                    </a:cubicBezTo>
                    <a:cubicBezTo>
                      <a:pt x="6" y="7"/>
                      <a:pt x="6" y="7"/>
                      <a:pt x="6" y="8"/>
                    </a:cubicBezTo>
                    <a:cubicBezTo>
                      <a:pt x="6" y="8"/>
                      <a:pt x="6" y="8"/>
                      <a:pt x="6" y="9"/>
                    </a:cubicBezTo>
                    <a:cubicBezTo>
                      <a:pt x="5" y="9"/>
                      <a:pt x="5" y="10"/>
                      <a:pt x="4" y="10"/>
                    </a:cubicBezTo>
                    <a:cubicBezTo>
                      <a:pt x="4" y="10"/>
                      <a:pt x="4" y="11"/>
                      <a:pt x="4" y="11"/>
                    </a:cubicBezTo>
                    <a:cubicBezTo>
                      <a:pt x="4" y="11"/>
                      <a:pt x="4" y="11"/>
                      <a:pt x="4" y="11"/>
                    </a:cubicBezTo>
                    <a:cubicBezTo>
                      <a:pt x="4" y="12"/>
                      <a:pt x="4" y="12"/>
                      <a:pt x="4" y="12"/>
                    </a:cubicBezTo>
                    <a:cubicBezTo>
                      <a:pt x="3" y="12"/>
                      <a:pt x="3" y="13"/>
                      <a:pt x="3" y="13"/>
                    </a:cubicBezTo>
                    <a:cubicBezTo>
                      <a:pt x="3" y="13"/>
                      <a:pt x="3" y="13"/>
                      <a:pt x="3" y="14"/>
                    </a:cubicBezTo>
                    <a:cubicBezTo>
                      <a:pt x="3" y="14"/>
                      <a:pt x="3" y="14"/>
                      <a:pt x="2" y="14"/>
                    </a:cubicBezTo>
                    <a:cubicBezTo>
                      <a:pt x="2" y="15"/>
                      <a:pt x="2" y="15"/>
                      <a:pt x="2" y="16"/>
                    </a:cubicBezTo>
                    <a:cubicBezTo>
                      <a:pt x="2" y="16"/>
                      <a:pt x="2" y="16"/>
                      <a:pt x="2" y="17"/>
                    </a:cubicBezTo>
                    <a:cubicBezTo>
                      <a:pt x="2" y="17"/>
                      <a:pt x="1" y="17"/>
                      <a:pt x="1" y="17"/>
                    </a:cubicBezTo>
                    <a:cubicBezTo>
                      <a:pt x="2" y="17"/>
                      <a:pt x="2" y="17"/>
                      <a:pt x="2" y="17"/>
                    </a:cubicBezTo>
                    <a:cubicBezTo>
                      <a:pt x="2" y="18"/>
                      <a:pt x="2" y="18"/>
                      <a:pt x="2" y="18"/>
                    </a:cubicBezTo>
                    <a:cubicBezTo>
                      <a:pt x="2" y="18"/>
                      <a:pt x="2" y="18"/>
                      <a:pt x="2" y="18"/>
                    </a:cubicBezTo>
                    <a:cubicBezTo>
                      <a:pt x="2" y="18"/>
                      <a:pt x="2" y="19"/>
                      <a:pt x="2" y="19"/>
                    </a:cubicBezTo>
                    <a:cubicBezTo>
                      <a:pt x="2" y="19"/>
                      <a:pt x="2" y="20"/>
                      <a:pt x="2" y="20"/>
                    </a:cubicBezTo>
                    <a:cubicBezTo>
                      <a:pt x="1" y="21"/>
                      <a:pt x="1" y="21"/>
                      <a:pt x="1" y="22"/>
                    </a:cubicBezTo>
                    <a:cubicBezTo>
                      <a:pt x="1" y="22"/>
                      <a:pt x="1" y="22"/>
                      <a:pt x="1" y="22"/>
                    </a:cubicBezTo>
                    <a:cubicBezTo>
                      <a:pt x="1" y="22"/>
                      <a:pt x="2" y="22"/>
                      <a:pt x="2" y="22"/>
                    </a:cubicBezTo>
                    <a:cubicBezTo>
                      <a:pt x="2" y="22"/>
                      <a:pt x="2" y="22"/>
                      <a:pt x="2" y="22"/>
                    </a:cubicBezTo>
                    <a:cubicBezTo>
                      <a:pt x="2" y="22"/>
                      <a:pt x="2" y="22"/>
                      <a:pt x="2" y="22"/>
                    </a:cubicBezTo>
                    <a:cubicBezTo>
                      <a:pt x="2" y="22"/>
                      <a:pt x="2" y="22"/>
                      <a:pt x="1" y="22"/>
                    </a:cubicBezTo>
                    <a:cubicBezTo>
                      <a:pt x="1" y="22"/>
                      <a:pt x="1" y="23"/>
                      <a:pt x="0" y="23"/>
                    </a:cubicBezTo>
                    <a:cubicBezTo>
                      <a:pt x="0" y="23"/>
                      <a:pt x="0" y="23"/>
                      <a:pt x="0" y="24"/>
                    </a:cubicBezTo>
                    <a:cubicBezTo>
                      <a:pt x="1" y="24"/>
                      <a:pt x="1" y="23"/>
                      <a:pt x="2" y="23"/>
                    </a:cubicBezTo>
                    <a:cubicBezTo>
                      <a:pt x="2" y="23"/>
                      <a:pt x="2" y="23"/>
                      <a:pt x="3" y="23"/>
                    </a:cubicBezTo>
                    <a:cubicBezTo>
                      <a:pt x="3" y="23"/>
                      <a:pt x="4" y="23"/>
                      <a:pt x="5" y="23"/>
                    </a:cubicBezTo>
                    <a:cubicBezTo>
                      <a:pt x="5" y="23"/>
                      <a:pt x="5" y="23"/>
                      <a:pt x="5" y="23"/>
                    </a:cubicBezTo>
                    <a:cubicBezTo>
                      <a:pt x="5" y="23"/>
                      <a:pt x="5" y="23"/>
                      <a:pt x="5" y="22"/>
                    </a:cubicBezTo>
                    <a:cubicBezTo>
                      <a:pt x="5" y="22"/>
                      <a:pt x="5" y="22"/>
                      <a:pt x="6" y="22"/>
                    </a:cubicBezTo>
                    <a:cubicBezTo>
                      <a:pt x="6" y="22"/>
                      <a:pt x="6" y="22"/>
                      <a:pt x="6" y="22"/>
                    </a:cubicBezTo>
                    <a:cubicBezTo>
                      <a:pt x="7" y="21"/>
                      <a:pt x="7" y="21"/>
                      <a:pt x="7" y="21"/>
                    </a:cubicBezTo>
                    <a:cubicBezTo>
                      <a:pt x="7" y="21"/>
                      <a:pt x="7" y="20"/>
                      <a:pt x="7" y="20"/>
                    </a:cubicBezTo>
                    <a:cubicBezTo>
                      <a:pt x="8" y="20"/>
                      <a:pt x="8" y="20"/>
                      <a:pt x="9" y="20"/>
                    </a:cubicBezTo>
                    <a:cubicBezTo>
                      <a:pt x="9" y="20"/>
                      <a:pt x="9" y="20"/>
                      <a:pt x="9" y="19"/>
                    </a:cubicBezTo>
                    <a:cubicBezTo>
                      <a:pt x="9" y="19"/>
                      <a:pt x="10" y="19"/>
                      <a:pt x="10" y="19"/>
                    </a:cubicBezTo>
                    <a:cubicBezTo>
                      <a:pt x="10" y="19"/>
                      <a:pt x="10" y="18"/>
                      <a:pt x="10" y="18"/>
                    </a:cubicBezTo>
                    <a:cubicBezTo>
                      <a:pt x="10" y="18"/>
                      <a:pt x="10" y="18"/>
                      <a:pt x="10" y="17"/>
                    </a:cubicBezTo>
                    <a:cubicBezTo>
                      <a:pt x="10" y="17"/>
                      <a:pt x="9" y="17"/>
                      <a:pt x="9" y="17"/>
                    </a:cubicBezTo>
                    <a:cubicBezTo>
                      <a:pt x="9" y="17"/>
                      <a:pt x="10" y="17"/>
                      <a:pt x="10" y="16"/>
                    </a:cubicBezTo>
                    <a:cubicBezTo>
                      <a:pt x="10" y="16"/>
                      <a:pt x="10" y="16"/>
                      <a:pt x="10" y="16"/>
                    </a:cubicBezTo>
                    <a:cubicBezTo>
                      <a:pt x="9" y="16"/>
                      <a:pt x="9" y="16"/>
                      <a:pt x="8" y="16"/>
                    </a:cubicBezTo>
                    <a:cubicBezTo>
                      <a:pt x="8" y="16"/>
                      <a:pt x="8" y="16"/>
                      <a:pt x="7" y="16"/>
                    </a:cubicBezTo>
                    <a:cubicBezTo>
                      <a:pt x="7" y="16"/>
                      <a:pt x="7" y="16"/>
                      <a:pt x="7" y="15"/>
                    </a:cubicBezTo>
                    <a:cubicBezTo>
                      <a:pt x="8" y="15"/>
                      <a:pt x="8" y="15"/>
                      <a:pt x="8" y="15"/>
                    </a:cubicBezTo>
                    <a:cubicBezTo>
                      <a:pt x="9" y="15"/>
                      <a:pt x="9" y="15"/>
                      <a:pt x="9" y="15"/>
                    </a:cubicBezTo>
                    <a:cubicBezTo>
                      <a:pt x="10" y="15"/>
                      <a:pt x="10" y="15"/>
                      <a:pt x="10" y="15"/>
                    </a:cubicBezTo>
                    <a:cubicBezTo>
                      <a:pt x="11" y="15"/>
                      <a:pt x="11" y="15"/>
                      <a:pt x="11" y="15"/>
                    </a:cubicBezTo>
                    <a:cubicBezTo>
                      <a:pt x="12" y="15"/>
                      <a:pt x="12" y="15"/>
                      <a:pt x="12" y="15"/>
                    </a:cubicBezTo>
                    <a:cubicBezTo>
                      <a:pt x="12" y="15"/>
                      <a:pt x="13" y="15"/>
                      <a:pt x="13" y="15"/>
                    </a:cubicBezTo>
                    <a:cubicBezTo>
                      <a:pt x="13" y="15"/>
                      <a:pt x="13" y="15"/>
                      <a:pt x="13" y="15"/>
                    </a:cubicBezTo>
                    <a:cubicBezTo>
                      <a:pt x="14" y="15"/>
                      <a:pt x="14" y="15"/>
                      <a:pt x="15" y="16"/>
                    </a:cubicBezTo>
                    <a:cubicBezTo>
                      <a:pt x="15" y="16"/>
                      <a:pt x="16" y="15"/>
                      <a:pt x="16" y="15"/>
                    </a:cubicBezTo>
                    <a:cubicBezTo>
                      <a:pt x="16" y="15"/>
                      <a:pt x="16" y="16"/>
                      <a:pt x="16" y="16"/>
                    </a:cubicBezTo>
                    <a:cubicBezTo>
                      <a:pt x="16" y="16"/>
                      <a:pt x="17" y="16"/>
                      <a:pt x="17" y="16"/>
                    </a:cubicBezTo>
                    <a:cubicBezTo>
                      <a:pt x="17" y="15"/>
                      <a:pt x="18" y="15"/>
                      <a:pt x="18"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182" name="Freeform 1123"/>
              <p:cNvSpPr>
                <a:spLocks/>
              </p:cNvSpPr>
              <p:nvPr/>
            </p:nvSpPr>
            <p:spPr bwMode="auto">
              <a:xfrm>
                <a:off x="1328" y="1979"/>
                <a:ext cx="73" cy="66"/>
              </a:xfrm>
              <a:custGeom>
                <a:avLst/>
                <a:gdLst>
                  <a:gd name="T0" fmla="*/ 29 w 31"/>
                  <a:gd name="T1" fmla="*/ 13 h 28"/>
                  <a:gd name="T2" fmla="*/ 28 w 31"/>
                  <a:gd name="T3" fmla="*/ 12 h 28"/>
                  <a:gd name="T4" fmla="*/ 25 w 31"/>
                  <a:gd name="T5" fmla="*/ 12 h 28"/>
                  <a:gd name="T6" fmla="*/ 25 w 31"/>
                  <a:gd name="T7" fmla="*/ 11 h 28"/>
                  <a:gd name="T8" fmla="*/ 24 w 31"/>
                  <a:gd name="T9" fmla="*/ 9 h 28"/>
                  <a:gd name="T10" fmla="*/ 20 w 31"/>
                  <a:gd name="T11" fmla="*/ 11 h 28"/>
                  <a:gd name="T12" fmla="*/ 23 w 31"/>
                  <a:gd name="T13" fmla="*/ 8 h 28"/>
                  <a:gd name="T14" fmla="*/ 27 w 31"/>
                  <a:gd name="T15" fmla="*/ 6 h 28"/>
                  <a:gd name="T16" fmla="*/ 29 w 31"/>
                  <a:gd name="T17" fmla="*/ 4 h 28"/>
                  <a:gd name="T18" fmla="*/ 28 w 31"/>
                  <a:gd name="T19" fmla="*/ 3 h 28"/>
                  <a:gd name="T20" fmla="*/ 31 w 31"/>
                  <a:gd name="T21" fmla="*/ 1 h 28"/>
                  <a:gd name="T22" fmla="*/ 30 w 31"/>
                  <a:gd name="T23" fmla="*/ 1 h 28"/>
                  <a:gd name="T24" fmla="*/ 24 w 31"/>
                  <a:gd name="T25" fmla="*/ 1 h 28"/>
                  <a:gd name="T26" fmla="*/ 20 w 31"/>
                  <a:gd name="T27" fmla="*/ 2 h 28"/>
                  <a:gd name="T28" fmla="*/ 19 w 31"/>
                  <a:gd name="T29" fmla="*/ 0 h 28"/>
                  <a:gd name="T30" fmla="*/ 16 w 31"/>
                  <a:gd name="T31" fmla="*/ 2 h 28"/>
                  <a:gd name="T32" fmla="*/ 15 w 31"/>
                  <a:gd name="T33" fmla="*/ 2 h 28"/>
                  <a:gd name="T34" fmla="*/ 12 w 31"/>
                  <a:gd name="T35" fmla="*/ 3 h 28"/>
                  <a:gd name="T36" fmla="*/ 14 w 31"/>
                  <a:gd name="T37" fmla="*/ 5 h 28"/>
                  <a:gd name="T38" fmla="*/ 13 w 31"/>
                  <a:gd name="T39" fmla="*/ 7 h 28"/>
                  <a:gd name="T40" fmla="*/ 11 w 31"/>
                  <a:gd name="T41" fmla="*/ 6 h 28"/>
                  <a:gd name="T42" fmla="*/ 10 w 31"/>
                  <a:gd name="T43" fmla="*/ 8 h 28"/>
                  <a:gd name="T44" fmla="*/ 14 w 31"/>
                  <a:gd name="T45" fmla="*/ 8 h 28"/>
                  <a:gd name="T46" fmla="*/ 16 w 31"/>
                  <a:gd name="T47" fmla="*/ 9 h 28"/>
                  <a:gd name="T48" fmla="*/ 12 w 31"/>
                  <a:gd name="T49" fmla="*/ 9 h 28"/>
                  <a:gd name="T50" fmla="*/ 12 w 31"/>
                  <a:gd name="T51" fmla="*/ 12 h 28"/>
                  <a:gd name="T52" fmla="*/ 11 w 31"/>
                  <a:gd name="T53" fmla="*/ 14 h 28"/>
                  <a:gd name="T54" fmla="*/ 9 w 31"/>
                  <a:gd name="T55" fmla="*/ 13 h 28"/>
                  <a:gd name="T56" fmla="*/ 6 w 31"/>
                  <a:gd name="T57" fmla="*/ 12 h 28"/>
                  <a:gd name="T58" fmla="*/ 6 w 31"/>
                  <a:gd name="T59" fmla="*/ 11 h 28"/>
                  <a:gd name="T60" fmla="*/ 2 w 31"/>
                  <a:gd name="T61" fmla="*/ 11 h 28"/>
                  <a:gd name="T62" fmla="*/ 0 w 31"/>
                  <a:gd name="T63" fmla="*/ 14 h 28"/>
                  <a:gd name="T64" fmla="*/ 1 w 31"/>
                  <a:gd name="T65" fmla="*/ 18 h 28"/>
                  <a:gd name="T66" fmla="*/ 2 w 31"/>
                  <a:gd name="T67" fmla="*/ 19 h 28"/>
                  <a:gd name="T68" fmla="*/ 4 w 31"/>
                  <a:gd name="T69" fmla="*/ 19 h 28"/>
                  <a:gd name="T70" fmla="*/ 6 w 31"/>
                  <a:gd name="T71" fmla="*/ 21 h 28"/>
                  <a:gd name="T72" fmla="*/ 9 w 31"/>
                  <a:gd name="T73" fmla="*/ 23 h 28"/>
                  <a:gd name="T74" fmla="*/ 10 w 31"/>
                  <a:gd name="T75" fmla="*/ 26 h 28"/>
                  <a:gd name="T76" fmla="*/ 11 w 31"/>
                  <a:gd name="T77" fmla="*/ 27 h 28"/>
                  <a:gd name="T78" fmla="*/ 14 w 31"/>
                  <a:gd name="T79" fmla="*/ 27 h 28"/>
                  <a:gd name="T80" fmla="*/ 15 w 31"/>
                  <a:gd name="T81" fmla="*/ 25 h 28"/>
                  <a:gd name="T82" fmla="*/ 16 w 31"/>
                  <a:gd name="T83" fmla="*/ 22 h 28"/>
                  <a:gd name="T84" fmla="*/ 18 w 31"/>
                  <a:gd name="T85" fmla="*/ 23 h 28"/>
                  <a:gd name="T86" fmla="*/ 22 w 31"/>
                  <a:gd name="T87" fmla="*/ 22 h 28"/>
                  <a:gd name="T88" fmla="*/ 25 w 31"/>
                  <a:gd name="T89" fmla="*/ 20 h 28"/>
                  <a:gd name="T90" fmla="*/ 24 w 31"/>
                  <a:gd name="T91" fmla="*/ 19 h 28"/>
                  <a:gd name="T92" fmla="*/ 26 w 31"/>
                  <a:gd name="T93" fmla="*/ 18 h 28"/>
                  <a:gd name="T94" fmla="*/ 27 w 31"/>
                  <a:gd name="T95" fmla="*/ 1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1" h="28">
                    <a:moveTo>
                      <a:pt x="27" y="16"/>
                    </a:moveTo>
                    <a:cubicBezTo>
                      <a:pt x="27" y="15"/>
                      <a:pt x="28" y="15"/>
                      <a:pt x="28" y="15"/>
                    </a:cubicBezTo>
                    <a:cubicBezTo>
                      <a:pt x="28" y="14"/>
                      <a:pt x="28" y="14"/>
                      <a:pt x="28" y="14"/>
                    </a:cubicBezTo>
                    <a:cubicBezTo>
                      <a:pt x="28" y="14"/>
                      <a:pt x="28" y="13"/>
                      <a:pt x="29" y="13"/>
                    </a:cubicBezTo>
                    <a:cubicBezTo>
                      <a:pt x="28" y="12"/>
                      <a:pt x="28" y="12"/>
                      <a:pt x="28" y="12"/>
                    </a:cubicBezTo>
                    <a:cubicBezTo>
                      <a:pt x="28" y="12"/>
                      <a:pt x="29" y="11"/>
                      <a:pt x="29" y="11"/>
                    </a:cubicBezTo>
                    <a:cubicBezTo>
                      <a:pt x="28" y="11"/>
                      <a:pt x="28" y="11"/>
                      <a:pt x="28" y="11"/>
                    </a:cubicBezTo>
                    <a:cubicBezTo>
                      <a:pt x="28" y="11"/>
                      <a:pt x="28" y="12"/>
                      <a:pt x="28" y="12"/>
                    </a:cubicBezTo>
                    <a:cubicBezTo>
                      <a:pt x="27" y="12"/>
                      <a:pt x="27" y="12"/>
                      <a:pt x="26" y="12"/>
                    </a:cubicBezTo>
                    <a:cubicBezTo>
                      <a:pt x="26" y="13"/>
                      <a:pt x="26" y="13"/>
                      <a:pt x="26" y="13"/>
                    </a:cubicBezTo>
                    <a:cubicBezTo>
                      <a:pt x="26" y="13"/>
                      <a:pt x="26" y="13"/>
                      <a:pt x="26" y="13"/>
                    </a:cubicBezTo>
                    <a:cubicBezTo>
                      <a:pt x="26" y="13"/>
                      <a:pt x="25" y="13"/>
                      <a:pt x="25" y="12"/>
                    </a:cubicBezTo>
                    <a:cubicBezTo>
                      <a:pt x="26" y="12"/>
                      <a:pt x="26" y="12"/>
                      <a:pt x="26" y="12"/>
                    </a:cubicBezTo>
                    <a:cubicBezTo>
                      <a:pt x="26" y="12"/>
                      <a:pt x="26" y="11"/>
                      <a:pt x="26" y="11"/>
                    </a:cubicBezTo>
                    <a:cubicBezTo>
                      <a:pt x="26" y="11"/>
                      <a:pt x="26" y="11"/>
                      <a:pt x="26" y="11"/>
                    </a:cubicBezTo>
                    <a:cubicBezTo>
                      <a:pt x="25" y="11"/>
                      <a:pt x="25" y="11"/>
                      <a:pt x="25" y="11"/>
                    </a:cubicBezTo>
                    <a:cubicBezTo>
                      <a:pt x="25" y="10"/>
                      <a:pt x="25" y="10"/>
                      <a:pt x="26" y="10"/>
                    </a:cubicBezTo>
                    <a:cubicBezTo>
                      <a:pt x="26" y="10"/>
                      <a:pt x="26" y="10"/>
                      <a:pt x="26" y="10"/>
                    </a:cubicBezTo>
                    <a:cubicBezTo>
                      <a:pt x="26" y="10"/>
                      <a:pt x="26" y="9"/>
                      <a:pt x="26" y="9"/>
                    </a:cubicBezTo>
                    <a:cubicBezTo>
                      <a:pt x="25" y="9"/>
                      <a:pt x="24" y="9"/>
                      <a:pt x="24" y="9"/>
                    </a:cubicBezTo>
                    <a:cubicBezTo>
                      <a:pt x="23" y="9"/>
                      <a:pt x="23" y="9"/>
                      <a:pt x="23" y="9"/>
                    </a:cubicBezTo>
                    <a:cubicBezTo>
                      <a:pt x="22" y="10"/>
                      <a:pt x="22" y="10"/>
                      <a:pt x="21" y="10"/>
                    </a:cubicBezTo>
                    <a:cubicBezTo>
                      <a:pt x="21" y="10"/>
                      <a:pt x="21" y="10"/>
                      <a:pt x="21" y="10"/>
                    </a:cubicBezTo>
                    <a:cubicBezTo>
                      <a:pt x="21" y="10"/>
                      <a:pt x="21" y="11"/>
                      <a:pt x="20" y="11"/>
                    </a:cubicBezTo>
                    <a:cubicBezTo>
                      <a:pt x="20" y="10"/>
                      <a:pt x="20" y="10"/>
                      <a:pt x="20" y="10"/>
                    </a:cubicBezTo>
                    <a:cubicBezTo>
                      <a:pt x="20" y="10"/>
                      <a:pt x="21" y="9"/>
                      <a:pt x="21" y="9"/>
                    </a:cubicBezTo>
                    <a:cubicBezTo>
                      <a:pt x="21" y="9"/>
                      <a:pt x="21" y="9"/>
                      <a:pt x="22" y="9"/>
                    </a:cubicBezTo>
                    <a:cubicBezTo>
                      <a:pt x="22" y="9"/>
                      <a:pt x="22" y="8"/>
                      <a:pt x="23" y="8"/>
                    </a:cubicBezTo>
                    <a:cubicBezTo>
                      <a:pt x="23" y="8"/>
                      <a:pt x="24" y="7"/>
                      <a:pt x="25" y="7"/>
                    </a:cubicBezTo>
                    <a:cubicBezTo>
                      <a:pt x="25" y="7"/>
                      <a:pt x="25" y="7"/>
                      <a:pt x="25" y="7"/>
                    </a:cubicBezTo>
                    <a:cubicBezTo>
                      <a:pt x="26" y="6"/>
                      <a:pt x="26" y="6"/>
                      <a:pt x="26" y="6"/>
                    </a:cubicBezTo>
                    <a:cubicBezTo>
                      <a:pt x="27" y="6"/>
                      <a:pt x="27" y="6"/>
                      <a:pt x="27" y="6"/>
                    </a:cubicBezTo>
                    <a:cubicBezTo>
                      <a:pt x="27" y="6"/>
                      <a:pt x="28" y="6"/>
                      <a:pt x="28" y="6"/>
                    </a:cubicBezTo>
                    <a:cubicBezTo>
                      <a:pt x="28" y="6"/>
                      <a:pt x="28" y="6"/>
                      <a:pt x="28" y="6"/>
                    </a:cubicBezTo>
                    <a:cubicBezTo>
                      <a:pt x="28" y="5"/>
                      <a:pt x="28" y="5"/>
                      <a:pt x="28" y="5"/>
                    </a:cubicBezTo>
                    <a:cubicBezTo>
                      <a:pt x="28" y="5"/>
                      <a:pt x="28" y="4"/>
                      <a:pt x="29" y="4"/>
                    </a:cubicBezTo>
                    <a:cubicBezTo>
                      <a:pt x="28" y="4"/>
                      <a:pt x="28" y="4"/>
                      <a:pt x="27" y="4"/>
                    </a:cubicBezTo>
                    <a:cubicBezTo>
                      <a:pt x="27" y="4"/>
                      <a:pt x="27" y="4"/>
                      <a:pt x="27" y="4"/>
                    </a:cubicBezTo>
                    <a:cubicBezTo>
                      <a:pt x="27" y="4"/>
                      <a:pt x="27" y="3"/>
                      <a:pt x="28" y="3"/>
                    </a:cubicBezTo>
                    <a:cubicBezTo>
                      <a:pt x="28" y="3"/>
                      <a:pt x="28" y="3"/>
                      <a:pt x="28" y="3"/>
                    </a:cubicBezTo>
                    <a:cubicBezTo>
                      <a:pt x="28" y="3"/>
                      <a:pt x="28" y="3"/>
                      <a:pt x="28" y="3"/>
                    </a:cubicBezTo>
                    <a:cubicBezTo>
                      <a:pt x="29" y="3"/>
                      <a:pt x="29" y="3"/>
                      <a:pt x="29" y="3"/>
                    </a:cubicBezTo>
                    <a:cubicBezTo>
                      <a:pt x="30" y="3"/>
                      <a:pt x="30" y="2"/>
                      <a:pt x="31" y="2"/>
                    </a:cubicBezTo>
                    <a:cubicBezTo>
                      <a:pt x="31" y="2"/>
                      <a:pt x="31" y="2"/>
                      <a:pt x="31" y="1"/>
                    </a:cubicBezTo>
                    <a:cubicBezTo>
                      <a:pt x="31" y="1"/>
                      <a:pt x="31" y="1"/>
                      <a:pt x="31" y="1"/>
                    </a:cubicBezTo>
                    <a:cubicBezTo>
                      <a:pt x="31" y="1"/>
                      <a:pt x="31" y="1"/>
                      <a:pt x="31" y="1"/>
                    </a:cubicBezTo>
                    <a:cubicBezTo>
                      <a:pt x="31" y="0"/>
                      <a:pt x="30" y="0"/>
                      <a:pt x="30" y="0"/>
                    </a:cubicBezTo>
                    <a:cubicBezTo>
                      <a:pt x="30" y="0"/>
                      <a:pt x="30" y="0"/>
                      <a:pt x="30" y="1"/>
                    </a:cubicBezTo>
                    <a:cubicBezTo>
                      <a:pt x="29" y="0"/>
                      <a:pt x="29" y="0"/>
                      <a:pt x="29" y="0"/>
                    </a:cubicBezTo>
                    <a:cubicBezTo>
                      <a:pt x="28" y="0"/>
                      <a:pt x="27" y="1"/>
                      <a:pt x="26" y="1"/>
                    </a:cubicBezTo>
                    <a:cubicBezTo>
                      <a:pt x="25" y="1"/>
                      <a:pt x="25" y="1"/>
                      <a:pt x="25" y="1"/>
                    </a:cubicBezTo>
                    <a:cubicBezTo>
                      <a:pt x="25" y="1"/>
                      <a:pt x="25" y="1"/>
                      <a:pt x="24" y="1"/>
                    </a:cubicBezTo>
                    <a:cubicBezTo>
                      <a:pt x="24" y="1"/>
                      <a:pt x="23" y="2"/>
                      <a:pt x="23" y="2"/>
                    </a:cubicBezTo>
                    <a:cubicBezTo>
                      <a:pt x="22" y="2"/>
                      <a:pt x="22" y="2"/>
                      <a:pt x="22" y="2"/>
                    </a:cubicBezTo>
                    <a:cubicBezTo>
                      <a:pt x="21" y="2"/>
                      <a:pt x="21" y="2"/>
                      <a:pt x="21" y="2"/>
                    </a:cubicBezTo>
                    <a:cubicBezTo>
                      <a:pt x="20" y="2"/>
                      <a:pt x="20" y="2"/>
                      <a:pt x="20" y="2"/>
                    </a:cubicBezTo>
                    <a:cubicBezTo>
                      <a:pt x="19" y="2"/>
                      <a:pt x="19" y="1"/>
                      <a:pt x="19" y="1"/>
                    </a:cubicBezTo>
                    <a:cubicBezTo>
                      <a:pt x="19" y="1"/>
                      <a:pt x="19" y="1"/>
                      <a:pt x="19" y="1"/>
                    </a:cubicBezTo>
                    <a:cubicBezTo>
                      <a:pt x="19" y="1"/>
                      <a:pt x="19" y="1"/>
                      <a:pt x="19" y="1"/>
                    </a:cubicBezTo>
                    <a:cubicBezTo>
                      <a:pt x="19" y="1"/>
                      <a:pt x="19" y="0"/>
                      <a:pt x="19" y="0"/>
                    </a:cubicBezTo>
                    <a:cubicBezTo>
                      <a:pt x="18" y="0"/>
                      <a:pt x="18" y="1"/>
                      <a:pt x="17" y="1"/>
                    </a:cubicBezTo>
                    <a:cubicBezTo>
                      <a:pt x="17" y="1"/>
                      <a:pt x="17" y="1"/>
                      <a:pt x="16" y="1"/>
                    </a:cubicBezTo>
                    <a:cubicBezTo>
                      <a:pt x="16" y="1"/>
                      <a:pt x="16" y="1"/>
                      <a:pt x="16" y="2"/>
                    </a:cubicBezTo>
                    <a:cubicBezTo>
                      <a:pt x="16" y="2"/>
                      <a:pt x="16" y="2"/>
                      <a:pt x="16" y="2"/>
                    </a:cubicBezTo>
                    <a:cubicBezTo>
                      <a:pt x="17" y="2"/>
                      <a:pt x="17" y="2"/>
                      <a:pt x="18" y="2"/>
                    </a:cubicBezTo>
                    <a:cubicBezTo>
                      <a:pt x="17" y="2"/>
                      <a:pt x="17" y="2"/>
                      <a:pt x="17" y="2"/>
                    </a:cubicBezTo>
                    <a:cubicBezTo>
                      <a:pt x="17" y="2"/>
                      <a:pt x="16" y="2"/>
                      <a:pt x="16" y="2"/>
                    </a:cubicBezTo>
                    <a:cubicBezTo>
                      <a:pt x="15" y="2"/>
                      <a:pt x="15" y="2"/>
                      <a:pt x="15" y="2"/>
                    </a:cubicBezTo>
                    <a:cubicBezTo>
                      <a:pt x="14" y="2"/>
                      <a:pt x="14" y="2"/>
                      <a:pt x="14" y="2"/>
                    </a:cubicBezTo>
                    <a:cubicBezTo>
                      <a:pt x="14" y="2"/>
                      <a:pt x="14" y="2"/>
                      <a:pt x="14" y="2"/>
                    </a:cubicBezTo>
                    <a:cubicBezTo>
                      <a:pt x="13" y="2"/>
                      <a:pt x="13" y="2"/>
                      <a:pt x="13" y="3"/>
                    </a:cubicBezTo>
                    <a:cubicBezTo>
                      <a:pt x="12" y="3"/>
                      <a:pt x="12" y="3"/>
                      <a:pt x="12" y="3"/>
                    </a:cubicBezTo>
                    <a:cubicBezTo>
                      <a:pt x="12" y="3"/>
                      <a:pt x="12" y="4"/>
                      <a:pt x="12" y="4"/>
                    </a:cubicBezTo>
                    <a:cubicBezTo>
                      <a:pt x="12" y="4"/>
                      <a:pt x="12" y="4"/>
                      <a:pt x="12" y="4"/>
                    </a:cubicBezTo>
                    <a:cubicBezTo>
                      <a:pt x="12" y="5"/>
                      <a:pt x="13" y="5"/>
                      <a:pt x="13" y="5"/>
                    </a:cubicBezTo>
                    <a:cubicBezTo>
                      <a:pt x="13" y="5"/>
                      <a:pt x="13" y="5"/>
                      <a:pt x="14" y="5"/>
                    </a:cubicBezTo>
                    <a:cubicBezTo>
                      <a:pt x="14" y="5"/>
                      <a:pt x="14" y="6"/>
                      <a:pt x="14" y="6"/>
                    </a:cubicBezTo>
                    <a:cubicBezTo>
                      <a:pt x="14" y="6"/>
                      <a:pt x="14" y="6"/>
                      <a:pt x="14" y="6"/>
                    </a:cubicBezTo>
                    <a:cubicBezTo>
                      <a:pt x="13" y="6"/>
                      <a:pt x="13" y="7"/>
                      <a:pt x="13" y="7"/>
                    </a:cubicBezTo>
                    <a:cubicBezTo>
                      <a:pt x="13" y="7"/>
                      <a:pt x="13" y="7"/>
                      <a:pt x="13" y="7"/>
                    </a:cubicBezTo>
                    <a:cubicBezTo>
                      <a:pt x="13" y="7"/>
                      <a:pt x="13" y="6"/>
                      <a:pt x="12" y="6"/>
                    </a:cubicBezTo>
                    <a:cubicBezTo>
                      <a:pt x="12" y="6"/>
                      <a:pt x="12" y="5"/>
                      <a:pt x="12" y="5"/>
                    </a:cubicBezTo>
                    <a:cubicBezTo>
                      <a:pt x="11" y="5"/>
                      <a:pt x="11" y="5"/>
                      <a:pt x="11" y="5"/>
                    </a:cubicBezTo>
                    <a:cubicBezTo>
                      <a:pt x="11" y="5"/>
                      <a:pt x="11" y="6"/>
                      <a:pt x="11" y="6"/>
                    </a:cubicBezTo>
                    <a:cubicBezTo>
                      <a:pt x="10" y="6"/>
                      <a:pt x="10" y="6"/>
                      <a:pt x="10" y="6"/>
                    </a:cubicBezTo>
                    <a:cubicBezTo>
                      <a:pt x="9" y="6"/>
                      <a:pt x="9" y="6"/>
                      <a:pt x="9" y="7"/>
                    </a:cubicBezTo>
                    <a:cubicBezTo>
                      <a:pt x="9" y="7"/>
                      <a:pt x="9" y="7"/>
                      <a:pt x="9" y="7"/>
                    </a:cubicBezTo>
                    <a:cubicBezTo>
                      <a:pt x="10" y="8"/>
                      <a:pt x="10" y="8"/>
                      <a:pt x="10" y="8"/>
                    </a:cubicBezTo>
                    <a:cubicBezTo>
                      <a:pt x="11" y="8"/>
                      <a:pt x="11" y="8"/>
                      <a:pt x="11" y="8"/>
                    </a:cubicBezTo>
                    <a:cubicBezTo>
                      <a:pt x="11" y="9"/>
                      <a:pt x="11" y="9"/>
                      <a:pt x="12" y="9"/>
                    </a:cubicBezTo>
                    <a:cubicBezTo>
                      <a:pt x="12" y="9"/>
                      <a:pt x="13" y="9"/>
                      <a:pt x="13" y="9"/>
                    </a:cubicBezTo>
                    <a:cubicBezTo>
                      <a:pt x="13" y="8"/>
                      <a:pt x="13" y="8"/>
                      <a:pt x="14" y="8"/>
                    </a:cubicBezTo>
                    <a:cubicBezTo>
                      <a:pt x="14" y="8"/>
                      <a:pt x="14" y="8"/>
                      <a:pt x="14" y="8"/>
                    </a:cubicBezTo>
                    <a:cubicBezTo>
                      <a:pt x="14" y="8"/>
                      <a:pt x="14" y="8"/>
                      <a:pt x="14" y="8"/>
                    </a:cubicBezTo>
                    <a:cubicBezTo>
                      <a:pt x="15" y="9"/>
                      <a:pt x="15" y="9"/>
                      <a:pt x="15" y="9"/>
                    </a:cubicBezTo>
                    <a:cubicBezTo>
                      <a:pt x="15" y="9"/>
                      <a:pt x="16" y="9"/>
                      <a:pt x="16" y="9"/>
                    </a:cubicBezTo>
                    <a:cubicBezTo>
                      <a:pt x="15" y="9"/>
                      <a:pt x="15" y="10"/>
                      <a:pt x="15" y="10"/>
                    </a:cubicBezTo>
                    <a:cubicBezTo>
                      <a:pt x="15" y="9"/>
                      <a:pt x="14" y="9"/>
                      <a:pt x="14" y="9"/>
                    </a:cubicBezTo>
                    <a:cubicBezTo>
                      <a:pt x="14" y="9"/>
                      <a:pt x="14" y="9"/>
                      <a:pt x="13" y="9"/>
                    </a:cubicBezTo>
                    <a:cubicBezTo>
                      <a:pt x="13" y="9"/>
                      <a:pt x="13" y="9"/>
                      <a:pt x="12" y="9"/>
                    </a:cubicBezTo>
                    <a:cubicBezTo>
                      <a:pt x="12" y="10"/>
                      <a:pt x="12" y="10"/>
                      <a:pt x="12" y="10"/>
                    </a:cubicBezTo>
                    <a:cubicBezTo>
                      <a:pt x="12" y="10"/>
                      <a:pt x="12" y="10"/>
                      <a:pt x="12" y="10"/>
                    </a:cubicBezTo>
                    <a:cubicBezTo>
                      <a:pt x="12" y="11"/>
                      <a:pt x="12" y="11"/>
                      <a:pt x="12" y="11"/>
                    </a:cubicBezTo>
                    <a:cubicBezTo>
                      <a:pt x="12" y="11"/>
                      <a:pt x="12" y="11"/>
                      <a:pt x="12" y="12"/>
                    </a:cubicBezTo>
                    <a:cubicBezTo>
                      <a:pt x="12" y="12"/>
                      <a:pt x="12" y="12"/>
                      <a:pt x="12" y="12"/>
                    </a:cubicBezTo>
                    <a:cubicBezTo>
                      <a:pt x="12" y="12"/>
                      <a:pt x="12" y="13"/>
                      <a:pt x="12" y="13"/>
                    </a:cubicBezTo>
                    <a:cubicBezTo>
                      <a:pt x="11" y="13"/>
                      <a:pt x="11" y="13"/>
                      <a:pt x="11" y="13"/>
                    </a:cubicBezTo>
                    <a:cubicBezTo>
                      <a:pt x="11" y="14"/>
                      <a:pt x="11" y="14"/>
                      <a:pt x="11" y="14"/>
                    </a:cubicBezTo>
                    <a:cubicBezTo>
                      <a:pt x="11" y="14"/>
                      <a:pt x="11" y="14"/>
                      <a:pt x="11" y="14"/>
                    </a:cubicBezTo>
                    <a:cubicBezTo>
                      <a:pt x="11" y="14"/>
                      <a:pt x="10" y="14"/>
                      <a:pt x="10" y="14"/>
                    </a:cubicBezTo>
                    <a:cubicBezTo>
                      <a:pt x="10" y="14"/>
                      <a:pt x="9" y="14"/>
                      <a:pt x="9" y="14"/>
                    </a:cubicBezTo>
                    <a:cubicBezTo>
                      <a:pt x="9" y="14"/>
                      <a:pt x="9" y="14"/>
                      <a:pt x="9" y="13"/>
                    </a:cubicBezTo>
                    <a:cubicBezTo>
                      <a:pt x="8" y="13"/>
                      <a:pt x="8" y="13"/>
                      <a:pt x="7" y="13"/>
                    </a:cubicBezTo>
                    <a:cubicBezTo>
                      <a:pt x="7" y="13"/>
                      <a:pt x="7" y="12"/>
                      <a:pt x="7" y="12"/>
                    </a:cubicBezTo>
                    <a:cubicBezTo>
                      <a:pt x="7" y="12"/>
                      <a:pt x="7" y="12"/>
                      <a:pt x="7" y="12"/>
                    </a:cubicBezTo>
                    <a:cubicBezTo>
                      <a:pt x="6" y="12"/>
                      <a:pt x="6" y="12"/>
                      <a:pt x="6" y="12"/>
                    </a:cubicBezTo>
                    <a:cubicBezTo>
                      <a:pt x="6" y="12"/>
                      <a:pt x="6" y="12"/>
                      <a:pt x="6" y="12"/>
                    </a:cubicBezTo>
                    <a:cubicBezTo>
                      <a:pt x="6" y="12"/>
                      <a:pt x="6" y="11"/>
                      <a:pt x="6" y="11"/>
                    </a:cubicBezTo>
                    <a:cubicBezTo>
                      <a:pt x="6" y="11"/>
                      <a:pt x="6" y="11"/>
                      <a:pt x="6" y="11"/>
                    </a:cubicBezTo>
                    <a:cubicBezTo>
                      <a:pt x="6" y="11"/>
                      <a:pt x="6" y="11"/>
                      <a:pt x="6" y="11"/>
                    </a:cubicBezTo>
                    <a:cubicBezTo>
                      <a:pt x="6" y="11"/>
                      <a:pt x="5" y="11"/>
                      <a:pt x="5" y="11"/>
                    </a:cubicBezTo>
                    <a:cubicBezTo>
                      <a:pt x="4" y="11"/>
                      <a:pt x="4" y="11"/>
                      <a:pt x="3" y="11"/>
                    </a:cubicBezTo>
                    <a:cubicBezTo>
                      <a:pt x="3" y="11"/>
                      <a:pt x="3" y="11"/>
                      <a:pt x="3" y="11"/>
                    </a:cubicBezTo>
                    <a:cubicBezTo>
                      <a:pt x="3" y="11"/>
                      <a:pt x="2" y="11"/>
                      <a:pt x="2" y="11"/>
                    </a:cubicBezTo>
                    <a:cubicBezTo>
                      <a:pt x="2" y="12"/>
                      <a:pt x="2" y="12"/>
                      <a:pt x="2" y="12"/>
                    </a:cubicBezTo>
                    <a:cubicBezTo>
                      <a:pt x="1" y="12"/>
                      <a:pt x="1" y="12"/>
                      <a:pt x="1" y="13"/>
                    </a:cubicBezTo>
                    <a:cubicBezTo>
                      <a:pt x="0" y="13"/>
                      <a:pt x="0" y="14"/>
                      <a:pt x="0" y="14"/>
                    </a:cubicBezTo>
                    <a:cubicBezTo>
                      <a:pt x="0" y="14"/>
                      <a:pt x="0" y="14"/>
                      <a:pt x="0" y="14"/>
                    </a:cubicBezTo>
                    <a:cubicBezTo>
                      <a:pt x="0" y="15"/>
                      <a:pt x="0" y="15"/>
                      <a:pt x="1" y="16"/>
                    </a:cubicBezTo>
                    <a:cubicBezTo>
                      <a:pt x="0" y="16"/>
                      <a:pt x="0" y="16"/>
                      <a:pt x="0" y="16"/>
                    </a:cubicBezTo>
                    <a:cubicBezTo>
                      <a:pt x="1" y="16"/>
                      <a:pt x="1" y="16"/>
                      <a:pt x="1" y="16"/>
                    </a:cubicBezTo>
                    <a:cubicBezTo>
                      <a:pt x="1" y="17"/>
                      <a:pt x="1" y="17"/>
                      <a:pt x="1" y="18"/>
                    </a:cubicBezTo>
                    <a:cubicBezTo>
                      <a:pt x="1" y="18"/>
                      <a:pt x="0" y="18"/>
                      <a:pt x="0" y="18"/>
                    </a:cubicBezTo>
                    <a:cubicBezTo>
                      <a:pt x="0" y="18"/>
                      <a:pt x="0" y="19"/>
                      <a:pt x="0" y="19"/>
                    </a:cubicBezTo>
                    <a:cubicBezTo>
                      <a:pt x="1" y="19"/>
                      <a:pt x="1" y="19"/>
                      <a:pt x="1" y="19"/>
                    </a:cubicBezTo>
                    <a:cubicBezTo>
                      <a:pt x="1" y="19"/>
                      <a:pt x="1" y="19"/>
                      <a:pt x="2" y="19"/>
                    </a:cubicBezTo>
                    <a:cubicBezTo>
                      <a:pt x="2" y="19"/>
                      <a:pt x="2" y="19"/>
                      <a:pt x="2" y="19"/>
                    </a:cubicBezTo>
                    <a:cubicBezTo>
                      <a:pt x="3" y="19"/>
                      <a:pt x="3" y="19"/>
                      <a:pt x="3" y="18"/>
                    </a:cubicBezTo>
                    <a:cubicBezTo>
                      <a:pt x="3" y="18"/>
                      <a:pt x="4" y="18"/>
                      <a:pt x="4" y="19"/>
                    </a:cubicBezTo>
                    <a:cubicBezTo>
                      <a:pt x="4" y="19"/>
                      <a:pt x="4" y="19"/>
                      <a:pt x="4" y="19"/>
                    </a:cubicBezTo>
                    <a:cubicBezTo>
                      <a:pt x="4" y="19"/>
                      <a:pt x="4" y="19"/>
                      <a:pt x="4" y="20"/>
                    </a:cubicBezTo>
                    <a:cubicBezTo>
                      <a:pt x="5" y="20"/>
                      <a:pt x="5" y="19"/>
                      <a:pt x="5" y="19"/>
                    </a:cubicBezTo>
                    <a:cubicBezTo>
                      <a:pt x="5" y="20"/>
                      <a:pt x="6" y="20"/>
                      <a:pt x="6" y="20"/>
                    </a:cubicBezTo>
                    <a:cubicBezTo>
                      <a:pt x="6" y="20"/>
                      <a:pt x="6" y="21"/>
                      <a:pt x="6" y="21"/>
                    </a:cubicBezTo>
                    <a:cubicBezTo>
                      <a:pt x="7" y="21"/>
                      <a:pt x="7" y="22"/>
                      <a:pt x="7" y="22"/>
                    </a:cubicBezTo>
                    <a:cubicBezTo>
                      <a:pt x="7" y="22"/>
                      <a:pt x="7" y="22"/>
                      <a:pt x="8" y="22"/>
                    </a:cubicBezTo>
                    <a:cubicBezTo>
                      <a:pt x="8" y="22"/>
                      <a:pt x="8" y="23"/>
                      <a:pt x="8" y="23"/>
                    </a:cubicBezTo>
                    <a:cubicBezTo>
                      <a:pt x="9" y="23"/>
                      <a:pt x="9" y="23"/>
                      <a:pt x="9" y="23"/>
                    </a:cubicBezTo>
                    <a:cubicBezTo>
                      <a:pt x="9" y="23"/>
                      <a:pt x="9" y="23"/>
                      <a:pt x="9" y="23"/>
                    </a:cubicBezTo>
                    <a:cubicBezTo>
                      <a:pt x="9" y="24"/>
                      <a:pt x="9" y="24"/>
                      <a:pt x="9" y="24"/>
                    </a:cubicBezTo>
                    <a:cubicBezTo>
                      <a:pt x="9" y="25"/>
                      <a:pt x="9" y="25"/>
                      <a:pt x="9" y="25"/>
                    </a:cubicBezTo>
                    <a:cubicBezTo>
                      <a:pt x="9" y="25"/>
                      <a:pt x="10" y="25"/>
                      <a:pt x="10" y="26"/>
                    </a:cubicBezTo>
                    <a:cubicBezTo>
                      <a:pt x="10" y="26"/>
                      <a:pt x="10" y="26"/>
                      <a:pt x="10" y="26"/>
                    </a:cubicBezTo>
                    <a:cubicBezTo>
                      <a:pt x="10" y="27"/>
                      <a:pt x="10" y="27"/>
                      <a:pt x="10" y="27"/>
                    </a:cubicBezTo>
                    <a:cubicBezTo>
                      <a:pt x="10" y="27"/>
                      <a:pt x="10" y="27"/>
                      <a:pt x="11" y="27"/>
                    </a:cubicBezTo>
                    <a:cubicBezTo>
                      <a:pt x="11" y="27"/>
                      <a:pt x="11" y="27"/>
                      <a:pt x="11" y="27"/>
                    </a:cubicBezTo>
                    <a:cubicBezTo>
                      <a:pt x="11" y="27"/>
                      <a:pt x="12" y="27"/>
                      <a:pt x="12" y="27"/>
                    </a:cubicBezTo>
                    <a:cubicBezTo>
                      <a:pt x="12" y="27"/>
                      <a:pt x="12" y="28"/>
                      <a:pt x="12" y="28"/>
                    </a:cubicBezTo>
                    <a:cubicBezTo>
                      <a:pt x="12" y="28"/>
                      <a:pt x="13" y="28"/>
                      <a:pt x="13" y="28"/>
                    </a:cubicBezTo>
                    <a:cubicBezTo>
                      <a:pt x="13" y="28"/>
                      <a:pt x="14" y="27"/>
                      <a:pt x="14" y="27"/>
                    </a:cubicBezTo>
                    <a:cubicBezTo>
                      <a:pt x="14" y="27"/>
                      <a:pt x="15" y="27"/>
                      <a:pt x="15" y="26"/>
                    </a:cubicBezTo>
                    <a:cubicBezTo>
                      <a:pt x="15" y="26"/>
                      <a:pt x="15" y="26"/>
                      <a:pt x="16" y="26"/>
                    </a:cubicBezTo>
                    <a:cubicBezTo>
                      <a:pt x="16" y="25"/>
                      <a:pt x="16" y="25"/>
                      <a:pt x="16" y="25"/>
                    </a:cubicBezTo>
                    <a:cubicBezTo>
                      <a:pt x="16" y="25"/>
                      <a:pt x="16" y="25"/>
                      <a:pt x="15" y="25"/>
                    </a:cubicBezTo>
                    <a:cubicBezTo>
                      <a:pt x="15" y="24"/>
                      <a:pt x="14" y="24"/>
                      <a:pt x="14" y="23"/>
                    </a:cubicBezTo>
                    <a:cubicBezTo>
                      <a:pt x="14" y="23"/>
                      <a:pt x="14" y="23"/>
                      <a:pt x="14" y="23"/>
                    </a:cubicBezTo>
                    <a:cubicBezTo>
                      <a:pt x="15" y="22"/>
                      <a:pt x="15" y="22"/>
                      <a:pt x="16" y="21"/>
                    </a:cubicBezTo>
                    <a:cubicBezTo>
                      <a:pt x="16" y="21"/>
                      <a:pt x="16" y="22"/>
                      <a:pt x="16" y="22"/>
                    </a:cubicBezTo>
                    <a:cubicBezTo>
                      <a:pt x="15" y="22"/>
                      <a:pt x="15" y="22"/>
                      <a:pt x="15" y="23"/>
                    </a:cubicBezTo>
                    <a:cubicBezTo>
                      <a:pt x="15" y="23"/>
                      <a:pt x="16" y="24"/>
                      <a:pt x="16" y="24"/>
                    </a:cubicBezTo>
                    <a:cubicBezTo>
                      <a:pt x="16" y="24"/>
                      <a:pt x="16" y="24"/>
                      <a:pt x="17" y="24"/>
                    </a:cubicBezTo>
                    <a:cubicBezTo>
                      <a:pt x="17" y="24"/>
                      <a:pt x="17" y="24"/>
                      <a:pt x="18" y="23"/>
                    </a:cubicBezTo>
                    <a:cubicBezTo>
                      <a:pt x="18" y="23"/>
                      <a:pt x="19" y="24"/>
                      <a:pt x="19" y="24"/>
                    </a:cubicBezTo>
                    <a:cubicBezTo>
                      <a:pt x="20" y="23"/>
                      <a:pt x="20" y="23"/>
                      <a:pt x="21" y="23"/>
                    </a:cubicBezTo>
                    <a:cubicBezTo>
                      <a:pt x="21" y="23"/>
                      <a:pt x="21" y="23"/>
                      <a:pt x="21" y="22"/>
                    </a:cubicBezTo>
                    <a:cubicBezTo>
                      <a:pt x="21" y="22"/>
                      <a:pt x="21" y="22"/>
                      <a:pt x="22" y="22"/>
                    </a:cubicBezTo>
                    <a:cubicBezTo>
                      <a:pt x="22" y="22"/>
                      <a:pt x="23" y="21"/>
                      <a:pt x="23" y="21"/>
                    </a:cubicBezTo>
                    <a:cubicBezTo>
                      <a:pt x="23" y="21"/>
                      <a:pt x="23" y="21"/>
                      <a:pt x="24" y="21"/>
                    </a:cubicBezTo>
                    <a:cubicBezTo>
                      <a:pt x="24" y="21"/>
                      <a:pt x="24" y="21"/>
                      <a:pt x="24" y="21"/>
                    </a:cubicBezTo>
                    <a:cubicBezTo>
                      <a:pt x="24" y="21"/>
                      <a:pt x="25" y="20"/>
                      <a:pt x="25" y="20"/>
                    </a:cubicBezTo>
                    <a:cubicBezTo>
                      <a:pt x="25" y="20"/>
                      <a:pt x="25" y="20"/>
                      <a:pt x="24" y="20"/>
                    </a:cubicBezTo>
                    <a:cubicBezTo>
                      <a:pt x="25" y="19"/>
                      <a:pt x="25" y="19"/>
                      <a:pt x="25" y="19"/>
                    </a:cubicBezTo>
                    <a:cubicBezTo>
                      <a:pt x="26" y="19"/>
                      <a:pt x="26" y="19"/>
                      <a:pt x="26" y="19"/>
                    </a:cubicBezTo>
                    <a:cubicBezTo>
                      <a:pt x="25" y="19"/>
                      <a:pt x="25" y="19"/>
                      <a:pt x="24" y="19"/>
                    </a:cubicBezTo>
                    <a:cubicBezTo>
                      <a:pt x="24" y="19"/>
                      <a:pt x="24" y="18"/>
                      <a:pt x="24" y="18"/>
                    </a:cubicBezTo>
                    <a:cubicBezTo>
                      <a:pt x="24" y="18"/>
                      <a:pt x="24" y="18"/>
                      <a:pt x="25" y="18"/>
                    </a:cubicBezTo>
                    <a:cubicBezTo>
                      <a:pt x="25" y="18"/>
                      <a:pt x="25" y="18"/>
                      <a:pt x="25" y="18"/>
                    </a:cubicBezTo>
                    <a:cubicBezTo>
                      <a:pt x="25" y="18"/>
                      <a:pt x="25" y="18"/>
                      <a:pt x="26" y="18"/>
                    </a:cubicBezTo>
                    <a:cubicBezTo>
                      <a:pt x="26" y="18"/>
                      <a:pt x="26" y="17"/>
                      <a:pt x="26" y="17"/>
                    </a:cubicBezTo>
                    <a:cubicBezTo>
                      <a:pt x="26" y="17"/>
                      <a:pt x="26" y="17"/>
                      <a:pt x="25" y="17"/>
                    </a:cubicBezTo>
                    <a:cubicBezTo>
                      <a:pt x="25" y="16"/>
                      <a:pt x="26" y="16"/>
                      <a:pt x="26" y="16"/>
                    </a:cubicBezTo>
                    <a:cubicBezTo>
                      <a:pt x="26" y="16"/>
                      <a:pt x="26" y="16"/>
                      <a:pt x="27"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183" name="Freeform 1124"/>
              <p:cNvSpPr>
                <a:spLocks/>
              </p:cNvSpPr>
              <p:nvPr/>
            </p:nvSpPr>
            <p:spPr bwMode="auto">
              <a:xfrm>
                <a:off x="1373" y="2040"/>
                <a:ext cx="2" cy="3"/>
              </a:xfrm>
              <a:custGeom>
                <a:avLst/>
                <a:gdLst>
                  <a:gd name="T0" fmla="*/ 0 w 1"/>
                  <a:gd name="T1" fmla="*/ 1 h 1"/>
                  <a:gd name="T2" fmla="*/ 1 w 1"/>
                  <a:gd name="T3" fmla="*/ 1 h 1"/>
                  <a:gd name="T4" fmla="*/ 1 w 1"/>
                  <a:gd name="T5" fmla="*/ 1 h 1"/>
                  <a:gd name="T6" fmla="*/ 1 w 1"/>
                  <a:gd name="T7" fmla="*/ 0 h 1"/>
                  <a:gd name="T8" fmla="*/ 1 w 1"/>
                  <a:gd name="T9" fmla="*/ 0 h 1"/>
                  <a:gd name="T10" fmla="*/ 0 w 1"/>
                  <a:gd name="T11" fmla="*/ 1 h 1"/>
                </a:gdLst>
                <a:ahLst/>
                <a:cxnLst>
                  <a:cxn ang="0">
                    <a:pos x="T0" y="T1"/>
                  </a:cxn>
                  <a:cxn ang="0">
                    <a:pos x="T2" y="T3"/>
                  </a:cxn>
                  <a:cxn ang="0">
                    <a:pos x="T4" y="T5"/>
                  </a:cxn>
                  <a:cxn ang="0">
                    <a:pos x="T6" y="T7"/>
                  </a:cxn>
                  <a:cxn ang="0">
                    <a:pos x="T8" y="T9"/>
                  </a:cxn>
                  <a:cxn ang="0">
                    <a:pos x="T10" y="T11"/>
                  </a:cxn>
                </a:cxnLst>
                <a:rect l="0" t="0" r="r" b="b"/>
                <a:pathLst>
                  <a:path w="1" h="1">
                    <a:moveTo>
                      <a:pt x="0" y="1"/>
                    </a:moveTo>
                    <a:cubicBezTo>
                      <a:pt x="1" y="1"/>
                      <a:pt x="1" y="1"/>
                      <a:pt x="1" y="1"/>
                    </a:cubicBezTo>
                    <a:cubicBezTo>
                      <a:pt x="1" y="1"/>
                      <a:pt x="1" y="1"/>
                      <a:pt x="1" y="1"/>
                    </a:cubicBezTo>
                    <a:cubicBezTo>
                      <a:pt x="1" y="1"/>
                      <a:pt x="1" y="0"/>
                      <a:pt x="1" y="0"/>
                    </a:cubicBezTo>
                    <a:cubicBezTo>
                      <a:pt x="1" y="0"/>
                      <a:pt x="1" y="0"/>
                      <a:pt x="1" y="0"/>
                    </a:cubicBezTo>
                    <a:cubicBezTo>
                      <a:pt x="1" y="0"/>
                      <a:pt x="1"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184" name="Freeform 1125"/>
              <p:cNvSpPr>
                <a:spLocks/>
              </p:cNvSpPr>
              <p:nvPr/>
            </p:nvSpPr>
            <p:spPr bwMode="auto">
              <a:xfrm>
                <a:off x="1455" y="2095"/>
                <a:ext cx="8" cy="7"/>
              </a:xfrm>
              <a:custGeom>
                <a:avLst/>
                <a:gdLst>
                  <a:gd name="T0" fmla="*/ 2 w 3"/>
                  <a:gd name="T1" fmla="*/ 2 h 3"/>
                  <a:gd name="T2" fmla="*/ 2 w 3"/>
                  <a:gd name="T3" fmla="*/ 1 h 3"/>
                  <a:gd name="T4" fmla="*/ 2 w 3"/>
                  <a:gd name="T5" fmla="*/ 0 h 3"/>
                  <a:gd name="T6" fmla="*/ 2 w 3"/>
                  <a:gd name="T7" fmla="*/ 0 h 3"/>
                  <a:gd name="T8" fmla="*/ 1 w 3"/>
                  <a:gd name="T9" fmla="*/ 1 h 3"/>
                  <a:gd name="T10" fmla="*/ 0 w 3"/>
                  <a:gd name="T11" fmla="*/ 2 h 3"/>
                  <a:gd name="T12" fmla="*/ 1 w 3"/>
                  <a:gd name="T13" fmla="*/ 2 h 3"/>
                  <a:gd name="T14" fmla="*/ 0 w 3"/>
                  <a:gd name="T15" fmla="*/ 3 h 3"/>
                  <a:gd name="T16" fmla="*/ 2 w 3"/>
                  <a:gd name="T17" fmla="*/ 3 h 3"/>
                  <a:gd name="T18" fmla="*/ 3 w 3"/>
                  <a:gd name="T19" fmla="*/ 2 h 3"/>
                  <a:gd name="T20" fmla="*/ 2 w 3"/>
                  <a:gd name="T21" fmla="*/ 2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 h="3">
                    <a:moveTo>
                      <a:pt x="2" y="2"/>
                    </a:moveTo>
                    <a:cubicBezTo>
                      <a:pt x="2" y="2"/>
                      <a:pt x="2" y="1"/>
                      <a:pt x="2" y="1"/>
                    </a:cubicBezTo>
                    <a:cubicBezTo>
                      <a:pt x="2" y="1"/>
                      <a:pt x="2" y="1"/>
                      <a:pt x="2" y="0"/>
                    </a:cubicBezTo>
                    <a:cubicBezTo>
                      <a:pt x="2" y="0"/>
                      <a:pt x="2" y="0"/>
                      <a:pt x="2" y="0"/>
                    </a:cubicBezTo>
                    <a:cubicBezTo>
                      <a:pt x="2" y="0"/>
                      <a:pt x="2" y="1"/>
                      <a:pt x="1" y="1"/>
                    </a:cubicBezTo>
                    <a:cubicBezTo>
                      <a:pt x="1" y="1"/>
                      <a:pt x="1" y="1"/>
                      <a:pt x="0" y="2"/>
                    </a:cubicBezTo>
                    <a:cubicBezTo>
                      <a:pt x="0" y="2"/>
                      <a:pt x="0" y="2"/>
                      <a:pt x="1" y="2"/>
                    </a:cubicBezTo>
                    <a:cubicBezTo>
                      <a:pt x="0" y="3"/>
                      <a:pt x="0" y="3"/>
                      <a:pt x="0" y="3"/>
                    </a:cubicBezTo>
                    <a:cubicBezTo>
                      <a:pt x="1" y="3"/>
                      <a:pt x="1" y="3"/>
                      <a:pt x="2" y="3"/>
                    </a:cubicBezTo>
                    <a:cubicBezTo>
                      <a:pt x="2" y="3"/>
                      <a:pt x="2" y="3"/>
                      <a:pt x="3" y="2"/>
                    </a:cubicBezTo>
                    <a:cubicBezTo>
                      <a:pt x="3" y="2"/>
                      <a:pt x="2" y="2"/>
                      <a:pt x="2"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185" name="Freeform 1126"/>
              <p:cNvSpPr>
                <a:spLocks/>
              </p:cNvSpPr>
              <p:nvPr/>
            </p:nvSpPr>
            <p:spPr bwMode="auto">
              <a:xfrm>
                <a:off x="1621" y="2225"/>
                <a:ext cx="2" cy="2"/>
              </a:xfrm>
              <a:custGeom>
                <a:avLst/>
                <a:gdLst>
                  <a:gd name="T0" fmla="*/ 1 w 1"/>
                  <a:gd name="T1" fmla="*/ 1 h 1"/>
                  <a:gd name="T2" fmla="*/ 1 w 1"/>
                  <a:gd name="T3" fmla="*/ 0 h 1"/>
                  <a:gd name="T4" fmla="*/ 1 w 1"/>
                  <a:gd name="T5" fmla="*/ 0 h 1"/>
                  <a:gd name="T6" fmla="*/ 0 w 1"/>
                  <a:gd name="T7" fmla="*/ 0 h 1"/>
                  <a:gd name="T8" fmla="*/ 1 w 1"/>
                  <a:gd name="T9" fmla="*/ 1 h 1"/>
                  <a:gd name="T10" fmla="*/ 1 w 1"/>
                  <a:gd name="T11" fmla="*/ 1 h 1"/>
                  <a:gd name="T12" fmla="*/ 1 w 1"/>
                  <a:gd name="T13" fmla="*/ 1 h 1"/>
                </a:gdLst>
                <a:ahLst/>
                <a:cxnLst>
                  <a:cxn ang="0">
                    <a:pos x="T0" y="T1"/>
                  </a:cxn>
                  <a:cxn ang="0">
                    <a:pos x="T2" y="T3"/>
                  </a:cxn>
                  <a:cxn ang="0">
                    <a:pos x="T4" y="T5"/>
                  </a:cxn>
                  <a:cxn ang="0">
                    <a:pos x="T6" y="T7"/>
                  </a:cxn>
                  <a:cxn ang="0">
                    <a:pos x="T8" y="T9"/>
                  </a:cxn>
                  <a:cxn ang="0">
                    <a:pos x="T10" y="T11"/>
                  </a:cxn>
                  <a:cxn ang="0">
                    <a:pos x="T12" y="T13"/>
                  </a:cxn>
                </a:cxnLst>
                <a:rect l="0" t="0" r="r" b="b"/>
                <a:pathLst>
                  <a:path w="1" h="1">
                    <a:moveTo>
                      <a:pt x="1" y="1"/>
                    </a:moveTo>
                    <a:cubicBezTo>
                      <a:pt x="1" y="1"/>
                      <a:pt x="1" y="0"/>
                      <a:pt x="1" y="0"/>
                    </a:cubicBezTo>
                    <a:cubicBezTo>
                      <a:pt x="1" y="0"/>
                      <a:pt x="1" y="0"/>
                      <a:pt x="1" y="0"/>
                    </a:cubicBezTo>
                    <a:cubicBezTo>
                      <a:pt x="0" y="0"/>
                      <a:pt x="0" y="0"/>
                      <a:pt x="0" y="0"/>
                    </a:cubicBezTo>
                    <a:cubicBezTo>
                      <a:pt x="0" y="0"/>
                      <a:pt x="1" y="0"/>
                      <a:pt x="1" y="1"/>
                    </a:cubicBezTo>
                    <a:cubicBezTo>
                      <a:pt x="1" y="1"/>
                      <a:pt x="1" y="1"/>
                      <a:pt x="1" y="1"/>
                    </a:cubicBezTo>
                    <a:cubicBezTo>
                      <a:pt x="1" y="1"/>
                      <a:pt x="1"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186" name="Freeform 1127"/>
              <p:cNvSpPr>
                <a:spLocks/>
              </p:cNvSpPr>
              <p:nvPr/>
            </p:nvSpPr>
            <p:spPr bwMode="auto">
              <a:xfrm>
                <a:off x="1481" y="2329"/>
                <a:ext cx="3" cy="3"/>
              </a:xfrm>
              <a:custGeom>
                <a:avLst/>
                <a:gdLst>
                  <a:gd name="T0" fmla="*/ 1 w 1"/>
                  <a:gd name="T1" fmla="*/ 1 h 1"/>
                  <a:gd name="T2" fmla="*/ 1 w 1"/>
                  <a:gd name="T3" fmla="*/ 0 h 1"/>
                  <a:gd name="T4" fmla="*/ 1 w 1"/>
                  <a:gd name="T5" fmla="*/ 0 h 1"/>
                  <a:gd name="T6" fmla="*/ 0 w 1"/>
                  <a:gd name="T7" fmla="*/ 0 h 1"/>
                  <a:gd name="T8" fmla="*/ 1 w 1"/>
                  <a:gd name="T9" fmla="*/ 1 h 1"/>
                  <a:gd name="T10" fmla="*/ 1 w 1"/>
                  <a:gd name="T11" fmla="*/ 1 h 1"/>
                  <a:gd name="T12" fmla="*/ 1 w 1"/>
                  <a:gd name="T13" fmla="*/ 1 h 1"/>
                </a:gdLst>
                <a:ahLst/>
                <a:cxnLst>
                  <a:cxn ang="0">
                    <a:pos x="T0" y="T1"/>
                  </a:cxn>
                  <a:cxn ang="0">
                    <a:pos x="T2" y="T3"/>
                  </a:cxn>
                  <a:cxn ang="0">
                    <a:pos x="T4" y="T5"/>
                  </a:cxn>
                  <a:cxn ang="0">
                    <a:pos x="T6" y="T7"/>
                  </a:cxn>
                  <a:cxn ang="0">
                    <a:pos x="T8" y="T9"/>
                  </a:cxn>
                  <a:cxn ang="0">
                    <a:pos x="T10" y="T11"/>
                  </a:cxn>
                  <a:cxn ang="0">
                    <a:pos x="T12" y="T13"/>
                  </a:cxn>
                </a:cxnLst>
                <a:rect l="0" t="0" r="r" b="b"/>
                <a:pathLst>
                  <a:path w="1" h="1">
                    <a:moveTo>
                      <a:pt x="1" y="1"/>
                    </a:moveTo>
                    <a:cubicBezTo>
                      <a:pt x="1" y="1"/>
                      <a:pt x="1" y="0"/>
                      <a:pt x="1" y="0"/>
                    </a:cubicBezTo>
                    <a:cubicBezTo>
                      <a:pt x="1" y="0"/>
                      <a:pt x="1" y="0"/>
                      <a:pt x="1" y="0"/>
                    </a:cubicBezTo>
                    <a:cubicBezTo>
                      <a:pt x="1" y="0"/>
                      <a:pt x="1" y="0"/>
                      <a:pt x="0" y="0"/>
                    </a:cubicBezTo>
                    <a:cubicBezTo>
                      <a:pt x="0" y="1"/>
                      <a:pt x="1" y="1"/>
                      <a:pt x="1" y="1"/>
                    </a:cubicBezTo>
                    <a:cubicBezTo>
                      <a:pt x="1" y="1"/>
                      <a:pt x="1" y="1"/>
                      <a:pt x="1" y="1"/>
                    </a:cubicBezTo>
                    <a:cubicBezTo>
                      <a:pt x="1" y="1"/>
                      <a:pt x="1"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187" name="Freeform 1128"/>
              <p:cNvSpPr>
                <a:spLocks/>
              </p:cNvSpPr>
              <p:nvPr/>
            </p:nvSpPr>
            <p:spPr bwMode="auto">
              <a:xfrm>
                <a:off x="1465" y="2135"/>
                <a:ext cx="5" cy="7"/>
              </a:xfrm>
              <a:custGeom>
                <a:avLst/>
                <a:gdLst>
                  <a:gd name="T0" fmla="*/ 1 w 2"/>
                  <a:gd name="T1" fmla="*/ 0 h 3"/>
                  <a:gd name="T2" fmla="*/ 0 w 2"/>
                  <a:gd name="T3" fmla="*/ 0 h 3"/>
                  <a:gd name="T4" fmla="*/ 0 w 2"/>
                  <a:gd name="T5" fmla="*/ 1 h 3"/>
                  <a:gd name="T6" fmla="*/ 0 w 2"/>
                  <a:gd name="T7" fmla="*/ 2 h 3"/>
                  <a:gd name="T8" fmla="*/ 0 w 2"/>
                  <a:gd name="T9" fmla="*/ 2 h 3"/>
                  <a:gd name="T10" fmla="*/ 1 w 2"/>
                  <a:gd name="T11" fmla="*/ 3 h 3"/>
                  <a:gd name="T12" fmla="*/ 1 w 2"/>
                  <a:gd name="T13" fmla="*/ 3 h 3"/>
                  <a:gd name="T14" fmla="*/ 1 w 2"/>
                  <a:gd name="T15" fmla="*/ 3 h 3"/>
                  <a:gd name="T16" fmla="*/ 2 w 2"/>
                  <a:gd name="T17" fmla="*/ 2 h 3"/>
                  <a:gd name="T18" fmla="*/ 1 w 2"/>
                  <a:gd name="T19" fmla="*/ 1 h 3"/>
                  <a:gd name="T20" fmla="*/ 1 w 2"/>
                  <a:gd name="T21" fmla="*/ 1 h 3"/>
                  <a:gd name="T22" fmla="*/ 1 w 2"/>
                  <a:gd name="T23" fmla="*/ 1 h 3"/>
                  <a:gd name="T24" fmla="*/ 1 w 2"/>
                  <a:gd name="T25"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3">
                    <a:moveTo>
                      <a:pt x="1" y="0"/>
                    </a:moveTo>
                    <a:cubicBezTo>
                      <a:pt x="1" y="0"/>
                      <a:pt x="1" y="0"/>
                      <a:pt x="0" y="0"/>
                    </a:cubicBezTo>
                    <a:cubicBezTo>
                      <a:pt x="0" y="1"/>
                      <a:pt x="0" y="1"/>
                      <a:pt x="0" y="1"/>
                    </a:cubicBezTo>
                    <a:cubicBezTo>
                      <a:pt x="0" y="1"/>
                      <a:pt x="0" y="2"/>
                      <a:pt x="0" y="2"/>
                    </a:cubicBezTo>
                    <a:cubicBezTo>
                      <a:pt x="0" y="2"/>
                      <a:pt x="0" y="2"/>
                      <a:pt x="0" y="2"/>
                    </a:cubicBezTo>
                    <a:cubicBezTo>
                      <a:pt x="0" y="3"/>
                      <a:pt x="1" y="3"/>
                      <a:pt x="1" y="3"/>
                    </a:cubicBezTo>
                    <a:cubicBezTo>
                      <a:pt x="1" y="3"/>
                      <a:pt x="1" y="3"/>
                      <a:pt x="1" y="3"/>
                    </a:cubicBezTo>
                    <a:cubicBezTo>
                      <a:pt x="1" y="3"/>
                      <a:pt x="1" y="3"/>
                      <a:pt x="1" y="3"/>
                    </a:cubicBezTo>
                    <a:cubicBezTo>
                      <a:pt x="1" y="3"/>
                      <a:pt x="2" y="2"/>
                      <a:pt x="2" y="2"/>
                    </a:cubicBezTo>
                    <a:cubicBezTo>
                      <a:pt x="2" y="2"/>
                      <a:pt x="1" y="2"/>
                      <a:pt x="1" y="1"/>
                    </a:cubicBezTo>
                    <a:cubicBezTo>
                      <a:pt x="1" y="1"/>
                      <a:pt x="1" y="1"/>
                      <a:pt x="1" y="1"/>
                    </a:cubicBezTo>
                    <a:cubicBezTo>
                      <a:pt x="1" y="1"/>
                      <a:pt x="1" y="1"/>
                      <a:pt x="1" y="1"/>
                    </a:cubicBezTo>
                    <a:cubicBezTo>
                      <a:pt x="1" y="1"/>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188" name="Freeform 1129"/>
              <p:cNvSpPr>
                <a:spLocks/>
              </p:cNvSpPr>
              <p:nvPr/>
            </p:nvSpPr>
            <p:spPr bwMode="auto">
              <a:xfrm>
                <a:off x="1486" y="2346"/>
                <a:ext cx="5" cy="5"/>
              </a:xfrm>
              <a:custGeom>
                <a:avLst/>
                <a:gdLst>
                  <a:gd name="T0" fmla="*/ 1 w 2"/>
                  <a:gd name="T1" fmla="*/ 2 h 2"/>
                  <a:gd name="T2" fmla="*/ 2 w 2"/>
                  <a:gd name="T3" fmla="*/ 1 h 2"/>
                  <a:gd name="T4" fmla="*/ 2 w 2"/>
                  <a:gd name="T5" fmla="*/ 0 h 2"/>
                  <a:gd name="T6" fmla="*/ 1 w 2"/>
                  <a:gd name="T7" fmla="*/ 1 h 2"/>
                  <a:gd name="T8" fmla="*/ 0 w 2"/>
                  <a:gd name="T9" fmla="*/ 1 h 2"/>
                  <a:gd name="T10" fmla="*/ 0 w 2"/>
                  <a:gd name="T11" fmla="*/ 2 h 2"/>
                  <a:gd name="T12" fmla="*/ 1 w 2"/>
                  <a:gd name="T13" fmla="*/ 2 h 2"/>
                </a:gdLst>
                <a:ahLst/>
                <a:cxnLst>
                  <a:cxn ang="0">
                    <a:pos x="T0" y="T1"/>
                  </a:cxn>
                  <a:cxn ang="0">
                    <a:pos x="T2" y="T3"/>
                  </a:cxn>
                  <a:cxn ang="0">
                    <a:pos x="T4" y="T5"/>
                  </a:cxn>
                  <a:cxn ang="0">
                    <a:pos x="T6" y="T7"/>
                  </a:cxn>
                  <a:cxn ang="0">
                    <a:pos x="T8" y="T9"/>
                  </a:cxn>
                  <a:cxn ang="0">
                    <a:pos x="T10" y="T11"/>
                  </a:cxn>
                  <a:cxn ang="0">
                    <a:pos x="T12" y="T13"/>
                  </a:cxn>
                </a:cxnLst>
                <a:rect l="0" t="0" r="r" b="b"/>
                <a:pathLst>
                  <a:path w="2" h="2">
                    <a:moveTo>
                      <a:pt x="1" y="2"/>
                    </a:moveTo>
                    <a:cubicBezTo>
                      <a:pt x="1" y="1"/>
                      <a:pt x="2" y="1"/>
                      <a:pt x="2" y="1"/>
                    </a:cubicBezTo>
                    <a:cubicBezTo>
                      <a:pt x="2" y="1"/>
                      <a:pt x="2" y="0"/>
                      <a:pt x="2" y="0"/>
                    </a:cubicBezTo>
                    <a:cubicBezTo>
                      <a:pt x="1" y="0"/>
                      <a:pt x="1" y="1"/>
                      <a:pt x="1" y="1"/>
                    </a:cubicBezTo>
                    <a:cubicBezTo>
                      <a:pt x="1" y="1"/>
                      <a:pt x="1" y="1"/>
                      <a:pt x="0" y="1"/>
                    </a:cubicBezTo>
                    <a:cubicBezTo>
                      <a:pt x="0" y="1"/>
                      <a:pt x="0" y="1"/>
                      <a:pt x="0" y="2"/>
                    </a:cubicBezTo>
                    <a:cubicBezTo>
                      <a:pt x="0" y="2"/>
                      <a:pt x="1" y="2"/>
                      <a:pt x="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189" name="Freeform 1130"/>
              <p:cNvSpPr>
                <a:spLocks/>
              </p:cNvSpPr>
              <p:nvPr/>
            </p:nvSpPr>
            <p:spPr bwMode="auto">
              <a:xfrm>
                <a:off x="1503" y="2287"/>
                <a:ext cx="2" cy="2"/>
              </a:xfrm>
              <a:custGeom>
                <a:avLst/>
                <a:gdLst>
                  <a:gd name="T0" fmla="*/ 1 w 1"/>
                  <a:gd name="T1" fmla="*/ 0 h 1"/>
                  <a:gd name="T2" fmla="*/ 1 w 1"/>
                  <a:gd name="T3" fmla="*/ 0 h 1"/>
                  <a:gd name="T4" fmla="*/ 0 w 1"/>
                  <a:gd name="T5" fmla="*/ 0 h 1"/>
                  <a:gd name="T6" fmla="*/ 0 w 1"/>
                  <a:gd name="T7" fmla="*/ 0 h 1"/>
                  <a:gd name="T8" fmla="*/ 0 w 1"/>
                  <a:gd name="T9" fmla="*/ 1 h 1"/>
                  <a:gd name="T10" fmla="*/ 0 w 1"/>
                  <a:gd name="T11" fmla="*/ 1 h 1"/>
                  <a:gd name="T12" fmla="*/ 1 w 1"/>
                  <a:gd name="T13" fmla="*/ 0 h 1"/>
                </a:gdLst>
                <a:ahLst/>
                <a:cxnLst>
                  <a:cxn ang="0">
                    <a:pos x="T0" y="T1"/>
                  </a:cxn>
                  <a:cxn ang="0">
                    <a:pos x="T2" y="T3"/>
                  </a:cxn>
                  <a:cxn ang="0">
                    <a:pos x="T4" y="T5"/>
                  </a:cxn>
                  <a:cxn ang="0">
                    <a:pos x="T6" y="T7"/>
                  </a:cxn>
                  <a:cxn ang="0">
                    <a:pos x="T8" y="T9"/>
                  </a:cxn>
                  <a:cxn ang="0">
                    <a:pos x="T10" y="T11"/>
                  </a:cxn>
                  <a:cxn ang="0">
                    <a:pos x="T12" y="T13"/>
                  </a:cxn>
                </a:cxnLst>
                <a:rect l="0" t="0" r="r" b="b"/>
                <a:pathLst>
                  <a:path w="1" h="1">
                    <a:moveTo>
                      <a:pt x="1" y="0"/>
                    </a:moveTo>
                    <a:cubicBezTo>
                      <a:pt x="1" y="0"/>
                      <a:pt x="1" y="0"/>
                      <a:pt x="1" y="0"/>
                    </a:cubicBezTo>
                    <a:cubicBezTo>
                      <a:pt x="1" y="0"/>
                      <a:pt x="0" y="0"/>
                      <a:pt x="0" y="0"/>
                    </a:cubicBezTo>
                    <a:cubicBezTo>
                      <a:pt x="0" y="0"/>
                      <a:pt x="0" y="0"/>
                      <a:pt x="0" y="0"/>
                    </a:cubicBezTo>
                    <a:cubicBezTo>
                      <a:pt x="0" y="1"/>
                      <a:pt x="0" y="1"/>
                      <a:pt x="0" y="1"/>
                    </a:cubicBezTo>
                    <a:cubicBezTo>
                      <a:pt x="0" y="1"/>
                      <a:pt x="0" y="1"/>
                      <a:pt x="0" y="1"/>
                    </a:cubicBezTo>
                    <a:cubicBezTo>
                      <a:pt x="0" y="1"/>
                      <a:pt x="1"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190" name="Oval 1131"/>
              <p:cNvSpPr>
                <a:spLocks noChangeArrowheads="1"/>
              </p:cNvSpPr>
              <p:nvPr/>
            </p:nvSpPr>
            <p:spPr bwMode="auto">
              <a:xfrm>
                <a:off x="1498" y="2282"/>
                <a:ext cx="2" cy="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191" name="Freeform 1132"/>
              <p:cNvSpPr>
                <a:spLocks/>
              </p:cNvSpPr>
              <p:nvPr/>
            </p:nvSpPr>
            <p:spPr bwMode="auto">
              <a:xfrm>
                <a:off x="1474" y="2133"/>
                <a:ext cx="12" cy="7"/>
              </a:xfrm>
              <a:custGeom>
                <a:avLst/>
                <a:gdLst>
                  <a:gd name="T0" fmla="*/ 2 w 5"/>
                  <a:gd name="T1" fmla="*/ 1 h 3"/>
                  <a:gd name="T2" fmla="*/ 2 w 5"/>
                  <a:gd name="T3" fmla="*/ 0 h 3"/>
                  <a:gd name="T4" fmla="*/ 1 w 5"/>
                  <a:gd name="T5" fmla="*/ 0 h 3"/>
                  <a:gd name="T6" fmla="*/ 0 w 5"/>
                  <a:gd name="T7" fmla="*/ 0 h 3"/>
                  <a:gd name="T8" fmla="*/ 0 w 5"/>
                  <a:gd name="T9" fmla="*/ 0 h 3"/>
                  <a:gd name="T10" fmla="*/ 0 w 5"/>
                  <a:gd name="T11" fmla="*/ 1 h 3"/>
                  <a:gd name="T12" fmla="*/ 1 w 5"/>
                  <a:gd name="T13" fmla="*/ 1 h 3"/>
                  <a:gd name="T14" fmla="*/ 1 w 5"/>
                  <a:gd name="T15" fmla="*/ 2 h 3"/>
                  <a:gd name="T16" fmla="*/ 1 w 5"/>
                  <a:gd name="T17" fmla="*/ 2 h 3"/>
                  <a:gd name="T18" fmla="*/ 3 w 5"/>
                  <a:gd name="T19" fmla="*/ 2 h 3"/>
                  <a:gd name="T20" fmla="*/ 3 w 5"/>
                  <a:gd name="T21" fmla="*/ 3 h 3"/>
                  <a:gd name="T22" fmla="*/ 3 w 5"/>
                  <a:gd name="T23" fmla="*/ 3 h 3"/>
                  <a:gd name="T24" fmla="*/ 4 w 5"/>
                  <a:gd name="T25" fmla="*/ 3 h 3"/>
                  <a:gd name="T26" fmla="*/ 5 w 5"/>
                  <a:gd name="T27" fmla="*/ 3 h 3"/>
                  <a:gd name="T28" fmla="*/ 5 w 5"/>
                  <a:gd name="T29" fmla="*/ 2 h 3"/>
                  <a:gd name="T30" fmla="*/ 4 w 5"/>
                  <a:gd name="T31" fmla="*/ 2 h 3"/>
                  <a:gd name="T32" fmla="*/ 3 w 5"/>
                  <a:gd name="T33" fmla="*/ 2 h 3"/>
                  <a:gd name="T34" fmla="*/ 3 w 5"/>
                  <a:gd name="T35" fmla="*/ 1 h 3"/>
                  <a:gd name="T36" fmla="*/ 2 w 5"/>
                  <a:gd name="T37" fmla="*/ 1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 h="3">
                    <a:moveTo>
                      <a:pt x="2" y="1"/>
                    </a:moveTo>
                    <a:cubicBezTo>
                      <a:pt x="2" y="1"/>
                      <a:pt x="2" y="1"/>
                      <a:pt x="2" y="0"/>
                    </a:cubicBezTo>
                    <a:cubicBezTo>
                      <a:pt x="2" y="0"/>
                      <a:pt x="1" y="0"/>
                      <a:pt x="1" y="0"/>
                    </a:cubicBezTo>
                    <a:cubicBezTo>
                      <a:pt x="1" y="0"/>
                      <a:pt x="0" y="0"/>
                      <a:pt x="0" y="0"/>
                    </a:cubicBezTo>
                    <a:cubicBezTo>
                      <a:pt x="0" y="0"/>
                      <a:pt x="0" y="0"/>
                      <a:pt x="0" y="0"/>
                    </a:cubicBezTo>
                    <a:cubicBezTo>
                      <a:pt x="0" y="0"/>
                      <a:pt x="0" y="1"/>
                      <a:pt x="0" y="1"/>
                    </a:cubicBezTo>
                    <a:cubicBezTo>
                      <a:pt x="0" y="1"/>
                      <a:pt x="1" y="1"/>
                      <a:pt x="1" y="1"/>
                    </a:cubicBezTo>
                    <a:cubicBezTo>
                      <a:pt x="1" y="1"/>
                      <a:pt x="1" y="2"/>
                      <a:pt x="1" y="2"/>
                    </a:cubicBezTo>
                    <a:cubicBezTo>
                      <a:pt x="1" y="2"/>
                      <a:pt x="1" y="2"/>
                      <a:pt x="1" y="2"/>
                    </a:cubicBezTo>
                    <a:cubicBezTo>
                      <a:pt x="2" y="2"/>
                      <a:pt x="2" y="2"/>
                      <a:pt x="3" y="2"/>
                    </a:cubicBezTo>
                    <a:cubicBezTo>
                      <a:pt x="3" y="2"/>
                      <a:pt x="3" y="3"/>
                      <a:pt x="3" y="3"/>
                    </a:cubicBezTo>
                    <a:cubicBezTo>
                      <a:pt x="3" y="3"/>
                      <a:pt x="3" y="3"/>
                      <a:pt x="3" y="3"/>
                    </a:cubicBezTo>
                    <a:cubicBezTo>
                      <a:pt x="4" y="3"/>
                      <a:pt x="4" y="3"/>
                      <a:pt x="4" y="3"/>
                    </a:cubicBezTo>
                    <a:cubicBezTo>
                      <a:pt x="5" y="3"/>
                      <a:pt x="5" y="3"/>
                      <a:pt x="5" y="3"/>
                    </a:cubicBezTo>
                    <a:cubicBezTo>
                      <a:pt x="5" y="2"/>
                      <a:pt x="5" y="2"/>
                      <a:pt x="5" y="2"/>
                    </a:cubicBezTo>
                    <a:cubicBezTo>
                      <a:pt x="5" y="2"/>
                      <a:pt x="5" y="2"/>
                      <a:pt x="4" y="2"/>
                    </a:cubicBezTo>
                    <a:cubicBezTo>
                      <a:pt x="4" y="2"/>
                      <a:pt x="4" y="2"/>
                      <a:pt x="3" y="2"/>
                    </a:cubicBezTo>
                    <a:cubicBezTo>
                      <a:pt x="3" y="2"/>
                      <a:pt x="3" y="1"/>
                      <a:pt x="3" y="1"/>
                    </a:cubicBezTo>
                    <a:cubicBezTo>
                      <a:pt x="3" y="1"/>
                      <a:pt x="2" y="1"/>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192" name="Freeform 1133"/>
              <p:cNvSpPr>
                <a:spLocks/>
              </p:cNvSpPr>
              <p:nvPr/>
            </p:nvSpPr>
            <p:spPr bwMode="auto">
              <a:xfrm>
                <a:off x="1463" y="2187"/>
                <a:ext cx="26" cy="17"/>
              </a:xfrm>
              <a:custGeom>
                <a:avLst/>
                <a:gdLst>
                  <a:gd name="T0" fmla="*/ 9 w 11"/>
                  <a:gd name="T1" fmla="*/ 2 h 7"/>
                  <a:gd name="T2" fmla="*/ 10 w 11"/>
                  <a:gd name="T3" fmla="*/ 1 h 7"/>
                  <a:gd name="T4" fmla="*/ 10 w 11"/>
                  <a:gd name="T5" fmla="*/ 1 h 7"/>
                  <a:gd name="T6" fmla="*/ 11 w 11"/>
                  <a:gd name="T7" fmla="*/ 0 h 7"/>
                  <a:gd name="T8" fmla="*/ 10 w 11"/>
                  <a:gd name="T9" fmla="*/ 0 h 7"/>
                  <a:gd name="T10" fmla="*/ 9 w 11"/>
                  <a:gd name="T11" fmla="*/ 0 h 7"/>
                  <a:gd name="T12" fmla="*/ 9 w 11"/>
                  <a:gd name="T13" fmla="*/ 0 h 7"/>
                  <a:gd name="T14" fmla="*/ 8 w 11"/>
                  <a:gd name="T15" fmla="*/ 0 h 7"/>
                  <a:gd name="T16" fmla="*/ 7 w 11"/>
                  <a:gd name="T17" fmla="*/ 1 h 7"/>
                  <a:gd name="T18" fmla="*/ 7 w 11"/>
                  <a:gd name="T19" fmla="*/ 0 h 7"/>
                  <a:gd name="T20" fmla="*/ 6 w 11"/>
                  <a:gd name="T21" fmla="*/ 1 h 7"/>
                  <a:gd name="T22" fmla="*/ 6 w 11"/>
                  <a:gd name="T23" fmla="*/ 1 h 7"/>
                  <a:gd name="T24" fmla="*/ 5 w 11"/>
                  <a:gd name="T25" fmla="*/ 1 h 7"/>
                  <a:gd name="T26" fmla="*/ 4 w 11"/>
                  <a:gd name="T27" fmla="*/ 1 h 7"/>
                  <a:gd name="T28" fmla="*/ 4 w 11"/>
                  <a:gd name="T29" fmla="*/ 1 h 7"/>
                  <a:gd name="T30" fmla="*/ 3 w 11"/>
                  <a:gd name="T31" fmla="*/ 1 h 7"/>
                  <a:gd name="T32" fmla="*/ 2 w 11"/>
                  <a:gd name="T33" fmla="*/ 3 h 7"/>
                  <a:gd name="T34" fmla="*/ 2 w 11"/>
                  <a:gd name="T35" fmla="*/ 3 h 7"/>
                  <a:gd name="T36" fmla="*/ 2 w 11"/>
                  <a:gd name="T37" fmla="*/ 3 h 7"/>
                  <a:gd name="T38" fmla="*/ 0 w 11"/>
                  <a:gd name="T39" fmla="*/ 4 h 7"/>
                  <a:gd name="T40" fmla="*/ 0 w 11"/>
                  <a:gd name="T41" fmla="*/ 5 h 7"/>
                  <a:gd name="T42" fmla="*/ 0 w 11"/>
                  <a:gd name="T43" fmla="*/ 5 h 7"/>
                  <a:gd name="T44" fmla="*/ 1 w 11"/>
                  <a:gd name="T45" fmla="*/ 6 h 7"/>
                  <a:gd name="T46" fmla="*/ 1 w 11"/>
                  <a:gd name="T47" fmla="*/ 6 h 7"/>
                  <a:gd name="T48" fmla="*/ 1 w 11"/>
                  <a:gd name="T49" fmla="*/ 7 h 7"/>
                  <a:gd name="T50" fmla="*/ 1 w 11"/>
                  <a:gd name="T51" fmla="*/ 7 h 7"/>
                  <a:gd name="T52" fmla="*/ 1 w 11"/>
                  <a:gd name="T53" fmla="*/ 7 h 7"/>
                  <a:gd name="T54" fmla="*/ 2 w 11"/>
                  <a:gd name="T55" fmla="*/ 6 h 7"/>
                  <a:gd name="T56" fmla="*/ 3 w 11"/>
                  <a:gd name="T57" fmla="*/ 5 h 7"/>
                  <a:gd name="T58" fmla="*/ 3 w 11"/>
                  <a:gd name="T59" fmla="*/ 5 h 7"/>
                  <a:gd name="T60" fmla="*/ 4 w 11"/>
                  <a:gd name="T61" fmla="*/ 6 h 7"/>
                  <a:gd name="T62" fmla="*/ 5 w 11"/>
                  <a:gd name="T63" fmla="*/ 6 h 7"/>
                  <a:gd name="T64" fmla="*/ 6 w 11"/>
                  <a:gd name="T65" fmla="*/ 4 h 7"/>
                  <a:gd name="T66" fmla="*/ 7 w 11"/>
                  <a:gd name="T67" fmla="*/ 4 h 7"/>
                  <a:gd name="T68" fmla="*/ 7 w 11"/>
                  <a:gd name="T69" fmla="*/ 3 h 7"/>
                  <a:gd name="T70" fmla="*/ 8 w 11"/>
                  <a:gd name="T71" fmla="*/ 2 h 7"/>
                  <a:gd name="T72" fmla="*/ 9 w 11"/>
                  <a:gd name="T73" fmla="*/ 2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1" h="7">
                    <a:moveTo>
                      <a:pt x="9" y="2"/>
                    </a:moveTo>
                    <a:cubicBezTo>
                      <a:pt x="9" y="2"/>
                      <a:pt x="10" y="2"/>
                      <a:pt x="10" y="1"/>
                    </a:cubicBezTo>
                    <a:cubicBezTo>
                      <a:pt x="10" y="1"/>
                      <a:pt x="10" y="1"/>
                      <a:pt x="10" y="1"/>
                    </a:cubicBezTo>
                    <a:cubicBezTo>
                      <a:pt x="10" y="0"/>
                      <a:pt x="11" y="0"/>
                      <a:pt x="11" y="0"/>
                    </a:cubicBezTo>
                    <a:cubicBezTo>
                      <a:pt x="11" y="0"/>
                      <a:pt x="11" y="0"/>
                      <a:pt x="10" y="0"/>
                    </a:cubicBezTo>
                    <a:cubicBezTo>
                      <a:pt x="10" y="0"/>
                      <a:pt x="10" y="0"/>
                      <a:pt x="9" y="0"/>
                    </a:cubicBezTo>
                    <a:cubicBezTo>
                      <a:pt x="9" y="0"/>
                      <a:pt x="9" y="0"/>
                      <a:pt x="9" y="0"/>
                    </a:cubicBezTo>
                    <a:cubicBezTo>
                      <a:pt x="9" y="0"/>
                      <a:pt x="8" y="0"/>
                      <a:pt x="8" y="0"/>
                    </a:cubicBezTo>
                    <a:cubicBezTo>
                      <a:pt x="8" y="0"/>
                      <a:pt x="8" y="0"/>
                      <a:pt x="7" y="1"/>
                    </a:cubicBezTo>
                    <a:cubicBezTo>
                      <a:pt x="7" y="0"/>
                      <a:pt x="7" y="0"/>
                      <a:pt x="7" y="0"/>
                    </a:cubicBezTo>
                    <a:cubicBezTo>
                      <a:pt x="7" y="1"/>
                      <a:pt x="6" y="1"/>
                      <a:pt x="6" y="1"/>
                    </a:cubicBezTo>
                    <a:cubicBezTo>
                      <a:pt x="6" y="1"/>
                      <a:pt x="6" y="1"/>
                      <a:pt x="6" y="1"/>
                    </a:cubicBezTo>
                    <a:cubicBezTo>
                      <a:pt x="5" y="1"/>
                      <a:pt x="5" y="1"/>
                      <a:pt x="5" y="1"/>
                    </a:cubicBezTo>
                    <a:cubicBezTo>
                      <a:pt x="5" y="1"/>
                      <a:pt x="4" y="1"/>
                      <a:pt x="4" y="1"/>
                    </a:cubicBezTo>
                    <a:cubicBezTo>
                      <a:pt x="4" y="1"/>
                      <a:pt x="4" y="1"/>
                      <a:pt x="4" y="1"/>
                    </a:cubicBezTo>
                    <a:cubicBezTo>
                      <a:pt x="4" y="1"/>
                      <a:pt x="3" y="1"/>
                      <a:pt x="3" y="1"/>
                    </a:cubicBezTo>
                    <a:cubicBezTo>
                      <a:pt x="3" y="2"/>
                      <a:pt x="2" y="2"/>
                      <a:pt x="2" y="3"/>
                    </a:cubicBezTo>
                    <a:cubicBezTo>
                      <a:pt x="2" y="3"/>
                      <a:pt x="2" y="3"/>
                      <a:pt x="2" y="3"/>
                    </a:cubicBezTo>
                    <a:cubicBezTo>
                      <a:pt x="2" y="3"/>
                      <a:pt x="2" y="3"/>
                      <a:pt x="2" y="3"/>
                    </a:cubicBezTo>
                    <a:cubicBezTo>
                      <a:pt x="1" y="4"/>
                      <a:pt x="0" y="4"/>
                      <a:pt x="0" y="4"/>
                    </a:cubicBezTo>
                    <a:cubicBezTo>
                      <a:pt x="0" y="4"/>
                      <a:pt x="0" y="5"/>
                      <a:pt x="0" y="5"/>
                    </a:cubicBezTo>
                    <a:cubicBezTo>
                      <a:pt x="0" y="5"/>
                      <a:pt x="0" y="5"/>
                      <a:pt x="0" y="5"/>
                    </a:cubicBezTo>
                    <a:cubicBezTo>
                      <a:pt x="0" y="5"/>
                      <a:pt x="1" y="5"/>
                      <a:pt x="1" y="6"/>
                    </a:cubicBezTo>
                    <a:cubicBezTo>
                      <a:pt x="1" y="6"/>
                      <a:pt x="1" y="6"/>
                      <a:pt x="1" y="6"/>
                    </a:cubicBezTo>
                    <a:cubicBezTo>
                      <a:pt x="1" y="6"/>
                      <a:pt x="1" y="7"/>
                      <a:pt x="1" y="7"/>
                    </a:cubicBezTo>
                    <a:cubicBezTo>
                      <a:pt x="1" y="7"/>
                      <a:pt x="1" y="7"/>
                      <a:pt x="1" y="7"/>
                    </a:cubicBezTo>
                    <a:cubicBezTo>
                      <a:pt x="1" y="7"/>
                      <a:pt x="1" y="7"/>
                      <a:pt x="1" y="7"/>
                    </a:cubicBezTo>
                    <a:cubicBezTo>
                      <a:pt x="2" y="6"/>
                      <a:pt x="2" y="6"/>
                      <a:pt x="2" y="6"/>
                    </a:cubicBezTo>
                    <a:cubicBezTo>
                      <a:pt x="2" y="6"/>
                      <a:pt x="3" y="5"/>
                      <a:pt x="3" y="5"/>
                    </a:cubicBezTo>
                    <a:cubicBezTo>
                      <a:pt x="3" y="5"/>
                      <a:pt x="3" y="5"/>
                      <a:pt x="3" y="5"/>
                    </a:cubicBezTo>
                    <a:cubicBezTo>
                      <a:pt x="4" y="6"/>
                      <a:pt x="4" y="6"/>
                      <a:pt x="4" y="6"/>
                    </a:cubicBezTo>
                    <a:cubicBezTo>
                      <a:pt x="4" y="6"/>
                      <a:pt x="4" y="6"/>
                      <a:pt x="5" y="6"/>
                    </a:cubicBezTo>
                    <a:cubicBezTo>
                      <a:pt x="5" y="5"/>
                      <a:pt x="5" y="5"/>
                      <a:pt x="6" y="4"/>
                    </a:cubicBezTo>
                    <a:cubicBezTo>
                      <a:pt x="6" y="4"/>
                      <a:pt x="6" y="4"/>
                      <a:pt x="7" y="4"/>
                    </a:cubicBezTo>
                    <a:cubicBezTo>
                      <a:pt x="7" y="4"/>
                      <a:pt x="7" y="4"/>
                      <a:pt x="7" y="3"/>
                    </a:cubicBezTo>
                    <a:cubicBezTo>
                      <a:pt x="8" y="3"/>
                      <a:pt x="8" y="3"/>
                      <a:pt x="8" y="2"/>
                    </a:cubicBezTo>
                    <a:cubicBezTo>
                      <a:pt x="8" y="2"/>
                      <a:pt x="9" y="2"/>
                      <a:pt x="9"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193" name="Freeform 1134"/>
              <p:cNvSpPr>
                <a:spLocks/>
              </p:cNvSpPr>
              <p:nvPr/>
            </p:nvSpPr>
            <p:spPr bwMode="auto">
              <a:xfrm>
                <a:off x="1619" y="2225"/>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194" name="Freeform 1135"/>
              <p:cNvSpPr>
                <a:spLocks/>
              </p:cNvSpPr>
              <p:nvPr/>
            </p:nvSpPr>
            <p:spPr bwMode="auto">
              <a:xfrm>
                <a:off x="1486" y="2284"/>
                <a:ext cx="7" cy="7"/>
              </a:xfrm>
              <a:custGeom>
                <a:avLst/>
                <a:gdLst>
                  <a:gd name="T0" fmla="*/ 3 w 3"/>
                  <a:gd name="T1" fmla="*/ 0 h 3"/>
                  <a:gd name="T2" fmla="*/ 2 w 3"/>
                  <a:gd name="T3" fmla="*/ 1 h 3"/>
                  <a:gd name="T4" fmla="*/ 2 w 3"/>
                  <a:gd name="T5" fmla="*/ 1 h 3"/>
                  <a:gd name="T6" fmla="*/ 1 w 3"/>
                  <a:gd name="T7" fmla="*/ 1 h 3"/>
                  <a:gd name="T8" fmla="*/ 1 w 3"/>
                  <a:gd name="T9" fmla="*/ 2 h 3"/>
                  <a:gd name="T10" fmla="*/ 0 w 3"/>
                  <a:gd name="T11" fmla="*/ 2 h 3"/>
                  <a:gd name="T12" fmla="*/ 0 w 3"/>
                  <a:gd name="T13" fmla="*/ 3 h 3"/>
                  <a:gd name="T14" fmla="*/ 0 w 3"/>
                  <a:gd name="T15" fmla="*/ 3 h 3"/>
                  <a:gd name="T16" fmla="*/ 1 w 3"/>
                  <a:gd name="T17" fmla="*/ 2 h 3"/>
                  <a:gd name="T18" fmla="*/ 2 w 3"/>
                  <a:gd name="T19" fmla="*/ 1 h 3"/>
                  <a:gd name="T20" fmla="*/ 3 w 3"/>
                  <a:gd name="T21"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 h="3">
                    <a:moveTo>
                      <a:pt x="3" y="0"/>
                    </a:moveTo>
                    <a:cubicBezTo>
                      <a:pt x="3" y="1"/>
                      <a:pt x="3" y="1"/>
                      <a:pt x="2" y="1"/>
                    </a:cubicBezTo>
                    <a:cubicBezTo>
                      <a:pt x="2" y="1"/>
                      <a:pt x="2" y="1"/>
                      <a:pt x="2" y="1"/>
                    </a:cubicBezTo>
                    <a:cubicBezTo>
                      <a:pt x="2" y="1"/>
                      <a:pt x="1" y="1"/>
                      <a:pt x="1" y="1"/>
                    </a:cubicBezTo>
                    <a:cubicBezTo>
                      <a:pt x="1" y="1"/>
                      <a:pt x="1" y="2"/>
                      <a:pt x="1" y="2"/>
                    </a:cubicBezTo>
                    <a:cubicBezTo>
                      <a:pt x="1" y="2"/>
                      <a:pt x="1" y="2"/>
                      <a:pt x="0" y="2"/>
                    </a:cubicBezTo>
                    <a:cubicBezTo>
                      <a:pt x="0" y="2"/>
                      <a:pt x="0" y="2"/>
                      <a:pt x="0" y="3"/>
                    </a:cubicBezTo>
                    <a:cubicBezTo>
                      <a:pt x="0" y="3"/>
                      <a:pt x="0" y="3"/>
                      <a:pt x="0" y="3"/>
                    </a:cubicBezTo>
                    <a:cubicBezTo>
                      <a:pt x="1" y="3"/>
                      <a:pt x="1" y="2"/>
                      <a:pt x="1" y="2"/>
                    </a:cubicBezTo>
                    <a:cubicBezTo>
                      <a:pt x="2" y="2"/>
                      <a:pt x="2" y="2"/>
                      <a:pt x="2" y="1"/>
                    </a:cubicBezTo>
                    <a:cubicBezTo>
                      <a:pt x="3" y="1"/>
                      <a:pt x="3" y="1"/>
                      <a:pt x="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195" name="Freeform 1136"/>
              <p:cNvSpPr>
                <a:spLocks/>
              </p:cNvSpPr>
              <p:nvPr/>
            </p:nvSpPr>
            <p:spPr bwMode="auto">
              <a:xfrm>
                <a:off x="1621" y="2225"/>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196" name="Freeform 1137"/>
              <p:cNvSpPr>
                <a:spLocks/>
              </p:cNvSpPr>
              <p:nvPr/>
            </p:nvSpPr>
            <p:spPr bwMode="auto">
              <a:xfrm>
                <a:off x="1666" y="2343"/>
                <a:ext cx="31" cy="8"/>
              </a:xfrm>
              <a:custGeom>
                <a:avLst/>
                <a:gdLst>
                  <a:gd name="T0" fmla="*/ 9 w 13"/>
                  <a:gd name="T1" fmla="*/ 3 h 3"/>
                  <a:gd name="T2" fmla="*/ 10 w 13"/>
                  <a:gd name="T3" fmla="*/ 3 h 3"/>
                  <a:gd name="T4" fmla="*/ 11 w 13"/>
                  <a:gd name="T5" fmla="*/ 3 h 3"/>
                  <a:gd name="T6" fmla="*/ 12 w 13"/>
                  <a:gd name="T7" fmla="*/ 3 h 3"/>
                  <a:gd name="T8" fmla="*/ 13 w 13"/>
                  <a:gd name="T9" fmla="*/ 3 h 3"/>
                  <a:gd name="T10" fmla="*/ 13 w 13"/>
                  <a:gd name="T11" fmla="*/ 2 h 3"/>
                  <a:gd name="T12" fmla="*/ 13 w 13"/>
                  <a:gd name="T13" fmla="*/ 2 h 3"/>
                  <a:gd name="T14" fmla="*/ 12 w 13"/>
                  <a:gd name="T15" fmla="*/ 2 h 3"/>
                  <a:gd name="T16" fmla="*/ 12 w 13"/>
                  <a:gd name="T17" fmla="*/ 1 h 3"/>
                  <a:gd name="T18" fmla="*/ 11 w 13"/>
                  <a:gd name="T19" fmla="*/ 1 h 3"/>
                  <a:gd name="T20" fmla="*/ 10 w 13"/>
                  <a:gd name="T21" fmla="*/ 1 h 3"/>
                  <a:gd name="T22" fmla="*/ 9 w 13"/>
                  <a:gd name="T23" fmla="*/ 0 h 3"/>
                  <a:gd name="T24" fmla="*/ 8 w 13"/>
                  <a:gd name="T25" fmla="*/ 0 h 3"/>
                  <a:gd name="T26" fmla="*/ 7 w 13"/>
                  <a:gd name="T27" fmla="*/ 0 h 3"/>
                  <a:gd name="T28" fmla="*/ 6 w 13"/>
                  <a:gd name="T29" fmla="*/ 0 h 3"/>
                  <a:gd name="T30" fmla="*/ 4 w 13"/>
                  <a:gd name="T31" fmla="*/ 0 h 3"/>
                  <a:gd name="T32" fmla="*/ 2 w 13"/>
                  <a:gd name="T33" fmla="*/ 0 h 3"/>
                  <a:gd name="T34" fmla="*/ 1 w 13"/>
                  <a:gd name="T35" fmla="*/ 0 h 3"/>
                  <a:gd name="T36" fmla="*/ 0 w 13"/>
                  <a:gd name="T37" fmla="*/ 0 h 3"/>
                  <a:gd name="T38" fmla="*/ 0 w 13"/>
                  <a:gd name="T39" fmla="*/ 1 h 3"/>
                  <a:gd name="T40" fmla="*/ 1 w 13"/>
                  <a:gd name="T41" fmla="*/ 1 h 3"/>
                  <a:gd name="T42" fmla="*/ 3 w 13"/>
                  <a:gd name="T43" fmla="*/ 2 h 3"/>
                  <a:gd name="T44" fmla="*/ 4 w 13"/>
                  <a:gd name="T45" fmla="*/ 2 h 3"/>
                  <a:gd name="T46" fmla="*/ 4 w 13"/>
                  <a:gd name="T47" fmla="*/ 3 h 3"/>
                  <a:gd name="T48" fmla="*/ 5 w 13"/>
                  <a:gd name="T49" fmla="*/ 2 h 3"/>
                  <a:gd name="T50" fmla="*/ 7 w 13"/>
                  <a:gd name="T51" fmla="*/ 3 h 3"/>
                  <a:gd name="T52" fmla="*/ 8 w 13"/>
                  <a:gd name="T53" fmla="*/ 3 h 3"/>
                  <a:gd name="T54" fmla="*/ 9 w 13"/>
                  <a:gd name="T55" fmla="*/ 3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3" h="3">
                    <a:moveTo>
                      <a:pt x="9" y="3"/>
                    </a:moveTo>
                    <a:cubicBezTo>
                      <a:pt x="10" y="3"/>
                      <a:pt x="10" y="3"/>
                      <a:pt x="10" y="3"/>
                    </a:cubicBezTo>
                    <a:cubicBezTo>
                      <a:pt x="11" y="3"/>
                      <a:pt x="11" y="3"/>
                      <a:pt x="11" y="3"/>
                    </a:cubicBezTo>
                    <a:cubicBezTo>
                      <a:pt x="11" y="3"/>
                      <a:pt x="12" y="3"/>
                      <a:pt x="12" y="3"/>
                    </a:cubicBezTo>
                    <a:cubicBezTo>
                      <a:pt x="13" y="3"/>
                      <a:pt x="13" y="3"/>
                      <a:pt x="13" y="3"/>
                    </a:cubicBezTo>
                    <a:cubicBezTo>
                      <a:pt x="13" y="2"/>
                      <a:pt x="13" y="2"/>
                      <a:pt x="13" y="2"/>
                    </a:cubicBezTo>
                    <a:cubicBezTo>
                      <a:pt x="13" y="2"/>
                      <a:pt x="13" y="2"/>
                      <a:pt x="13" y="2"/>
                    </a:cubicBezTo>
                    <a:cubicBezTo>
                      <a:pt x="13" y="2"/>
                      <a:pt x="13" y="2"/>
                      <a:pt x="12" y="2"/>
                    </a:cubicBezTo>
                    <a:cubicBezTo>
                      <a:pt x="12" y="1"/>
                      <a:pt x="12" y="1"/>
                      <a:pt x="12" y="1"/>
                    </a:cubicBezTo>
                    <a:cubicBezTo>
                      <a:pt x="12" y="1"/>
                      <a:pt x="11" y="1"/>
                      <a:pt x="11" y="1"/>
                    </a:cubicBezTo>
                    <a:cubicBezTo>
                      <a:pt x="11" y="1"/>
                      <a:pt x="10" y="1"/>
                      <a:pt x="10" y="1"/>
                    </a:cubicBezTo>
                    <a:cubicBezTo>
                      <a:pt x="10" y="1"/>
                      <a:pt x="9" y="1"/>
                      <a:pt x="9" y="0"/>
                    </a:cubicBezTo>
                    <a:cubicBezTo>
                      <a:pt x="9" y="0"/>
                      <a:pt x="8" y="0"/>
                      <a:pt x="8" y="0"/>
                    </a:cubicBezTo>
                    <a:cubicBezTo>
                      <a:pt x="8" y="0"/>
                      <a:pt x="7" y="0"/>
                      <a:pt x="7" y="0"/>
                    </a:cubicBezTo>
                    <a:cubicBezTo>
                      <a:pt x="7" y="0"/>
                      <a:pt x="6" y="0"/>
                      <a:pt x="6" y="0"/>
                    </a:cubicBezTo>
                    <a:cubicBezTo>
                      <a:pt x="5" y="0"/>
                      <a:pt x="5" y="0"/>
                      <a:pt x="4" y="0"/>
                    </a:cubicBezTo>
                    <a:cubicBezTo>
                      <a:pt x="3" y="0"/>
                      <a:pt x="2" y="0"/>
                      <a:pt x="2" y="0"/>
                    </a:cubicBezTo>
                    <a:cubicBezTo>
                      <a:pt x="1" y="0"/>
                      <a:pt x="1" y="0"/>
                      <a:pt x="1" y="0"/>
                    </a:cubicBezTo>
                    <a:cubicBezTo>
                      <a:pt x="0" y="0"/>
                      <a:pt x="0" y="0"/>
                      <a:pt x="0" y="0"/>
                    </a:cubicBezTo>
                    <a:cubicBezTo>
                      <a:pt x="0" y="1"/>
                      <a:pt x="0" y="1"/>
                      <a:pt x="0" y="1"/>
                    </a:cubicBezTo>
                    <a:cubicBezTo>
                      <a:pt x="1" y="1"/>
                      <a:pt x="1" y="1"/>
                      <a:pt x="1" y="1"/>
                    </a:cubicBezTo>
                    <a:cubicBezTo>
                      <a:pt x="2" y="1"/>
                      <a:pt x="3" y="2"/>
                      <a:pt x="3" y="2"/>
                    </a:cubicBezTo>
                    <a:cubicBezTo>
                      <a:pt x="3" y="2"/>
                      <a:pt x="4" y="2"/>
                      <a:pt x="4" y="2"/>
                    </a:cubicBezTo>
                    <a:cubicBezTo>
                      <a:pt x="4" y="2"/>
                      <a:pt x="4" y="2"/>
                      <a:pt x="4" y="3"/>
                    </a:cubicBezTo>
                    <a:cubicBezTo>
                      <a:pt x="4" y="3"/>
                      <a:pt x="4" y="3"/>
                      <a:pt x="5" y="2"/>
                    </a:cubicBezTo>
                    <a:cubicBezTo>
                      <a:pt x="5" y="3"/>
                      <a:pt x="6" y="3"/>
                      <a:pt x="7" y="3"/>
                    </a:cubicBezTo>
                    <a:cubicBezTo>
                      <a:pt x="7" y="3"/>
                      <a:pt x="8" y="3"/>
                      <a:pt x="8" y="3"/>
                    </a:cubicBezTo>
                    <a:cubicBezTo>
                      <a:pt x="9" y="3"/>
                      <a:pt x="9" y="3"/>
                      <a:pt x="9"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197" name="Freeform 1138"/>
              <p:cNvSpPr>
                <a:spLocks/>
              </p:cNvSpPr>
              <p:nvPr/>
            </p:nvSpPr>
            <p:spPr bwMode="auto">
              <a:xfrm>
                <a:off x="1460" y="2336"/>
                <a:ext cx="14" cy="7"/>
              </a:xfrm>
              <a:custGeom>
                <a:avLst/>
                <a:gdLst>
                  <a:gd name="T0" fmla="*/ 3 w 6"/>
                  <a:gd name="T1" fmla="*/ 2 h 3"/>
                  <a:gd name="T2" fmla="*/ 4 w 6"/>
                  <a:gd name="T3" fmla="*/ 2 h 3"/>
                  <a:gd name="T4" fmla="*/ 6 w 6"/>
                  <a:gd name="T5" fmla="*/ 2 h 3"/>
                  <a:gd name="T6" fmla="*/ 6 w 6"/>
                  <a:gd name="T7" fmla="*/ 1 h 3"/>
                  <a:gd name="T8" fmla="*/ 6 w 6"/>
                  <a:gd name="T9" fmla="*/ 1 h 3"/>
                  <a:gd name="T10" fmla="*/ 6 w 6"/>
                  <a:gd name="T11" fmla="*/ 0 h 3"/>
                  <a:gd name="T12" fmla="*/ 4 w 6"/>
                  <a:gd name="T13" fmla="*/ 0 h 3"/>
                  <a:gd name="T14" fmla="*/ 3 w 6"/>
                  <a:gd name="T15" fmla="*/ 0 h 3"/>
                  <a:gd name="T16" fmla="*/ 3 w 6"/>
                  <a:gd name="T17" fmla="*/ 0 h 3"/>
                  <a:gd name="T18" fmla="*/ 2 w 6"/>
                  <a:gd name="T19" fmla="*/ 0 h 3"/>
                  <a:gd name="T20" fmla="*/ 1 w 6"/>
                  <a:gd name="T21" fmla="*/ 1 h 3"/>
                  <a:gd name="T22" fmla="*/ 2 w 6"/>
                  <a:gd name="T23" fmla="*/ 1 h 3"/>
                  <a:gd name="T24" fmla="*/ 1 w 6"/>
                  <a:gd name="T25" fmla="*/ 1 h 3"/>
                  <a:gd name="T26" fmla="*/ 0 w 6"/>
                  <a:gd name="T27" fmla="*/ 2 h 3"/>
                  <a:gd name="T28" fmla="*/ 0 w 6"/>
                  <a:gd name="T29" fmla="*/ 3 h 3"/>
                  <a:gd name="T30" fmla="*/ 1 w 6"/>
                  <a:gd name="T31" fmla="*/ 2 h 3"/>
                  <a:gd name="T32" fmla="*/ 1 w 6"/>
                  <a:gd name="T33" fmla="*/ 3 h 3"/>
                  <a:gd name="T34" fmla="*/ 2 w 6"/>
                  <a:gd name="T35" fmla="*/ 3 h 3"/>
                  <a:gd name="T36" fmla="*/ 2 w 6"/>
                  <a:gd name="T37" fmla="*/ 3 h 3"/>
                  <a:gd name="T38" fmla="*/ 2 w 6"/>
                  <a:gd name="T39" fmla="*/ 2 h 3"/>
                  <a:gd name="T40" fmla="*/ 3 w 6"/>
                  <a:gd name="T41" fmla="*/ 2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 h="3">
                    <a:moveTo>
                      <a:pt x="3" y="2"/>
                    </a:moveTo>
                    <a:cubicBezTo>
                      <a:pt x="3" y="2"/>
                      <a:pt x="3" y="2"/>
                      <a:pt x="4" y="2"/>
                    </a:cubicBezTo>
                    <a:cubicBezTo>
                      <a:pt x="5" y="2"/>
                      <a:pt x="5" y="2"/>
                      <a:pt x="6" y="2"/>
                    </a:cubicBezTo>
                    <a:cubicBezTo>
                      <a:pt x="6" y="2"/>
                      <a:pt x="6" y="1"/>
                      <a:pt x="6" y="1"/>
                    </a:cubicBezTo>
                    <a:cubicBezTo>
                      <a:pt x="6" y="1"/>
                      <a:pt x="6" y="1"/>
                      <a:pt x="6" y="1"/>
                    </a:cubicBezTo>
                    <a:cubicBezTo>
                      <a:pt x="6" y="1"/>
                      <a:pt x="6" y="0"/>
                      <a:pt x="6" y="0"/>
                    </a:cubicBezTo>
                    <a:cubicBezTo>
                      <a:pt x="5" y="0"/>
                      <a:pt x="5" y="0"/>
                      <a:pt x="4" y="0"/>
                    </a:cubicBezTo>
                    <a:cubicBezTo>
                      <a:pt x="4" y="0"/>
                      <a:pt x="4" y="0"/>
                      <a:pt x="3" y="0"/>
                    </a:cubicBezTo>
                    <a:cubicBezTo>
                      <a:pt x="3" y="0"/>
                      <a:pt x="3" y="0"/>
                      <a:pt x="3" y="0"/>
                    </a:cubicBezTo>
                    <a:cubicBezTo>
                      <a:pt x="3" y="0"/>
                      <a:pt x="2" y="0"/>
                      <a:pt x="2" y="0"/>
                    </a:cubicBezTo>
                    <a:cubicBezTo>
                      <a:pt x="2" y="0"/>
                      <a:pt x="2" y="0"/>
                      <a:pt x="1" y="1"/>
                    </a:cubicBezTo>
                    <a:cubicBezTo>
                      <a:pt x="1" y="1"/>
                      <a:pt x="2" y="1"/>
                      <a:pt x="2" y="1"/>
                    </a:cubicBezTo>
                    <a:cubicBezTo>
                      <a:pt x="1" y="1"/>
                      <a:pt x="1" y="1"/>
                      <a:pt x="1" y="1"/>
                    </a:cubicBezTo>
                    <a:cubicBezTo>
                      <a:pt x="0" y="2"/>
                      <a:pt x="0" y="2"/>
                      <a:pt x="0" y="2"/>
                    </a:cubicBezTo>
                    <a:cubicBezTo>
                      <a:pt x="0" y="2"/>
                      <a:pt x="0" y="2"/>
                      <a:pt x="0" y="3"/>
                    </a:cubicBezTo>
                    <a:cubicBezTo>
                      <a:pt x="0" y="2"/>
                      <a:pt x="1" y="2"/>
                      <a:pt x="1" y="2"/>
                    </a:cubicBezTo>
                    <a:cubicBezTo>
                      <a:pt x="1" y="2"/>
                      <a:pt x="1" y="2"/>
                      <a:pt x="1" y="3"/>
                    </a:cubicBezTo>
                    <a:cubicBezTo>
                      <a:pt x="2" y="3"/>
                      <a:pt x="2" y="3"/>
                      <a:pt x="2" y="3"/>
                    </a:cubicBezTo>
                    <a:cubicBezTo>
                      <a:pt x="2" y="3"/>
                      <a:pt x="2" y="3"/>
                      <a:pt x="2" y="3"/>
                    </a:cubicBezTo>
                    <a:cubicBezTo>
                      <a:pt x="2" y="2"/>
                      <a:pt x="2" y="2"/>
                      <a:pt x="2" y="2"/>
                    </a:cubicBezTo>
                    <a:cubicBezTo>
                      <a:pt x="2" y="2"/>
                      <a:pt x="2" y="2"/>
                      <a:pt x="3"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198" name="Freeform 1139"/>
              <p:cNvSpPr>
                <a:spLocks/>
              </p:cNvSpPr>
              <p:nvPr/>
            </p:nvSpPr>
            <p:spPr bwMode="auto">
              <a:xfrm>
                <a:off x="1489" y="2128"/>
                <a:ext cx="4" cy="0"/>
              </a:xfrm>
              <a:custGeom>
                <a:avLst/>
                <a:gdLst>
                  <a:gd name="T0" fmla="*/ 2 w 2"/>
                  <a:gd name="T1" fmla="*/ 2 w 2"/>
                  <a:gd name="T2" fmla="*/ 1 w 2"/>
                  <a:gd name="T3" fmla="*/ 0 w 2"/>
                  <a:gd name="T4" fmla="*/ 0 w 2"/>
                  <a:gd name="T5" fmla="*/ 1 w 2"/>
                  <a:gd name="T6" fmla="*/ 2 w 2"/>
                </a:gdLst>
                <a:ahLst/>
                <a:cxnLst>
                  <a:cxn ang="0">
                    <a:pos x="T0" y="0"/>
                  </a:cxn>
                  <a:cxn ang="0">
                    <a:pos x="T1" y="0"/>
                  </a:cxn>
                  <a:cxn ang="0">
                    <a:pos x="T2" y="0"/>
                  </a:cxn>
                  <a:cxn ang="0">
                    <a:pos x="T3" y="0"/>
                  </a:cxn>
                  <a:cxn ang="0">
                    <a:pos x="T4" y="0"/>
                  </a:cxn>
                  <a:cxn ang="0">
                    <a:pos x="T5" y="0"/>
                  </a:cxn>
                  <a:cxn ang="0">
                    <a:pos x="T6" y="0"/>
                  </a:cxn>
                </a:cxnLst>
                <a:rect l="0" t="0" r="r" b="b"/>
                <a:pathLst>
                  <a:path w="2">
                    <a:moveTo>
                      <a:pt x="2" y="0"/>
                    </a:moveTo>
                    <a:cubicBezTo>
                      <a:pt x="2" y="0"/>
                      <a:pt x="2" y="0"/>
                      <a:pt x="2" y="0"/>
                    </a:cubicBezTo>
                    <a:cubicBezTo>
                      <a:pt x="1" y="0"/>
                      <a:pt x="1" y="0"/>
                      <a:pt x="1" y="0"/>
                    </a:cubicBezTo>
                    <a:cubicBezTo>
                      <a:pt x="1" y="0"/>
                      <a:pt x="1" y="0"/>
                      <a:pt x="0" y="0"/>
                    </a:cubicBezTo>
                    <a:cubicBezTo>
                      <a:pt x="0" y="0"/>
                      <a:pt x="0" y="0"/>
                      <a:pt x="0" y="0"/>
                    </a:cubicBezTo>
                    <a:cubicBezTo>
                      <a:pt x="0" y="0"/>
                      <a:pt x="1" y="0"/>
                      <a:pt x="1" y="0"/>
                    </a:cubicBezTo>
                    <a:cubicBezTo>
                      <a:pt x="1" y="0"/>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199" name="Freeform 1140"/>
              <p:cNvSpPr>
                <a:spLocks/>
              </p:cNvSpPr>
              <p:nvPr/>
            </p:nvSpPr>
            <p:spPr bwMode="auto">
              <a:xfrm>
                <a:off x="1694" y="2367"/>
                <a:ext cx="3" cy="5"/>
              </a:xfrm>
              <a:custGeom>
                <a:avLst/>
                <a:gdLst>
                  <a:gd name="T0" fmla="*/ 0 w 1"/>
                  <a:gd name="T1" fmla="*/ 2 h 2"/>
                  <a:gd name="T2" fmla="*/ 0 w 1"/>
                  <a:gd name="T3" fmla="*/ 2 h 2"/>
                  <a:gd name="T4" fmla="*/ 0 w 1"/>
                  <a:gd name="T5" fmla="*/ 2 h 2"/>
                  <a:gd name="T6" fmla="*/ 0 w 1"/>
                  <a:gd name="T7" fmla="*/ 2 h 2"/>
                  <a:gd name="T8" fmla="*/ 0 w 1"/>
                  <a:gd name="T9" fmla="*/ 2 h 2"/>
                  <a:gd name="T10" fmla="*/ 0 w 1"/>
                  <a:gd name="T11" fmla="*/ 1 h 2"/>
                  <a:gd name="T12" fmla="*/ 1 w 1"/>
                  <a:gd name="T13" fmla="*/ 0 h 2"/>
                  <a:gd name="T14" fmla="*/ 1 w 1"/>
                  <a:gd name="T15" fmla="*/ 1 h 2"/>
                  <a:gd name="T16" fmla="*/ 1 w 1"/>
                  <a:gd name="T17" fmla="*/ 0 h 2"/>
                  <a:gd name="T18" fmla="*/ 1 w 1"/>
                  <a:gd name="T19" fmla="*/ 0 h 2"/>
                  <a:gd name="T20" fmla="*/ 0 w 1"/>
                  <a:gd name="T21" fmla="*/ 1 h 2"/>
                  <a:gd name="T22" fmla="*/ 0 w 1"/>
                  <a:gd name="T23" fmla="*/ 2 h 2"/>
                  <a:gd name="T24" fmla="*/ 0 w 1"/>
                  <a:gd name="T25" fmla="*/ 2 h 2"/>
                  <a:gd name="T26" fmla="*/ 0 w 1"/>
                  <a:gd name="T27"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 h="2">
                    <a:moveTo>
                      <a:pt x="0" y="2"/>
                    </a:moveTo>
                    <a:cubicBezTo>
                      <a:pt x="0" y="2"/>
                      <a:pt x="0" y="2"/>
                      <a:pt x="0" y="2"/>
                    </a:cubicBezTo>
                    <a:cubicBezTo>
                      <a:pt x="0" y="2"/>
                      <a:pt x="0" y="2"/>
                      <a:pt x="0" y="2"/>
                    </a:cubicBezTo>
                    <a:cubicBezTo>
                      <a:pt x="0" y="2"/>
                      <a:pt x="0" y="2"/>
                      <a:pt x="0" y="2"/>
                    </a:cubicBezTo>
                    <a:cubicBezTo>
                      <a:pt x="0" y="2"/>
                      <a:pt x="0" y="2"/>
                      <a:pt x="0" y="2"/>
                    </a:cubicBezTo>
                    <a:cubicBezTo>
                      <a:pt x="0" y="1"/>
                      <a:pt x="0" y="1"/>
                      <a:pt x="0" y="1"/>
                    </a:cubicBezTo>
                    <a:cubicBezTo>
                      <a:pt x="0" y="1"/>
                      <a:pt x="1" y="1"/>
                      <a:pt x="1" y="0"/>
                    </a:cubicBezTo>
                    <a:cubicBezTo>
                      <a:pt x="1" y="0"/>
                      <a:pt x="1" y="1"/>
                      <a:pt x="1" y="1"/>
                    </a:cubicBezTo>
                    <a:cubicBezTo>
                      <a:pt x="1" y="0"/>
                      <a:pt x="1" y="0"/>
                      <a:pt x="1" y="0"/>
                    </a:cubicBezTo>
                    <a:cubicBezTo>
                      <a:pt x="1" y="0"/>
                      <a:pt x="1" y="0"/>
                      <a:pt x="1" y="0"/>
                    </a:cubicBezTo>
                    <a:cubicBezTo>
                      <a:pt x="1" y="1"/>
                      <a:pt x="0" y="1"/>
                      <a:pt x="0" y="1"/>
                    </a:cubicBezTo>
                    <a:cubicBezTo>
                      <a:pt x="0" y="1"/>
                      <a:pt x="0" y="2"/>
                      <a:pt x="0" y="2"/>
                    </a:cubicBezTo>
                    <a:cubicBezTo>
                      <a:pt x="0" y="2"/>
                      <a:pt x="0" y="2"/>
                      <a:pt x="0" y="2"/>
                    </a:cubicBezTo>
                    <a:cubicBezTo>
                      <a:pt x="0" y="2"/>
                      <a:pt x="0" y="2"/>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200" name="Freeform 1141"/>
              <p:cNvSpPr>
                <a:spLocks/>
              </p:cNvSpPr>
              <p:nvPr/>
            </p:nvSpPr>
            <p:spPr bwMode="auto">
              <a:xfrm>
                <a:off x="1664" y="2379"/>
                <a:ext cx="26" cy="9"/>
              </a:xfrm>
              <a:custGeom>
                <a:avLst/>
                <a:gdLst>
                  <a:gd name="T0" fmla="*/ 11 w 11"/>
                  <a:gd name="T1" fmla="*/ 1 h 4"/>
                  <a:gd name="T2" fmla="*/ 11 w 11"/>
                  <a:gd name="T3" fmla="*/ 1 h 4"/>
                  <a:gd name="T4" fmla="*/ 10 w 11"/>
                  <a:gd name="T5" fmla="*/ 1 h 4"/>
                  <a:gd name="T6" fmla="*/ 9 w 11"/>
                  <a:gd name="T7" fmla="*/ 1 h 4"/>
                  <a:gd name="T8" fmla="*/ 9 w 11"/>
                  <a:gd name="T9" fmla="*/ 2 h 4"/>
                  <a:gd name="T10" fmla="*/ 7 w 11"/>
                  <a:gd name="T11" fmla="*/ 2 h 4"/>
                  <a:gd name="T12" fmla="*/ 6 w 11"/>
                  <a:gd name="T13" fmla="*/ 2 h 4"/>
                  <a:gd name="T14" fmla="*/ 6 w 11"/>
                  <a:gd name="T15" fmla="*/ 2 h 4"/>
                  <a:gd name="T16" fmla="*/ 4 w 11"/>
                  <a:gd name="T17" fmla="*/ 1 h 4"/>
                  <a:gd name="T18" fmla="*/ 4 w 11"/>
                  <a:gd name="T19" fmla="*/ 2 h 4"/>
                  <a:gd name="T20" fmla="*/ 3 w 11"/>
                  <a:gd name="T21" fmla="*/ 2 h 4"/>
                  <a:gd name="T22" fmla="*/ 3 w 11"/>
                  <a:gd name="T23" fmla="*/ 2 h 4"/>
                  <a:gd name="T24" fmla="*/ 2 w 11"/>
                  <a:gd name="T25" fmla="*/ 1 h 4"/>
                  <a:gd name="T26" fmla="*/ 2 w 11"/>
                  <a:gd name="T27" fmla="*/ 1 h 4"/>
                  <a:gd name="T28" fmla="*/ 2 w 11"/>
                  <a:gd name="T29" fmla="*/ 1 h 4"/>
                  <a:gd name="T30" fmla="*/ 2 w 11"/>
                  <a:gd name="T31" fmla="*/ 0 h 4"/>
                  <a:gd name="T32" fmla="*/ 2 w 11"/>
                  <a:gd name="T33" fmla="*/ 0 h 4"/>
                  <a:gd name="T34" fmla="*/ 0 w 11"/>
                  <a:gd name="T35" fmla="*/ 1 h 4"/>
                  <a:gd name="T36" fmla="*/ 0 w 11"/>
                  <a:gd name="T37" fmla="*/ 2 h 4"/>
                  <a:gd name="T38" fmla="*/ 0 w 11"/>
                  <a:gd name="T39" fmla="*/ 2 h 4"/>
                  <a:gd name="T40" fmla="*/ 1 w 11"/>
                  <a:gd name="T41" fmla="*/ 2 h 4"/>
                  <a:gd name="T42" fmla="*/ 2 w 11"/>
                  <a:gd name="T43" fmla="*/ 2 h 4"/>
                  <a:gd name="T44" fmla="*/ 2 w 11"/>
                  <a:gd name="T45" fmla="*/ 2 h 4"/>
                  <a:gd name="T46" fmla="*/ 2 w 11"/>
                  <a:gd name="T47" fmla="*/ 2 h 4"/>
                  <a:gd name="T48" fmla="*/ 3 w 11"/>
                  <a:gd name="T49" fmla="*/ 3 h 4"/>
                  <a:gd name="T50" fmla="*/ 3 w 11"/>
                  <a:gd name="T51" fmla="*/ 3 h 4"/>
                  <a:gd name="T52" fmla="*/ 4 w 11"/>
                  <a:gd name="T53" fmla="*/ 3 h 4"/>
                  <a:gd name="T54" fmla="*/ 4 w 11"/>
                  <a:gd name="T55" fmla="*/ 3 h 4"/>
                  <a:gd name="T56" fmla="*/ 5 w 11"/>
                  <a:gd name="T57" fmla="*/ 3 h 4"/>
                  <a:gd name="T58" fmla="*/ 7 w 11"/>
                  <a:gd name="T59" fmla="*/ 3 h 4"/>
                  <a:gd name="T60" fmla="*/ 8 w 11"/>
                  <a:gd name="T61" fmla="*/ 4 h 4"/>
                  <a:gd name="T62" fmla="*/ 9 w 11"/>
                  <a:gd name="T63" fmla="*/ 4 h 4"/>
                  <a:gd name="T64" fmla="*/ 10 w 11"/>
                  <a:gd name="T65" fmla="*/ 4 h 4"/>
                  <a:gd name="T66" fmla="*/ 10 w 11"/>
                  <a:gd name="T67" fmla="*/ 3 h 4"/>
                  <a:gd name="T68" fmla="*/ 10 w 11"/>
                  <a:gd name="T69" fmla="*/ 2 h 4"/>
                  <a:gd name="T70" fmla="*/ 10 w 11"/>
                  <a:gd name="T71" fmla="*/ 2 h 4"/>
                  <a:gd name="T72" fmla="*/ 11 w 11"/>
                  <a:gd name="T73" fmla="*/ 1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1" h="4">
                    <a:moveTo>
                      <a:pt x="11" y="1"/>
                    </a:moveTo>
                    <a:cubicBezTo>
                      <a:pt x="11" y="1"/>
                      <a:pt x="11" y="1"/>
                      <a:pt x="11" y="1"/>
                    </a:cubicBezTo>
                    <a:cubicBezTo>
                      <a:pt x="11" y="1"/>
                      <a:pt x="10" y="1"/>
                      <a:pt x="10" y="1"/>
                    </a:cubicBezTo>
                    <a:cubicBezTo>
                      <a:pt x="9" y="1"/>
                      <a:pt x="9" y="1"/>
                      <a:pt x="9" y="1"/>
                    </a:cubicBezTo>
                    <a:cubicBezTo>
                      <a:pt x="9" y="1"/>
                      <a:pt x="9" y="2"/>
                      <a:pt x="9" y="2"/>
                    </a:cubicBezTo>
                    <a:cubicBezTo>
                      <a:pt x="8" y="2"/>
                      <a:pt x="7" y="2"/>
                      <a:pt x="7" y="2"/>
                    </a:cubicBezTo>
                    <a:cubicBezTo>
                      <a:pt x="7" y="2"/>
                      <a:pt x="7" y="2"/>
                      <a:pt x="6" y="2"/>
                    </a:cubicBezTo>
                    <a:cubicBezTo>
                      <a:pt x="6" y="2"/>
                      <a:pt x="6" y="2"/>
                      <a:pt x="6" y="2"/>
                    </a:cubicBezTo>
                    <a:cubicBezTo>
                      <a:pt x="5" y="2"/>
                      <a:pt x="5" y="2"/>
                      <a:pt x="4" y="1"/>
                    </a:cubicBezTo>
                    <a:cubicBezTo>
                      <a:pt x="4" y="2"/>
                      <a:pt x="4" y="2"/>
                      <a:pt x="4" y="2"/>
                    </a:cubicBezTo>
                    <a:cubicBezTo>
                      <a:pt x="3" y="2"/>
                      <a:pt x="3" y="2"/>
                      <a:pt x="3" y="2"/>
                    </a:cubicBezTo>
                    <a:cubicBezTo>
                      <a:pt x="3" y="2"/>
                      <a:pt x="3" y="2"/>
                      <a:pt x="3" y="2"/>
                    </a:cubicBezTo>
                    <a:cubicBezTo>
                      <a:pt x="3" y="2"/>
                      <a:pt x="2" y="2"/>
                      <a:pt x="2" y="1"/>
                    </a:cubicBezTo>
                    <a:cubicBezTo>
                      <a:pt x="2" y="1"/>
                      <a:pt x="2" y="1"/>
                      <a:pt x="2" y="1"/>
                    </a:cubicBezTo>
                    <a:cubicBezTo>
                      <a:pt x="2" y="1"/>
                      <a:pt x="2" y="1"/>
                      <a:pt x="2" y="1"/>
                    </a:cubicBezTo>
                    <a:cubicBezTo>
                      <a:pt x="2" y="1"/>
                      <a:pt x="2" y="0"/>
                      <a:pt x="2" y="0"/>
                    </a:cubicBezTo>
                    <a:cubicBezTo>
                      <a:pt x="2" y="0"/>
                      <a:pt x="2" y="0"/>
                      <a:pt x="2" y="0"/>
                    </a:cubicBezTo>
                    <a:cubicBezTo>
                      <a:pt x="2" y="0"/>
                      <a:pt x="1" y="1"/>
                      <a:pt x="0" y="1"/>
                    </a:cubicBezTo>
                    <a:cubicBezTo>
                      <a:pt x="0" y="1"/>
                      <a:pt x="0" y="1"/>
                      <a:pt x="0" y="2"/>
                    </a:cubicBezTo>
                    <a:cubicBezTo>
                      <a:pt x="0" y="2"/>
                      <a:pt x="0" y="2"/>
                      <a:pt x="0" y="2"/>
                    </a:cubicBezTo>
                    <a:cubicBezTo>
                      <a:pt x="1" y="2"/>
                      <a:pt x="1" y="2"/>
                      <a:pt x="1" y="2"/>
                    </a:cubicBezTo>
                    <a:cubicBezTo>
                      <a:pt x="1" y="2"/>
                      <a:pt x="1" y="2"/>
                      <a:pt x="2" y="2"/>
                    </a:cubicBezTo>
                    <a:cubicBezTo>
                      <a:pt x="2" y="2"/>
                      <a:pt x="2" y="2"/>
                      <a:pt x="2" y="2"/>
                    </a:cubicBezTo>
                    <a:cubicBezTo>
                      <a:pt x="2" y="2"/>
                      <a:pt x="2" y="2"/>
                      <a:pt x="2" y="2"/>
                    </a:cubicBezTo>
                    <a:cubicBezTo>
                      <a:pt x="2" y="3"/>
                      <a:pt x="3" y="3"/>
                      <a:pt x="3" y="3"/>
                    </a:cubicBezTo>
                    <a:cubicBezTo>
                      <a:pt x="3" y="3"/>
                      <a:pt x="3" y="3"/>
                      <a:pt x="3" y="3"/>
                    </a:cubicBezTo>
                    <a:cubicBezTo>
                      <a:pt x="3" y="3"/>
                      <a:pt x="4" y="3"/>
                      <a:pt x="4" y="3"/>
                    </a:cubicBezTo>
                    <a:cubicBezTo>
                      <a:pt x="4" y="3"/>
                      <a:pt x="4" y="3"/>
                      <a:pt x="4" y="3"/>
                    </a:cubicBezTo>
                    <a:cubicBezTo>
                      <a:pt x="4" y="3"/>
                      <a:pt x="4" y="3"/>
                      <a:pt x="5" y="3"/>
                    </a:cubicBezTo>
                    <a:cubicBezTo>
                      <a:pt x="5" y="3"/>
                      <a:pt x="6" y="3"/>
                      <a:pt x="7" y="3"/>
                    </a:cubicBezTo>
                    <a:cubicBezTo>
                      <a:pt x="7" y="3"/>
                      <a:pt x="7" y="4"/>
                      <a:pt x="8" y="4"/>
                    </a:cubicBezTo>
                    <a:cubicBezTo>
                      <a:pt x="8" y="4"/>
                      <a:pt x="8" y="4"/>
                      <a:pt x="9" y="4"/>
                    </a:cubicBezTo>
                    <a:cubicBezTo>
                      <a:pt x="9" y="4"/>
                      <a:pt x="9" y="4"/>
                      <a:pt x="10" y="4"/>
                    </a:cubicBezTo>
                    <a:cubicBezTo>
                      <a:pt x="10" y="3"/>
                      <a:pt x="10" y="3"/>
                      <a:pt x="10" y="3"/>
                    </a:cubicBezTo>
                    <a:cubicBezTo>
                      <a:pt x="10" y="3"/>
                      <a:pt x="10" y="3"/>
                      <a:pt x="10" y="2"/>
                    </a:cubicBezTo>
                    <a:cubicBezTo>
                      <a:pt x="10" y="2"/>
                      <a:pt x="10" y="2"/>
                      <a:pt x="10" y="2"/>
                    </a:cubicBezTo>
                    <a:cubicBezTo>
                      <a:pt x="10" y="2"/>
                      <a:pt x="11" y="1"/>
                      <a:pt x="1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201" name="Freeform 1142"/>
              <p:cNvSpPr>
                <a:spLocks/>
              </p:cNvSpPr>
              <p:nvPr/>
            </p:nvSpPr>
            <p:spPr bwMode="auto">
              <a:xfrm>
                <a:off x="1531" y="2185"/>
                <a:ext cx="3" cy="0"/>
              </a:xfrm>
              <a:custGeom>
                <a:avLst/>
                <a:gdLst>
                  <a:gd name="T0" fmla="*/ 0 w 1"/>
                  <a:gd name="T1" fmla="*/ 0 w 1"/>
                  <a:gd name="T2" fmla="*/ 1 w 1"/>
                  <a:gd name="T3" fmla="*/ 1 w 1"/>
                  <a:gd name="T4" fmla="*/ 0 w 1"/>
                  <a:gd name="T5" fmla="*/ 0 w 1"/>
                </a:gdLst>
                <a:ahLst/>
                <a:cxnLst>
                  <a:cxn ang="0">
                    <a:pos x="T0" y="0"/>
                  </a:cxn>
                  <a:cxn ang="0">
                    <a:pos x="T1" y="0"/>
                  </a:cxn>
                  <a:cxn ang="0">
                    <a:pos x="T2" y="0"/>
                  </a:cxn>
                  <a:cxn ang="0">
                    <a:pos x="T3" y="0"/>
                  </a:cxn>
                  <a:cxn ang="0">
                    <a:pos x="T4" y="0"/>
                  </a:cxn>
                  <a:cxn ang="0">
                    <a:pos x="T5" y="0"/>
                  </a:cxn>
                </a:cxnLst>
                <a:rect l="0" t="0" r="r" b="b"/>
                <a:pathLst>
                  <a:path w="1">
                    <a:moveTo>
                      <a:pt x="0" y="0"/>
                    </a:moveTo>
                    <a:cubicBezTo>
                      <a:pt x="0" y="0"/>
                      <a:pt x="0" y="0"/>
                      <a:pt x="0" y="0"/>
                    </a:cubicBezTo>
                    <a:cubicBezTo>
                      <a:pt x="0" y="0"/>
                      <a:pt x="1" y="0"/>
                      <a:pt x="1" y="0"/>
                    </a:cubicBezTo>
                    <a:cubicBezTo>
                      <a:pt x="1" y="0"/>
                      <a:pt x="1" y="0"/>
                      <a:pt x="1" y="0"/>
                    </a:cubicBezTo>
                    <a:cubicBezTo>
                      <a:pt x="1"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202" name="Freeform 1143"/>
              <p:cNvSpPr>
                <a:spLocks/>
              </p:cNvSpPr>
              <p:nvPr/>
            </p:nvSpPr>
            <p:spPr bwMode="auto">
              <a:xfrm>
                <a:off x="1503" y="2190"/>
                <a:ext cx="12" cy="16"/>
              </a:xfrm>
              <a:custGeom>
                <a:avLst/>
                <a:gdLst>
                  <a:gd name="T0" fmla="*/ 5 w 5"/>
                  <a:gd name="T1" fmla="*/ 1 h 7"/>
                  <a:gd name="T2" fmla="*/ 5 w 5"/>
                  <a:gd name="T3" fmla="*/ 1 h 7"/>
                  <a:gd name="T4" fmla="*/ 5 w 5"/>
                  <a:gd name="T5" fmla="*/ 0 h 7"/>
                  <a:gd name="T6" fmla="*/ 4 w 5"/>
                  <a:gd name="T7" fmla="*/ 0 h 7"/>
                  <a:gd name="T8" fmla="*/ 4 w 5"/>
                  <a:gd name="T9" fmla="*/ 0 h 7"/>
                  <a:gd name="T10" fmla="*/ 3 w 5"/>
                  <a:gd name="T11" fmla="*/ 0 h 7"/>
                  <a:gd name="T12" fmla="*/ 3 w 5"/>
                  <a:gd name="T13" fmla="*/ 0 h 7"/>
                  <a:gd name="T14" fmla="*/ 2 w 5"/>
                  <a:gd name="T15" fmla="*/ 0 h 7"/>
                  <a:gd name="T16" fmla="*/ 2 w 5"/>
                  <a:gd name="T17" fmla="*/ 1 h 7"/>
                  <a:gd name="T18" fmla="*/ 1 w 5"/>
                  <a:gd name="T19" fmla="*/ 2 h 7"/>
                  <a:gd name="T20" fmla="*/ 1 w 5"/>
                  <a:gd name="T21" fmla="*/ 2 h 7"/>
                  <a:gd name="T22" fmla="*/ 0 w 5"/>
                  <a:gd name="T23" fmla="*/ 2 h 7"/>
                  <a:gd name="T24" fmla="*/ 0 w 5"/>
                  <a:gd name="T25" fmla="*/ 3 h 7"/>
                  <a:gd name="T26" fmla="*/ 0 w 5"/>
                  <a:gd name="T27" fmla="*/ 3 h 7"/>
                  <a:gd name="T28" fmla="*/ 0 w 5"/>
                  <a:gd name="T29" fmla="*/ 4 h 7"/>
                  <a:gd name="T30" fmla="*/ 0 w 5"/>
                  <a:gd name="T31" fmla="*/ 4 h 7"/>
                  <a:gd name="T32" fmla="*/ 0 w 5"/>
                  <a:gd name="T33" fmla="*/ 5 h 7"/>
                  <a:gd name="T34" fmla="*/ 0 w 5"/>
                  <a:gd name="T35" fmla="*/ 5 h 7"/>
                  <a:gd name="T36" fmla="*/ 0 w 5"/>
                  <a:gd name="T37" fmla="*/ 6 h 7"/>
                  <a:gd name="T38" fmla="*/ 1 w 5"/>
                  <a:gd name="T39" fmla="*/ 6 h 7"/>
                  <a:gd name="T40" fmla="*/ 1 w 5"/>
                  <a:gd name="T41" fmla="*/ 6 h 7"/>
                  <a:gd name="T42" fmla="*/ 2 w 5"/>
                  <a:gd name="T43" fmla="*/ 6 h 7"/>
                  <a:gd name="T44" fmla="*/ 2 w 5"/>
                  <a:gd name="T45" fmla="*/ 7 h 7"/>
                  <a:gd name="T46" fmla="*/ 2 w 5"/>
                  <a:gd name="T47" fmla="*/ 6 h 7"/>
                  <a:gd name="T48" fmla="*/ 2 w 5"/>
                  <a:gd name="T49" fmla="*/ 6 h 7"/>
                  <a:gd name="T50" fmla="*/ 3 w 5"/>
                  <a:gd name="T51" fmla="*/ 6 h 7"/>
                  <a:gd name="T52" fmla="*/ 3 w 5"/>
                  <a:gd name="T53" fmla="*/ 5 h 7"/>
                  <a:gd name="T54" fmla="*/ 3 w 5"/>
                  <a:gd name="T55" fmla="*/ 5 h 7"/>
                  <a:gd name="T56" fmla="*/ 3 w 5"/>
                  <a:gd name="T57" fmla="*/ 5 h 7"/>
                  <a:gd name="T58" fmla="*/ 3 w 5"/>
                  <a:gd name="T59" fmla="*/ 5 h 7"/>
                  <a:gd name="T60" fmla="*/ 3 w 5"/>
                  <a:gd name="T61" fmla="*/ 4 h 7"/>
                  <a:gd name="T62" fmla="*/ 4 w 5"/>
                  <a:gd name="T63" fmla="*/ 3 h 7"/>
                  <a:gd name="T64" fmla="*/ 5 w 5"/>
                  <a:gd name="T65" fmla="*/ 3 h 7"/>
                  <a:gd name="T66" fmla="*/ 5 w 5"/>
                  <a:gd name="T67" fmla="*/ 3 h 7"/>
                  <a:gd name="T68" fmla="*/ 5 w 5"/>
                  <a:gd name="T69" fmla="*/ 2 h 7"/>
                  <a:gd name="T70" fmla="*/ 4 w 5"/>
                  <a:gd name="T71" fmla="*/ 2 h 7"/>
                  <a:gd name="T72" fmla="*/ 5 w 5"/>
                  <a:gd name="T73" fmla="*/ 2 h 7"/>
                  <a:gd name="T74" fmla="*/ 5 w 5"/>
                  <a:gd name="T75" fmla="*/ 1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 h="7">
                    <a:moveTo>
                      <a:pt x="5" y="1"/>
                    </a:moveTo>
                    <a:cubicBezTo>
                      <a:pt x="5" y="1"/>
                      <a:pt x="5" y="1"/>
                      <a:pt x="5" y="1"/>
                    </a:cubicBezTo>
                    <a:cubicBezTo>
                      <a:pt x="5" y="1"/>
                      <a:pt x="5" y="0"/>
                      <a:pt x="5" y="0"/>
                    </a:cubicBezTo>
                    <a:cubicBezTo>
                      <a:pt x="5" y="0"/>
                      <a:pt x="4" y="0"/>
                      <a:pt x="4" y="0"/>
                    </a:cubicBezTo>
                    <a:cubicBezTo>
                      <a:pt x="4" y="0"/>
                      <a:pt x="4" y="0"/>
                      <a:pt x="4" y="0"/>
                    </a:cubicBezTo>
                    <a:cubicBezTo>
                      <a:pt x="4" y="0"/>
                      <a:pt x="4" y="0"/>
                      <a:pt x="3" y="0"/>
                    </a:cubicBezTo>
                    <a:cubicBezTo>
                      <a:pt x="3" y="0"/>
                      <a:pt x="3" y="0"/>
                      <a:pt x="3" y="0"/>
                    </a:cubicBezTo>
                    <a:cubicBezTo>
                      <a:pt x="3" y="0"/>
                      <a:pt x="2" y="0"/>
                      <a:pt x="2" y="0"/>
                    </a:cubicBezTo>
                    <a:cubicBezTo>
                      <a:pt x="2" y="0"/>
                      <a:pt x="2" y="0"/>
                      <a:pt x="2" y="1"/>
                    </a:cubicBezTo>
                    <a:cubicBezTo>
                      <a:pt x="2" y="1"/>
                      <a:pt x="1" y="1"/>
                      <a:pt x="1" y="2"/>
                    </a:cubicBezTo>
                    <a:cubicBezTo>
                      <a:pt x="1" y="2"/>
                      <a:pt x="1" y="2"/>
                      <a:pt x="1" y="2"/>
                    </a:cubicBezTo>
                    <a:cubicBezTo>
                      <a:pt x="0" y="2"/>
                      <a:pt x="0" y="2"/>
                      <a:pt x="0" y="2"/>
                    </a:cubicBezTo>
                    <a:cubicBezTo>
                      <a:pt x="0" y="3"/>
                      <a:pt x="0" y="3"/>
                      <a:pt x="0" y="3"/>
                    </a:cubicBezTo>
                    <a:cubicBezTo>
                      <a:pt x="0" y="3"/>
                      <a:pt x="0" y="3"/>
                      <a:pt x="0" y="3"/>
                    </a:cubicBezTo>
                    <a:cubicBezTo>
                      <a:pt x="0" y="4"/>
                      <a:pt x="0" y="4"/>
                      <a:pt x="0" y="4"/>
                    </a:cubicBezTo>
                    <a:cubicBezTo>
                      <a:pt x="0" y="4"/>
                      <a:pt x="0" y="4"/>
                      <a:pt x="0" y="4"/>
                    </a:cubicBezTo>
                    <a:cubicBezTo>
                      <a:pt x="0" y="5"/>
                      <a:pt x="0" y="5"/>
                      <a:pt x="0" y="5"/>
                    </a:cubicBezTo>
                    <a:cubicBezTo>
                      <a:pt x="0" y="5"/>
                      <a:pt x="0" y="5"/>
                      <a:pt x="0" y="5"/>
                    </a:cubicBezTo>
                    <a:cubicBezTo>
                      <a:pt x="0" y="6"/>
                      <a:pt x="0" y="6"/>
                      <a:pt x="0" y="6"/>
                    </a:cubicBezTo>
                    <a:cubicBezTo>
                      <a:pt x="0" y="6"/>
                      <a:pt x="0" y="6"/>
                      <a:pt x="1" y="6"/>
                    </a:cubicBezTo>
                    <a:cubicBezTo>
                      <a:pt x="1" y="6"/>
                      <a:pt x="1" y="6"/>
                      <a:pt x="1" y="6"/>
                    </a:cubicBezTo>
                    <a:cubicBezTo>
                      <a:pt x="1" y="6"/>
                      <a:pt x="1" y="6"/>
                      <a:pt x="2" y="6"/>
                    </a:cubicBezTo>
                    <a:cubicBezTo>
                      <a:pt x="2" y="6"/>
                      <a:pt x="2" y="6"/>
                      <a:pt x="2" y="7"/>
                    </a:cubicBezTo>
                    <a:cubicBezTo>
                      <a:pt x="2" y="6"/>
                      <a:pt x="2" y="6"/>
                      <a:pt x="2" y="6"/>
                    </a:cubicBezTo>
                    <a:cubicBezTo>
                      <a:pt x="2" y="6"/>
                      <a:pt x="2" y="6"/>
                      <a:pt x="2" y="6"/>
                    </a:cubicBezTo>
                    <a:cubicBezTo>
                      <a:pt x="2" y="6"/>
                      <a:pt x="3" y="6"/>
                      <a:pt x="3" y="6"/>
                    </a:cubicBezTo>
                    <a:cubicBezTo>
                      <a:pt x="3" y="6"/>
                      <a:pt x="3" y="6"/>
                      <a:pt x="3" y="5"/>
                    </a:cubicBezTo>
                    <a:cubicBezTo>
                      <a:pt x="3" y="5"/>
                      <a:pt x="3" y="5"/>
                      <a:pt x="3" y="5"/>
                    </a:cubicBezTo>
                    <a:cubicBezTo>
                      <a:pt x="3" y="5"/>
                      <a:pt x="3" y="5"/>
                      <a:pt x="3" y="5"/>
                    </a:cubicBezTo>
                    <a:cubicBezTo>
                      <a:pt x="3" y="5"/>
                      <a:pt x="3" y="5"/>
                      <a:pt x="3" y="5"/>
                    </a:cubicBezTo>
                    <a:cubicBezTo>
                      <a:pt x="3" y="4"/>
                      <a:pt x="3" y="4"/>
                      <a:pt x="3" y="4"/>
                    </a:cubicBezTo>
                    <a:cubicBezTo>
                      <a:pt x="4" y="4"/>
                      <a:pt x="4" y="3"/>
                      <a:pt x="4" y="3"/>
                    </a:cubicBezTo>
                    <a:cubicBezTo>
                      <a:pt x="4" y="3"/>
                      <a:pt x="4" y="3"/>
                      <a:pt x="5" y="3"/>
                    </a:cubicBezTo>
                    <a:cubicBezTo>
                      <a:pt x="5" y="3"/>
                      <a:pt x="5" y="3"/>
                      <a:pt x="5" y="3"/>
                    </a:cubicBezTo>
                    <a:cubicBezTo>
                      <a:pt x="5" y="3"/>
                      <a:pt x="5" y="2"/>
                      <a:pt x="5" y="2"/>
                    </a:cubicBezTo>
                    <a:cubicBezTo>
                      <a:pt x="5" y="2"/>
                      <a:pt x="4" y="2"/>
                      <a:pt x="4" y="2"/>
                    </a:cubicBezTo>
                    <a:cubicBezTo>
                      <a:pt x="5" y="2"/>
                      <a:pt x="5" y="2"/>
                      <a:pt x="5" y="2"/>
                    </a:cubicBezTo>
                    <a:cubicBezTo>
                      <a:pt x="5" y="1"/>
                      <a:pt x="5" y="1"/>
                      <a:pt x="5"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203" name="Freeform 1144"/>
              <p:cNvSpPr>
                <a:spLocks/>
              </p:cNvSpPr>
              <p:nvPr/>
            </p:nvSpPr>
            <p:spPr bwMode="auto">
              <a:xfrm>
                <a:off x="1434" y="2140"/>
                <a:ext cx="76" cy="50"/>
              </a:xfrm>
              <a:custGeom>
                <a:avLst/>
                <a:gdLst>
                  <a:gd name="T0" fmla="*/ 31 w 32"/>
                  <a:gd name="T1" fmla="*/ 11 h 21"/>
                  <a:gd name="T2" fmla="*/ 30 w 32"/>
                  <a:gd name="T3" fmla="*/ 10 h 21"/>
                  <a:gd name="T4" fmla="*/ 30 w 32"/>
                  <a:gd name="T5" fmla="*/ 11 h 21"/>
                  <a:gd name="T6" fmla="*/ 28 w 32"/>
                  <a:gd name="T7" fmla="*/ 11 h 21"/>
                  <a:gd name="T8" fmla="*/ 25 w 32"/>
                  <a:gd name="T9" fmla="*/ 12 h 21"/>
                  <a:gd name="T10" fmla="*/ 26 w 32"/>
                  <a:gd name="T11" fmla="*/ 11 h 21"/>
                  <a:gd name="T12" fmla="*/ 26 w 32"/>
                  <a:gd name="T13" fmla="*/ 10 h 21"/>
                  <a:gd name="T14" fmla="*/ 26 w 32"/>
                  <a:gd name="T15" fmla="*/ 8 h 21"/>
                  <a:gd name="T16" fmla="*/ 23 w 32"/>
                  <a:gd name="T17" fmla="*/ 7 h 21"/>
                  <a:gd name="T18" fmla="*/ 21 w 32"/>
                  <a:gd name="T19" fmla="*/ 6 h 21"/>
                  <a:gd name="T20" fmla="*/ 20 w 32"/>
                  <a:gd name="T21" fmla="*/ 5 h 21"/>
                  <a:gd name="T22" fmla="*/ 16 w 32"/>
                  <a:gd name="T23" fmla="*/ 4 h 21"/>
                  <a:gd name="T24" fmla="*/ 16 w 32"/>
                  <a:gd name="T25" fmla="*/ 3 h 21"/>
                  <a:gd name="T26" fmla="*/ 14 w 32"/>
                  <a:gd name="T27" fmla="*/ 2 h 21"/>
                  <a:gd name="T28" fmla="*/ 13 w 32"/>
                  <a:gd name="T29" fmla="*/ 5 h 21"/>
                  <a:gd name="T30" fmla="*/ 11 w 32"/>
                  <a:gd name="T31" fmla="*/ 3 h 21"/>
                  <a:gd name="T32" fmla="*/ 13 w 32"/>
                  <a:gd name="T33" fmla="*/ 2 h 21"/>
                  <a:gd name="T34" fmla="*/ 12 w 32"/>
                  <a:gd name="T35" fmla="*/ 1 h 21"/>
                  <a:gd name="T36" fmla="*/ 12 w 32"/>
                  <a:gd name="T37" fmla="*/ 0 h 21"/>
                  <a:gd name="T38" fmla="*/ 8 w 32"/>
                  <a:gd name="T39" fmla="*/ 2 h 21"/>
                  <a:gd name="T40" fmla="*/ 7 w 32"/>
                  <a:gd name="T41" fmla="*/ 5 h 21"/>
                  <a:gd name="T42" fmla="*/ 5 w 32"/>
                  <a:gd name="T43" fmla="*/ 8 h 21"/>
                  <a:gd name="T44" fmla="*/ 5 w 32"/>
                  <a:gd name="T45" fmla="*/ 9 h 21"/>
                  <a:gd name="T46" fmla="*/ 4 w 32"/>
                  <a:gd name="T47" fmla="*/ 11 h 21"/>
                  <a:gd name="T48" fmla="*/ 4 w 32"/>
                  <a:gd name="T49" fmla="*/ 14 h 21"/>
                  <a:gd name="T50" fmla="*/ 1 w 32"/>
                  <a:gd name="T51" fmla="*/ 16 h 21"/>
                  <a:gd name="T52" fmla="*/ 1 w 32"/>
                  <a:gd name="T53" fmla="*/ 18 h 21"/>
                  <a:gd name="T54" fmla="*/ 2 w 32"/>
                  <a:gd name="T55" fmla="*/ 17 h 21"/>
                  <a:gd name="T56" fmla="*/ 4 w 32"/>
                  <a:gd name="T57" fmla="*/ 17 h 21"/>
                  <a:gd name="T58" fmla="*/ 6 w 32"/>
                  <a:gd name="T59" fmla="*/ 17 h 21"/>
                  <a:gd name="T60" fmla="*/ 6 w 32"/>
                  <a:gd name="T61" fmla="*/ 19 h 21"/>
                  <a:gd name="T62" fmla="*/ 6 w 32"/>
                  <a:gd name="T63" fmla="*/ 21 h 21"/>
                  <a:gd name="T64" fmla="*/ 7 w 32"/>
                  <a:gd name="T65" fmla="*/ 20 h 21"/>
                  <a:gd name="T66" fmla="*/ 9 w 32"/>
                  <a:gd name="T67" fmla="*/ 19 h 21"/>
                  <a:gd name="T68" fmla="*/ 11 w 32"/>
                  <a:gd name="T69" fmla="*/ 18 h 21"/>
                  <a:gd name="T70" fmla="*/ 13 w 32"/>
                  <a:gd name="T71" fmla="*/ 16 h 21"/>
                  <a:gd name="T72" fmla="*/ 14 w 32"/>
                  <a:gd name="T73" fmla="*/ 15 h 21"/>
                  <a:gd name="T74" fmla="*/ 16 w 32"/>
                  <a:gd name="T75" fmla="*/ 14 h 21"/>
                  <a:gd name="T76" fmla="*/ 17 w 32"/>
                  <a:gd name="T77" fmla="*/ 12 h 21"/>
                  <a:gd name="T78" fmla="*/ 18 w 32"/>
                  <a:gd name="T79" fmla="*/ 11 h 21"/>
                  <a:gd name="T80" fmla="*/ 20 w 32"/>
                  <a:gd name="T81" fmla="*/ 12 h 21"/>
                  <a:gd name="T82" fmla="*/ 20 w 32"/>
                  <a:gd name="T83" fmla="*/ 13 h 21"/>
                  <a:gd name="T84" fmla="*/ 22 w 32"/>
                  <a:gd name="T85" fmla="*/ 13 h 21"/>
                  <a:gd name="T86" fmla="*/ 21 w 32"/>
                  <a:gd name="T87" fmla="*/ 15 h 21"/>
                  <a:gd name="T88" fmla="*/ 23 w 32"/>
                  <a:gd name="T89" fmla="*/ 15 h 21"/>
                  <a:gd name="T90" fmla="*/ 25 w 32"/>
                  <a:gd name="T91" fmla="*/ 15 h 21"/>
                  <a:gd name="T92" fmla="*/ 27 w 32"/>
                  <a:gd name="T93" fmla="*/ 15 h 21"/>
                  <a:gd name="T94" fmla="*/ 30 w 32"/>
                  <a:gd name="T95" fmla="*/ 14 h 21"/>
                  <a:gd name="T96" fmla="*/ 32 w 32"/>
                  <a:gd name="T97" fmla="*/ 12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2" h="21">
                    <a:moveTo>
                      <a:pt x="31" y="12"/>
                    </a:moveTo>
                    <a:cubicBezTo>
                      <a:pt x="31" y="12"/>
                      <a:pt x="31" y="12"/>
                      <a:pt x="31" y="12"/>
                    </a:cubicBezTo>
                    <a:cubicBezTo>
                      <a:pt x="31" y="12"/>
                      <a:pt x="31" y="11"/>
                      <a:pt x="31" y="11"/>
                    </a:cubicBezTo>
                    <a:cubicBezTo>
                      <a:pt x="31" y="11"/>
                      <a:pt x="31" y="11"/>
                      <a:pt x="31" y="11"/>
                    </a:cubicBezTo>
                    <a:cubicBezTo>
                      <a:pt x="31" y="11"/>
                      <a:pt x="31" y="11"/>
                      <a:pt x="31" y="11"/>
                    </a:cubicBezTo>
                    <a:cubicBezTo>
                      <a:pt x="31" y="11"/>
                      <a:pt x="30" y="10"/>
                      <a:pt x="30" y="10"/>
                    </a:cubicBezTo>
                    <a:cubicBezTo>
                      <a:pt x="30" y="10"/>
                      <a:pt x="30" y="10"/>
                      <a:pt x="30" y="11"/>
                    </a:cubicBezTo>
                    <a:cubicBezTo>
                      <a:pt x="30" y="11"/>
                      <a:pt x="30" y="11"/>
                      <a:pt x="30" y="11"/>
                    </a:cubicBezTo>
                    <a:cubicBezTo>
                      <a:pt x="30" y="11"/>
                      <a:pt x="30" y="11"/>
                      <a:pt x="30" y="11"/>
                    </a:cubicBezTo>
                    <a:cubicBezTo>
                      <a:pt x="29" y="11"/>
                      <a:pt x="29" y="11"/>
                      <a:pt x="29" y="11"/>
                    </a:cubicBezTo>
                    <a:cubicBezTo>
                      <a:pt x="29" y="11"/>
                      <a:pt x="28" y="11"/>
                      <a:pt x="28" y="11"/>
                    </a:cubicBezTo>
                    <a:cubicBezTo>
                      <a:pt x="28" y="11"/>
                      <a:pt x="28" y="11"/>
                      <a:pt x="28" y="11"/>
                    </a:cubicBezTo>
                    <a:cubicBezTo>
                      <a:pt x="28" y="11"/>
                      <a:pt x="28" y="11"/>
                      <a:pt x="27" y="11"/>
                    </a:cubicBezTo>
                    <a:cubicBezTo>
                      <a:pt x="27" y="11"/>
                      <a:pt x="27" y="11"/>
                      <a:pt x="27" y="12"/>
                    </a:cubicBezTo>
                    <a:cubicBezTo>
                      <a:pt x="26" y="12"/>
                      <a:pt x="26" y="12"/>
                      <a:pt x="25" y="12"/>
                    </a:cubicBezTo>
                    <a:cubicBezTo>
                      <a:pt x="25" y="12"/>
                      <a:pt x="25" y="12"/>
                      <a:pt x="24" y="12"/>
                    </a:cubicBezTo>
                    <a:cubicBezTo>
                      <a:pt x="25" y="11"/>
                      <a:pt x="25" y="11"/>
                      <a:pt x="25" y="11"/>
                    </a:cubicBezTo>
                    <a:cubicBezTo>
                      <a:pt x="25" y="11"/>
                      <a:pt x="26" y="11"/>
                      <a:pt x="26" y="11"/>
                    </a:cubicBezTo>
                    <a:cubicBezTo>
                      <a:pt x="26" y="11"/>
                      <a:pt x="26" y="11"/>
                      <a:pt x="27" y="10"/>
                    </a:cubicBezTo>
                    <a:cubicBezTo>
                      <a:pt x="27" y="10"/>
                      <a:pt x="27" y="10"/>
                      <a:pt x="27" y="10"/>
                    </a:cubicBezTo>
                    <a:cubicBezTo>
                      <a:pt x="26" y="10"/>
                      <a:pt x="26" y="10"/>
                      <a:pt x="26" y="10"/>
                    </a:cubicBezTo>
                    <a:cubicBezTo>
                      <a:pt x="26" y="9"/>
                      <a:pt x="26" y="9"/>
                      <a:pt x="26" y="9"/>
                    </a:cubicBezTo>
                    <a:cubicBezTo>
                      <a:pt x="26" y="9"/>
                      <a:pt x="26" y="9"/>
                      <a:pt x="26" y="8"/>
                    </a:cubicBezTo>
                    <a:cubicBezTo>
                      <a:pt x="26" y="8"/>
                      <a:pt x="26" y="8"/>
                      <a:pt x="26" y="8"/>
                    </a:cubicBezTo>
                    <a:cubicBezTo>
                      <a:pt x="26" y="8"/>
                      <a:pt x="26" y="8"/>
                      <a:pt x="25" y="8"/>
                    </a:cubicBezTo>
                    <a:cubicBezTo>
                      <a:pt x="25" y="8"/>
                      <a:pt x="25" y="8"/>
                      <a:pt x="25" y="7"/>
                    </a:cubicBezTo>
                    <a:cubicBezTo>
                      <a:pt x="25" y="7"/>
                      <a:pt x="24" y="7"/>
                      <a:pt x="23" y="7"/>
                    </a:cubicBezTo>
                    <a:cubicBezTo>
                      <a:pt x="23" y="7"/>
                      <a:pt x="22" y="7"/>
                      <a:pt x="22" y="7"/>
                    </a:cubicBezTo>
                    <a:cubicBezTo>
                      <a:pt x="22" y="7"/>
                      <a:pt x="22" y="6"/>
                      <a:pt x="22" y="6"/>
                    </a:cubicBezTo>
                    <a:cubicBezTo>
                      <a:pt x="22" y="6"/>
                      <a:pt x="21" y="6"/>
                      <a:pt x="21" y="6"/>
                    </a:cubicBezTo>
                    <a:cubicBezTo>
                      <a:pt x="21" y="6"/>
                      <a:pt x="21" y="6"/>
                      <a:pt x="20" y="6"/>
                    </a:cubicBezTo>
                    <a:cubicBezTo>
                      <a:pt x="20" y="6"/>
                      <a:pt x="20" y="6"/>
                      <a:pt x="20" y="5"/>
                    </a:cubicBezTo>
                    <a:cubicBezTo>
                      <a:pt x="20" y="5"/>
                      <a:pt x="20" y="5"/>
                      <a:pt x="20" y="5"/>
                    </a:cubicBezTo>
                    <a:cubicBezTo>
                      <a:pt x="20" y="4"/>
                      <a:pt x="20" y="4"/>
                      <a:pt x="20" y="4"/>
                    </a:cubicBezTo>
                    <a:cubicBezTo>
                      <a:pt x="19" y="4"/>
                      <a:pt x="19" y="4"/>
                      <a:pt x="18" y="4"/>
                    </a:cubicBezTo>
                    <a:cubicBezTo>
                      <a:pt x="17" y="4"/>
                      <a:pt x="17" y="4"/>
                      <a:pt x="16" y="4"/>
                    </a:cubicBezTo>
                    <a:cubicBezTo>
                      <a:pt x="16" y="4"/>
                      <a:pt x="16" y="4"/>
                      <a:pt x="15" y="4"/>
                    </a:cubicBezTo>
                    <a:cubicBezTo>
                      <a:pt x="16" y="4"/>
                      <a:pt x="16" y="4"/>
                      <a:pt x="16" y="3"/>
                    </a:cubicBezTo>
                    <a:cubicBezTo>
                      <a:pt x="16" y="3"/>
                      <a:pt x="16" y="3"/>
                      <a:pt x="16" y="3"/>
                    </a:cubicBezTo>
                    <a:cubicBezTo>
                      <a:pt x="15" y="3"/>
                      <a:pt x="15" y="3"/>
                      <a:pt x="15" y="3"/>
                    </a:cubicBezTo>
                    <a:cubicBezTo>
                      <a:pt x="15" y="3"/>
                      <a:pt x="15" y="2"/>
                      <a:pt x="14" y="2"/>
                    </a:cubicBezTo>
                    <a:cubicBezTo>
                      <a:pt x="14" y="2"/>
                      <a:pt x="14" y="2"/>
                      <a:pt x="14" y="2"/>
                    </a:cubicBezTo>
                    <a:cubicBezTo>
                      <a:pt x="14" y="3"/>
                      <a:pt x="13" y="3"/>
                      <a:pt x="13" y="3"/>
                    </a:cubicBezTo>
                    <a:cubicBezTo>
                      <a:pt x="13" y="4"/>
                      <a:pt x="13" y="4"/>
                      <a:pt x="13" y="4"/>
                    </a:cubicBezTo>
                    <a:cubicBezTo>
                      <a:pt x="13" y="4"/>
                      <a:pt x="13" y="4"/>
                      <a:pt x="13" y="5"/>
                    </a:cubicBezTo>
                    <a:cubicBezTo>
                      <a:pt x="12" y="4"/>
                      <a:pt x="12" y="4"/>
                      <a:pt x="12" y="4"/>
                    </a:cubicBezTo>
                    <a:cubicBezTo>
                      <a:pt x="12" y="4"/>
                      <a:pt x="12" y="4"/>
                      <a:pt x="12" y="3"/>
                    </a:cubicBezTo>
                    <a:cubicBezTo>
                      <a:pt x="12" y="3"/>
                      <a:pt x="11" y="3"/>
                      <a:pt x="11" y="3"/>
                    </a:cubicBezTo>
                    <a:cubicBezTo>
                      <a:pt x="11" y="3"/>
                      <a:pt x="11" y="3"/>
                      <a:pt x="11" y="2"/>
                    </a:cubicBezTo>
                    <a:cubicBezTo>
                      <a:pt x="12" y="2"/>
                      <a:pt x="12" y="2"/>
                      <a:pt x="12" y="2"/>
                    </a:cubicBezTo>
                    <a:cubicBezTo>
                      <a:pt x="12" y="2"/>
                      <a:pt x="12" y="2"/>
                      <a:pt x="13" y="2"/>
                    </a:cubicBezTo>
                    <a:cubicBezTo>
                      <a:pt x="13" y="2"/>
                      <a:pt x="12" y="2"/>
                      <a:pt x="12" y="2"/>
                    </a:cubicBezTo>
                    <a:cubicBezTo>
                      <a:pt x="12" y="2"/>
                      <a:pt x="12" y="1"/>
                      <a:pt x="12" y="1"/>
                    </a:cubicBezTo>
                    <a:cubicBezTo>
                      <a:pt x="12" y="1"/>
                      <a:pt x="12" y="1"/>
                      <a:pt x="12" y="1"/>
                    </a:cubicBezTo>
                    <a:cubicBezTo>
                      <a:pt x="12" y="1"/>
                      <a:pt x="11" y="1"/>
                      <a:pt x="11" y="1"/>
                    </a:cubicBezTo>
                    <a:cubicBezTo>
                      <a:pt x="11" y="1"/>
                      <a:pt x="11" y="1"/>
                      <a:pt x="11" y="1"/>
                    </a:cubicBezTo>
                    <a:cubicBezTo>
                      <a:pt x="11" y="0"/>
                      <a:pt x="11" y="0"/>
                      <a:pt x="12" y="0"/>
                    </a:cubicBezTo>
                    <a:cubicBezTo>
                      <a:pt x="11" y="0"/>
                      <a:pt x="11" y="0"/>
                      <a:pt x="11" y="0"/>
                    </a:cubicBezTo>
                    <a:cubicBezTo>
                      <a:pt x="10" y="0"/>
                      <a:pt x="10" y="0"/>
                      <a:pt x="9" y="1"/>
                    </a:cubicBezTo>
                    <a:cubicBezTo>
                      <a:pt x="9" y="1"/>
                      <a:pt x="8" y="1"/>
                      <a:pt x="8" y="2"/>
                    </a:cubicBezTo>
                    <a:cubicBezTo>
                      <a:pt x="8" y="2"/>
                      <a:pt x="8" y="3"/>
                      <a:pt x="7" y="3"/>
                    </a:cubicBezTo>
                    <a:cubicBezTo>
                      <a:pt x="7" y="4"/>
                      <a:pt x="7" y="4"/>
                      <a:pt x="7" y="4"/>
                    </a:cubicBezTo>
                    <a:cubicBezTo>
                      <a:pt x="7" y="5"/>
                      <a:pt x="7" y="5"/>
                      <a:pt x="7" y="5"/>
                    </a:cubicBezTo>
                    <a:cubicBezTo>
                      <a:pt x="7" y="5"/>
                      <a:pt x="6" y="5"/>
                      <a:pt x="6" y="6"/>
                    </a:cubicBezTo>
                    <a:cubicBezTo>
                      <a:pt x="6" y="6"/>
                      <a:pt x="6" y="6"/>
                      <a:pt x="6" y="6"/>
                    </a:cubicBezTo>
                    <a:cubicBezTo>
                      <a:pt x="6" y="7"/>
                      <a:pt x="6" y="7"/>
                      <a:pt x="5" y="8"/>
                    </a:cubicBezTo>
                    <a:cubicBezTo>
                      <a:pt x="6" y="8"/>
                      <a:pt x="6" y="8"/>
                      <a:pt x="6" y="8"/>
                    </a:cubicBezTo>
                    <a:cubicBezTo>
                      <a:pt x="6" y="8"/>
                      <a:pt x="6" y="8"/>
                      <a:pt x="5" y="8"/>
                    </a:cubicBezTo>
                    <a:cubicBezTo>
                      <a:pt x="5" y="8"/>
                      <a:pt x="5" y="9"/>
                      <a:pt x="5" y="9"/>
                    </a:cubicBezTo>
                    <a:cubicBezTo>
                      <a:pt x="5" y="9"/>
                      <a:pt x="5" y="9"/>
                      <a:pt x="5" y="10"/>
                    </a:cubicBezTo>
                    <a:cubicBezTo>
                      <a:pt x="5" y="10"/>
                      <a:pt x="5" y="10"/>
                      <a:pt x="4" y="11"/>
                    </a:cubicBezTo>
                    <a:cubicBezTo>
                      <a:pt x="4" y="11"/>
                      <a:pt x="4" y="11"/>
                      <a:pt x="4" y="11"/>
                    </a:cubicBezTo>
                    <a:cubicBezTo>
                      <a:pt x="4" y="12"/>
                      <a:pt x="4" y="12"/>
                      <a:pt x="4" y="12"/>
                    </a:cubicBezTo>
                    <a:cubicBezTo>
                      <a:pt x="4" y="13"/>
                      <a:pt x="4" y="13"/>
                      <a:pt x="4" y="13"/>
                    </a:cubicBezTo>
                    <a:cubicBezTo>
                      <a:pt x="4" y="13"/>
                      <a:pt x="4" y="14"/>
                      <a:pt x="4" y="14"/>
                    </a:cubicBezTo>
                    <a:cubicBezTo>
                      <a:pt x="4" y="14"/>
                      <a:pt x="4" y="14"/>
                      <a:pt x="4" y="14"/>
                    </a:cubicBezTo>
                    <a:cubicBezTo>
                      <a:pt x="3" y="15"/>
                      <a:pt x="3" y="15"/>
                      <a:pt x="2" y="15"/>
                    </a:cubicBezTo>
                    <a:cubicBezTo>
                      <a:pt x="2" y="15"/>
                      <a:pt x="1" y="15"/>
                      <a:pt x="1" y="16"/>
                    </a:cubicBezTo>
                    <a:cubicBezTo>
                      <a:pt x="1" y="16"/>
                      <a:pt x="1" y="16"/>
                      <a:pt x="1" y="16"/>
                    </a:cubicBezTo>
                    <a:cubicBezTo>
                      <a:pt x="1" y="17"/>
                      <a:pt x="1" y="17"/>
                      <a:pt x="0" y="18"/>
                    </a:cubicBezTo>
                    <a:cubicBezTo>
                      <a:pt x="1" y="18"/>
                      <a:pt x="1" y="18"/>
                      <a:pt x="1" y="18"/>
                    </a:cubicBezTo>
                    <a:cubicBezTo>
                      <a:pt x="1" y="19"/>
                      <a:pt x="1" y="18"/>
                      <a:pt x="1" y="18"/>
                    </a:cubicBezTo>
                    <a:cubicBezTo>
                      <a:pt x="1" y="18"/>
                      <a:pt x="1" y="18"/>
                      <a:pt x="1" y="18"/>
                    </a:cubicBezTo>
                    <a:cubicBezTo>
                      <a:pt x="2" y="18"/>
                      <a:pt x="2" y="18"/>
                      <a:pt x="2" y="17"/>
                    </a:cubicBezTo>
                    <a:cubicBezTo>
                      <a:pt x="2" y="17"/>
                      <a:pt x="2" y="17"/>
                      <a:pt x="2" y="18"/>
                    </a:cubicBezTo>
                    <a:cubicBezTo>
                      <a:pt x="3" y="18"/>
                      <a:pt x="3" y="18"/>
                      <a:pt x="3" y="18"/>
                    </a:cubicBezTo>
                    <a:cubicBezTo>
                      <a:pt x="3" y="18"/>
                      <a:pt x="4" y="17"/>
                      <a:pt x="4" y="17"/>
                    </a:cubicBezTo>
                    <a:cubicBezTo>
                      <a:pt x="4" y="17"/>
                      <a:pt x="4" y="17"/>
                      <a:pt x="4" y="17"/>
                    </a:cubicBezTo>
                    <a:cubicBezTo>
                      <a:pt x="5" y="17"/>
                      <a:pt x="5" y="17"/>
                      <a:pt x="5" y="17"/>
                    </a:cubicBezTo>
                    <a:cubicBezTo>
                      <a:pt x="5" y="17"/>
                      <a:pt x="5" y="17"/>
                      <a:pt x="6" y="17"/>
                    </a:cubicBezTo>
                    <a:cubicBezTo>
                      <a:pt x="6" y="17"/>
                      <a:pt x="6" y="17"/>
                      <a:pt x="6" y="18"/>
                    </a:cubicBezTo>
                    <a:cubicBezTo>
                      <a:pt x="6" y="18"/>
                      <a:pt x="5" y="18"/>
                      <a:pt x="5" y="18"/>
                    </a:cubicBezTo>
                    <a:cubicBezTo>
                      <a:pt x="5" y="19"/>
                      <a:pt x="5" y="19"/>
                      <a:pt x="6" y="19"/>
                    </a:cubicBezTo>
                    <a:cubicBezTo>
                      <a:pt x="5" y="19"/>
                      <a:pt x="5" y="19"/>
                      <a:pt x="5" y="20"/>
                    </a:cubicBezTo>
                    <a:cubicBezTo>
                      <a:pt x="5" y="20"/>
                      <a:pt x="5" y="20"/>
                      <a:pt x="5" y="21"/>
                    </a:cubicBezTo>
                    <a:cubicBezTo>
                      <a:pt x="5" y="21"/>
                      <a:pt x="6" y="21"/>
                      <a:pt x="6" y="21"/>
                    </a:cubicBezTo>
                    <a:cubicBezTo>
                      <a:pt x="6" y="21"/>
                      <a:pt x="6" y="21"/>
                      <a:pt x="6" y="21"/>
                    </a:cubicBezTo>
                    <a:cubicBezTo>
                      <a:pt x="6" y="21"/>
                      <a:pt x="7" y="21"/>
                      <a:pt x="7" y="21"/>
                    </a:cubicBezTo>
                    <a:cubicBezTo>
                      <a:pt x="7" y="21"/>
                      <a:pt x="7" y="20"/>
                      <a:pt x="7" y="20"/>
                    </a:cubicBezTo>
                    <a:cubicBezTo>
                      <a:pt x="8" y="20"/>
                      <a:pt x="8" y="20"/>
                      <a:pt x="8" y="20"/>
                    </a:cubicBezTo>
                    <a:cubicBezTo>
                      <a:pt x="8" y="20"/>
                      <a:pt x="9" y="20"/>
                      <a:pt x="9" y="20"/>
                    </a:cubicBezTo>
                    <a:cubicBezTo>
                      <a:pt x="9" y="20"/>
                      <a:pt x="9" y="20"/>
                      <a:pt x="9" y="19"/>
                    </a:cubicBezTo>
                    <a:cubicBezTo>
                      <a:pt x="9" y="19"/>
                      <a:pt x="10" y="19"/>
                      <a:pt x="10" y="19"/>
                    </a:cubicBezTo>
                    <a:cubicBezTo>
                      <a:pt x="10" y="19"/>
                      <a:pt x="10" y="19"/>
                      <a:pt x="11" y="19"/>
                    </a:cubicBezTo>
                    <a:cubicBezTo>
                      <a:pt x="11" y="19"/>
                      <a:pt x="11" y="18"/>
                      <a:pt x="11" y="18"/>
                    </a:cubicBezTo>
                    <a:cubicBezTo>
                      <a:pt x="11" y="18"/>
                      <a:pt x="12" y="17"/>
                      <a:pt x="12" y="17"/>
                    </a:cubicBezTo>
                    <a:cubicBezTo>
                      <a:pt x="12" y="17"/>
                      <a:pt x="12" y="17"/>
                      <a:pt x="12" y="17"/>
                    </a:cubicBezTo>
                    <a:cubicBezTo>
                      <a:pt x="12" y="16"/>
                      <a:pt x="12" y="16"/>
                      <a:pt x="13" y="16"/>
                    </a:cubicBezTo>
                    <a:cubicBezTo>
                      <a:pt x="13" y="16"/>
                      <a:pt x="13" y="16"/>
                      <a:pt x="13" y="16"/>
                    </a:cubicBezTo>
                    <a:cubicBezTo>
                      <a:pt x="13" y="16"/>
                      <a:pt x="13" y="16"/>
                      <a:pt x="14" y="16"/>
                    </a:cubicBezTo>
                    <a:cubicBezTo>
                      <a:pt x="14" y="16"/>
                      <a:pt x="14" y="16"/>
                      <a:pt x="14" y="15"/>
                    </a:cubicBezTo>
                    <a:cubicBezTo>
                      <a:pt x="15" y="15"/>
                      <a:pt x="15" y="15"/>
                      <a:pt x="15" y="15"/>
                    </a:cubicBezTo>
                    <a:cubicBezTo>
                      <a:pt x="15" y="15"/>
                      <a:pt x="15" y="15"/>
                      <a:pt x="16" y="15"/>
                    </a:cubicBezTo>
                    <a:cubicBezTo>
                      <a:pt x="16" y="15"/>
                      <a:pt x="16" y="14"/>
                      <a:pt x="16" y="14"/>
                    </a:cubicBezTo>
                    <a:cubicBezTo>
                      <a:pt x="16" y="14"/>
                      <a:pt x="16" y="13"/>
                      <a:pt x="15" y="13"/>
                    </a:cubicBezTo>
                    <a:cubicBezTo>
                      <a:pt x="16" y="13"/>
                      <a:pt x="16" y="13"/>
                      <a:pt x="16" y="12"/>
                    </a:cubicBezTo>
                    <a:cubicBezTo>
                      <a:pt x="16" y="12"/>
                      <a:pt x="16" y="12"/>
                      <a:pt x="17" y="12"/>
                    </a:cubicBezTo>
                    <a:cubicBezTo>
                      <a:pt x="17" y="12"/>
                      <a:pt x="17" y="12"/>
                      <a:pt x="17" y="12"/>
                    </a:cubicBezTo>
                    <a:cubicBezTo>
                      <a:pt x="17" y="12"/>
                      <a:pt x="18" y="12"/>
                      <a:pt x="18" y="12"/>
                    </a:cubicBezTo>
                    <a:cubicBezTo>
                      <a:pt x="18" y="12"/>
                      <a:pt x="18" y="12"/>
                      <a:pt x="18" y="11"/>
                    </a:cubicBezTo>
                    <a:cubicBezTo>
                      <a:pt x="18" y="11"/>
                      <a:pt x="19" y="11"/>
                      <a:pt x="19" y="11"/>
                    </a:cubicBezTo>
                    <a:cubicBezTo>
                      <a:pt x="19" y="11"/>
                      <a:pt x="19" y="11"/>
                      <a:pt x="19" y="11"/>
                    </a:cubicBezTo>
                    <a:cubicBezTo>
                      <a:pt x="20" y="11"/>
                      <a:pt x="20" y="12"/>
                      <a:pt x="20" y="12"/>
                    </a:cubicBezTo>
                    <a:cubicBezTo>
                      <a:pt x="20" y="12"/>
                      <a:pt x="19" y="12"/>
                      <a:pt x="19" y="12"/>
                    </a:cubicBezTo>
                    <a:cubicBezTo>
                      <a:pt x="19" y="12"/>
                      <a:pt x="19" y="13"/>
                      <a:pt x="19" y="13"/>
                    </a:cubicBezTo>
                    <a:cubicBezTo>
                      <a:pt x="19" y="13"/>
                      <a:pt x="19" y="13"/>
                      <a:pt x="20" y="13"/>
                    </a:cubicBezTo>
                    <a:cubicBezTo>
                      <a:pt x="20" y="13"/>
                      <a:pt x="21" y="13"/>
                      <a:pt x="21" y="13"/>
                    </a:cubicBezTo>
                    <a:cubicBezTo>
                      <a:pt x="22" y="13"/>
                      <a:pt x="22" y="13"/>
                      <a:pt x="22" y="13"/>
                    </a:cubicBezTo>
                    <a:cubicBezTo>
                      <a:pt x="22" y="13"/>
                      <a:pt x="22" y="13"/>
                      <a:pt x="22" y="13"/>
                    </a:cubicBezTo>
                    <a:cubicBezTo>
                      <a:pt x="22" y="13"/>
                      <a:pt x="22" y="14"/>
                      <a:pt x="22" y="14"/>
                    </a:cubicBezTo>
                    <a:cubicBezTo>
                      <a:pt x="22" y="14"/>
                      <a:pt x="22" y="14"/>
                      <a:pt x="21" y="14"/>
                    </a:cubicBezTo>
                    <a:cubicBezTo>
                      <a:pt x="21" y="14"/>
                      <a:pt x="21" y="15"/>
                      <a:pt x="21" y="15"/>
                    </a:cubicBezTo>
                    <a:cubicBezTo>
                      <a:pt x="22" y="15"/>
                      <a:pt x="22" y="15"/>
                      <a:pt x="22" y="15"/>
                    </a:cubicBezTo>
                    <a:cubicBezTo>
                      <a:pt x="22" y="15"/>
                      <a:pt x="22" y="15"/>
                      <a:pt x="23" y="15"/>
                    </a:cubicBezTo>
                    <a:cubicBezTo>
                      <a:pt x="23" y="15"/>
                      <a:pt x="23" y="15"/>
                      <a:pt x="23" y="15"/>
                    </a:cubicBezTo>
                    <a:cubicBezTo>
                      <a:pt x="23" y="15"/>
                      <a:pt x="24" y="15"/>
                      <a:pt x="24" y="15"/>
                    </a:cubicBezTo>
                    <a:cubicBezTo>
                      <a:pt x="24" y="15"/>
                      <a:pt x="24" y="15"/>
                      <a:pt x="24" y="14"/>
                    </a:cubicBezTo>
                    <a:cubicBezTo>
                      <a:pt x="25" y="15"/>
                      <a:pt x="25" y="15"/>
                      <a:pt x="25" y="15"/>
                    </a:cubicBezTo>
                    <a:cubicBezTo>
                      <a:pt x="25" y="15"/>
                      <a:pt x="26" y="15"/>
                      <a:pt x="26" y="15"/>
                    </a:cubicBezTo>
                    <a:cubicBezTo>
                      <a:pt x="26" y="15"/>
                      <a:pt x="26" y="15"/>
                      <a:pt x="27" y="15"/>
                    </a:cubicBezTo>
                    <a:cubicBezTo>
                      <a:pt x="27" y="15"/>
                      <a:pt x="27" y="15"/>
                      <a:pt x="27" y="15"/>
                    </a:cubicBezTo>
                    <a:cubicBezTo>
                      <a:pt x="28" y="15"/>
                      <a:pt x="28" y="15"/>
                      <a:pt x="29" y="15"/>
                    </a:cubicBezTo>
                    <a:cubicBezTo>
                      <a:pt x="29" y="15"/>
                      <a:pt x="29" y="15"/>
                      <a:pt x="29" y="15"/>
                    </a:cubicBezTo>
                    <a:cubicBezTo>
                      <a:pt x="29" y="14"/>
                      <a:pt x="29" y="14"/>
                      <a:pt x="30" y="14"/>
                    </a:cubicBezTo>
                    <a:cubicBezTo>
                      <a:pt x="30" y="14"/>
                      <a:pt x="30" y="13"/>
                      <a:pt x="30" y="13"/>
                    </a:cubicBezTo>
                    <a:cubicBezTo>
                      <a:pt x="30" y="13"/>
                      <a:pt x="31" y="13"/>
                      <a:pt x="31" y="13"/>
                    </a:cubicBezTo>
                    <a:cubicBezTo>
                      <a:pt x="31" y="13"/>
                      <a:pt x="31" y="12"/>
                      <a:pt x="32" y="12"/>
                    </a:cubicBezTo>
                    <a:cubicBezTo>
                      <a:pt x="32" y="12"/>
                      <a:pt x="32" y="12"/>
                      <a:pt x="32" y="12"/>
                    </a:cubicBezTo>
                    <a:cubicBezTo>
                      <a:pt x="32" y="12"/>
                      <a:pt x="31" y="12"/>
                      <a:pt x="31"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204" name="Freeform 1145"/>
              <p:cNvSpPr>
                <a:spLocks/>
              </p:cNvSpPr>
              <p:nvPr/>
            </p:nvSpPr>
            <p:spPr bwMode="auto">
              <a:xfrm>
                <a:off x="1489" y="2284"/>
                <a:ext cx="14" cy="12"/>
              </a:xfrm>
              <a:custGeom>
                <a:avLst/>
                <a:gdLst>
                  <a:gd name="T0" fmla="*/ 4 w 6"/>
                  <a:gd name="T1" fmla="*/ 3 h 5"/>
                  <a:gd name="T2" fmla="*/ 4 w 6"/>
                  <a:gd name="T3" fmla="*/ 3 h 5"/>
                  <a:gd name="T4" fmla="*/ 4 w 6"/>
                  <a:gd name="T5" fmla="*/ 3 h 5"/>
                  <a:gd name="T6" fmla="*/ 5 w 6"/>
                  <a:gd name="T7" fmla="*/ 2 h 5"/>
                  <a:gd name="T8" fmla="*/ 6 w 6"/>
                  <a:gd name="T9" fmla="*/ 1 h 5"/>
                  <a:gd name="T10" fmla="*/ 6 w 6"/>
                  <a:gd name="T11" fmla="*/ 0 h 5"/>
                  <a:gd name="T12" fmla="*/ 5 w 6"/>
                  <a:gd name="T13" fmla="*/ 0 h 5"/>
                  <a:gd name="T14" fmla="*/ 5 w 6"/>
                  <a:gd name="T15" fmla="*/ 0 h 5"/>
                  <a:gd name="T16" fmla="*/ 5 w 6"/>
                  <a:gd name="T17" fmla="*/ 0 h 5"/>
                  <a:gd name="T18" fmla="*/ 4 w 6"/>
                  <a:gd name="T19" fmla="*/ 0 h 5"/>
                  <a:gd name="T20" fmla="*/ 4 w 6"/>
                  <a:gd name="T21" fmla="*/ 0 h 5"/>
                  <a:gd name="T22" fmla="*/ 4 w 6"/>
                  <a:gd name="T23" fmla="*/ 1 h 5"/>
                  <a:gd name="T24" fmla="*/ 3 w 6"/>
                  <a:gd name="T25" fmla="*/ 2 h 5"/>
                  <a:gd name="T26" fmla="*/ 2 w 6"/>
                  <a:gd name="T27" fmla="*/ 2 h 5"/>
                  <a:gd name="T28" fmla="*/ 2 w 6"/>
                  <a:gd name="T29" fmla="*/ 2 h 5"/>
                  <a:gd name="T30" fmla="*/ 3 w 6"/>
                  <a:gd name="T31" fmla="*/ 1 h 5"/>
                  <a:gd name="T32" fmla="*/ 3 w 6"/>
                  <a:gd name="T33" fmla="*/ 1 h 5"/>
                  <a:gd name="T34" fmla="*/ 3 w 6"/>
                  <a:gd name="T35" fmla="*/ 0 h 5"/>
                  <a:gd name="T36" fmla="*/ 2 w 6"/>
                  <a:gd name="T37" fmla="*/ 1 h 5"/>
                  <a:gd name="T38" fmla="*/ 2 w 6"/>
                  <a:gd name="T39" fmla="*/ 2 h 5"/>
                  <a:gd name="T40" fmla="*/ 1 w 6"/>
                  <a:gd name="T41" fmla="*/ 3 h 5"/>
                  <a:gd name="T42" fmla="*/ 1 w 6"/>
                  <a:gd name="T43" fmla="*/ 3 h 5"/>
                  <a:gd name="T44" fmla="*/ 0 w 6"/>
                  <a:gd name="T45" fmla="*/ 4 h 5"/>
                  <a:gd name="T46" fmla="*/ 0 w 6"/>
                  <a:gd name="T47" fmla="*/ 5 h 5"/>
                  <a:gd name="T48" fmla="*/ 1 w 6"/>
                  <a:gd name="T49" fmla="*/ 4 h 5"/>
                  <a:gd name="T50" fmla="*/ 2 w 6"/>
                  <a:gd name="T51" fmla="*/ 3 h 5"/>
                  <a:gd name="T52" fmla="*/ 2 w 6"/>
                  <a:gd name="T53" fmla="*/ 3 h 5"/>
                  <a:gd name="T54" fmla="*/ 2 w 6"/>
                  <a:gd name="T55" fmla="*/ 3 h 5"/>
                  <a:gd name="T56" fmla="*/ 1 w 6"/>
                  <a:gd name="T57" fmla="*/ 4 h 5"/>
                  <a:gd name="T58" fmla="*/ 2 w 6"/>
                  <a:gd name="T59" fmla="*/ 4 h 5"/>
                  <a:gd name="T60" fmla="*/ 3 w 6"/>
                  <a:gd name="T61" fmla="*/ 4 h 5"/>
                  <a:gd name="T62" fmla="*/ 3 w 6"/>
                  <a:gd name="T63" fmla="*/ 4 h 5"/>
                  <a:gd name="T64" fmla="*/ 4 w 6"/>
                  <a:gd name="T65" fmla="*/ 3 h 5"/>
                  <a:gd name="T66" fmla="*/ 5 w 6"/>
                  <a:gd name="T67" fmla="*/ 1 h 5"/>
                  <a:gd name="T68" fmla="*/ 5 w 6"/>
                  <a:gd name="T69" fmla="*/ 1 h 5"/>
                  <a:gd name="T70" fmla="*/ 5 w 6"/>
                  <a:gd name="T71" fmla="*/ 1 h 5"/>
                  <a:gd name="T72" fmla="*/ 5 w 6"/>
                  <a:gd name="T73" fmla="*/ 1 h 5"/>
                  <a:gd name="T74" fmla="*/ 4 w 6"/>
                  <a:gd name="T75" fmla="*/ 3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 h="5">
                    <a:moveTo>
                      <a:pt x="4" y="3"/>
                    </a:moveTo>
                    <a:cubicBezTo>
                      <a:pt x="4" y="3"/>
                      <a:pt x="4" y="3"/>
                      <a:pt x="4" y="3"/>
                    </a:cubicBezTo>
                    <a:cubicBezTo>
                      <a:pt x="4" y="3"/>
                      <a:pt x="4" y="3"/>
                      <a:pt x="4" y="3"/>
                    </a:cubicBezTo>
                    <a:cubicBezTo>
                      <a:pt x="5" y="2"/>
                      <a:pt x="5" y="2"/>
                      <a:pt x="5" y="2"/>
                    </a:cubicBezTo>
                    <a:cubicBezTo>
                      <a:pt x="6" y="1"/>
                      <a:pt x="6" y="1"/>
                      <a:pt x="6" y="1"/>
                    </a:cubicBezTo>
                    <a:cubicBezTo>
                      <a:pt x="6" y="1"/>
                      <a:pt x="6" y="1"/>
                      <a:pt x="6" y="0"/>
                    </a:cubicBezTo>
                    <a:cubicBezTo>
                      <a:pt x="6" y="0"/>
                      <a:pt x="5" y="0"/>
                      <a:pt x="5" y="0"/>
                    </a:cubicBezTo>
                    <a:cubicBezTo>
                      <a:pt x="5" y="0"/>
                      <a:pt x="5" y="0"/>
                      <a:pt x="5" y="0"/>
                    </a:cubicBezTo>
                    <a:cubicBezTo>
                      <a:pt x="5" y="0"/>
                      <a:pt x="5" y="0"/>
                      <a:pt x="5" y="0"/>
                    </a:cubicBezTo>
                    <a:cubicBezTo>
                      <a:pt x="5" y="0"/>
                      <a:pt x="4" y="0"/>
                      <a:pt x="4" y="0"/>
                    </a:cubicBezTo>
                    <a:cubicBezTo>
                      <a:pt x="4" y="0"/>
                      <a:pt x="4" y="0"/>
                      <a:pt x="4" y="0"/>
                    </a:cubicBezTo>
                    <a:cubicBezTo>
                      <a:pt x="4" y="0"/>
                      <a:pt x="4" y="1"/>
                      <a:pt x="4" y="1"/>
                    </a:cubicBezTo>
                    <a:cubicBezTo>
                      <a:pt x="3" y="1"/>
                      <a:pt x="3" y="2"/>
                      <a:pt x="3" y="2"/>
                    </a:cubicBezTo>
                    <a:cubicBezTo>
                      <a:pt x="3" y="2"/>
                      <a:pt x="2" y="2"/>
                      <a:pt x="2" y="2"/>
                    </a:cubicBezTo>
                    <a:cubicBezTo>
                      <a:pt x="2" y="2"/>
                      <a:pt x="2" y="2"/>
                      <a:pt x="2" y="2"/>
                    </a:cubicBezTo>
                    <a:cubicBezTo>
                      <a:pt x="2" y="2"/>
                      <a:pt x="3" y="1"/>
                      <a:pt x="3" y="1"/>
                    </a:cubicBezTo>
                    <a:cubicBezTo>
                      <a:pt x="3" y="1"/>
                      <a:pt x="3" y="1"/>
                      <a:pt x="3" y="1"/>
                    </a:cubicBezTo>
                    <a:cubicBezTo>
                      <a:pt x="3" y="0"/>
                      <a:pt x="3" y="0"/>
                      <a:pt x="3" y="0"/>
                    </a:cubicBezTo>
                    <a:cubicBezTo>
                      <a:pt x="3" y="1"/>
                      <a:pt x="2" y="1"/>
                      <a:pt x="2" y="1"/>
                    </a:cubicBezTo>
                    <a:cubicBezTo>
                      <a:pt x="2" y="1"/>
                      <a:pt x="2" y="2"/>
                      <a:pt x="2" y="2"/>
                    </a:cubicBezTo>
                    <a:cubicBezTo>
                      <a:pt x="1" y="2"/>
                      <a:pt x="1" y="3"/>
                      <a:pt x="1" y="3"/>
                    </a:cubicBezTo>
                    <a:cubicBezTo>
                      <a:pt x="1" y="3"/>
                      <a:pt x="1" y="3"/>
                      <a:pt x="1" y="3"/>
                    </a:cubicBezTo>
                    <a:cubicBezTo>
                      <a:pt x="1" y="4"/>
                      <a:pt x="0" y="4"/>
                      <a:pt x="0" y="4"/>
                    </a:cubicBezTo>
                    <a:cubicBezTo>
                      <a:pt x="0" y="4"/>
                      <a:pt x="0" y="4"/>
                      <a:pt x="0" y="5"/>
                    </a:cubicBezTo>
                    <a:cubicBezTo>
                      <a:pt x="1" y="5"/>
                      <a:pt x="1" y="4"/>
                      <a:pt x="1" y="4"/>
                    </a:cubicBezTo>
                    <a:cubicBezTo>
                      <a:pt x="1" y="4"/>
                      <a:pt x="1" y="4"/>
                      <a:pt x="2" y="3"/>
                    </a:cubicBezTo>
                    <a:cubicBezTo>
                      <a:pt x="2" y="3"/>
                      <a:pt x="2" y="3"/>
                      <a:pt x="2" y="3"/>
                    </a:cubicBezTo>
                    <a:cubicBezTo>
                      <a:pt x="2" y="3"/>
                      <a:pt x="2" y="3"/>
                      <a:pt x="2" y="3"/>
                    </a:cubicBezTo>
                    <a:cubicBezTo>
                      <a:pt x="2" y="4"/>
                      <a:pt x="2" y="4"/>
                      <a:pt x="1" y="4"/>
                    </a:cubicBezTo>
                    <a:cubicBezTo>
                      <a:pt x="2" y="4"/>
                      <a:pt x="2" y="4"/>
                      <a:pt x="2" y="4"/>
                    </a:cubicBezTo>
                    <a:cubicBezTo>
                      <a:pt x="2" y="4"/>
                      <a:pt x="2" y="4"/>
                      <a:pt x="3" y="4"/>
                    </a:cubicBezTo>
                    <a:cubicBezTo>
                      <a:pt x="3" y="4"/>
                      <a:pt x="3" y="4"/>
                      <a:pt x="3" y="4"/>
                    </a:cubicBezTo>
                    <a:cubicBezTo>
                      <a:pt x="3" y="4"/>
                      <a:pt x="4" y="3"/>
                      <a:pt x="4" y="3"/>
                    </a:cubicBezTo>
                    <a:cubicBezTo>
                      <a:pt x="4" y="2"/>
                      <a:pt x="4" y="2"/>
                      <a:pt x="5" y="1"/>
                    </a:cubicBezTo>
                    <a:cubicBezTo>
                      <a:pt x="5" y="1"/>
                      <a:pt x="5" y="1"/>
                      <a:pt x="5" y="1"/>
                    </a:cubicBezTo>
                    <a:cubicBezTo>
                      <a:pt x="5" y="1"/>
                      <a:pt x="5" y="1"/>
                      <a:pt x="5" y="1"/>
                    </a:cubicBezTo>
                    <a:cubicBezTo>
                      <a:pt x="5" y="1"/>
                      <a:pt x="5" y="1"/>
                      <a:pt x="5" y="1"/>
                    </a:cubicBezTo>
                    <a:cubicBezTo>
                      <a:pt x="5" y="2"/>
                      <a:pt x="5" y="2"/>
                      <a:pt x="4"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205" name="Freeform 1146"/>
              <p:cNvSpPr>
                <a:spLocks/>
              </p:cNvSpPr>
              <p:nvPr/>
            </p:nvSpPr>
            <p:spPr bwMode="auto">
              <a:xfrm>
                <a:off x="1481" y="2715"/>
                <a:ext cx="3" cy="3"/>
              </a:xfrm>
              <a:custGeom>
                <a:avLst/>
                <a:gdLst>
                  <a:gd name="T0" fmla="*/ 1 w 1"/>
                  <a:gd name="T1" fmla="*/ 1 h 1"/>
                  <a:gd name="T2" fmla="*/ 1 w 1"/>
                  <a:gd name="T3" fmla="*/ 0 h 1"/>
                  <a:gd name="T4" fmla="*/ 0 w 1"/>
                  <a:gd name="T5" fmla="*/ 0 h 1"/>
                  <a:gd name="T6" fmla="*/ 0 w 1"/>
                  <a:gd name="T7" fmla="*/ 1 h 1"/>
                  <a:gd name="T8" fmla="*/ 1 w 1"/>
                  <a:gd name="T9" fmla="*/ 1 h 1"/>
                </a:gdLst>
                <a:ahLst/>
                <a:cxnLst>
                  <a:cxn ang="0">
                    <a:pos x="T0" y="T1"/>
                  </a:cxn>
                  <a:cxn ang="0">
                    <a:pos x="T2" y="T3"/>
                  </a:cxn>
                  <a:cxn ang="0">
                    <a:pos x="T4" y="T5"/>
                  </a:cxn>
                  <a:cxn ang="0">
                    <a:pos x="T6" y="T7"/>
                  </a:cxn>
                  <a:cxn ang="0">
                    <a:pos x="T8" y="T9"/>
                  </a:cxn>
                </a:cxnLst>
                <a:rect l="0" t="0" r="r" b="b"/>
                <a:pathLst>
                  <a:path w="1" h="1">
                    <a:moveTo>
                      <a:pt x="1" y="1"/>
                    </a:moveTo>
                    <a:cubicBezTo>
                      <a:pt x="1" y="0"/>
                      <a:pt x="1" y="0"/>
                      <a:pt x="1" y="0"/>
                    </a:cubicBezTo>
                    <a:cubicBezTo>
                      <a:pt x="1" y="0"/>
                      <a:pt x="1" y="0"/>
                      <a:pt x="0" y="0"/>
                    </a:cubicBezTo>
                    <a:cubicBezTo>
                      <a:pt x="0" y="1"/>
                      <a:pt x="0" y="1"/>
                      <a:pt x="0" y="1"/>
                    </a:cubicBezTo>
                    <a:cubicBezTo>
                      <a:pt x="1" y="1"/>
                      <a:pt x="1"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206" name="Freeform 1147"/>
              <p:cNvSpPr>
                <a:spLocks/>
              </p:cNvSpPr>
              <p:nvPr/>
            </p:nvSpPr>
            <p:spPr bwMode="auto">
              <a:xfrm>
                <a:off x="1519" y="2711"/>
                <a:ext cx="26" cy="9"/>
              </a:xfrm>
              <a:custGeom>
                <a:avLst/>
                <a:gdLst>
                  <a:gd name="T0" fmla="*/ 9 w 11"/>
                  <a:gd name="T1" fmla="*/ 1 h 4"/>
                  <a:gd name="T2" fmla="*/ 8 w 11"/>
                  <a:gd name="T3" fmla="*/ 0 h 4"/>
                  <a:gd name="T4" fmla="*/ 4 w 11"/>
                  <a:gd name="T5" fmla="*/ 1 h 4"/>
                  <a:gd name="T6" fmla="*/ 2 w 11"/>
                  <a:gd name="T7" fmla="*/ 1 h 4"/>
                  <a:gd name="T8" fmla="*/ 1 w 11"/>
                  <a:gd name="T9" fmla="*/ 2 h 4"/>
                  <a:gd name="T10" fmla="*/ 0 w 11"/>
                  <a:gd name="T11" fmla="*/ 2 h 4"/>
                  <a:gd name="T12" fmla="*/ 0 w 11"/>
                  <a:gd name="T13" fmla="*/ 3 h 4"/>
                  <a:gd name="T14" fmla="*/ 1 w 11"/>
                  <a:gd name="T15" fmla="*/ 3 h 4"/>
                  <a:gd name="T16" fmla="*/ 2 w 11"/>
                  <a:gd name="T17" fmla="*/ 3 h 4"/>
                  <a:gd name="T18" fmla="*/ 2 w 11"/>
                  <a:gd name="T19" fmla="*/ 3 h 4"/>
                  <a:gd name="T20" fmla="*/ 3 w 11"/>
                  <a:gd name="T21" fmla="*/ 3 h 4"/>
                  <a:gd name="T22" fmla="*/ 4 w 11"/>
                  <a:gd name="T23" fmla="*/ 4 h 4"/>
                  <a:gd name="T24" fmla="*/ 5 w 11"/>
                  <a:gd name="T25" fmla="*/ 3 h 4"/>
                  <a:gd name="T26" fmla="*/ 6 w 11"/>
                  <a:gd name="T27" fmla="*/ 4 h 4"/>
                  <a:gd name="T28" fmla="*/ 7 w 11"/>
                  <a:gd name="T29" fmla="*/ 3 h 4"/>
                  <a:gd name="T30" fmla="*/ 7 w 11"/>
                  <a:gd name="T31" fmla="*/ 3 h 4"/>
                  <a:gd name="T32" fmla="*/ 8 w 11"/>
                  <a:gd name="T33" fmla="*/ 2 h 4"/>
                  <a:gd name="T34" fmla="*/ 8 w 11"/>
                  <a:gd name="T35" fmla="*/ 3 h 4"/>
                  <a:gd name="T36" fmla="*/ 9 w 11"/>
                  <a:gd name="T37" fmla="*/ 2 h 4"/>
                  <a:gd name="T38" fmla="*/ 9 w 11"/>
                  <a:gd name="T39" fmla="*/ 2 h 4"/>
                  <a:gd name="T40" fmla="*/ 10 w 11"/>
                  <a:gd name="T41" fmla="*/ 2 h 4"/>
                  <a:gd name="T42" fmla="*/ 11 w 11"/>
                  <a:gd name="T43" fmla="*/ 1 h 4"/>
                  <a:gd name="T44" fmla="*/ 11 w 11"/>
                  <a:gd name="T45" fmla="*/ 1 h 4"/>
                  <a:gd name="T46" fmla="*/ 10 w 11"/>
                  <a:gd name="T47" fmla="*/ 1 h 4"/>
                  <a:gd name="T48" fmla="*/ 9 w 11"/>
                  <a:gd name="T49" fmla="*/ 1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 h="4">
                    <a:moveTo>
                      <a:pt x="9" y="1"/>
                    </a:moveTo>
                    <a:cubicBezTo>
                      <a:pt x="9" y="0"/>
                      <a:pt x="8" y="0"/>
                      <a:pt x="8" y="0"/>
                    </a:cubicBezTo>
                    <a:cubicBezTo>
                      <a:pt x="7" y="0"/>
                      <a:pt x="5" y="0"/>
                      <a:pt x="4" y="1"/>
                    </a:cubicBezTo>
                    <a:cubicBezTo>
                      <a:pt x="3" y="1"/>
                      <a:pt x="3" y="1"/>
                      <a:pt x="2" y="1"/>
                    </a:cubicBezTo>
                    <a:cubicBezTo>
                      <a:pt x="2" y="1"/>
                      <a:pt x="2" y="1"/>
                      <a:pt x="1" y="2"/>
                    </a:cubicBezTo>
                    <a:cubicBezTo>
                      <a:pt x="1" y="2"/>
                      <a:pt x="1" y="2"/>
                      <a:pt x="0" y="2"/>
                    </a:cubicBezTo>
                    <a:cubicBezTo>
                      <a:pt x="0" y="2"/>
                      <a:pt x="0" y="2"/>
                      <a:pt x="0" y="3"/>
                    </a:cubicBezTo>
                    <a:cubicBezTo>
                      <a:pt x="0" y="3"/>
                      <a:pt x="1" y="3"/>
                      <a:pt x="1" y="3"/>
                    </a:cubicBezTo>
                    <a:cubicBezTo>
                      <a:pt x="1" y="3"/>
                      <a:pt x="1" y="3"/>
                      <a:pt x="2" y="3"/>
                    </a:cubicBezTo>
                    <a:cubicBezTo>
                      <a:pt x="2" y="3"/>
                      <a:pt x="2" y="3"/>
                      <a:pt x="2" y="3"/>
                    </a:cubicBezTo>
                    <a:cubicBezTo>
                      <a:pt x="3" y="3"/>
                      <a:pt x="3" y="3"/>
                      <a:pt x="3" y="3"/>
                    </a:cubicBezTo>
                    <a:cubicBezTo>
                      <a:pt x="3" y="4"/>
                      <a:pt x="4" y="4"/>
                      <a:pt x="4" y="4"/>
                    </a:cubicBezTo>
                    <a:cubicBezTo>
                      <a:pt x="4" y="4"/>
                      <a:pt x="5" y="3"/>
                      <a:pt x="5" y="3"/>
                    </a:cubicBezTo>
                    <a:cubicBezTo>
                      <a:pt x="5" y="3"/>
                      <a:pt x="6" y="3"/>
                      <a:pt x="6" y="4"/>
                    </a:cubicBezTo>
                    <a:cubicBezTo>
                      <a:pt x="6" y="3"/>
                      <a:pt x="7" y="3"/>
                      <a:pt x="7" y="3"/>
                    </a:cubicBezTo>
                    <a:cubicBezTo>
                      <a:pt x="7" y="3"/>
                      <a:pt x="7" y="3"/>
                      <a:pt x="7" y="3"/>
                    </a:cubicBezTo>
                    <a:cubicBezTo>
                      <a:pt x="7" y="2"/>
                      <a:pt x="8" y="2"/>
                      <a:pt x="8" y="2"/>
                    </a:cubicBezTo>
                    <a:cubicBezTo>
                      <a:pt x="8" y="2"/>
                      <a:pt x="8" y="2"/>
                      <a:pt x="8" y="3"/>
                    </a:cubicBezTo>
                    <a:cubicBezTo>
                      <a:pt x="8" y="2"/>
                      <a:pt x="9" y="2"/>
                      <a:pt x="9" y="2"/>
                    </a:cubicBezTo>
                    <a:cubicBezTo>
                      <a:pt x="9" y="2"/>
                      <a:pt x="9" y="2"/>
                      <a:pt x="9" y="2"/>
                    </a:cubicBezTo>
                    <a:cubicBezTo>
                      <a:pt x="9" y="2"/>
                      <a:pt x="9" y="2"/>
                      <a:pt x="10" y="2"/>
                    </a:cubicBezTo>
                    <a:cubicBezTo>
                      <a:pt x="10" y="2"/>
                      <a:pt x="11" y="1"/>
                      <a:pt x="11" y="1"/>
                    </a:cubicBezTo>
                    <a:cubicBezTo>
                      <a:pt x="11" y="1"/>
                      <a:pt x="11" y="1"/>
                      <a:pt x="11" y="1"/>
                    </a:cubicBezTo>
                    <a:cubicBezTo>
                      <a:pt x="11" y="1"/>
                      <a:pt x="11" y="1"/>
                      <a:pt x="10" y="1"/>
                    </a:cubicBezTo>
                    <a:cubicBezTo>
                      <a:pt x="10" y="1"/>
                      <a:pt x="10" y="1"/>
                      <a:pt x="9"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207" name="Freeform 1148"/>
              <p:cNvSpPr>
                <a:spLocks/>
              </p:cNvSpPr>
              <p:nvPr/>
            </p:nvSpPr>
            <p:spPr bwMode="auto">
              <a:xfrm>
                <a:off x="1579" y="2694"/>
                <a:ext cx="4" cy="2"/>
              </a:xfrm>
              <a:custGeom>
                <a:avLst/>
                <a:gdLst>
                  <a:gd name="T0" fmla="*/ 2 w 2"/>
                  <a:gd name="T1" fmla="*/ 1 h 1"/>
                  <a:gd name="T2" fmla="*/ 2 w 2"/>
                  <a:gd name="T3" fmla="*/ 0 h 1"/>
                  <a:gd name="T4" fmla="*/ 1 w 2"/>
                  <a:gd name="T5" fmla="*/ 0 h 1"/>
                  <a:gd name="T6" fmla="*/ 0 w 2"/>
                  <a:gd name="T7" fmla="*/ 1 h 1"/>
                  <a:gd name="T8" fmla="*/ 1 w 2"/>
                  <a:gd name="T9" fmla="*/ 1 h 1"/>
                  <a:gd name="T10" fmla="*/ 2 w 2"/>
                  <a:gd name="T11" fmla="*/ 1 h 1"/>
                </a:gdLst>
                <a:ahLst/>
                <a:cxnLst>
                  <a:cxn ang="0">
                    <a:pos x="T0" y="T1"/>
                  </a:cxn>
                  <a:cxn ang="0">
                    <a:pos x="T2" y="T3"/>
                  </a:cxn>
                  <a:cxn ang="0">
                    <a:pos x="T4" y="T5"/>
                  </a:cxn>
                  <a:cxn ang="0">
                    <a:pos x="T6" y="T7"/>
                  </a:cxn>
                  <a:cxn ang="0">
                    <a:pos x="T8" y="T9"/>
                  </a:cxn>
                  <a:cxn ang="0">
                    <a:pos x="T10" y="T11"/>
                  </a:cxn>
                </a:cxnLst>
                <a:rect l="0" t="0" r="r" b="b"/>
                <a:pathLst>
                  <a:path w="2" h="1">
                    <a:moveTo>
                      <a:pt x="2" y="1"/>
                    </a:moveTo>
                    <a:cubicBezTo>
                      <a:pt x="2" y="1"/>
                      <a:pt x="2" y="1"/>
                      <a:pt x="2" y="0"/>
                    </a:cubicBezTo>
                    <a:cubicBezTo>
                      <a:pt x="1" y="0"/>
                      <a:pt x="1" y="0"/>
                      <a:pt x="1" y="0"/>
                    </a:cubicBezTo>
                    <a:cubicBezTo>
                      <a:pt x="0" y="0"/>
                      <a:pt x="0" y="1"/>
                      <a:pt x="0" y="1"/>
                    </a:cubicBezTo>
                    <a:cubicBezTo>
                      <a:pt x="0" y="1"/>
                      <a:pt x="0" y="1"/>
                      <a:pt x="1" y="1"/>
                    </a:cubicBezTo>
                    <a:cubicBezTo>
                      <a:pt x="1" y="1"/>
                      <a:pt x="2" y="1"/>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208" name="Freeform 1149"/>
              <p:cNvSpPr>
                <a:spLocks/>
              </p:cNvSpPr>
              <p:nvPr/>
            </p:nvSpPr>
            <p:spPr bwMode="auto">
              <a:xfrm>
                <a:off x="1581" y="2682"/>
                <a:ext cx="5" cy="3"/>
              </a:xfrm>
              <a:custGeom>
                <a:avLst/>
                <a:gdLst>
                  <a:gd name="T0" fmla="*/ 2 w 2"/>
                  <a:gd name="T1" fmla="*/ 1 h 1"/>
                  <a:gd name="T2" fmla="*/ 0 w 2"/>
                  <a:gd name="T3" fmla="*/ 0 h 1"/>
                  <a:gd name="T4" fmla="*/ 0 w 2"/>
                  <a:gd name="T5" fmla="*/ 1 h 1"/>
                  <a:gd name="T6" fmla="*/ 0 w 2"/>
                  <a:gd name="T7" fmla="*/ 1 h 1"/>
                  <a:gd name="T8" fmla="*/ 2 w 2"/>
                  <a:gd name="T9" fmla="*/ 1 h 1"/>
                </a:gdLst>
                <a:ahLst/>
                <a:cxnLst>
                  <a:cxn ang="0">
                    <a:pos x="T0" y="T1"/>
                  </a:cxn>
                  <a:cxn ang="0">
                    <a:pos x="T2" y="T3"/>
                  </a:cxn>
                  <a:cxn ang="0">
                    <a:pos x="T4" y="T5"/>
                  </a:cxn>
                  <a:cxn ang="0">
                    <a:pos x="T6" y="T7"/>
                  </a:cxn>
                  <a:cxn ang="0">
                    <a:pos x="T8" y="T9"/>
                  </a:cxn>
                </a:cxnLst>
                <a:rect l="0" t="0" r="r" b="b"/>
                <a:pathLst>
                  <a:path w="2" h="1">
                    <a:moveTo>
                      <a:pt x="2" y="1"/>
                    </a:moveTo>
                    <a:cubicBezTo>
                      <a:pt x="2" y="0"/>
                      <a:pt x="1" y="0"/>
                      <a:pt x="0" y="0"/>
                    </a:cubicBezTo>
                    <a:cubicBezTo>
                      <a:pt x="0" y="0"/>
                      <a:pt x="0" y="1"/>
                      <a:pt x="0" y="1"/>
                    </a:cubicBezTo>
                    <a:cubicBezTo>
                      <a:pt x="0" y="1"/>
                      <a:pt x="0" y="1"/>
                      <a:pt x="0" y="1"/>
                    </a:cubicBezTo>
                    <a:cubicBezTo>
                      <a:pt x="1" y="1"/>
                      <a:pt x="2" y="1"/>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209" name="Freeform 1150"/>
              <p:cNvSpPr>
                <a:spLocks/>
              </p:cNvSpPr>
              <p:nvPr/>
            </p:nvSpPr>
            <p:spPr bwMode="auto">
              <a:xfrm>
                <a:off x="1437" y="2677"/>
                <a:ext cx="127" cy="26"/>
              </a:xfrm>
              <a:custGeom>
                <a:avLst/>
                <a:gdLst>
                  <a:gd name="T0" fmla="*/ 50 w 54"/>
                  <a:gd name="T1" fmla="*/ 6 h 11"/>
                  <a:gd name="T2" fmla="*/ 50 w 54"/>
                  <a:gd name="T3" fmla="*/ 6 h 11"/>
                  <a:gd name="T4" fmla="*/ 53 w 54"/>
                  <a:gd name="T5" fmla="*/ 5 h 11"/>
                  <a:gd name="T6" fmla="*/ 54 w 54"/>
                  <a:gd name="T7" fmla="*/ 4 h 11"/>
                  <a:gd name="T8" fmla="*/ 53 w 54"/>
                  <a:gd name="T9" fmla="*/ 4 h 11"/>
                  <a:gd name="T10" fmla="*/ 50 w 54"/>
                  <a:gd name="T11" fmla="*/ 3 h 11"/>
                  <a:gd name="T12" fmla="*/ 46 w 54"/>
                  <a:gd name="T13" fmla="*/ 3 h 11"/>
                  <a:gd name="T14" fmla="*/ 47 w 54"/>
                  <a:gd name="T15" fmla="*/ 2 h 11"/>
                  <a:gd name="T16" fmla="*/ 46 w 54"/>
                  <a:gd name="T17" fmla="*/ 2 h 11"/>
                  <a:gd name="T18" fmla="*/ 43 w 54"/>
                  <a:gd name="T19" fmla="*/ 2 h 11"/>
                  <a:gd name="T20" fmla="*/ 41 w 54"/>
                  <a:gd name="T21" fmla="*/ 2 h 11"/>
                  <a:gd name="T22" fmla="*/ 39 w 54"/>
                  <a:gd name="T23" fmla="*/ 2 h 11"/>
                  <a:gd name="T24" fmla="*/ 39 w 54"/>
                  <a:gd name="T25" fmla="*/ 2 h 11"/>
                  <a:gd name="T26" fmla="*/ 38 w 54"/>
                  <a:gd name="T27" fmla="*/ 2 h 11"/>
                  <a:gd name="T28" fmla="*/ 35 w 54"/>
                  <a:gd name="T29" fmla="*/ 2 h 11"/>
                  <a:gd name="T30" fmla="*/ 32 w 54"/>
                  <a:gd name="T31" fmla="*/ 1 h 11"/>
                  <a:gd name="T32" fmla="*/ 28 w 54"/>
                  <a:gd name="T33" fmla="*/ 2 h 11"/>
                  <a:gd name="T34" fmla="*/ 26 w 54"/>
                  <a:gd name="T35" fmla="*/ 1 h 11"/>
                  <a:gd name="T36" fmla="*/ 24 w 54"/>
                  <a:gd name="T37" fmla="*/ 1 h 11"/>
                  <a:gd name="T38" fmla="*/ 20 w 54"/>
                  <a:gd name="T39" fmla="*/ 1 h 11"/>
                  <a:gd name="T40" fmla="*/ 17 w 54"/>
                  <a:gd name="T41" fmla="*/ 2 h 11"/>
                  <a:gd name="T42" fmla="*/ 14 w 54"/>
                  <a:gd name="T43" fmla="*/ 2 h 11"/>
                  <a:gd name="T44" fmla="*/ 11 w 54"/>
                  <a:gd name="T45" fmla="*/ 3 h 11"/>
                  <a:gd name="T46" fmla="*/ 6 w 54"/>
                  <a:gd name="T47" fmla="*/ 5 h 11"/>
                  <a:gd name="T48" fmla="*/ 4 w 54"/>
                  <a:gd name="T49" fmla="*/ 6 h 11"/>
                  <a:gd name="T50" fmla="*/ 2 w 54"/>
                  <a:gd name="T51" fmla="*/ 8 h 11"/>
                  <a:gd name="T52" fmla="*/ 3 w 54"/>
                  <a:gd name="T53" fmla="*/ 9 h 11"/>
                  <a:gd name="T54" fmla="*/ 2 w 54"/>
                  <a:gd name="T55" fmla="*/ 9 h 11"/>
                  <a:gd name="T56" fmla="*/ 0 w 54"/>
                  <a:gd name="T57" fmla="*/ 11 h 11"/>
                  <a:gd name="T58" fmla="*/ 1 w 54"/>
                  <a:gd name="T59" fmla="*/ 11 h 11"/>
                  <a:gd name="T60" fmla="*/ 2 w 54"/>
                  <a:gd name="T61" fmla="*/ 10 h 11"/>
                  <a:gd name="T62" fmla="*/ 3 w 54"/>
                  <a:gd name="T63" fmla="*/ 10 h 11"/>
                  <a:gd name="T64" fmla="*/ 5 w 54"/>
                  <a:gd name="T65" fmla="*/ 8 h 11"/>
                  <a:gd name="T66" fmla="*/ 6 w 54"/>
                  <a:gd name="T67" fmla="*/ 8 h 11"/>
                  <a:gd name="T68" fmla="*/ 8 w 54"/>
                  <a:gd name="T69" fmla="*/ 7 h 11"/>
                  <a:gd name="T70" fmla="*/ 10 w 54"/>
                  <a:gd name="T71" fmla="*/ 5 h 11"/>
                  <a:gd name="T72" fmla="*/ 12 w 54"/>
                  <a:gd name="T73" fmla="*/ 4 h 11"/>
                  <a:gd name="T74" fmla="*/ 15 w 54"/>
                  <a:gd name="T75" fmla="*/ 4 h 11"/>
                  <a:gd name="T76" fmla="*/ 15 w 54"/>
                  <a:gd name="T77" fmla="*/ 5 h 11"/>
                  <a:gd name="T78" fmla="*/ 14 w 54"/>
                  <a:gd name="T79" fmla="*/ 5 h 11"/>
                  <a:gd name="T80" fmla="*/ 18 w 54"/>
                  <a:gd name="T81" fmla="*/ 5 h 11"/>
                  <a:gd name="T82" fmla="*/ 19 w 54"/>
                  <a:gd name="T83" fmla="*/ 5 h 11"/>
                  <a:gd name="T84" fmla="*/ 21 w 54"/>
                  <a:gd name="T85" fmla="*/ 5 h 11"/>
                  <a:gd name="T86" fmla="*/ 22 w 54"/>
                  <a:gd name="T87" fmla="*/ 4 h 11"/>
                  <a:gd name="T88" fmla="*/ 23 w 54"/>
                  <a:gd name="T89" fmla="*/ 4 h 11"/>
                  <a:gd name="T90" fmla="*/ 26 w 54"/>
                  <a:gd name="T91" fmla="*/ 5 h 11"/>
                  <a:gd name="T92" fmla="*/ 28 w 54"/>
                  <a:gd name="T93" fmla="*/ 5 h 11"/>
                  <a:gd name="T94" fmla="*/ 30 w 54"/>
                  <a:gd name="T95" fmla="*/ 4 h 11"/>
                  <a:gd name="T96" fmla="*/ 31 w 54"/>
                  <a:gd name="T97" fmla="*/ 4 h 11"/>
                  <a:gd name="T98" fmla="*/ 35 w 54"/>
                  <a:gd name="T99" fmla="*/ 7 h 11"/>
                  <a:gd name="T100" fmla="*/ 36 w 54"/>
                  <a:gd name="T101" fmla="*/ 6 h 11"/>
                  <a:gd name="T102" fmla="*/ 39 w 54"/>
                  <a:gd name="T103" fmla="*/ 6 h 11"/>
                  <a:gd name="T104" fmla="*/ 40 w 54"/>
                  <a:gd name="T105" fmla="*/ 6 h 11"/>
                  <a:gd name="T106" fmla="*/ 39 w 54"/>
                  <a:gd name="T107" fmla="*/ 7 h 11"/>
                  <a:gd name="T108" fmla="*/ 38 w 54"/>
                  <a:gd name="T109" fmla="*/ 10 h 11"/>
                  <a:gd name="T110" fmla="*/ 41 w 54"/>
                  <a:gd name="T111" fmla="*/ 9 h 11"/>
                  <a:gd name="T112" fmla="*/ 44 w 54"/>
                  <a:gd name="T113" fmla="*/ 8 h 11"/>
                  <a:gd name="T114" fmla="*/ 47 w 54"/>
                  <a:gd name="T115" fmla="*/ 8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4" h="11">
                    <a:moveTo>
                      <a:pt x="47" y="8"/>
                    </a:moveTo>
                    <a:cubicBezTo>
                      <a:pt x="48" y="7"/>
                      <a:pt x="49" y="7"/>
                      <a:pt x="50" y="6"/>
                    </a:cubicBezTo>
                    <a:cubicBezTo>
                      <a:pt x="50" y="6"/>
                      <a:pt x="50" y="6"/>
                      <a:pt x="50" y="6"/>
                    </a:cubicBezTo>
                    <a:cubicBezTo>
                      <a:pt x="50" y="6"/>
                      <a:pt x="50" y="6"/>
                      <a:pt x="50" y="6"/>
                    </a:cubicBezTo>
                    <a:cubicBezTo>
                      <a:pt x="51" y="6"/>
                      <a:pt x="51" y="6"/>
                      <a:pt x="51" y="5"/>
                    </a:cubicBezTo>
                    <a:cubicBezTo>
                      <a:pt x="52" y="5"/>
                      <a:pt x="52" y="5"/>
                      <a:pt x="53" y="5"/>
                    </a:cubicBezTo>
                    <a:cubicBezTo>
                      <a:pt x="53" y="5"/>
                      <a:pt x="54" y="5"/>
                      <a:pt x="54" y="5"/>
                    </a:cubicBezTo>
                    <a:cubicBezTo>
                      <a:pt x="54" y="4"/>
                      <a:pt x="54" y="4"/>
                      <a:pt x="54" y="4"/>
                    </a:cubicBezTo>
                    <a:cubicBezTo>
                      <a:pt x="54" y="4"/>
                      <a:pt x="54" y="4"/>
                      <a:pt x="54" y="3"/>
                    </a:cubicBezTo>
                    <a:cubicBezTo>
                      <a:pt x="53" y="3"/>
                      <a:pt x="53" y="4"/>
                      <a:pt x="53" y="4"/>
                    </a:cubicBezTo>
                    <a:cubicBezTo>
                      <a:pt x="53" y="3"/>
                      <a:pt x="52" y="3"/>
                      <a:pt x="52" y="3"/>
                    </a:cubicBezTo>
                    <a:cubicBezTo>
                      <a:pt x="51" y="3"/>
                      <a:pt x="50" y="3"/>
                      <a:pt x="50" y="3"/>
                    </a:cubicBezTo>
                    <a:cubicBezTo>
                      <a:pt x="49" y="3"/>
                      <a:pt x="48" y="3"/>
                      <a:pt x="47" y="3"/>
                    </a:cubicBezTo>
                    <a:cubicBezTo>
                      <a:pt x="47" y="3"/>
                      <a:pt x="47" y="3"/>
                      <a:pt x="46" y="3"/>
                    </a:cubicBezTo>
                    <a:cubicBezTo>
                      <a:pt x="47" y="3"/>
                      <a:pt x="47" y="3"/>
                      <a:pt x="47" y="3"/>
                    </a:cubicBezTo>
                    <a:cubicBezTo>
                      <a:pt x="47" y="2"/>
                      <a:pt x="47" y="2"/>
                      <a:pt x="47" y="2"/>
                    </a:cubicBezTo>
                    <a:cubicBezTo>
                      <a:pt x="47" y="2"/>
                      <a:pt x="46" y="2"/>
                      <a:pt x="46" y="2"/>
                    </a:cubicBezTo>
                    <a:cubicBezTo>
                      <a:pt x="46" y="2"/>
                      <a:pt x="46" y="2"/>
                      <a:pt x="46" y="2"/>
                    </a:cubicBezTo>
                    <a:cubicBezTo>
                      <a:pt x="45" y="2"/>
                      <a:pt x="45" y="2"/>
                      <a:pt x="45" y="2"/>
                    </a:cubicBezTo>
                    <a:cubicBezTo>
                      <a:pt x="44" y="2"/>
                      <a:pt x="43" y="2"/>
                      <a:pt x="43" y="2"/>
                    </a:cubicBezTo>
                    <a:cubicBezTo>
                      <a:pt x="42" y="2"/>
                      <a:pt x="42" y="2"/>
                      <a:pt x="42" y="2"/>
                    </a:cubicBezTo>
                    <a:cubicBezTo>
                      <a:pt x="42" y="2"/>
                      <a:pt x="41" y="2"/>
                      <a:pt x="41" y="2"/>
                    </a:cubicBezTo>
                    <a:cubicBezTo>
                      <a:pt x="41" y="2"/>
                      <a:pt x="40" y="2"/>
                      <a:pt x="40" y="2"/>
                    </a:cubicBezTo>
                    <a:cubicBezTo>
                      <a:pt x="39" y="2"/>
                      <a:pt x="39" y="2"/>
                      <a:pt x="39" y="2"/>
                    </a:cubicBezTo>
                    <a:cubicBezTo>
                      <a:pt x="39" y="2"/>
                      <a:pt x="39" y="2"/>
                      <a:pt x="39" y="2"/>
                    </a:cubicBezTo>
                    <a:cubicBezTo>
                      <a:pt x="39" y="2"/>
                      <a:pt x="39" y="2"/>
                      <a:pt x="39" y="2"/>
                    </a:cubicBezTo>
                    <a:cubicBezTo>
                      <a:pt x="38" y="2"/>
                      <a:pt x="38" y="2"/>
                      <a:pt x="38" y="2"/>
                    </a:cubicBezTo>
                    <a:cubicBezTo>
                      <a:pt x="38" y="2"/>
                      <a:pt x="38" y="2"/>
                      <a:pt x="38" y="2"/>
                    </a:cubicBezTo>
                    <a:cubicBezTo>
                      <a:pt x="38" y="2"/>
                      <a:pt x="37" y="2"/>
                      <a:pt x="37" y="2"/>
                    </a:cubicBezTo>
                    <a:cubicBezTo>
                      <a:pt x="36" y="2"/>
                      <a:pt x="36" y="2"/>
                      <a:pt x="35" y="2"/>
                    </a:cubicBezTo>
                    <a:cubicBezTo>
                      <a:pt x="35" y="2"/>
                      <a:pt x="34" y="2"/>
                      <a:pt x="34" y="2"/>
                    </a:cubicBezTo>
                    <a:cubicBezTo>
                      <a:pt x="33" y="1"/>
                      <a:pt x="33" y="1"/>
                      <a:pt x="32" y="1"/>
                    </a:cubicBezTo>
                    <a:cubicBezTo>
                      <a:pt x="32" y="1"/>
                      <a:pt x="31" y="1"/>
                      <a:pt x="31" y="1"/>
                    </a:cubicBezTo>
                    <a:cubicBezTo>
                      <a:pt x="30" y="1"/>
                      <a:pt x="29" y="1"/>
                      <a:pt x="28" y="2"/>
                    </a:cubicBezTo>
                    <a:cubicBezTo>
                      <a:pt x="28" y="2"/>
                      <a:pt x="27" y="2"/>
                      <a:pt x="27" y="2"/>
                    </a:cubicBezTo>
                    <a:cubicBezTo>
                      <a:pt x="27" y="1"/>
                      <a:pt x="27" y="1"/>
                      <a:pt x="26" y="1"/>
                    </a:cubicBezTo>
                    <a:cubicBezTo>
                      <a:pt x="26" y="1"/>
                      <a:pt x="26" y="0"/>
                      <a:pt x="25" y="0"/>
                    </a:cubicBezTo>
                    <a:cubicBezTo>
                      <a:pt x="25" y="0"/>
                      <a:pt x="24" y="0"/>
                      <a:pt x="24" y="1"/>
                    </a:cubicBezTo>
                    <a:cubicBezTo>
                      <a:pt x="24" y="1"/>
                      <a:pt x="24" y="0"/>
                      <a:pt x="24" y="0"/>
                    </a:cubicBezTo>
                    <a:cubicBezTo>
                      <a:pt x="22" y="1"/>
                      <a:pt x="21" y="1"/>
                      <a:pt x="20" y="1"/>
                    </a:cubicBezTo>
                    <a:cubicBezTo>
                      <a:pt x="19" y="1"/>
                      <a:pt x="19" y="1"/>
                      <a:pt x="19" y="2"/>
                    </a:cubicBezTo>
                    <a:cubicBezTo>
                      <a:pt x="18" y="2"/>
                      <a:pt x="18" y="2"/>
                      <a:pt x="17" y="2"/>
                    </a:cubicBezTo>
                    <a:cubicBezTo>
                      <a:pt x="17" y="2"/>
                      <a:pt x="16" y="1"/>
                      <a:pt x="16" y="1"/>
                    </a:cubicBezTo>
                    <a:cubicBezTo>
                      <a:pt x="15" y="1"/>
                      <a:pt x="14" y="1"/>
                      <a:pt x="14" y="2"/>
                    </a:cubicBezTo>
                    <a:cubicBezTo>
                      <a:pt x="13" y="2"/>
                      <a:pt x="12" y="2"/>
                      <a:pt x="12" y="2"/>
                    </a:cubicBezTo>
                    <a:cubicBezTo>
                      <a:pt x="11" y="2"/>
                      <a:pt x="11" y="3"/>
                      <a:pt x="11" y="3"/>
                    </a:cubicBezTo>
                    <a:cubicBezTo>
                      <a:pt x="10" y="3"/>
                      <a:pt x="9" y="4"/>
                      <a:pt x="8" y="4"/>
                    </a:cubicBezTo>
                    <a:cubicBezTo>
                      <a:pt x="7" y="4"/>
                      <a:pt x="7" y="4"/>
                      <a:pt x="6" y="5"/>
                    </a:cubicBezTo>
                    <a:cubicBezTo>
                      <a:pt x="6" y="5"/>
                      <a:pt x="6" y="5"/>
                      <a:pt x="6" y="5"/>
                    </a:cubicBezTo>
                    <a:cubicBezTo>
                      <a:pt x="5" y="6"/>
                      <a:pt x="4" y="6"/>
                      <a:pt x="4" y="6"/>
                    </a:cubicBezTo>
                    <a:cubicBezTo>
                      <a:pt x="3" y="7"/>
                      <a:pt x="3" y="7"/>
                      <a:pt x="3" y="7"/>
                    </a:cubicBezTo>
                    <a:cubicBezTo>
                      <a:pt x="3" y="7"/>
                      <a:pt x="2" y="8"/>
                      <a:pt x="2" y="8"/>
                    </a:cubicBezTo>
                    <a:cubicBezTo>
                      <a:pt x="2" y="8"/>
                      <a:pt x="2" y="8"/>
                      <a:pt x="2" y="9"/>
                    </a:cubicBezTo>
                    <a:cubicBezTo>
                      <a:pt x="3" y="9"/>
                      <a:pt x="3" y="9"/>
                      <a:pt x="3" y="9"/>
                    </a:cubicBezTo>
                    <a:cubicBezTo>
                      <a:pt x="3" y="9"/>
                      <a:pt x="3" y="9"/>
                      <a:pt x="3" y="10"/>
                    </a:cubicBezTo>
                    <a:cubicBezTo>
                      <a:pt x="3" y="9"/>
                      <a:pt x="2" y="9"/>
                      <a:pt x="2" y="9"/>
                    </a:cubicBezTo>
                    <a:cubicBezTo>
                      <a:pt x="1" y="10"/>
                      <a:pt x="1" y="10"/>
                      <a:pt x="0" y="11"/>
                    </a:cubicBezTo>
                    <a:cubicBezTo>
                      <a:pt x="0" y="11"/>
                      <a:pt x="0" y="11"/>
                      <a:pt x="0" y="11"/>
                    </a:cubicBezTo>
                    <a:cubicBezTo>
                      <a:pt x="0" y="11"/>
                      <a:pt x="0" y="11"/>
                      <a:pt x="0" y="11"/>
                    </a:cubicBezTo>
                    <a:cubicBezTo>
                      <a:pt x="0" y="11"/>
                      <a:pt x="0" y="11"/>
                      <a:pt x="1" y="11"/>
                    </a:cubicBezTo>
                    <a:cubicBezTo>
                      <a:pt x="1" y="11"/>
                      <a:pt x="1" y="10"/>
                      <a:pt x="2" y="10"/>
                    </a:cubicBezTo>
                    <a:cubicBezTo>
                      <a:pt x="2" y="10"/>
                      <a:pt x="2" y="10"/>
                      <a:pt x="2" y="10"/>
                    </a:cubicBezTo>
                    <a:cubicBezTo>
                      <a:pt x="2" y="10"/>
                      <a:pt x="2" y="11"/>
                      <a:pt x="2" y="11"/>
                    </a:cubicBezTo>
                    <a:cubicBezTo>
                      <a:pt x="3" y="10"/>
                      <a:pt x="3" y="10"/>
                      <a:pt x="3" y="10"/>
                    </a:cubicBezTo>
                    <a:cubicBezTo>
                      <a:pt x="4" y="10"/>
                      <a:pt x="4" y="10"/>
                      <a:pt x="4" y="10"/>
                    </a:cubicBezTo>
                    <a:cubicBezTo>
                      <a:pt x="4" y="9"/>
                      <a:pt x="5" y="9"/>
                      <a:pt x="5" y="8"/>
                    </a:cubicBezTo>
                    <a:cubicBezTo>
                      <a:pt x="5" y="8"/>
                      <a:pt x="6" y="8"/>
                      <a:pt x="6" y="8"/>
                    </a:cubicBezTo>
                    <a:cubicBezTo>
                      <a:pt x="6" y="8"/>
                      <a:pt x="6" y="8"/>
                      <a:pt x="6" y="8"/>
                    </a:cubicBezTo>
                    <a:cubicBezTo>
                      <a:pt x="7" y="8"/>
                      <a:pt x="7" y="8"/>
                      <a:pt x="7" y="8"/>
                    </a:cubicBezTo>
                    <a:cubicBezTo>
                      <a:pt x="8" y="8"/>
                      <a:pt x="8" y="8"/>
                      <a:pt x="8" y="7"/>
                    </a:cubicBezTo>
                    <a:cubicBezTo>
                      <a:pt x="9" y="7"/>
                      <a:pt x="9" y="6"/>
                      <a:pt x="9" y="6"/>
                    </a:cubicBezTo>
                    <a:cubicBezTo>
                      <a:pt x="10" y="6"/>
                      <a:pt x="10" y="5"/>
                      <a:pt x="10" y="5"/>
                    </a:cubicBezTo>
                    <a:cubicBezTo>
                      <a:pt x="10" y="5"/>
                      <a:pt x="10" y="5"/>
                      <a:pt x="11" y="5"/>
                    </a:cubicBezTo>
                    <a:cubicBezTo>
                      <a:pt x="11" y="5"/>
                      <a:pt x="12" y="5"/>
                      <a:pt x="12" y="4"/>
                    </a:cubicBezTo>
                    <a:cubicBezTo>
                      <a:pt x="12" y="4"/>
                      <a:pt x="13" y="4"/>
                      <a:pt x="13" y="4"/>
                    </a:cubicBezTo>
                    <a:cubicBezTo>
                      <a:pt x="14" y="4"/>
                      <a:pt x="14" y="4"/>
                      <a:pt x="15" y="4"/>
                    </a:cubicBezTo>
                    <a:cubicBezTo>
                      <a:pt x="15" y="4"/>
                      <a:pt x="16" y="4"/>
                      <a:pt x="16" y="4"/>
                    </a:cubicBezTo>
                    <a:cubicBezTo>
                      <a:pt x="16" y="4"/>
                      <a:pt x="16" y="4"/>
                      <a:pt x="15" y="5"/>
                    </a:cubicBezTo>
                    <a:cubicBezTo>
                      <a:pt x="15" y="5"/>
                      <a:pt x="15" y="5"/>
                      <a:pt x="14" y="5"/>
                    </a:cubicBezTo>
                    <a:cubicBezTo>
                      <a:pt x="14" y="5"/>
                      <a:pt x="14" y="5"/>
                      <a:pt x="14" y="5"/>
                    </a:cubicBezTo>
                    <a:cubicBezTo>
                      <a:pt x="14" y="5"/>
                      <a:pt x="14" y="5"/>
                      <a:pt x="14" y="6"/>
                    </a:cubicBezTo>
                    <a:cubicBezTo>
                      <a:pt x="15" y="5"/>
                      <a:pt x="17" y="5"/>
                      <a:pt x="18" y="5"/>
                    </a:cubicBezTo>
                    <a:cubicBezTo>
                      <a:pt x="18" y="5"/>
                      <a:pt x="18" y="5"/>
                      <a:pt x="18" y="5"/>
                    </a:cubicBezTo>
                    <a:cubicBezTo>
                      <a:pt x="18" y="5"/>
                      <a:pt x="19" y="5"/>
                      <a:pt x="19" y="5"/>
                    </a:cubicBezTo>
                    <a:cubicBezTo>
                      <a:pt x="19" y="5"/>
                      <a:pt x="20" y="5"/>
                      <a:pt x="20" y="5"/>
                    </a:cubicBezTo>
                    <a:cubicBezTo>
                      <a:pt x="20" y="5"/>
                      <a:pt x="21" y="5"/>
                      <a:pt x="21" y="5"/>
                    </a:cubicBezTo>
                    <a:cubicBezTo>
                      <a:pt x="22" y="5"/>
                      <a:pt x="22" y="4"/>
                      <a:pt x="22" y="4"/>
                    </a:cubicBezTo>
                    <a:cubicBezTo>
                      <a:pt x="22" y="4"/>
                      <a:pt x="22" y="4"/>
                      <a:pt x="22" y="4"/>
                    </a:cubicBezTo>
                    <a:cubicBezTo>
                      <a:pt x="23" y="4"/>
                      <a:pt x="23" y="4"/>
                      <a:pt x="23" y="4"/>
                    </a:cubicBezTo>
                    <a:cubicBezTo>
                      <a:pt x="23" y="4"/>
                      <a:pt x="23" y="4"/>
                      <a:pt x="23" y="4"/>
                    </a:cubicBezTo>
                    <a:cubicBezTo>
                      <a:pt x="24" y="5"/>
                      <a:pt x="24" y="5"/>
                      <a:pt x="25" y="5"/>
                    </a:cubicBezTo>
                    <a:cubicBezTo>
                      <a:pt x="25" y="5"/>
                      <a:pt x="26" y="5"/>
                      <a:pt x="26" y="5"/>
                    </a:cubicBezTo>
                    <a:cubicBezTo>
                      <a:pt x="27" y="5"/>
                      <a:pt x="27" y="4"/>
                      <a:pt x="27" y="4"/>
                    </a:cubicBezTo>
                    <a:cubicBezTo>
                      <a:pt x="27" y="4"/>
                      <a:pt x="28" y="5"/>
                      <a:pt x="28" y="5"/>
                    </a:cubicBezTo>
                    <a:cubicBezTo>
                      <a:pt x="28" y="5"/>
                      <a:pt x="28" y="4"/>
                      <a:pt x="29" y="4"/>
                    </a:cubicBezTo>
                    <a:cubicBezTo>
                      <a:pt x="29" y="4"/>
                      <a:pt x="29" y="4"/>
                      <a:pt x="30" y="4"/>
                    </a:cubicBezTo>
                    <a:cubicBezTo>
                      <a:pt x="30" y="4"/>
                      <a:pt x="30" y="4"/>
                      <a:pt x="31" y="4"/>
                    </a:cubicBezTo>
                    <a:cubicBezTo>
                      <a:pt x="31" y="4"/>
                      <a:pt x="31" y="4"/>
                      <a:pt x="31" y="4"/>
                    </a:cubicBezTo>
                    <a:cubicBezTo>
                      <a:pt x="32" y="4"/>
                      <a:pt x="32" y="5"/>
                      <a:pt x="33" y="6"/>
                    </a:cubicBezTo>
                    <a:cubicBezTo>
                      <a:pt x="34" y="6"/>
                      <a:pt x="34" y="6"/>
                      <a:pt x="35" y="7"/>
                    </a:cubicBezTo>
                    <a:cubicBezTo>
                      <a:pt x="35" y="6"/>
                      <a:pt x="35" y="6"/>
                      <a:pt x="36" y="6"/>
                    </a:cubicBezTo>
                    <a:cubicBezTo>
                      <a:pt x="36" y="6"/>
                      <a:pt x="36" y="6"/>
                      <a:pt x="36" y="6"/>
                    </a:cubicBezTo>
                    <a:cubicBezTo>
                      <a:pt x="36" y="6"/>
                      <a:pt x="37" y="6"/>
                      <a:pt x="37" y="6"/>
                    </a:cubicBezTo>
                    <a:cubicBezTo>
                      <a:pt x="38" y="6"/>
                      <a:pt x="38" y="6"/>
                      <a:pt x="39" y="6"/>
                    </a:cubicBezTo>
                    <a:cubicBezTo>
                      <a:pt x="39" y="6"/>
                      <a:pt x="39" y="6"/>
                      <a:pt x="39" y="6"/>
                    </a:cubicBezTo>
                    <a:cubicBezTo>
                      <a:pt x="40" y="6"/>
                      <a:pt x="40" y="6"/>
                      <a:pt x="40" y="6"/>
                    </a:cubicBezTo>
                    <a:cubicBezTo>
                      <a:pt x="40" y="6"/>
                      <a:pt x="40" y="7"/>
                      <a:pt x="40" y="7"/>
                    </a:cubicBezTo>
                    <a:cubicBezTo>
                      <a:pt x="40" y="7"/>
                      <a:pt x="39" y="7"/>
                      <a:pt x="39" y="7"/>
                    </a:cubicBezTo>
                    <a:cubicBezTo>
                      <a:pt x="39" y="8"/>
                      <a:pt x="38" y="8"/>
                      <a:pt x="38" y="9"/>
                    </a:cubicBezTo>
                    <a:cubicBezTo>
                      <a:pt x="38" y="9"/>
                      <a:pt x="38" y="9"/>
                      <a:pt x="38" y="10"/>
                    </a:cubicBezTo>
                    <a:cubicBezTo>
                      <a:pt x="38" y="9"/>
                      <a:pt x="39" y="9"/>
                      <a:pt x="40" y="9"/>
                    </a:cubicBezTo>
                    <a:cubicBezTo>
                      <a:pt x="40" y="9"/>
                      <a:pt x="40" y="9"/>
                      <a:pt x="41" y="9"/>
                    </a:cubicBezTo>
                    <a:cubicBezTo>
                      <a:pt x="41" y="9"/>
                      <a:pt x="41" y="9"/>
                      <a:pt x="42" y="9"/>
                    </a:cubicBezTo>
                    <a:cubicBezTo>
                      <a:pt x="42" y="8"/>
                      <a:pt x="43" y="8"/>
                      <a:pt x="44" y="8"/>
                    </a:cubicBezTo>
                    <a:cubicBezTo>
                      <a:pt x="44" y="8"/>
                      <a:pt x="45" y="7"/>
                      <a:pt x="45" y="7"/>
                    </a:cubicBezTo>
                    <a:cubicBezTo>
                      <a:pt x="46" y="7"/>
                      <a:pt x="47" y="7"/>
                      <a:pt x="47"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210" name="Freeform 1151"/>
              <p:cNvSpPr>
                <a:spLocks/>
              </p:cNvSpPr>
              <p:nvPr/>
            </p:nvSpPr>
            <p:spPr bwMode="auto">
              <a:xfrm>
                <a:off x="1458" y="2696"/>
                <a:ext cx="7" cy="5"/>
              </a:xfrm>
              <a:custGeom>
                <a:avLst/>
                <a:gdLst>
                  <a:gd name="T0" fmla="*/ 1 w 3"/>
                  <a:gd name="T1" fmla="*/ 1 h 2"/>
                  <a:gd name="T2" fmla="*/ 0 w 3"/>
                  <a:gd name="T3" fmla="*/ 1 h 2"/>
                  <a:gd name="T4" fmla="*/ 1 w 3"/>
                  <a:gd name="T5" fmla="*/ 2 h 2"/>
                  <a:gd name="T6" fmla="*/ 2 w 3"/>
                  <a:gd name="T7" fmla="*/ 2 h 2"/>
                  <a:gd name="T8" fmla="*/ 3 w 3"/>
                  <a:gd name="T9" fmla="*/ 1 h 2"/>
                  <a:gd name="T10" fmla="*/ 3 w 3"/>
                  <a:gd name="T11" fmla="*/ 0 h 2"/>
                  <a:gd name="T12" fmla="*/ 2 w 3"/>
                  <a:gd name="T13" fmla="*/ 0 h 2"/>
                  <a:gd name="T14" fmla="*/ 1 w 3"/>
                  <a:gd name="T15" fmla="*/ 0 h 2"/>
                  <a:gd name="T16" fmla="*/ 1 w 3"/>
                  <a:gd name="T17" fmla="*/ 1 h 2"/>
                  <a:gd name="T18" fmla="*/ 1 w 3"/>
                  <a:gd name="T19" fmla="*/ 1 h 2"/>
                  <a:gd name="T20" fmla="*/ 2 w 3"/>
                  <a:gd name="T21" fmla="*/ 1 h 2"/>
                  <a:gd name="T22" fmla="*/ 1 w 3"/>
                  <a:gd name="T23" fmla="*/ 1 h 2"/>
                  <a:gd name="T24" fmla="*/ 1 w 3"/>
                  <a:gd name="T25"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 h="2">
                    <a:moveTo>
                      <a:pt x="1" y="1"/>
                    </a:moveTo>
                    <a:cubicBezTo>
                      <a:pt x="1" y="1"/>
                      <a:pt x="0" y="1"/>
                      <a:pt x="0" y="1"/>
                    </a:cubicBezTo>
                    <a:cubicBezTo>
                      <a:pt x="0" y="1"/>
                      <a:pt x="0" y="2"/>
                      <a:pt x="1" y="2"/>
                    </a:cubicBezTo>
                    <a:cubicBezTo>
                      <a:pt x="1" y="2"/>
                      <a:pt x="1" y="2"/>
                      <a:pt x="2" y="2"/>
                    </a:cubicBezTo>
                    <a:cubicBezTo>
                      <a:pt x="2" y="2"/>
                      <a:pt x="3" y="1"/>
                      <a:pt x="3" y="1"/>
                    </a:cubicBezTo>
                    <a:cubicBezTo>
                      <a:pt x="3" y="1"/>
                      <a:pt x="3" y="1"/>
                      <a:pt x="3" y="0"/>
                    </a:cubicBezTo>
                    <a:cubicBezTo>
                      <a:pt x="3" y="0"/>
                      <a:pt x="2" y="0"/>
                      <a:pt x="2" y="0"/>
                    </a:cubicBezTo>
                    <a:cubicBezTo>
                      <a:pt x="2" y="0"/>
                      <a:pt x="1" y="0"/>
                      <a:pt x="1" y="0"/>
                    </a:cubicBezTo>
                    <a:cubicBezTo>
                      <a:pt x="1" y="0"/>
                      <a:pt x="1" y="0"/>
                      <a:pt x="1" y="1"/>
                    </a:cubicBezTo>
                    <a:cubicBezTo>
                      <a:pt x="1" y="1"/>
                      <a:pt x="1" y="1"/>
                      <a:pt x="1" y="1"/>
                    </a:cubicBezTo>
                    <a:cubicBezTo>
                      <a:pt x="1" y="1"/>
                      <a:pt x="2" y="1"/>
                      <a:pt x="2" y="1"/>
                    </a:cubicBezTo>
                    <a:cubicBezTo>
                      <a:pt x="2" y="1"/>
                      <a:pt x="1" y="1"/>
                      <a:pt x="1" y="1"/>
                    </a:cubicBezTo>
                    <a:cubicBezTo>
                      <a:pt x="1" y="1"/>
                      <a:pt x="1"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211" name="Freeform 1152"/>
              <p:cNvSpPr>
                <a:spLocks/>
              </p:cNvSpPr>
              <p:nvPr/>
            </p:nvSpPr>
            <p:spPr bwMode="auto">
              <a:xfrm>
                <a:off x="1560" y="2661"/>
                <a:ext cx="7" cy="7"/>
              </a:xfrm>
              <a:custGeom>
                <a:avLst/>
                <a:gdLst>
                  <a:gd name="T0" fmla="*/ 1 w 3"/>
                  <a:gd name="T1" fmla="*/ 2 h 3"/>
                  <a:gd name="T2" fmla="*/ 0 w 3"/>
                  <a:gd name="T3" fmla="*/ 3 h 3"/>
                  <a:gd name="T4" fmla="*/ 1 w 3"/>
                  <a:gd name="T5" fmla="*/ 3 h 3"/>
                  <a:gd name="T6" fmla="*/ 3 w 3"/>
                  <a:gd name="T7" fmla="*/ 1 h 3"/>
                  <a:gd name="T8" fmla="*/ 3 w 3"/>
                  <a:gd name="T9" fmla="*/ 0 h 3"/>
                  <a:gd name="T10" fmla="*/ 3 w 3"/>
                  <a:gd name="T11" fmla="*/ 0 h 3"/>
                  <a:gd name="T12" fmla="*/ 2 w 3"/>
                  <a:gd name="T13" fmla="*/ 0 h 3"/>
                  <a:gd name="T14" fmla="*/ 2 w 3"/>
                  <a:gd name="T15" fmla="*/ 1 h 3"/>
                  <a:gd name="T16" fmla="*/ 1 w 3"/>
                  <a:gd name="T17" fmla="*/ 2 h 3"/>
                  <a:gd name="T18" fmla="*/ 1 w 3"/>
                  <a:gd name="T19" fmla="*/ 2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 h="3">
                    <a:moveTo>
                      <a:pt x="1" y="2"/>
                    </a:moveTo>
                    <a:cubicBezTo>
                      <a:pt x="0" y="2"/>
                      <a:pt x="0" y="3"/>
                      <a:pt x="0" y="3"/>
                    </a:cubicBezTo>
                    <a:cubicBezTo>
                      <a:pt x="1" y="3"/>
                      <a:pt x="1" y="3"/>
                      <a:pt x="1" y="3"/>
                    </a:cubicBezTo>
                    <a:cubicBezTo>
                      <a:pt x="2" y="2"/>
                      <a:pt x="2" y="2"/>
                      <a:pt x="3" y="1"/>
                    </a:cubicBezTo>
                    <a:cubicBezTo>
                      <a:pt x="3" y="1"/>
                      <a:pt x="3" y="1"/>
                      <a:pt x="3" y="0"/>
                    </a:cubicBezTo>
                    <a:cubicBezTo>
                      <a:pt x="3" y="0"/>
                      <a:pt x="3" y="0"/>
                      <a:pt x="3" y="0"/>
                    </a:cubicBezTo>
                    <a:cubicBezTo>
                      <a:pt x="2" y="0"/>
                      <a:pt x="2" y="0"/>
                      <a:pt x="2" y="0"/>
                    </a:cubicBezTo>
                    <a:cubicBezTo>
                      <a:pt x="2" y="1"/>
                      <a:pt x="2" y="1"/>
                      <a:pt x="2" y="1"/>
                    </a:cubicBezTo>
                    <a:cubicBezTo>
                      <a:pt x="2" y="1"/>
                      <a:pt x="1" y="2"/>
                      <a:pt x="1" y="2"/>
                    </a:cubicBezTo>
                    <a:cubicBezTo>
                      <a:pt x="1" y="2"/>
                      <a:pt x="1" y="2"/>
                      <a:pt x="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212" name="Freeform 1153"/>
              <p:cNvSpPr>
                <a:spLocks/>
              </p:cNvSpPr>
              <p:nvPr/>
            </p:nvSpPr>
            <p:spPr bwMode="auto">
              <a:xfrm>
                <a:off x="1576" y="2670"/>
                <a:ext cx="3" cy="3"/>
              </a:xfrm>
              <a:custGeom>
                <a:avLst/>
                <a:gdLst>
                  <a:gd name="T0" fmla="*/ 0 w 1"/>
                  <a:gd name="T1" fmla="*/ 0 h 1"/>
                  <a:gd name="T2" fmla="*/ 1 w 1"/>
                  <a:gd name="T3" fmla="*/ 1 h 1"/>
                  <a:gd name="T4" fmla="*/ 1 w 1"/>
                  <a:gd name="T5" fmla="*/ 0 h 1"/>
                  <a:gd name="T6" fmla="*/ 0 w 1"/>
                  <a:gd name="T7" fmla="*/ 0 h 1"/>
                </a:gdLst>
                <a:ahLst/>
                <a:cxnLst>
                  <a:cxn ang="0">
                    <a:pos x="T0" y="T1"/>
                  </a:cxn>
                  <a:cxn ang="0">
                    <a:pos x="T2" y="T3"/>
                  </a:cxn>
                  <a:cxn ang="0">
                    <a:pos x="T4" y="T5"/>
                  </a:cxn>
                  <a:cxn ang="0">
                    <a:pos x="T6" y="T7"/>
                  </a:cxn>
                </a:cxnLst>
                <a:rect l="0" t="0" r="r" b="b"/>
                <a:pathLst>
                  <a:path w="1" h="1">
                    <a:moveTo>
                      <a:pt x="0" y="0"/>
                    </a:moveTo>
                    <a:cubicBezTo>
                      <a:pt x="0" y="0"/>
                      <a:pt x="1" y="1"/>
                      <a:pt x="1" y="1"/>
                    </a:cubicBezTo>
                    <a:cubicBezTo>
                      <a:pt x="1" y="0"/>
                      <a:pt x="1" y="0"/>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213" name="Freeform 1154"/>
              <p:cNvSpPr>
                <a:spLocks/>
              </p:cNvSpPr>
              <p:nvPr/>
            </p:nvSpPr>
            <p:spPr bwMode="auto">
              <a:xfrm>
                <a:off x="1548" y="2656"/>
                <a:ext cx="7" cy="7"/>
              </a:xfrm>
              <a:custGeom>
                <a:avLst/>
                <a:gdLst>
                  <a:gd name="T0" fmla="*/ 1 w 3"/>
                  <a:gd name="T1" fmla="*/ 3 h 3"/>
                  <a:gd name="T2" fmla="*/ 2 w 3"/>
                  <a:gd name="T3" fmla="*/ 3 h 3"/>
                  <a:gd name="T4" fmla="*/ 3 w 3"/>
                  <a:gd name="T5" fmla="*/ 3 h 3"/>
                  <a:gd name="T6" fmla="*/ 2 w 3"/>
                  <a:gd name="T7" fmla="*/ 2 h 3"/>
                  <a:gd name="T8" fmla="*/ 1 w 3"/>
                  <a:gd name="T9" fmla="*/ 1 h 3"/>
                  <a:gd name="T10" fmla="*/ 0 w 3"/>
                  <a:gd name="T11" fmla="*/ 0 h 3"/>
                  <a:gd name="T12" fmla="*/ 0 w 3"/>
                  <a:gd name="T13" fmla="*/ 1 h 3"/>
                  <a:gd name="T14" fmla="*/ 1 w 3"/>
                  <a:gd name="T15" fmla="*/ 1 h 3"/>
                  <a:gd name="T16" fmla="*/ 0 w 3"/>
                  <a:gd name="T17" fmla="*/ 2 h 3"/>
                  <a:gd name="T18" fmla="*/ 1 w 3"/>
                  <a:gd name="T19" fmla="*/ 3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 h="3">
                    <a:moveTo>
                      <a:pt x="1" y="3"/>
                    </a:moveTo>
                    <a:cubicBezTo>
                      <a:pt x="2" y="3"/>
                      <a:pt x="2" y="3"/>
                      <a:pt x="2" y="3"/>
                    </a:cubicBezTo>
                    <a:cubicBezTo>
                      <a:pt x="2" y="3"/>
                      <a:pt x="2" y="3"/>
                      <a:pt x="3" y="3"/>
                    </a:cubicBezTo>
                    <a:cubicBezTo>
                      <a:pt x="2" y="3"/>
                      <a:pt x="2" y="2"/>
                      <a:pt x="2" y="2"/>
                    </a:cubicBezTo>
                    <a:cubicBezTo>
                      <a:pt x="1" y="2"/>
                      <a:pt x="1" y="1"/>
                      <a:pt x="1" y="1"/>
                    </a:cubicBezTo>
                    <a:cubicBezTo>
                      <a:pt x="1" y="1"/>
                      <a:pt x="0" y="1"/>
                      <a:pt x="0" y="0"/>
                    </a:cubicBezTo>
                    <a:cubicBezTo>
                      <a:pt x="0" y="0"/>
                      <a:pt x="0" y="1"/>
                      <a:pt x="0" y="1"/>
                    </a:cubicBezTo>
                    <a:cubicBezTo>
                      <a:pt x="0" y="1"/>
                      <a:pt x="0" y="1"/>
                      <a:pt x="1" y="1"/>
                    </a:cubicBezTo>
                    <a:cubicBezTo>
                      <a:pt x="1" y="2"/>
                      <a:pt x="0" y="2"/>
                      <a:pt x="0" y="2"/>
                    </a:cubicBezTo>
                    <a:cubicBezTo>
                      <a:pt x="1" y="2"/>
                      <a:pt x="1" y="2"/>
                      <a:pt x="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214" name="Freeform 1155"/>
              <p:cNvSpPr>
                <a:spLocks/>
              </p:cNvSpPr>
              <p:nvPr/>
            </p:nvSpPr>
            <p:spPr bwMode="auto">
              <a:xfrm>
                <a:off x="1543" y="2649"/>
                <a:ext cx="5" cy="5"/>
              </a:xfrm>
              <a:custGeom>
                <a:avLst/>
                <a:gdLst>
                  <a:gd name="T0" fmla="*/ 1 w 2"/>
                  <a:gd name="T1" fmla="*/ 0 h 2"/>
                  <a:gd name="T2" fmla="*/ 0 w 2"/>
                  <a:gd name="T3" fmla="*/ 0 h 2"/>
                  <a:gd name="T4" fmla="*/ 0 w 2"/>
                  <a:gd name="T5" fmla="*/ 0 h 2"/>
                  <a:gd name="T6" fmla="*/ 0 w 2"/>
                  <a:gd name="T7" fmla="*/ 1 h 2"/>
                  <a:gd name="T8" fmla="*/ 1 w 2"/>
                  <a:gd name="T9" fmla="*/ 2 h 2"/>
                  <a:gd name="T10" fmla="*/ 1 w 2"/>
                  <a:gd name="T11" fmla="*/ 2 h 2"/>
                  <a:gd name="T12" fmla="*/ 1 w 2"/>
                  <a:gd name="T13" fmla="*/ 2 h 2"/>
                  <a:gd name="T14" fmla="*/ 2 w 2"/>
                  <a:gd name="T15" fmla="*/ 2 h 2"/>
                  <a:gd name="T16" fmla="*/ 2 w 2"/>
                  <a:gd name="T17" fmla="*/ 2 h 2"/>
                  <a:gd name="T18" fmla="*/ 1 w 2"/>
                  <a:gd name="T19" fmla="*/ 1 h 2"/>
                  <a:gd name="T20" fmla="*/ 1 w 2"/>
                  <a:gd name="T21"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 h="2">
                    <a:moveTo>
                      <a:pt x="1" y="0"/>
                    </a:moveTo>
                    <a:cubicBezTo>
                      <a:pt x="0" y="0"/>
                      <a:pt x="0" y="0"/>
                      <a:pt x="0" y="0"/>
                    </a:cubicBezTo>
                    <a:cubicBezTo>
                      <a:pt x="0" y="0"/>
                      <a:pt x="0" y="0"/>
                      <a:pt x="0" y="0"/>
                    </a:cubicBezTo>
                    <a:cubicBezTo>
                      <a:pt x="0" y="0"/>
                      <a:pt x="0" y="1"/>
                      <a:pt x="0" y="1"/>
                    </a:cubicBezTo>
                    <a:cubicBezTo>
                      <a:pt x="1" y="1"/>
                      <a:pt x="1" y="1"/>
                      <a:pt x="1" y="2"/>
                    </a:cubicBezTo>
                    <a:cubicBezTo>
                      <a:pt x="1" y="2"/>
                      <a:pt x="1" y="2"/>
                      <a:pt x="1" y="2"/>
                    </a:cubicBezTo>
                    <a:cubicBezTo>
                      <a:pt x="1" y="2"/>
                      <a:pt x="1" y="2"/>
                      <a:pt x="1" y="2"/>
                    </a:cubicBezTo>
                    <a:cubicBezTo>
                      <a:pt x="2" y="2"/>
                      <a:pt x="2" y="2"/>
                      <a:pt x="2" y="2"/>
                    </a:cubicBezTo>
                    <a:cubicBezTo>
                      <a:pt x="2" y="2"/>
                      <a:pt x="2" y="2"/>
                      <a:pt x="2" y="2"/>
                    </a:cubicBezTo>
                    <a:cubicBezTo>
                      <a:pt x="2" y="1"/>
                      <a:pt x="2" y="1"/>
                      <a:pt x="1" y="1"/>
                    </a:cubicBezTo>
                    <a:cubicBezTo>
                      <a:pt x="1" y="1"/>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215" name="Freeform 1156"/>
              <p:cNvSpPr>
                <a:spLocks/>
              </p:cNvSpPr>
              <p:nvPr/>
            </p:nvSpPr>
            <p:spPr bwMode="auto">
              <a:xfrm>
                <a:off x="1538" y="2658"/>
                <a:ext cx="3" cy="0"/>
              </a:xfrm>
              <a:custGeom>
                <a:avLst/>
                <a:gdLst>
                  <a:gd name="T0" fmla="*/ 0 w 1"/>
                  <a:gd name="T1" fmla="*/ 1 w 1"/>
                  <a:gd name="T2" fmla="*/ 0 w 1"/>
                  <a:gd name="T3" fmla="*/ 0 w 1"/>
                </a:gdLst>
                <a:ahLst/>
                <a:cxnLst>
                  <a:cxn ang="0">
                    <a:pos x="T0" y="0"/>
                  </a:cxn>
                  <a:cxn ang="0">
                    <a:pos x="T1" y="0"/>
                  </a:cxn>
                  <a:cxn ang="0">
                    <a:pos x="T2" y="0"/>
                  </a:cxn>
                  <a:cxn ang="0">
                    <a:pos x="T3" y="0"/>
                  </a:cxn>
                </a:cxnLst>
                <a:rect l="0" t="0" r="r" b="b"/>
                <a:pathLst>
                  <a:path w="1">
                    <a:moveTo>
                      <a:pt x="0" y="0"/>
                    </a:moveTo>
                    <a:cubicBezTo>
                      <a:pt x="0" y="0"/>
                      <a:pt x="1" y="0"/>
                      <a:pt x="1" y="0"/>
                    </a:cubicBezTo>
                    <a:cubicBezTo>
                      <a:pt x="1"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216" name="Freeform 1157"/>
              <p:cNvSpPr>
                <a:spLocks/>
              </p:cNvSpPr>
              <p:nvPr/>
            </p:nvSpPr>
            <p:spPr bwMode="auto">
              <a:xfrm>
                <a:off x="1574" y="2663"/>
                <a:ext cx="5" cy="0"/>
              </a:xfrm>
              <a:custGeom>
                <a:avLst/>
                <a:gdLst>
                  <a:gd name="T0" fmla="*/ 0 w 2"/>
                  <a:gd name="T1" fmla="*/ 0 w 2"/>
                  <a:gd name="T2" fmla="*/ 1 w 2"/>
                  <a:gd name="T3" fmla="*/ 2 w 2"/>
                  <a:gd name="T4" fmla="*/ 2 w 2"/>
                  <a:gd name="T5" fmla="*/ 1 w 2"/>
                  <a:gd name="T6" fmla="*/ 0 w 2"/>
                </a:gdLst>
                <a:ahLst/>
                <a:cxnLst>
                  <a:cxn ang="0">
                    <a:pos x="T0" y="0"/>
                  </a:cxn>
                  <a:cxn ang="0">
                    <a:pos x="T1" y="0"/>
                  </a:cxn>
                  <a:cxn ang="0">
                    <a:pos x="T2" y="0"/>
                  </a:cxn>
                  <a:cxn ang="0">
                    <a:pos x="T3" y="0"/>
                  </a:cxn>
                  <a:cxn ang="0">
                    <a:pos x="T4" y="0"/>
                  </a:cxn>
                  <a:cxn ang="0">
                    <a:pos x="T5" y="0"/>
                  </a:cxn>
                  <a:cxn ang="0">
                    <a:pos x="T6" y="0"/>
                  </a:cxn>
                </a:cxnLst>
                <a:rect l="0" t="0" r="r" b="b"/>
                <a:pathLst>
                  <a:path w="2">
                    <a:moveTo>
                      <a:pt x="0" y="0"/>
                    </a:moveTo>
                    <a:cubicBezTo>
                      <a:pt x="0" y="0"/>
                      <a:pt x="0" y="0"/>
                      <a:pt x="0" y="0"/>
                    </a:cubicBezTo>
                    <a:cubicBezTo>
                      <a:pt x="1" y="0"/>
                      <a:pt x="1" y="0"/>
                      <a:pt x="1" y="0"/>
                    </a:cubicBezTo>
                    <a:cubicBezTo>
                      <a:pt x="1" y="0"/>
                      <a:pt x="2" y="0"/>
                      <a:pt x="2" y="0"/>
                    </a:cubicBezTo>
                    <a:cubicBezTo>
                      <a:pt x="2" y="0"/>
                      <a:pt x="2" y="0"/>
                      <a:pt x="2" y="0"/>
                    </a:cubicBezTo>
                    <a:cubicBezTo>
                      <a:pt x="2" y="0"/>
                      <a:pt x="1" y="0"/>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217" name="Freeform 1158"/>
              <p:cNvSpPr>
                <a:spLocks/>
              </p:cNvSpPr>
              <p:nvPr/>
            </p:nvSpPr>
            <p:spPr bwMode="auto">
              <a:xfrm>
                <a:off x="1555" y="2649"/>
                <a:ext cx="2" cy="2"/>
              </a:xfrm>
              <a:custGeom>
                <a:avLst/>
                <a:gdLst>
                  <a:gd name="T0" fmla="*/ 0 w 1"/>
                  <a:gd name="T1" fmla="*/ 1 h 1"/>
                  <a:gd name="T2" fmla="*/ 1 w 1"/>
                  <a:gd name="T3" fmla="*/ 1 h 1"/>
                  <a:gd name="T4" fmla="*/ 1 w 1"/>
                  <a:gd name="T5" fmla="*/ 1 h 1"/>
                  <a:gd name="T6" fmla="*/ 1 w 1"/>
                  <a:gd name="T7" fmla="*/ 0 h 1"/>
                  <a:gd name="T8" fmla="*/ 0 w 1"/>
                  <a:gd name="T9" fmla="*/ 1 h 1"/>
                </a:gdLst>
                <a:ahLst/>
                <a:cxnLst>
                  <a:cxn ang="0">
                    <a:pos x="T0" y="T1"/>
                  </a:cxn>
                  <a:cxn ang="0">
                    <a:pos x="T2" y="T3"/>
                  </a:cxn>
                  <a:cxn ang="0">
                    <a:pos x="T4" y="T5"/>
                  </a:cxn>
                  <a:cxn ang="0">
                    <a:pos x="T6" y="T7"/>
                  </a:cxn>
                  <a:cxn ang="0">
                    <a:pos x="T8" y="T9"/>
                  </a:cxn>
                </a:cxnLst>
                <a:rect l="0" t="0" r="r" b="b"/>
                <a:pathLst>
                  <a:path w="1" h="1">
                    <a:moveTo>
                      <a:pt x="0" y="1"/>
                    </a:moveTo>
                    <a:cubicBezTo>
                      <a:pt x="0" y="1"/>
                      <a:pt x="1" y="1"/>
                      <a:pt x="1" y="1"/>
                    </a:cubicBezTo>
                    <a:cubicBezTo>
                      <a:pt x="1" y="1"/>
                      <a:pt x="1" y="1"/>
                      <a:pt x="1" y="1"/>
                    </a:cubicBezTo>
                    <a:cubicBezTo>
                      <a:pt x="1" y="1"/>
                      <a:pt x="1" y="1"/>
                      <a:pt x="1" y="0"/>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218" name="Freeform 1159"/>
              <p:cNvSpPr>
                <a:spLocks/>
              </p:cNvSpPr>
              <p:nvPr/>
            </p:nvSpPr>
            <p:spPr bwMode="auto">
              <a:xfrm>
                <a:off x="1557" y="2661"/>
                <a:ext cx="5" cy="2"/>
              </a:xfrm>
              <a:custGeom>
                <a:avLst/>
                <a:gdLst>
                  <a:gd name="T0" fmla="*/ 0 w 2"/>
                  <a:gd name="T1" fmla="*/ 0 h 1"/>
                  <a:gd name="T2" fmla="*/ 1 w 2"/>
                  <a:gd name="T3" fmla="*/ 1 h 1"/>
                  <a:gd name="T4" fmla="*/ 1 w 2"/>
                  <a:gd name="T5" fmla="*/ 1 h 1"/>
                  <a:gd name="T6" fmla="*/ 2 w 2"/>
                  <a:gd name="T7" fmla="*/ 1 h 1"/>
                  <a:gd name="T8" fmla="*/ 2 w 2"/>
                  <a:gd name="T9" fmla="*/ 0 h 1"/>
                  <a:gd name="T10" fmla="*/ 0 w 2"/>
                  <a:gd name="T11" fmla="*/ 0 h 1"/>
                </a:gdLst>
                <a:ahLst/>
                <a:cxnLst>
                  <a:cxn ang="0">
                    <a:pos x="T0" y="T1"/>
                  </a:cxn>
                  <a:cxn ang="0">
                    <a:pos x="T2" y="T3"/>
                  </a:cxn>
                  <a:cxn ang="0">
                    <a:pos x="T4" y="T5"/>
                  </a:cxn>
                  <a:cxn ang="0">
                    <a:pos x="T6" y="T7"/>
                  </a:cxn>
                  <a:cxn ang="0">
                    <a:pos x="T8" y="T9"/>
                  </a:cxn>
                  <a:cxn ang="0">
                    <a:pos x="T10" y="T11"/>
                  </a:cxn>
                </a:cxnLst>
                <a:rect l="0" t="0" r="r" b="b"/>
                <a:pathLst>
                  <a:path w="2" h="1">
                    <a:moveTo>
                      <a:pt x="0" y="0"/>
                    </a:moveTo>
                    <a:cubicBezTo>
                      <a:pt x="0" y="0"/>
                      <a:pt x="1" y="0"/>
                      <a:pt x="1" y="1"/>
                    </a:cubicBezTo>
                    <a:cubicBezTo>
                      <a:pt x="1" y="1"/>
                      <a:pt x="1" y="1"/>
                      <a:pt x="1" y="1"/>
                    </a:cubicBezTo>
                    <a:cubicBezTo>
                      <a:pt x="2" y="1"/>
                      <a:pt x="2" y="1"/>
                      <a:pt x="2" y="1"/>
                    </a:cubicBezTo>
                    <a:cubicBezTo>
                      <a:pt x="2" y="1"/>
                      <a:pt x="2" y="0"/>
                      <a:pt x="2" y="0"/>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219" name="Freeform 1160"/>
              <p:cNvSpPr>
                <a:spLocks/>
              </p:cNvSpPr>
              <p:nvPr/>
            </p:nvSpPr>
            <p:spPr bwMode="auto">
              <a:xfrm>
                <a:off x="1569" y="2673"/>
                <a:ext cx="10" cy="7"/>
              </a:xfrm>
              <a:custGeom>
                <a:avLst/>
                <a:gdLst>
                  <a:gd name="T0" fmla="*/ 1 w 4"/>
                  <a:gd name="T1" fmla="*/ 1 h 3"/>
                  <a:gd name="T2" fmla="*/ 0 w 4"/>
                  <a:gd name="T3" fmla="*/ 2 h 3"/>
                  <a:gd name="T4" fmla="*/ 0 w 4"/>
                  <a:gd name="T5" fmla="*/ 3 h 3"/>
                  <a:gd name="T6" fmla="*/ 3 w 4"/>
                  <a:gd name="T7" fmla="*/ 2 h 3"/>
                  <a:gd name="T8" fmla="*/ 4 w 4"/>
                  <a:gd name="T9" fmla="*/ 1 h 3"/>
                  <a:gd name="T10" fmla="*/ 3 w 4"/>
                  <a:gd name="T11" fmla="*/ 0 h 3"/>
                  <a:gd name="T12" fmla="*/ 3 w 4"/>
                  <a:gd name="T13" fmla="*/ 0 h 3"/>
                  <a:gd name="T14" fmla="*/ 3 w 4"/>
                  <a:gd name="T15" fmla="*/ 1 h 3"/>
                  <a:gd name="T16" fmla="*/ 1 w 4"/>
                  <a:gd name="T17" fmla="*/ 1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3">
                    <a:moveTo>
                      <a:pt x="1" y="1"/>
                    </a:moveTo>
                    <a:cubicBezTo>
                      <a:pt x="1" y="1"/>
                      <a:pt x="1" y="1"/>
                      <a:pt x="0" y="2"/>
                    </a:cubicBezTo>
                    <a:cubicBezTo>
                      <a:pt x="0" y="2"/>
                      <a:pt x="0" y="2"/>
                      <a:pt x="0" y="3"/>
                    </a:cubicBezTo>
                    <a:cubicBezTo>
                      <a:pt x="1" y="2"/>
                      <a:pt x="2" y="2"/>
                      <a:pt x="3" y="2"/>
                    </a:cubicBezTo>
                    <a:cubicBezTo>
                      <a:pt x="3" y="2"/>
                      <a:pt x="3" y="1"/>
                      <a:pt x="4" y="1"/>
                    </a:cubicBezTo>
                    <a:cubicBezTo>
                      <a:pt x="3" y="1"/>
                      <a:pt x="3" y="0"/>
                      <a:pt x="3" y="0"/>
                    </a:cubicBezTo>
                    <a:cubicBezTo>
                      <a:pt x="3" y="0"/>
                      <a:pt x="3" y="0"/>
                      <a:pt x="3" y="0"/>
                    </a:cubicBezTo>
                    <a:cubicBezTo>
                      <a:pt x="3" y="1"/>
                      <a:pt x="3" y="1"/>
                      <a:pt x="3" y="1"/>
                    </a:cubicBezTo>
                    <a:cubicBezTo>
                      <a:pt x="2" y="1"/>
                      <a:pt x="2"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220" name="Freeform 1161"/>
              <p:cNvSpPr>
                <a:spLocks/>
              </p:cNvSpPr>
              <p:nvPr/>
            </p:nvSpPr>
            <p:spPr bwMode="auto">
              <a:xfrm>
                <a:off x="1531" y="2644"/>
                <a:ext cx="5" cy="5"/>
              </a:xfrm>
              <a:custGeom>
                <a:avLst/>
                <a:gdLst>
                  <a:gd name="T0" fmla="*/ 0 w 2"/>
                  <a:gd name="T1" fmla="*/ 0 h 2"/>
                  <a:gd name="T2" fmla="*/ 0 w 2"/>
                  <a:gd name="T3" fmla="*/ 0 h 2"/>
                  <a:gd name="T4" fmla="*/ 1 w 2"/>
                  <a:gd name="T5" fmla="*/ 0 h 2"/>
                  <a:gd name="T6" fmla="*/ 2 w 2"/>
                  <a:gd name="T7" fmla="*/ 1 h 2"/>
                  <a:gd name="T8" fmla="*/ 2 w 2"/>
                  <a:gd name="T9" fmla="*/ 1 h 2"/>
                  <a:gd name="T10" fmla="*/ 1 w 2"/>
                  <a:gd name="T11" fmla="*/ 2 h 2"/>
                  <a:gd name="T12" fmla="*/ 2 w 2"/>
                  <a:gd name="T13" fmla="*/ 2 h 2"/>
                  <a:gd name="T14" fmla="*/ 2 w 2"/>
                  <a:gd name="T15" fmla="*/ 2 h 2"/>
                  <a:gd name="T16" fmla="*/ 2 w 2"/>
                  <a:gd name="T17" fmla="*/ 1 h 2"/>
                  <a:gd name="T18" fmla="*/ 1 w 2"/>
                  <a:gd name="T19" fmla="*/ 0 h 2"/>
                  <a:gd name="T20" fmla="*/ 0 w 2"/>
                  <a:gd name="T21"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 h="2">
                    <a:moveTo>
                      <a:pt x="0" y="0"/>
                    </a:moveTo>
                    <a:cubicBezTo>
                      <a:pt x="0" y="0"/>
                      <a:pt x="0" y="0"/>
                      <a:pt x="0" y="0"/>
                    </a:cubicBezTo>
                    <a:cubicBezTo>
                      <a:pt x="0" y="0"/>
                      <a:pt x="1" y="0"/>
                      <a:pt x="1" y="0"/>
                    </a:cubicBezTo>
                    <a:cubicBezTo>
                      <a:pt x="1" y="0"/>
                      <a:pt x="2" y="1"/>
                      <a:pt x="2" y="1"/>
                    </a:cubicBezTo>
                    <a:cubicBezTo>
                      <a:pt x="2" y="1"/>
                      <a:pt x="2" y="1"/>
                      <a:pt x="2" y="1"/>
                    </a:cubicBezTo>
                    <a:cubicBezTo>
                      <a:pt x="2" y="2"/>
                      <a:pt x="1" y="2"/>
                      <a:pt x="1" y="2"/>
                    </a:cubicBezTo>
                    <a:cubicBezTo>
                      <a:pt x="1" y="2"/>
                      <a:pt x="2" y="2"/>
                      <a:pt x="2" y="2"/>
                    </a:cubicBezTo>
                    <a:cubicBezTo>
                      <a:pt x="2" y="2"/>
                      <a:pt x="2" y="2"/>
                      <a:pt x="2" y="2"/>
                    </a:cubicBezTo>
                    <a:cubicBezTo>
                      <a:pt x="2" y="1"/>
                      <a:pt x="2" y="1"/>
                      <a:pt x="2" y="1"/>
                    </a:cubicBezTo>
                    <a:cubicBezTo>
                      <a:pt x="2" y="0"/>
                      <a:pt x="2" y="0"/>
                      <a:pt x="1" y="0"/>
                    </a:cubicBezTo>
                    <a:cubicBezTo>
                      <a:pt x="1"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221" name="Freeform 1162"/>
              <p:cNvSpPr>
                <a:spLocks/>
              </p:cNvSpPr>
              <p:nvPr/>
            </p:nvSpPr>
            <p:spPr bwMode="auto">
              <a:xfrm>
                <a:off x="1517" y="2656"/>
                <a:ext cx="2" cy="2"/>
              </a:xfrm>
              <a:custGeom>
                <a:avLst/>
                <a:gdLst>
                  <a:gd name="T0" fmla="*/ 1 w 1"/>
                  <a:gd name="T1" fmla="*/ 0 h 1"/>
                  <a:gd name="T2" fmla="*/ 0 w 1"/>
                  <a:gd name="T3" fmla="*/ 1 h 1"/>
                  <a:gd name="T4" fmla="*/ 1 w 1"/>
                  <a:gd name="T5" fmla="*/ 1 h 1"/>
                  <a:gd name="T6" fmla="*/ 1 w 1"/>
                  <a:gd name="T7" fmla="*/ 0 h 1"/>
                </a:gdLst>
                <a:ahLst/>
                <a:cxnLst>
                  <a:cxn ang="0">
                    <a:pos x="T0" y="T1"/>
                  </a:cxn>
                  <a:cxn ang="0">
                    <a:pos x="T2" y="T3"/>
                  </a:cxn>
                  <a:cxn ang="0">
                    <a:pos x="T4" y="T5"/>
                  </a:cxn>
                  <a:cxn ang="0">
                    <a:pos x="T6" y="T7"/>
                  </a:cxn>
                </a:cxnLst>
                <a:rect l="0" t="0" r="r" b="b"/>
                <a:pathLst>
                  <a:path w="1" h="1">
                    <a:moveTo>
                      <a:pt x="1" y="0"/>
                    </a:moveTo>
                    <a:cubicBezTo>
                      <a:pt x="1" y="1"/>
                      <a:pt x="0" y="1"/>
                      <a:pt x="0" y="1"/>
                    </a:cubicBezTo>
                    <a:cubicBezTo>
                      <a:pt x="0" y="1"/>
                      <a:pt x="0" y="1"/>
                      <a:pt x="1" y="1"/>
                    </a:cubicBezTo>
                    <a:cubicBezTo>
                      <a:pt x="1" y="1"/>
                      <a:pt x="1"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222" name="Freeform 1163"/>
              <p:cNvSpPr>
                <a:spLocks/>
              </p:cNvSpPr>
              <p:nvPr/>
            </p:nvSpPr>
            <p:spPr bwMode="auto">
              <a:xfrm>
                <a:off x="1517" y="2658"/>
                <a:ext cx="0" cy="3"/>
              </a:xfrm>
              <a:custGeom>
                <a:avLst/>
                <a:gdLst>
                  <a:gd name="T0" fmla="*/ 0 h 1"/>
                  <a:gd name="T1" fmla="*/ 1 h 1"/>
                  <a:gd name="T2" fmla="*/ 1 h 1"/>
                  <a:gd name="T3" fmla="*/ 0 h 1"/>
                </a:gdLst>
                <a:ahLst/>
                <a:cxnLst>
                  <a:cxn ang="0">
                    <a:pos x="0" y="T0"/>
                  </a:cxn>
                  <a:cxn ang="0">
                    <a:pos x="0" y="T1"/>
                  </a:cxn>
                  <a:cxn ang="0">
                    <a:pos x="0" y="T2"/>
                  </a:cxn>
                  <a:cxn ang="0">
                    <a:pos x="0" y="T3"/>
                  </a:cxn>
                </a:cxnLst>
                <a:rect l="0" t="0" r="r" b="b"/>
                <a:pathLst>
                  <a:path h="1">
                    <a:moveTo>
                      <a:pt x="0" y="0"/>
                    </a:moveTo>
                    <a:cubicBezTo>
                      <a:pt x="0" y="0"/>
                      <a:pt x="0" y="0"/>
                      <a:pt x="0" y="1"/>
                    </a:cubicBezTo>
                    <a:cubicBezTo>
                      <a:pt x="0" y="1"/>
                      <a:pt x="0" y="1"/>
                      <a:pt x="0" y="1"/>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223" name="Freeform 1164"/>
              <p:cNvSpPr>
                <a:spLocks/>
              </p:cNvSpPr>
              <p:nvPr/>
            </p:nvSpPr>
            <p:spPr bwMode="auto">
              <a:xfrm>
                <a:off x="1512" y="2651"/>
                <a:ext cx="7" cy="5"/>
              </a:xfrm>
              <a:custGeom>
                <a:avLst/>
                <a:gdLst>
                  <a:gd name="T0" fmla="*/ 1 w 3"/>
                  <a:gd name="T1" fmla="*/ 0 h 2"/>
                  <a:gd name="T2" fmla="*/ 0 w 3"/>
                  <a:gd name="T3" fmla="*/ 0 h 2"/>
                  <a:gd name="T4" fmla="*/ 0 w 3"/>
                  <a:gd name="T5" fmla="*/ 1 h 2"/>
                  <a:gd name="T6" fmla="*/ 0 w 3"/>
                  <a:gd name="T7" fmla="*/ 2 h 2"/>
                  <a:gd name="T8" fmla="*/ 0 w 3"/>
                  <a:gd name="T9" fmla="*/ 2 h 2"/>
                  <a:gd name="T10" fmla="*/ 1 w 3"/>
                  <a:gd name="T11" fmla="*/ 2 h 2"/>
                  <a:gd name="T12" fmla="*/ 2 w 3"/>
                  <a:gd name="T13" fmla="*/ 2 h 2"/>
                  <a:gd name="T14" fmla="*/ 3 w 3"/>
                  <a:gd name="T15" fmla="*/ 2 h 2"/>
                  <a:gd name="T16" fmla="*/ 1 w 3"/>
                  <a:gd name="T17" fmla="*/ 1 h 2"/>
                  <a:gd name="T18" fmla="*/ 1 w 3"/>
                  <a:gd name="T19"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 h="2">
                    <a:moveTo>
                      <a:pt x="1" y="0"/>
                    </a:moveTo>
                    <a:cubicBezTo>
                      <a:pt x="1" y="0"/>
                      <a:pt x="0" y="0"/>
                      <a:pt x="0" y="0"/>
                    </a:cubicBezTo>
                    <a:cubicBezTo>
                      <a:pt x="0" y="0"/>
                      <a:pt x="0" y="1"/>
                      <a:pt x="0" y="1"/>
                    </a:cubicBezTo>
                    <a:cubicBezTo>
                      <a:pt x="0" y="1"/>
                      <a:pt x="0" y="2"/>
                      <a:pt x="0" y="2"/>
                    </a:cubicBezTo>
                    <a:cubicBezTo>
                      <a:pt x="0" y="2"/>
                      <a:pt x="0" y="2"/>
                      <a:pt x="0" y="2"/>
                    </a:cubicBezTo>
                    <a:cubicBezTo>
                      <a:pt x="1" y="2"/>
                      <a:pt x="1" y="2"/>
                      <a:pt x="1" y="2"/>
                    </a:cubicBezTo>
                    <a:cubicBezTo>
                      <a:pt x="1" y="2"/>
                      <a:pt x="1" y="2"/>
                      <a:pt x="2" y="2"/>
                    </a:cubicBezTo>
                    <a:cubicBezTo>
                      <a:pt x="2" y="2"/>
                      <a:pt x="2" y="2"/>
                      <a:pt x="3" y="2"/>
                    </a:cubicBezTo>
                    <a:cubicBezTo>
                      <a:pt x="2" y="1"/>
                      <a:pt x="2" y="1"/>
                      <a:pt x="1" y="1"/>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224" name="Freeform 1165"/>
              <p:cNvSpPr>
                <a:spLocks/>
              </p:cNvSpPr>
              <p:nvPr/>
            </p:nvSpPr>
            <p:spPr bwMode="auto">
              <a:xfrm>
                <a:off x="1517" y="2658"/>
                <a:ext cx="5" cy="5"/>
              </a:xfrm>
              <a:custGeom>
                <a:avLst/>
                <a:gdLst>
                  <a:gd name="T0" fmla="*/ 1 w 2"/>
                  <a:gd name="T1" fmla="*/ 2 h 2"/>
                  <a:gd name="T2" fmla="*/ 2 w 2"/>
                  <a:gd name="T3" fmla="*/ 2 h 2"/>
                  <a:gd name="T4" fmla="*/ 2 w 2"/>
                  <a:gd name="T5" fmla="*/ 1 h 2"/>
                  <a:gd name="T6" fmla="*/ 2 w 2"/>
                  <a:gd name="T7" fmla="*/ 1 h 2"/>
                  <a:gd name="T8" fmla="*/ 2 w 2"/>
                  <a:gd name="T9" fmla="*/ 0 h 2"/>
                  <a:gd name="T10" fmla="*/ 1 w 2"/>
                  <a:gd name="T11" fmla="*/ 0 h 2"/>
                  <a:gd name="T12" fmla="*/ 0 w 2"/>
                  <a:gd name="T13" fmla="*/ 1 h 2"/>
                  <a:gd name="T14" fmla="*/ 0 w 2"/>
                  <a:gd name="T15" fmla="*/ 2 h 2"/>
                  <a:gd name="T16" fmla="*/ 1 w 2"/>
                  <a:gd name="T17"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 h="2">
                    <a:moveTo>
                      <a:pt x="1" y="2"/>
                    </a:moveTo>
                    <a:cubicBezTo>
                      <a:pt x="1" y="2"/>
                      <a:pt x="2" y="2"/>
                      <a:pt x="2" y="2"/>
                    </a:cubicBezTo>
                    <a:cubicBezTo>
                      <a:pt x="2" y="2"/>
                      <a:pt x="2" y="1"/>
                      <a:pt x="2" y="1"/>
                    </a:cubicBezTo>
                    <a:cubicBezTo>
                      <a:pt x="2" y="1"/>
                      <a:pt x="2" y="1"/>
                      <a:pt x="2" y="1"/>
                    </a:cubicBezTo>
                    <a:cubicBezTo>
                      <a:pt x="2" y="1"/>
                      <a:pt x="2" y="0"/>
                      <a:pt x="2" y="0"/>
                    </a:cubicBezTo>
                    <a:cubicBezTo>
                      <a:pt x="2" y="0"/>
                      <a:pt x="1" y="0"/>
                      <a:pt x="1" y="0"/>
                    </a:cubicBezTo>
                    <a:cubicBezTo>
                      <a:pt x="1" y="0"/>
                      <a:pt x="0" y="1"/>
                      <a:pt x="0" y="1"/>
                    </a:cubicBezTo>
                    <a:cubicBezTo>
                      <a:pt x="0" y="1"/>
                      <a:pt x="0" y="1"/>
                      <a:pt x="0" y="2"/>
                    </a:cubicBezTo>
                    <a:cubicBezTo>
                      <a:pt x="1" y="2"/>
                      <a:pt x="1" y="2"/>
                      <a:pt x="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225" name="Freeform 1166"/>
              <p:cNvSpPr>
                <a:spLocks/>
              </p:cNvSpPr>
              <p:nvPr/>
            </p:nvSpPr>
            <p:spPr bwMode="auto">
              <a:xfrm>
                <a:off x="1519" y="2647"/>
                <a:ext cx="5" cy="2"/>
              </a:xfrm>
              <a:custGeom>
                <a:avLst/>
                <a:gdLst>
                  <a:gd name="T0" fmla="*/ 0 w 2"/>
                  <a:gd name="T1" fmla="*/ 1 h 1"/>
                  <a:gd name="T2" fmla="*/ 1 w 2"/>
                  <a:gd name="T3" fmla="*/ 1 h 1"/>
                  <a:gd name="T4" fmla="*/ 2 w 2"/>
                  <a:gd name="T5" fmla="*/ 1 h 1"/>
                  <a:gd name="T6" fmla="*/ 2 w 2"/>
                  <a:gd name="T7" fmla="*/ 0 h 1"/>
                  <a:gd name="T8" fmla="*/ 1 w 2"/>
                  <a:gd name="T9" fmla="*/ 1 h 1"/>
                  <a:gd name="T10" fmla="*/ 0 w 2"/>
                  <a:gd name="T11" fmla="*/ 1 h 1"/>
                </a:gdLst>
                <a:ahLst/>
                <a:cxnLst>
                  <a:cxn ang="0">
                    <a:pos x="T0" y="T1"/>
                  </a:cxn>
                  <a:cxn ang="0">
                    <a:pos x="T2" y="T3"/>
                  </a:cxn>
                  <a:cxn ang="0">
                    <a:pos x="T4" y="T5"/>
                  </a:cxn>
                  <a:cxn ang="0">
                    <a:pos x="T6" y="T7"/>
                  </a:cxn>
                  <a:cxn ang="0">
                    <a:pos x="T8" y="T9"/>
                  </a:cxn>
                  <a:cxn ang="0">
                    <a:pos x="T10" y="T11"/>
                  </a:cxn>
                </a:cxnLst>
                <a:rect l="0" t="0" r="r" b="b"/>
                <a:pathLst>
                  <a:path w="2" h="1">
                    <a:moveTo>
                      <a:pt x="0" y="1"/>
                    </a:moveTo>
                    <a:cubicBezTo>
                      <a:pt x="0" y="1"/>
                      <a:pt x="0" y="1"/>
                      <a:pt x="1" y="1"/>
                    </a:cubicBezTo>
                    <a:cubicBezTo>
                      <a:pt x="1" y="1"/>
                      <a:pt x="2" y="1"/>
                      <a:pt x="2" y="1"/>
                    </a:cubicBezTo>
                    <a:cubicBezTo>
                      <a:pt x="2" y="1"/>
                      <a:pt x="2" y="1"/>
                      <a:pt x="2" y="0"/>
                    </a:cubicBezTo>
                    <a:cubicBezTo>
                      <a:pt x="2" y="0"/>
                      <a:pt x="2" y="0"/>
                      <a:pt x="1" y="1"/>
                    </a:cubicBezTo>
                    <a:cubicBezTo>
                      <a:pt x="1" y="1"/>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226" name="Freeform 1167"/>
              <p:cNvSpPr>
                <a:spLocks/>
              </p:cNvSpPr>
              <p:nvPr/>
            </p:nvSpPr>
            <p:spPr bwMode="auto">
              <a:xfrm>
                <a:off x="1515" y="2630"/>
                <a:ext cx="9" cy="12"/>
              </a:xfrm>
              <a:custGeom>
                <a:avLst/>
                <a:gdLst>
                  <a:gd name="T0" fmla="*/ 4 w 4"/>
                  <a:gd name="T1" fmla="*/ 2 h 5"/>
                  <a:gd name="T2" fmla="*/ 3 w 4"/>
                  <a:gd name="T3" fmla="*/ 1 h 5"/>
                  <a:gd name="T4" fmla="*/ 3 w 4"/>
                  <a:gd name="T5" fmla="*/ 1 h 5"/>
                  <a:gd name="T6" fmla="*/ 1 w 4"/>
                  <a:gd name="T7" fmla="*/ 0 h 5"/>
                  <a:gd name="T8" fmla="*/ 0 w 4"/>
                  <a:gd name="T9" fmla="*/ 1 h 5"/>
                  <a:gd name="T10" fmla="*/ 1 w 4"/>
                  <a:gd name="T11" fmla="*/ 1 h 5"/>
                  <a:gd name="T12" fmla="*/ 2 w 4"/>
                  <a:gd name="T13" fmla="*/ 1 h 5"/>
                  <a:gd name="T14" fmla="*/ 3 w 4"/>
                  <a:gd name="T15" fmla="*/ 2 h 5"/>
                  <a:gd name="T16" fmla="*/ 3 w 4"/>
                  <a:gd name="T17" fmla="*/ 3 h 5"/>
                  <a:gd name="T18" fmla="*/ 3 w 4"/>
                  <a:gd name="T19" fmla="*/ 3 h 5"/>
                  <a:gd name="T20" fmla="*/ 3 w 4"/>
                  <a:gd name="T21" fmla="*/ 5 h 5"/>
                  <a:gd name="T22" fmla="*/ 4 w 4"/>
                  <a:gd name="T23" fmla="*/ 4 h 5"/>
                  <a:gd name="T24" fmla="*/ 4 w 4"/>
                  <a:gd name="T25" fmla="*/ 3 h 5"/>
                  <a:gd name="T26" fmla="*/ 4 w 4"/>
                  <a:gd name="T27" fmla="*/ 3 h 5"/>
                  <a:gd name="T28" fmla="*/ 4 w 4"/>
                  <a:gd name="T29"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 h="5">
                    <a:moveTo>
                      <a:pt x="4" y="2"/>
                    </a:moveTo>
                    <a:cubicBezTo>
                      <a:pt x="4" y="2"/>
                      <a:pt x="4" y="1"/>
                      <a:pt x="3" y="1"/>
                    </a:cubicBezTo>
                    <a:cubicBezTo>
                      <a:pt x="3" y="1"/>
                      <a:pt x="3" y="1"/>
                      <a:pt x="3" y="1"/>
                    </a:cubicBezTo>
                    <a:cubicBezTo>
                      <a:pt x="2" y="1"/>
                      <a:pt x="2" y="1"/>
                      <a:pt x="1" y="0"/>
                    </a:cubicBezTo>
                    <a:cubicBezTo>
                      <a:pt x="1" y="1"/>
                      <a:pt x="0" y="1"/>
                      <a:pt x="0" y="1"/>
                    </a:cubicBezTo>
                    <a:cubicBezTo>
                      <a:pt x="0" y="1"/>
                      <a:pt x="1" y="1"/>
                      <a:pt x="1" y="1"/>
                    </a:cubicBezTo>
                    <a:cubicBezTo>
                      <a:pt x="2" y="1"/>
                      <a:pt x="2" y="1"/>
                      <a:pt x="2" y="1"/>
                    </a:cubicBezTo>
                    <a:cubicBezTo>
                      <a:pt x="2" y="2"/>
                      <a:pt x="3" y="2"/>
                      <a:pt x="3" y="2"/>
                    </a:cubicBezTo>
                    <a:cubicBezTo>
                      <a:pt x="3" y="2"/>
                      <a:pt x="3" y="3"/>
                      <a:pt x="3" y="3"/>
                    </a:cubicBezTo>
                    <a:cubicBezTo>
                      <a:pt x="3" y="3"/>
                      <a:pt x="3" y="3"/>
                      <a:pt x="3" y="3"/>
                    </a:cubicBezTo>
                    <a:cubicBezTo>
                      <a:pt x="3" y="4"/>
                      <a:pt x="3" y="4"/>
                      <a:pt x="3" y="5"/>
                    </a:cubicBezTo>
                    <a:cubicBezTo>
                      <a:pt x="3" y="4"/>
                      <a:pt x="4" y="4"/>
                      <a:pt x="4" y="4"/>
                    </a:cubicBezTo>
                    <a:cubicBezTo>
                      <a:pt x="4" y="4"/>
                      <a:pt x="4" y="3"/>
                      <a:pt x="4" y="3"/>
                    </a:cubicBezTo>
                    <a:cubicBezTo>
                      <a:pt x="4" y="3"/>
                      <a:pt x="4" y="3"/>
                      <a:pt x="4" y="3"/>
                    </a:cubicBezTo>
                    <a:cubicBezTo>
                      <a:pt x="4" y="2"/>
                      <a:pt x="4" y="2"/>
                      <a:pt x="4"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227" name="Freeform 1168"/>
              <p:cNvSpPr>
                <a:spLocks/>
              </p:cNvSpPr>
              <p:nvPr/>
            </p:nvSpPr>
            <p:spPr bwMode="auto">
              <a:xfrm>
                <a:off x="1500" y="2635"/>
                <a:ext cx="15" cy="5"/>
              </a:xfrm>
              <a:custGeom>
                <a:avLst/>
                <a:gdLst>
                  <a:gd name="T0" fmla="*/ 3 w 6"/>
                  <a:gd name="T1" fmla="*/ 0 h 2"/>
                  <a:gd name="T2" fmla="*/ 2 w 6"/>
                  <a:gd name="T3" fmla="*/ 1 h 2"/>
                  <a:gd name="T4" fmla="*/ 1 w 6"/>
                  <a:gd name="T5" fmla="*/ 1 h 2"/>
                  <a:gd name="T6" fmla="*/ 0 w 6"/>
                  <a:gd name="T7" fmla="*/ 1 h 2"/>
                  <a:gd name="T8" fmla="*/ 1 w 6"/>
                  <a:gd name="T9" fmla="*/ 2 h 2"/>
                  <a:gd name="T10" fmla="*/ 3 w 6"/>
                  <a:gd name="T11" fmla="*/ 2 h 2"/>
                  <a:gd name="T12" fmla="*/ 4 w 6"/>
                  <a:gd name="T13" fmla="*/ 0 h 2"/>
                  <a:gd name="T14" fmla="*/ 5 w 6"/>
                  <a:gd name="T15" fmla="*/ 0 h 2"/>
                  <a:gd name="T16" fmla="*/ 6 w 6"/>
                  <a:gd name="T17" fmla="*/ 0 h 2"/>
                  <a:gd name="T18" fmla="*/ 5 w 6"/>
                  <a:gd name="T19" fmla="*/ 0 h 2"/>
                  <a:gd name="T20" fmla="*/ 3 w 6"/>
                  <a:gd name="T21"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 h="2">
                    <a:moveTo>
                      <a:pt x="3" y="0"/>
                    </a:moveTo>
                    <a:cubicBezTo>
                      <a:pt x="3" y="0"/>
                      <a:pt x="2" y="1"/>
                      <a:pt x="2" y="1"/>
                    </a:cubicBezTo>
                    <a:cubicBezTo>
                      <a:pt x="2" y="1"/>
                      <a:pt x="1" y="1"/>
                      <a:pt x="1" y="1"/>
                    </a:cubicBezTo>
                    <a:cubicBezTo>
                      <a:pt x="1" y="1"/>
                      <a:pt x="0" y="1"/>
                      <a:pt x="0" y="1"/>
                    </a:cubicBezTo>
                    <a:cubicBezTo>
                      <a:pt x="0" y="1"/>
                      <a:pt x="1" y="2"/>
                      <a:pt x="1" y="2"/>
                    </a:cubicBezTo>
                    <a:cubicBezTo>
                      <a:pt x="2" y="2"/>
                      <a:pt x="2" y="2"/>
                      <a:pt x="3" y="2"/>
                    </a:cubicBezTo>
                    <a:cubicBezTo>
                      <a:pt x="3" y="1"/>
                      <a:pt x="4" y="1"/>
                      <a:pt x="4" y="0"/>
                    </a:cubicBezTo>
                    <a:cubicBezTo>
                      <a:pt x="5" y="0"/>
                      <a:pt x="5" y="0"/>
                      <a:pt x="5" y="0"/>
                    </a:cubicBezTo>
                    <a:cubicBezTo>
                      <a:pt x="5" y="0"/>
                      <a:pt x="6" y="0"/>
                      <a:pt x="6" y="0"/>
                    </a:cubicBezTo>
                    <a:cubicBezTo>
                      <a:pt x="6" y="0"/>
                      <a:pt x="5" y="0"/>
                      <a:pt x="5" y="0"/>
                    </a:cubicBezTo>
                    <a:cubicBezTo>
                      <a:pt x="4" y="0"/>
                      <a:pt x="4" y="0"/>
                      <a:pt x="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228" name="Freeform 1169"/>
              <p:cNvSpPr>
                <a:spLocks/>
              </p:cNvSpPr>
              <p:nvPr/>
            </p:nvSpPr>
            <p:spPr bwMode="auto">
              <a:xfrm>
                <a:off x="1550" y="2467"/>
                <a:ext cx="24" cy="9"/>
              </a:xfrm>
              <a:custGeom>
                <a:avLst/>
                <a:gdLst>
                  <a:gd name="T0" fmla="*/ 8 w 10"/>
                  <a:gd name="T1" fmla="*/ 0 h 4"/>
                  <a:gd name="T2" fmla="*/ 8 w 10"/>
                  <a:gd name="T3" fmla="*/ 0 h 4"/>
                  <a:gd name="T4" fmla="*/ 7 w 10"/>
                  <a:gd name="T5" fmla="*/ 1 h 4"/>
                  <a:gd name="T6" fmla="*/ 5 w 10"/>
                  <a:gd name="T7" fmla="*/ 1 h 4"/>
                  <a:gd name="T8" fmla="*/ 4 w 10"/>
                  <a:gd name="T9" fmla="*/ 2 h 4"/>
                  <a:gd name="T10" fmla="*/ 3 w 10"/>
                  <a:gd name="T11" fmla="*/ 2 h 4"/>
                  <a:gd name="T12" fmla="*/ 1 w 10"/>
                  <a:gd name="T13" fmla="*/ 2 h 4"/>
                  <a:gd name="T14" fmla="*/ 0 w 10"/>
                  <a:gd name="T15" fmla="*/ 3 h 4"/>
                  <a:gd name="T16" fmla="*/ 0 w 10"/>
                  <a:gd name="T17" fmla="*/ 3 h 4"/>
                  <a:gd name="T18" fmla="*/ 0 w 10"/>
                  <a:gd name="T19" fmla="*/ 4 h 4"/>
                  <a:gd name="T20" fmla="*/ 1 w 10"/>
                  <a:gd name="T21" fmla="*/ 4 h 4"/>
                  <a:gd name="T22" fmla="*/ 0 w 10"/>
                  <a:gd name="T23" fmla="*/ 4 h 4"/>
                  <a:gd name="T24" fmla="*/ 1 w 10"/>
                  <a:gd name="T25" fmla="*/ 4 h 4"/>
                  <a:gd name="T26" fmla="*/ 1 w 10"/>
                  <a:gd name="T27" fmla="*/ 3 h 4"/>
                  <a:gd name="T28" fmla="*/ 2 w 10"/>
                  <a:gd name="T29" fmla="*/ 3 h 4"/>
                  <a:gd name="T30" fmla="*/ 3 w 10"/>
                  <a:gd name="T31" fmla="*/ 3 h 4"/>
                  <a:gd name="T32" fmla="*/ 5 w 10"/>
                  <a:gd name="T33" fmla="*/ 2 h 4"/>
                  <a:gd name="T34" fmla="*/ 6 w 10"/>
                  <a:gd name="T35" fmla="*/ 2 h 4"/>
                  <a:gd name="T36" fmla="*/ 7 w 10"/>
                  <a:gd name="T37" fmla="*/ 1 h 4"/>
                  <a:gd name="T38" fmla="*/ 8 w 10"/>
                  <a:gd name="T39" fmla="*/ 1 h 4"/>
                  <a:gd name="T40" fmla="*/ 8 w 10"/>
                  <a:gd name="T41" fmla="*/ 1 h 4"/>
                  <a:gd name="T42" fmla="*/ 9 w 10"/>
                  <a:gd name="T43" fmla="*/ 0 h 4"/>
                  <a:gd name="T44" fmla="*/ 10 w 10"/>
                  <a:gd name="T45" fmla="*/ 0 h 4"/>
                  <a:gd name="T46" fmla="*/ 9 w 10"/>
                  <a:gd name="T47" fmla="*/ 0 h 4"/>
                  <a:gd name="T48" fmla="*/ 8 w 10"/>
                  <a:gd name="T49" fmla="*/ 0 h 4"/>
                  <a:gd name="T50" fmla="*/ 8 w 10"/>
                  <a:gd name="T51" fmla="*/ 1 h 4"/>
                  <a:gd name="T52" fmla="*/ 8 w 10"/>
                  <a:gd name="T53" fmla="*/ 0 h 4"/>
                  <a:gd name="T54" fmla="*/ 8 w 10"/>
                  <a:gd name="T55"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0" h="4">
                    <a:moveTo>
                      <a:pt x="8" y="0"/>
                    </a:moveTo>
                    <a:cubicBezTo>
                      <a:pt x="8" y="0"/>
                      <a:pt x="8" y="0"/>
                      <a:pt x="8" y="0"/>
                    </a:cubicBezTo>
                    <a:cubicBezTo>
                      <a:pt x="8" y="0"/>
                      <a:pt x="7" y="0"/>
                      <a:pt x="7" y="1"/>
                    </a:cubicBezTo>
                    <a:cubicBezTo>
                      <a:pt x="6" y="1"/>
                      <a:pt x="6" y="1"/>
                      <a:pt x="5" y="1"/>
                    </a:cubicBezTo>
                    <a:cubicBezTo>
                      <a:pt x="5" y="1"/>
                      <a:pt x="4" y="1"/>
                      <a:pt x="4" y="2"/>
                    </a:cubicBezTo>
                    <a:cubicBezTo>
                      <a:pt x="3" y="2"/>
                      <a:pt x="3" y="2"/>
                      <a:pt x="3" y="2"/>
                    </a:cubicBezTo>
                    <a:cubicBezTo>
                      <a:pt x="2" y="2"/>
                      <a:pt x="2" y="2"/>
                      <a:pt x="1" y="2"/>
                    </a:cubicBezTo>
                    <a:cubicBezTo>
                      <a:pt x="1" y="3"/>
                      <a:pt x="0" y="3"/>
                      <a:pt x="0" y="3"/>
                    </a:cubicBezTo>
                    <a:cubicBezTo>
                      <a:pt x="0" y="3"/>
                      <a:pt x="0" y="3"/>
                      <a:pt x="0" y="3"/>
                    </a:cubicBezTo>
                    <a:cubicBezTo>
                      <a:pt x="0" y="3"/>
                      <a:pt x="0" y="4"/>
                      <a:pt x="0" y="4"/>
                    </a:cubicBezTo>
                    <a:cubicBezTo>
                      <a:pt x="0" y="4"/>
                      <a:pt x="0" y="4"/>
                      <a:pt x="1" y="4"/>
                    </a:cubicBezTo>
                    <a:cubicBezTo>
                      <a:pt x="0" y="4"/>
                      <a:pt x="0" y="4"/>
                      <a:pt x="0" y="4"/>
                    </a:cubicBezTo>
                    <a:cubicBezTo>
                      <a:pt x="0" y="4"/>
                      <a:pt x="1" y="4"/>
                      <a:pt x="1" y="4"/>
                    </a:cubicBezTo>
                    <a:cubicBezTo>
                      <a:pt x="1" y="3"/>
                      <a:pt x="1" y="3"/>
                      <a:pt x="1" y="3"/>
                    </a:cubicBezTo>
                    <a:cubicBezTo>
                      <a:pt x="2" y="3"/>
                      <a:pt x="2" y="3"/>
                      <a:pt x="2" y="3"/>
                    </a:cubicBezTo>
                    <a:cubicBezTo>
                      <a:pt x="3" y="3"/>
                      <a:pt x="3" y="3"/>
                      <a:pt x="3" y="3"/>
                    </a:cubicBezTo>
                    <a:cubicBezTo>
                      <a:pt x="4" y="2"/>
                      <a:pt x="4" y="2"/>
                      <a:pt x="5" y="2"/>
                    </a:cubicBezTo>
                    <a:cubicBezTo>
                      <a:pt x="5" y="2"/>
                      <a:pt x="6" y="2"/>
                      <a:pt x="6" y="2"/>
                    </a:cubicBezTo>
                    <a:cubicBezTo>
                      <a:pt x="6" y="1"/>
                      <a:pt x="7" y="1"/>
                      <a:pt x="7" y="1"/>
                    </a:cubicBezTo>
                    <a:cubicBezTo>
                      <a:pt x="7" y="1"/>
                      <a:pt x="8" y="1"/>
                      <a:pt x="8" y="1"/>
                    </a:cubicBezTo>
                    <a:cubicBezTo>
                      <a:pt x="8" y="1"/>
                      <a:pt x="8" y="1"/>
                      <a:pt x="8" y="1"/>
                    </a:cubicBezTo>
                    <a:cubicBezTo>
                      <a:pt x="9" y="1"/>
                      <a:pt x="9" y="0"/>
                      <a:pt x="9" y="0"/>
                    </a:cubicBezTo>
                    <a:cubicBezTo>
                      <a:pt x="10" y="0"/>
                      <a:pt x="10" y="0"/>
                      <a:pt x="10" y="0"/>
                    </a:cubicBezTo>
                    <a:cubicBezTo>
                      <a:pt x="10" y="0"/>
                      <a:pt x="9" y="0"/>
                      <a:pt x="9" y="0"/>
                    </a:cubicBezTo>
                    <a:cubicBezTo>
                      <a:pt x="9" y="0"/>
                      <a:pt x="9" y="0"/>
                      <a:pt x="8" y="0"/>
                    </a:cubicBezTo>
                    <a:cubicBezTo>
                      <a:pt x="8" y="0"/>
                      <a:pt x="8" y="1"/>
                      <a:pt x="8" y="1"/>
                    </a:cubicBezTo>
                    <a:cubicBezTo>
                      <a:pt x="8" y="1"/>
                      <a:pt x="8" y="0"/>
                      <a:pt x="8" y="0"/>
                    </a:cubicBezTo>
                    <a:cubicBezTo>
                      <a:pt x="8" y="0"/>
                      <a:pt x="8"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229" name="Freeform 1170"/>
              <p:cNvSpPr>
                <a:spLocks/>
              </p:cNvSpPr>
              <p:nvPr/>
            </p:nvSpPr>
            <p:spPr bwMode="auto">
              <a:xfrm>
                <a:off x="1285" y="2687"/>
                <a:ext cx="0" cy="5"/>
              </a:xfrm>
              <a:custGeom>
                <a:avLst/>
                <a:gdLst>
                  <a:gd name="T0" fmla="*/ 1 h 2"/>
                  <a:gd name="T1" fmla="*/ 0 h 2"/>
                  <a:gd name="T2" fmla="*/ 0 h 2"/>
                  <a:gd name="T3" fmla="*/ 2 h 2"/>
                  <a:gd name="T4" fmla="*/ 1 h 2"/>
                </a:gdLst>
                <a:ahLst/>
                <a:cxnLst>
                  <a:cxn ang="0">
                    <a:pos x="0" y="T0"/>
                  </a:cxn>
                  <a:cxn ang="0">
                    <a:pos x="0" y="T1"/>
                  </a:cxn>
                  <a:cxn ang="0">
                    <a:pos x="0" y="T2"/>
                  </a:cxn>
                  <a:cxn ang="0">
                    <a:pos x="0" y="T3"/>
                  </a:cxn>
                  <a:cxn ang="0">
                    <a:pos x="0" y="T4"/>
                  </a:cxn>
                </a:cxnLst>
                <a:rect l="0" t="0" r="r" b="b"/>
                <a:pathLst>
                  <a:path h="2">
                    <a:moveTo>
                      <a:pt x="0" y="1"/>
                    </a:moveTo>
                    <a:cubicBezTo>
                      <a:pt x="0" y="1"/>
                      <a:pt x="0" y="1"/>
                      <a:pt x="0" y="0"/>
                    </a:cubicBezTo>
                    <a:cubicBezTo>
                      <a:pt x="0" y="0"/>
                      <a:pt x="0" y="0"/>
                      <a:pt x="0" y="0"/>
                    </a:cubicBezTo>
                    <a:cubicBezTo>
                      <a:pt x="0" y="0"/>
                      <a:pt x="0" y="1"/>
                      <a:pt x="0" y="2"/>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230" name="Freeform 1171"/>
              <p:cNvSpPr>
                <a:spLocks/>
              </p:cNvSpPr>
              <p:nvPr/>
            </p:nvSpPr>
            <p:spPr bwMode="auto">
              <a:xfrm>
                <a:off x="1283" y="2692"/>
                <a:ext cx="4" cy="9"/>
              </a:xfrm>
              <a:custGeom>
                <a:avLst/>
                <a:gdLst>
                  <a:gd name="T0" fmla="*/ 1 w 2"/>
                  <a:gd name="T1" fmla="*/ 0 h 4"/>
                  <a:gd name="T2" fmla="*/ 0 w 2"/>
                  <a:gd name="T3" fmla="*/ 2 h 4"/>
                  <a:gd name="T4" fmla="*/ 1 w 2"/>
                  <a:gd name="T5" fmla="*/ 3 h 4"/>
                  <a:gd name="T6" fmla="*/ 2 w 2"/>
                  <a:gd name="T7" fmla="*/ 4 h 4"/>
                  <a:gd name="T8" fmla="*/ 1 w 2"/>
                  <a:gd name="T9" fmla="*/ 3 h 4"/>
                  <a:gd name="T10" fmla="*/ 1 w 2"/>
                  <a:gd name="T11" fmla="*/ 2 h 4"/>
                  <a:gd name="T12" fmla="*/ 1 w 2"/>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 h="4">
                    <a:moveTo>
                      <a:pt x="1" y="0"/>
                    </a:moveTo>
                    <a:cubicBezTo>
                      <a:pt x="1" y="1"/>
                      <a:pt x="1" y="1"/>
                      <a:pt x="0" y="2"/>
                    </a:cubicBezTo>
                    <a:cubicBezTo>
                      <a:pt x="1" y="2"/>
                      <a:pt x="1" y="3"/>
                      <a:pt x="1" y="3"/>
                    </a:cubicBezTo>
                    <a:cubicBezTo>
                      <a:pt x="1" y="3"/>
                      <a:pt x="2" y="4"/>
                      <a:pt x="2" y="4"/>
                    </a:cubicBezTo>
                    <a:cubicBezTo>
                      <a:pt x="2" y="4"/>
                      <a:pt x="1" y="4"/>
                      <a:pt x="1" y="3"/>
                    </a:cubicBezTo>
                    <a:cubicBezTo>
                      <a:pt x="1" y="3"/>
                      <a:pt x="1" y="2"/>
                      <a:pt x="1" y="2"/>
                    </a:cubicBezTo>
                    <a:cubicBezTo>
                      <a:pt x="1" y="1"/>
                      <a:pt x="1"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231" name="Freeform 1172"/>
              <p:cNvSpPr>
                <a:spLocks/>
              </p:cNvSpPr>
              <p:nvPr/>
            </p:nvSpPr>
            <p:spPr bwMode="auto">
              <a:xfrm>
                <a:off x="1285" y="2680"/>
                <a:ext cx="5" cy="5"/>
              </a:xfrm>
              <a:custGeom>
                <a:avLst/>
                <a:gdLst>
                  <a:gd name="T0" fmla="*/ 0 w 2"/>
                  <a:gd name="T1" fmla="*/ 2 h 2"/>
                  <a:gd name="T2" fmla="*/ 1 w 2"/>
                  <a:gd name="T3" fmla="*/ 2 h 2"/>
                  <a:gd name="T4" fmla="*/ 1 w 2"/>
                  <a:gd name="T5" fmla="*/ 1 h 2"/>
                  <a:gd name="T6" fmla="*/ 2 w 2"/>
                  <a:gd name="T7" fmla="*/ 0 h 2"/>
                  <a:gd name="T8" fmla="*/ 1 w 2"/>
                  <a:gd name="T9" fmla="*/ 1 h 2"/>
                  <a:gd name="T10" fmla="*/ 0 w 2"/>
                  <a:gd name="T11" fmla="*/ 2 h 2"/>
                </a:gdLst>
                <a:ahLst/>
                <a:cxnLst>
                  <a:cxn ang="0">
                    <a:pos x="T0" y="T1"/>
                  </a:cxn>
                  <a:cxn ang="0">
                    <a:pos x="T2" y="T3"/>
                  </a:cxn>
                  <a:cxn ang="0">
                    <a:pos x="T4" y="T5"/>
                  </a:cxn>
                  <a:cxn ang="0">
                    <a:pos x="T6" y="T7"/>
                  </a:cxn>
                  <a:cxn ang="0">
                    <a:pos x="T8" y="T9"/>
                  </a:cxn>
                  <a:cxn ang="0">
                    <a:pos x="T10" y="T11"/>
                  </a:cxn>
                </a:cxnLst>
                <a:rect l="0" t="0" r="r" b="b"/>
                <a:pathLst>
                  <a:path w="2" h="2">
                    <a:moveTo>
                      <a:pt x="0" y="2"/>
                    </a:moveTo>
                    <a:cubicBezTo>
                      <a:pt x="0" y="2"/>
                      <a:pt x="1" y="2"/>
                      <a:pt x="1" y="2"/>
                    </a:cubicBezTo>
                    <a:cubicBezTo>
                      <a:pt x="1" y="2"/>
                      <a:pt x="1" y="1"/>
                      <a:pt x="1" y="1"/>
                    </a:cubicBezTo>
                    <a:cubicBezTo>
                      <a:pt x="2" y="0"/>
                      <a:pt x="2" y="0"/>
                      <a:pt x="2" y="0"/>
                    </a:cubicBezTo>
                    <a:cubicBezTo>
                      <a:pt x="2" y="0"/>
                      <a:pt x="1" y="0"/>
                      <a:pt x="1" y="1"/>
                    </a:cubicBezTo>
                    <a:cubicBezTo>
                      <a:pt x="1" y="1"/>
                      <a:pt x="1" y="2"/>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232" name="Freeform 1173"/>
              <p:cNvSpPr>
                <a:spLocks/>
              </p:cNvSpPr>
              <p:nvPr/>
            </p:nvSpPr>
            <p:spPr bwMode="auto">
              <a:xfrm>
                <a:off x="1588" y="2457"/>
                <a:ext cx="5" cy="3"/>
              </a:xfrm>
              <a:custGeom>
                <a:avLst/>
                <a:gdLst>
                  <a:gd name="T0" fmla="*/ 0 w 2"/>
                  <a:gd name="T1" fmla="*/ 0 h 1"/>
                  <a:gd name="T2" fmla="*/ 0 w 2"/>
                  <a:gd name="T3" fmla="*/ 1 h 1"/>
                  <a:gd name="T4" fmla="*/ 0 w 2"/>
                  <a:gd name="T5" fmla="*/ 1 h 1"/>
                  <a:gd name="T6" fmla="*/ 0 w 2"/>
                  <a:gd name="T7" fmla="*/ 1 h 1"/>
                  <a:gd name="T8" fmla="*/ 1 w 2"/>
                  <a:gd name="T9" fmla="*/ 1 h 1"/>
                  <a:gd name="T10" fmla="*/ 1 w 2"/>
                  <a:gd name="T11" fmla="*/ 1 h 1"/>
                  <a:gd name="T12" fmla="*/ 2 w 2"/>
                  <a:gd name="T13" fmla="*/ 0 h 1"/>
                  <a:gd name="T14" fmla="*/ 1 w 2"/>
                  <a:gd name="T15" fmla="*/ 0 h 1"/>
                  <a:gd name="T16" fmla="*/ 0 w 2"/>
                  <a:gd name="T17"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 h="1">
                    <a:moveTo>
                      <a:pt x="0" y="0"/>
                    </a:moveTo>
                    <a:cubicBezTo>
                      <a:pt x="0" y="1"/>
                      <a:pt x="0" y="1"/>
                      <a:pt x="0" y="1"/>
                    </a:cubicBezTo>
                    <a:cubicBezTo>
                      <a:pt x="0" y="1"/>
                      <a:pt x="0" y="1"/>
                      <a:pt x="0" y="1"/>
                    </a:cubicBezTo>
                    <a:cubicBezTo>
                      <a:pt x="0" y="1"/>
                      <a:pt x="0" y="1"/>
                      <a:pt x="0" y="1"/>
                    </a:cubicBezTo>
                    <a:cubicBezTo>
                      <a:pt x="0" y="1"/>
                      <a:pt x="0" y="1"/>
                      <a:pt x="1" y="1"/>
                    </a:cubicBezTo>
                    <a:cubicBezTo>
                      <a:pt x="1" y="1"/>
                      <a:pt x="1" y="1"/>
                      <a:pt x="1" y="1"/>
                    </a:cubicBezTo>
                    <a:cubicBezTo>
                      <a:pt x="1" y="1"/>
                      <a:pt x="1" y="1"/>
                      <a:pt x="2" y="0"/>
                    </a:cubicBezTo>
                    <a:cubicBezTo>
                      <a:pt x="2" y="0"/>
                      <a:pt x="1" y="0"/>
                      <a:pt x="1" y="0"/>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233" name="Freeform 1174"/>
              <p:cNvSpPr>
                <a:spLocks/>
              </p:cNvSpPr>
              <p:nvPr/>
            </p:nvSpPr>
            <p:spPr bwMode="auto">
              <a:xfrm>
                <a:off x="966" y="2523"/>
                <a:ext cx="4" cy="8"/>
              </a:xfrm>
              <a:custGeom>
                <a:avLst/>
                <a:gdLst>
                  <a:gd name="T0" fmla="*/ 1 w 2"/>
                  <a:gd name="T1" fmla="*/ 1 h 3"/>
                  <a:gd name="T2" fmla="*/ 1 w 2"/>
                  <a:gd name="T3" fmla="*/ 0 h 3"/>
                  <a:gd name="T4" fmla="*/ 0 w 2"/>
                  <a:gd name="T5" fmla="*/ 1 h 3"/>
                  <a:gd name="T6" fmla="*/ 0 w 2"/>
                  <a:gd name="T7" fmla="*/ 2 h 3"/>
                  <a:gd name="T8" fmla="*/ 1 w 2"/>
                  <a:gd name="T9" fmla="*/ 3 h 3"/>
                  <a:gd name="T10" fmla="*/ 2 w 2"/>
                  <a:gd name="T11" fmla="*/ 3 h 3"/>
                  <a:gd name="T12" fmla="*/ 1 w 2"/>
                  <a:gd name="T13" fmla="*/ 2 h 3"/>
                  <a:gd name="T14" fmla="*/ 1 w 2"/>
                  <a:gd name="T15" fmla="*/ 1 h 3"/>
                  <a:gd name="T16" fmla="*/ 1 w 2"/>
                  <a:gd name="T17" fmla="*/ 1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 h="3">
                    <a:moveTo>
                      <a:pt x="1" y="1"/>
                    </a:moveTo>
                    <a:cubicBezTo>
                      <a:pt x="1" y="0"/>
                      <a:pt x="1" y="0"/>
                      <a:pt x="1" y="0"/>
                    </a:cubicBezTo>
                    <a:cubicBezTo>
                      <a:pt x="0" y="1"/>
                      <a:pt x="0" y="1"/>
                      <a:pt x="0" y="1"/>
                    </a:cubicBezTo>
                    <a:cubicBezTo>
                      <a:pt x="0" y="2"/>
                      <a:pt x="0" y="2"/>
                      <a:pt x="0" y="2"/>
                    </a:cubicBezTo>
                    <a:cubicBezTo>
                      <a:pt x="1" y="2"/>
                      <a:pt x="1" y="3"/>
                      <a:pt x="1" y="3"/>
                    </a:cubicBezTo>
                    <a:cubicBezTo>
                      <a:pt x="1" y="3"/>
                      <a:pt x="2" y="3"/>
                      <a:pt x="2" y="3"/>
                    </a:cubicBezTo>
                    <a:cubicBezTo>
                      <a:pt x="1" y="2"/>
                      <a:pt x="1" y="2"/>
                      <a:pt x="1" y="2"/>
                    </a:cubicBezTo>
                    <a:cubicBezTo>
                      <a:pt x="1" y="1"/>
                      <a:pt x="1" y="1"/>
                      <a:pt x="1" y="1"/>
                    </a:cubicBezTo>
                    <a:cubicBezTo>
                      <a:pt x="1" y="1"/>
                      <a:pt x="1"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234" name="Freeform 1175"/>
              <p:cNvSpPr>
                <a:spLocks/>
              </p:cNvSpPr>
              <p:nvPr/>
            </p:nvSpPr>
            <p:spPr bwMode="auto">
              <a:xfrm>
                <a:off x="1915" y="3329"/>
                <a:ext cx="4" cy="2"/>
              </a:xfrm>
              <a:custGeom>
                <a:avLst/>
                <a:gdLst>
                  <a:gd name="T0" fmla="*/ 1 w 2"/>
                  <a:gd name="T1" fmla="*/ 0 h 1"/>
                  <a:gd name="T2" fmla="*/ 0 w 2"/>
                  <a:gd name="T3" fmla="*/ 0 h 1"/>
                  <a:gd name="T4" fmla="*/ 0 w 2"/>
                  <a:gd name="T5" fmla="*/ 0 h 1"/>
                  <a:gd name="T6" fmla="*/ 1 w 2"/>
                  <a:gd name="T7" fmla="*/ 1 h 1"/>
                  <a:gd name="T8" fmla="*/ 2 w 2"/>
                  <a:gd name="T9" fmla="*/ 0 h 1"/>
                  <a:gd name="T10" fmla="*/ 1 w 2"/>
                  <a:gd name="T11" fmla="*/ 0 h 1"/>
                </a:gdLst>
                <a:ahLst/>
                <a:cxnLst>
                  <a:cxn ang="0">
                    <a:pos x="T0" y="T1"/>
                  </a:cxn>
                  <a:cxn ang="0">
                    <a:pos x="T2" y="T3"/>
                  </a:cxn>
                  <a:cxn ang="0">
                    <a:pos x="T4" y="T5"/>
                  </a:cxn>
                  <a:cxn ang="0">
                    <a:pos x="T6" y="T7"/>
                  </a:cxn>
                  <a:cxn ang="0">
                    <a:pos x="T8" y="T9"/>
                  </a:cxn>
                  <a:cxn ang="0">
                    <a:pos x="T10" y="T11"/>
                  </a:cxn>
                </a:cxnLst>
                <a:rect l="0" t="0" r="r" b="b"/>
                <a:pathLst>
                  <a:path w="2" h="1">
                    <a:moveTo>
                      <a:pt x="1" y="0"/>
                    </a:moveTo>
                    <a:cubicBezTo>
                      <a:pt x="1" y="0"/>
                      <a:pt x="1" y="0"/>
                      <a:pt x="0" y="0"/>
                    </a:cubicBezTo>
                    <a:cubicBezTo>
                      <a:pt x="0" y="0"/>
                      <a:pt x="0" y="0"/>
                      <a:pt x="0" y="0"/>
                    </a:cubicBezTo>
                    <a:cubicBezTo>
                      <a:pt x="0" y="0"/>
                      <a:pt x="0" y="0"/>
                      <a:pt x="1" y="1"/>
                    </a:cubicBezTo>
                    <a:cubicBezTo>
                      <a:pt x="1" y="0"/>
                      <a:pt x="1" y="0"/>
                      <a:pt x="2"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235" name="Freeform 1176"/>
              <p:cNvSpPr>
                <a:spLocks/>
              </p:cNvSpPr>
              <p:nvPr/>
            </p:nvSpPr>
            <p:spPr bwMode="auto">
              <a:xfrm>
                <a:off x="1924" y="3319"/>
                <a:ext cx="2" cy="0"/>
              </a:xfrm>
              <a:custGeom>
                <a:avLst/>
                <a:gdLst>
                  <a:gd name="T0" fmla="*/ 1 w 1"/>
                  <a:gd name="T1" fmla="*/ 0 w 1"/>
                  <a:gd name="T2" fmla="*/ 1 w 1"/>
                  <a:gd name="T3" fmla="*/ 1 w 1"/>
                </a:gdLst>
                <a:ahLst/>
                <a:cxnLst>
                  <a:cxn ang="0">
                    <a:pos x="T0" y="0"/>
                  </a:cxn>
                  <a:cxn ang="0">
                    <a:pos x="T1" y="0"/>
                  </a:cxn>
                  <a:cxn ang="0">
                    <a:pos x="T2" y="0"/>
                  </a:cxn>
                  <a:cxn ang="0">
                    <a:pos x="T3" y="0"/>
                  </a:cxn>
                </a:cxnLst>
                <a:rect l="0" t="0" r="r" b="b"/>
                <a:pathLst>
                  <a:path w="1">
                    <a:moveTo>
                      <a:pt x="1" y="0"/>
                    </a:moveTo>
                    <a:cubicBezTo>
                      <a:pt x="0" y="0"/>
                      <a:pt x="0" y="0"/>
                      <a:pt x="0" y="0"/>
                    </a:cubicBezTo>
                    <a:cubicBezTo>
                      <a:pt x="0" y="0"/>
                      <a:pt x="1" y="0"/>
                      <a:pt x="1"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236" name="Freeform 1177"/>
              <p:cNvSpPr>
                <a:spLocks/>
              </p:cNvSpPr>
              <p:nvPr/>
            </p:nvSpPr>
            <p:spPr bwMode="auto">
              <a:xfrm>
                <a:off x="1917" y="3319"/>
                <a:ext cx="14" cy="14"/>
              </a:xfrm>
              <a:custGeom>
                <a:avLst/>
                <a:gdLst>
                  <a:gd name="T0" fmla="*/ 6 w 6"/>
                  <a:gd name="T1" fmla="*/ 1 h 6"/>
                  <a:gd name="T2" fmla="*/ 5 w 6"/>
                  <a:gd name="T3" fmla="*/ 0 h 6"/>
                  <a:gd name="T4" fmla="*/ 5 w 6"/>
                  <a:gd name="T5" fmla="*/ 1 h 6"/>
                  <a:gd name="T6" fmla="*/ 5 w 6"/>
                  <a:gd name="T7" fmla="*/ 1 h 6"/>
                  <a:gd name="T8" fmla="*/ 4 w 6"/>
                  <a:gd name="T9" fmla="*/ 1 h 6"/>
                  <a:gd name="T10" fmla="*/ 3 w 6"/>
                  <a:gd name="T11" fmla="*/ 1 h 6"/>
                  <a:gd name="T12" fmla="*/ 3 w 6"/>
                  <a:gd name="T13" fmla="*/ 1 h 6"/>
                  <a:gd name="T14" fmla="*/ 3 w 6"/>
                  <a:gd name="T15" fmla="*/ 2 h 6"/>
                  <a:gd name="T16" fmla="*/ 2 w 6"/>
                  <a:gd name="T17" fmla="*/ 2 h 6"/>
                  <a:gd name="T18" fmla="*/ 1 w 6"/>
                  <a:gd name="T19" fmla="*/ 1 h 6"/>
                  <a:gd name="T20" fmla="*/ 1 w 6"/>
                  <a:gd name="T21" fmla="*/ 2 h 6"/>
                  <a:gd name="T22" fmla="*/ 2 w 6"/>
                  <a:gd name="T23" fmla="*/ 3 h 6"/>
                  <a:gd name="T24" fmla="*/ 3 w 6"/>
                  <a:gd name="T25" fmla="*/ 3 h 6"/>
                  <a:gd name="T26" fmla="*/ 3 w 6"/>
                  <a:gd name="T27" fmla="*/ 3 h 6"/>
                  <a:gd name="T28" fmla="*/ 2 w 6"/>
                  <a:gd name="T29" fmla="*/ 3 h 6"/>
                  <a:gd name="T30" fmla="*/ 1 w 6"/>
                  <a:gd name="T31" fmla="*/ 4 h 6"/>
                  <a:gd name="T32" fmla="*/ 2 w 6"/>
                  <a:gd name="T33" fmla="*/ 4 h 6"/>
                  <a:gd name="T34" fmla="*/ 1 w 6"/>
                  <a:gd name="T35" fmla="*/ 5 h 6"/>
                  <a:gd name="T36" fmla="*/ 0 w 6"/>
                  <a:gd name="T37" fmla="*/ 5 h 6"/>
                  <a:gd name="T38" fmla="*/ 0 w 6"/>
                  <a:gd name="T39" fmla="*/ 5 h 6"/>
                  <a:gd name="T40" fmla="*/ 1 w 6"/>
                  <a:gd name="T41" fmla="*/ 6 h 6"/>
                  <a:gd name="T42" fmla="*/ 2 w 6"/>
                  <a:gd name="T43" fmla="*/ 5 h 6"/>
                  <a:gd name="T44" fmla="*/ 3 w 6"/>
                  <a:gd name="T45" fmla="*/ 5 h 6"/>
                  <a:gd name="T46" fmla="*/ 3 w 6"/>
                  <a:gd name="T47" fmla="*/ 5 h 6"/>
                  <a:gd name="T48" fmla="*/ 2 w 6"/>
                  <a:gd name="T49" fmla="*/ 4 h 6"/>
                  <a:gd name="T50" fmla="*/ 3 w 6"/>
                  <a:gd name="T51" fmla="*/ 4 h 6"/>
                  <a:gd name="T52" fmla="*/ 4 w 6"/>
                  <a:gd name="T53" fmla="*/ 4 h 6"/>
                  <a:gd name="T54" fmla="*/ 5 w 6"/>
                  <a:gd name="T55" fmla="*/ 3 h 6"/>
                  <a:gd name="T56" fmla="*/ 5 w 6"/>
                  <a:gd name="T57" fmla="*/ 2 h 6"/>
                  <a:gd name="T58" fmla="*/ 5 w 6"/>
                  <a:gd name="T59" fmla="*/ 2 h 6"/>
                  <a:gd name="T60" fmla="*/ 6 w 6"/>
                  <a:gd name="T61" fmla="*/ 1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6" h="6">
                    <a:moveTo>
                      <a:pt x="6" y="1"/>
                    </a:moveTo>
                    <a:cubicBezTo>
                      <a:pt x="6" y="1"/>
                      <a:pt x="5" y="0"/>
                      <a:pt x="5" y="0"/>
                    </a:cubicBezTo>
                    <a:cubicBezTo>
                      <a:pt x="5" y="0"/>
                      <a:pt x="5" y="0"/>
                      <a:pt x="5" y="1"/>
                    </a:cubicBezTo>
                    <a:cubicBezTo>
                      <a:pt x="5" y="1"/>
                      <a:pt x="5" y="1"/>
                      <a:pt x="5" y="1"/>
                    </a:cubicBezTo>
                    <a:cubicBezTo>
                      <a:pt x="4" y="1"/>
                      <a:pt x="4" y="1"/>
                      <a:pt x="4" y="1"/>
                    </a:cubicBezTo>
                    <a:cubicBezTo>
                      <a:pt x="4" y="1"/>
                      <a:pt x="4" y="1"/>
                      <a:pt x="3" y="1"/>
                    </a:cubicBezTo>
                    <a:cubicBezTo>
                      <a:pt x="3" y="1"/>
                      <a:pt x="3" y="1"/>
                      <a:pt x="3" y="1"/>
                    </a:cubicBezTo>
                    <a:cubicBezTo>
                      <a:pt x="3" y="1"/>
                      <a:pt x="3" y="1"/>
                      <a:pt x="3" y="2"/>
                    </a:cubicBezTo>
                    <a:cubicBezTo>
                      <a:pt x="2" y="2"/>
                      <a:pt x="2" y="2"/>
                      <a:pt x="2" y="2"/>
                    </a:cubicBezTo>
                    <a:cubicBezTo>
                      <a:pt x="1" y="2"/>
                      <a:pt x="1" y="1"/>
                      <a:pt x="1" y="1"/>
                    </a:cubicBezTo>
                    <a:cubicBezTo>
                      <a:pt x="1" y="1"/>
                      <a:pt x="1" y="2"/>
                      <a:pt x="1" y="2"/>
                    </a:cubicBezTo>
                    <a:cubicBezTo>
                      <a:pt x="1" y="2"/>
                      <a:pt x="1" y="2"/>
                      <a:pt x="2" y="3"/>
                    </a:cubicBezTo>
                    <a:cubicBezTo>
                      <a:pt x="2" y="3"/>
                      <a:pt x="2" y="3"/>
                      <a:pt x="3" y="3"/>
                    </a:cubicBezTo>
                    <a:cubicBezTo>
                      <a:pt x="3" y="3"/>
                      <a:pt x="3" y="3"/>
                      <a:pt x="3" y="3"/>
                    </a:cubicBezTo>
                    <a:cubicBezTo>
                      <a:pt x="2" y="3"/>
                      <a:pt x="2" y="3"/>
                      <a:pt x="2" y="3"/>
                    </a:cubicBezTo>
                    <a:cubicBezTo>
                      <a:pt x="2" y="3"/>
                      <a:pt x="2" y="3"/>
                      <a:pt x="1" y="4"/>
                    </a:cubicBezTo>
                    <a:cubicBezTo>
                      <a:pt x="1" y="4"/>
                      <a:pt x="2" y="4"/>
                      <a:pt x="2" y="4"/>
                    </a:cubicBezTo>
                    <a:cubicBezTo>
                      <a:pt x="1" y="4"/>
                      <a:pt x="1" y="5"/>
                      <a:pt x="1" y="5"/>
                    </a:cubicBezTo>
                    <a:cubicBezTo>
                      <a:pt x="1" y="5"/>
                      <a:pt x="1" y="5"/>
                      <a:pt x="0" y="5"/>
                    </a:cubicBezTo>
                    <a:cubicBezTo>
                      <a:pt x="0" y="5"/>
                      <a:pt x="0" y="5"/>
                      <a:pt x="0" y="5"/>
                    </a:cubicBezTo>
                    <a:cubicBezTo>
                      <a:pt x="1" y="5"/>
                      <a:pt x="1" y="5"/>
                      <a:pt x="1" y="6"/>
                    </a:cubicBezTo>
                    <a:cubicBezTo>
                      <a:pt x="2" y="5"/>
                      <a:pt x="2" y="5"/>
                      <a:pt x="2" y="5"/>
                    </a:cubicBezTo>
                    <a:cubicBezTo>
                      <a:pt x="2" y="5"/>
                      <a:pt x="2" y="5"/>
                      <a:pt x="3" y="5"/>
                    </a:cubicBezTo>
                    <a:cubicBezTo>
                      <a:pt x="3" y="5"/>
                      <a:pt x="3" y="5"/>
                      <a:pt x="3" y="5"/>
                    </a:cubicBezTo>
                    <a:cubicBezTo>
                      <a:pt x="3" y="5"/>
                      <a:pt x="2" y="5"/>
                      <a:pt x="2" y="4"/>
                    </a:cubicBezTo>
                    <a:cubicBezTo>
                      <a:pt x="2" y="4"/>
                      <a:pt x="2" y="4"/>
                      <a:pt x="3" y="4"/>
                    </a:cubicBezTo>
                    <a:cubicBezTo>
                      <a:pt x="3" y="4"/>
                      <a:pt x="4" y="4"/>
                      <a:pt x="4" y="4"/>
                    </a:cubicBezTo>
                    <a:cubicBezTo>
                      <a:pt x="4" y="4"/>
                      <a:pt x="4" y="3"/>
                      <a:pt x="5" y="3"/>
                    </a:cubicBezTo>
                    <a:cubicBezTo>
                      <a:pt x="5" y="3"/>
                      <a:pt x="5" y="3"/>
                      <a:pt x="5" y="2"/>
                    </a:cubicBezTo>
                    <a:cubicBezTo>
                      <a:pt x="5" y="2"/>
                      <a:pt x="5" y="2"/>
                      <a:pt x="5" y="2"/>
                    </a:cubicBezTo>
                    <a:cubicBezTo>
                      <a:pt x="6" y="1"/>
                      <a:pt x="6" y="1"/>
                      <a:pt x="6"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237" name="Freeform 1178"/>
              <p:cNvSpPr>
                <a:spLocks/>
              </p:cNvSpPr>
              <p:nvPr/>
            </p:nvSpPr>
            <p:spPr bwMode="auto">
              <a:xfrm>
                <a:off x="1919" y="3319"/>
                <a:ext cx="3" cy="3"/>
              </a:xfrm>
              <a:custGeom>
                <a:avLst/>
                <a:gdLst>
                  <a:gd name="T0" fmla="*/ 1 w 1"/>
                  <a:gd name="T1" fmla="*/ 1 h 1"/>
                  <a:gd name="T2" fmla="*/ 0 w 1"/>
                  <a:gd name="T3" fmla="*/ 0 h 1"/>
                  <a:gd name="T4" fmla="*/ 1 w 1"/>
                  <a:gd name="T5" fmla="*/ 1 h 1"/>
                  <a:gd name="T6" fmla="*/ 1 w 1"/>
                  <a:gd name="T7" fmla="*/ 1 h 1"/>
                </a:gdLst>
                <a:ahLst/>
                <a:cxnLst>
                  <a:cxn ang="0">
                    <a:pos x="T0" y="T1"/>
                  </a:cxn>
                  <a:cxn ang="0">
                    <a:pos x="T2" y="T3"/>
                  </a:cxn>
                  <a:cxn ang="0">
                    <a:pos x="T4" y="T5"/>
                  </a:cxn>
                  <a:cxn ang="0">
                    <a:pos x="T6" y="T7"/>
                  </a:cxn>
                </a:cxnLst>
                <a:rect l="0" t="0" r="r" b="b"/>
                <a:pathLst>
                  <a:path w="1" h="1">
                    <a:moveTo>
                      <a:pt x="1" y="1"/>
                    </a:moveTo>
                    <a:cubicBezTo>
                      <a:pt x="1" y="1"/>
                      <a:pt x="1" y="1"/>
                      <a:pt x="0" y="0"/>
                    </a:cubicBezTo>
                    <a:cubicBezTo>
                      <a:pt x="1" y="1"/>
                      <a:pt x="1" y="1"/>
                      <a:pt x="1" y="1"/>
                    </a:cubicBezTo>
                    <a:cubicBezTo>
                      <a:pt x="1" y="1"/>
                      <a:pt x="1"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238" name="Freeform 1179"/>
              <p:cNvSpPr>
                <a:spLocks/>
              </p:cNvSpPr>
              <p:nvPr/>
            </p:nvSpPr>
            <p:spPr bwMode="auto">
              <a:xfrm>
                <a:off x="2130" y="3317"/>
                <a:ext cx="12" cy="7"/>
              </a:xfrm>
              <a:custGeom>
                <a:avLst/>
                <a:gdLst>
                  <a:gd name="T0" fmla="*/ 4 w 5"/>
                  <a:gd name="T1" fmla="*/ 2 h 3"/>
                  <a:gd name="T2" fmla="*/ 4 w 5"/>
                  <a:gd name="T3" fmla="*/ 1 h 3"/>
                  <a:gd name="T4" fmla="*/ 3 w 5"/>
                  <a:gd name="T5" fmla="*/ 1 h 3"/>
                  <a:gd name="T6" fmla="*/ 3 w 5"/>
                  <a:gd name="T7" fmla="*/ 0 h 3"/>
                  <a:gd name="T8" fmla="*/ 2 w 5"/>
                  <a:gd name="T9" fmla="*/ 0 h 3"/>
                  <a:gd name="T10" fmla="*/ 2 w 5"/>
                  <a:gd name="T11" fmla="*/ 0 h 3"/>
                  <a:gd name="T12" fmla="*/ 1 w 5"/>
                  <a:gd name="T13" fmla="*/ 0 h 3"/>
                  <a:gd name="T14" fmla="*/ 0 w 5"/>
                  <a:gd name="T15" fmla="*/ 0 h 3"/>
                  <a:gd name="T16" fmla="*/ 0 w 5"/>
                  <a:gd name="T17" fmla="*/ 0 h 3"/>
                  <a:gd name="T18" fmla="*/ 1 w 5"/>
                  <a:gd name="T19" fmla="*/ 0 h 3"/>
                  <a:gd name="T20" fmla="*/ 1 w 5"/>
                  <a:gd name="T21" fmla="*/ 1 h 3"/>
                  <a:gd name="T22" fmla="*/ 2 w 5"/>
                  <a:gd name="T23" fmla="*/ 1 h 3"/>
                  <a:gd name="T24" fmla="*/ 2 w 5"/>
                  <a:gd name="T25" fmla="*/ 1 h 3"/>
                  <a:gd name="T26" fmla="*/ 3 w 5"/>
                  <a:gd name="T27" fmla="*/ 2 h 3"/>
                  <a:gd name="T28" fmla="*/ 3 w 5"/>
                  <a:gd name="T29" fmla="*/ 3 h 3"/>
                  <a:gd name="T30" fmla="*/ 4 w 5"/>
                  <a:gd name="T31" fmla="*/ 3 h 3"/>
                  <a:gd name="T32" fmla="*/ 4 w 5"/>
                  <a:gd name="T33" fmla="*/ 3 h 3"/>
                  <a:gd name="T34" fmla="*/ 4 w 5"/>
                  <a:gd name="T35" fmla="*/ 2 h 3"/>
                  <a:gd name="T36" fmla="*/ 5 w 5"/>
                  <a:gd name="T37" fmla="*/ 2 h 3"/>
                  <a:gd name="T38" fmla="*/ 5 w 5"/>
                  <a:gd name="T39" fmla="*/ 2 h 3"/>
                  <a:gd name="T40" fmla="*/ 5 w 5"/>
                  <a:gd name="T41" fmla="*/ 2 h 3"/>
                  <a:gd name="T42" fmla="*/ 4 w 5"/>
                  <a:gd name="T43" fmla="*/ 2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 h="3">
                    <a:moveTo>
                      <a:pt x="4" y="2"/>
                    </a:moveTo>
                    <a:cubicBezTo>
                      <a:pt x="4" y="1"/>
                      <a:pt x="4" y="1"/>
                      <a:pt x="4" y="1"/>
                    </a:cubicBezTo>
                    <a:cubicBezTo>
                      <a:pt x="4" y="1"/>
                      <a:pt x="3" y="1"/>
                      <a:pt x="3" y="1"/>
                    </a:cubicBezTo>
                    <a:cubicBezTo>
                      <a:pt x="3" y="1"/>
                      <a:pt x="3" y="0"/>
                      <a:pt x="3" y="0"/>
                    </a:cubicBezTo>
                    <a:cubicBezTo>
                      <a:pt x="2" y="0"/>
                      <a:pt x="2" y="0"/>
                      <a:pt x="2" y="0"/>
                    </a:cubicBezTo>
                    <a:cubicBezTo>
                      <a:pt x="2" y="0"/>
                      <a:pt x="2" y="0"/>
                      <a:pt x="2" y="0"/>
                    </a:cubicBezTo>
                    <a:cubicBezTo>
                      <a:pt x="2" y="0"/>
                      <a:pt x="1" y="0"/>
                      <a:pt x="1" y="0"/>
                    </a:cubicBezTo>
                    <a:cubicBezTo>
                      <a:pt x="1" y="0"/>
                      <a:pt x="0" y="0"/>
                      <a:pt x="0" y="0"/>
                    </a:cubicBezTo>
                    <a:cubicBezTo>
                      <a:pt x="0" y="0"/>
                      <a:pt x="0" y="0"/>
                      <a:pt x="0" y="0"/>
                    </a:cubicBezTo>
                    <a:cubicBezTo>
                      <a:pt x="0" y="0"/>
                      <a:pt x="1" y="0"/>
                      <a:pt x="1" y="0"/>
                    </a:cubicBezTo>
                    <a:cubicBezTo>
                      <a:pt x="1" y="0"/>
                      <a:pt x="1" y="0"/>
                      <a:pt x="1" y="1"/>
                    </a:cubicBezTo>
                    <a:cubicBezTo>
                      <a:pt x="2" y="1"/>
                      <a:pt x="2" y="1"/>
                      <a:pt x="2" y="1"/>
                    </a:cubicBezTo>
                    <a:cubicBezTo>
                      <a:pt x="2" y="1"/>
                      <a:pt x="2" y="1"/>
                      <a:pt x="2" y="1"/>
                    </a:cubicBezTo>
                    <a:cubicBezTo>
                      <a:pt x="2" y="1"/>
                      <a:pt x="3" y="2"/>
                      <a:pt x="3" y="2"/>
                    </a:cubicBezTo>
                    <a:cubicBezTo>
                      <a:pt x="3" y="2"/>
                      <a:pt x="3" y="2"/>
                      <a:pt x="3" y="3"/>
                    </a:cubicBezTo>
                    <a:cubicBezTo>
                      <a:pt x="3" y="3"/>
                      <a:pt x="3" y="3"/>
                      <a:pt x="4" y="3"/>
                    </a:cubicBezTo>
                    <a:cubicBezTo>
                      <a:pt x="4" y="3"/>
                      <a:pt x="4" y="3"/>
                      <a:pt x="4" y="3"/>
                    </a:cubicBezTo>
                    <a:cubicBezTo>
                      <a:pt x="4" y="2"/>
                      <a:pt x="4" y="2"/>
                      <a:pt x="4" y="2"/>
                    </a:cubicBezTo>
                    <a:cubicBezTo>
                      <a:pt x="4" y="2"/>
                      <a:pt x="5" y="2"/>
                      <a:pt x="5" y="2"/>
                    </a:cubicBezTo>
                    <a:cubicBezTo>
                      <a:pt x="5" y="2"/>
                      <a:pt x="5" y="2"/>
                      <a:pt x="5" y="2"/>
                    </a:cubicBezTo>
                    <a:cubicBezTo>
                      <a:pt x="5" y="2"/>
                      <a:pt x="5" y="2"/>
                      <a:pt x="5" y="2"/>
                    </a:cubicBezTo>
                    <a:cubicBezTo>
                      <a:pt x="4" y="2"/>
                      <a:pt x="4" y="2"/>
                      <a:pt x="4"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239" name="Freeform 1180"/>
              <p:cNvSpPr>
                <a:spLocks/>
              </p:cNvSpPr>
              <p:nvPr/>
            </p:nvSpPr>
            <p:spPr bwMode="auto">
              <a:xfrm>
                <a:off x="1929" y="3317"/>
                <a:ext cx="14" cy="14"/>
              </a:xfrm>
              <a:custGeom>
                <a:avLst/>
                <a:gdLst>
                  <a:gd name="T0" fmla="*/ 6 w 6"/>
                  <a:gd name="T1" fmla="*/ 1 h 6"/>
                  <a:gd name="T2" fmla="*/ 6 w 6"/>
                  <a:gd name="T3" fmla="*/ 1 h 6"/>
                  <a:gd name="T4" fmla="*/ 5 w 6"/>
                  <a:gd name="T5" fmla="*/ 0 h 6"/>
                  <a:gd name="T6" fmla="*/ 4 w 6"/>
                  <a:gd name="T7" fmla="*/ 1 h 6"/>
                  <a:gd name="T8" fmla="*/ 4 w 6"/>
                  <a:gd name="T9" fmla="*/ 1 h 6"/>
                  <a:gd name="T10" fmla="*/ 4 w 6"/>
                  <a:gd name="T11" fmla="*/ 1 h 6"/>
                  <a:gd name="T12" fmla="*/ 3 w 6"/>
                  <a:gd name="T13" fmla="*/ 1 h 6"/>
                  <a:gd name="T14" fmla="*/ 3 w 6"/>
                  <a:gd name="T15" fmla="*/ 0 h 6"/>
                  <a:gd name="T16" fmla="*/ 2 w 6"/>
                  <a:gd name="T17" fmla="*/ 0 h 6"/>
                  <a:gd name="T18" fmla="*/ 2 w 6"/>
                  <a:gd name="T19" fmla="*/ 1 h 6"/>
                  <a:gd name="T20" fmla="*/ 1 w 6"/>
                  <a:gd name="T21" fmla="*/ 1 h 6"/>
                  <a:gd name="T22" fmla="*/ 2 w 6"/>
                  <a:gd name="T23" fmla="*/ 2 h 6"/>
                  <a:gd name="T24" fmla="*/ 1 w 6"/>
                  <a:gd name="T25" fmla="*/ 2 h 6"/>
                  <a:gd name="T26" fmla="*/ 2 w 6"/>
                  <a:gd name="T27" fmla="*/ 3 h 6"/>
                  <a:gd name="T28" fmla="*/ 2 w 6"/>
                  <a:gd name="T29" fmla="*/ 3 h 6"/>
                  <a:gd name="T30" fmla="*/ 2 w 6"/>
                  <a:gd name="T31" fmla="*/ 3 h 6"/>
                  <a:gd name="T32" fmla="*/ 1 w 6"/>
                  <a:gd name="T33" fmla="*/ 3 h 6"/>
                  <a:gd name="T34" fmla="*/ 0 w 6"/>
                  <a:gd name="T35" fmla="*/ 5 h 6"/>
                  <a:gd name="T36" fmla="*/ 1 w 6"/>
                  <a:gd name="T37" fmla="*/ 5 h 6"/>
                  <a:gd name="T38" fmla="*/ 2 w 6"/>
                  <a:gd name="T39" fmla="*/ 6 h 6"/>
                  <a:gd name="T40" fmla="*/ 2 w 6"/>
                  <a:gd name="T41" fmla="*/ 6 h 6"/>
                  <a:gd name="T42" fmla="*/ 2 w 6"/>
                  <a:gd name="T43" fmla="*/ 6 h 6"/>
                  <a:gd name="T44" fmla="*/ 1 w 6"/>
                  <a:gd name="T45" fmla="*/ 5 h 6"/>
                  <a:gd name="T46" fmla="*/ 2 w 6"/>
                  <a:gd name="T47" fmla="*/ 5 h 6"/>
                  <a:gd name="T48" fmla="*/ 2 w 6"/>
                  <a:gd name="T49" fmla="*/ 5 h 6"/>
                  <a:gd name="T50" fmla="*/ 3 w 6"/>
                  <a:gd name="T51" fmla="*/ 5 h 6"/>
                  <a:gd name="T52" fmla="*/ 2 w 6"/>
                  <a:gd name="T53" fmla="*/ 5 h 6"/>
                  <a:gd name="T54" fmla="*/ 2 w 6"/>
                  <a:gd name="T55" fmla="*/ 4 h 6"/>
                  <a:gd name="T56" fmla="*/ 3 w 6"/>
                  <a:gd name="T57" fmla="*/ 4 h 6"/>
                  <a:gd name="T58" fmla="*/ 4 w 6"/>
                  <a:gd name="T59" fmla="*/ 4 h 6"/>
                  <a:gd name="T60" fmla="*/ 4 w 6"/>
                  <a:gd name="T61" fmla="*/ 4 h 6"/>
                  <a:gd name="T62" fmla="*/ 3 w 6"/>
                  <a:gd name="T63" fmla="*/ 4 h 6"/>
                  <a:gd name="T64" fmla="*/ 3 w 6"/>
                  <a:gd name="T65" fmla="*/ 3 h 6"/>
                  <a:gd name="T66" fmla="*/ 3 w 6"/>
                  <a:gd name="T67" fmla="*/ 3 h 6"/>
                  <a:gd name="T68" fmla="*/ 4 w 6"/>
                  <a:gd name="T69" fmla="*/ 3 h 6"/>
                  <a:gd name="T70" fmla="*/ 5 w 6"/>
                  <a:gd name="T71" fmla="*/ 3 h 6"/>
                  <a:gd name="T72" fmla="*/ 5 w 6"/>
                  <a:gd name="T73" fmla="*/ 2 h 6"/>
                  <a:gd name="T74" fmla="*/ 6 w 6"/>
                  <a:gd name="T75" fmla="*/ 2 h 6"/>
                  <a:gd name="T76" fmla="*/ 6 w 6"/>
                  <a:gd name="T77" fmla="*/ 2 h 6"/>
                  <a:gd name="T78" fmla="*/ 5 w 6"/>
                  <a:gd name="T79" fmla="*/ 1 h 6"/>
                  <a:gd name="T80" fmla="*/ 5 w 6"/>
                  <a:gd name="T81" fmla="*/ 1 h 6"/>
                  <a:gd name="T82" fmla="*/ 5 w 6"/>
                  <a:gd name="T83" fmla="*/ 1 h 6"/>
                  <a:gd name="T84" fmla="*/ 6 w 6"/>
                  <a:gd name="T85" fmla="*/ 1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 h="6">
                    <a:moveTo>
                      <a:pt x="6" y="1"/>
                    </a:moveTo>
                    <a:cubicBezTo>
                      <a:pt x="6" y="1"/>
                      <a:pt x="6" y="1"/>
                      <a:pt x="6" y="1"/>
                    </a:cubicBezTo>
                    <a:cubicBezTo>
                      <a:pt x="5" y="1"/>
                      <a:pt x="5" y="1"/>
                      <a:pt x="5" y="0"/>
                    </a:cubicBezTo>
                    <a:cubicBezTo>
                      <a:pt x="4" y="1"/>
                      <a:pt x="4" y="1"/>
                      <a:pt x="4" y="1"/>
                    </a:cubicBezTo>
                    <a:cubicBezTo>
                      <a:pt x="4" y="1"/>
                      <a:pt x="4" y="1"/>
                      <a:pt x="4" y="1"/>
                    </a:cubicBezTo>
                    <a:cubicBezTo>
                      <a:pt x="4" y="1"/>
                      <a:pt x="4" y="1"/>
                      <a:pt x="4" y="1"/>
                    </a:cubicBezTo>
                    <a:cubicBezTo>
                      <a:pt x="4" y="1"/>
                      <a:pt x="3" y="1"/>
                      <a:pt x="3" y="1"/>
                    </a:cubicBezTo>
                    <a:cubicBezTo>
                      <a:pt x="3" y="1"/>
                      <a:pt x="3" y="1"/>
                      <a:pt x="3" y="0"/>
                    </a:cubicBezTo>
                    <a:cubicBezTo>
                      <a:pt x="3" y="0"/>
                      <a:pt x="2" y="0"/>
                      <a:pt x="2" y="0"/>
                    </a:cubicBezTo>
                    <a:cubicBezTo>
                      <a:pt x="2" y="1"/>
                      <a:pt x="2" y="1"/>
                      <a:pt x="2" y="1"/>
                    </a:cubicBezTo>
                    <a:cubicBezTo>
                      <a:pt x="2" y="1"/>
                      <a:pt x="2" y="1"/>
                      <a:pt x="1" y="1"/>
                    </a:cubicBezTo>
                    <a:cubicBezTo>
                      <a:pt x="1" y="1"/>
                      <a:pt x="2" y="2"/>
                      <a:pt x="2" y="2"/>
                    </a:cubicBezTo>
                    <a:cubicBezTo>
                      <a:pt x="2" y="2"/>
                      <a:pt x="2" y="2"/>
                      <a:pt x="1" y="2"/>
                    </a:cubicBezTo>
                    <a:cubicBezTo>
                      <a:pt x="2" y="2"/>
                      <a:pt x="2" y="3"/>
                      <a:pt x="2" y="3"/>
                    </a:cubicBezTo>
                    <a:cubicBezTo>
                      <a:pt x="2" y="3"/>
                      <a:pt x="2" y="3"/>
                      <a:pt x="2" y="3"/>
                    </a:cubicBezTo>
                    <a:cubicBezTo>
                      <a:pt x="2" y="3"/>
                      <a:pt x="2" y="3"/>
                      <a:pt x="2" y="3"/>
                    </a:cubicBezTo>
                    <a:cubicBezTo>
                      <a:pt x="2" y="3"/>
                      <a:pt x="1" y="3"/>
                      <a:pt x="1" y="3"/>
                    </a:cubicBezTo>
                    <a:cubicBezTo>
                      <a:pt x="1" y="4"/>
                      <a:pt x="1" y="5"/>
                      <a:pt x="0" y="5"/>
                    </a:cubicBezTo>
                    <a:cubicBezTo>
                      <a:pt x="0" y="5"/>
                      <a:pt x="1" y="5"/>
                      <a:pt x="1" y="5"/>
                    </a:cubicBezTo>
                    <a:cubicBezTo>
                      <a:pt x="1" y="5"/>
                      <a:pt x="1" y="6"/>
                      <a:pt x="2" y="6"/>
                    </a:cubicBezTo>
                    <a:cubicBezTo>
                      <a:pt x="2" y="6"/>
                      <a:pt x="2" y="6"/>
                      <a:pt x="2" y="6"/>
                    </a:cubicBezTo>
                    <a:cubicBezTo>
                      <a:pt x="2" y="6"/>
                      <a:pt x="2" y="6"/>
                      <a:pt x="2" y="6"/>
                    </a:cubicBezTo>
                    <a:cubicBezTo>
                      <a:pt x="2" y="6"/>
                      <a:pt x="2" y="5"/>
                      <a:pt x="1" y="5"/>
                    </a:cubicBezTo>
                    <a:cubicBezTo>
                      <a:pt x="2" y="5"/>
                      <a:pt x="2" y="5"/>
                      <a:pt x="2" y="5"/>
                    </a:cubicBezTo>
                    <a:cubicBezTo>
                      <a:pt x="2" y="5"/>
                      <a:pt x="2" y="5"/>
                      <a:pt x="2" y="5"/>
                    </a:cubicBezTo>
                    <a:cubicBezTo>
                      <a:pt x="3" y="5"/>
                      <a:pt x="3" y="5"/>
                      <a:pt x="3" y="5"/>
                    </a:cubicBezTo>
                    <a:cubicBezTo>
                      <a:pt x="3" y="5"/>
                      <a:pt x="2" y="5"/>
                      <a:pt x="2" y="5"/>
                    </a:cubicBezTo>
                    <a:cubicBezTo>
                      <a:pt x="2" y="4"/>
                      <a:pt x="2" y="4"/>
                      <a:pt x="2" y="4"/>
                    </a:cubicBezTo>
                    <a:cubicBezTo>
                      <a:pt x="2" y="4"/>
                      <a:pt x="3" y="4"/>
                      <a:pt x="3" y="4"/>
                    </a:cubicBezTo>
                    <a:cubicBezTo>
                      <a:pt x="3" y="4"/>
                      <a:pt x="4" y="4"/>
                      <a:pt x="4" y="4"/>
                    </a:cubicBezTo>
                    <a:cubicBezTo>
                      <a:pt x="4" y="4"/>
                      <a:pt x="4" y="4"/>
                      <a:pt x="4" y="4"/>
                    </a:cubicBezTo>
                    <a:cubicBezTo>
                      <a:pt x="4" y="4"/>
                      <a:pt x="3" y="4"/>
                      <a:pt x="3" y="4"/>
                    </a:cubicBezTo>
                    <a:cubicBezTo>
                      <a:pt x="3" y="4"/>
                      <a:pt x="3" y="4"/>
                      <a:pt x="3" y="3"/>
                    </a:cubicBezTo>
                    <a:cubicBezTo>
                      <a:pt x="3" y="3"/>
                      <a:pt x="3" y="3"/>
                      <a:pt x="3" y="3"/>
                    </a:cubicBezTo>
                    <a:cubicBezTo>
                      <a:pt x="3" y="3"/>
                      <a:pt x="3" y="3"/>
                      <a:pt x="4" y="3"/>
                    </a:cubicBezTo>
                    <a:cubicBezTo>
                      <a:pt x="4" y="3"/>
                      <a:pt x="4" y="3"/>
                      <a:pt x="5" y="3"/>
                    </a:cubicBezTo>
                    <a:cubicBezTo>
                      <a:pt x="5" y="3"/>
                      <a:pt x="5" y="2"/>
                      <a:pt x="5" y="2"/>
                    </a:cubicBezTo>
                    <a:cubicBezTo>
                      <a:pt x="5" y="2"/>
                      <a:pt x="6" y="2"/>
                      <a:pt x="6" y="2"/>
                    </a:cubicBezTo>
                    <a:cubicBezTo>
                      <a:pt x="6" y="2"/>
                      <a:pt x="6" y="2"/>
                      <a:pt x="6" y="2"/>
                    </a:cubicBezTo>
                    <a:cubicBezTo>
                      <a:pt x="6" y="2"/>
                      <a:pt x="5" y="1"/>
                      <a:pt x="5" y="1"/>
                    </a:cubicBezTo>
                    <a:cubicBezTo>
                      <a:pt x="5" y="1"/>
                      <a:pt x="5" y="1"/>
                      <a:pt x="5" y="1"/>
                    </a:cubicBezTo>
                    <a:cubicBezTo>
                      <a:pt x="5" y="1"/>
                      <a:pt x="5" y="1"/>
                      <a:pt x="5" y="1"/>
                    </a:cubicBezTo>
                    <a:cubicBezTo>
                      <a:pt x="6" y="1"/>
                      <a:pt x="6" y="1"/>
                      <a:pt x="6"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240" name="Freeform 1181"/>
              <p:cNvSpPr>
                <a:spLocks/>
              </p:cNvSpPr>
              <p:nvPr/>
            </p:nvSpPr>
            <p:spPr bwMode="auto">
              <a:xfrm>
                <a:off x="1131" y="2763"/>
                <a:ext cx="3" cy="2"/>
              </a:xfrm>
              <a:custGeom>
                <a:avLst/>
                <a:gdLst>
                  <a:gd name="T0" fmla="*/ 0 w 1"/>
                  <a:gd name="T1" fmla="*/ 1 h 1"/>
                  <a:gd name="T2" fmla="*/ 0 w 1"/>
                  <a:gd name="T3" fmla="*/ 1 h 1"/>
                  <a:gd name="T4" fmla="*/ 1 w 1"/>
                  <a:gd name="T5" fmla="*/ 1 h 1"/>
                  <a:gd name="T6" fmla="*/ 1 w 1"/>
                  <a:gd name="T7" fmla="*/ 1 h 1"/>
                  <a:gd name="T8" fmla="*/ 1 w 1"/>
                  <a:gd name="T9" fmla="*/ 1 h 1"/>
                  <a:gd name="T10" fmla="*/ 0 w 1"/>
                  <a:gd name="T11" fmla="*/ 0 h 1"/>
                  <a:gd name="T12" fmla="*/ 0 w 1"/>
                  <a:gd name="T13" fmla="*/ 1 h 1"/>
                </a:gdLst>
                <a:ahLst/>
                <a:cxnLst>
                  <a:cxn ang="0">
                    <a:pos x="T0" y="T1"/>
                  </a:cxn>
                  <a:cxn ang="0">
                    <a:pos x="T2" y="T3"/>
                  </a:cxn>
                  <a:cxn ang="0">
                    <a:pos x="T4" y="T5"/>
                  </a:cxn>
                  <a:cxn ang="0">
                    <a:pos x="T6" y="T7"/>
                  </a:cxn>
                  <a:cxn ang="0">
                    <a:pos x="T8" y="T9"/>
                  </a:cxn>
                  <a:cxn ang="0">
                    <a:pos x="T10" y="T11"/>
                  </a:cxn>
                  <a:cxn ang="0">
                    <a:pos x="T12" y="T13"/>
                  </a:cxn>
                </a:cxnLst>
                <a:rect l="0" t="0" r="r" b="b"/>
                <a:pathLst>
                  <a:path w="1" h="1">
                    <a:moveTo>
                      <a:pt x="0" y="1"/>
                    </a:moveTo>
                    <a:cubicBezTo>
                      <a:pt x="0" y="1"/>
                      <a:pt x="0" y="1"/>
                      <a:pt x="0" y="1"/>
                    </a:cubicBezTo>
                    <a:cubicBezTo>
                      <a:pt x="0" y="1"/>
                      <a:pt x="1" y="1"/>
                      <a:pt x="1" y="1"/>
                    </a:cubicBezTo>
                    <a:cubicBezTo>
                      <a:pt x="1" y="1"/>
                      <a:pt x="1" y="1"/>
                      <a:pt x="1" y="1"/>
                    </a:cubicBezTo>
                    <a:cubicBezTo>
                      <a:pt x="1" y="1"/>
                      <a:pt x="1" y="1"/>
                      <a:pt x="1" y="1"/>
                    </a:cubicBezTo>
                    <a:cubicBezTo>
                      <a:pt x="1" y="0"/>
                      <a:pt x="0" y="0"/>
                      <a:pt x="0" y="0"/>
                    </a:cubicBezTo>
                    <a:cubicBezTo>
                      <a:pt x="0" y="0"/>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241" name="Oval 1182"/>
              <p:cNvSpPr>
                <a:spLocks noChangeArrowheads="1"/>
              </p:cNvSpPr>
              <p:nvPr/>
            </p:nvSpPr>
            <p:spPr bwMode="auto">
              <a:xfrm>
                <a:off x="1285" y="2715"/>
                <a:ext cx="1" cy="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242" name="Freeform 1183"/>
              <p:cNvSpPr>
                <a:spLocks/>
              </p:cNvSpPr>
              <p:nvPr/>
            </p:nvSpPr>
            <p:spPr bwMode="auto">
              <a:xfrm>
                <a:off x="1285" y="2720"/>
                <a:ext cx="0" cy="2"/>
              </a:xfrm>
              <a:custGeom>
                <a:avLst/>
                <a:gdLst>
                  <a:gd name="T0" fmla="*/ 0 h 1"/>
                  <a:gd name="T1" fmla="*/ 0 h 1"/>
                  <a:gd name="T2" fmla="*/ 1 h 1"/>
                  <a:gd name="T3" fmla="*/ 0 h 1"/>
                </a:gdLst>
                <a:ahLst/>
                <a:cxnLst>
                  <a:cxn ang="0">
                    <a:pos x="0" y="T0"/>
                  </a:cxn>
                  <a:cxn ang="0">
                    <a:pos x="0" y="T1"/>
                  </a:cxn>
                  <a:cxn ang="0">
                    <a:pos x="0" y="T2"/>
                  </a:cxn>
                  <a:cxn ang="0">
                    <a:pos x="0" y="T3"/>
                  </a:cxn>
                </a:cxnLst>
                <a:rect l="0" t="0" r="r" b="b"/>
                <a:pathLst>
                  <a:path h="1">
                    <a:moveTo>
                      <a:pt x="0" y="0"/>
                    </a:moveTo>
                    <a:cubicBezTo>
                      <a:pt x="0" y="0"/>
                      <a:pt x="0" y="0"/>
                      <a:pt x="0" y="0"/>
                    </a:cubicBezTo>
                    <a:cubicBezTo>
                      <a:pt x="0" y="0"/>
                      <a:pt x="0" y="1"/>
                      <a:pt x="0"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243" name="Oval 1184"/>
              <p:cNvSpPr>
                <a:spLocks noChangeArrowheads="1"/>
              </p:cNvSpPr>
              <p:nvPr/>
            </p:nvSpPr>
            <p:spPr bwMode="auto">
              <a:xfrm>
                <a:off x="1285" y="2718"/>
                <a:ext cx="1" cy="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244" name="Freeform 1185"/>
              <p:cNvSpPr>
                <a:spLocks/>
              </p:cNvSpPr>
              <p:nvPr/>
            </p:nvSpPr>
            <p:spPr bwMode="auto">
              <a:xfrm>
                <a:off x="1136" y="2770"/>
                <a:ext cx="2" cy="0"/>
              </a:xfrm>
              <a:custGeom>
                <a:avLst/>
                <a:gdLst>
                  <a:gd name="T0" fmla="*/ 0 w 1"/>
                  <a:gd name="T1" fmla="*/ 1 w 1"/>
                  <a:gd name="T2" fmla="*/ 1 w 1"/>
                  <a:gd name="T3" fmla="*/ 0 w 1"/>
                  <a:gd name="T4" fmla="*/ 0 w 1"/>
                </a:gdLst>
                <a:ahLst/>
                <a:cxnLst>
                  <a:cxn ang="0">
                    <a:pos x="T0" y="0"/>
                  </a:cxn>
                  <a:cxn ang="0">
                    <a:pos x="T1" y="0"/>
                  </a:cxn>
                  <a:cxn ang="0">
                    <a:pos x="T2" y="0"/>
                  </a:cxn>
                  <a:cxn ang="0">
                    <a:pos x="T3" y="0"/>
                  </a:cxn>
                  <a:cxn ang="0">
                    <a:pos x="T4" y="0"/>
                  </a:cxn>
                </a:cxnLst>
                <a:rect l="0" t="0" r="r" b="b"/>
                <a:pathLst>
                  <a:path w="1">
                    <a:moveTo>
                      <a:pt x="0" y="0"/>
                    </a:moveTo>
                    <a:cubicBezTo>
                      <a:pt x="1" y="0"/>
                      <a:pt x="1" y="0"/>
                      <a:pt x="1" y="0"/>
                    </a:cubicBezTo>
                    <a:cubicBezTo>
                      <a:pt x="1" y="0"/>
                      <a:pt x="1" y="0"/>
                      <a:pt x="1" y="0"/>
                    </a:cubicBezTo>
                    <a:cubicBezTo>
                      <a:pt x="1"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245" name="Freeform 1186"/>
              <p:cNvSpPr>
                <a:spLocks/>
              </p:cNvSpPr>
              <p:nvPr/>
            </p:nvSpPr>
            <p:spPr bwMode="auto">
              <a:xfrm>
                <a:off x="1870" y="2789"/>
                <a:ext cx="2" cy="4"/>
              </a:xfrm>
              <a:custGeom>
                <a:avLst/>
                <a:gdLst>
                  <a:gd name="T0" fmla="*/ 0 w 1"/>
                  <a:gd name="T1" fmla="*/ 0 h 2"/>
                  <a:gd name="T2" fmla="*/ 0 w 1"/>
                  <a:gd name="T3" fmla="*/ 1 h 2"/>
                  <a:gd name="T4" fmla="*/ 0 w 1"/>
                  <a:gd name="T5" fmla="*/ 1 h 2"/>
                  <a:gd name="T6" fmla="*/ 1 w 1"/>
                  <a:gd name="T7" fmla="*/ 2 h 2"/>
                  <a:gd name="T8" fmla="*/ 1 w 1"/>
                  <a:gd name="T9" fmla="*/ 2 h 2"/>
                  <a:gd name="T10" fmla="*/ 1 w 1"/>
                  <a:gd name="T11" fmla="*/ 1 h 2"/>
                  <a:gd name="T12" fmla="*/ 0 w 1"/>
                  <a:gd name="T13" fmla="*/ 1 h 2"/>
                  <a:gd name="T14" fmla="*/ 0 w 1"/>
                  <a:gd name="T15" fmla="*/ 0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2">
                    <a:moveTo>
                      <a:pt x="0" y="0"/>
                    </a:moveTo>
                    <a:cubicBezTo>
                      <a:pt x="0" y="0"/>
                      <a:pt x="0" y="0"/>
                      <a:pt x="0" y="1"/>
                    </a:cubicBezTo>
                    <a:cubicBezTo>
                      <a:pt x="0" y="1"/>
                      <a:pt x="0" y="1"/>
                      <a:pt x="0" y="1"/>
                    </a:cubicBezTo>
                    <a:cubicBezTo>
                      <a:pt x="0" y="2"/>
                      <a:pt x="1" y="2"/>
                      <a:pt x="1" y="2"/>
                    </a:cubicBezTo>
                    <a:cubicBezTo>
                      <a:pt x="1" y="2"/>
                      <a:pt x="1" y="2"/>
                      <a:pt x="1" y="2"/>
                    </a:cubicBezTo>
                    <a:cubicBezTo>
                      <a:pt x="1" y="2"/>
                      <a:pt x="1" y="2"/>
                      <a:pt x="1" y="1"/>
                    </a:cubicBezTo>
                    <a:cubicBezTo>
                      <a:pt x="1" y="1"/>
                      <a:pt x="1" y="1"/>
                      <a:pt x="0" y="1"/>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246" name="Freeform 1187"/>
              <p:cNvSpPr>
                <a:spLocks/>
              </p:cNvSpPr>
              <p:nvPr/>
            </p:nvSpPr>
            <p:spPr bwMode="auto">
              <a:xfrm>
                <a:off x="1865" y="2812"/>
                <a:ext cx="7" cy="5"/>
              </a:xfrm>
              <a:custGeom>
                <a:avLst/>
                <a:gdLst>
                  <a:gd name="T0" fmla="*/ 3 w 3"/>
                  <a:gd name="T1" fmla="*/ 0 h 2"/>
                  <a:gd name="T2" fmla="*/ 2 w 3"/>
                  <a:gd name="T3" fmla="*/ 0 h 2"/>
                  <a:gd name="T4" fmla="*/ 2 w 3"/>
                  <a:gd name="T5" fmla="*/ 0 h 2"/>
                  <a:gd name="T6" fmla="*/ 1 w 3"/>
                  <a:gd name="T7" fmla="*/ 0 h 2"/>
                  <a:gd name="T8" fmla="*/ 1 w 3"/>
                  <a:gd name="T9" fmla="*/ 1 h 2"/>
                  <a:gd name="T10" fmla="*/ 0 w 3"/>
                  <a:gd name="T11" fmla="*/ 2 h 2"/>
                  <a:gd name="T12" fmla="*/ 1 w 3"/>
                  <a:gd name="T13" fmla="*/ 2 h 2"/>
                  <a:gd name="T14" fmla="*/ 1 w 3"/>
                  <a:gd name="T15" fmla="*/ 2 h 2"/>
                  <a:gd name="T16" fmla="*/ 2 w 3"/>
                  <a:gd name="T17" fmla="*/ 1 h 2"/>
                  <a:gd name="T18" fmla="*/ 2 w 3"/>
                  <a:gd name="T19" fmla="*/ 1 h 2"/>
                  <a:gd name="T20" fmla="*/ 3 w 3"/>
                  <a:gd name="T21" fmla="*/ 0 h 2"/>
                  <a:gd name="T22" fmla="*/ 3 w 3"/>
                  <a:gd name="T23"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 h="2">
                    <a:moveTo>
                      <a:pt x="3" y="0"/>
                    </a:moveTo>
                    <a:cubicBezTo>
                      <a:pt x="2" y="0"/>
                      <a:pt x="2" y="0"/>
                      <a:pt x="2" y="0"/>
                    </a:cubicBezTo>
                    <a:cubicBezTo>
                      <a:pt x="2" y="0"/>
                      <a:pt x="2" y="0"/>
                      <a:pt x="2" y="0"/>
                    </a:cubicBezTo>
                    <a:cubicBezTo>
                      <a:pt x="2" y="0"/>
                      <a:pt x="2" y="0"/>
                      <a:pt x="1" y="0"/>
                    </a:cubicBezTo>
                    <a:cubicBezTo>
                      <a:pt x="1" y="0"/>
                      <a:pt x="1" y="1"/>
                      <a:pt x="1" y="1"/>
                    </a:cubicBezTo>
                    <a:cubicBezTo>
                      <a:pt x="1" y="1"/>
                      <a:pt x="0" y="2"/>
                      <a:pt x="0" y="2"/>
                    </a:cubicBezTo>
                    <a:cubicBezTo>
                      <a:pt x="0" y="2"/>
                      <a:pt x="1" y="2"/>
                      <a:pt x="1" y="2"/>
                    </a:cubicBezTo>
                    <a:cubicBezTo>
                      <a:pt x="1" y="2"/>
                      <a:pt x="1" y="2"/>
                      <a:pt x="1" y="2"/>
                    </a:cubicBezTo>
                    <a:cubicBezTo>
                      <a:pt x="1" y="1"/>
                      <a:pt x="1" y="1"/>
                      <a:pt x="2" y="1"/>
                    </a:cubicBezTo>
                    <a:cubicBezTo>
                      <a:pt x="2" y="1"/>
                      <a:pt x="2" y="1"/>
                      <a:pt x="2" y="1"/>
                    </a:cubicBezTo>
                    <a:cubicBezTo>
                      <a:pt x="2" y="0"/>
                      <a:pt x="3" y="0"/>
                      <a:pt x="3" y="0"/>
                    </a:cubicBezTo>
                    <a:cubicBezTo>
                      <a:pt x="3" y="0"/>
                      <a:pt x="3" y="0"/>
                      <a:pt x="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247" name="Freeform 1188"/>
              <p:cNvSpPr>
                <a:spLocks/>
              </p:cNvSpPr>
              <p:nvPr/>
            </p:nvSpPr>
            <p:spPr bwMode="auto">
              <a:xfrm>
                <a:off x="1881" y="2808"/>
                <a:ext cx="5" cy="2"/>
              </a:xfrm>
              <a:custGeom>
                <a:avLst/>
                <a:gdLst>
                  <a:gd name="T0" fmla="*/ 2 w 2"/>
                  <a:gd name="T1" fmla="*/ 1 h 1"/>
                  <a:gd name="T2" fmla="*/ 2 w 2"/>
                  <a:gd name="T3" fmla="*/ 0 h 1"/>
                  <a:gd name="T4" fmla="*/ 2 w 2"/>
                  <a:gd name="T5" fmla="*/ 0 h 1"/>
                  <a:gd name="T6" fmla="*/ 1 w 2"/>
                  <a:gd name="T7" fmla="*/ 0 h 1"/>
                  <a:gd name="T8" fmla="*/ 1 w 2"/>
                  <a:gd name="T9" fmla="*/ 1 h 1"/>
                  <a:gd name="T10" fmla="*/ 0 w 2"/>
                  <a:gd name="T11" fmla="*/ 1 h 1"/>
                  <a:gd name="T12" fmla="*/ 1 w 2"/>
                  <a:gd name="T13" fmla="*/ 1 h 1"/>
                  <a:gd name="T14" fmla="*/ 2 w 2"/>
                  <a:gd name="T15" fmla="*/ 1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1">
                    <a:moveTo>
                      <a:pt x="2" y="1"/>
                    </a:moveTo>
                    <a:cubicBezTo>
                      <a:pt x="2" y="1"/>
                      <a:pt x="2" y="0"/>
                      <a:pt x="2" y="0"/>
                    </a:cubicBezTo>
                    <a:cubicBezTo>
                      <a:pt x="2" y="0"/>
                      <a:pt x="2" y="0"/>
                      <a:pt x="2" y="0"/>
                    </a:cubicBezTo>
                    <a:cubicBezTo>
                      <a:pt x="1" y="0"/>
                      <a:pt x="1" y="0"/>
                      <a:pt x="1" y="0"/>
                    </a:cubicBezTo>
                    <a:cubicBezTo>
                      <a:pt x="1" y="0"/>
                      <a:pt x="1" y="0"/>
                      <a:pt x="1" y="1"/>
                    </a:cubicBezTo>
                    <a:cubicBezTo>
                      <a:pt x="1" y="1"/>
                      <a:pt x="0" y="1"/>
                      <a:pt x="0" y="1"/>
                    </a:cubicBezTo>
                    <a:cubicBezTo>
                      <a:pt x="0" y="1"/>
                      <a:pt x="1" y="1"/>
                      <a:pt x="1" y="1"/>
                    </a:cubicBezTo>
                    <a:cubicBezTo>
                      <a:pt x="1" y="1"/>
                      <a:pt x="2" y="1"/>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248" name="Freeform 1189"/>
              <p:cNvSpPr>
                <a:spLocks/>
              </p:cNvSpPr>
              <p:nvPr/>
            </p:nvSpPr>
            <p:spPr bwMode="auto">
              <a:xfrm>
                <a:off x="1867" y="2815"/>
                <a:ext cx="3" cy="2"/>
              </a:xfrm>
              <a:custGeom>
                <a:avLst/>
                <a:gdLst>
                  <a:gd name="T0" fmla="*/ 0 w 1"/>
                  <a:gd name="T1" fmla="*/ 1 h 1"/>
                  <a:gd name="T2" fmla="*/ 0 w 1"/>
                  <a:gd name="T3" fmla="*/ 1 h 1"/>
                  <a:gd name="T4" fmla="*/ 0 w 1"/>
                  <a:gd name="T5" fmla="*/ 1 h 1"/>
                  <a:gd name="T6" fmla="*/ 1 w 1"/>
                  <a:gd name="T7" fmla="*/ 1 h 1"/>
                  <a:gd name="T8" fmla="*/ 1 w 1"/>
                  <a:gd name="T9" fmla="*/ 0 h 1"/>
                  <a:gd name="T10" fmla="*/ 1 w 1"/>
                  <a:gd name="T11" fmla="*/ 0 h 1"/>
                  <a:gd name="T12" fmla="*/ 0 w 1"/>
                  <a:gd name="T13" fmla="*/ 1 h 1"/>
                </a:gdLst>
                <a:ahLst/>
                <a:cxnLst>
                  <a:cxn ang="0">
                    <a:pos x="T0" y="T1"/>
                  </a:cxn>
                  <a:cxn ang="0">
                    <a:pos x="T2" y="T3"/>
                  </a:cxn>
                  <a:cxn ang="0">
                    <a:pos x="T4" y="T5"/>
                  </a:cxn>
                  <a:cxn ang="0">
                    <a:pos x="T6" y="T7"/>
                  </a:cxn>
                  <a:cxn ang="0">
                    <a:pos x="T8" y="T9"/>
                  </a:cxn>
                  <a:cxn ang="0">
                    <a:pos x="T10" y="T11"/>
                  </a:cxn>
                  <a:cxn ang="0">
                    <a:pos x="T12" y="T13"/>
                  </a:cxn>
                </a:cxnLst>
                <a:rect l="0" t="0" r="r" b="b"/>
                <a:pathLst>
                  <a:path w="1" h="1">
                    <a:moveTo>
                      <a:pt x="0" y="1"/>
                    </a:moveTo>
                    <a:cubicBezTo>
                      <a:pt x="0" y="1"/>
                      <a:pt x="0" y="1"/>
                      <a:pt x="0" y="1"/>
                    </a:cubicBezTo>
                    <a:cubicBezTo>
                      <a:pt x="0" y="1"/>
                      <a:pt x="0" y="1"/>
                      <a:pt x="0" y="1"/>
                    </a:cubicBezTo>
                    <a:cubicBezTo>
                      <a:pt x="1" y="1"/>
                      <a:pt x="1" y="1"/>
                      <a:pt x="1" y="1"/>
                    </a:cubicBezTo>
                    <a:cubicBezTo>
                      <a:pt x="1" y="1"/>
                      <a:pt x="1" y="0"/>
                      <a:pt x="1" y="0"/>
                    </a:cubicBezTo>
                    <a:cubicBezTo>
                      <a:pt x="1" y="0"/>
                      <a:pt x="1" y="0"/>
                      <a:pt x="1" y="0"/>
                    </a:cubicBezTo>
                    <a:cubicBezTo>
                      <a:pt x="1" y="0"/>
                      <a:pt x="1"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249" name="Freeform 1190"/>
              <p:cNvSpPr>
                <a:spLocks/>
              </p:cNvSpPr>
              <p:nvPr/>
            </p:nvSpPr>
            <p:spPr bwMode="auto">
              <a:xfrm>
                <a:off x="1874" y="2808"/>
                <a:ext cx="7" cy="2"/>
              </a:xfrm>
              <a:custGeom>
                <a:avLst/>
                <a:gdLst>
                  <a:gd name="T0" fmla="*/ 2 w 3"/>
                  <a:gd name="T1" fmla="*/ 0 h 1"/>
                  <a:gd name="T2" fmla="*/ 2 w 3"/>
                  <a:gd name="T3" fmla="*/ 1 h 1"/>
                  <a:gd name="T4" fmla="*/ 3 w 3"/>
                  <a:gd name="T5" fmla="*/ 0 h 1"/>
                  <a:gd name="T6" fmla="*/ 3 w 3"/>
                  <a:gd name="T7" fmla="*/ 0 h 1"/>
                  <a:gd name="T8" fmla="*/ 2 w 3"/>
                  <a:gd name="T9" fmla="*/ 0 h 1"/>
                  <a:gd name="T10" fmla="*/ 1 w 3"/>
                  <a:gd name="T11" fmla="*/ 0 h 1"/>
                  <a:gd name="T12" fmla="*/ 0 w 3"/>
                  <a:gd name="T13" fmla="*/ 0 h 1"/>
                  <a:gd name="T14" fmla="*/ 0 w 3"/>
                  <a:gd name="T15" fmla="*/ 1 h 1"/>
                  <a:gd name="T16" fmla="*/ 1 w 3"/>
                  <a:gd name="T17" fmla="*/ 1 h 1"/>
                  <a:gd name="T18" fmla="*/ 2 w 3"/>
                  <a:gd name="T19"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 h="1">
                    <a:moveTo>
                      <a:pt x="2" y="0"/>
                    </a:moveTo>
                    <a:cubicBezTo>
                      <a:pt x="2" y="1"/>
                      <a:pt x="2" y="1"/>
                      <a:pt x="2" y="1"/>
                    </a:cubicBezTo>
                    <a:cubicBezTo>
                      <a:pt x="2" y="0"/>
                      <a:pt x="3" y="0"/>
                      <a:pt x="3" y="0"/>
                    </a:cubicBezTo>
                    <a:cubicBezTo>
                      <a:pt x="3" y="0"/>
                      <a:pt x="3" y="0"/>
                      <a:pt x="3" y="0"/>
                    </a:cubicBezTo>
                    <a:cubicBezTo>
                      <a:pt x="3" y="0"/>
                      <a:pt x="3" y="0"/>
                      <a:pt x="2" y="0"/>
                    </a:cubicBezTo>
                    <a:cubicBezTo>
                      <a:pt x="2" y="0"/>
                      <a:pt x="2" y="0"/>
                      <a:pt x="1" y="0"/>
                    </a:cubicBezTo>
                    <a:cubicBezTo>
                      <a:pt x="1" y="0"/>
                      <a:pt x="1" y="0"/>
                      <a:pt x="0" y="0"/>
                    </a:cubicBezTo>
                    <a:cubicBezTo>
                      <a:pt x="0" y="0"/>
                      <a:pt x="0" y="0"/>
                      <a:pt x="0" y="1"/>
                    </a:cubicBezTo>
                    <a:cubicBezTo>
                      <a:pt x="0" y="1"/>
                      <a:pt x="1" y="1"/>
                      <a:pt x="1" y="1"/>
                    </a:cubicBezTo>
                    <a:cubicBezTo>
                      <a:pt x="1" y="1"/>
                      <a:pt x="2" y="1"/>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250" name="Freeform 1191"/>
              <p:cNvSpPr>
                <a:spLocks/>
              </p:cNvSpPr>
              <p:nvPr/>
            </p:nvSpPr>
            <p:spPr bwMode="auto">
              <a:xfrm>
                <a:off x="1874" y="2803"/>
                <a:ext cx="3" cy="5"/>
              </a:xfrm>
              <a:custGeom>
                <a:avLst/>
                <a:gdLst>
                  <a:gd name="T0" fmla="*/ 0 w 1"/>
                  <a:gd name="T1" fmla="*/ 2 h 2"/>
                  <a:gd name="T2" fmla="*/ 1 w 1"/>
                  <a:gd name="T3" fmla="*/ 1 h 2"/>
                  <a:gd name="T4" fmla="*/ 1 w 1"/>
                  <a:gd name="T5" fmla="*/ 1 h 2"/>
                  <a:gd name="T6" fmla="*/ 1 w 1"/>
                  <a:gd name="T7" fmla="*/ 0 h 2"/>
                  <a:gd name="T8" fmla="*/ 1 w 1"/>
                  <a:gd name="T9" fmla="*/ 0 h 2"/>
                  <a:gd name="T10" fmla="*/ 0 w 1"/>
                  <a:gd name="T11" fmla="*/ 1 h 2"/>
                  <a:gd name="T12" fmla="*/ 0 w 1"/>
                  <a:gd name="T13" fmla="*/ 1 h 2"/>
                  <a:gd name="T14" fmla="*/ 0 w 1"/>
                  <a:gd name="T15" fmla="*/ 2 h 2"/>
                  <a:gd name="T16" fmla="*/ 0 w 1"/>
                  <a:gd name="T17" fmla="*/ 2 h 2"/>
                  <a:gd name="T18" fmla="*/ 0 w 1"/>
                  <a:gd name="T19"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 h="2">
                    <a:moveTo>
                      <a:pt x="0" y="2"/>
                    </a:moveTo>
                    <a:cubicBezTo>
                      <a:pt x="0" y="1"/>
                      <a:pt x="1" y="1"/>
                      <a:pt x="1" y="1"/>
                    </a:cubicBezTo>
                    <a:cubicBezTo>
                      <a:pt x="1" y="1"/>
                      <a:pt x="1" y="1"/>
                      <a:pt x="1" y="1"/>
                    </a:cubicBezTo>
                    <a:cubicBezTo>
                      <a:pt x="1" y="1"/>
                      <a:pt x="1" y="0"/>
                      <a:pt x="1" y="0"/>
                    </a:cubicBezTo>
                    <a:cubicBezTo>
                      <a:pt x="1" y="0"/>
                      <a:pt x="1" y="0"/>
                      <a:pt x="1" y="0"/>
                    </a:cubicBezTo>
                    <a:cubicBezTo>
                      <a:pt x="1" y="0"/>
                      <a:pt x="1" y="1"/>
                      <a:pt x="0" y="1"/>
                    </a:cubicBezTo>
                    <a:cubicBezTo>
                      <a:pt x="0" y="1"/>
                      <a:pt x="0" y="1"/>
                      <a:pt x="0" y="1"/>
                    </a:cubicBezTo>
                    <a:cubicBezTo>
                      <a:pt x="0" y="1"/>
                      <a:pt x="0" y="1"/>
                      <a:pt x="0" y="2"/>
                    </a:cubicBezTo>
                    <a:cubicBezTo>
                      <a:pt x="0" y="2"/>
                      <a:pt x="0" y="2"/>
                      <a:pt x="0" y="2"/>
                    </a:cubicBezTo>
                    <a:cubicBezTo>
                      <a:pt x="0" y="2"/>
                      <a:pt x="0" y="2"/>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251" name="Freeform 1192"/>
              <p:cNvSpPr>
                <a:spLocks/>
              </p:cNvSpPr>
              <p:nvPr/>
            </p:nvSpPr>
            <p:spPr bwMode="auto">
              <a:xfrm>
                <a:off x="483" y="2024"/>
                <a:ext cx="1578" cy="1354"/>
              </a:xfrm>
              <a:custGeom>
                <a:avLst/>
                <a:gdLst>
                  <a:gd name="T0" fmla="*/ 594 w 667"/>
                  <a:gd name="T1" fmla="*/ 341 h 572"/>
                  <a:gd name="T2" fmla="*/ 573 w 667"/>
                  <a:gd name="T3" fmla="*/ 314 h 572"/>
                  <a:gd name="T4" fmla="*/ 492 w 667"/>
                  <a:gd name="T5" fmla="*/ 307 h 572"/>
                  <a:gd name="T6" fmla="*/ 453 w 667"/>
                  <a:gd name="T7" fmla="*/ 329 h 572"/>
                  <a:gd name="T8" fmla="*/ 411 w 667"/>
                  <a:gd name="T9" fmla="*/ 311 h 572"/>
                  <a:gd name="T10" fmla="*/ 375 w 667"/>
                  <a:gd name="T11" fmla="*/ 309 h 572"/>
                  <a:gd name="T12" fmla="*/ 348 w 667"/>
                  <a:gd name="T13" fmla="*/ 271 h 572"/>
                  <a:gd name="T14" fmla="*/ 395 w 667"/>
                  <a:gd name="T15" fmla="*/ 254 h 572"/>
                  <a:gd name="T16" fmla="*/ 419 w 667"/>
                  <a:gd name="T17" fmla="*/ 236 h 572"/>
                  <a:gd name="T18" fmla="*/ 434 w 667"/>
                  <a:gd name="T19" fmla="*/ 205 h 572"/>
                  <a:gd name="T20" fmla="*/ 464 w 667"/>
                  <a:gd name="T21" fmla="*/ 184 h 572"/>
                  <a:gd name="T22" fmla="*/ 499 w 667"/>
                  <a:gd name="T23" fmla="*/ 159 h 572"/>
                  <a:gd name="T24" fmla="*/ 500 w 667"/>
                  <a:gd name="T25" fmla="*/ 142 h 572"/>
                  <a:gd name="T26" fmla="*/ 529 w 667"/>
                  <a:gd name="T27" fmla="*/ 124 h 572"/>
                  <a:gd name="T28" fmla="*/ 528 w 667"/>
                  <a:gd name="T29" fmla="*/ 109 h 572"/>
                  <a:gd name="T30" fmla="*/ 513 w 667"/>
                  <a:gd name="T31" fmla="*/ 92 h 572"/>
                  <a:gd name="T32" fmla="*/ 494 w 667"/>
                  <a:gd name="T33" fmla="*/ 87 h 572"/>
                  <a:gd name="T34" fmla="*/ 445 w 667"/>
                  <a:gd name="T35" fmla="*/ 68 h 572"/>
                  <a:gd name="T36" fmla="*/ 428 w 667"/>
                  <a:gd name="T37" fmla="*/ 131 h 572"/>
                  <a:gd name="T38" fmla="*/ 360 w 667"/>
                  <a:gd name="T39" fmla="*/ 121 h 572"/>
                  <a:gd name="T40" fmla="*/ 381 w 667"/>
                  <a:gd name="T41" fmla="*/ 76 h 572"/>
                  <a:gd name="T42" fmla="*/ 399 w 667"/>
                  <a:gd name="T43" fmla="*/ 55 h 572"/>
                  <a:gd name="T44" fmla="*/ 433 w 667"/>
                  <a:gd name="T45" fmla="*/ 26 h 572"/>
                  <a:gd name="T46" fmla="*/ 405 w 667"/>
                  <a:gd name="T47" fmla="*/ 33 h 572"/>
                  <a:gd name="T48" fmla="*/ 392 w 667"/>
                  <a:gd name="T49" fmla="*/ 4 h 572"/>
                  <a:gd name="T50" fmla="*/ 374 w 667"/>
                  <a:gd name="T51" fmla="*/ 37 h 572"/>
                  <a:gd name="T52" fmla="*/ 357 w 667"/>
                  <a:gd name="T53" fmla="*/ 38 h 572"/>
                  <a:gd name="T54" fmla="*/ 318 w 667"/>
                  <a:gd name="T55" fmla="*/ 41 h 572"/>
                  <a:gd name="T56" fmla="*/ 284 w 667"/>
                  <a:gd name="T57" fmla="*/ 53 h 572"/>
                  <a:gd name="T58" fmla="*/ 235 w 667"/>
                  <a:gd name="T59" fmla="*/ 44 h 572"/>
                  <a:gd name="T60" fmla="*/ 201 w 667"/>
                  <a:gd name="T61" fmla="*/ 46 h 572"/>
                  <a:gd name="T62" fmla="*/ 130 w 667"/>
                  <a:gd name="T63" fmla="*/ 53 h 572"/>
                  <a:gd name="T64" fmla="*/ 96 w 667"/>
                  <a:gd name="T65" fmla="*/ 44 h 572"/>
                  <a:gd name="T66" fmla="*/ 52 w 667"/>
                  <a:gd name="T67" fmla="*/ 106 h 572"/>
                  <a:gd name="T68" fmla="*/ 13 w 667"/>
                  <a:gd name="T69" fmla="*/ 131 h 572"/>
                  <a:gd name="T70" fmla="*/ 7 w 667"/>
                  <a:gd name="T71" fmla="*/ 161 h 572"/>
                  <a:gd name="T72" fmla="*/ 17 w 667"/>
                  <a:gd name="T73" fmla="*/ 185 h 572"/>
                  <a:gd name="T74" fmla="*/ 23 w 667"/>
                  <a:gd name="T75" fmla="*/ 209 h 572"/>
                  <a:gd name="T76" fmla="*/ 28 w 667"/>
                  <a:gd name="T77" fmla="*/ 211 h 572"/>
                  <a:gd name="T78" fmla="*/ 61 w 667"/>
                  <a:gd name="T79" fmla="*/ 171 h 572"/>
                  <a:gd name="T80" fmla="*/ 80 w 667"/>
                  <a:gd name="T81" fmla="*/ 164 h 572"/>
                  <a:gd name="T82" fmla="*/ 107 w 667"/>
                  <a:gd name="T83" fmla="*/ 154 h 572"/>
                  <a:gd name="T84" fmla="*/ 147 w 667"/>
                  <a:gd name="T85" fmla="*/ 158 h 572"/>
                  <a:gd name="T86" fmla="*/ 168 w 667"/>
                  <a:gd name="T87" fmla="*/ 171 h 572"/>
                  <a:gd name="T88" fmla="*/ 178 w 667"/>
                  <a:gd name="T89" fmla="*/ 193 h 572"/>
                  <a:gd name="T90" fmla="*/ 190 w 667"/>
                  <a:gd name="T91" fmla="*/ 203 h 572"/>
                  <a:gd name="T92" fmla="*/ 196 w 667"/>
                  <a:gd name="T93" fmla="*/ 223 h 572"/>
                  <a:gd name="T94" fmla="*/ 211 w 667"/>
                  <a:gd name="T95" fmla="*/ 277 h 572"/>
                  <a:gd name="T96" fmla="*/ 266 w 667"/>
                  <a:gd name="T97" fmla="*/ 312 h 572"/>
                  <a:gd name="T98" fmla="*/ 259 w 667"/>
                  <a:gd name="T99" fmla="*/ 293 h 572"/>
                  <a:gd name="T100" fmla="*/ 322 w 667"/>
                  <a:gd name="T101" fmla="*/ 328 h 572"/>
                  <a:gd name="T102" fmla="*/ 400 w 667"/>
                  <a:gd name="T103" fmla="*/ 326 h 572"/>
                  <a:gd name="T104" fmla="*/ 448 w 667"/>
                  <a:gd name="T105" fmla="*/ 329 h 572"/>
                  <a:gd name="T106" fmla="*/ 454 w 667"/>
                  <a:gd name="T107" fmla="*/ 388 h 572"/>
                  <a:gd name="T108" fmla="*/ 520 w 667"/>
                  <a:gd name="T109" fmla="*/ 448 h 572"/>
                  <a:gd name="T110" fmla="*/ 540 w 667"/>
                  <a:gd name="T111" fmla="*/ 515 h 572"/>
                  <a:gd name="T112" fmla="*/ 545 w 667"/>
                  <a:gd name="T113" fmla="*/ 543 h 572"/>
                  <a:gd name="T114" fmla="*/ 562 w 667"/>
                  <a:gd name="T115" fmla="*/ 561 h 572"/>
                  <a:gd name="T116" fmla="*/ 570 w 667"/>
                  <a:gd name="T117" fmla="*/ 569 h 572"/>
                  <a:gd name="T118" fmla="*/ 571 w 667"/>
                  <a:gd name="T119" fmla="*/ 525 h 572"/>
                  <a:gd name="T120" fmla="*/ 591 w 667"/>
                  <a:gd name="T121" fmla="*/ 488 h 572"/>
                  <a:gd name="T122" fmla="*/ 613 w 667"/>
                  <a:gd name="T123" fmla="*/ 451 h 572"/>
                  <a:gd name="T124" fmla="*/ 650 w 667"/>
                  <a:gd name="T125" fmla="*/ 399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67" h="572">
                    <a:moveTo>
                      <a:pt x="666" y="349"/>
                    </a:moveTo>
                    <a:cubicBezTo>
                      <a:pt x="666" y="348"/>
                      <a:pt x="666" y="348"/>
                      <a:pt x="666" y="347"/>
                    </a:cubicBezTo>
                    <a:cubicBezTo>
                      <a:pt x="666" y="347"/>
                      <a:pt x="666" y="347"/>
                      <a:pt x="665" y="347"/>
                    </a:cubicBezTo>
                    <a:cubicBezTo>
                      <a:pt x="665" y="347"/>
                      <a:pt x="665" y="346"/>
                      <a:pt x="665" y="346"/>
                    </a:cubicBezTo>
                    <a:cubicBezTo>
                      <a:pt x="664" y="345"/>
                      <a:pt x="664" y="344"/>
                      <a:pt x="663" y="343"/>
                    </a:cubicBezTo>
                    <a:cubicBezTo>
                      <a:pt x="663" y="343"/>
                      <a:pt x="663" y="343"/>
                      <a:pt x="663" y="342"/>
                    </a:cubicBezTo>
                    <a:cubicBezTo>
                      <a:pt x="663" y="342"/>
                      <a:pt x="663" y="342"/>
                      <a:pt x="663" y="341"/>
                    </a:cubicBezTo>
                    <a:cubicBezTo>
                      <a:pt x="661" y="341"/>
                      <a:pt x="660" y="341"/>
                      <a:pt x="659" y="341"/>
                    </a:cubicBezTo>
                    <a:cubicBezTo>
                      <a:pt x="659" y="341"/>
                      <a:pt x="658" y="341"/>
                      <a:pt x="658" y="341"/>
                    </a:cubicBezTo>
                    <a:cubicBezTo>
                      <a:pt x="657" y="341"/>
                      <a:pt x="657" y="341"/>
                      <a:pt x="656" y="342"/>
                    </a:cubicBezTo>
                    <a:cubicBezTo>
                      <a:pt x="656" y="341"/>
                      <a:pt x="656" y="341"/>
                      <a:pt x="655" y="341"/>
                    </a:cubicBezTo>
                    <a:cubicBezTo>
                      <a:pt x="655" y="341"/>
                      <a:pt x="655" y="341"/>
                      <a:pt x="654" y="341"/>
                    </a:cubicBezTo>
                    <a:cubicBezTo>
                      <a:pt x="654" y="340"/>
                      <a:pt x="653" y="340"/>
                      <a:pt x="653" y="340"/>
                    </a:cubicBezTo>
                    <a:cubicBezTo>
                      <a:pt x="653" y="340"/>
                      <a:pt x="652" y="340"/>
                      <a:pt x="652" y="340"/>
                    </a:cubicBezTo>
                    <a:cubicBezTo>
                      <a:pt x="651" y="340"/>
                      <a:pt x="651" y="340"/>
                      <a:pt x="651" y="340"/>
                    </a:cubicBezTo>
                    <a:cubicBezTo>
                      <a:pt x="650" y="339"/>
                      <a:pt x="649" y="339"/>
                      <a:pt x="648" y="338"/>
                    </a:cubicBezTo>
                    <a:cubicBezTo>
                      <a:pt x="648" y="338"/>
                      <a:pt x="647" y="337"/>
                      <a:pt x="646" y="337"/>
                    </a:cubicBezTo>
                    <a:cubicBezTo>
                      <a:pt x="646" y="336"/>
                      <a:pt x="646" y="336"/>
                      <a:pt x="645" y="336"/>
                    </a:cubicBezTo>
                    <a:cubicBezTo>
                      <a:pt x="645" y="336"/>
                      <a:pt x="645" y="336"/>
                      <a:pt x="644" y="336"/>
                    </a:cubicBezTo>
                    <a:cubicBezTo>
                      <a:pt x="644" y="336"/>
                      <a:pt x="643" y="336"/>
                      <a:pt x="643" y="336"/>
                    </a:cubicBezTo>
                    <a:cubicBezTo>
                      <a:pt x="642" y="336"/>
                      <a:pt x="641" y="335"/>
                      <a:pt x="640" y="335"/>
                    </a:cubicBezTo>
                    <a:cubicBezTo>
                      <a:pt x="640" y="335"/>
                      <a:pt x="639" y="335"/>
                      <a:pt x="639" y="335"/>
                    </a:cubicBezTo>
                    <a:cubicBezTo>
                      <a:pt x="638" y="335"/>
                      <a:pt x="638" y="335"/>
                      <a:pt x="637" y="335"/>
                    </a:cubicBezTo>
                    <a:cubicBezTo>
                      <a:pt x="637" y="335"/>
                      <a:pt x="637" y="335"/>
                      <a:pt x="636" y="335"/>
                    </a:cubicBezTo>
                    <a:cubicBezTo>
                      <a:pt x="636" y="335"/>
                      <a:pt x="635" y="335"/>
                      <a:pt x="635" y="335"/>
                    </a:cubicBezTo>
                    <a:cubicBezTo>
                      <a:pt x="635" y="335"/>
                      <a:pt x="634" y="335"/>
                      <a:pt x="634" y="335"/>
                    </a:cubicBezTo>
                    <a:cubicBezTo>
                      <a:pt x="634" y="335"/>
                      <a:pt x="634" y="335"/>
                      <a:pt x="633" y="336"/>
                    </a:cubicBezTo>
                    <a:cubicBezTo>
                      <a:pt x="633" y="336"/>
                      <a:pt x="633" y="336"/>
                      <a:pt x="633" y="336"/>
                    </a:cubicBezTo>
                    <a:cubicBezTo>
                      <a:pt x="633" y="336"/>
                      <a:pt x="632" y="336"/>
                      <a:pt x="632" y="336"/>
                    </a:cubicBezTo>
                    <a:cubicBezTo>
                      <a:pt x="632" y="336"/>
                      <a:pt x="631" y="335"/>
                      <a:pt x="631" y="335"/>
                    </a:cubicBezTo>
                    <a:cubicBezTo>
                      <a:pt x="631" y="335"/>
                      <a:pt x="631" y="335"/>
                      <a:pt x="631" y="336"/>
                    </a:cubicBezTo>
                    <a:cubicBezTo>
                      <a:pt x="631" y="336"/>
                      <a:pt x="630" y="335"/>
                      <a:pt x="630" y="335"/>
                    </a:cubicBezTo>
                    <a:cubicBezTo>
                      <a:pt x="630" y="335"/>
                      <a:pt x="630" y="336"/>
                      <a:pt x="630" y="336"/>
                    </a:cubicBezTo>
                    <a:cubicBezTo>
                      <a:pt x="630" y="336"/>
                      <a:pt x="630" y="336"/>
                      <a:pt x="630" y="336"/>
                    </a:cubicBezTo>
                    <a:cubicBezTo>
                      <a:pt x="630" y="336"/>
                      <a:pt x="629" y="336"/>
                      <a:pt x="629" y="336"/>
                    </a:cubicBezTo>
                    <a:cubicBezTo>
                      <a:pt x="629" y="336"/>
                      <a:pt x="629" y="336"/>
                      <a:pt x="629" y="335"/>
                    </a:cubicBezTo>
                    <a:cubicBezTo>
                      <a:pt x="629" y="335"/>
                      <a:pt x="629" y="335"/>
                      <a:pt x="628" y="335"/>
                    </a:cubicBezTo>
                    <a:cubicBezTo>
                      <a:pt x="628" y="336"/>
                      <a:pt x="629" y="336"/>
                      <a:pt x="629" y="336"/>
                    </a:cubicBezTo>
                    <a:cubicBezTo>
                      <a:pt x="629" y="336"/>
                      <a:pt x="628" y="336"/>
                      <a:pt x="628" y="336"/>
                    </a:cubicBezTo>
                    <a:cubicBezTo>
                      <a:pt x="628" y="336"/>
                      <a:pt x="627" y="336"/>
                      <a:pt x="627" y="336"/>
                    </a:cubicBezTo>
                    <a:cubicBezTo>
                      <a:pt x="627" y="336"/>
                      <a:pt x="627" y="336"/>
                      <a:pt x="626" y="336"/>
                    </a:cubicBezTo>
                    <a:cubicBezTo>
                      <a:pt x="626" y="336"/>
                      <a:pt x="626" y="336"/>
                      <a:pt x="625" y="336"/>
                    </a:cubicBezTo>
                    <a:cubicBezTo>
                      <a:pt x="624" y="336"/>
                      <a:pt x="623" y="336"/>
                      <a:pt x="622" y="335"/>
                    </a:cubicBezTo>
                    <a:cubicBezTo>
                      <a:pt x="622" y="335"/>
                      <a:pt x="622" y="335"/>
                      <a:pt x="621" y="336"/>
                    </a:cubicBezTo>
                    <a:cubicBezTo>
                      <a:pt x="621" y="336"/>
                      <a:pt x="621" y="336"/>
                      <a:pt x="621" y="336"/>
                    </a:cubicBezTo>
                    <a:cubicBezTo>
                      <a:pt x="622" y="336"/>
                      <a:pt x="622" y="336"/>
                      <a:pt x="622" y="336"/>
                    </a:cubicBezTo>
                    <a:cubicBezTo>
                      <a:pt x="622" y="336"/>
                      <a:pt x="622" y="336"/>
                      <a:pt x="622" y="336"/>
                    </a:cubicBezTo>
                    <a:cubicBezTo>
                      <a:pt x="621" y="336"/>
                      <a:pt x="621" y="336"/>
                      <a:pt x="621" y="336"/>
                    </a:cubicBezTo>
                    <a:cubicBezTo>
                      <a:pt x="621" y="336"/>
                      <a:pt x="621" y="336"/>
                      <a:pt x="621" y="336"/>
                    </a:cubicBezTo>
                    <a:cubicBezTo>
                      <a:pt x="621" y="336"/>
                      <a:pt x="621" y="337"/>
                      <a:pt x="621" y="337"/>
                    </a:cubicBezTo>
                    <a:cubicBezTo>
                      <a:pt x="620" y="337"/>
                      <a:pt x="620" y="337"/>
                      <a:pt x="620" y="337"/>
                    </a:cubicBezTo>
                    <a:cubicBezTo>
                      <a:pt x="620" y="337"/>
                      <a:pt x="620" y="337"/>
                      <a:pt x="620" y="338"/>
                    </a:cubicBezTo>
                    <a:cubicBezTo>
                      <a:pt x="620" y="338"/>
                      <a:pt x="620" y="338"/>
                      <a:pt x="620" y="338"/>
                    </a:cubicBezTo>
                    <a:cubicBezTo>
                      <a:pt x="619" y="338"/>
                      <a:pt x="619" y="338"/>
                      <a:pt x="619" y="338"/>
                    </a:cubicBezTo>
                    <a:cubicBezTo>
                      <a:pt x="619" y="338"/>
                      <a:pt x="619" y="338"/>
                      <a:pt x="619" y="337"/>
                    </a:cubicBezTo>
                    <a:cubicBezTo>
                      <a:pt x="618" y="337"/>
                      <a:pt x="618" y="338"/>
                      <a:pt x="618" y="338"/>
                    </a:cubicBezTo>
                    <a:cubicBezTo>
                      <a:pt x="618" y="338"/>
                      <a:pt x="618" y="338"/>
                      <a:pt x="618" y="338"/>
                    </a:cubicBezTo>
                    <a:cubicBezTo>
                      <a:pt x="618" y="339"/>
                      <a:pt x="618" y="339"/>
                      <a:pt x="618" y="340"/>
                    </a:cubicBezTo>
                    <a:cubicBezTo>
                      <a:pt x="618" y="340"/>
                      <a:pt x="618" y="340"/>
                      <a:pt x="618" y="341"/>
                    </a:cubicBezTo>
                    <a:cubicBezTo>
                      <a:pt x="618" y="340"/>
                      <a:pt x="618" y="340"/>
                      <a:pt x="617" y="340"/>
                    </a:cubicBezTo>
                    <a:cubicBezTo>
                      <a:pt x="617" y="339"/>
                      <a:pt x="618" y="339"/>
                      <a:pt x="618" y="339"/>
                    </a:cubicBezTo>
                    <a:cubicBezTo>
                      <a:pt x="617" y="338"/>
                      <a:pt x="617" y="338"/>
                      <a:pt x="617" y="338"/>
                    </a:cubicBezTo>
                    <a:cubicBezTo>
                      <a:pt x="617" y="337"/>
                      <a:pt x="617" y="337"/>
                      <a:pt x="618" y="337"/>
                    </a:cubicBezTo>
                    <a:cubicBezTo>
                      <a:pt x="618" y="337"/>
                      <a:pt x="618" y="336"/>
                      <a:pt x="618" y="336"/>
                    </a:cubicBezTo>
                    <a:cubicBezTo>
                      <a:pt x="618" y="336"/>
                      <a:pt x="618" y="336"/>
                      <a:pt x="618" y="336"/>
                    </a:cubicBezTo>
                    <a:cubicBezTo>
                      <a:pt x="617" y="336"/>
                      <a:pt x="617" y="336"/>
                      <a:pt x="617" y="336"/>
                    </a:cubicBezTo>
                    <a:cubicBezTo>
                      <a:pt x="617" y="336"/>
                      <a:pt x="617" y="336"/>
                      <a:pt x="618" y="335"/>
                    </a:cubicBezTo>
                    <a:cubicBezTo>
                      <a:pt x="617" y="335"/>
                      <a:pt x="617" y="335"/>
                      <a:pt x="616" y="334"/>
                    </a:cubicBezTo>
                    <a:cubicBezTo>
                      <a:pt x="616" y="334"/>
                      <a:pt x="616" y="334"/>
                      <a:pt x="615" y="334"/>
                    </a:cubicBezTo>
                    <a:cubicBezTo>
                      <a:pt x="615" y="334"/>
                      <a:pt x="615" y="334"/>
                      <a:pt x="615" y="334"/>
                    </a:cubicBezTo>
                    <a:cubicBezTo>
                      <a:pt x="614" y="334"/>
                      <a:pt x="614" y="334"/>
                      <a:pt x="613" y="334"/>
                    </a:cubicBezTo>
                    <a:cubicBezTo>
                      <a:pt x="613" y="334"/>
                      <a:pt x="613" y="334"/>
                      <a:pt x="613" y="334"/>
                    </a:cubicBezTo>
                    <a:cubicBezTo>
                      <a:pt x="613" y="335"/>
                      <a:pt x="613" y="335"/>
                      <a:pt x="612" y="335"/>
                    </a:cubicBezTo>
                    <a:cubicBezTo>
                      <a:pt x="612" y="335"/>
                      <a:pt x="612" y="334"/>
                      <a:pt x="612" y="334"/>
                    </a:cubicBezTo>
                    <a:cubicBezTo>
                      <a:pt x="612" y="334"/>
                      <a:pt x="612" y="334"/>
                      <a:pt x="611" y="334"/>
                    </a:cubicBezTo>
                    <a:cubicBezTo>
                      <a:pt x="611" y="334"/>
                      <a:pt x="611" y="334"/>
                      <a:pt x="611" y="334"/>
                    </a:cubicBezTo>
                    <a:cubicBezTo>
                      <a:pt x="611" y="334"/>
                      <a:pt x="611" y="333"/>
                      <a:pt x="611" y="333"/>
                    </a:cubicBezTo>
                    <a:cubicBezTo>
                      <a:pt x="610" y="333"/>
                      <a:pt x="610" y="333"/>
                      <a:pt x="610" y="334"/>
                    </a:cubicBezTo>
                    <a:cubicBezTo>
                      <a:pt x="610" y="333"/>
                      <a:pt x="610" y="333"/>
                      <a:pt x="609" y="333"/>
                    </a:cubicBezTo>
                    <a:cubicBezTo>
                      <a:pt x="609" y="333"/>
                      <a:pt x="609" y="333"/>
                      <a:pt x="609" y="333"/>
                    </a:cubicBezTo>
                    <a:cubicBezTo>
                      <a:pt x="609" y="333"/>
                      <a:pt x="608" y="333"/>
                      <a:pt x="608" y="334"/>
                    </a:cubicBezTo>
                    <a:cubicBezTo>
                      <a:pt x="608" y="333"/>
                      <a:pt x="608" y="333"/>
                      <a:pt x="608" y="333"/>
                    </a:cubicBezTo>
                    <a:cubicBezTo>
                      <a:pt x="608" y="333"/>
                      <a:pt x="608" y="333"/>
                      <a:pt x="608" y="333"/>
                    </a:cubicBezTo>
                    <a:cubicBezTo>
                      <a:pt x="608" y="333"/>
                      <a:pt x="607" y="333"/>
                      <a:pt x="607" y="333"/>
                    </a:cubicBezTo>
                    <a:cubicBezTo>
                      <a:pt x="607" y="333"/>
                      <a:pt x="607" y="333"/>
                      <a:pt x="607" y="333"/>
                    </a:cubicBezTo>
                    <a:cubicBezTo>
                      <a:pt x="606" y="333"/>
                      <a:pt x="606" y="333"/>
                      <a:pt x="606" y="333"/>
                    </a:cubicBezTo>
                    <a:cubicBezTo>
                      <a:pt x="605" y="333"/>
                      <a:pt x="605" y="333"/>
                      <a:pt x="604" y="332"/>
                    </a:cubicBezTo>
                    <a:cubicBezTo>
                      <a:pt x="604" y="332"/>
                      <a:pt x="604" y="332"/>
                      <a:pt x="604" y="332"/>
                    </a:cubicBezTo>
                    <a:cubicBezTo>
                      <a:pt x="604" y="333"/>
                      <a:pt x="604" y="333"/>
                      <a:pt x="604" y="333"/>
                    </a:cubicBezTo>
                    <a:cubicBezTo>
                      <a:pt x="603" y="333"/>
                      <a:pt x="603" y="333"/>
                      <a:pt x="603" y="332"/>
                    </a:cubicBezTo>
                    <a:cubicBezTo>
                      <a:pt x="602" y="333"/>
                      <a:pt x="602" y="333"/>
                      <a:pt x="602" y="333"/>
                    </a:cubicBezTo>
                    <a:cubicBezTo>
                      <a:pt x="602" y="333"/>
                      <a:pt x="602" y="333"/>
                      <a:pt x="602" y="333"/>
                    </a:cubicBezTo>
                    <a:cubicBezTo>
                      <a:pt x="602" y="333"/>
                      <a:pt x="602" y="333"/>
                      <a:pt x="602" y="333"/>
                    </a:cubicBezTo>
                    <a:cubicBezTo>
                      <a:pt x="601" y="333"/>
                      <a:pt x="601" y="333"/>
                      <a:pt x="601" y="333"/>
                    </a:cubicBezTo>
                    <a:cubicBezTo>
                      <a:pt x="601" y="333"/>
                      <a:pt x="600" y="333"/>
                      <a:pt x="600" y="333"/>
                    </a:cubicBezTo>
                    <a:cubicBezTo>
                      <a:pt x="600" y="333"/>
                      <a:pt x="600" y="333"/>
                      <a:pt x="599" y="333"/>
                    </a:cubicBezTo>
                    <a:cubicBezTo>
                      <a:pt x="599" y="334"/>
                      <a:pt x="599" y="334"/>
                      <a:pt x="599" y="334"/>
                    </a:cubicBezTo>
                    <a:cubicBezTo>
                      <a:pt x="599" y="334"/>
                      <a:pt x="599" y="334"/>
                      <a:pt x="599" y="335"/>
                    </a:cubicBezTo>
                    <a:cubicBezTo>
                      <a:pt x="599" y="335"/>
                      <a:pt x="598" y="335"/>
                      <a:pt x="598" y="336"/>
                    </a:cubicBezTo>
                    <a:cubicBezTo>
                      <a:pt x="598" y="336"/>
                      <a:pt x="597" y="336"/>
                      <a:pt x="597" y="336"/>
                    </a:cubicBezTo>
                    <a:cubicBezTo>
                      <a:pt x="596" y="337"/>
                      <a:pt x="596" y="337"/>
                      <a:pt x="595" y="337"/>
                    </a:cubicBezTo>
                    <a:cubicBezTo>
                      <a:pt x="595" y="338"/>
                      <a:pt x="595" y="338"/>
                      <a:pt x="595" y="338"/>
                    </a:cubicBezTo>
                    <a:cubicBezTo>
                      <a:pt x="594" y="339"/>
                      <a:pt x="594" y="339"/>
                      <a:pt x="594" y="339"/>
                    </a:cubicBezTo>
                    <a:cubicBezTo>
                      <a:pt x="594" y="340"/>
                      <a:pt x="594" y="340"/>
                      <a:pt x="594" y="341"/>
                    </a:cubicBezTo>
                    <a:cubicBezTo>
                      <a:pt x="594" y="341"/>
                      <a:pt x="594" y="341"/>
                      <a:pt x="594" y="341"/>
                    </a:cubicBezTo>
                    <a:cubicBezTo>
                      <a:pt x="594" y="341"/>
                      <a:pt x="593" y="342"/>
                      <a:pt x="593" y="342"/>
                    </a:cubicBezTo>
                    <a:cubicBezTo>
                      <a:pt x="593" y="342"/>
                      <a:pt x="593" y="342"/>
                      <a:pt x="593" y="342"/>
                    </a:cubicBezTo>
                    <a:cubicBezTo>
                      <a:pt x="593" y="343"/>
                      <a:pt x="594" y="343"/>
                      <a:pt x="594" y="343"/>
                    </a:cubicBezTo>
                    <a:cubicBezTo>
                      <a:pt x="594" y="344"/>
                      <a:pt x="594" y="344"/>
                      <a:pt x="594" y="344"/>
                    </a:cubicBezTo>
                    <a:cubicBezTo>
                      <a:pt x="594" y="344"/>
                      <a:pt x="593" y="344"/>
                      <a:pt x="593" y="344"/>
                    </a:cubicBezTo>
                    <a:cubicBezTo>
                      <a:pt x="593" y="343"/>
                      <a:pt x="593" y="343"/>
                      <a:pt x="592" y="343"/>
                    </a:cubicBezTo>
                    <a:cubicBezTo>
                      <a:pt x="592" y="343"/>
                      <a:pt x="592" y="343"/>
                      <a:pt x="592" y="342"/>
                    </a:cubicBezTo>
                    <a:cubicBezTo>
                      <a:pt x="593" y="342"/>
                      <a:pt x="593" y="342"/>
                      <a:pt x="593" y="342"/>
                    </a:cubicBezTo>
                    <a:cubicBezTo>
                      <a:pt x="593" y="341"/>
                      <a:pt x="593" y="341"/>
                      <a:pt x="594" y="341"/>
                    </a:cubicBezTo>
                    <a:cubicBezTo>
                      <a:pt x="594" y="341"/>
                      <a:pt x="593" y="340"/>
                      <a:pt x="593" y="340"/>
                    </a:cubicBezTo>
                    <a:cubicBezTo>
                      <a:pt x="593" y="340"/>
                      <a:pt x="593" y="339"/>
                      <a:pt x="594" y="339"/>
                    </a:cubicBezTo>
                    <a:cubicBezTo>
                      <a:pt x="594" y="339"/>
                      <a:pt x="593" y="339"/>
                      <a:pt x="593" y="339"/>
                    </a:cubicBezTo>
                    <a:cubicBezTo>
                      <a:pt x="593" y="339"/>
                      <a:pt x="593" y="339"/>
                      <a:pt x="593" y="339"/>
                    </a:cubicBezTo>
                    <a:cubicBezTo>
                      <a:pt x="592" y="339"/>
                      <a:pt x="592" y="339"/>
                      <a:pt x="592" y="339"/>
                    </a:cubicBezTo>
                    <a:cubicBezTo>
                      <a:pt x="591" y="339"/>
                      <a:pt x="591" y="339"/>
                      <a:pt x="590" y="339"/>
                    </a:cubicBezTo>
                    <a:cubicBezTo>
                      <a:pt x="590" y="339"/>
                      <a:pt x="590" y="339"/>
                      <a:pt x="589" y="339"/>
                    </a:cubicBezTo>
                    <a:cubicBezTo>
                      <a:pt x="589" y="339"/>
                      <a:pt x="589" y="340"/>
                      <a:pt x="589" y="340"/>
                    </a:cubicBezTo>
                    <a:cubicBezTo>
                      <a:pt x="588" y="340"/>
                      <a:pt x="588" y="340"/>
                      <a:pt x="588" y="339"/>
                    </a:cubicBezTo>
                    <a:cubicBezTo>
                      <a:pt x="588" y="339"/>
                      <a:pt x="588" y="339"/>
                      <a:pt x="589" y="339"/>
                    </a:cubicBezTo>
                    <a:cubicBezTo>
                      <a:pt x="589" y="339"/>
                      <a:pt x="589" y="339"/>
                      <a:pt x="589" y="339"/>
                    </a:cubicBezTo>
                    <a:cubicBezTo>
                      <a:pt x="590" y="339"/>
                      <a:pt x="590" y="339"/>
                      <a:pt x="590" y="338"/>
                    </a:cubicBezTo>
                    <a:cubicBezTo>
                      <a:pt x="591" y="338"/>
                      <a:pt x="591" y="338"/>
                      <a:pt x="592" y="338"/>
                    </a:cubicBezTo>
                    <a:cubicBezTo>
                      <a:pt x="592" y="338"/>
                      <a:pt x="592" y="338"/>
                      <a:pt x="592" y="338"/>
                    </a:cubicBezTo>
                    <a:cubicBezTo>
                      <a:pt x="593" y="338"/>
                      <a:pt x="593" y="338"/>
                      <a:pt x="593" y="337"/>
                    </a:cubicBezTo>
                    <a:cubicBezTo>
                      <a:pt x="593" y="337"/>
                      <a:pt x="593" y="337"/>
                      <a:pt x="593" y="337"/>
                    </a:cubicBezTo>
                    <a:cubicBezTo>
                      <a:pt x="594" y="337"/>
                      <a:pt x="594" y="337"/>
                      <a:pt x="594" y="337"/>
                    </a:cubicBezTo>
                    <a:cubicBezTo>
                      <a:pt x="594" y="337"/>
                      <a:pt x="594" y="337"/>
                      <a:pt x="594" y="337"/>
                    </a:cubicBezTo>
                    <a:cubicBezTo>
                      <a:pt x="595" y="337"/>
                      <a:pt x="595" y="337"/>
                      <a:pt x="595" y="337"/>
                    </a:cubicBezTo>
                    <a:cubicBezTo>
                      <a:pt x="596" y="337"/>
                      <a:pt x="596" y="336"/>
                      <a:pt x="596" y="336"/>
                    </a:cubicBezTo>
                    <a:cubicBezTo>
                      <a:pt x="596" y="336"/>
                      <a:pt x="596" y="336"/>
                      <a:pt x="596" y="335"/>
                    </a:cubicBezTo>
                    <a:cubicBezTo>
                      <a:pt x="597" y="335"/>
                      <a:pt x="597" y="334"/>
                      <a:pt x="597" y="334"/>
                    </a:cubicBezTo>
                    <a:cubicBezTo>
                      <a:pt x="597" y="334"/>
                      <a:pt x="597" y="333"/>
                      <a:pt x="597" y="333"/>
                    </a:cubicBezTo>
                    <a:cubicBezTo>
                      <a:pt x="597" y="333"/>
                      <a:pt x="597" y="333"/>
                      <a:pt x="598" y="333"/>
                    </a:cubicBezTo>
                    <a:cubicBezTo>
                      <a:pt x="598" y="332"/>
                      <a:pt x="598" y="332"/>
                      <a:pt x="598" y="332"/>
                    </a:cubicBezTo>
                    <a:cubicBezTo>
                      <a:pt x="597" y="332"/>
                      <a:pt x="597" y="332"/>
                      <a:pt x="596" y="332"/>
                    </a:cubicBezTo>
                    <a:cubicBezTo>
                      <a:pt x="596" y="332"/>
                      <a:pt x="595" y="332"/>
                      <a:pt x="595" y="331"/>
                    </a:cubicBezTo>
                    <a:cubicBezTo>
                      <a:pt x="595" y="332"/>
                      <a:pt x="594" y="332"/>
                      <a:pt x="594" y="332"/>
                    </a:cubicBezTo>
                    <a:cubicBezTo>
                      <a:pt x="594" y="332"/>
                      <a:pt x="593" y="332"/>
                      <a:pt x="593" y="332"/>
                    </a:cubicBezTo>
                    <a:cubicBezTo>
                      <a:pt x="592" y="333"/>
                      <a:pt x="592" y="333"/>
                      <a:pt x="592" y="333"/>
                    </a:cubicBezTo>
                    <a:cubicBezTo>
                      <a:pt x="591" y="333"/>
                      <a:pt x="590" y="333"/>
                      <a:pt x="590" y="332"/>
                    </a:cubicBezTo>
                    <a:cubicBezTo>
                      <a:pt x="589" y="333"/>
                      <a:pt x="589" y="333"/>
                      <a:pt x="588" y="333"/>
                    </a:cubicBezTo>
                    <a:cubicBezTo>
                      <a:pt x="588" y="333"/>
                      <a:pt x="587" y="334"/>
                      <a:pt x="587" y="334"/>
                    </a:cubicBezTo>
                    <a:cubicBezTo>
                      <a:pt x="587" y="334"/>
                      <a:pt x="587" y="334"/>
                      <a:pt x="587" y="334"/>
                    </a:cubicBezTo>
                    <a:cubicBezTo>
                      <a:pt x="587" y="334"/>
                      <a:pt x="587" y="334"/>
                      <a:pt x="588" y="335"/>
                    </a:cubicBezTo>
                    <a:cubicBezTo>
                      <a:pt x="588" y="335"/>
                      <a:pt x="588" y="335"/>
                      <a:pt x="588" y="335"/>
                    </a:cubicBezTo>
                    <a:cubicBezTo>
                      <a:pt x="588" y="335"/>
                      <a:pt x="588" y="335"/>
                      <a:pt x="587" y="335"/>
                    </a:cubicBezTo>
                    <a:cubicBezTo>
                      <a:pt x="587" y="335"/>
                      <a:pt x="587" y="335"/>
                      <a:pt x="587" y="335"/>
                    </a:cubicBezTo>
                    <a:cubicBezTo>
                      <a:pt x="587" y="335"/>
                      <a:pt x="587" y="336"/>
                      <a:pt x="587" y="336"/>
                    </a:cubicBezTo>
                    <a:cubicBezTo>
                      <a:pt x="587" y="336"/>
                      <a:pt x="586" y="336"/>
                      <a:pt x="586" y="335"/>
                    </a:cubicBezTo>
                    <a:cubicBezTo>
                      <a:pt x="586" y="335"/>
                      <a:pt x="586" y="335"/>
                      <a:pt x="586" y="335"/>
                    </a:cubicBezTo>
                    <a:cubicBezTo>
                      <a:pt x="586" y="336"/>
                      <a:pt x="585" y="336"/>
                      <a:pt x="585" y="336"/>
                    </a:cubicBezTo>
                    <a:cubicBezTo>
                      <a:pt x="585" y="336"/>
                      <a:pt x="584" y="337"/>
                      <a:pt x="584" y="337"/>
                    </a:cubicBezTo>
                    <a:cubicBezTo>
                      <a:pt x="584" y="338"/>
                      <a:pt x="583" y="338"/>
                      <a:pt x="583" y="339"/>
                    </a:cubicBezTo>
                    <a:cubicBezTo>
                      <a:pt x="583" y="338"/>
                      <a:pt x="583" y="338"/>
                      <a:pt x="584" y="337"/>
                    </a:cubicBezTo>
                    <a:cubicBezTo>
                      <a:pt x="584" y="337"/>
                      <a:pt x="584" y="337"/>
                      <a:pt x="584" y="337"/>
                    </a:cubicBezTo>
                    <a:cubicBezTo>
                      <a:pt x="584" y="336"/>
                      <a:pt x="584" y="336"/>
                      <a:pt x="584" y="336"/>
                    </a:cubicBezTo>
                    <a:cubicBezTo>
                      <a:pt x="584" y="336"/>
                      <a:pt x="584" y="336"/>
                      <a:pt x="584" y="336"/>
                    </a:cubicBezTo>
                    <a:cubicBezTo>
                      <a:pt x="584" y="336"/>
                      <a:pt x="583" y="336"/>
                      <a:pt x="583" y="336"/>
                    </a:cubicBezTo>
                    <a:cubicBezTo>
                      <a:pt x="583" y="336"/>
                      <a:pt x="583" y="336"/>
                      <a:pt x="582" y="336"/>
                    </a:cubicBezTo>
                    <a:cubicBezTo>
                      <a:pt x="582" y="337"/>
                      <a:pt x="582" y="337"/>
                      <a:pt x="582" y="337"/>
                    </a:cubicBezTo>
                    <a:cubicBezTo>
                      <a:pt x="582" y="338"/>
                      <a:pt x="582" y="338"/>
                      <a:pt x="582" y="338"/>
                    </a:cubicBezTo>
                    <a:cubicBezTo>
                      <a:pt x="582" y="339"/>
                      <a:pt x="581" y="339"/>
                      <a:pt x="581" y="339"/>
                    </a:cubicBezTo>
                    <a:cubicBezTo>
                      <a:pt x="581" y="339"/>
                      <a:pt x="581" y="338"/>
                      <a:pt x="582" y="338"/>
                    </a:cubicBezTo>
                    <a:cubicBezTo>
                      <a:pt x="582" y="337"/>
                      <a:pt x="582" y="337"/>
                      <a:pt x="582" y="337"/>
                    </a:cubicBezTo>
                    <a:cubicBezTo>
                      <a:pt x="582" y="336"/>
                      <a:pt x="582" y="336"/>
                      <a:pt x="583" y="335"/>
                    </a:cubicBezTo>
                    <a:cubicBezTo>
                      <a:pt x="583" y="335"/>
                      <a:pt x="583" y="334"/>
                      <a:pt x="583" y="334"/>
                    </a:cubicBezTo>
                    <a:cubicBezTo>
                      <a:pt x="583" y="334"/>
                      <a:pt x="583" y="333"/>
                      <a:pt x="584" y="333"/>
                    </a:cubicBezTo>
                    <a:cubicBezTo>
                      <a:pt x="584" y="333"/>
                      <a:pt x="584" y="333"/>
                      <a:pt x="584" y="333"/>
                    </a:cubicBezTo>
                    <a:cubicBezTo>
                      <a:pt x="585" y="332"/>
                      <a:pt x="585" y="332"/>
                      <a:pt x="585" y="332"/>
                    </a:cubicBezTo>
                    <a:cubicBezTo>
                      <a:pt x="586" y="332"/>
                      <a:pt x="586" y="332"/>
                      <a:pt x="586" y="331"/>
                    </a:cubicBezTo>
                    <a:cubicBezTo>
                      <a:pt x="586" y="331"/>
                      <a:pt x="587" y="331"/>
                      <a:pt x="587" y="330"/>
                    </a:cubicBezTo>
                    <a:cubicBezTo>
                      <a:pt x="587" y="330"/>
                      <a:pt x="588" y="329"/>
                      <a:pt x="589" y="328"/>
                    </a:cubicBezTo>
                    <a:cubicBezTo>
                      <a:pt x="589" y="328"/>
                      <a:pt x="589" y="328"/>
                      <a:pt x="589" y="328"/>
                    </a:cubicBezTo>
                    <a:cubicBezTo>
                      <a:pt x="589" y="328"/>
                      <a:pt x="589" y="327"/>
                      <a:pt x="589" y="327"/>
                    </a:cubicBezTo>
                    <a:cubicBezTo>
                      <a:pt x="589" y="327"/>
                      <a:pt x="589" y="327"/>
                      <a:pt x="589" y="327"/>
                    </a:cubicBezTo>
                    <a:cubicBezTo>
                      <a:pt x="589" y="327"/>
                      <a:pt x="589" y="327"/>
                      <a:pt x="589" y="326"/>
                    </a:cubicBezTo>
                    <a:cubicBezTo>
                      <a:pt x="589" y="326"/>
                      <a:pt x="589" y="326"/>
                      <a:pt x="589" y="326"/>
                    </a:cubicBezTo>
                    <a:cubicBezTo>
                      <a:pt x="589" y="326"/>
                      <a:pt x="589" y="326"/>
                      <a:pt x="589" y="325"/>
                    </a:cubicBezTo>
                    <a:cubicBezTo>
                      <a:pt x="589" y="325"/>
                      <a:pt x="588" y="325"/>
                      <a:pt x="588" y="325"/>
                    </a:cubicBezTo>
                    <a:cubicBezTo>
                      <a:pt x="588" y="325"/>
                      <a:pt x="587" y="325"/>
                      <a:pt x="587" y="325"/>
                    </a:cubicBezTo>
                    <a:cubicBezTo>
                      <a:pt x="587" y="325"/>
                      <a:pt x="587" y="326"/>
                      <a:pt x="587" y="326"/>
                    </a:cubicBezTo>
                    <a:cubicBezTo>
                      <a:pt x="586" y="325"/>
                      <a:pt x="586" y="325"/>
                      <a:pt x="586" y="325"/>
                    </a:cubicBezTo>
                    <a:cubicBezTo>
                      <a:pt x="586" y="325"/>
                      <a:pt x="585" y="324"/>
                      <a:pt x="585" y="324"/>
                    </a:cubicBezTo>
                    <a:cubicBezTo>
                      <a:pt x="585" y="323"/>
                      <a:pt x="584" y="323"/>
                      <a:pt x="584" y="322"/>
                    </a:cubicBezTo>
                    <a:cubicBezTo>
                      <a:pt x="583" y="322"/>
                      <a:pt x="583" y="321"/>
                      <a:pt x="583" y="321"/>
                    </a:cubicBezTo>
                    <a:cubicBezTo>
                      <a:pt x="582" y="321"/>
                      <a:pt x="582" y="320"/>
                      <a:pt x="582" y="320"/>
                    </a:cubicBezTo>
                    <a:cubicBezTo>
                      <a:pt x="582" y="320"/>
                      <a:pt x="582" y="319"/>
                      <a:pt x="582" y="319"/>
                    </a:cubicBezTo>
                    <a:cubicBezTo>
                      <a:pt x="581" y="319"/>
                      <a:pt x="581" y="319"/>
                      <a:pt x="581" y="318"/>
                    </a:cubicBezTo>
                    <a:cubicBezTo>
                      <a:pt x="581" y="318"/>
                      <a:pt x="581" y="318"/>
                      <a:pt x="581" y="318"/>
                    </a:cubicBezTo>
                    <a:cubicBezTo>
                      <a:pt x="581" y="318"/>
                      <a:pt x="580" y="318"/>
                      <a:pt x="580" y="318"/>
                    </a:cubicBezTo>
                    <a:cubicBezTo>
                      <a:pt x="580" y="317"/>
                      <a:pt x="580" y="317"/>
                      <a:pt x="580" y="317"/>
                    </a:cubicBezTo>
                    <a:cubicBezTo>
                      <a:pt x="580" y="317"/>
                      <a:pt x="579" y="317"/>
                      <a:pt x="579" y="317"/>
                    </a:cubicBezTo>
                    <a:cubicBezTo>
                      <a:pt x="579" y="317"/>
                      <a:pt x="580" y="317"/>
                      <a:pt x="580" y="317"/>
                    </a:cubicBezTo>
                    <a:cubicBezTo>
                      <a:pt x="579" y="318"/>
                      <a:pt x="579" y="318"/>
                      <a:pt x="579" y="318"/>
                    </a:cubicBezTo>
                    <a:cubicBezTo>
                      <a:pt x="579" y="318"/>
                      <a:pt x="579" y="318"/>
                      <a:pt x="578" y="319"/>
                    </a:cubicBezTo>
                    <a:cubicBezTo>
                      <a:pt x="578" y="319"/>
                      <a:pt x="578" y="319"/>
                      <a:pt x="578" y="319"/>
                    </a:cubicBezTo>
                    <a:cubicBezTo>
                      <a:pt x="578" y="318"/>
                      <a:pt x="579" y="318"/>
                      <a:pt x="579" y="318"/>
                    </a:cubicBezTo>
                    <a:cubicBezTo>
                      <a:pt x="579" y="317"/>
                      <a:pt x="579" y="317"/>
                      <a:pt x="579" y="317"/>
                    </a:cubicBezTo>
                    <a:cubicBezTo>
                      <a:pt x="578" y="317"/>
                      <a:pt x="578" y="316"/>
                      <a:pt x="578" y="316"/>
                    </a:cubicBezTo>
                    <a:cubicBezTo>
                      <a:pt x="578" y="316"/>
                      <a:pt x="577" y="317"/>
                      <a:pt x="577" y="317"/>
                    </a:cubicBezTo>
                    <a:cubicBezTo>
                      <a:pt x="577" y="317"/>
                      <a:pt x="577" y="316"/>
                      <a:pt x="577" y="316"/>
                    </a:cubicBezTo>
                    <a:cubicBezTo>
                      <a:pt x="577" y="316"/>
                      <a:pt x="577" y="316"/>
                      <a:pt x="576" y="316"/>
                    </a:cubicBezTo>
                    <a:cubicBezTo>
                      <a:pt x="576" y="315"/>
                      <a:pt x="575" y="315"/>
                      <a:pt x="575" y="315"/>
                    </a:cubicBezTo>
                    <a:cubicBezTo>
                      <a:pt x="574" y="315"/>
                      <a:pt x="574" y="315"/>
                      <a:pt x="574" y="315"/>
                    </a:cubicBezTo>
                    <a:cubicBezTo>
                      <a:pt x="574" y="315"/>
                      <a:pt x="573" y="314"/>
                      <a:pt x="573" y="314"/>
                    </a:cubicBezTo>
                    <a:cubicBezTo>
                      <a:pt x="572" y="314"/>
                      <a:pt x="571" y="314"/>
                      <a:pt x="570" y="314"/>
                    </a:cubicBezTo>
                    <a:cubicBezTo>
                      <a:pt x="569" y="314"/>
                      <a:pt x="569" y="314"/>
                      <a:pt x="569" y="314"/>
                    </a:cubicBezTo>
                    <a:cubicBezTo>
                      <a:pt x="568" y="314"/>
                      <a:pt x="568" y="314"/>
                      <a:pt x="567" y="314"/>
                    </a:cubicBezTo>
                    <a:cubicBezTo>
                      <a:pt x="567" y="314"/>
                      <a:pt x="567" y="314"/>
                      <a:pt x="566" y="315"/>
                    </a:cubicBezTo>
                    <a:cubicBezTo>
                      <a:pt x="566" y="315"/>
                      <a:pt x="566" y="315"/>
                      <a:pt x="566" y="315"/>
                    </a:cubicBezTo>
                    <a:cubicBezTo>
                      <a:pt x="566" y="315"/>
                      <a:pt x="566" y="315"/>
                      <a:pt x="566" y="315"/>
                    </a:cubicBezTo>
                    <a:cubicBezTo>
                      <a:pt x="566" y="315"/>
                      <a:pt x="566" y="314"/>
                      <a:pt x="566" y="314"/>
                    </a:cubicBezTo>
                    <a:cubicBezTo>
                      <a:pt x="566" y="314"/>
                      <a:pt x="566" y="314"/>
                      <a:pt x="566" y="314"/>
                    </a:cubicBezTo>
                    <a:cubicBezTo>
                      <a:pt x="566" y="313"/>
                      <a:pt x="565" y="313"/>
                      <a:pt x="565" y="313"/>
                    </a:cubicBezTo>
                    <a:cubicBezTo>
                      <a:pt x="565" y="313"/>
                      <a:pt x="564" y="313"/>
                      <a:pt x="563" y="313"/>
                    </a:cubicBezTo>
                    <a:cubicBezTo>
                      <a:pt x="563" y="313"/>
                      <a:pt x="562" y="313"/>
                      <a:pt x="561" y="313"/>
                    </a:cubicBezTo>
                    <a:cubicBezTo>
                      <a:pt x="561" y="313"/>
                      <a:pt x="561" y="313"/>
                      <a:pt x="561" y="313"/>
                    </a:cubicBezTo>
                    <a:cubicBezTo>
                      <a:pt x="560" y="314"/>
                      <a:pt x="560" y="314"/>
                      <a:pt x="560" y="314"/>
                    </a:cubicBezTo>
                    <a:cubicBezTo>
                      <a:pt x="559" y="314"/>
                      <a:pt x="559" y="314"/>
                      <a:pt x="558" y="314"/>
                    </a:cubicBezTo>
                    <a:cubicBezTo>
                      <a:pt x="558" y="314"/>
                      <a:pt x="557" y="314"/>
                      <a:pt x="557" y="315"/>
                    </a:cubicBezTo>
                    <a:cubicBezTo>
                      <a:pt x="556" y="315"/>
                      <a:pt x="555" y="315"/>
                      <a:pt x="555" y="315"/>
                    </a:cubicBezTo>
                    <a:cubicBezTo>
                      <a:pt x="554" y="315"/>
                      <a:pt x="554" y="315"/>
                      <a:pt x="553" y="315"/>
                    </a:cubicBezTo>
                    <a:cubicBezTo>
                      <a:pt x="552" y="315"/>
                      <a:pt x="552" y="315"/>
                      <a:pt x="552" y="316"/>
                    </a:cubicBezTo>
                    <a:cubicBezTo>
                      <a:pt x="552" y="316"/>
                      <a:pt x="552" y="316"/>
                      <a:pt x="552" y="317"/>
                    </a:cubicBezTo>
                    <a:cubicBezTo>
                      <a:pt x="552" y="317"/>
                      <a:pt x="552" y="317"/>
                      <a:pt x="552" y="317"/>
                    </a:cubicBezTo>
                    <a:cubicBezTo>
                      <a:pt x="551" y="316"/>
                      <a:pt x="551" y="316"/>
                      <a:pt x="551" y="316"/>
                    </a:cubicBezTo>
                    <a:cubicBezTo>
                      <a:pt x="551" y="316"/>
                      <a:pt x="551" y="315"/>
                      <a:pt x="551" y="315"/>
                    </a:cubicBezTo>
                    <a:cubicBezTo>
                      <a:pt x="551" y="315"/>
                      <a:pt x="551" y="315"/>
                      <a:pt x="551" y="314"/>
                    </a:cubicBezTo>
                    <a:cubicBezTo>
                      <a:pt x="550" y="314"/>
                      <a:pt x="549" y="314"/>
                      <a:pt x="549" y="314"/>
                    </a:cubicBezTo>
                    <a:cubicBezTo>
                      <a:pt x="548" y="314"/>
                      <a:pt x="547" y="314"/>
                      <a:pt x="547" y="314"/>
                    </a:cubicBezTo>
                    <a:cubicBezTo>
                      <a:pt x="547" y="313"/>
                      <a:pt x="546" y="313"/>
                      <a:pt x="546" y="313"/>
                    </a:cubicBezTo>
                    <a:cubicBezTo>
                      <a:pt x="546" y="313"/>
                      <a:pt x="546" y="313"/>
                      <a:pt x="545" y="314"/>
                    </a:cubicBezTo>
                    <a:cubicBezTo>
                      <a:pt x="545" y="314"/>
                      <a:pt x="545" y="314"/>
                      <a:pt x="544" y="314"/>
                    </a:cubicBezTo>
                    <a:cubicBezTo>
                      <a:pt x="544" y="314"/>
                      <a:pt x="544" y="314"/>
                      <a:pt x="544" y="315"/>
                    </a:cubicBezTo>
                    <a:cubicBezTo>
                      <a:pt x="544" y="315"/>
                      <a:pt x="544" y="315"/>
                      <a:pt x="544" y="315"/>
                    </a:cubicBezTo>
                    <a:cubicBezTo>
                      <a:pt x="544" y="315"/>
                      <a:pt x="544" y="315"/>
                      <a:pt x="543" y="315"/>
                    </a:cubicBezTo>
                    <a:cubicBezTo>
                      <a:pt x="543" y="314"/>
                      <a:pt x="543" y="314"/>
                      <a:pt x="543" y="313"/>
                    </a:cubicBezTo>
                    <a:cubicBezTo>
                      <a:pt x="543" y="313"/>
                      <a:pt x="544" y="313"/>
                      <a:pt x="544" y="313"/>
                    </a:cubicBezTo>
                    <a:cubicBezTo>
                      <a:pt x="543" y="312"/>
                      <a:pt x="543" y="312"/>
                      <a:pt x="543" y="312"/>
                    </a:cubicBezTo>
                    <a:cubicBezTo>
                      <a:pt x="543" y="311"/>
                      <a:pt x="542" y="311"/>
                      <a:pt x="542" y="311"/>
                    </a:cubicBezTo>
                    <a:cubicBezTo>
                      <a:pt x="541" y="311"/>
                      <a:pt x="541" y="311"/>
                      <a:pt x="540" y="311"/>
                    </a:cubicBezTo>
                    <a:cubicBezTo>
                      <a:pt x="539" y="311"/>
                      <a:pt x="539" y="310"/>
                      <a:pt x="538" y="310"/>
                    </a:cubicBezTo>
                    <a:cubicBezTo>
                      <a:pt x="538" y="310"/>
                      <a:pt x="538" y="310"/>
                      <a:pt x="538" y="309"/>
                    </a:cubicBezTo>
                    <a:cubicBezTo>
                      <a:pt x="538" y="309"/>
                      <a:pt x="537" y="309"/>
                      <a:pt x="537" y="309"/>
                    </a:cubicBezTo>
                    <a:cubicBezTo>
                      <a:pt x="537" y="309"/>
                      <a:pt x="536" y="309"/>
                      <a:pt x="536" y="309"/>
                    </a:cubicBezTo>
                    <a:cubicBezTo>
                      <a:pt x="536" y="309"/>
                      <a:pt x="536" y="309"/>
                      <a:pt x="536" y="309"/>
                    </a:cubicBezTo>
                    <a:cubicBezTo>
                      <a:pt x="536" y="309"/>
                      <a:pt x="536" y="309"/>
                      <a:pt x="536" y="309"/>
                    </a:cubicBezTo>
                    <a:cubicBezTo>
                      <a:pt x="535" y="309"/>
                      <a:pt x="534" y="309"/>
                      <a:pt x="534" y="309"/>
                    </a:cubicBezTo>
                    <a:cubicBezTo>
                      <a:pt x="533" y="309"/>
                      <a:pt x="533" y="309"/>
                      <a:pt x="533" y="309"/>
                    </a:cubicBezTo>
                    <a:cubicBezTo>
                      <a:pt x="533" y="309"/>
                      <a:pt x="533" y="309"/>
                      <a:pt x="532" y="309"/>
                    </a:cubicBezTo>
                    <a:cubicBezTo>
                      <a:pt x="532" y="309"/>
                      <a:pt x="532" y="309"/>
                      <a:pt x="531" y="309"/>
                    </a:cubicBezTo>
                    <a:cubicBezTo>
                      <a:pt x="531" y="309"/>
                      <a:pt x="531" y="309"/>
                      <a:pt x="531" y="309"/>
                    </a:cubicBezTo>
                    <a:cubicBezTo>
                      <a:pt x="531" y="309"/>
                      <a:pt x="530" y="309"/>
                      <a:pt x="530" y="310"/>
                    </a:cubicBezTo>
                    <a:cubicBezTo>
                      <a:pt x="530" y="310"/>
                      <a:pt x="529" y="310"/>
                      <a:pt x="529" y="310"/>
                    </a:cubicBezTo>
                    <a:cubicBezTo>
                      <a:pt x="528" y="310"/>
                      <a:pt x="528" y="310"/>
                      <a:pt x="527" y="310"/>
                    </a:cubicBezTo>
                    <a:cubicBezTo>
                      <a:pt x="527" y="310"/>
                      <a:pt x="527" y="310"/>
                      <a:pt x="527" y="310"/>
                    </a:cubicBezTo>
                    <a:cubicBezTo>
                      <a:pt x="527" y="310"/>
                      <a:pt x="527" y="310"/>
                      <a:pt x="528" y="310"/>
                    </a:cubicBezTo>
                    <a:cubicBezTo>
                      <a:pt x="528" y="310"/>
                      <a:pt x="528" y="310"/>
                      <a:pt x="528" y="310"/>
                    </a:cubicBezTo>
                    <a:cubicBezTo>
                      <a:pt x="529" y="310"/>
                      <a:pt x="529" y="310"/>
                      <a:pt x="529" y="309"/>
                    </a:cubicBezTo>
                    <a:cubicBezTo>
                      <a:pt x="529" y="309"/>
                      <a:pt x="529" y="309"/>
                      <a:pt x="529" y="309"/>
                    </a:cubicBezTo>
                    <a:cubicBezTo>
                      <a:pt x="530" y="309"/>
                      <a:pt x="530" y="308"/>
                      <a:pt x="530" y="308"/>
                    </a:cubicBezTo>
                    <a:cubicBezTo>
                      <a:pt x="530" y="308"/>
                      <a:pt x="530" y="308"/>
                      <a:pt x="530" y="308"/>
                    </a:cubicBezTo>
                    <a:cubicBezTo>
                      <a:pt x="530" y="308"/>
                      <a:pt x="530" y="307"/>
                      <a:pt x="530" y="307"/>
                    </a:cubicBezTo>
                    <a:cubicBezTo>
                      <a:pt x="530" y="307"/>
                      <a:pt x="530" y="307"/>
                      <a:pt x="530" y="307"/>
                    </a:cubicBezTo>
                    <a:cubicBezTo>
                      <a:pt x="529" y="307"/>
                      <a:pt x="529" y="307"/>
                      <a:pt x="529" y="307"/>
                    </a:cubicBezTo>
                    <a:cubicBezTo>
                      <a:pt x="529" y="307"/>
                      <a:pt x="528" y="306"/>
                      <a:pt x="528" y="306"/>
                    </a:cubicBezTo>
                    <a:cubicBezTo>
                      <a:pt x="527" y="306"/>
                      <a:pt x="527" y="306"/>
                      <a:pt x="526" y="306"/>
                    </a:cubicBezTo>
                    <a:cubicBezTo>
                      <a:pt x="526" y="306"/>
                      <a:pt x="526" y="306"/>
                      <a:pt x="525" y="306"/>
                    </a:cubicBezTo>
                    <a:cubicBezTo>
                      <a:pt x="525" y="306"/>
                      <a:pt x="525" y="306"/>
                      <a:pt x="525" y="306"/>
                    </a:cubicBezTo>
                    <a:cubicBezTo>
                      <a:pt x="524" y="306"/>
                      <a:pt x="524" y="306"/>
                      <a:pt x="524" y="306"/>
                    </a:cubicBezTo>
                    <a:cubicBezTo>
                      <a:pt x="524" y="306"/>
                      <a:pt x="524" y="306"/>
                      <a:pt x="523" y="306"/>
                    </a:cubicBezTo>
                    <a:cubicBezTo>
                      <a:pt x="523" y="306"/>
                      <a:pt x="523" y="306"/>
                      <a:pt x="522" y="306"/>
                    </a:cubicBezTo>
                    <a:cubicBezTo>
                      <a:pt x="522" y="306"/>
                      <a:pt x="522" y="306"/>
                      <a:pt x="522" y="306"/>
                    </a:cubicBezTo>
                    <a:cubicBezTo>
                      <a:pt x="522" y="306"/>
                      <a:pt x="522" y="306"/>
                      <a:pt x="522" y="306"/>
                    </a:cubicBezTo>
                    <a:cubicBezTo>
                      <a:pt x="522" y="306"/>
                      <a:pt x="521" y="306"/>
                      <a:pt x="521" y="306"/>
                    </a:cubicBezTo>
                    <a:cubicBezTo>
                      <a:pt x="521" y="306"/>
                      <a:pt x="521" y="306"/>
                      <a:pt x="521" y="305"/>
                    </a:cubicBezTo>
                    <a:cubicBezTo>
                      <a:pt x="520" y="305"/>
                      <a:pt x="520" y="305"/>
                      <a:pt x="520" y="305"/>
                    </a:cubicBezTo>
                    <a:cubicBezTo>
                      <a:pt x="520" y="305"/>
                      <a:pt x="519" y="305"/>
                      <a:pt x="519" y="305"/>
                    </a:cubicBezTo>
                    <a:cubicBezTo>
                      <a:pt x="519" y="305"/>
                      <a:pt x="520" y="305"/>
                      <a:pt x="520" y="304"/>
                    </a:cubicBezTo>
                    <a:cubicBezTo>
                      <a:pt x="520" y="304"/>
                      <a:pt x="521" y="304"/>
                      <a:pt x="522" y="304"/>
                    </a:cubicBezTo>
                    <a:cubicBezTo>
                      <a:pt x="522" y="304"/>
                      <a:pt x="522" y="304"/>
                      <a:pt x="523" y="303"/>
                    </a:cubicBezTo>
                    <a:cubicBezTo>
                      <a:pt x="523" y="303"/>
                      <a:pt x="524" y="303"/>
                      <a:pt x="524" y="303"/>
                    </a:cubicBezTo>
                    <a:cubicBezTo>
                      <a:pt x="524" y="303"/>
                      <a:pt x="524" y="303"/>
                      <a:pt x="524" y="302"/>
                    </a:cubicBezTo>
                    <a:cubicBezTo>
                      <a:pt x="524" y="303"/>
                      <a:pt x="523" y="303"/>
                      <a:pt x="523" y="303"/>
                    </a:cubicBezTo>
                    <a:cubicBezTo>
                      <a:pt x="522" y="303"/>
                      <a:pt x="521" y="303"/>
                      <a:pt x="521" y="303"/>
                    </a:cubicBezTo>
                    <a:cubicBezTo>
                      <a:pt x="520" y="303"/>
                      <a:pt x="519" y="303"/>
                      <a:pt x="519" y="304"/>
                    </a:cubicBezTo>
                    <a:cubicBezTo>
                      <a:pt x="519" y="304"/>
                      <a:pt x="518" y="304"/>
                      <a:pt x="518" y="304"/>
                    </a:cubicBezTo>
                    <a:cubicBezTo>
                      <a:pt x="517" y="304"/>
                      <a:pt x="517" y="304"/>
                      <a:pt x="516" y="305"/>
                    </a:cubicBezTo>
                    <a:cubicBezTo>
                      <a:pt x="516" y="305"/>
                      <a:pt x="515" y="305"/>
                      <a:pt x="515" y="305"/>
                    </a:cubicBezTo>
                    <a:cubicBezTo>
                      <a:pt x="515" y="305"/>
                      <a:pt x="515" y="305"/>
                      <a:pt x="514" y="305"/>
                    </a:cubicBezTo>
                    <a:cubicBezTo>
                      <a:pt x="514" y="305"/>
                      <a:pt x="513" y="306"/>
                      <a:pt x="513" y="306"/>
                    </a:cubicBezTo>
                    <a:cubicBezTo>
                      <a:pt x="512" y="306"/>
                      <a:pt x="512" y="306"/>
                      <a:pt x="512" y="307"/>
                    </a:cubicBezTo>
                    <a:cubicBezTo>
                      <a:pt x="511" y="307"/>
                      <a:pt x="511" y="307"/>
                      <a:pt x="511" y="307"/>
                    </a:cubicBezTo>
                    <a:cubicBezTo>
                      <a:pt x="511" y="307"/>
                      <a:pt x="511" y="308"/>
                      <a:pt x="510" y="308"/>
                    </a:cubicBezTo>
                    <a:cubicBezTo>
                      <a:pt x="510" y="308"/>
                      <a:pt x="510" y="308"/>
                      <a:pt x="509" y="308"/>
                    </a:cubicBezTo>
                    <a:cubicBezTo>
                      <a:pt x="509" y="308"/>
                      <a:pt x="509" y="308"/>
                      <a:pt x="509" y="308"/>
                    </a:cubicBezTo>
                    <a:cubicBezTo>
                      <a:pt x="508" y="308"/>
                      <a:pt x="508" y="308"/>
                      <a:pt x="508" y="308"/>
                    </a:cubicBezTo>
                    <a:cubicBezTo>
                      <a:pt x="507" y="308"/>
                      <a:pt x="506" y="308"/>
                      <a:pt x="505" y="308"/>
                    </a:cubicBezTo>
                    <a:cubicBezTo>
                      <a:pt x="505" y="308"/>
                      <a:pt x="505" y="307"/>
                      <a:pt x="505" y="307"/>
                    </a:cubicBezTo>
                    <a:cubicBezTo>
                      <a:pt x="505" y="307"/>
                      <a:pt x="504" y="307"/>
                      <a:pt x="504" y="307"/>
                    </a:cubicBezTo>
                    <a:cubicBezTo>
                      <a:pt x="503" y="308"/>
                      <a:pt x="503" y="308"/>
                      <a:pt x="502" y="308"/>
                    </a:cubicBezTo>
                    <a:cubicBezTo>
                      <a:pt x="500" y="308"/>
                      <a:pt x="499" y="309"/>
                      <a:pt x="497" y="310"/>
                    </a:cubicBezTo>
                    <a:cubicBezTo>
                      <a:pt x="497" y="310"/>
                      <a:pt x="496" y="310"/>
                      <a:pt x="495" y="310"/>
                    </a:cubicBezTo>
                    <a:cubicBezTo>
                      <a:pt x="495" y="310"/>
                      <a:pt x="495" y="310"/>
                      <a:pt x="494" y="310"/>
                    </a:cubicBezTo>
                    <a:cubicBezTo>
                      <a:pt x="494" y="310"/>
                      <a:pt x="494" y="310"/>
                      <a:pt x="494" y="309"/>
                    </a:cubicBezTo>
                    <a:cubicBezTo>
                      <a:pt x="494" y="309"/>
                      <a:pt x="494" y="309"/>
                      <a:pt x="494" y="309"/>
                    </a:cubicBezTo>
                    <a:cubicBezTo>
                      <a:pt x="494" y="309"/>
                      <a:pt x="494" y="309"/>
                      <a:pt x="494" y="309"/>
                    </a:cubicBezTo>
                    <a:cubicBezTo>
                      <a:pt x="494" y="308"/>
                      <a:pt x="494" y="308"/>
                      <a:pt x="494" y="308"/>
                    </a:cubicBezTo>
                    <a:cubicBezTo>
                      <a:pt x="493" y="308"/>
                      <a:pt x="493" y="307"/>
                      <a:pt x="493" y="307"/>
                    </a:cubicBezTo>
                    <a:cubicBezTo>
                      <a:pt x="492" y="307"/>
                      <a:pt x="492" y="307"/>
                      <a:pt x="492" y="307"/>
                    </a:cubicBezTo>
                    <a:cubicBezTo>
                      <a:pt x="491" y="307"/>
                      <a:pt x="490" y="308"/>
                      <a:pt x="489" y="308"/>
                    </a:cubicBezTo>
                    <a:cubicBezTo>
                      <a:pt x="489" y="308"/>
                      <a:pt x="489" y="308"/>
                      <a:pt x="488" y="308"/>
                    </a:cubicBezTo>
                    <a:cubicBezTo>
                      <a:pt x="488" y="308"/>
                      <a:pt x="488" y="308"/>
                      <a:pt x="487" y="308"/>
                    </a:cubicBezTo>
                    <a:cubicBezTo>
                      <a:pt x="487" y="308"/>
                      <a:pt x="487" y="308"/>
                      <a:pt x="487" y="308"/>
                    </a:cubicBezTo>
                    <a:cubicBezTo>
                      <a:pt x="487" y="308"/>
                      <a:pt x="486" y="308"/>
                      <a:pt x="486" y="307"/>
                    </a:cubicBezTo>
                    <a:cubicBezTo>
                      <a:pt x="486" y="307"/>
                      <a:pt x="486" y="307"/>
                      <a:pt x="486" y="306"/>
                    </a:cubicBezTo>
                    <a:cubicBezTo>
                      <a:pt x="485" y="306"/>
                      <a:pt x="485" y="306"/>
                      <a:pt x="485" y="305"/>
                    </a:cubicBezTo>
                    <a:cubicBezTo>
                      <a:pt x="485" y="305"/>
                      <a:pt x="485" y="305"/>
                      <a:pt x="484" y="305"/>
                    </a:cubicBezTo>
                    <a:cubicBezTo>
                      <a:pt x="484" y="306"/>
                      <a:pt x="484" y="306"/>
                      <a:pt x="483" y="306"/>
                    </a:cubicBezTo>
                    <a:cubicBezTo>
                      <a:pt x="483" y="307"/>
                      <a:pt x="482" y="307"/>
                      <a:pt x="482" y="308"/>
                    </a:cubicBezTo>
                    <a:cubicBezTo>
                      <a:pt x="482" y="308"/>
                      <a:pt x="482" y="308"/>
                      <a:pt x="483" y="308"/>
                    </a:cubicBezTo>
                    <a:cubicBezTo>
                      <a:pt x="483" y="308"/>
                      <a:pt x="483" y="308"/>
                      <a:pt x="483" y="308"/>
                    </a:cubicBezTo>
                    <a:cubicBezTo>
                      <a:pt x="483" y="308"/>
                      <a:pt x="484" y="308"/>
                      <a:pt x="484" y="308"/>
                    </a:cubicBezTo>
                    <a:cubicBezTo>
                      <a:pt x="484" y="308"/>
                      <a:pt x="485" y="308"/>
                      <a:pt x="485" y="308"/>
                    </a:cubicBezTo>
                    <a:cubicBezTo>
                      <a:pt x="485" y="308"/>
                      <a:pt x="486" y="308"/>
                      <a:pt x="486" y="308"/>
                    </a:cubicBezTo>
                    <a:cubicBezTo>
                      <a:pt x="486" y="308"/>
                      <a:pt x="486" y="308"/>
                      <a:pt x="486" y="309"/>
                    </a:cubicBezTo>
                    <a:cubicBezTo>
                      <a:pt x="486" y="309"/>
                      <a:pt x="485" y="309"/>
                      <a:pt x="485" y="309"/>
                    </a:cubicBezTo>
                    <a:cubicBezTo>
                      <a:pt x="485" y="309"/>
                      <a:pt x="484" y="309"/>
                      <a:pt x="484" y="309"/>
                    </a:cubicBezTo>
                    <a:cubicBezTo>
                      <a:pt x="484" y="309"/>
                      <a:pt x="484" y="309"/>
                      <a:pt x="483" y="309"/>
                    </a:cubicBezTo>
                    <a:cubicBezTo>
                      <a:pt x="483" y="309"/>
                      <a:pt x="483" y="309"/>
                      <a:pt x="483" y="309"/>
                    </a:cubicBezTo>
                    <a:cubicBezTo>
                      <a:pt x="483" y="309"/>
                      <a:pt x="483" y="309"/>
                      <a:pt x="483" y="309"/>
                    </a:cubicBezTo>
                    <a:cubicBezTo>
                      <a:pt x="483" y="310"/>
                      <a:pt x="483" y="310"/>
                      <a:pt x="482" y="310"/>
                    </a:cubicBezTo>
                    <a:cubicBezTo>
                      <a:pt x="482" y="310"/>
                      <a:pt x="481" y="311"/>
                      <a:pt x="480" y="311"/>
                    </a:cubicBezTo>
                    <a:cubicBezTo>
                      <a:pt x="480" y="311"/>
                      <a:pt x="479" y="312"/>
                      <a:pt x="478" y="312"/>
                    </a:cubicBezTo>
                    <a:cubicBezTo>
                      <a:pt x="478" y="312"/>
                      <a:pt x="478" y="312"/>
                      <a:pt x="478" y="313"/>
                    </a:cubicBezTo>
                    <a:cubicBezTo>
                      <a:pt x="478" y="313"/>
                      <a:pt x="478" y="313"/>
                      <a:pt x="478" y="313"/>
                    </a:cubicBezTo>
                    <a:cubicBezTo>
                      <a:pt x="478" y="314"/>
                      <a:pt x="478" y="314"/>
                      <a:pt x="479" y="314"/>
                    </a:cubicBezTo>
                    <a:cubicBezTo>
                      <a:pt x="479" y="314"/>
                      <a:pt x="479" y="315"/>
                      <a:pt x="479" y="315"/>
                    </a:cubicBezTo>
                    <a:cubicBezTo>
                      <a:pt x="479" y="316"/>
                      <a:pt x="479" y="316"/>
                      <a:pt x="479" y="316"/>
                    </a:cubicBezTo>
                    <a:cubicBezTo>
                      <a:pt x="480" y="317"/>
                      <a:pt x="480" y="317"/>
                      <a:pt x="480" y="317"/>
                    </a:cubicBezTo>
                    <a:cubicBezTo>
                      <a:pt x="480" y="317"/>
                      <a:pt x="480" y="318"/>
                      <a:pt x="480" y="318"/>
                    </a:cubicBezTo>
                    <a:cubicBezTo>
                      <a:pt x="479" y="319"/>
                      <a:pt x="479" y="319"/>
                      <a:pt x="478" y="319"/>
                    </a:cubicBezTo>
                    <a:cubicBezTo>
                      <a:pt x="478" y="319"/>
                      <a:pt x="478" y="320"/>
                      <a:pt x="477" y="320"/>
                    </a:cubicBezTo>
                    <a:cubicBezTo>
                      <a:pt x="477" y="319"/>
                      <a:pt x="477" y="319"/>
                      <a:pt x="477" y="319"/>
                    </a:cubicBezTo>
                    <a:cubicBezTo>
                      <a:pt x="477" y="318"/>
                      <a:pt x="476" y="318"/>
                      <a:pt x="476" y="318"/>
                    </a:cubicBezTo>
                    <a:cubicBezTo>
                      <a:pt x="476" y="318"/>
                      <a:pt x="476" y="317"/>
                      <a:pt x="475" y="317"/>
                    </a:cubicBezTo>
                    <a:cubicBezTo>
                      <a:pt x="476" y="317"/>
                      <a:pt x="476" y="317"/>
                      <a:pt x="476" y="316"/>
                    </a:cubicBezTo>
                    <a:cubicBezTo>
                      <a:pt x="476" y="316"/>
                      <a:pt x="476" y="316"/>
                      <a:pt x="476" y="316"/>
                    </a:cubicBezTo>
                    <a:cubicBezTo>
                      <a:pt x="477" y="315"/>
                      <a:pt x="477" y="315"/>
                      <a:pt x="478" y="314"/>
                    </a:cubicBezTo>
                    <a:cubicBezTo>
                      <a:pt x="478" y="314"/>
                      <a:pt x="477" y="313"/>
                      <a:pt x="477" y="313"/>
                    </a:cubicBezTo>
                    <a:cubicBezTo>
                      <a:pt x="477" y="313"/>
                      <a:pt x="477" y="313"/>
                      <a:pt x="477" y="313"/>
                    </a:cubicBezTo>
                    <a:cubicBezTo>
                      <a:pt x="477" y="312"/>
                      <a:pt x="477" y="312"/>
                      <a:pt x="477" y="312"/>
                    </a:cubicBezTo>
                    <a:cubicBezTo>
                      <a:pt x="476" y="312"/>
                      <a:pt x="476" y="312"/>
                      <a:pt x="476" y="312"/>
                    </a:cubicBezTo>
                    <a:cubicBezTo>
                      <a:pt x="476" y="312"/>
                      <a:pt x="476" y="312"/>
                      <a:pt x="476" y="311"/>
                    </a:cubicBezTo>
                    <a:cubicBezTo>
                      <a:pt x="475" y="311"/>
                      <a:pt x="475" y="311"/>
                      <a:pt x="475" y="311"/>
                    </a:cubicBezTo>
                    <a:cubicBezTo>
                      <a:pt x="475" y="311"/>
                      <a:pt x="475" y="311"/>
                      <a:pt x="475" y="310"/>
                    </a:cubicBezTo>
                    <a:cubicBezTo>
                      <a:pt x="475" y="310"/>
                      <a:pt x="476" y="310"/>
                      <a:pt x="476" y="310"/>
                    </a:cubicBezTo>
                    <a:cubicBezTo>
                      <a:pt x="476" y="310"/>
                      <a:pt x="477" y="309"/>
                      <a:pt x="477" y="309"/>
                    </a:cubicBezTo>
                    <a:cubicBezTo>
                      <a:pt x="477" y="309"/>
                      <a:pt x="478" y="309"/>
                      <a:pt x="478" y="308"/>
                    </a:cubicBezTo>
                    <a:cubicBezTo>
                      <a:pt x="478" y="308"/>
                      <a:pt x="478" y="308"/>
                      <a:pt x="478" y="308"/>
                    </a:cubicBezTo>
                    <a:cubicBezTo>
                      <a:pt x="478" y="308"/>
                      <a:pt x="478" y="308"/>
                      <a:pt x="479" y="308"/>
                    </a:cubicBezTo>
                    <a:cubicBezTo>
                      <a:pt x="479" y="307"/>
                      <a:pt x="479" y="307"/>
                      <a:pt x="479" y="307"/>
                    </a:cubicBezTo>
                    <a:cubicBezTo>
                      <a:pt x="478" y="307"/>
                      <a:pt x="478" y="307"/>
                      <a:pt x="478" y="307"/>
                    </a:cubicBezTo>
                    <a:cubicBezTo>
                      <a:pt x="477" y="307"/>
                      <a:pt x="477" y="307"/>
                      <a:pt x="476" y="306"/>
                    </a:cubicBezTo>
                    <a:cubicBezTo>
                      <a:pt x="476" y="307"/>
                      <a:pt x="476" y="307"/>
                      <a:pt x="475" y="307"/>
                    </a:cubicBezTo>
                    <a:cubicBezTo>
                      <a:pt x="475" y="307"/>
                      <a:pt x="475" y="307"/>
                      <a:pt x="475" y="307"/>
                    </a:cubicBezTo>
                    <a:cubicBezTo>
                      <a:pt x="475" y="307"/>
                      <a:pt x="475" y="307"/>
                      <a:pt x="475" y="307"/>
                    </a:cubicBezTo>
                    <a:cubicBezTo>
                      <a:pt x="475" y="307"/>
                      <a:pt x="475" y="307"/>
                      <a:pt x="475" y="308"/>
                    </a:cubicBezTo>
                    <a:cubicBezTo>
                      <a:pt x="474" y="308"/>
                      <a:pt x="474" y="308"/>
                      <a:pt x="474" y="308"/>
                    </a:cubicBezTo>
                    <a:cubicBezTo>
                      <a:pt x="474" y="308"/>
                      <a:pt x="474" y="308"/>
                      <a:pt x="473" y="308"/>
                    </a:cubicBezTo>
                    <a:cubicBezTo>
                      <a:pt x="473" y="308"/>
                      <a:pt x="473" y="308"/>
                      <a:pt x="473" y="308"/>
                    </a:cubicBezTo>
                    <a:cubicBezTo>
                      <a:pt x="473" y="309"/>
                      <a:pt x="473" y="309"/>
                      <a:pt x="472" y="309"/>
                    </a:cubicBezTo>
                    <a:cubicBezTo>
                      <a:pt x="473" y="309"/>
                      <a:pt x="473" y="309"/>
                      <a:pt x="473" y="309"/>
                    </a:cubicBezTo>
                    <a:cubicBezTo>
                      <a:pt x="473" y="309"/>
                      <a:pt x="473" y="309"/>
                      <a:pt x="473" y="309"/>
                    </a:cubicBezTo>
                    <a:cubicBezTo>
                      <a:pt x="472" y="310"/>
                      <a:pt x="472" y="310"/>
                      <a:pt x="472" y="310"/>
                    </a:cubicBezTo>
                    <a:cubicBezTo>
                      <a:pt x="471" y="311"/>
                      <a:pt x="471" y="311"/>
                      <a:pt x="470" y="311"/>
                    </a:cubicBezTo>
                    <a:cubicBezTo>
                      <a:pt x="470" y="312"/>
                      <a:pt x="469" y="312"/>
                      <a:pt x="469" y="312"/>
                    </a:cubicBezTo>
                    <a:cubicBezTo>
                      <a:pt x="469" y="312"/>
                      <a:pt x="468" y="313"/>
                      <a:pt x="468" y="313"/>
                    </a:cubicBezTo>
                    <a:cubicBezTo>
                      <a:pt x="467" y="313"/>
                      <a:pt x="467" y="313"/>
                      <a:pt x="466" y="313"/>
                    </a:cubicBezTo>
                    <a:cubicBezTo>
                      <a:pt x="466" y="313"/>
                      <a:pt x="465" y="313"/>
                      <a:pt x="465" y="313"/>
                    </a:cubicBezTo>
                    <a:cubicBezTo>
                      <a:pt x="465" y="314"/>
                      <a:pt x="464" y="314"/>
                      <a:pt x="464" y="314"/>
                    </a:cubicBezTo>
                    <a:cubicBezTo>
                      <a:pt x="464" y="314"/>
                      <a:pt x="464" y="314"/>
                      <a:pt x="464" y="315"/>
                    </a:cubicBezTo>
                    <a:cubicBezTo>
                      <a:pt x="464" y="315"/>
                      <a:pt x="464" y="315"/>
                      <a:pt x="465" y="315"/>
                    </a:cubicBezTo>
                    <a:cubicBezTo>
                      <a:pt x="465" y="315"/>
                      <a:pt x="465" y="315"/>
                      <a:pt x="465" y="316"/>
                    </a:cubicBezTo>
                    <a:cubicBezTo>
                      <a:pt x="464" y="316"/>
                      <a:pt x="464" y="316"/>
                      <a:pt x="464" y="316"/>
                    </a:cubicBezTo>
                    <a:cubicBezTo>
                      <a:pt x="464" y="316"/>
                      <a:pt x="464" y="316"/>
                      <a:pt x="464" y="316"/>
                    </a:cubicBezTo>
                    <a:cubicBezTo>
                      <a:pt x="464" y="316"/>
                      <a:pt x="464" y="316"/>
                      <a:pt x="464" y="316"/>
                    </a:cubicBezTo>
                    <a:cubicBezTo>
                      <a:pt x="463" y="316"/>
                      <a:pt x="463" y="316"/>
                      <a:pt x="463" y="315"/>
                    </a:cubicBezTo>
                    <a:cubicBezTo>
                      <a:pt x="464" y="315"/>
                      <a:pt x="464" y="315"/>
                      <a:pt x="464" y="315"/>
                    </a:cubicBezTo>
                    <a:cubicBezTo>
                      <a:pt x="464" y="315"/>
                      <a:pt x="463" y="315"/>
                      <a:pt x="463" y="315"/>
                    </a:cubicBezTo>
                    <a:cubicBezTo>
                      <a:pt x="463" y="315"/>
                      <a:pt x="462" y="315"/>
                      <a:pt x="462" y="315"/>
                    </a:cubicBezTo>
                    <a:cubicBezTo>
                      <a:pt x="461" y="315"/>
                      <a:pt x="461" y="315"/>
                      <a:pt x="461" y="315"/>
                    </a:cubicBezTo>
                    <a:cubicBezTo>
                      <a:pt x="461" y="316"/>
                      <a:pt x="460" y="316"/>
                      <a:pt x="460" y="317"/>
                    </a:cubicBezTo>
                    <a:cubicBezTo>
                      <a:pt x="460" y="317"/>
                      <a:pt x="459" y="317"/>
                      <a:pt x="459" y="317"/>
                    </a:cubicBezTo>
                    <a:cubicBezTo>
                      <a:pt x="459" y="317"/>
                      <a:pt x="459" y="318"/>
                      <a:pt x="459" y="318"/>
                    </a:cubicBezTo>
                    <a:cubicBezTo>
                      <a:pt x="458" y="319"/>
                      <a:pt x="458" y="320"/>
                      <a:pt x="458" y="320"/>
                    </a:cubicBezTo>
                    <a:cubicBezTo>
                      <a:pt x="458" y="321"/>
                      <a:pt x="458" y="321"/>
                      <a:pt x="458" y="321"/>
                    </a:cubicBezTo>
                    <a:cubicBezTo>
                      <a:pt x="458" y="321"/>
                      <a:pt x="458" y="321"/>
                      <a:pt x="458" y="321"/>
                    </a:cubicBezTo>
                    <a:cubicBezTo>
                      <a:pt x="458" y="321"/>
                      <a:pt x="458" y="321"/>
                      <a:pt x="458" y="321"/>
                    </a:cubicBezTo>
                    <a:cubicBezTo>
                      <a:pt x="459" y="321"/>
                      <a:pt x="459" y="321"/>
                      <a:pt x="459" y="322"/>
                    </a:cubicBezTo>
                    <a:cubicBezTo>
                      <a:pt x="459" y="322"/>
                      <a:pt x="459" y="322"/>
                      <a:pt x="459" y="322"/>
                    </a:cubicBezTo>
                    <a:cubicBezTo>
                      <a:pt x="458" y="322"/>
                      <a:pt x="458" y="323"/>
                      <a:pt x="458" y="323"/>
                    </a:cubicBezTo>
                    <a:cubicBezTo>
                      <a:pt x="458" y="323"/>
                      <a:pt x="457" y="323"/>
                      <a:pt x="457" y="323"/>
                    </a:cubicBezTo>
                    <a:cubicBezTo>
                      <a:pt x="457" y="323"/>
                      <a:pt x="457" y="323"/>
                      <a:pt x="457" y="323"/>
                    </a:cubicBezTo>
                    <a:cubicBezTo>
                      <a:pt x="456" y="324"/>
                      <a:pt x="456" y="324"/>
                      <a:pt x="456" y="325"/>
                    </a:cubicBezTo>
                    <a:cubicBezTo>
                      <a:pt x="455" y="325"/>
                      <a:pt x="455" y="325"/>
                      <a:pt x="455" y="325"/>
                    </a:cubicBezTo>
                    <a:cubicBezTo>
                      <a:pt x="455" y="325"/>
                      <a:pt x="455" y="326"/>
                      <a:pt x="454" y="326"/>
                    </a:cubicBezTo>
                    <a:cubicBezTo>
                      <a:pt x="454" y="326"/>
                      <a:pt x="454" y="326"/>
                      <a:pt x="454" y="326"/>
                    </a:cubicBezTo>
                    <a:cubicBezTo>
                      <a:pt x="454" y="326"/>
                      <a:pt x="453" y="327"/>
                      <a:pt x="453" y="327"/>
                    </a:cubicBezTo>
                    <a:cubicBezTo>
                      <a:pt x="453" y="327"/>
                      <a:pt x="453" y="327"/>
                      <a:pt x="454" y="327"/>
                    </a:cubicBezTo>
                    <a:cubicBezTo>
                      <a:pt x="454" y="327"/>
                      <a:pt x="454" y="328"/>
                      <a:pt x="455" y="328"/>
                    </a:cubicBezTo>
                    <a:cubicBezTo>
                      <a:pt x="455" y="328"/>
                      <a:pt x="455" y="328"/>
                      <a:pt x="455" y="329"/>
                    </a:cubicBezTo>
                    <a:cubicBezTo>
                      <a:pt x="455" y="329"/>
                      <a:pt x="455" y="329"/>
                      <a:pt x="455" y="329"/>
                    </a:cubicBezTo>
                    <a:cubicBezTo>
                      <a:pt x="454" y="330"/>
                      <a:pt x="454" y="330"/>
                      <a:pt x="454" y="330"/>
                    </a:cubicBezTo>
                    <a:cubicBezTo>
                      <a:pt x="454" y="329"/>
                      <a:pt x="453" y="329"/>
                      <a:pt x="453" y="329"/>
                    </a:cubicBezTo>
                    <a:cubicBezTo>
                      <a:pt x="453" y="329"/>
                      <a:pt x="453" y="329"/>
                      <a:pt x="453" y="329"/>
                    </a:cubicBezTo>
                    <a:cubicBezTo>
                      <a:pt x="453" y="329"/>
                      <a:pt x="453" y="329"/>
                      <a:pt x="453" y="329"/>
                    </a:cubicBezTo>
                    <a:cubicBezTo>
                      <a:pt x="453" y="328"/>
                      <a:pt x="453" y="328"/>
                      <a:pt x="452" y="328"/>
                    </a:cubicBezTo>
                    <a:cubicBezTo>
                      <a:pt x="452" y="328"/>
                      <a:pt x="452" y="328"/>
                      <a:pt x="452" y="328"/>
                    </a:cubicBezTo>
                    <a:cubicBezTo>
                      <a:pt x="452" y="328"/>
                      <a:pt x="451" y="328"/>
                      <a:pt x="451" y="327"/>
                    </a:cubicBezTo>
                    <a:cubicBezTo>
                      <a:pt x="451" y="327"/>
                      <a:pt x="450" y="327"/>
                      <a:pt x="450" y="327"/>
                    </a:cubicBezTo>
                    <a:cubicBezTo>
                      <a:pt x="450" y="327"/>
                      <a:pt x="450" y="327"/>
                      <a:pt x="449" y="327"/>
                    </a:cubicBezTo>
                    <a:cubicBezTo>
                      <a:pt x="449" y="327"/>
                      <a:pt x="449" y="327"/>
                      <a:pt x="449" y="327"/>
                    </a:cubicBezTo>
                    <a:cubicBezTo>
                      <a:pt x="449" y="327"/>
                      <a:pt x="448" y="326"/>
                      <a:pt x="448" y="326"/>
                    </a:cubicBezTo>
                    <a:cubicBezTo>
                      <a:pt x="447" y="326"/>
                      <a:pt x="447" y="326"/>
                      <a:pt x="446" y="326"/>
                    </a:cubicBezTo>
                    <a:cubicBezTo>
                      <a:pt x="445" y="326"/>
                      <a:pt x="445" y="326"/>
                      <a:pt x="445" y="326"/>
                    </a:cubicBezTo>
                    <a:cubicBezTo>
                      <a:pt x="444" y="326"/>
                      <a:pt x="443" y="326"/>
                      <a:pt x="442" y="327"/>
                    </a:cubicBezTo>
                    <a:cubicBezTo>
                      <a:pt x="442" y="327"/>
                      <a:pt x="442" y="327"/>
                      <a:pt x="442" y="327"/>
                    </a:cubicBezTo>
                    <a:cubicBezTo>
                      <a:pt x="442" y="327"/>
                      <a:pt x="442" y="326"/>
                      <a:pt x="441" y="326"/>
                    </a:cubicBezTo>
                    <a:cubicBezTo>
                      <a:pt x="441" y="326"/>
                      <a:pt x="441" y="326"/>
                      <a:pt x="441" y="326"/>
                    </a:cubicBezTo>
                    <a:cubicBezTo>
                      <a:pt x="440" y="326"/>
                      <a:pt x="440" y="326"/>
                      <a:pt x="440" y="327"/>
                    </a:cubicBezTo>
                    <a:cubicBezTo>
                      <a:pt x="440" y="327"/>
                      <a:pt x="439" y="327"/>
                      <a:pt x="439" y="328"/>
                    </a:cubicBezTo>
                    <a:cubicBezTo>
                      <a:pt x="439" y="328"/>
                      <a:pt x="438" y="328"/>
                      <a:pt x="438" y="328"/>
                    </a:cubicBezTo>
                    <a:cubicBezTo>
                      <a:pt x="437" y="329"/>
                      <a:pt x="436" y="329"/>
                      <a:pt x="435" y="330"/>
                    </a:cubicBezTo>
                    <a:cubicBezTo>
                      <a:pt x="435" y="330"/>
                      <a:pt x="435" y="331"/>
                      <a:pt x="434" y="331"/>
                    </a:cubicBezTo>
                    <a:cubicBezTo>
                      <a:pt x="434" y="331"/>
                      <a:pt x="434" y="331"/>
                      <a:pt x="433" y="331"/>
                    </a:cubicBezTo>
                    <a:cubicBezTo>
                      <a:pt x="433" y="331"/>
                      <a:pt x="432" y="332"/>
                      <a:pt x="432" y="332"/>
                    </a:cubicBezTo>
                    <a:cubicBezTo>
                      <a:pt x="431" y="331"/>
                      <a:pt x="431" y="331"/>
                      <a:pt x="430" y="331"/>
                    </a:cubicBezTo>
                    <a:cubicBezTo>
                      <a:pt x="430" y="331"/>
                      <a:pt x="429" y="331"/>
                      <a:pt x="429" y="331"/>
                    </a:cubicBezTo>
                    <a:cubicBezTo>
                      <a:pt x="429" y="331"/>
                      <a:pt x="429" y="331"/>
                      <a:pt x="429" y="331"/>
                    </a:cubicBezTo>
                    <a:cubicBezTo>
                      <a:pt x="429" y="331"/>
                      <a:pt x="429" y="331"/>
                      <a:pt x="429" y="332"/>
                    </a:cubicBezTo>
                    <a:cubicBezTo>
                      <a:pt x="429" y="332"/>
                      <a:pt x="429" y="332"/>
                      <a:pt x="429" y="332"/>
                    </a:cubicBezTo>
                    <a:cubicBezTo>
                      <a:pt x="429" y="332"/>
                      <a:pt x="429" y="332"/>
                      <a:pt x="429" y="332"/>
                    </a:cubicBezTo>
                    <a:cubicBezTo>
                      <a:pt x="428" y="332"/>
                      <a:pt x="428" y="332"/>
                      <a:pt x="428" y="332"/>
                    </a:cubicBezTo>
                    <a:cubicBezTo>
                      <a:pt x="428" y="332"/>
                      <a:pt x="427" y="332"/>
                      <a:pt x="427" y="332"/>
                    </a:cubicBezTo>
                    <a:cubicBezTo>
                      <a:pt x="427" y="332"/>
                      <a:pt x="427" y="332"/>
                      <a:pt x="427" y="332"/>
                    </a:cubicBezTo>
                    <a:cubicBezTo>
                      <a:pt x="428" y="332"/>
                      <a:pt x="428" y="332"/>
                      <a:pt x="428" y="332"/>
                    </a:cubicBezTo>
                    <a:cubicBezTo>
                      <a:pt x="428" y="331"/>
                      <a:pt x="428" y="331"/>
                      <a:pt x="427" y="331"/>
                    </a:cubicBezTo>
                    <a:cubicBezTo>
                      <a:pt x="427" y="331"/>
                      <a:pt x="427" y="331"/>
                      <a:pt x="427" y="331"/>
                    </a:cubicBezTo>
                    <a:cubicBezTo>
                      <a:pt x="427" y="331"/>
                      <a:pt x="427" y="331"/>
                      <a:pt x="426" y="331"/>
                    </a:cubicBezTo>
                    <a:cubicBezTo>
                      <a:pt x="426" y="331"/>
                      <a:pt x="426" y="331"/>
                      <a:pt x="426" y="331"/>
                    </a:cubicBezTo>
                    <a:cubicBezTo>
                      <a:pt x="426" y="331"/>
                      <a:pt x="426" y="331"/>
                      <a:pt x="426" y="331"/>
                    </a:cubicBezTo>
                    <a:cubicBezTo>
                      <a:pt x="425" y="331"/>
                      <a:pt x="425" y="331"/>
                      <a:pt x="425" y="331"/>
                    </a:cubicBezTo>
                    <a:cubicBezTo>
                      <a:pt x="425" y="331"/>
                      <a:pt x="425" y="331"/>
                      <a:pt x="425" y="331"/>
                    </a:cubicBezTo>
                    <a:cubicBezTo>
                      <a:pt x="424" y="331"/>
                      <a:pt x="424" y="331"/>
                      <a:pt x="424" y="331"/>
                    </a:cubicBezTo>
                    <a:cubicBezTo>
                      <a:pt x="424" y="330"/>
                      <a:pt x="423" y="330"/>
                      <a:pt x="423" y="330"/>
                    </a:cubicBezTo>
                    <a:cubicBezTo>
                      <a:pt x="423" y="330"/>
                      <a:pt x="423" y="330"/>
                      <a:pt x="423" y="330"/>
                    </a:cubicBezTo>
                    <a:cubicBezTo>
                      <a:pt x="422" y="330"/>
                      <a:pt x="422" y="329"/>
                      <a:pt x="421" y="329"/>
                    </a:cubicBezTo>
                    <a:cubicBezTo>
                      <a:pt x="421" y="329"/>
                      <a:pt x="421" y="329"/>
                      <a:pt x="421" y="329"/>
                    </a:cubicBezTo>
                    <a:cubicBezTo>
                      <a:pt x="421" y="329"/>
                      <a:pt x="420" y="328"/>
                      <a:pt x="420" y="328"/>
                    </a:cubicBezTo>
                    <a:cubicBezTo>
                      <a:pt x="420" y="328"/>
                      <a:pt x="420" y="328"/>
                      <a:pt x="420" y="327"/>
                    </a:cubicBezTo>
                    <a:cubicBezTo>
                      <a:pt x="420" y="328"/>
                      <a:pt x="419" y="328"/>
                      <a:pt x="419" y="328"/>
                    </a:cubicBezTo>
                    <a:cubicBezTo>
                      <a:pt x="419" y="328"/>
                      <a:pt x="419" y="328"/>
                      <a:pt x="419" y="328"/>
                    </a:cubicBezTo>
                    <a:cubicBezTo>
                      <a:pt x="419" y="328"/>
                      <a:pt x="419" y="328"/>
                      <a:pt x="418" y="328"/>
                    </a:cubicBezTo>
                    <a:cubicBezTo>
                      <a:pt x="418" y="328"/>
                      <a:pt x="418" y="328"/>
                      <a:pt x="418" y="328"/>
                    </a:cubicBezTo>
                    <a:cubicBezTo>
                      <a:pt x="418" y="328"/>
                      <a:pt x="418" y="328"/>
                      <a:pt x="418" y="328"/>
                    </a:cubicBezTo>
                    <a:cubicBezTo>
                      <a:pt x="419" y="328"/>
                      <a:pt x="419" y="328"/>
                      <a:pt x="419" y="328"/>
                    </a:cubicBezTo>
                    <a:cubicBezTo>
                      <a:pt x="419" y="327"/>
                      <a:pt x="419" y="327"/>
                      <a:pt x="419" y="327"/>
                    </a:cubicBezTo>
                    <a:cubicBezTo>
                      <a:pt x="418" y="327"/>
                      <a:pt x="418" y="327"/>
                      <a:pt x="418" y="327"/>
                    </a:cubicBezTo>
                    <a:cubicBezTo>
                      <a:pt x="418" y="327"/>
                      <a:pt x="418" y="326"/>
                      <a:pt x="417" y="326"/>
                    </a:cubicBezTo>
                    <a:cubicBezTo>
                      <a:pt x="418" y="326"/>
                      <a:pt x="418" y="325"/>
                      <a:pt x="418" y="325"/>
                    </a:cubicBezTo>
                    <a:cubicBezTo>
                      <a:pt x="418" y="325"/>
                      <a:pt x="418" y="325"/>
                      <a:pt x="418" y="324"/>
                    </a:cubicBezTo>
                    <a:cubicBezTo>
                      <a:pt x="418" y="324"/>
                      <a:pt x="418" y="324"/>
                      <a:pt x="418" y="324"/>
                    </a:cubicBezTo>
                    <a:cubicBezTo>
                      <a:pt x="418" y="324"/>
                      <a:pt x="418" y="324"/>
                      <a:pt x="418" y="324"/>
                    </a:cubicBezTo>
                    <a:cubicBezTo>
                      <a:pt x="418" y="324"/>
                      <a:pt x="418" y="324"/>
                      <a:pt x="418" y="325"/>
                    </a:cubicBezTo>
                    <a:cubicBezTo>
                      <a:pt x="417" y="325"/>
                      <a:pt x="417" y="325"/>
                      <a:pt x="417" y="325"/>
                    </a:cubicBezTo>
                    <a:cubicBezTo>
                      <a:pt x="417" y="325"/>
                      <a:pt x="417" y="325"/>
                      <a:pt x="417" y="324"/>
                    </a:cubicBezTo>
                    <a:cubicBezTo>
                      <a:pt x="417" y="324"/>
                      <a:pt x="417" y="324"/>
                      <a:pt x="417" y="324"/>
                    </a:cubicBezTo>
                    <a:cubicBezTo>
                      <a:pt x="417" y="323"/>
                      <a:pt x="417" y="323"/>
                      <a:pt x="417" y="323"/>
                    </a:cubicBezTo>
                    <a:cubicBezTo>
                      <a:pt x="417" y="323"/>
                      <a:pt x="417" y="323"/>
                      <a:pt x="417" y="322"/>
                    </a:cubicBezTo>
                    <a:cubicBezTo>
                      <a:pt x="417" y="322"/>
                      <a:pt x="417" y="322"/>
                      <a:pt x="417" y="322"/>
                    </a:cubicBezTo>
                    <a:cubicBezTo>
                      <a:pt x="417" y="322"/>
                      <a:pt x="417" y="321"/>
                      <a:pt x="417" y="321"/>
                    </a:cubicBezTo>
                    <a:cubicBezTo>
                      <a:pt x="417" y="321"/>
                      <a:pt x="417" y="321"/>
                      <a:pt x="418" y="321"/>
                    </a:cubicBezTo>
                    <a:cubicBezTo>
                      <a:pt x="418" y="321"/>
                      <a:pt x="418" y="321"/>
                      <a:pt x="417" y="321"/>
                    </a:cubicBezTo>
                    <a:cubicBezTo>
                      <a:pt x="417" y="321"/>
                      <a:pt x="418" y="321"/>
                      <a:pt x="418" y="322"/>
                    </a:cubicBezTo>
                    <a:cubicBezTo>
                      <a:pt x="418" y="322"/>
                      <a:pt x="418" y="322"/>
                      <a:pt x="418" y="322"/>
                    </a:cubicBezTo>
                    <a:cubicBezTo>
                      <a:pt x="418" y="322"/>
                      <a:pt x="418" y="322"/>
                      <a:pt x="418" y="322"/>
                    </a:cubicBezTo>
                    <a:cubicBezTo>
                      <a:pt x="418" y="322"/>
                      <a:pt x="418" y="322"/>
                      <a:pt x="418" y="322"/>
                    </a:cubicBezTo>
                    <a:cubicBezTo>
                      <a:pt x="418" y="321"/>
                      <a:pt x="418" y="321"/>
                      <a:pt x="418" y="320"/>
                    </a:cubicBezTo>
                    <a:cubicBezTo>
                      <a:pt x="418" y="320"/>
                      <a:pt x="418" y="319"/>
                      <a:pt x="418" y="319"/>
                    </a:cubicBezTo>
                    <a:cubicBezTo>
                      <a:pt x="418" y="319"/>
                      <a:pt x="418" y="318"/>
                      <a:pt x="418" y="318"/>
                    </a:cubicBezTo>
                    <a:cubicBezTo>
                      <a:pt x="418" y="318"/>
                      <a:pt x="417" y="318"/>
                      <a:pt x="417" y="318"/>
                    </a:cubicBezTo>
                    <a:cubicBezTo>
                      <a:pt x="417" y="318"/>
                      <a:pt x="417" y="318"/>
                      <a:pt x="417" y="318"/>
                    </a:cubicBezTo>
                    <a:cubicBezTo>
                      <a:pt x="417" y="318"/>
                      <a:pt x="417" y="318"/>
                      <a:pt x="417" y="318"/>
                    </a:cubicBezTo>
                    <a:cubicBezTo>
                      <a:pt x="417" y="317"/>
                      <a:pt x="417" y="317"/>
                      <a:pt x="417" y="317"/>
                    </a:cubicBezTo>
                    <a:cubicBezTo>
                      <a:pt x="417" y="317"/>
                      <a:pt x="417" y="317"/>
                      <a:pt x="417" y="317"/>
                    </a:cubicBezTo>
                    <a:cubicBezTo>
                      <a:pt x="417" y="317"/>
                      <a:pt x="418" y="317"/>
                      <a:pt x="418" y="317"/>
                    </a:cubicBezTo>
                    <a:cubicBezTo>
                      <a:pt x="418" y="317"/>
                      <a:pt x="418" y="317"/>
                      <a:pt x="418" y="316"/>
                    </a:cubicBezTo>
                    <a:cubicBezTo>
                      <a:pt x="418" y="316"/>
                      <a:pt x="418" y="316"/>
                      <a:pt x="418" y="315"/>
                    </a:cubicBezTo>
                    <a:cubicBezTo>
                      <a:pt x="418" y="315"/>
                      <a:pt x="418" y="315"/>
                      <a:pt x="418" y="315"/>
                    </a:cubicBezTo>
                    <a:cubicBezTo>
                      <a:pt x="418" y="315"/>
                      <a:pt x="418" y="315"/>
                      <a:pt x="418" y="314"/>
                    </a:cubicBezTo>
                    <a:cubicBezTo>
                      <a:pt x="418" y="314"/>
                      <a:pt x="418" y="314"/>
                      <a:pt x="418" y="314"/>
                    </a:cubicBezTo>
                    <a:cubicBezTo>
                      <a:pt x="418" y="314"/>
                      <a:pt x="418" y="314"/>
                      <a:pt x="418" y="314"/>
                    </a:cubicBezTo>
                    <a:cubicBezTo>
                      <a:pt x="418" y="314"/>
                      <a:pt x="418" y="314"/>
                      <a:pt x="418" y="313"/>
                    </a:cubicBezTo>
                    <a:cubicBezTo>
                      <a:pt x="418" y="313"/>
                      <a:pt x="418" y="313"/>
                      <a:pt x="418" y="313"/>
                    </a:cubicBezTo>
                    <a:cubicBezTo>
                      <a:pt x="418" y="313"/>
                      <a:pt x="417" y="312"/>
                      <a:pt x="417" y="312"/>
                    </a:cubicBezTo>
                    <a:cubicBezTo>
                      <a:pt x="417" y="312"/>
                      <a:pt x="417" y="312"/>
                      <a:pt x="418" y="312"/>
                    </a:cubicBezTo>
                    <a:cubicBezTo>
                      <a:pt x="418" y="311"/>
                      <a:pt x="418" y="311"/>
                      <a:pt x="418" y="311"/>
                    </a:cubicBezTo>
                    <a:cubicBezTo>
                      <a:pt x="418" y="311"/>
                      <a:pt x="418" y="311"/>
                      <a:pt x="418" y="311"/>
                    </a:cubicBezTo>
                    <a:cubicBezTo>
                      <a:pt x="418" y="311"/>
                      <a:pt x="418" y="311"/>
                      <a:pt x="418" y="311"/>
                    </a:cubicBezTo>
                    <a:cubicBezTo>
                      <a:pt x="417" y="310"/>
                      <a:pt x="417" y="310"/>
                      <a:pt x="416" y="310"/>
                    </a:cubicBezTo>
                    <a:cubicBezTo>
                      <a:pt x="416" y="310"/>
                      <a:pt x="416" y="310"/>
                      <a:pt x="415" y="310"/>
                    </a:cubicBezTo>
                    <a:cubicBezTo>
                      <a:pt x="415" y="310"/>
                      <a:pt x="415" y="310"/>
                      <a:pt x="415" y="310"/>
                    </a:cubicBezTo>
                    <a:cubicBezTo>
                      <a:pt x="415" y="311"/>
                      <a:pt x="416" y="311"/>
                      <a:pt x="416" y="311"/>
                    </a:cubicBezTo>
                    <a:cubicBezTo>
                      <a:pt x="415" y="311"/>
                      <a:pt x="415" y="311"/>
                      <a:pt x="415" y="311"/>
                    </a:cubicBezTo>
                    <a:cubicBezTo>
                      <a:pt x="414" y="311"/>
                      <a:pt x="414" y="311"/>
                      <a:pt x="413" y="311"/>
                    </a:cubicBezTo>
                    <a:cubicBezTo>
                      <a:pt x="413" y="311"/>
                      <a:pt x="413" y="311"/>
                      <a:pt x="413" y="311"/>
                    </a:cubicBezTo>
                    <a:cubicBezTo>
                      <a:pt x="412" y="311"/>
                      <a:pt x="412" y="311"/>
                      <a:pt x="412" y="311"/>
                    </a:cubicBezTo>
                    <a:cubicBezTo>
                      <a:pt x="412" y="311"/>
                      <a:pt x="411" y="311"/>
                      <a:pt x="411" y="312"/>
                    </a:cubicBezTo>
                    <a:cubicBezTo>
                      <a:pt x="411" y="311"/>
                      <a:pt x="411" y="311"/>
                      <a:pt x="411" y="311"/>
                    </a:cubicBezTo>
                    <a:cubicBezTo>
                      <a:pt x="411" y="311"/>
                      <a:pt x="412" y="311"/>
                      <a:pt x="412" y="311"/>
                    </a:cubicBezTo>
                    <a:cubicBezTo>
                      <a:pt x="412" y="311"/>
                      <a:pt x="412" y="311"/>
                      <a:pt x="412" y="311"/>
                    </a:cubicBezTo>
                    <a:cubicBezTo>
                      <a:pt x="412" y="311"/>
                      <a:pt x="412" y="310"/>
                      <a:pt x="412" y="310"/>
                    </a:cubicBezTo>
                    <a:cubicBezTo>
                      <a:pt x="412" y="310"/>
                      <a:pt x="413" y="310"/>
                      <a:pt x="413" y="310"/>
                    </a:cubicBezTo>
                    <a:cubicBezTo>
                      <a:pt x="413" y="310"/>
                      <a:pt x="414" y="310"/>
                      <a:pt x="414" y="310"/>
                    </a:cubicBezTo>
                    <a:cubicBezTo>
                      <a:pt x="414" y="310"/>
                      <a:pt x="414" y="310"/>
                      <a:pt x="414" y="310"/>
                    </a:cubicBezTo>
                    <a:cubicBezTo>
                      <a:pt x="414" y="310"/>
                      <a:pt x="414" y="310"/>
                      <a:pt x="413" y="310"/>
                    </a:cubicBezTo>
                    <a:cubicBezTo>
                      <a:pt x="413" y="310"/>
                      <a:pt x="412" y="310"/>
                      <a:pt x="412" y="310"/>
                    </a:cubicBezTo>
                    <a:cubicBezTo>
                      <a:pt x="412" y="310"/>
                      <a:pt x="411" y="310"/>
                      <a:pt x="411" y="310"/>
                    </a:cubicBezTo>
                    <a:cubicBezTo>
                      <a:pt x="411" y="310"/>
                      <a:pt x="411" y="310"/>
                      <a:pt x="410" y="310"/>
                    </a:cubicBezTo>
                    <a:cubicBezTo>
                      <a:pt x="410" y="310"/>
                      <a:pt x="410" y="310"/>
                      <a:pt x="410" y="310"/>
                    </a:cubicBezTo>
                    <a:cubicBezTo>
                      <a:pt x="410" y="310"/>
                      <a:pt x="410" y="311"/>
                      <a:pt x="410" y="311"/>
                    </a:cubicBezTo>
                    <a:cubicBezTo>
                      <a:pt x="409" y="311"/>
                      <a:pt x="409" y="311"/>
                      <a:pt x="409" y="311"/>
                    </a:cubicBezTo>
                    <a:cubicBezTo>
                      <a:pt x="408" y="311"/>
                      <a:pt x="407" y="311"/>
                      <a:pt x="407" y="311"/>
                    </a:cubicBezTo>
                    <a:cubicBezTo>
                      <a:pt x="406" y="311"/>
                      <a:pt x="405" y="311"/>
                      <a:pt x="405" y="311"/>
                    </a:cubicBezTo>
                    <a:cubicBezTo>
                      <a:pt x="404" y="311"/>
                      <a:pt x="404" y="311"/>
                      <a:pt x="403" y="311"/>
                    </a:cubicBezTo>
                    <a:cubicBezTo>
                      <a:pt x="403" y="311"/>
                      <a:pt x="403" y="311"/>
                      <a:pt x="402" y="311"/>
                    </a:cubicBezTo>
                    <a:cubicBezTo>
                      <a:pt x="402" y="311"/>
                      <a:pt x="402" y="311"/>
                      <a:pt x="402" y="312"/>
                    </a:cubicBezTo>
                    <a:cubicBezTo>
                      <a:pt x="402" y="312"/>
                      <a:pt x="402" y="312"/>
                      <a:pt x="403" y="312"/>
                    </a:cubicBezTo>
                    <a:cubicBezTo>
                      <a:pt x="402" y="312"/>
                      <a:pt x="402" y="312"/>
                      <a:pt x="402" y="312"/>
                    </a:cubicBezTo>
                    <a:cubicBezTo>
                      <a:pt x="402" y="312"/>
                      <a:pt x="402" y="312"/>
                      <a:pt x="401" y="312"/>
                    </a:cubicBezTo>
                    <a:cubicBezTo>
                      <a:pt x="401" y="312"/>
                      <a:pt x="401" y="312"/>
                      <a:pt x="401" y="312"/>
                    </a:cubicBezTo>
                    <a:cubicBezTo>
                      <a:pt x="400" y="313"/>
                      <a:pt x="400" y="313"/>
                      <a:pt x="399" y="313"/>
                    </a:cubicBezTo>
                    <a:cubicBezTo>
                      <a:pt x="398" y="313"/>
                      <a:pt x="398" y="314"/>
                      <a:pt x="397" y="314"/>
                    </a:cubicBezTo>
                    <a:cubicBezTo>
                      <a:pt x="396" y="314"/>
                      <a:pt x="395" y="314"/>
                      <a:pt x="394" y="315"/>
                    </a:cubicBezTo>
                    <a:cubicBezTo>
                      <a:pt x="394" y="315"/>
                      <a:pt x="393" y="315"/>
                      <a:pt x="393" y="315"/>
                    </a:cubicBezTo>
                    <a:cubicBezTo>
                      <a:pt x="393" y="315"/>
                      <a:pt x="393" y="315"/>
                      <a:pt x="392" y="315"/>
                    </a:cubicBezTo>
                    <a:cubicBezTo>
                      <a:pt x="392" y="315"/>
                      <a:pt x="392" y="315"/>
                      <a:pt x="392" y="315"/>
                    </a:cubicBezTo>
                    <a:cubicBezTo>
                      <a:pt x="392" y="315"/>
                      <a:pt x="391" y="315"/>
                      <a:pt x="391" y="315"/>
                    </a:cubicBezTo>
                    <a:cubicBezTo>
                      <a:pt x="391" y="315"/>
                      <a:pt x="391" y="316"/>
                      <a:pt x="391" y="316"/>
                    </a:cubicBezTo>
                    <a:cubicBezTo>
                      <a:pt x="391" y="316"/>
                      <a:pt x="390" y="316"/>
                      <a:pt x="390" y="316"/>
                    </a:cubicBezTo>
                    <a:cubicBezTo>
                      <a:pt x="390" y="316"/>
                      <a:pt x="389" y="316"/>
                      <a:pt x="389" y="316"/>
                    </a:cubicBezTo>
                    <a:cubicBezTo>
                      <a:pt x="389" y="316"/>
                      <a:pt x="389" y="316"/>
                      <a:pt x="389" y="316"/>
                    </a:cubicBezTo>
                    <a:cubicBezTo>
                      <a:pt x="389" y="316"/>
                      <a:pt x="389" y="316"/>
                      <a:pt x="389" y="316"/>
                    </a:cubicBezTo>
                    <a:cubicBezTo>
                      <a:pt x="389" y="315"/>
                      <a:pt x="389" y="315"/>
                      <a:pt x="389" y="315"/>
                    </a:cubicBezTo>
                    <a:cubicBezTo>
                      <a:pt x="389" y="315"/>
                      <a:pt x="389" y="314"/>
                      <a:pt x="390" y="314"/>
                    </a:cubicBezTo>
                    <a:cubicBezTo>
                      <a:pt x="390" y="314"/>
                      <a:pt x="390" y="314"/>
                      <a:pt x="390" y="314"/>
                    </a:cubicBezTo>
                    <a:cubicBezTo>
                      <a:pt x="391" y="313"/>
                      <a:pt x="391" y="313"/>
                      <a:pt x="391" y="312"/>
                    </a:cubicBezTo>
                    <a:cubicBezTo>
                      <a:pt x="391" y="312"/>
                      <a:pt x="391" y="312"/>
                      <a:pt x="391" y="311"/>
                    </a:cubicBezTo>
                    <a:cubicBezTo>
                      <a:pt x="391" y="311"/>
                      <a:pt x="391" y="310"/>
                      <a:pt x="391" y="310"/>
                    </a:cubicBezTo>
                    <a:cubicBezTo>
                      <a:pt x="391" y="310"/>
                      <a:pt x="391" y="310"/>
                      <a:pt x="390" y="310"/>
                    </a:cubicBezTo>
                    <a:cubicBezTo>
                      <a:pt x="390" y="309"/>
                      <a:pt x="390" y="309"/>
                      <a:pt x="390" y="309"/>
                    </a:cubicBezTo>
                    <a:cubicBezTo>
                      <a:pt x="390" y="308"/>
                      <a:pt x="391" y="308"/>
                      <a:pt x="391" y="308"/>
                    </a:cubicBezTo>
                    <a:cubicBezTo>
                      <a:pt x="391" y="307"/>
                      <a:pt x="390" y="307"/>
                      <a:pt x="390" y="306"/>
                    </a:cubicBezTo>
                    <a:cubicBezTo>
                      <a:pt x="390" y="306"/>
                      <a:pt x="390" y="306"/>
                      <a:pt x="390" y="306"/>
                    </a:cubicBezTo>
                    <a:cubicBezTo>
                      <a:pt x="390" y="306"/>
                      <a:pt x="390" y="305"/>
                      <a:pt x="390" y="305"/>
                    </a:cubicBezTo>
                    <a:cubicBezTo>
                      <a:pt x="390" y="305"/>
                      <a:pt x="390" y="305"/>
                      <a:pt x="389" y="306"/>
                    </a:cubicBezTo>
                    <a:cubicBezTo>
                      <a:pt x="389" y="306"/>
                      <a:pt x="389" y="306"/>
                      <a:pt x="389" y="306"/>
                    </a:cubicBezTo>
                    <a:cubicBezTo>
                      <a:pt x="389" y="306"/>
                      <a:pt x="389" y="306"/>
                      <a:pt x="389" y="306"/>
                    </a:cubicBezTo>
                    <a:cubicBezTo>
                      <a:pt x="389" y="306"/>
                      <a:pt x="389" y="306"/>
                      <a:pt x="389" y="306"/>
                    </a:cubicBezTo>
                    <a:cubicBezTo>
                      <a:pt x="389" y="305"/>
                      <a:pt x="389" y="305"/>
                      <a:pt x="389" y="305"/>
                    </a:cubicBezTo>
                    <a:cubicBezTo>
                      <a:pt x="390" y="305"/>
                      <a:pt x="390" y="304"/>
                      <a:pt x="390" y="304"/>
                    </a:cubicBezTo>
                    <a:cubicBezTo>
                      <a:pt x="390" y="304"/>
                      <a:pt x="391" y="304"/>
                      <a:pt x="391" y="303"/>
                    </a:cubicBezTo>
                    <a:cubicBezTo>
                      <a:pt x="391" y="304"/>
                      <a:pt x="391" y="304"/>
                      <a:pt x="391" y="304"/>
                    </a:cubicBezTo>
                    <a:cubicBezTo>
                      <a:pt x="391" y="304"/>
                      <a:pt x="391" y="305"/>
                      <a:pt x="390" y="305"/>
                    </a:cubicBezTo>
                    <a:cubicBezTo>
                      <a:pt x="390" y="305"/>
                      <a:pt x="391" y="305"/>
                      <a:pt x="391" y="305"/>
                    </a:cubicBezTo>
                    <a:cubicBezTo>
                      <a:pt x="391" y="305"/>
                      <a:pt x="391" y="305"/>
                      <a:pt x="392" y="305"/>
                    </a:cubicBezTo>
                    <a:cubicBezTo>
                      <a:pt x="392" y="305"/>
                      <a:pt x="392" y="305"/>
                      <a:pt x="392" y="306"/>
                    </a:cubicBezTo>
                    <a:cubicBezTo>
                      <a:pt x="392" y="306"/>
                      <a:pt x="392" y="305"/>
                      <a:pt x="393" y="305"/>
                    </a:cubicBezTo>
                    <a:cubicBezTo>
                      <a:pt x="393" y="305"/>
                      <a:pt x="393" y="304"/>
                      <a:pt x="393" y="304"/>
                    </a:cubicBezTo>
                    <a:cubicBezTo>
                      <a:pt x="393" y="303"/>
                      <a:pt x="393" y="302"/>
                      <a:pt x="393" y="302"/>
                    </a:cubicBezTo>
                    <a:cubicBezTo>
                      <a:pt x="393" y="301"/>
                      <a:pt x="393" y="301"/>
                      <a:pt x="394" y="301"/>
                    </a:cubicBezTo>
                    <a:cubicBezTo>
                      <a:pt x="393" y="301"/>
                      <a:pt x="393" y="301"/>
                      <a:pt x="393" y="301"/>
                    </a:cubicBezTo>
                    <a:cubicBezTo>
                      <a:pt x="393" y="301"/>
                      <a:pt x="393" y="301"/>
                      <a:pt x="393" y="301"/>
                    </a:cubicBezTo>
                    <a:cubicBezTo>
                      <a:pt x="393" y="301"/>
                      <a:pt x="392" y="301"/>
                      <a:pt x="392" y="301"/>
                    </a:cubicBezTo>
                    <a:cubicBezTo>
                      <a:pt x="392" y="301"/>
                      <a:pt x="392" y="301"/>
                      <a:pt x="392" y="301"/>
                    </a:cubicBezTo>
                    <a:cubicBezTo>
                      <a:pt x="392" y="301"/>
                      <a:pt x="393" y="300"/>
                      <a:pt x="393" y="300"/>
                    </a:cubicBezTo>
                    <a:cubicBezTo>
                      <a:pt x="393" y="300"/>
                      <a:pt x="393" y="300"/>
                      <a:pt x="393" y="299"/>
                    </a:cubicBezTo>
                    <a:cubicBezTo>
                      <a:pt x="393" y="300"/>
                      <a:pt x="392" y="300"/>
                      <a:pt x="392" y="300"/>
                    </a:cubicBezTo>
                    <a:cubicBezTo>
                      <a:pt x="392" y="300"/>
                      <a:pt x="392" y="300"/>
                      <a:pt x="391" y="299"/>
                    </a:cubicBezTo>
                    <a:cubicBezTo>
                      <a:pt x="391" y="299"/>
                      <a:pt x="392" y="299"/>
                      <a:pt x="392" y="299"/>
                    </a:cubicBezTo>
                    <a:cubicBezTo>
                      <a:pt x="392" y="299"/>
                      <a:pt x="392" y="299"/>
                      <a:pt x="392" y="298"/>
                    </a:cubicBezTo>
                    <a:cubicBezTo>
                      <a:pt x="392" y="298"/>
                      <a:pt x="392" y="298"/>
                      <a:pt x="392" y="297"/>
                    </a:cubicBezTo>
                    <a:cubicBezTo>
                      <a:pt x="392" y="297"/>
                      <a:pt x="392" y="297"/>
                      <a:pt x="393" y="297"/>
                    </a:cubicBezTo>
                    <a:cubicBezTo>
                      <a:pt x="393" y="296"/>
                      <a:pt x="394" y="295"/>
                      <a:pt x="394" y="295"/>
                    </a:cubicBezTo>
                    <a:cubicBezTo>
                      <a:pt x="395" y="294"/>
                      <a:pt x="395" y="294"/>
                      <a:pt x="395" y="293"/>
                    </a:cubicBezTo>
                    <a:cubicBezTo>
                      <a:pt x="395" y="293"/>
                      <a:pt x="395" y="292"/>
                      <a:pt x="396" y="292"/>
                    </a:cubicBezTo>
                    <a:cubicBezTo>
                      <a:pt x="395" y="292"/>
                      <a:pt x="395" y="292"/>
                      <a:pt x="395" y="291"/>
                    </a:cubicBezTo>
                    <a:cubicBezTo>
                      <a:pt x="395" y="291"/>
                      <a:pt x="394" y="291"/>
                      <a:pt x="393" y="290"/>
                    </a:cubicBezTo>
                    <a:cubicBezTo>
                      <a:pt x="393" y="290"/>
                      <a:pt x="393" y="291"/>
                      <a:pt x="392" y="291"/>
                    </a:cubicBezTo>
                    <a:cubicBezTo>
                      <a:pt x="393" y="291"/>
                      <a:pt x="393" y="291"/>
                      <a:pt x="393" y="291"/>
                    </a:cubicBezTo>
                    <a:cubicBezTo>
                      <a:pt x="393" y="291"/>
                      <a:pt x="392" y="291"/>
                      <a:pt x="392" y="291"/>
                    </a:cubicBezTo>
                    <a:cubicBezTo>
                      <a:pt x="391" y="291"/>
                      <a:pt x="391" y="292"/>
                      <a:pt x="390" y="292"/>
                    </a:cubicBezTo>
                    <a:cubicBezTo>
                      <a:pt x="389" y="292"/>
                      <a:pt x="389" y="292"/>
                      <a:pt x="388" y="292"/>
                    </a:cubicBezTo>
                    <a:cubicBezTo>
                      <a:pt x="388" y="292"/>
                      <a:pt x="388" y="292"/>
                      <a:pt x="388" y="293"/>
                    </a:cubicBezTo>
                    <a:cubicBezTo>
                      <a:pt x="388" y="293"/>
                      <a:pt x="387" y="293"/>
                      <a:pt x="387" y="293"/>
                    </a:cubicBezTo>
                    <a:cubicBezTo>
                      <a:pt x="387" y="293"/>
                      <a:pt x="387" y="293"/>
                      <a:pt x="387" y="293"/>
                    </a:cubicBezTo>
                    <a:cubicBezTo>
                      <a:pt x="386" y="293"/>
                      <a:pt x="386" y="293"/>
                      <a:pt x="385" y="294"/>
                    </a:cubicBezTo>
                    <a:cubicBezTo>
                      <a:pt x="385" y="294"/>
                      <a:pt x="385" y="294"/>
                      <a:pt x="385" y="294"/>
                    </a:cubicBezTo>
                    <a:cubicBezTo>
                      <a:pt x="383" y="295"/>
                      <a:pt x="382" y="295"/>
                      <a:pt x="381" y="296"/>
                    </a:cubicBezTo>
                    <a:cubicBezTo>
                      <a:pt x="380" y="296"/>
                      <a:pt x="379" y="297"/>
                      <a:pt x="378" y="297"/>
                    </a:cubicBezTo>
                    <a:cubicBezTo>
                      <a:pt x="378" y="297"/>
                      <a:pt x="378" y="297"/>
                      <a:pt x="378" y="298"/>
                    </a:cubicBezTo>
                    <a:cubicBezTo>
                      <a:pt x="378" y="298"/>
                      <a:pt x="378" y="298"/>
                      <a:pt x="379" y="297"/>
                    </a:cubicBezTo>
                    <a:cubicBezTo>
                      <a:pt x="378" y="298"/>
                      <a:pt x="378" y="299"/>
                      <a:pt x="377" y="300"/>
                    </a:cubicBezTo>
                    <a:cubicBezTo>
                      <a:pt x="377" y="300"/>
                      <a:pt x="378" y="301"/>
                      <a:pt x="378" y="302"/>
                    </a:cubicBezTo>
                    <a:cubicBezTo>
                      <a:pt x="378" y="302"/>
                      <a:pt x="378" y="302"/>
                      <a:pt x="378" y="302"/>
                    </a:cubicBezTo>
                    <a:cubicBezTo>
                      <a:pt x="378" y="303"/>
                      <a:pt x="377" y="303"/>
                      <a:pt x="377" y="304"/>
                    </a:cubicBezTo>
                    <a:cubicBezTo>
                      <a:pt x="377" y="304"/>
                      <a:pt x="377" y="305"/>
                      <a:pt x="377" y="305"/>
                    </a:cubicBezTo>
                    <a:cubicBezTo>
                      <a:pt x="377" y="305"/>
                      <a:pt x="377" y="306"/>
                      <a:pt x="376" y="306"/>
                    </a:cubicBezTo>
                    <a:cubicBezTo>
                      <a:pt x="376" y="306"/>
                      <a:pt x="376" y="306"/>
                      <a:pt x="376" y="307"/>
                    </a:cubicBezTo>
                    <a:cubicBezTo>
                      <a:pt x="375" y="307"/>
                      <a:pt x="374" y="308"/>
                      <a:pt x="374" y="308"/>
                    </a:cubicBezTo>
                    <a:cubicBezTo>
                      <a:pt x="374" y="308"/>
                      <a:pt x="374" y="308"/>
                      <a:pt x="374" y="308"/>
                    </a:cubicBezTo>
                    <a:cubicBezTo>
                      <a:pt x="374" y="308"/>
                      <a:pt x="374" y="308"/>
                      <a:pt x="375" y="307"/>
                    </a:cubicBezTo>
                    <a:cubicBezTo>
                      <a:pt x="375" y="308"/>
                      <a:pt x="375" y="308"/>
                      <a:pt x="375" y="308"/>
                    </a:cubicBezTo>
                    <a:cubicBezTo>
                      <a:pt x="375" y="308"/>
                      <a:pt x="375" y="309"/>
                      <a:pt x="375" y="309"/>
                    </a:cubicBezTo>
                    <a:cubicBezTo>
                      <a:pt x="375" y="309"/>
                      <a:pt x="375" y="310"/>
                      <a:pt x="374" y="310"/>
                    </a:cubicBezTo>
                    <a:cubicBezTo>
                      <a:pt x="374" y="310"/>
                      <a:pt x="374" y="310"/>
                      <a:pt x="374" y="310"/>
                    </a:cubicBezTo>
                    <a:cubicBezTo>
                      <a:pt x="374" y="310"/>
                      <a:pt x="374" y="311"/>
                      <a:pt x="374" y="311"/>
                    </a:cubicBezTo>
                    <a:cubicBezTo>
                      <a:pt x="373" y="311"/>
                      <a:pt x="373" y="311"/>
                      <a:pt x="373" y="311"/>
                    </a:cubicBezTo>
                    <a:cubicBezTo>
                      <a:pt x="373" y="311"/>
                      <a:pt x="372" y="311"/>
                      <a:pt x="372" y="311"/>
                    </a:cubicBezTo>
                    <a:cubicBezTo>
                      <a:pt x="372" y="310"/>
                      <a:pt x="372" y="310"/>
                      <a:pt x="372" y="310"/>
                    </a:cubicBezTo>
                    <a:cubicBezTo>
                      <a:pt x="372" y="310"/>
                      <a:pt x="372" y="310"/>
                      <a:pt x="373" y="309"/>
                    </a:cubicBezTo>
                    <a:cubicBezTo>
                      <a:pt x="372" y="309"/>
                      <a:pt x="372" y="309"/>
                      <a:pt x="371" y="310"/>
                    </a:cubicBezTo>
                    <a:cubicBezTo>
                      <a:pt x="371" y="310"/>
                      <a:pt x="371" y="310"/>
                      <a:pt x="371" y="310"/>
                    </a:cubicBezTo>
                    <a:cubicBezTo>
                      <a:pt x="371" y="310"/>
                      <a:pt x="370" y="310"/>
                      <a:pt x="370" y="310"/>
                    </a:cubicBezTo>
                    <a:cubicBezTo>
                      <a:pt x="369" y="310"/>
                      <a:pt x="369" y="310"/>
                      <a:pt x="368" y="311"/>
                    </a:cubicBezTo>
                    <a:cubicBezTo>
                      <a:pt x="368" y="311"/>
                      <a:pt x="368" y="311"/>
                      <a:pt x="368" y="311"/>
                    </a:cubicBezTo>
                    <a:cubicBezTo>
                      <a:pt x="367" y="311"/>
                      <a:pt x="367" y="312"/>
                      <a:pt x="367" y="312"/>
                    </a:cubicBezTo>
                    <a:cubicBezTo>
                      <a:pt x="366" y="312"/>
                      <a:pt x="366" y="312"/>
                      <a:pt x="365" y="312"/>
                    </a:cubicBezTo>
                    <a:cubicBezTo>
                      <a:pt x="365" y="312"/>
                      <a:pt x="365" y="313"/>
                      <a:pt x="365" y="313"/>
                    </a:cubicBezTo>
                    <a:cubicBezTo>
                      <a:pt x="364" y="313"/>
                      <a:pt x="364" y="314"/>
                      <a:pt x="363" y="314"/>
                    </a:cubicBezTo>
                    <a:cubicBezTo>
                      <a:pt x="363" y="314"/>
                      <a:pt x="363" y="314"/>
                      <a:pt x="362" y="314"/>
                    </a:cubicBezTo>
                    <a:cubicBezTo>
                      <a:pt x="362" y="314"/>
                      <a:pt x="362" y="314"/>
                      <a:pt x="362" y="314"/>
                    </a:cubicBezTo>
                    <a:cubicBezTo>
                      <a:pt x="361" y="314"/>
                      <a:pt x="361" y="315"/>
                      <a:pt x="360" y="315"/>
                    </a:cubicBezTo>
                    <a:cubicBezTo>
                      <a:pt x="360" y="315"/>
                      <a:pt x="360" y="315"/>
                      <a:pt x="359" y="316"/>
                    </a:cubicBezTo>
                    <a:cubicBezTo>
                      <a:pt x="359" y="315"/>
                      <a:pt x="359" y="315"/>
                      <a:pt x="359" y="315"/>
                    </a:cubicBezTo>
                    <a:cubicBezTo>
                      <a:pt x="358" y="315"/>
                      <a:pt x="358" y="314"/>
                      <a:pt x="357" y="314"/>
                    </a:cubicBezTo>
                    <a:cubicBezTo>
                      <a:pt x="357" y="314"/>
                      <a:pt x="356" y="314"/>
                      <a:pt x="356" y="314"/>
                    </a:cubicBezTo>
                    <a:cubicBezTo>
                      <a:pt x="355" y="314"/>
                      <a:pt x="355" y="314"/>
                      <a:pt x="355" y="314"/>
                    </a:cubicBezTo>
                    <a:cubicBezTo>
                      <a:pt x="355" y="314"/>
                      <a:pt x="354" y="314"/>
                      <a:pt x="354" y="314"/>
                    </a:cubicBezTo>
                    <a:cubicBezTo>
                      <a:pt x="354" y="314"/>
                      <a:pt x="354" y="315"/>
                      <a:pt x="353" y="315"/>
                    </a:cubicBezTo>
                    <a:cubicBezTo>
                      <a:pt x="353" y="314"/>
                      <a:pt x="353" y="314"/>
                      <a:pt x="353" y="314"/>
                    </a:cubicBezTo>
                    <a:cubicBezTo>
                      <a:pt x="352" y="314"/>
                      <a:pt x="351" y="314"/>
                      <a:pt x="350" y="313"/>
                    </a:cubicBezTo>
                    <a:cubicBezTo>
                      <a:pt x="350" y="313"/>
                      <a:pt x="350" y="313"/>
                      <a:pt x="350" y="313"/>
                    </a:cubicBezTo>
                    <a:cubicBezTo>
                      <a:pt x="350" y="313"/>
                      <a:pt x="349" y="312"/>
                      <a:pt x="349" y="312"/>
                    </a:cubicBezTo>
                    <a:cubicBezTo>
                      <a:pt x="349" y="312"/>
                      <a:pt x="349" y="312"/>
                      <a:pt x="348" y="311"/>
                    </a:cubicBezTo>
                    <a:cubicBezTo>
                      <a:pt x="348" y="311"/>
                      <a:pt x="348" y="311"/>
                      <a:pt x="348" y="311"/>
                    </a:cubicBezTo>
                    <a:cubicBezTo>
                      <a:pt x="346" y="310"/>
                      <a:pt x="345" y="310"/>
                      <a:pt x="344" y="310"/>
                    </a:cubicBezTo>
                    <a:cubicBezTo>
                      <a:pt x="344" y="309"/>
                      <a:pt x="344" y="309"/>
                      <a:pt x="344" y="309"/>
                    </a:cubicBezTo>
                    <a:cubicBezTo>
                      <a:pt x="343" y="309"/>
                      <a:pt x="343" y="309"/>
                      <a:pt x="343" y="309"/>
                    </a:cubicBezTo>
                    <a:cubicBezTo>
                      <a:pt x="343" y="308"/>
                      <a:pt x="343" y="308"/>
                      <a:pt x="343" y="308"/>
                    </a:cubicBezTo>
                    <a:cubicBezTo>
                      <a:pt x="343" y="308"/>
                      <a:pt x="343" y="308"/>
                      <a:pt x="343" y="308"/>
                    </a:cubicBezTo>
                    <a:cubicBezTo>
                      <a:pt x="342" y="307"/>
                      <a:pt x="342" y="307"/>
                      <a:pt x="342" y="306"/>
                    </a:cubicBezTo>
                    <a:cubicBezTo>
                      <a:pt x="341" y="306"/>
                      <a:pt x="341" y="306"/>
                      <a:pt x="341" y="306"/>
                    </a:cubicBezTo>
                    <a:cubicBezTo>
                      <a:pt x="341" y="306"/>
                      <a:pt x="341" y="306"/>
                      <a:pt x="341" y="305"/>
                    </a:cubicBezTo>
                    <a:cubicBezTo>
                      <a:pt x="341" y="305"/>
                      <a:pt x="342" y="306"/>
                      <a:pt x="342" y="306"/>
                    </a:cubicBezTo>
                    <a:cubicBezTo>
                      <a:pt x="342" y="306"/>
                      <a:pt x="342" y="307"/>
                      <a:pt x="343" y="307"/>
                    </a:cubicBezTo>
                    <a:cubicBezTo>
                      <a:pt x="343" y="307"/>
                      <a:pt x="343" y="307"/>
                      <a:pt x="343" y="307"/>
                    </a:cubicBezTo>
                    <a:cubicBezTo>
                      <a:pt x="343" y="306"/>
                      <a:pt x="343" y="306"/>
                      <a:pt x="342" y="306"/>
                    </a:cubicBezTo>
                    <a:cubicBezTo>
                      <a:pt x="342" y="305"/>
                      <a:pt x="341" y="305"/>
                      <a:pt x="341" y="305"/>
                    </a:cubicBezTo>
                    <a:cubicBezTo>
                      <a:pt x="341" y="304"/>
                      <a:pt x="341" y="304"/>
                      <a:pt x="341" y="304"/>
                    </a:cubicBezTo>
                    <a:cubicBezTo>
                      <a:pt x="340" y="304"/>
                      <a:pt x="340" y="303"/>
                      <a:pt x="340" y="303"/>
                    </a:cubicBezTo>
                    <a:cubicBezTo>
                      <a:pt x="340" y="303"/>
                      <a:pt x="340" y="302"/>
                      <a:pt x="339" y="302"/>
                    </a:cubicBezTo>
                    <a:cubicBezTo>
                      <a:pt x="340" y="302"/>
                      <a:pt x="340" y="302"/>
                      <a:pt x="340" y="301"/>
                    </a:cubicBezTo>
                    <a:cubicBezTo>
                      <a:pt x="340" y="301"/>
                      <a:pt x="340" y="300"/>
                      <a:pt x="340" y="299"/>
                    </a:cubicBezTo>
                    <a:cubicBezTo>
                      <a:pt x="339" y="299"/>
                      <a:pt x="339" y="299"/>
                      <a:pt x="339" y="298"/>
                    </a:cubicBezTo>
                    <a:cubicBezTo>
                      <a:pt x="339" y="298"/>
                      <a:pt x="339" y="297"/>
                      <a:pt x="339" y="297"/>
                    </a:cubicBezTo>
                    <a:cubicBezTo>
                      <a:pt x="339" y="296"/>
                      <a:pt x="339" y="296"/>
                      <a:pt x="339" y="296"/>
                    </a:cubicBezTo>
                    <a:cubicBezTo>
                      <a:pt x="339" y="296"/>
                      <a:pt x="339" y="296"/>
                      <a:pt x="339" y="295"/>
                    </a:cubicBezTo>
                    <a:cubicBezTo>
                      <a:pt x="339" y="295"/>
                      <a:pt x="339" y="295"/>
                      <a:pt x="338" y="295"/>
                    </a:cubicBezTo>
                    <a:cubicBezTo>
                      <a:pt x="338" y="295"/>
                      <a:pt x="338" y="295"/>
                      <a:pt x="338" y="294"/>
                    </a:cubicBezTo>
                    <a:cubicBezTo>
                      <a:pt x="338" y="294"/>
                      <a:pt x="338" y="294"/>
                      <a:pt x="339" y="294"/>
                    </a:cubicBezTo>
                    <a:cubicBezTo>
                      <a:pt x="339" y="294"/>
                      <a:pt x="338" y="293"/>
                      <a:pt x="338" y="293"/>
                    </a:cubicBezTo>
                    <a:cubicBezTo>
                      <a:pt x="339" y="293"/>
                      <a:pt x="339" y="293"/>
                      <a:pt x="339" y="292"/>
                    </a:cubicBezTo>
                    <a:cubicBezTo>
                      <a:pt x="338" y="292"/>
                      <a:pt x="338" y="292"/>
                      <a:pt x="338" y="292"/>
                    </a:cubicBezTo>
                    <a:cubicBezTo>
                      <a:pt x="338" y="292"/>
                      <a:pt x="338" y="292"/>
                      <a:pt x="338" y="292"/>
                    </a:cubicBezTo>
                    <a:cubicBezTo>
                      <a:pt x="338" y="291"/>
                      <a:pt x="338" y="291"/>
                      <a:pt x="338" y="291"/>
                    </a:cubicBezTo>
                    <a:cubicBezTo>
                      <a:pt x="338" y="291"/>
                      <a:pt x="339" y="290"/>
                      <a:pt x="339" y="290"/>
                    </a:cubicBezTo>
                    <a:cubicBezTo>
                      <a:pt x="339" y="291"/>
                      <a:pt x="339" y="291"/>
                      <a:pt x="339" y="291"/>
                    </a:cubicBezTo>
                    <a:cubicBezTo>
                      <a:pt x="339" y="291"/>
                      <a:pt x="339" y="291"/>
                      <a:pt x="339" y="291"/>
                    </a:cubicBezTo>
                    <a:cubicBezTo>
                      <a:pt x="339" y="291"/>
                      <a:pt x="339" y="291"/>
                      <a:pt x="339" y="291"/>
                    </a:cubicBezTo>
                    <a:cubicBezTo>
                      <a:pt x="339" y="291"/>
                      <a:pt x="339" y="291"/>
                      <a:pt x="339" y="291"/>
                    </a:cubicBezTo>
                    <a:cubicBezTo>
                      <a:pt x="339" y="290"/>
                      <a:pt x="340" y="290"/>
                      <a:pt x="340" y="290"/>
                    </a:cubicBezTo>
                    <a:cubicBezTo>
                      <a:pt x="340" y="289"/>
                      <a:pt x="340" y="289"/>
                      <a:pt x="340" y="289"/>
                    </a:cubicBezTo>
                    <a:cubicBezTo>
                      <a:pt x="340" y="289"/>
                      <a:pt x="340" y="288"/>
                      <a:pt x="340" y="288"/>
                    </a:cubicBezTo>
                    <a:cubicBezTo>
                      <a:pt x="340" y="288"/>
                      <a:pt x="340" y="288"/>
                      <a:pt x="340" y="287"/>
                    </a:cubicBezTo>
                    <a:cubicBezTo>
                      <a:pt x="340" y="287"/>
                      <a:pt x="340" y="287"/>
                      <a:pt x="340" y="287"/>
                    </a:cubicBezTo>
                    <a:cubicBezTo>
                      <a:pt x="340" y="287"/>
                      <a:pt x="340" y="287"/>
                      <a:pt x="339" y="288"/>
                    </a:cubicBezTo>
                    <a:cubicBezTo>
                      <a:pt x="339" y="288"/>
                      <a:pt x="339" y="288"/>
                      <a:pt x="339" y="289"/>
                    </a:cubicBezTo>
                    <a:cubicBezTo>
                      <a:pt x="339" y="289"/>
                      <a:pt x="339" y="289"/>
                      <a:pt x="339" y="289"/>
                    </a:cubicBezTo>
                    <a:cubicBezTo>
                      <a:pt x="339" y="289"/>
                      <a:pt x="339" y="289"/>
                      <a:pt x="339" y="289"/>
                    </a:cubicBezTo>
                    <a:cubicBezTo>
                      <a:pt x="339" y="288"/>
                      <a:pt x="339" y="288"/>
                      <a:pt x="339" y="288"/>
                    </a:cubicBezTo>
                    <a:cubicBezTo>
                      <a:pt x="339" y="287"/>
                      <a:pt x="339" y="287"/>
                      <a:pt x="339" y="287"/>
                    </a:cubicBezTo>
                    <a:cubicBezTo>
                      <a:pt x="339" y="287"/>
                      <a:pt x="339" y="286"/>
                      <a:pt x="339" y="286"/>
                    </a:cubicBezTo>
                    <a:cubicBezTo>
                      <a:pt x="338" y="286"/>
                      <a:pt x="338" y="285"/>
                      <a:pt x="338" y="285"/>
                    </a:cubicBezTo>
                    <a:cubicBezTo>
                      <a:pt x="338" y="285"/>
                      <a:pt x="338" y="284"/>
                      <a:pt x="338" y="284"/>
                    </a:cubicBezTo>
                    <a:cubicBezTo>
                      <a:pt x="338" y="284"/>
                      <a:pt x="338" y="284"/>
                      <a:pt x="338" y="283"/>
                    </a:cubicBezTo>
                    <a:cubicBezTo>
                      <a:pt x="338" y="283"/>
                      <a:pt x="338" y="283"/>
                      <a:pt x="338" y="282"/>
                    </a:cubicBezTo>
                    <a:cubicBezTo>
                      <a:pt x="338" y="282"/>
                      <a:pt x="338" y="282"/>
                      <a:pt x="338" y="281"/>
                    </a:cubicBezTo>
                    <a:cubicBezTo>
                      <a:pt x="338" y="281"/>
                      <a:pt x="338" y="280"/>
                      <a:pt x="338" y="280"/>
                    </a:cubicBezTo>
                    <a:cubicBezTo>
                      <a:pt x="338" y="280"/>
                      <a:pt x="338" y="280"/>
                      <a:pt x="338" y="280"/>
                    </a:cubicBezTo>
                    <a:cubicBezTo>
                      <a:pt x="339" y="279"/>
                      <a:pt x="339" y="279"/>
                      <a:pt x="339" y="279"/>
                    </a:cubicBezTo>
                    <a:cubicBezTo>
                      <a:pt x="339" y="279"/>
                      <a:pt x="339" y="278"/>
                      <a:pt x="338" y="278"/>
                    </a:cubicBezTo>
                    <a:cubicBezTo>
                      <a:pt x="339" y="278"/>
                      <a:pt x="339" y="278"/>
                      <a:pt x="339" y="277"/>
                    </a:cubicBezTo>
                    <a:cubicBezTo>
                      <a:pt x="339" y="277"/>
                      <a:pt x="339" y="277"/>
                      <a:pt x="340" y="277"/>
                    </a:cubicBezTo>
                    <a:cubicBezTo>
                      <a:pt x="340" y="277"/>
                      <a:pt x="340" y="277"/>
                      <a:pt x="340" y="277"/>
                    </a:cubicBezTo>
                    <a:cubicBezTo>
                      <a:pt x="340" y="277"/>
                      <a:pt x="340" y="276"/>
                      <a:pt x="340" y="276"/>
                    </a:cubicBezTo>
                    <a:cubicBezTo>
                      <a:pt x="340" y="276"/>
                      <a:pt x="340" y="276"/>
                      <a:pt x="341" y="276"/>
                    </a:cubicBezTo>
                    <a:cubicBezTo>
                      <a:pt x="341" y="276"/>
                      <a:pt x="341" y="276"/>
                      <a:pt x="342" y="275"/>
                    </a:cubicBezTo>
                    <a:cubicBezTo>
                      <a:pt x="341" y="275"/>
                      <a:pt x="341" y="275"/>
                      <a:pt x="341" y="275"/>
                    </a:cubicBezTo>
                    <a:cubicBezTo>
                      <a:pt x="341" y="275"/>
                      <a:pt x="341" y="275"/>
                      <a:pt x="342" y="275"/>
                    </a:cubicBezTo>
                    <a:cubicBezTo>
                      <a:pt x="342" y="275"/>
                      <a:pt x="342" y="275"/>
                      <a:pt x="342" y="275"/>
                    </a:cubicBezTo>
                    <a:cubicBezTo>
                      <a:pt x="342" y="275"/>
                      <a:pt x="342" y="274"/>
                      <a:pt x="343" y="274"/>
                    </a:cubicBezTo>
                    <a:cubicBezTo>
                      <a:pt x="343" y="274"/>
                      <a:pt x="343" y="274"/>
                      <a:pt x="343" y="274"/>
                    </a:cubicBezTo>
                    <a:cubicBezTo>
                      <a:pt x="343" y="275"/>
                      <a:pt x="343" y="275"/>
                      <a:pt x="343" y="275"/>
                    </a:cubicBezTo>
                    <a:cubicBezTo>
                      <a:pt x="343" y="275"/>
                      <a:pt x="343" y="275"/>
                      <a:pt x="343" y="275"/>
                    </a:cubicBezTo>
                    <a:cubicBezTo>
                      <a:pt x="344" y="275"/>
                      <a:pt x="344" y="274"/>
                      <a:pt x="344" y="274"/>
                    </a:cubicBezTo>
                    <a:cubicBezTo>
                      <a:pt x="344" y="274"/>
                      <a:pt x="345" y="274"/>
                      <a:pt x="345" y="274"/>
                    </a:cubicBezTo>
                    <a:cubicBezTo>
                      <a:pt x="345" y="274"/>
                      <a:pt x="346" y="273"/>
                      <a:pt x="347" y="273"/>
                    </a:cubicBezTo>
                    <a:cubicBezTo>
                      <a:pt x="347" y="272"/>
                      <a:pt x="348" y="272"/>
                      <a:pt x="348" y="271"/>
                    </a:cubicBezTo>
                    <a:cubicBezTo>
                      <a:pt x="348" y="271"/>
                      <a:pt x="348" y="271"/>
                      <a:pt x="349" y="271"/>
                    </a:cubicBezTo>
                    <a:cubicBezTo>
                      <a:pt x="349" y="271"/>
                      <a:pt x="349" y="271"/>
                      <a:pt x="349" y="270"/>
                    </a:cubicBezTo>
                    <a:cubicBezTo>
                      <a:pt x="349" y="270"/>
                      <a:pt x="349" y="270"/>
                      <a:pt x="349" y="270"/>
                    </a:cubicBezTo>
                    <a:cubicBezTo>
                      <a:pt x="349" y="269"/>
                      <a:pt x="349" y="269"/>
                      <a:pt x="349" y="269"/>
                    </a:cubicBezTo>
                    <a:cubicBezTo>
                      <a:pt x="348" y="269"/>
                      <a:pt x="348" y="268"/>
                      <a:pt x="348" y="268"/>
                    </a:cubicBezTo>
                    <a:cubicBezTo>
                      <a:pt x="348" y="268"/>
                      <a:pt x="348" y="268"/>
                      <a:pt x="348" y="268"/>
                    </a:cubicBezTo>
                    <a:cubicBezTo>
                      <a:pt x="348" y="268"/>
                      <a:pt x="349" y="268"/>
                      <a:pt x="349" y="268"/>
                    </a:cubicBezTo>
                    <a:cubicBezTo>
                      <a:pt x="349" y="268"/>
                      <a:pt x="349" y="268"/>
                      <a:pt x="350" y="267"/>
                    </a:cubicBezTo>
                    <a:cubicBezTo>
                      <a:pt x="350" y="267"/>
                      <a:pt x="350" y="267"/>
                      <a:pt x="350" y="267"/>
                    </a:cubicBezTo>
                    <a:cubicBezTo>
                      <a:pt x="350" y="267"/>
                      <a:pt x="350" y="267"/>
                      <a:pt x="350" y="268"/>
                    </a:cubicBezTo>
                    <a:cubicBezTo>
                      <a:pt x="350" y="268"/>
                      <a:pt x="350" y="268"/>
                      <a:pt x="350" y="268"/>
                    </a:cubicBezTo>
                    <a:cubicBezTo>
                      <a:pt x="350" y="268"/>
                      <a:pt x="350" y="269"/>
                      <a:pt x="350" y="269"/>
                    </a:cubicBezTo>
                    <a:cubicBezTo>
                      <a:pt x="350" y="269"/>
                      <a:pt x="350" y="269"/>
                      <a:pt x="350" y="269"/>
                    </a:cubicBezTo>
                    <a:cubicBezTo>
                      <a:pt x="351" y="269"/>
                      <a:pt x="351" y="269"/>
                      <a:pt x="351" y="269"/>
                    </a:cubicBezTo>
                    <a:cubicBezTo>
                      <a:pt x="351" y="269"/>
                      <a:pt x="352" y="268"/>
                      <a:pt x="352" y="268"/>
                    </a:cubicBezTo>
                    <a:cubicBezTo>
                      <a:pt x="352" y="268"/>
                      <a:pt x="352" y="268"/>
                      <a:pt x="353" y="268"/>
                    </a:cubicBezTo>
                    <a:cubicBezTo>
                      <a:pt x="353" y="267"/>
                      <a:pt x="353" y="267"/>
                      <a:pt x="353" y="267"/>
                    </a:cubicBezTo>
                    <a:cubicBezTo>
                      <a:pt x="354" y="267"/>
                      <a:pt x="354" y="267"/>
                      <a:pt x="355" y="266"/>
                    </a:cubicBezTo>
                    <a:cubicBezTo>
                      <a:pt x="355" y="266"/>
                      <a:pt x="356" y="266"/>
                      <a:pt x="356" y="266"/>
                    </a:cubicBezTo>
                    <a:cubicBezTo>
                      <a:pt x="357" y="266"/>
                      <a:pt x="358" y="266"/>
                      <a:pt x="359" y="266"/>
                    </a:cubicBezTo>
                    <a:cubicBezTo>
                      <a:pt x="359" y="266"/>
                      <a:pt x="359" y="266"/>
                      <a:pt x="359" y="266"/>
                    </a:cubicBezTo>
                    <a:cubicBezTo>
                      <a:pt x="360" y="266"/>
                      <a:pt x="361" y="265"/>
                      <a:pt x="362" y="265"/>
                    </a:cubicBezTo>
                    <a:cubicBezTo>
                      <a:pt x="362" y="265"/>
                      <a:pt x="363" y="265"/>
                      <a:pt x="363" y="265"/>
                    </a:cubicBezTo>
                    <a:cubicBezTo>
                      <a:pt x="363" y="265"/>
                      <a:pt x="363" y="265"/>
                      <a:pt x="363" y="264"/>
                    </a:cubicBezTo>
                    <a:cubicBezTo>
                      <a:pt x="363" y="264"/>
                      <a:pt x="363" y="264"/>
                      <a:pt x="363" y="264"/>
                    </a:cubicBezTo>
                    <a:cubicBezTo>
                      <a:pt x="363" y="264"/>
                      <a:pt x="363" y="264"/>
                      <a:pt x="363" y="264"/>
                    </a:cubicBezTo>
                    <a:cubicBezTo>
                      <a:pt x="364" y="264"/>
                      <a:pt x="364" y="264"/>
                      <a:pt x="364" y="264"/>
                    </a:cubicBezTo>
                    <a:cubicBezTo>
                      <a:pt x="364" y="264"/>
                      <a:pt x="364" y="264"/>
                      <a:pt x="364" y="264"/>
                    </a:cubicBezTo>
                    <a:cubicBezTo>
                      <a:pt x="364" y="264"/>
                      <a:pt x="364" y="264"/>
                      <a:pt x="364" y="264"/>
                    </a:cubicBezTo>
                    <a:cubicBezTo>
                      <a:pt x="365" y="264"/>
                      <a:pt x="365" y="264"/>
                      <a:pt x="365" y="264"/>
                    </a:cubicBezTo>
                    <a:cubicBezTo>
                      <a:pt x="365" y="264"/>
                      <a:pt x="365" y="264"/>
                      <a:pt x="365" y="264"/>
                    </a:cubicBezTo>
                    <a:cubicBezTo>
                      <a:pt x="365" y="264"/>
                      <a:pt x="366" y="264"/>
                      <a:pt x="366" y="264"/>
                    </a:cubicBezTo>
                    <a:cubicBezTo>
                      <a:pt x="366" y="264"/>
                      <a:pt x="366" y="264"/>
                      <a:pt x="366" y="264"/>
                    </a:cubicBezTo>
                    <a:cubicBezTo>
                      <a:pt x="366" y="264"/>
                      <a:pt x="367" y="264"/>
                      <a:pt x="367" y="264"/>
                    </a:cubicBezTo>
                    <a:cubicBezTo>
                      <a:pt x="367" y="264"/>
                      <a:pt x="367" y="264"/>
                      <a:pt x="367" y="264"/>
                    </a:cubicBezTo>
                    <a:cubicBezTo>
                      <a:pt x="367" y="265"/>
                      <a:pt x="367" y="265"/>
                      <a:pt x="367" y="265"/>
                    </a:cubicBezTo>
                    <a:cubicBezTo>
                      <a:pt x="367" y="265"/>
                      <a:pt x="367" y="265"/>
                      <a:pt x="367" y="265"/>
                    </a:cubicBezTo>
                    <a:cubicBezTo>
                      <a:pt x="367" y="265"/>
                      <a:pt x="367" y="265"/>
                      <a:pt x="367" y="265"/>
                    </a:cubicBezTo>
                    <a:cubicBezTo>
                      <a:pt x="367" y="265"/>
                      <a:pt x="368" y="265"/>
                      <a:pt x="368" y="265"/>
                    </a:cubicBezTo>
                    <a:cubicBezTo>
                      <a:pt x="368" y="265"/>
                      <a:pt x="369" y="265"/>
                      <a:pt x="369" y="265"/>
                    </a:cubicBezTo>
                    <a:cubicBezTo>
                      <a:pt x="369" y="265"/>
                      <a:pt x="370" y="265"/>
                      <a:pt x="370" y="265"/>
                    </a:cubicBezTo>
                    <a:cubicBezTo>
                      <a:pt x="370" y="265"/>
                      <a:pt x="370" y="265"/>
                      <a:pt x="370" y="265"/>
                    </a:cubicBezTo>
                    <a:cubicBezTo>
                      <a:pt x="371" y="264"/>
                      <a:pt x="371" y="264"/>
                      <a:pt x="371" y="264"/>
                    </a:cubicBezTo>
                    <a:cubicBezTo>
                      <a:pt x="371" y="264"/>
                      <a:pt x="372" y="264"/>
                      <a:pt x="372" y="264"/>
                    </a:cubicBezTo>
                    <a:cubicBezTo>
                      <a:pt x="372" y="264"/>
                      <a:pt x="372" y="264"/>
                      <a:pt x="373" y="264"/>
                    </a:cubicBezTo>
                    <a:cubicBezTo>
                      <a:pt x="373" y="264"/>
                      <a:pt x="373" y="264"/>
                      <a:pt x="373" y="264"/>
                    </a:cubicBezTo>
                    <a:cubicBezTo>
                      <a:pt x="373" y="264"/>
                      <a:pt x="373" y="263"/>
                      <a:pt x="373" y="263"/>
                    </a:cubicBezTo>
                    <a:cubicBezTo>
                      <a:pt x="373" y="263"/>
                      <a:pt x="373" y="263"/>
                      <a:pt x="372" y="263"/>
                    </a:cubicBezTo>
                    <a:cubicBezTo>
                      <a:pt x="373" y="262"/>
                      <a:pt x="373" y="262"/>
                      <a:pt x="373" y="262"/>
                    </a:cubicBezTo>
                    <a:cubicBezTo>
                      <a:pt x="374" y="262"/>
                      <a:pt x="374" y="263"/>
                      <a:pt x="374" y="263"/>
                    </a:cubicBezTo>
                    <a:cubicBezTo>
                      <a:pt x="375" y="263"/>
                      <a:pt x="375" y="263"/>
                      <a:pt x="375" y="263"/>
                    </a:cubicBezTo>
                    <a:cubicBezTo>
                      <a:pt x="375" y="263"/>
                      <a:pt x="376" y="263"/>
                      <a:pt x="376" y="263"/>
                    </a:cubicBezTo>
                    <a:cubicBezTo>
                      <a:pt x="376" y="263"/>
                      <a:pt x="376" y="263"/>
                      <a:pt x="376" y="263"/>
                    </a:cubicBezTo>
                    <a:cubicBezTo>
                      <a:pt x="376" y="263"/>
                      <a:pt x="377" y="263"/>
                      <a:pt x="377" y="263"/>
                    </a:cubicBezTo>
                    <a:cubicBezTo>
                      <a:pt x="377" y="263"/>
                      <a:pt x="377" y="263"/>
                      <a:pt x="377" y="264"/>
                    </a:cubicBezTo>
                    <a:cubicBezTo>
                      <a:pt x="377" y="264"/>
                      <a:pt x="377" y="263"/>
                      <a:pt x="377" y="263"/>
                    </a:cubicBezTo>
                    <a:cubicBezTo>
                      <a:pt x="378" y="263"/>
                      <a:pt x="378" y="263"/>
                      <a:pt x="378" y="263"/>
                    </a:cubicBezTo>
                    <a:cubicBezTo>
                      <a:pt x="378" y="263"/>
                      <a:pt x="378" y="263"/>
                      <a:pt x="378" y="263"/>
                    </a:cubicBezTo>
                    <a:cubicBezTo>
                      <a:pt x="378" y="262"/>
                      <a:pt x="377" y="262"/>
                      <a:pt x="377" y="262"/>
                    </a:cubicBezTo>
                    <a:cubicBezTo>
                      <a:pt x="376" y="262"/>
                      <a:pt x="375" y="262"/>
                      <a:pt x="375" y="262"/>
                    </a:cubicBezTo>
                    <a:cubicBezTo>
                      <a:pt x="375" y="262"/>
                      <a:pt x="375" y="262"/>
                      <a:pt x="374" y="262"/>
                    </a:cubicBezTo>
                    <a:cubicBezTo>
                      <a:pt x="374" y="262"/>
                      <a:pt x="374" y="261"/>
                      <a:pt x="374" y="261"/>
                    </a:cubicBezTo>
                    <a:cubicBezTo>
                      <a:pt x="375" y="261"/>
                      <a:pt x="375" y="261"/>
                      <a:pt x="376" y="260"/>
                    </a:cubicBezTo>
                    <a:cubicBezTo>
                      <a:pt x="376" y="260"/>
                      <a:pt x="376" y="260"/>
                      <a:pt x="376" y="260"/>
                    </a:cubicBezTo>
                    <a:cubicBezTo>
                      <a:pt x="376" y="260"/>
                      <a:pt x="375" y="260"/>
                      <a:pt x="375" y="260"/>
                    </a:cubicBezTo>
                    <a:cubicBezTo>
                      <a:pt x="375" y="260"/>
                      <a:pt x="375" y="260"/>
                      <a:pt x="375" y="260"/>
                    </a:cubicBezTo>
                    <a:cubicBezTo>
                      <a:pt x="374" y="260"/>
                      <a:pt x="374" y="260"/>
                      <a:pt x="374" y="260"/>
                    </a:cubicBezTo>
                    <a:cubicBezTo>
                      <a:pt x="374" y="260"/>
                      <a:pt x="374" y="260"/>
                      <a:pt x="374" y="260"/>
                    </a:cubicBezTo>
                    <a:cubicBezTo>
                      <a:pt x="374" y="261"/>
                      <a:pt x="373" y="261"/>
                      <a:pt x="373" y="261"/>
                    </a:cubicBezTo>
                    <a:cubicBezTo>
                      <a:pt x="373" y="261"/>
                      <a:pt x="373" y="260"/>
                      <a:pt x="373" y="260"/>
                    </a:cubicBezTo>
                    <a:cubicBezTo>
                      <a:pt x="373" y="260"/>
                      <a:pt x="373" y="260"/>
                      <a:pt x="374" y="259"/>
                    </a:cubicBezTo>
                    <a:cubicBezTo>
                      <a:pt x="374" y="259"/>
                      <a:pt x="375" y="259"/>
                      <a:pt x="375" y="258"/>
                    </a:cubicBezTo>
                    <a:cubicBezTo>
                      <a:pt x="375" y="258"/>
                      <a:pt x="376" y="258"/>
                      <a:pt x="376" y="258"/>
                    </a:cubicBezTo>
                    <a:cubicBezTo>
                      <a:pt x="377" y="257"/>
                      <a:pt x="378" y="257"/>
                      <a:pt x="379" y="256"/>
                    </a:cubicBezTo>
                    <a:cubicBezTo>
                      <a:pt x="379" y="256"/>
                      <a:pt x="380" y="256"/>
                      <a:pt x="380" y="256"/>
                    </a:cubicBezTo>
                    <a:cubicBezTo>
                      <a:pt x="380" y="256"/>
                      <a:pt x="380" y="256"/>
                      <a:pt x="380" y="256"/>
                    </a:cubicBezTo>
                    <a:cubicBezTo>
                      <a:pt x="381" y="256"/>
                      <a:pt x="381" y="256"/>
                      <a:pt x="381" y="256"/>
                    </a:cubicBezTo>
                    <a:cubicBezTo>
                      <a:pt x="381" y="256"/>
                      <a:pt x="381" y="255"/>
                      <a:pt x="382" y="255"/>
                    </a:cubicBezTo>
                    <a:cubicBezTo>
                      <a:pt x="382" y="255"/>
                      <a:pt x="382" y="255"/>
                      <a:pt x="382" y="254"/>
                    </a:cubicBezTo>
                    <a:cubicBezTo>
                      <a:pt x="382" y="254"/>
                      <a:pt x="382" y="254"/>
                      <a:pt x="382" y="254"/>
                    </a:cubicBezTo>
                    <a:cubicBezTo>
                      <a:pt x="382" y="254"/>
                      <a:pt x="382" y="255"/>
                      <a:pt x="382" y="255"/>
                    </a:cubicBezTo>
                    <a:cubicBezTo>
                      <a:pt x="382" y="255"/>
                      <a:pt x="383" y="255"/>
                      <a:pt x="383" y="255"/>
                    </a:cubicBezTo>
                    <a:cubicBezTo>
                      <a:pt x="383" y="255"/>
                      <a:pt x="383" y="255"/>
                      <a:pt x="384" y="255"/>
                    </a:cubicBezTo>
                    <a:cubicBezTo>
                      <a:pt x="384" y="255"/>
                      <a:pt x="384" y="255"/>
                      <a:pt x="384" y="255"/>
                    </a:cubicBezTo>
                    <a:cubicBezTo>
                      <a:pt x="385" y="255"/>
                      <a:pt x="385" y="255"/>
                      <a:pt x="386" y="255"/>
                    </a:cubicBezTo>
                    <a:cubicBezTo>
                      <a:pt x="386" y="255"/>
                      <a:pt x="386" y="254"/>
                      <a:pt x="387" y="254"/>
                    </a:cubicBezTo>
                    <a:cubicBezTo>
                      <a:pt x="387" y="254"/>
                      <a:pt x="387" y="254"/>
                      <a:pt x="387" y="254"/>
                    </a:cubicBezTo>
                    <a:cubicBezTo>
                      <a:pt x="388" y="254"/>
                      <a:pt x="388" y="254"/>
                      <a:pt x="389" y="254"/>
                    </a:cubicBezTo>
                    <a:cubicBezTo>
                      <a:pt x="389" y="254"/>
                      <a:pt x="389" y="254"/>
                      <a:pt x="389" y="254"/>
                    </a:cubicBezTo>
                    <a:cubicBezTo>
                      <a:pt x="390" y="254"/>
                      <a:pt x="390" y="253"/>
                      <a:pt x="390" y="253"/>
                    </a:cubicBezTo>
                    <a:cubicBezTo>
                      <a:pt x="391" y="253"/>
                      <a:pt x="391" y="253"/>
                      <a:pt x="391" y="253"/>
                    </a:cubicBezTo>
                    <a:cubicBezTo>
                      <a:pt x="391" y="253"/>
                      <a:pt x="392" y="253"/>
                      <a:pt x="392" y="253"/>
                    </a:cubicBezTo>
                    <a:cubicBezTo>
                      <a:pt x="391" y="253"/>
                      <a:pt x="391" y="253"/>
                      <a:pt x="391" y="253"/>
                    </a:cubicBezTo>
                    <a:cubicBezTo>
                      <a:pt x="391" y="253"/>
                      <a:pt x="390" y="253"/>
                      <a:pt x="390" y="253"/>
                    </a:cubicBezTo>
                    <a:cubicBezTo>
                      <a:pt x="390" y="254"/>
                      <a:pt x="390" y="254"/>
                      <a:pt x="390" y="254"/>
                    </a:cubicBezTo>
                    <a:cubicBezTo>
                      <a:pt x="390" y="254"/>
                      <a:pt x="391" y="254"/>
                      <a:pt x="391" y="253"/>
                    </a:cubicBezTo>
                    <a:cubicBezTo>
                      <a:pt x="392" y="253"/>
                      <a:pt x="392" y="253"/>
                      <a:pt x="392" y="253"/>
                    </a:cubicBezTo>
                    <a:cubicBezTo>
                      <a:pt x="393" y="253"/>
                      <a:pt x="393" y="253"/>
                      <a:pt x="393" y="253"/>
                    </a:cubicBezTo>
                    <a:cubicBezTo>
                      <a:pt x="394" y="253"/>
                      <a:pt x="394" y="253"/>
                      <a:pt x="394" y="253"/>
                    </a:cubicBezTo>
                    <a:cubicBezTo>
                      <a:pt x="394" y="253"/>
                      <a:pt x="394" y="253"/>
                      <a:pt x="394" y="253"/>
                    </a:cubicBezTo>
                    <a:cubicBezTo>
                      <a:pt x="394" y="253"/>
                      <a:pt x="394" y="253"/>
                      <a:pt x="394" y="253"/>
                    </a:cubicBezTo>
                    <a:cubicBezTo>
                      <a:pt x="394" y="253"/>
                      <a:pt x="394" y="253"/>
                      <a:pt x="394" y="253"/>
                    </a:cubicBezTo>
                    <a:cubicBezTo>
                      <a:pt x="394" y="253"/>
                      <a:pt x="394" y="253"/>
                      <a:pt x="394" y="253"/>
                    </a:cubicBezTo>
                    <a:cubicBezTo>
                      <a:pt x="395" y="253"/>
                      <a:pt x="395" y="253"/>
                      <a:pt x="395" y="253"/>
                    </a:cubicBezTo>
                    <a:cubicBezTo>
                      <a:pt x="395" y="253"/>
                      <a:pt x="395" y="253"/>
                      <a:pt x="395" y="254"/>
                    </a:cubicBezTo>
                    <a:cubicBezTo>
                      <a:pt x="395" y="253"/>
                      <a:pt x="395" y="253"/>
                      <a:pt x="395" y="253"/>
                    </a:cubicBezTo>
                    <a:cubicBezTo>
                      <a:pt x="395" y="253"/>
                      <a:pt x="394" y="254"/>
                      <a:pt x="394" y="254"/>
                    </a:cubicBezTo>
                    <a:cubicBezTo>
                      <a:pt x="395" y="254"/>
                      <a:pt x="395" y="254"/>
                      <a:pt x="396" y="254"/>
                    </a:cubicBezTo>
                    <a:cubicBezTo>
                      <a:pt x="396" y="254"/>
                      <a:pt x="396" y="254"/>
                      <a:pt x="396" y="254"/>
                    </a:cubicBezTo>
                    <a:cubicBezTo>
                      <a:pt x="397" y="254"/>
                      <a:pt x="397" y="254"/>
                      <a:pt x="397" y="254"/>
                    </a:cubicBezTo>
                    <a:cubicBezTo>
                      <a:pt x="397" y="254"/>
                      <a:pt x="397" y="255"/>
                      <a:pt x="397" y="255"/>
                    </a:cubicBezTo>
                    <a:cubicBezTo>
                      <a:pt x="397" y="255"/>
                      <a:pt x="396" y="254"/>
                      <a:pt x="396" y="254"/>
                    </a:cubicBezTo>
                    <a:cubicBezTo>
                      <a:pt x="396" y="254"/>
                      <a:pt x="396" y="255"/>
                      <a:pt x="396" y="255"/>
                    </a:cubicBezTo>
                    <a:cubicBezTo>
                      <a:pt x="396" y="255"/>
                      <a:pt x="397" y="255"/>
                      <a:pt x="397" y="255"/>
                    </a:cubicBezTo>
                    <a:cubicBezTo>
                      <a:pt x="397" y="255"/>
                      <a:pt x="398" y="255"/>
                      <a:pt x="398" y="254"/>
                    </a:cubicBezTo>
                    <a:cubicBezTo>
                      <a:pt x="398" y="254"/>
                      <a:pt x="399" y="254"/>
                      <a:pt x="399" y="254"/>
                    </a:cubicBezTo>
                    <a:cubicBezTo>
                      <a:pt x="399" y="254"/>
                      <a:pt x="400" y="253"/>
                      <a:pt x="400" y="253"/>
                    </a:cubicBezTo>
                    <a:cubicBezTo>
                      <a:pt x="400" y="253"/>
                      <a:pt x="400" y="253"/>
                      <a:pt x="400" y="253"/>
                    </a:cubicBezTo>
                    <a:cubicBezTo>
                      <a:pt x="401" y="253"/>
                      <a:pt x="401" y="253"/>
                      <a:pt x="401" y="253"/>
                    </a:cubicBezTo>
                    <a:cubicBezTo>
                      <a:pt x="401" y="253"/>
                      <a:pt x="401" y="252"/>
                      <a:pt x="401" y="252"/>
                    </a:cubicBezTo>
                    <a:cubicBezTo>
                      <a:pt x="401" y="252"/>
                      <a:pt x="401" y="252"/>
                      <a:pt x="401" y="252"/>
                    </a:cubicBezTo>
                    <a:cubicBezTo>
                      <a:pt x="401" y="252"/>
                      <a:pt x="402" y="252"/>
                      <a:pt x="402" y="251"/>
                    </a:cubicBezTo>
                    <a:cubicBezTo>
                      <a:pt x="402" y="251"/>
                      <a:pt x="403" y="252"/>
                      <a:pt x="403" y="252"/>
                    </a:cubicBezTo>
                    <a:cubicBezTo>
                      <a:pt x="403" y="252"/>
                      <a:pt x="404" y="252"/>
                      <a:pt x="404" y="252"/>
                    </a:cubicBezTo>
                    <a:cubicBezTo>
                      <a:pt x="404" y="252"/>
                      <a:pt x="405" y="252"/>
                      <a:pt x="405" y="253"/>
                    </a:cubicBezTo>
                    <a:cubicBezTo>
                      <a:pt x="405" y="253"/>
                      <a:pt x="405" y="253"/>
                      <a:pt x="406" y="253"/>
                    </a:cubicBezTo>
                    <a:cubicBezTo>
                      <a:pt x="406" y="253"/>
                      <a:pt x="406" y="253"/>
                      <a:pt x="406" y="253"/>
                    </a:cubicBezTo>
                    <a:cubicBezTo>
                      <a:pt x="406" y="253"/>
                      <a:pt x="406" y="253"/>
                      <a:pt x="406" y="254"/>
                    </a:cubicBezTo>
                    <a:cubicBezTo>
                      <a:pt x="407" y="254"/>
                      <a:pt x="407" y="254"/>
                      <a:pt x="407" y="254"/>
                    </a:cubicBezTo>
                    <a:cubicBezTo>
                      <a:pt x="407" y="254"/>
                      <a:pt x="407" y="254"/>
                      <a:pt x="408" y="254"/>
                    </a:cubicBezTo>
                    <a:cubicBezTo>
                      <a:pt x="408" y="254"/>
                      <a:pt x="408" y="254"/>
                      <a:pt x="408" y="254"/>
                    </a:cubicBezTo>
                    <a:cubicBezTo>
                      <a:pt x="408" y="254"/>
                      <a:pt x="408" y="254"/>
                      <a:pt x="408" y="254"/>
                    </a:cubicBezTo>
                    <a:cubicBezTo>
                      <a:pt x="408" y="254"/>
                      <a:pt x="409" y="254"/>
                      <a:pt x="409" y="254"/>
                    </a:cubicBezTo>
                    <a:cubicBezTo>
                      <a:pt x="409" y="254"/>
                      <a:pt x="410" y="255"/>
                      <a:pt x="410" y="255"/>
                    </a:cubicBezTo>
                    <a:cubicBezTo>
                      <a:pt x="410" y="255"/>
                      <a:pt x="410" y="255"/>
                      <a:pt x="410" y="256"/>
                    </a:cubicBezTo>
                    <a:cubicBezTo>
                      <a:pt x="410" y="256"/>
                      <a:pt x="410" y="257"/>
                      <a:pt x="410" y="258"/>
                    </a:cubicBezTo>
                    <a:cubicBezTo>
                      <a:pt x="410" y="258"/>
                      <a:pt x="409" y="259"/>
                      <a:pt x="409" y="259"/>
                    </a:cubicBezTo>
                    <a:cubicBezTo>
                      <a:pt x="409" y="259"/>
                      <a:pt x="409" y="259"/>
                      <a:pt x="409" y="260"/>
                    </a:cubicBezTo>
                    <a:cubicBezTo>
                      <a:pt x="410" y="260"/>
                      <a:pt x="410" y="260"/>
                      <a:pt x="410" y="260"/>
                    </a:cubicBezTo>
                    <a:cubicBezTo>
                      <a:pt x="410" y="260"/>
                      <a:pt x="410" y="260"/>
                      <a:pt x="410" y="260"/>
                    </a:cubicBezTo>
                    <a:cubicBezTo>
                      <a:pt x="411" y="260"/>
                      <a:pt x="411" y="259"/>
                      <a:pt x="411" y="259"/>
                    </a:cubicBezTo>
                    <a:cubicBezTo>
                      <a:pt x="411" y="259"/>
                      <a:pt x="411" y="259"/>
                      <a:pt x="411" y="259"/>
                    </a:cubicBezTo>
                    <a:cubicBezTo>
                      <a:pt x="411" y="259"/>
                      <a:pt x="411" y="259"/>
                      <a:pt x="411" y="259"/>
                    </a:cubicBezTo>
                    <a:cubicBezTo>
                      <a:pt x="411" y="259"/>
                      <a:pt x="411" y="259"/>
                      <a:pt x="412" y="259"/>
                    </a:cubicBezTo>
                    <a:cubicBezTo>
                      <a:pt x="412" y="259"/>
                      <a:pt x="412" y="259"/>
                      <a:pt x="412" y="259"/>
                    </a:cubicBezTo>
                    <a:cubicBezTo>
                      <a:pt x="412" y="260"/>
                      <a:pt x="411" y="260"/>
                      <a:pt x="411" y="261"/>
                    </a:cubicBezTo>
                    <a:cubicBezTo>
                      <a:pt x="411" y="261"/>
                      <a:pt x="411" y="261"/>
                      <a:pt x="411" y="261"/>
                    </a:cubicBezTo>
                    <a:cubicBezTo>
                      <a:pt x="411" y="261"/>
                      <a:pt x="412" y="262"/>
                      <a:pt x="412" y="262"/>
                    </a:cubicBezTo>
                    <a:cubicBezTo>
                      <a:pt x="412" y="262"/>
                      <a:pt x="412" y="262"/>
                      <a:pt x="412" y="262"/>
                    </a:cubicBezTo>
                    <a:cubicBezTo>
                      <a:pt x="413" y="262"/>
                      <a:pt x="413" y="262"/>
                      <a:pt x="413" y="263"/>
                    </a:cubicBezTo>
                    <a:cubicBezTo>
                      <a:pt x="413" y="263"/>
                      <a:pt x="413" y="262"/>
                      <a:pt x="413" y="262"/>
                    </a:cubicBezTo>
                    <a:cubicBezTo>
                      <a:pt x="413" y="263"/>
                      <a:pt x="413" y="263"/>
                      <a:pt x="414" y="263"/>
                    </a:cubicBezTo>
                    <a:cubicBezTo>
                      <a:pt x="414" y="263"/>
                      <a:pt x="414" y="263"/>
                      <a:pt x="414" y="263"/>
                    </a:cubicBezTo>
                    <a:cubicBezTo>
                      <a:pt x="414" y="262"/>
                      <a:pt x="414" y="262"/>
                      <a:pt x="414" y="262"/>
                    </a:cubicBezTo>
                    <a:cubicBezTo>
                      <a:pt x="414" y="262"/>
                      <a:pt x="414" y="262"/>
                      <a:pt x="414" y="262"/>
                    </a:cubicBezTo>
                    <a:cubicBezTo>
                      <a:pt x="414" y="262"/>
                      <a:pt x="415" y="262"/>
                      <a:pt x="415" y="262"/>
                    </a:cubicBezTo>
                    <a:cubicBezTo>
                      <a:pt x="415" y="262"/>
                      <a:pt x="415" y="262"/>
                      <a:pt x="414" y="263"/>
                    </a:cubicBezTo>
                    <a:cubicBezTo>
                      <a:pt x="414" y="263"/>
                      <a:pt x="414" y="263"/>
                      <a:pt x="414" y="263"/>
                    </a:cubicBezTo>
                    <a:cubicBezTo>
                      <a:pt x="414" y="263"/>
                      <a:pt x="414" y="264"/>
                      <a:pt x="414" y="264"/>
                    </a:cubicBezTo>
                    <a:cubicBezTo>
                      <a:pt x="414" y="264"/>
                      <a:pt x="414" y="264"/>
                      <a:pt x="414" y="264"/>
                    </a:cubicBezTo>
                    <a:cubicBezTo>
                      <a:pt x="415" y="264"/>
                      <a:pt x="415" y="264"/>
                      <a:pt x="416" y="264"/>
                    </a:cubicBezTo>
                    <a:cubicBezTo>
                      <a:pt x="416" y="265"/>
                      <a:pt x="416" y="265"/>
                      <a:pt x="416" y="265"/>
                    </a:cubicBezTo>
                    <a:cubicBezTo>
                      <a:pt x="416" y="265"/>
                      <a:pt x="416" y="266"/>
                      <a:pt x="416" y="266"/>
                    </a:cubicBezTo>
                    <a:cubicBezTo>
                      <a:pt x="416" y="266"/>
                      <a:pt x="417" y="266"/>
                      <a:pt x="417" y="266"/>
                    </a:cubicBezTo>
                    <a:cubicBezTo>
                      <a:pt x="417" y="266"/>
                      <a:pt x="417" y="266"/>
                      <a:pt x="418" y="266"/>
                    </a:cubicBezTo>
                    <a:cubicBezTo>
                      <a:pt x="418" y="266"/>
                      <a:pt x="418" y="266"/>
                      <a:pt x="418" y="266"/>
                    </a:cubicBezTo>
                    <a:cubicBezTo>
                      <a:pt x="418" y="267"/>
                      <a:pt x="418" y="267"/>
                      <a:pt x="418" y="267"/>
                    </a:cubicBezTo>
                    <a:cubicBezTo>
                      <a:pt x="419" y="267"/>
                      <a:pt x="419" y="267"/>
                      <a:pt x="420" y="267"/>
                    </a:cubicBezTo>
                    <a:cubicBezTo>
                      <a:pt x="419" y="268"/>
                      <a:pt x="419" y="268"/>
                      <a:pt x="419" y="268"/>
                    </a:cubicBezTo>
                    <a:cubicBezTo>
                      <a:pt x="419" y="268"/>
                      <a:pt x="420" y="268"/>
                      <a:pt x="420" y="268"/>
                    </a:cubicBezTo>
                    <a:cubicBezTo>
                      <a:pt x="420" y="268"/>
                      <a:pt x="421" y="268"/>
                      <a:pt x="421" y="268"/>
                    </a:cubicBezTo>
                    <a:cubicBezTo>
                      <a:pt x="421" y="268"/>
                      <a:pt x="421" y="268"/>
                      <a:pt x="422" y="268"/>
                    </a:cubicBezTo>
                    <a:cubicBezTo>
                      <a:pt x="422" y="268"/>
                      <a:pt x="422" y="268"/>
                      <a:pt x="423" y="267"/>
                    </a:cubicBezTo>
                    <a:cubicBezTo>
                      <a:pt x="423" y="267"/>
                      <a:pt x="423" y="267"/>
                      <a:pt x="423" y="267"/>
                    </a:cubicBezTo>
                    <a:cubicBezTo>
                      <a:pt x="423" y="267"/>
                      <a:pt x="423" y="266"/>
                      <a:pt x="423" y="266"/>
                    </a:cubicBezTo>
                    <a:cubicBezTo>
                      <a:pt x="423" y="266"/>
                      <a:pt x="424" y="266"/>
                      <a:pt x="424" y="265"/>
                    </a:cubicBezTo>
                    <a:cubicBezTo>
                      <a:pt x="424" y="265"/>
                      <a:pt x="424" y="265"/>
                      <a:pt x="424" y="264"/>
                    </a:cubicBezTo>
                    <a:cubicBezTo>
                      <a:pt x="424" y="264"/>
                      <a:pt x="424" y="263"/>
                      <a:pt x="424" y="263"/>
                    </a:cubicBezTo>
                    <a:cubicBezTo>
                      <a:pt x="424" y="263"/>
                      <a:pt x="424" y="262"/>
                      <a:pt x="424" y="262"/>
                    </a:cubicBezTo>
                    <a:cubicBezTo>
                      <a:pt x="424" y="262"/>
                      <a:pt x="424" y="262"/>
                      <a:pt x="424" y="262"/>
                    </a:cubicBezTo>
                    <a:cubicBezTo>
                      <a:pt x="424" y="261"/>
                      <a:pt x="424" y="261"/>
                      <a:pt x="424" y="261"/>
                    </a:cubicBezTo>
                    <a:cubicBezTo>
                      <a:pt x="424" y="261"/>
                      <a:pt x="424" y="260"/>
                      <a:pt x="424" y="260"/>
                    </a:cubicBezTo>
                    <a:cubicBezTo>
                      <a:pt x="424" y="260"/>
                      <a:pt x="424" y="260"/>
                      <a:pt x="424" y="260"/>
                    </a:cubicBezTo>
                    <a:cubicBezTo>
                      <a:pt x="424" y="259"/>
                      <a:pt x="424" y="259"/>
                      <a:pt x="424" y="259"/>
                    </a:cubicBezTo>
                    <a:cubicBezTo>
                      <a:pt x="423" y="259"/>
                      <a:pt x="423" y="259"/>
                      <a:pt x="423" y="259"/>
                    </a:cubicBezTo>
                    <a:cubicBezTo>
                      <a:pt x="422" y="258"/>
                      <a:pt x="422" y="257"/>
                      <a:pt x="421" y="257"/>
                    </a:cubicBezTo>
                    <a:cubicBezTo>
                      <a:pt x="421" y="256"/>
                      <a:pt x="421" y="256"/>
                      <a:pt x="421" y="256"/>
                    </a:cubicBezTo>
                    <a:cubicBezTo>
                      <a:pt x="421" y="256"/>
                      <a:pt x="421" y="255"/>
                      <a:pt x="421" y="255"/>
                    </a:cubicBezTo>
                    <a:cubicBezTo>
                      <a:pt x="421" y="255"/>
                      <a:pt x="421" y="254"/>
                      <a:pt x="421" y="254"/>
                    </a:cubicBezTo>
                    <a:cubicBezTo>
                      <a:pt x="421" y="254"/>
                      <a:pt x="421" y="254"/>
                      <a:pt x="420" y="254"/>
                    </a:cubicBezTo>
                    <a:cubicBezTo>
                      <a:pt x="420" y="253"/>
                      <a:pt x="420" y="253"/>
                      <a:pt x="420" y="253"/>
                    </a:cubicBezTo>
                    <a:cubicBezTo>
                      <a:pt x="419" y="253"/>
                      <a:pt x="419" y="252"/>
                      <a:pt x="419" y="252"/>
                    </a:cubicBezTo>
                    <a:cubicBezTo>
                      <a:pt x="418" y="251"/>
                      <a:pt x="418" y="251"/>
                      <a:pt x="418" y="251"/>
                    </a:cubicBezTo>
                    <a:cubicBezTo>
                      <a:pt x="418" y="251"/>
                      <a:pt x="418" y="250"/>
                      <a:pt x="417" y="250"/>
                    </a:cubicBezTo>
                    <a:cubicBezTo>
                      <a:pt x="417" y="249"/>
                      <a:pt x="417" y="249"/>
                      <a:pt x="416" y="249"/>
                    </a:cubicBezTo>
                    <a:cubicBezTo>
                      <a:pt x="416" y="248"/>
                      <a:pt x="416" y="248"/>
                      <a:pt x="416" y="247"/>
                    </a:cubicBezTo>
                    <a:cubicBezTo>
                      <a:pt x="416" y="247"/>
                      <a:pt x="416" y="246"/>
                      <a:pt x="416" y="246"/>
                    </a:cubicBezTo>
                    <a:cubicBezTo>
                      <a:pt x="416" y="245"/>
                      <a:pt x="416" y="245"/>
                      <a:pt x="416" y="244"/>
                    </a:cubicBezTo>
                    <a:cubicBezTo>
                      <a:pt x="415" y="243"/>
                      <a:pt x="415" y="243"/>
                      <a:pt x="415" y="243"/>
                    </a:cubicBezTo>
                    <a:cubicBezTo>
                      <a:pt x="415" y="242"/>
                      <a:pt x="416" y="242"/>
                      <a:pt x="416" y="241"/>
                    </a:cubicBezTo>
                    <a:cubicBezTo>
                      <a:pt x="416" y="241"/>
                      <a:pt x="416" y="241"/>
                      <a:pt x="416" y="240"/>
                    </a:cubicBezTo>
                    <a:cubicBezTo>
                      <a:pt x="417" y="240"/>
                      <a:pt x="417" y="240"/>
                      <a:pt x="417" y="240"/>
                    </a:cubicBezTo>
                    <a:cubicBezTo>
                      <a:pt x="417" y="240"/>
                      <a:pt x="417" y="239"/>
                      <a:pt x="417" y="239"/>
                    </a:cubicBezTo>
                    <a:cubicBezTo>
                      <a:pt x="418" y="239"/>
                      <a:pt x="418" y="239"/>
                      <a:pt x="418" y="239"/>
                    </a:cubicBezTo>
                    <a:cubicBezTo>
                      <a:pt x="418" y="239"/>
                      <a:pt x="418" y="239"/>
                      <a:pt x="418" y="238"/>
                    </a:cubicBezTo>
                    <a:cubicBezTo>
                      <a:pt x="418" y="238"/>
                      <a:pt x="418" y="238"/>
                      <a:pt x="418" y="238"/>
                    </a:cubicBezTo>
                    <a:cubicBezTo>
                      <a:pt x="418" y="238"/>
                      <a:pt x="418" y="238"/>
                      <a:pt x="418" y="238"/>
                    </a:cubicBezTo>
                    <a:cubicBezTo>
                      <a:pt x="418" y="237"/>
                      <a:pt x="418" y="237"/>
                      <a:pt x="418" y="237"/>
                    </a:cubicBezTo>
                    <a:cubicBezTo>
                      <a:pt x="418" y="237"/>
                      <a:pt x="419" y="237"/>
                      <a:pt x="419" y="237"/>
                    </a:cubicBezTo>
                    <a:cubicBezTo>
                      <a:pt x="419" y="237"/>
                      <a:pt x="419" y="237"/>
                      <a:pt x="419" y="236"/>
                    </a:cubicBezTo>
                    <a:cubicBezTo>
                      <a:pt x="420" y="236"/>
                      <a:pt x="420" y="236"/>
                      <a:pt x="420" y="236"/>
                    </a:cubicBezTo>
                    <a:cubicBezTo>
                      <a:pt x="420" y="236"/>
                      <a:pt x="420" y="236"/>
                      <a:pt x="421" y="236"/>
                    </a:cubicBezTo>
                    <a:cubicBezTo>
                      <a:pt x="421" y="236"/>
                      <a:pt x="422" y="235"/>
                      <a:pt x="422" y="235"/>
                    </a:cubicBezTo>
                    <a:cubicBezTo>
                      <a:pt x="422" y="235"/>
                      <a:pt x="422" y="235"/>
                      <a:pt x="422" y="235"/>
                    </a:cubicBezTo>
                    <a:cubicBezTo>
                      <a:pt x="423" y="235"/>
                      <a:pt x="423" y="235"/>
                      <a:pt x="424" y="234"/>
                    </a:cubicBezTo>
                    <a:cubicBezTo>
                      <a:pt x="424" y="234"/>
                      <a:pt x="424" y="234"/>
                      <a:pt x="424" y="234"/>
                    </a:cubicBezTo>
                    <a:cubicBezTo>
                      <a:pt x="424" y="234"/>
                      <a:pt x="424" y="234"/>
                      <a:pt x="424" y="234"/>
                    </a:cubicBezTo>
                    <a:cubicBezTo>
                      <a:pt x="424" y="234"/>
                      <a:pt x="425" y="234"/>
                      <a:pt x="425" y="234"/>
                    </a:cubicBezTo>
                    <a:cubicBezTo>
                      <a:pt x="425" y="234"/>
                      <a:pt x="425" y="233"/>
                      <a:pt x="426" y="233"/>
                    </a:cubicBezTo>
                    <a:cubicBezTo>
                      <a:pt x="426" y="233"/>
                      <a:pt x="426" y="233"/>
                      <a:pt x="425" y="232"/>
                    </a:cubicBezTo>
                    <a:cubicBezTo>
                      <a:pt x="426" y="232"/>
                      <a:pt x="426" y="232"/>
                      <a:pt x="426" y="232"/>
                    </a:cubicBezTo>
                    <a:cubicBezTo>
                      <a:pt x="426" y="232"/>
                      <a:pt x="426" y="232"/>
                      <a:pt x="427" y="232"/>
                    </a:cubicBezTo>
                    <a:cubicBezTo>
                      <a:pt x="427" y="231"/>
                      <a:pt x="427" y="231"/>
                      <a:pt x="427" y="231"/>
                    </a:cubicBezTo>
                    <a:cubicBezTo>
                      <a:pt x="427" y="230"/>
                      <a:pt x="428" y="230"/>
                      <a:pt x="428" y="229"/>
                    </a:cubicBezTo>
                    <a:cubicBezTo>
                      <a:pt x="428" y="229"/>
                      <a:pt x="429" y="228"/>
                      <a:pt x="429" y="228"/>
                    </a:cubicBezTo>
                    <a:cubicBezTo>
                      <a:pt x="429" y="228"/>
                      <a:pt x="430" y="228"/>
                      <a:pt x="430" y="228"/>
                    </a:cubicBezTo>
                    <a:cubicBezTo>
                      <a:pt x="430" y="228"/>
                      <a:pt x="431" y="228"/>
                      <a:pt x="431" y="228"/>
                    </a:cubicBezTo>
                    <a:cubicBezTo>
                      <a:pt x="431" y="228"/>
                      <a:pt x="431" y="228"/>
                      <a:pt x="431" y="228"/>
                    </a:cubicBezTo>
                    <a:cubicBezTo>
                      <a:pt x="431" y="227"/>
                      <a:pt x="432" y="227"/>
                      <a:pt x="432" y="226"/>
                    </a:cubicBezTo>
                    <a:cubicBezTo>
                      <a:pt x="433" y="225"/>
                      <a:pt x="433" y="225"/>
                      <a:pt x="434" y="224"/>
                    </a:cubicBezTo>
                    <a:cubicBezTo>
                      <a:pt x="435" y="224"/>
                      <a:pt x="435" y="223"/>
                      <a:pt x="436" y="222"/>
                    </a:cubicBezTo>
                    <a:cubicBezTo>
                      <a:pt x="437" y="222"/>
                      <a:pt x="437" y="222"/>
                      <a:pt x="437" y="222"/>
                    </a:cubicBezTo>
                    <a:cubicBezTo>
                      <a:pt x="438" y="222"/>
                      <a:pt x="438" y="222"/>
                      <a:pt x="438" y="222"/>
                    </a:cubicBezTo>
                    <a:cubicBezTo>
                      <a:pt x="438" y="222"/>
                      <a:pt x="438" y="222"/>
                      <a:pt x="438" y="222"/>
                    </a:cubicBezTo>
                    <a:cubicBezTo>
                      <a:pt x="438" y="222"/>
                      <a:pt x="438" y="222"/>
                      <a:pt x="439" y="222"/>
                    </a:cubicBezTo>
                    <a:cubicBezTo>
                      <a:pt x="439" y="222"/>
                      <a:pt x="439" y="222"/>
                      <a:pt x="439" y="222"/>
                    </a:cubicBezTo>
                    <a:cubicBezTo>
                      <a:pt x="440" y="221"/>
                      <a:pt x="440" y="221"/>
                      <a:pt x="440" y="221"/>
                    </a:cubicBezTo>
                    <a:cubicBezTo>
                      <a:pt x="440" y="221"/>
                      <a:pt x="440" y="221"/>
                      <a:pt x="440" y="221"/>
                    </a:cubicBezTo>
                    <a:cubicBezTo>
                      <a:pt x="440" y="220"/>
                      <a:pt x="440" y="220"/>
                      <a:pt x="439" y="220"/>
                    </a:cubicBezTo>
                    <a:cubicBezTo>
                      <a:pt x="439" y="221"/>
                      <a:pt x="439" y="221"/>
                      <a:pt x="439" y="221"/>
                    </a:cubicBezTo>
                    <a:cubicBezTo>
                      <a:pt x="438" y="221"/>
                      <a:pt x="438" y="221"/>
                      <a:pt x="437" y="221"/>
                    </a:cubicBezTo>
                    <a:cubicBezTo>
                      <a:pt x="437" y="221"/>
                      <a:pt x="437" y="221"/>
                      <a:pt x="436" y="221"/>
                    </a:cubicBezTo>
                    <a:cubicBezTo>
                      <a:pt x="437" y="221"/>
                      <a:pt x="437" y="221"/>
                      <a:pt x="437" y="221"/>
                    </a:cubicBezTo>
                    <a:cubicBezTo>
                      <a:pt x="438" y="221"/>
                      <a:pt x="438" y="221"/>
                      <a:pt x="439" y="220"/>
                    </a:cubicBezTo>
                    <a:cubicBezTo>
                      <a:pt x="439" y="220"/>
                      <a:pt x="439" y="220"/>
                      <a:pt x="438" y="220"/>
                    </a:cubicBezTo>
                    <a:cubicBezTo>
                      <a:pt x="439" y="220"/>
                      <a:pt x="439" y="220"/>
                      <a:pt x="439" y="220"/>
                    </a:cubicBezTo>
                    <a:cubicBezTo>
                      <a:pt x="439" y="220"/>
                      <a:pt x="439" y="220"/>
                      <a:pt x="438" y="219"/>
                    </a:cubicBezTo>
                    <a:cubicBezTo>
                      <a:pt x="438" y="220"/>
                      <a:pt x="438" y="220"/>
                      <a:pt x="437" y="220"/>
                    </a:cubicBezTo>
                    <a:cubicBezTo>
                      <a:pt x="437" y="219"/>
                      <a:pt x="437" y="219"/>
                      <a:pt x="436" y="219"/>
                    </a:cubicBezTo>
                    <a:cubicBezTo>
                      <a:pt x="437" y="219"/>
                      <a:pt x="437" y="219"/>
                      <a:pt x="437" y="219"/>
                    </a:cubicBezTo>
                    <a:cubicBezTo>
                      <a:pt x="437" y="219"/>
                      <a:pt x="438" y="219"/>
                      <a:pt x="438" y="219"/>
                    </a:cubicBezTo>
                    <a:cubicBezTo>
                      <a:pt x="438" y="219"/>
                      <a:pt x="438" y="219"/>
                      <a:pt x="439" y="219"/>
                    </a:cubicBezTo>
                    <a:cubicBezTo>
                      <a:pt x="439" y="219"/>
                      <a:pt x="439" y="218"/>
                      <a:pt x="439" y="218"/>
                    </a:cubicBezTo>
                    <a:cubicBezTo>
                      <a:pt x="439" y="219"/>
                      <a:pt x="439" y="219"/>
                      <a:pt x="439" y="219"/>
                    </a:cubicBezTo>
                    <a:cubicBezTo>
                      <a:pt x="439" y="219"/>
                      <a:pt x="440" y="219"/>
                      <a:pt x="440" y="219"/>
                    </a:cubicBezTo>
                    <a:cubicBezTo>
                      <a:pt x="440" y="219"/>
                      <a:pt x="440" y="219"/>
                      <a:pt x="441" y="219"/>
                    </a:cubicBezTo>
                    <a:cubicBezTo>
                      <a:pt x="441" y="219"/>
                      <a:pt x="441" y="219"/>
                      <a:pt x="441" y="218"/>
                    </a:cubicBezTo>
                    <a:cubicBezTo>
                      <a:pt x="441" y="218"/>
                      <a:pt x="441" y="218"/>
                      <a:pt x="441" y="218"/>
                    </a:cubicBezTo>
                    <a:cubicBezTo>
                      <a:pt x="442" y="218"/>
                      <a:pt x="442" y="217"/>
                      <a:pt x="442" y="217"/>
                    </a:cubicBezTo>
                    <a:cubicBezTo>
                      <a:pt x="442" y="217"/>
                      <a:pt x="442" y="217"/>
                      <a:pt x="443" y="217"/>
                    </a:cubicBezTo>
                    <a:cubicBezTo>
                      <a:pt x="443" y="217"/>
                      <a:pt x="443" y="216"/>
                      <a:pt x="443" y="216"/>
                    </a:cubicBezTo>
                    <a:cubicBezTo>
                      <a:pt x="442" y="216"/>
                      <a:pt x="442" y="216"/>
                      <a:pt x="442" y="216"/>
                    </a:cubicBezTo>
                    <a:cubicBezTo>
                      <a:pt x="442" y="216"/>
                      <a:pt x="442" y="216"/>
                      <a:pt x="442" y="216"/>
                    </a:cubicBezTo>
                    <a:cubicBezTo>
                      <a:pt x="442" y="216"/>
                      <a:pt x="442" y="216"/>
                      <a:pt x="441" y="217"/>
                    </a:cubicBezTo>
                    <a:cubicBezTo>
                      <a:pt x="441" y="217"/>
                      <a:pt x="441" y="217"/>
                      <a:pt x="441" y="217"/>
                    </a:cubicBezTo>
                    <a:cubicBezTo>
                      <a:pt x="441" y="217"/>
                      <a:pt x="441" y="217"/>
                      <a:pt x="441" y="217"/>
                    </a:cubicBezTo>
                    <a:cubicBezTo>
                      <a:pt x="441" y="217"/>
                      <a:pt x="441" y="216"/>
                      <a:pt x="441" y="216"/>
                    </a:cubicBezTo>
                    <a:cubicBezTo>
                      <a:pt x="440" y="216"/>
                      <a:pt x="440" y="216"/>
                      <a:pt x="440" y="216"/>
                    </a:cubicBezTo>
                    <a:cubicBezTo>
                      <a:pt x="439" y="216"/>
                      <a:pt x="439" y="216"/>
                      <a:pt x="438" y="217"/>
                    </a:cubicBezTo>
                    <a:cubicBezTo>
                      <a:pt x="438" y="217"/>
                      <a:pt x="437" y="217"/>
                      <a:pt x="437" y="217"/>
                    </a:cubicBezTo>
                    <a:cubicBezTo>
                      <a:pt x="437" y="217"/>
                      <a:pt x="437" y="217"/>
                      <a:pt x="437" y="217"/>
                    </a:cubicBezTo>
                    <a:cubicBezTo>
                      <a:pt x="437" y="216"/>
                      <a:pt x="437" y="216"/>
                      <a:pt x="437" y="216"/>
                    </a:cubicBezTo>
                    <a:cubicBezTo>
                      <a:pt x="437" y="215"/>
                      <a:pt x="437" y="215"/>
                      <a:pt x="437" y="215"/>
                    </a:cubicBezTo>
                    <a:cubicBezTo>
                      <a:pt x="437" y="216"/>
                      <a:pt x="438" y="216"/>
                      <a:pt x="438" y="216"/>
                    </a:cubicBezTo>
                    <a:cubicBezTo>
                      <a:pt x="438" y="216"/>
                      <a:pt x="438" y="216"/>
                      <a:pt x="439" y="216"/>
                    </a:cubicBezTo>
                    <a:cubicBezTo>
                      <a:pt x="439" y="216"/>
                      <a:pt x="439" y="216"/>
                      <a:pt x="439" y="215"/>
                    </a:cubicBezTo>
                    <a:cubicBezTo>
                      <a:pt x="439" y="215"/>
                      <a:pt x="440" y="215"/>
                      <a:pt x="440" y="215"/>
                    </a:cubicBezTo>
                    <a:cubicBezTo>
                      <a:pt x="440" y="215"/>
                      <a:pt x="440" y="215"/>
                      <a:pt x="441" y="215"/>
                    </a:cubicBezTo>
                    <a:cubicBezTo>
                      <a:pt x="441" y="215"/>
                      <a:pt x="441" y="214"/>
                      <a:pt x="441" y="214"/>
                    </a:cubicBezTo>
                    <a:cubicBezTo>
                      <a:pt x="441" y="214"/>
                      <a:pt x="441" y="214"/>
                      <a:pt x="441" y="214"/>
                    </a:cubicBezTo>
                    <a:cubicBezTo>
                      <a:pt x="441" y="214"/>
                      <a:pt x="441" y="213"/>
                      <a:pt x="441" y="213"/>
                    </a:cubicBezTo>
                    <a:cubicBezTo>
                      <a:pt x="441" y="213"/>
                      <a:pt x="441" y="213"/>
                      <a:pt x="441" y="213"/>
                    </a:cubicBezTo>
                    <a:cubicBezTo>
                      <a:pt x="441" y="213"/>
                      <a:pt x="441" y="213"/>
                      <a:pt x="440" y="213"/>
                    </a:cubicBezTo>
                    <a:cubicBezTo>
                      <a:pt x="441" y="213"/>
                      <a:pt x="441" y="213"/>
                      <a:pt x="441" y="213"/>
                    </a:cubicBezTo>
                    <a:cubicBezTo>
                      <a:pt x="441" y="212"/>
                      <a:pt x="441" y="212"/>
                      <a:pt x="441" y="212"/>
                    </a:cubicBezTo>
                    <a:cubicBezTo>
                      <a:pt x="441" y="212"/>
                      <a:pt x="441" y="212"/>
                      <a:pt x="441" y="211"/>
                    </a:cubicBezTo>
                    <a:cubicBezTo>
                      <a:pt x="441" y="211"/>
                      <a:pt x="440" y="211"/>
                      <a:pt x="440" y="211"/>
                    </a:cubicBezTo>
                    <a:cubicBezTo>
                      <a:pt x="440" y="211"/>
                      <a:pt x="440" y="211"/>
                      <a:pt x="440" y="211"/>
                    </a:cubicBezTo>
                    <a:cubicBezTo>
                      <a:pt x="439" y="212"/>
                      <a:pt x="439" y="212"/>
                      <a:pt x="439" y="212"/>
                    </a:cubicBezTo>
                    <a:cubicBezTo>
                      <a:pt x="438" y="211"/>
                      <a:pt x="438" y="211"/>
                      <a:pt x="438" y="211"/>
                    </a:cubicBezTo>
                    <a:cubicBezTo>
                      <a:pt x="438" y="211"/>
                      <a:pt x="438" y="211"/>
                      <a:pt x="437" y="211"/>
                    </a:cubicBezTo>
                    <a:cubicBezTo>
                      <a:pt x="437" y="211"/>
                      <a:pt x="437" y="211"/>
                      <a:pt x="437" y="211"/>
                    </a:cubicBezTo>
                    <a:cubicBezTo>
                      <a:pt x="436" y="211"/>
                      <a:pt x="436" y="211"/>
                      <a:pt x="436" y="211"/>
                    </a:cubicBezTo>
                    <a:cubicBezTo>
                      <a:pt x="436" y="211"/>
                      <a:pt x="436" y="211"/>
                      <a:pt x="437" y="211"/>
                    </a:cubicBezTo>
                    <a:cubicBezTo>
                      <a:pt x="437" y="210"/>
                      <a:pt x="437" y="210"/>
                      <a:pt x="438" y="210"/>
                    </a:cubicBezTo>
                    <a:cubicBezTo>
                      <a:pt x="438" y="210"/>
                      <a:pt x="438" y="211"/>
                      <a:pt x="439" y="211"/>
                    </a:cubicBezTo>
                    <a:cubicBezTo>
                      <a:pt x="439" y="211"/>
                      <a:pt x="439" y="211"/>
                      <a:pt x="439" y="211"/>
                    </a:cubicBezTo>
                    <a:cubicBezTo>
                      <a:pt x="439" y="211"/>
                      <a:pt x="439" y="210"/>
                      <a:pt x="440" y="210"/>
                    </a:cubicBezTo>
                    <a:cubicBezTo>
                      <a:pt x="439" y="210"/>
                      <a:pt x="439" y="210"/>
                      <a:pt x="438" y="210"/>
                    </a:cubicBezTo>
                    <a:cubicBezTo>
                      <a:pt x="438" y="210"/>
                      <a:pt x="439" y="210"/>
                      <a:pt x="439" y="210"/>
                    </a:cubicBezTo>
                    <a:cubicBezTo>
                      <a:pt x="439" y="210"/>
                      <a:pt x="439" y="209"/>
                      <a:pt x="439" y="209"/>
                    </a:cubicBezTo>
                    <a:cubicBezTo>
                      <a:pt x="439" y="209"/>
                      <a:pt x="439" y="209"/>
                      <a:pt x="439" y="209"/>
                    </a:cubicBezTo>
                    <a:cubicBezTo>
                      <a:pt x="439" y="209"/>
                      <a:pt x="439" y="209"/>
                      <a:pt x="439" y="209"/>
                    </a:cubicBezTo>
                    <a:cubicBezTo>
                      <a:pt x="439" y="209"/>
                      <a:pt x="438" y="209"/>
                      <a:pt x="438" y="208"/>
                    </a:cubicBezTo>
                    <a:cubicBezTo>
                      <a:pt x="438" y="208"/>
                      <a:pt x="437" y="208"/>
                      <a:pt x="437" y="208"/>
                    </a:cubicBezTo>
                    <a:cubicBezTo>
                      <a:pt x="437" y="208"/>
                      <a:pt x="437" y="208"/>
                      <a:pt x="438" y="208"/>
                    </a:cubicBezTo>
                    <a:cubicBezTo>
                      <a:pt x="438" y="208"/>
                      <a:pt x="438" y="208"/>
                      <a:pt x="438" y="208"/>
                    </a:cubicBezTo>
                    <a:cubicBezTo>
                      <a:pt x="438" y="208"/>
                      <a:pt x="439" y="208"/>
                      <a:pt x="439" y="208"/>
                    </a:cubicBezTo>
                    <a:cubicBezTo>
                      <a:pt x="439" y="208"/>
                      <a:pt x="439" y="208"/>
                      <a:pt x="439" y="207"/>
                    </a:cubicBezTo>
                    <a:cubicBezTo>
                      <a:pt x="439" y="207"/>
                      <a:pt x="439" y="207"/>
                      <a:pt x="439" y="207"/>
                    </a:cubicBezTo>
                    <a:cubicBezTo>
                      <a:pt x="438" y="207"/>
                      <a:pt x="438" y="207"/>
                      <a:pt x="438" y="207"/>
                    </a:cubicBezTo>
                    <a:cubicBezTo>
                      <a:pt x="437" y="206"/>
                      <a:pt x="437" y="206"/>
                      <a:pt x="436" y="206"/>
                    </a:cubicBezTo>
                    <a:cubicBezTo>
                      <a:pt x="436" y="206"/>
                      <a:pt x="436" y="206"/>
                      <a:pt x="435" y="206"/>
                    </a:cubicBezTo>
                    <a:cubicBezTo>
                      <a:pt x="435" y="206"/>
                      <a:pt x="435" y="205"/>
                      <a:pt x="434" y="205"/>
                    </a:cubicBezTo>
                    <a:cubicBezTo>
                      <a:pt x="434" y="205"/>
                      <a:pt x="434" y="205"/>
                      <a:pt x="434" y="205"/>
                    </a:cubicBezTo>
                    <a:cubicBezTo>
                      <a:pt x="434" y="205"/>
                      <a:pt x="433" y="205"/>
                      <a:pt x="433" y="205"/>
                    </a:cubicBezTo>
                    <a:cubicBezTo>
                      <a:pt x="434" y="204"/>
                      <a:pt x="434" y="204"/>
                      <a:pt x="434" y="204"/>
                    </a:cubicBezTo>
                    <a:cubicBezTo>
                      <a:pt x="434" y="204"/>
                      <a:pt x="434" y="204"/>
                      <a:pt x="434" y="205"/>
                    </a:cubicBezTo>
                    <a:cubicBezTo>
                      <a:pt x="434" y="205"/>
                      <a:pt x="434" y="205"/>
                      <a:pt x="434" y="205"/>
                    </a:cubicBezTo>
                    <a:cubicBezTo>
                      <a:pt x="434" y="205"/>
                      <a:pt x="434" y="205"/>
                      <a:pt x="435" y="205"/>
                    </a:cubicBezTo>
                    <a:cubicBezTo>
                      <a:pt x="435" y="205"/>
                      <a:pt x="435" y="205"/>
                      <a:pt x="435" y="205"/>
                    </a:cubicBezTo>
                    <a:cubicBezTo>
                      <a:pt x="436" y="205"/>
                      <a:pt x="436" y="205"/>
                      <a:pt x="436" y="205"/>
                    </a:cubicBezTo>
                    <a:cubicBezTo>
                      <a:pt x="437" y="206"/>
                      <a:pt x="437" y="206"/>
                      <a:pt x="438" y="206"/>
                    </a:cubicBezTo>
                    <a:cubicBezTo>
                      <a:pt x="438" y="206"/>
                      <a:pt x="438" y="206"/>
                      <a:pt x="438" y="206"/>
                    </a:cubicBezTo>
                    <a:cubicBezTo>
                      <a:pt x="438" y="205"/>
                      <a:pt x="438" y="205"/>
                      <a:pt x="438" y="205"/>
                    </a:cubicBezTo>
                    <a:cubicBezTo>
                      <a:pt x="438" y="204"/>
                      <a:pt x="438" y="204"/>
                      <a:pt x="438" y="204"/>
                    </a:cubicBezTo>
                    <a:cubicBezTo>
                      <a:pt x="438" y="204"/>
                      <a:pt x="438" y="203"/>
                      <a:pt x="438" y="203"/>
                    </a:cubicBezTo>
                    <a:cubicBezTo>
                      <a:pt x="438" y="203"/>
                      <a:pt x="437" y="203"/>
                      <a:pt x="437" y="203"/>
                    </a:cubicBezTo>
                    <a:cubicBezTo>
                      <a:pt x="437" y="203"/>
                      <a:pt x="437" y="202"/>
                      <a:pt x="437" y="202"/>
                    </a:cubicBezTo>
                    <a:cubicBezTo>
                      <a:pt x="437" y="202"/>
                      <a:pt x="437" y="202"/>
                      <a:pt x="437" y="201"/>
                    </a:cubicBezTo>
                    <a:cubicBezTo>
                      <a:pt x="437" y="201"/>
                      <a:pt x="437" y="201"/>
                      <a:pt x="437" y="201"/>
                    </a:cubicBezTo>
                    <a:cubicBezTo>
                      <a:pt x="437" y="201"/>
                      <a:pt x="437" y="201"/>
                      <a:pt x="437" y="201"/>
                    </a:cubicBezTo>
                    <a:cubicBezTo>
                      <a:pt x="437" y="201"/>
                      <a:pt x="438" y="201"/>
                      <a:pt x="438" y="200"/>
                    </a:cubicBezTo>
                    <a:cubicBezTo>
                      <a:pt x="438" y="200"/>
                      <a:pt x="438" y="200"/>
                      <a:pt x="439" y="200"/>
                    </a:cubicBezTo>
                    <a:cubicBezTo>
                      <a:pt x="439" y="199"/>
                      <a:pt x="439" y="199"/>
                      <a:pt x="439" y="199"/>
                    </a:cubicBezTo>
                    <a:cubicBezTo>
                      <a:pt x="439" y="199"/>
                      <a:pt x="439" y="199"/>
                      <a:pt x="439" y="199"/>
                    </a:cubicBezTo>
                    <a:cubicBezTo>
                      <a:pt x="439" y="199"/>
                      <a:pt x="439" y="199"/>
                      <a:pt x="439" y="199"/>
                    </a:cubicBezTo>
                    <a:cubicBezTo>
                      <a:pt x="439" y="199"/>
                      <a:pt x="439" y="199"/>
                      <a:pt x="439" y="200"/>
                    </a:cubicBezTo>
                    <a:cubicBezTo>
                      <a:pt x="439" y="200"/>
                      <a:pt x="439" y="200"/>
                      <a:pt x="439" y="200"/>
                    </a:cubicBezTo>
                    <a:cubicBezTo>
                      <a:pt x="439" y="200"/>
                      <a:pt x="439" y="200"/>
                      <a:pt x="438" y="200"/>
                    </a:cubicBezTo>
                    <a:cubicBezTo>
                      <a:pt x="438" y="201"/>
                      <a:pt x="438" y="201"/>
                      <a:pt x="438" y="201"/>
                    </a:cubicBezTo>
                    <a:cubicBezTo>
                      <a:pt x="438" y="202"/>
                      <a:pt x="439" y="202"/>
                      <a:pt x="439" y="202"/>
                    </a:cubicBezTo>
                    <a:cubicBezTo>
                      <a:pt x="439" y="202"/>
                      <a:pt x="439" y="203"/>
                      <a:pt x="439" y="203"/>
                    </a:cubicBezTo>
                    <a:cubicBezTo>
                      <a:pt x="439" y="203"/>
                      <a:pt x="439" y="204"/>
                      <a:pt x="439" y="204"/>
                    </a:cubicBezTo>
                    <a:cubicBezTo>
                      <a:pt x="439" y="204"/>
                      <a:pt x="439" y="204"/>
                      <a:pt x="439" y="205"/>
                    </a:cubicBezTo>
                    <a:cubicBezTo>
                      <a:pt x="439" y="205"/>
                      <a:pt x="440" y="205"/>
                      <a:pt x="440" y="205"/>
                    </a:cubicBezTo>
                    <a:cubicBezTo>
                      <a:pt x="440" y="205"/>
                      <a:pt x="440" y="205"/>
                      <a:pt x="440" y="205"/>
                    </a:cubicBezTo>
                    <a:cubicBezTo>
                      <a:pt x="440" y="205"/>
                      <a:pt x="440" y="205"/>
                      <a:pt x="440" y="205"/>
                    </a:cubicBezTo>
                    <a:cubicBezTo>
                      <a:pt x="441" y="205"/>
                      <a:pt x="441" y="205"/>
                      <a:pt x="441" y="205"/>
                    </a:cubicBezTo>
                    <a:cubicBezTo>
                      <a:pt x="441" y="205"/>
                      <a:pt x="441" y="205"/>
                      <a:pt x="441" y="205"/>
                    </a:cubicBezTo>
                    <a:cubicBezTo>
                      <a:pt x="441" y="205"/>
                      <a:pt x="441" y="205"/>
                      <a:pt x="441" y="206"/>
                    </a:cubicBezTo>
                    <a:cubicBezTo>
                      <a:pt x="441" y="206"/>
                      <a:pt x="441" y="206"/>
                      <a:pt x="441" y="206"/>
                    </a:cubicBezTo>
                    <a:cubicBezTo>
                      <a:pt x="442" y="206"/>
                      <a:pt x="442" y="206"/>
                      <a:pt x="442" y="206"/>
                    </a:cubicBezTo>
                    <a:cubicBezTo>
                      <a:pt x="442" y="206"/>
                      <a:pt x="442" y="206"/>
                      <a:pt x="442" y="206"/>
                    </a:cubicBezTo>
                    <a:cubicBezTo>
                      <a:pt x="442" y="206"/>
                      <a:pt x="442" y="206"/>
                      <a:pt x="442" y="206"/>
                    </a:cubicBezTo>
                    <a:cubicBezTo>
                      <a:pt x="442" y="207"/>
                      <a:pt x="441" y="207"/>
                      <a:pt x="441" y="207"/>
                    </a:cubicBezTo>
                    <a:cubicBezTo>
                      <a:pt x="441" y="207"/>
                      <a:pt x="441" y="207"/>
                      <a:pt x="442" y="207"/>
                    </a:cubicBezTo>
                    <a:cubicBezTo>
                      <a:pt x="441" y="208"/>
                      <a:pt x="441" y="208"/>
                      <a:pt x="441" y="208"/>
                    </a:cubicBezTo>
                    <a:cubicBezTo>
                      <a:pt x="441" y="209"/>
                      <a:pt x="441" y="209"/>
                      <a:pt x="441" y="209"/>
                    </a:cubicBezTo>
                    <a:cubicBezTo>
                      <a:pt x="441" y="209"/>
                      <a:pt x="441" y="210"/>
                      <a:pt x="441" y="210"/>
                    </a:cubicBezTo>
                    <a:cubicBezTo>
                      <a:pt x="441" y="210"/>
                      <a:pt x="442" y="210"/>
                      <a:pt x="442" y="209"/>
                    </a:cubicBezTo>
                    <a:cubicBezTo>
                      <a:pt x="442" y="209"/>
                      <a:pt x="442" y="209"/>
                      <a:pt x="442" y="209"/>
                    </a:cubicBezTo>
                    <a:cubicBezTo>
                      <a:pt x="442" y="209"/>
                      <a:pt x="442" y="208"/>
                      <a:pt x="442" y="208"/>
                    </a:cubicBezTo>
                    <a:cubicBezTo>
                      <a:pt x="442" y="208"/>
                      <a:pt x="442" y="208"/>
                      <a:pt x="442" y="208"/>
                    </a:cubicBezTo>
                    <a:cubicBezTo>
                      <a:pt x="443" y="208"/>
                      <a:pt x="443" y="208"/>
                      <a:pt x="443" y="208"/>
                    </a:cubicBezTo>
                    <a:cubicBezTo>
                      <a:pt x="443" y="208"/>
                      <a:pt x="443" y="208"/>
                      <a:pt x="443" y="208"/>
                    </a:cubicBezTo>
                    <a:cubicBezTo>
                      <a:pt x="443" y="208"/>
                      <a:pt x="443" y="207"/>
                      <a:pt x="443" y="207"/>
                    </a:cubicBezTo>
                    <a:cubicBezTo>
                      <a:pt x="443" y="207"/>
                      <a:pt x="443" y="207"/>
                      <a:pt x="443" y="206"/>
                    </a:cubicBezTo>
                    <a:cubicBezTo>
                      <a:pt x="443" y="206"/>
                      <a:pt x="443" y="205"/>
                      <a:pt x="444" y="205"/>
                    </a:cubicBezTo>
                    <a:cubicBezTo>
                      <a:pt x="444" y="205"/>
                      <a:pt x="444" y="204"/>
                      <a:pt x="445" y="204"/>
                    </a:cubicBezTo>
                    <a:cubicBezTo>
                      <a:pt x="445" y="204"/>
                      <a:pt x="445" y="203"/>
                      <a:pt x="445" y="202"/>
                    </a:cubicBezTo>
                    <a:cubicBezTo>
                      <a:pt x="445" y="202"/>
                      <a:pt x="445" y="202"/>
                      <a:pt x="445" y="202"/>
                    </a:cubicBezTo>
                    <a:cubicBezTo>
                      <a:pt x="445" y="201"/>
                      <a:pt x="444" y="201"/>
                      <a:pt x="444" y="201"/>
                    </a:cubicBezTo>
                    <a:cubicBezTo>
                      <a:pt x="444" y="200"/>
                      <a:pt x="444" y="200"/>
                      <a:pt x="443" y="200"/>
                    </a:cubicBezTo>
                    <a:cubicBezTo>
                      <a:pt x="443" y="200"/>
                      <a:pt x="443" y="200"/>
                      <a:pt x="443" y="199"/>
                    </a:cubicBezTo>
                    <a:cubicBezTo>
                      <a:pt x="443" y="199"/>
                      <a:pt x="443" y="199"/>
                      <a:pt x="442" y="199"/>
                    </a:cubicBezTo>
                    <a:cubicBezTo>
                      <a:pt x="442" y="199"/>
                      <a:pt x="442" y="199"/>
                      <a:pt x="442" y="198"/>
                    </a:cubicBezTo>
                    <a:cubicBezTo>
                      <a:pt x="442" y="198"/>
                      <a:pt x="442" y="198"/>
                      <a:pt x="442" y="198"/>
                    </a:cubicBezTo>
                    <a:cubicBezTo>
                      <a:pt x="443" y="197"/>
                      <a:pt x="443" y="197"/>
                      <a:pt x="443" y="197"/>
                    </a:cubicBezTo>
                    <a:cubicBezTo>
                      <a:pt x="444" y="197"/>
                      <a:pt x="444" y="196"/>
                      <a:pt x="444" y="196"/>
                    </a:cubicBezTo>
                    <a:cubicBezTo>
                      <a:pt x="444" y="197"/>
                      <a:pt x="443" y="197"/>
                      <a:pt x="443" y="198"/>
                    </a:cubicBezTo>
                    <a:cubicBezTo>
                      <a:pt x="443" y="198"/>
                      <a:pt x="443" y="198"/>
                      <a:pt x="443" y="198"/>
                    </a:cubicBezTo>
                    <a:cubicBezTo>
                      <a:pt x="443" y="199"/>
                      <a:pt x="443" y="199"/>
                      <a:pt x="443" y="199"/>
                    </a:cubicBezTo>
                    <a:cubicBezTo>
                      <a:pt x="444" y="199"/>
                      <a:pt x="444" y="199"/>
                      <a:pt x="445" y="199"/>
                    </a:cubicBezTo>
                    <a:cubicBezTo>
                      <a:pt x="445" y="199"/>
                      <a:pt x="445" y="199"/>
                      <a:pt x="445" y="199"/>
                    </a:cubicBezTo>
                    <a:cubicBezTo>
                      <a:pt x="446" y="199"/>
                      <a:pt x="446" y="199"/>
                      <a:pt x="446" y="199"/>
                    </a:cubicBezTo>
                    <a:cubicBezTo>
                      <a:pt x="446" y="200"/>
                      <a:pt x="446" y="200"/>
                      <a:pt x="446" y="200"/>
                    </a:cubicBezTo>
                    <a:cubicBezTo>
                      <a:pt x="446" y="200"/>
                      <a:pt x="446" y="200"/>
                      <a:pt x="446" y="200"/>
                    </a:cubicBezTo>
                    <a:cubicBezTo>
                      <a:pt x="446" y="200"/>
                      <a:pt x="446" y="200"/>
                      <a:pt x="446" y="200"/>
                    </a:cubicBezTo>
                    <a:cubicBezTo>
                      <a:pt x="447" y="200"/>
                      <a:pt x="447" y="199"/>
                      <a:pt x="447" y="199"/>
                    </a:cubicBezTo>
                    <a:cubicBezTo>
                      <a:pt x="447" y="199"/>
                      <a:pt x="447" y="199"/>
                      <a:pt x="447" y="199"/>
                    </a:cubicBezTo>
                    <a:cubicBezTo>
                      <a:pt x="447" y="199"/>
                      <a:pt x="447" y="199"/>
                      <a:pt x="448" y="198"/>
                    </a:cubicBezTo>
                    <a:cubicBezTo>
                      <a:pt x="448" y="198"/>
                      <a:pt x="448" y="198"/>
                      <a:pt x="448" y="198"/>
                    </a:cubicBezTo>
                    <a:cubicBezTo>
                      <a:pt x="448" y="198"/>
                      <a:pt x="448" y="198"/>
                      <a:pt x="449" y="198"/>
                    </a:cubicBezTo>
                    <a:cubicBezTo>
                      <a:pt x="449" y="197"/>
                      <a:pt x="449" y="197"/>
                      <a:pt x="449" y="196"/>
                    </a:cubicBezTo>
                    <a:cubicBezTo>
                      <a:pt x="449" y="196"/>
                      <a:pt x="449" y="196"/>
                      <a:pt x="449" y="196"/>
                    </a:cubicBezTo>
                    <a:cubicBezTo>
                      <a:pt x="449" y="196"/>
                      <a:pt x="449" y="196"/>
                      <a:pt x="450" y="196"/>
                    </a:cubicBezTo>
                    <a:cubicBezTo>
                      <a:pt x="450" y="196"/>
                      <a:pt x="450" y="195"/>
                      <a:pt x="450" y="195"/>
                    </a:cubicBezTo>
                    <a:cubicBezTo>
                      <a:pt x="450" y="195"/>
                      <a:pt x="450" y="195"/>
                      <a:pt x="450" y="194"/>
                    </a:cubicBezTo>
                    <a:cubicBezTo>
                      <a:pt x="450" y="194"/>
                      <a:pt x="450" y="194"/>
                      <a:pt x="450" y="194"/>
                    </a:cubicBezTo>
                    <a:cubicBezTo>
                      <a:pt x="450" y="194"/>
                      <a:pt x="450" y="194"/>
                      <a:pt x="450" y="193"/>
                    </a:cubicBezTo>
                    <a:cubicBezTo>
                      <a:pt x="450" y="193"/>
                      <a:pt x="450" y="193"/>
                      <a:pt x="450" y="193"/>
                    </a:cubicBezTo>
                    <a:cubicBezTo>
                      <a:pt x="450" y="193"/>
                      <a:pt x="450" y="193"/>
                      <a:pt x="450" y="192"/>
                    </a:cubicBezTo>
                    <a:cubicBezTo>
                      <a:pt x="450" y="192"/>
                      <a:pt x="450" y="192"/>
                      <a:pt x="450" y="192"/>
                    </a:cubicBezTo>
                    <a:cubicBezTo>
                      <a:pt x="450" y="192"/>
                      <a:pt x="450" y="192"/>
                      <a:pt x="449" y="192"/>
                    </a:cubicBezTo>
                    <a:cubicBezTo>
                      <a:pt x="449" y="192"/>
                      <a:pt x="449" y="192"/>
                      <a:pt x="449" y="191"/>
                    </a:cubicBezTo>
                    <a:cubicBezTo>
                      <a:pt x="449" y="191"/>
                      <a:pt x="450" y="191"/>
                      <a:pt x="450" y="191"/>
                    </a:cubicBezTo>
                    <a:cubicBezTo>
                      <a:pt x="450" y="190"/>
                      <a:pt x="450" y="190"/>
                      <a:pt x="450" y="190"/>
                    </a:cubicBezTo>
                    <a:cubicBezTo>
                      <a:pt x="450" y="190"/>
                      <a:pt x="451" y="190"/>
                      <a:pt x="451" y="189"/>
                    </a:cubicBezTo>
                    <a:cubicBezTo>
                      <a:pt x="451" y="189"/>
                      <a:pt x="451" y="189"/>
                      <a:pt x="452" y="189"/>
                    </a:cubicBezTo>
                    <a:cubicBezTo>
                      <a:pt x="452" y="189"/>
                      <a:pt x="453" y="188"/>
                      <a:pt x="453" y="188"/>
                    </a:cubicBezTo>
                    <a:cubicBezTo>
                      <a:pt x="454" y="188"/>
                      <a:pt x="454" y="188"/>
                      <a:pt x="454" y="188"/>
                    </a:cubicBezTo>
                    <a:cubicBezTo>
                      <a:pt x="455" y="187"/>
                      <a:pt x="455" y="187"/>
                      <a:pt x="456" y="187"/>
                    </a:cubicBezTo>
                    <a:cubicBezTo>
                      <a:pt x="456" y="186"/>
                      <a:pt x="456" y="186"/>
                      <a:pt x="456" y="186"/>
                    </a:cubicBezTo>
                    <a:cubicBezTo>
                      <a:pt x="457" y="186"/>
                      <a:pt x="457" y="186"/>
                      <a:pt x="457" y="187"/>
                    </a:cubicBezTo>
                    <a:cubicBezTo>
                      <a:pt x="458" y="186"/>
                      <a:pt x="458" y="186"/>
                      <a:pt x="459" y="186"/>
                    </a:cubicBezTo>
                    <a:cubicBezTo>
                      <a:pt x="459" y="186"/>
                      <a:pt x="460" y="186"/>
                      <a:pt x="460" y="186"/>
                    </a:cubicBezTo>
                    <a:cubicBezTo>
                      <a:pt x="460" y="186"/>
                      <a:pt x="461" y="186"/>
                      <a:pt x="461" y="185"/>
                    </a:cubicBezTo>
                    <a:cubicBezTo>
                      <a:pt x="462" y="185"/>
                      <a:pt x="463" y="185"/>
                      <a:pt x="463" y="185"/>
                    </a:cubicBezTo>
                    <a:cubicBezTo>
                      <a:pt x="464" y="185"/>
                      <a:pt x="464" y="185"/>
                      <a:pt x="464" y="184"/>
                    </a:cubicBezTo>
                    <a:cubicBezTo>
                      <a:pt x="464" y="184"/>
                      <a:pt x="464" y="184"/>
                      <a:pt x="463" y="184"/>
                    </a:cubicBezTo>
                    <a:cubicBezTo>
                      <a:pt x="463" y="184"/>
                      <a:pt x="463" y="184"/>
                      <a:pt x="463" y="183"/>
                    </a:cubicBezTo>
                    <a:cubicBezTo>
                      <a:pt x="463" y="183"/>
                      <a:pt x="463" y="183"/>
                      <a:pt x="463" y="182"/>
                    </a:cubicBezTo>
                    <a:cubicBezTo>
                      <a:pt x="464" y="183"/>
                      <a:pt x="464" y="183"/>
                      <a:pt x="464" y="183"/>
                    </a:cubicBezTo>
                    <a:cubicBezTo>
                      <a:pt x="464" y="183"/>
                      <a:pt x="464" y="183"/>
                      <a:pt x="465" y="184"/>
                    </a:cubicBezTo>
                    <a:cubicBezTo>
                      <a:pt x="465" y="184"/>
                      <a:pt x="465" y="184"/>
                      <a:pt x="465" y="184"/>
                    </a:cubicBezTo>
                    <a:cubicBezTo>
                      <a:pt x="465" y="184"/>
                      <a:pt x="465" y="184"/>
                      <a:pt x="465" y="184"/>
                    </a:cubicBezTo>
                    <a:cubicBezTo>
                      <a:pt x="466" y="184"/>
                      <a:pt x="466" y="184"/>
                      <a:pt x="466" y="183"/>
                    </a:cubicBezTo>
                    <a:cubicBezTo>
                      <a:pt x="466" y="183"/>
                      <a:pt x="467" y="182"/>
                      <a:pt x="467" y="182"/>
                    </a:cubicBezTo>
                    <a:cubicBezTo>
                      <a:pt x="467" y="182"/>
                      <a:pt x="467" y="182"/>
                      <a:pt x="467" y="182"/>
                    </a:cubicBezTo>
                    <a:cubicBezTo>
                      <a:pt x="467" y="182"/>
                      <a:pt x="467" y="183"/>
                      <a:pt x="467" y="183"/>
                    </a:cubicBezTo>
                    <a:cubicBezTo>
                      <a:pt x="468" y="183"/>
                      <a:pt x="468" y="183"/>
                      <a:pt x="468" y="183"/>
                    </a:cubicBezTo>
                    <a:cubicBezTo>
                      <a:pt x="469" y="182"/>
                      <a:pt x="470" y="182"/>
                      <a:pt x="470" y="181"/>
                    </a:cubicBezTo>
                    <a:cubicBezTo>
                      <a:pt x="471" y="181"/>
                      <a:pt x="471" y="181"/>
                      <a:pt x="471" y="181"/>
                    </a:cubicBezTo>
                    <a:cubicBezTo>
                      <a:pt x="471" y="180"/>
                      <a:pt x="470" y="180"/>
                      <a:pt x="470" y="179"/>
                    </a:cubicBezTo>
                    <a:cubicBezTo>
                      <a:pt x="470" y="180"/>
                      <a:pt x="470" y="180"/>
                      <a:pt x="470" y="180"/>
                    </a:cubicBezTo>
                    <a:cubicBezTo>
                      <a:pt x="470" y="180"/>
                      <a:pt x="470" y="180"/>
                      <a:pt x="470" y="180"/>
                    </a:cubicBezTo>
                    <a:cubicBezTo>
                      <a:pt x="470" y="181"/>
                      <a:pt x="470" y="181"/>
                      <a:pt x="470" y="181"/>
                    </a:cubicBezTo>
                    <a:cubicBezTo>
                      <a:pt x="469" y="181"/>
                      <a:pt x="469" y="181"/>
                      <a:pt x="468" y="182"/>
                    </a:cubicBezTo>
                    <a:cubicBezTo>
                      <a:pt x="468" y="181"/>
                      <a:pt x="468" y="181"/>
                      <a:pt x="468" y="181"/>
                    </a:cubicBezTo>
                    <a:cubicBezTo>
                      <a:pt x="468" y="181"/>
                      <a:pt x="467" y="180"/>
                      <a:pt x="467" y="180"/>
                    </a:cubicBezTo>
                    <a:cubicBezTo>
                      <a:pt x="467" y="180"/>
                      <a:pt x="466" y="180"/>
                      <a:pt x="466" y="180"/>
                    </a:cubicBezTo>
                    <a:cubicBezTo>
                      <a:pt x="466" y="180"/>
                      <a:pt x="466" y="179"/>
                      <a:pt x="465" y="179"/>
                    </a:cubicBezTo>
                    <a:cubicBezTo>
                      <a:pt x="466" y="179"/>
                      <a:pt x="467" y="178"/>
                      <a:pt x="467" y="178"/>
                    </a:cubicBezTo>
                    <a:cubicBezTo>
                      <a:pt x="467" y="178"/>
                      <a:pt x="467" y="177"/>
                      <a:pt x="467" y="177"/>
                    </a:cubicBezTo>
                    <a:cubicBezTo>
                      <a:pt x="467" y="177"/>
                      <a:pt x="466" y="177"/>
                      <a:pt x="466" y="177"/>
                    </a:cubicBezTo>
                    <a:cubicBezTo>
                      <a:pt x="466" y="177"/>
                      <a:pt x="466" y="177"/>
                      <a:pt x="466" y="177"/>
                    </a:cubicBezTo>
                    <a:cubicBezTo>
                      <a:pt x="466" y="177"/>
                      <a:pt x="466" y="177"/>
                      <a:pt x="467" y="177"/>
                    </a:cubicBezTo>
                    <a:cubicBezTo>
                      <a:pt x="467" y="176"/>
                      <a:pt x="467" y="176"/>
                      <a:pt x="467" y="176"/>
                    </a:cubicBezTo>
                    <a:cubicBezTo>
                      <a:pt x="467" y="176"/>
                      <a:pt x="467" y="176"/>
                      <a:pt x="467" y="175"/>
                    </a:cubicBezTo>
                    <a:cubicBezTo>
                      <a:pt x="467" y="175"/>
                      <a:pt x="468" y="174"/>
                      <a:pt x="468" y="174"/>
                    </a:cubicBezTo>
                    <a:cubicBezTo>
                      <a:pt x="468" y="173"/>
                      <a:pt x="469" y="173"/>
                      <a:pt x="469" y="172"/>
                    </a:cubicBezTo>
                    <a:cubicBezTo>
                      <a:pt x="469" y="172"/>
                      <a:pt x="470" y="172"/>
                      <a:pt x="470" y="171"/>
                    </a:cubicBezTo>
                    <a:cubicBezTo>
                      <a:pt x="470" y="171"/>
                      <a:pt x="470" y="171"/>
                      <a:pt x="470" y="171"/>
                    </a:cubicBezTo>
                    <a:cubicBezTo>
                      <a:pt x="470" y="171"/>
                      <a:pt x="471" y="171"/>
                      <a:pt x="471" y="170"/>
                    </a:cubicBezTo>
                    <a:cubicBezTo>
                      <a:pt x="471" y="171"/>
                      <a:pt x="471" y="171"/>
                      <a:pt x="471" y="171"/>
                    </a:cubicBezTo>
                    <a:cubicBezTo>
                      <a:pt x="471" y="171"/>
                      <a:pt x="471" y="171"/>
                      <a:pt x="472" y="171"/>
                    </a:cubicBezTo>
                    <a:cubicBezTo>
                      <a:pt x="472" y="171"/>
                      <a:pt x="472" y="170"/>
                      <a:pt x="472" y="170"/>
                    </a:cubicBezTo>
                    <a:cubicBezTo>
                      <a:pt x="472" y="170"/>
                      <a:pt x="472" y="170"/>
                      <a:pt x="473" y="169"/>
                    </a:cubicBezTo>
                    <a:cubicBezTo>
                      <a:pt x="473" y="170"/>
                      <a:pt x="473" y="170"/>
                      <a:pt x="473" y="170"/>
                    </a:cubicBezTo>
                    <a:cubicBezTo>
                      <a:pt x="473" y="170"/>
                      <a:pt x="473" y="170"/>
                      <a:pt x="473" y="170"/>
                    </a:cubicBezTo>
                    <a:cubicBezTo>
                      <a:pt x="474" y="170"/>
                      <a:pt x="474" y="169"/>
                      <a:pt x="474" y="169"/>
                    </a:cubicBezTo>
                    <a:cubicBezTo>
                      <a:pt x="474" y="169"/>
                      <a:pt x="474" y="169"/>
                      <a:pt x="474" y="169"/>
                    </a:cubicBezTo>
                    <a:cubicBezTo>
                      <a:pt x="474" y="169"/>
                      <a:pt x="475" y="169"/>
                      <a:pt x="475" y="169"/>
                    </a:cubicBezTo>
                    <a:cubicBezTo>
                      <a:pt x="475" y="168"/>
                      <a:pt x="475" y="168"/>
                      <a:pt x="476" y="168"/>
                    </a:cubicBezTo>
                    <a:cubicBezTo>
                      <a:pt x="476" y="167"/>
                      <a:pt x="476" y="167"/>
                      <a:pt x="477" y="166"/>
                    </a:cubicBezTo>
                    <a:cubicBezTo>
                      <a:pt x="477" y="166"/>
                      <a:pt x="477" y="167"/>
                      <a:pt x="477" y="167"/>
                    </a:cubicBezTo>
                    <a:cubicBezTo>
                      <a:pt x="477" y="167"/>
                      <a:pt x="477" y="167"/>
                      <a:pt x="477" y="167"/>
                    </a:cubicBezTo>
                    <a:cubicBezTo>
                      <a:pt x="477" y="167"/>
                      <a:pt x="478" y="167"/>
                      <a:pt x="478" y="167"/>
                    </a:cubicBezTo>
                    <a:cubicBezTo>
                      <a:pt x="478" y="167"/>
                      <a:pt x="478" y="166"/>
                      <a:pt x="479" y="166"/>
                    </a:cubicBezTo>
                    <a:cubicBezTo>
                      <a:pt x="479" y="166"/>
                      <a:pt x="479" y="166"/>
                      <a:pt x="480" y="166"/>
                    </a:cubicBezTo>
                    <a:cubicBezTo>
                      <a:pt x="480" y="166"/>
                      <a:pt x="480" y="166"/>
                      <a:pt x="480" y="167"/>
                    </a:cubicBezTo>
                    <a:cubicBezTo>
                      <a:pt x="481" y="167"/>
                      <a:pt x="481" y="167"/>
                      <a:pt x="481" y="167"/>
                    </a:cubicBezTo>
                    <a:cubicBezTo>
                      <a:pt x="481" y="166"/>
                      <a:pt x="482" y="166"/>
                      <a:pt x="482" y="166"/>
                    </a:cubicBezTo>
                    <a:cubicBezTo>
                      <a:pt x="482" y="166"/>
                      <a:pt x="482" y="166"/>
                      <a:pt x="483" y="166"/>
                    </a:cubicBezTo>
                    <a:cubicBezTo>
                      <a:pt x="483" y="165"/>
                      <a:pt x="483" y="165"/>
                      <a:pt x="483" y="165"/>
                    </a:cubicBezTo>
                    <a:cubicBezTo>
                      <a:pt x="483" y="165"/>
                      <a:pt x="484" y="165"/>
                      <a:pt x="484" y="165"/>
                    </a:cubicBezTo>
                    <a:cubicBezTo>
                      <a:pt x="484" y="165"/>
                      <a:pt x="485" y="165"/>
                      <a:pt x="485" y="165"/>
                    </a:cubicBezTo>
                    <a:cubicBezTo>
                      <a:pt x="485" y="164"/>
                      <a:pt x="486" y="164"/>
                      <a:pt x="486" y="164"/>
                    </a:cubicBezTo>
                    <a:cubicBezTo>
                      <a:pt x="486" y="164"/>
                      <a:pt x="486" y="164"/>
                      <a:pt x="486" y="164"/>
                    </a:cubicBezTo>
                    <a:cubicBezTo>
                      <a:pt x="487" y="164"/>
                      <a:pt x="487" y="164"/>
                      <a:pt x="487" y="164"/>
                    </a:cubicBezTo>
                    <a:cubicBezTo>
                      <a:pt x="488" y="164"/>
                      <a:pt x="488" y="163"/>
                      <a:pt x="488" y="163"/>
                    </a:cubicBezTo>
                    <a:cubicBezTo>
                      <a:pt x="488" y="163"/>
                      <a:pt x="487" y="163"/>
                      <a:pt x="487" y="163"/>
                    </a:cubicBezTo>
                    <a:cubicBezTo>
                      <a:pt x="487" y="163"/>
                      <a:pt x="487" y="163"/>
                      <a:pt x="487" y="163"/>
                    </a:cubicBezTo>
                    <a:cubicBezTo>
                      <a:pt x="486" y="163"/>
                      <a:pt x="486" y="163"/>
                      <a:pt x="486" y="163"/>
                    </a:cubicBezTo>
                    <a:cubicBezTo>
                      <a:pt x="486" y="163"/>
                      <a:pt x="486" y="162"/>
                      <a:pt x="486" y="162"/>
                    </a:cubicBezTo>
                    <a:cubicBezTo>
                      <a:pt x="485" y="162"/>
                      <a:pt x="484" y="162"/>
                      <a:pt x="484" y="162"/>
                    </a:cubicBezTo>
                    <a:cubicBezTo>
                      <a:pt x="484" y="162"/>
                      <a:pt x="484" y="162"/>
                      <a:pt x="484" y="162"/>
                    </a:cubicBezTo>
                    <a:cubicBezTo>
                      <a:pt x="484" y="162"/>
                      <a:pt x="485" y="162"/>
                      <a:pt x="485" y="162"/>
                    </a:cubicBezTo>
                    <a:cubicBezTo>
                      <a:pt x="486" y="162"/>
                      <a:pt x="486" y="161"/>
                      <a:pt x="486" y="161"/>
                    </a:cubicBezTo>
                    <a:cubicBezTo>
                      <a:pt x="487" y="162"/>
                      <a:pt x="487" y="162"/>
                      <a:pt x="487" y="162"/>
                    </a:cubicBezTo>
                    <a:cubicBezTo>
                      <a:pt x="487" y="162"/>
                      <a:pt x="487" y="162"/>
                      <a:pt x="487" y="162"/>
                    </a:cubicBezTo>
                    <a:cubicBezTo>
                      <a:pt x="488" y="162"/>
                      <a:pt x="488" y="161"/>
                      <a:pt x="488" y="161"/>
                    </a:cubicBezTo>
                    <a:cubicBezTo>
                      <a:pt x="488" y="161"/>
                      <a:pt x="488" y="161"/>
                      <a:pt x="489" y="161"/>
                    </a:cubicBezTo>
                    <a:cubicBezTo>
                      <a:pt x="489" y="161"/>
                      <a:pt x="490" y="161"/>
                      <a:pt x="490" y="161"/>
                    </a:cubicBezTo>
                    <a:cubicBezTo>
                      <a:pt x="490" y="161"/>
                      <a:pt x="490" y="160"/>
                      <a:pt x="490" y="160"/>
                    </a:cubicBezTo>
                    <a:cubicBezTo>
                      <a:pt x="491" y="160"/>
                      <a:pt x="491" y="159"/>
                      <a:pt x="491" y="159"/>
                    </a:cubicBezTo>
                    <a:cubicBezTo>
                      <a:pt x="491" y="159"/>
                      <a:pt x="491" y="160"/>
                      <a:pt x="491" y="160"/>
                    </a:cubicBezTo>
                    <a:cubicBezTo>
                      <a:pt x="491" y="160"/>
                      <a:pt x="491" y="160"/>
                      <a:pt x="491" y="160"/>
                    </a:cubicBezTo>
                    <a:cubicBezTo>
                      <a:pt x="491" y="160"/>
                      <a:pt x="491" y="160"/>
                      <a:pt x="491" y="160"/>
                    </a:cubicBezTo>
                    <a:cubicBezTo>
                      <a:pt x="491" y="160"/>
                      <a:pt x="491" y="160"/>
                      <a:pt x="491" y="161"/>
                    </a:cubicBezTo>
                    <a:cubicBezTo>
                      <a:pt x="492" y="160"/>
                      <a:pt x="493" y="160"/>
                      <a:pt x="494" y="160"/>
                    </a:cubicBezTo>
                    <a:cubicBezTo>
                      <a:pt x="494" y="159"/>
                      <a:pt x="494" y="159"/>
                      <a:pt x="494" y="159"/>
                    </a:cubicBezTo>
                    <a:cubicBezTo>
                      <a:pt x="494" y="159"/>
                      <a:pt x="495" y="159"/>
                      <a:pt x="495" y="159"/>
                    </a:cubicBezTo>
                    <a:cubicBezTo>
                      <a:pt x="496" y="158"/>
                      <a:pt x="496" y="158"/>
                      <a:pt x="496" y="158"/>
                    </a:cubicBezTo>
                    <a:cubicBezTo>
                      <a:pt x="496" y="158"/>
                      <a:pt x="497" y="157"/>
                      <a:pt x="497" y="157"/>
                    </a:cubicBezTo>
                    <a:cubicBezTo>
                      <a:pt x="497" y="157"/>
                      <a:pt x="498" y="156"/>
                      <a:pt x="498" y="156"/>
                    </a:cubicBezTo>
                    <a:cubicBezTo>
                      <a:pt x="498" y="156"/>
                      <a:pt x="498" y="156"/>
                      <a:pt x="498" y="156"/>
                    </a:cubicBezTo>
                    <a:cubicBezTo>
                      <a:pt x="498" y="156"/>
                      <a:pt x="499" y="156"/>
                      <a:pt x="499" y="156"/>
                    </a:cubicBezTo>
                    <a:cubicBezTo>
                      <a:pt x="499" y="156"/>
                      <a:pt x="499" y="156"/>
                      <a:pt x="499" y="156"/>
                    </a:cubicBezTo>
                    <a:cubicBezTo>
                      <a:pt x="498" y="157"/>
                      <a:pt x="498" y="157"/>
                      <a:pt x="498" y="157"/>
                    </a:cubicBezTo>
                    <a:cubicBezTo>
                      <a:pt x="498" y="158"/>
                      <a:pt x="497" y="158"/>
                      <a:pt x="497" y="158"/>
                    </a:cubicBezTo>
                    <a:cubicBezTo>
                      <a:pt x="497" y="158"/>
                      <a:pt x="496" y="159"/>
                      <a:pt x="496" y="159"/>
                    </a:cubicBezTo>
                    <a:cubicBezTo>
                      <a:pt x="496" y="159"/>
                      <a:pt x="497" y="159"/>
                      <a:pt x="497" y="159"/>
                    </a:cubicBezTo>
                    <a:cubicBezTo>
                      <a:pt x="497" y="159"/>
                      <a:pt x="498" y="158"/>
                      <a:pt x="498" y="158"/>
                    </a:cubicBezTo>
                    <a:cubicBezTo>
                      <a:pt x="498" y="158"/>
                      <a:pt x="498" y="158"/>
                      <a:pt x="499" y="158"/>
                    </a:cubicBezTo>
                    <a:cubicBezTo>
                      <a:pt x="499" y="158"/>
                      <a:pt x="499" y="158"/>
                      <a:pt x="500" y="158"/>
                    </a:cubicBezTo>
                    <a:cubicBezTo>
                      <a:pt x="500" y="158"/>
                      <a:pt x="501" y="158"/>
                      <a:pt x="502" y="158"/>
                    </a:cubicBezTo>
                    <a:cubicBezTo>
                      <a:pt x="502" y="158"/>
                      <a:pt x="503" y="158"/>
                      <a:pt x="504" y="157"/>
                    </a:cubicBezTo>
                    <a:cubicBezTo>
                      <a:pt x="503" y="158"/>
                      <a:pt x="503" y="158"/>
                      <a:pt x="502" y="158"/>
                    </a:cubicBezTo>
                    <a:cubicBezTo>
                      <a:pt x="502" y="158"/>
                      <a:pt x="501" y="158"/>
                      <a:pt x="501" y="159"/>
                    </a:cubicBezTo>
                    <a:cubicBezTo>
                      <a:pt x="501" y="159"/>
                      <a:pt x="500" y="159"/>
                      <a:pt x="500" y="159"/>
                    </a:cubicBezTo>
                    <a:cubicBezTo>
                      <a:pt x="500" y="159"/>
                      <a:pt x="500" y="159"/>
                      <a:pt x="500" y="159"/>
                    </a:cubicBezTo>
                    <a:cubicBezTo>
                      <a:pt x="500" y="159"/>
                      <a:pt x="500" y="160"/>
                      <a:pt x="500" y="160"/>
                    </a:cubicBezTo>
                    <a:cubicBezTo>
                      <a:pt x="500" y="160"/>
                      <a:pt x="500" y="159"/>
                      <a:pt x="499" y="159"/>
                    </a:cubicBezTo>
                    <a:cubicBezTo>
                      <a:pt x="499" y="159"/>
                      <a:pt x="499" y="159"/>
                      <a:pt x="499" y="159"/>
                    </a:cubicBezTo>
                    <a:cubicBezTo>
                      <a:pt x="499" y="159"/>
                      <a:pt x="499" y="159"/>
                      <a:pt x="498" y="159"/>
                    </a:cubicBezTo>
                    <a:cubicBezTo>
                      <a:pt x="498" y="159"/>
                      <a:pt x="497" y="159"/>
                      <a:pt x="497" y="159"/>
                    </a:cubicBezTo>
                    <a:cubicBezTo>
                      <a:pt x="496" y="160"/>
                      <a:pt x="496" y="160"/>
                      <a:pt x="495" y="161"/>
                    </a:cubicBezTo>
                    <a:cubicBezTo>
                      <a:pt x="494" y="161"/>
                      <a:pt x="494" y="161"/>
                      <a:pt x="493" y="161"/>
                    </a:cubicBezTo>
                    <a:cubicBezTo>
                      <a:pt x="492" y="162"/>
                      <a:pt x="492" y="162"/>
                      <a:pt x="491" y="163"/>
                    </a:cubicBezTo>
                    <a:cubicBezTo>
                      <a:pt x="491" y="163"/>
                      <a:pt x="491" y="163"/>
                      <a:pt x="491" y="163"/>
                    </a:cubicBezTo>
                    <a:cubicBezTo>
                      <a:pt x="491" y="164"/>
                      <a:pt x="490" y="164"/>
                      <a:pt x="490" y="164"/>
                    </a:cubicBezTo>
                    <a:cubicBezTo>
                      <a:pt x="490" y="165"/>
                      <a:pt x="490" y="165"/>
                      <a:pt x="489" y="165"/>
                    </a:cubicBezTo>
                    <a:cubicBezTo>
                      <a:pt x="489" y="166"/>
                      <a:pt x="489" y="166"/>
                      <a:pt x="490" y="166"/>
                    </a:cubicBezTo>
                    <a:cubicBezTo>
                      <a:pt x="490" y="167"/>
                      <a:pt x="490" y="167"/>
                      <a:pt x="490" y="167"/>
                    </a:cubicBezTo>
                    <a:cubicBezTo>
                      <a:pt x="490" y="167"/>
                      <a:pt x="490" y="167"/>
                      <a:pt x="490" y="168"/>
                    </a:cubicBezTo>
                    <a:cubicBezTo>
                      <a:pt x="490" y="168"/>
                      <a:pt x="491" y="167"/>
                      <a:pt x="491" y="167"/>
                    </a:cubicBezTo>
                    <a:cubicBezTo>
                      <a:pt x="491" y="167"/>
                      <a:pt x="491" y="167"/>
                      <a:pt x="491" y="167"/>
                    </a:cubicBezTo>
                    <a:cubicBezTo>
                      <a:pt x="491" y="168"/>
                      <a:pt x="492" y="168"/>
                      <a:pt x="492" y="168"/>
                    </a:cubicBezTo>
                    <a:cubicBezTo>
                      <a:pt x="492" y="168"/>
                      <a:pt x="492" y="168"/>
                      <a:pt x="493" y="168"/>
                    </a:cubicBezTo>
                    <a:cubicBezTo>
                      <a:pt x="493" y="168"/>
                      <a:pt x="493" y="168"/>
                      <a:pt x="493" y="168"/>
                    </a:cubicBezTo>
                    <a:cubicBezTo>
                      <a:pt x="493" y="168"/>
                      <a:pt x="494" y="168"/>
                      <a:pt x="494" y="168"/>
                    </a:cubicBezTo>
                    <a:cubicBezTo>
                      <a:pt x="494" y="168"/>
                      <a:pt x="494" y="168"/>
                      <a:pt x="494" y="168"/>
                    </a:cubicBezTo>
                    <a:cubicBezTo>
                      <a:pt x="494" y="168"/>
                      <a:pt x="494" y="167"/>
                      <a:pt x="494" y="167"/>
                    </a:cubicBezTo>
                    <a:cubicBezTo>
                      <a:pt x="494" y="167"/>
                      <a:pt x="494" y="167"/>
                      <a:pt x="495" y="167"/>
                    </a:cubicBezTo>
                    <a:cubicBezTo>
                      <a:pt x="495" y="167"/>
                      <a:pt x="495" y="167"/>
                      <a:pt x="495" y="167"/>
                    </a:cubicBezTo>
                    <a:cubicBezTo>
                      <a:pt x="495" y="167"/>
                      <a:pt x="496" y="166"/>
                      <a:pt x="496" y="166"/>
                    </a:cubicBezTo>
                    <a:cubicBezTo>
                      <a:pt x="497" y="166"/>
                      <a:pt x="497" y="166"/>
                      <a:pt x="497" y="166"/>
                    </a:cubicBezTo>
                    <a:cubicBezTo>
                      <a:pt x="498" y="165"/>
                      <a:pt x="498" y="165"/>
                      <a:pt x="498" y="164"/>
                    </a:cubicBezTo>
                    <a:cubicBezTo>
                      <a:pt x="499" y="164"/>
                      <a:pt x="499" y="163"/>
                      <a:pt x="500" y="163"/>
                    </a:cubicBezTo>
                    <a:cubicBezTo>
                      <a:pt x="500" y="163"/>
                      <a:pt x="499" y="163"/>
                      <a:pt x="499" y="163"/>
                    </a:cubicBezTo>
                    <a:cubicBezTo>
                      <a:pt x="499" y="162"/>
                      <a:pt x="500" y="162"/>
                      <a:pt x="500" y="162"/>
                    </a:cubicBezTo>
                    <a:cubicBezTo>
                      <a:pt x="500" y="162"/>
                      <a:pt x="500" y="162"/>
                      <a:pt x="501" y="162"/>
                    </a:cubicBezTo>
                    <a:cubicBezTo>
                      <a:pt x="501" y="161"/>
                      <a:pt x="501" y="161"/>
                      <a:pt x="501" y="161"/>
                    </a:cubicBezTo>
                    <a:cubicBezTo>
                      <a:pt x="501" y="161"/>
                      <a:pt x="501" y="161"/>
                      <a:pt x="501" y="161"/>
                    </a:cubicBezTo>
                    <a:cubicBezTo>
                      <a:pt x="502" y="161"/>
                      <a:pt x="502" y="161"/>
                      <a:pt x="502" y="162"/>
                    </a:cubicBezTo>
                    <a:cubicBezTo>
                      <a:pt x="502" y="162"/>
                      <a:pt x="503" y="162"/>
                      <a:pt x="503" y="161"/>
                    </a:cubicBezTo>
                    <a:cubicBezTo>
                      <a:pt x="503" y="161"/>
                      <a:pt x="503" y="161"/>
                      <a:pt x="503" y="161"/>
                    </a:cubicBezTo>
                    <a:cubicBezTo>
                      <a:pt x="503" y="161"/>
                      <a:pt x="504" y="161"/>
                      <a:pt x="504" y="161"/>
                    </a:cubicBezTo>
                    <a:cubicBezTo>
                      <a:pt x="505" y="161"/>
                      <a:pt x="505" y="160"/>
                      <a:pt x="506" y="160"/>
                    </a:cubicBezTo>
                    <a:cubicBezTo>
                      <a:pt x="506" y="160"/>
                      <a:pt x="507" y="160"/>
                      <a:pt x="507" y="159"/>
                    </a:cubicBezTo>
                    <a:cubicBezTo>
                      <a:pt x="508" y="159"/>
                      <a:pt x="508" y="159"/>
                      <a:pt x="509" y="159"/>
                    </a:cubicBezTo>
                    <a:cubicBezTo>
                      <a:pt x="509" y="159"/>
                      <a:pt x="510" y="159"/>
                      <a:pt x="510" y="159"/>
                    </a:cubicBezTo>
                    <a:cubicBezTo>
                      <a:pt x="511" y="158"/>
                      <a:pt x="511" y="158"/>
                      <a:pt x="512" y="157"/>
                    </a:cubicBezTo>
                    <a:cubicBezTo>
                      <a:pt x="513" y="157"/>
                      <a:pt x="513" y="157"/>
                      <a:pt x="514" y="157"/>
                    </a:cubicBezTo>
                    <a:cubicBezTo>
                      <a:pt x="514" y="156"/>
                      <a:pt x="514" y="156"/>
                      <a:pt x="515" y="156"/>
                    </a:cubicBezTo>
                    <a:cubicBezTo>
                      <a:pt x="515" y="156"/>
                      <a:pt x="515" y="156"/>
                      <a:pt x="515" y="156"/>
                    </a:cubicBezTo>
                    <a:cubicBezTo>
                      <a:pt x="516" y="156"/>
                      <a:pt x="516" y="156"/>
                      <a:pt x="516" y="156"/>
                    </a:cubicBezTo>
                    <a:cubicBezTo>
                      <a:pt x="516" y="156"/>
                      <a:pt x="516" y="156"/>
                      <a:pt x="516" y="156"/>
                    </a:cubicBezTo>
                    <a:cubicBezTo>
                      <a:pt x="515" y="156"/>
                      <a:pt x="515" y="156"/>
                      <a:pt x="514" y="156"/>
                    </a:cubicBezTo>
                    <a:cubicBezTo>
                      <a:pt x="514" y="156"/>
                      <a:pt x="514" y="156"/>
                      <a:pt x="513" y="156"/>
                    </a:cubicBezTo>
                    <a:cubicBezTo>
                      <a:pt x="514" y="156"/>
                      <a:pt x="514" y="156"/>
                      <a:pt x="514" y="155"/>
                    </a:cubicBezTo>
                    <a:cubicBezTo>
                      <a:pt x="514" y="155"/>
                      <a:pt x="514" y="155"/>
                      <a:pt x="515" y="155"/>
                    </a:cubicBezTo>
                    <a:cubicBezTo>
                      <a:pt x="514" y="155"/>
                      <a:pt x="514" y="155"/>
                      <a:pt x="514" y="155"/>
                    </a:cubicBezTo>
                    <a:cubicBezTo>
                      <a:pt x="514" y="155"/>
                      <a:pt x="513" y="155"/>
                      <a:pt x="512" y="155"/>
                    </a:cubicBezTo>
                    <a:cubicBezTo>
                      <a:pt x="512" y="155"/>
                      <a:pt x="512" y="155"/>
                      <a:pt x="511" y="155"/>
                    </a:cubicBezTo>
                    <a:cubicBezTo>
                      <a:pt x="511" y="155"/>
                      <a:pt x="511" y="154"/>
                      <a:pt x="511" y="154"/>
                    </a:cubicBezTo>
                    <a:cubicBezTo>
                      <a:pt x="511" y="154"/>
                      <a:pt x="511" y="154"/>
                      <a:pt x="511" y="154"/>
                    </a:cubicBezTo>
                    <a:cubicBezTo>
                      <a:pt x="511" y="154"/>
                      <a:pt x="510" y="154"/>
                      <a:pt x="510" y="155"/>
                    </a:cubicBezTo>
                    <a:cubicBezTo>
                      <a:pt x="510" y="155"/>
                      <a:pt x="509" y="155"/>
                      <a:pt x="509" y="155"/>
                    </a:cubicBezTo>
                    <a:cubicBezTo>
                      <a:pt x="509" y="155"/>
                      <a:pt x="508" y="155"/>
                      <a:pt x="508" y="155"/>
                    </a:cubicBezTo>
                    <a:cubicBezTo>
                      <a:pt x="507" y="155"/>
                      <a:pt x="507" y="155"/>
                      <a:pt x="507" y="155"/>
                    </a:cubicBezTo>
                    <a:cubicBezTo>
                      <a:pt x="507" y="155"/>
                      <a:pt x="506" y="155"/>
                      <a:pt x="506" y="155"/>
                    </a:cubicBezTo>
                    <a:cubicBezTo>
                      <a:pt x="506" y="155"/>
                      <a:pt x="505" y="155"/>
                      <a:pt x="505" y="155"/>
                    </a:cubicBezTo>
                    <a:cubicBezTo>
                      <a:pt x="505" y="155"/>
                      <a:pt x="505" y="155"/>
                      <a:pt x="504" y="155"/>
                    </a:cubicBezTo>
                    <a:cubicBezTo>
                      <a:pt x="504" y="155"/>
                      <a:pt x="503" y="155"/>
                      <a:pt x="503" y="155"/>
                    </a:cubicBezTo>
                    <a:cubicBezTo>
                      <a:pt x="502" y="155"/>
                      <a:pt x="501" y="155"/>
                      <a:pt x="501" y="155"/>
                    </a:cubicBezTo>
                    <a:cubicBezTo>
                      <a:pt x="501" y="155"/>
                      <a:pt x="502" y="155"/>
                      <a:pt x="502" y="155"/>
                    </a:cubicBezTo>
                    <a:cubicBezTo>
                      <a:pt x="502" y="154"/>
                      <a:pt x="502" y="154"/>
                      <a:pt x="502" y="154"/>
                    </a:cubicBezTo>
                    <a:cubicBezTo>
                      <a:pt x="502" y="154"/>
                      <a:pt x="501" y="154"/>
                      <a:pt x="501" y="154"/>
                    </a:cubicBezTo>
                    <a:cubicBezTo>
                      <a:pt x="500" y="154"/>
                      <a:pt x="500" y="154"/>
                      <a:pt x="500" y="154"/>
                    </a:cubicBezTo>
                    <a:cubicBezTo>
                      <a:pt x="500" y="154"/>
                      <a:pt x="499" y="154"/>
                      <a:pt x="499" y="154"/>
                    </a:cubicBezTo>
                    <a:cubicBezTo>
                      <a:pt x="499" y="154"/>
                      <a:pt x="499" y="154"/>
                      <a:pt x="498" y="154"/>
                    </a:cubicBezTo>
                    <a:cubicBezTo>
                      <a:pt x="498" y="153"/>
                      <a:pt x="498" y="153"/>
                      <a:pt x="498" y="153"/>
                    </a:cubicBezTo>
                    <a:cubicBezTo>
                      <a:pt x="498" y="153"/>
                      <a:pt x="497" y="153"/>
                      <a:pt x="497" y="152"/>
                    </a:cubicBezTo>
                    <a:cubicBezTo>
                      <a:pt x="497" y="152"/>
                      <a:pt x="497" y="152"/>
                      <a:pt x="497" y="152"/>
                    </a:cubicBezTo>
                    <a:cubicBezTo>
                      <a:pt x="497" y="152"/>
                      <a:pt x="497" y="151"/>
                      <a:pt x="497" y="151"/>
                    </a:cubicBezTo>
                    <a:cubicBezTo>
                      <a:pt x="497" y="151"/>
                      <a:pt x="497" y="151"/>
                      <a:pt x="497" y="151"/>
                    </a:cubicBezTo>
                    <a:cubicBezTo>
                      <a:pt x="497" y="150"/>
                      <a:pt x="497" y="150"/>
                      <a:pt x="497" y="150"/>
                    </a:cubicBezTo>
                    <a:cubicBezTo>
                      <a:pt x="496" y="150"/>
                      <a:pt x="496" y="150"/>
                      <a:pt x="495" y="151"/>
                    </a:cubicBezTo>
                    <a:cubicBezTo>
                      <a:pt x="495" y="150"/>
                      <a:pt x="495" y="150"/>
                      <a:pt x="496" y="150"/>
                    </a:cubicBezTo>
                    <a:cubicBezTo>
                      <a:pt x="496" y="150"/>
                      <a:pt x="496" y="150"/>
                      <a:pt x="496" y="150"/>
                    </a:cubicBezTo>
                    <a:cubicBezTo>
                      <a:pt x="496" y="149"/>
                      <a:pt x="497" y="148"/>
                      <a:pt x="497" y="148"/>
                    </a:cubicBezTo>
                    <a:cubicBezTo>
                      <a:pt x="497" y="147"/>
                      <a:pt x="498" y="147"/>
                      <a:pt x="498" y="147"/>
                    </a:cubicBezTo>
                    <a:cubicBezTo>
                      <a:pt x="498" y="147"/>
                      <a:pt x="498" y="147"/>
                      <a:pt x="498" y="146"/>
                    </a:cubicBezTo>
                    <a:cubicBezTo>
                      <a:pt x="497" y="147"/>
                      <a:pt x="497" y="147"/>
                      <a:pt x="497" y="147"/>
                    </a:cubicBezTo>
                    <a:cubicBezTo>
                      <a:pt x="497" y="147"/>
                      <a:pt x="497" y="147"/>
                      <a:pt x="497" y="146"/>
                    </a:cubicBezTo>
                    <a:cubicBezTo>
                      <a:pt x="496" y="147"/>
                      <a:pt x="496" y="147"/>
                      <a:pt x="495" y="147"/>
                    </a:cubicBezTo>
                    <a:cubicBezTo>
                      <a:pt x="495" y="147"/>
                      <a:pt x="495" y="147"/>
                      <a:pt x="495" y="147"/>
                    </a:cubicBezTo>
                    <a:cubicBezTo>
                      <a:pt x="494" y="148"/>
                      <a:pt x="494" y="148"/>
                      <a:pt x="493" y="148"/>
                    </a:cubicBezTo>
                    <a:cubicBezTo>
                      <a:pt x="493" y="148"/>
                      <a:pt x="493" y="148"/>
                      <a:pt x="493" y="148"/>
                    </a:cubicBezTo>
                    <a:cubicBezTo>
                      <a:pt x="493" y="147"/>
                      <a:pt x="493" y="147"/>
                      <a:pt x="492" y="147"/>
                    </a:cubicBezTo>
                    <a:cubicBezTo>
                      <a:pt x="492" y="147"/>
                      <a:pt x="491" y="147"/>
                      <a:pt x="490" y="147"/>
                    </a:cubicBezTo>
                    <a:cubicBezTo>
                      <a:pt x="490" y="147"/>
                      <a:pt x="489" y="147"/>
                      <a:pt x="489" y="147"/>
                    </a:cubicBezTo>
                    <a:cubicBezTo>
                      <a:pt x="488" y="147"/>
                      <a:pt x="488" y="148"/>
                      <a:pt x="487" y="148"/>
                    </a:cubicBezTo>
                    <a:cubicBezTo>
                      <a:pt x="488" y="147"/>
                      <a:pt x="488" y="147"/>
                      <a:pt x="489" y="147"/>
                    </a:cubicBezTo>
                    <a:cubicBezTo>
                      <a:pt x="489" y="147"/>
                      <a:pt x="489" y="147"/>
                      <a:pt x="490" y="147"/>
                    </a:cubicBezTo>
                    <a:cubicBezTo>
                      <a:pt x="490" y="147"/>
                      <a:pt x="491" y="147"/>
                      <a:pt x="491" y="146"/>
                    </a:cubicBezTo>
                    <a:cubicBezTo>
                      <a:pt x="491" y="146"/>
                      <a:pt x="491" y="146"/>
                      <a:pt x="492" y="146"/>
                    </a:cubicBezTo>
                    <a:cubicBezTo>
                      <a:pt x="492" y="146"/>
                      <a:pt x="492" y="146"/>
                      <a:pt x="493" y="146"/>
                    </a:cubicBezTo>
                    <a:cubicBezTo>
                      <a:pt x="493" y="146"/>
                      <a:pt x="494" y="146"/>
                      <a:pt x="494" y="146"/>
                    </a:cubicBezTo>
                    <a:cubicBezTo>
                      <a:pt x="494" y="146"/>
                      <a:pt x="495" y="146"/>
                      <a:pt x="495" y="146"/>
                    </a:cubicBezTo>
                    <a:cubicBezTo>
                      <a:pt x="495" y="146"/>
                      <a:pt x="496" y="145"/>
                      <a:pt x="496" y="145"/>
                    </a:cubicBezTo>
                    <a:cubicBezTo>
                      <a:pt x="497" y="145"/>
                      <a:pt x="497" y="145"/>
                      <a:pt x="497" y="145"/>
                    </a:cubicBezTo>
                    <a:cubicBezTo>
                      <a:pt x="497" y="145"/>
                      <a:pt x="498" y="144"/>
                      <a:pt x="498" y="144"/>
                    </a:cubicBezTo>
                    <a:cubicBezTo>
                      <a:pt x="499" y="144"/>
                      <a:pt x="499" y="144"/>
                      <a:pt x="499" y="144"/>
                    </a:cubicBezTo>
                    <a:cubicBezTo>
                      <a:pt x="499" y="143"/>
                      <a:pt x="500" y="143"/>
                      <a:pt x="500" y="142"/>
                    </a:cubicBezTo>
                    <a:cubicBezTo>
                      <a:pt x="500" y="142"/>
                      <a:pt x="499" y="142"/>
                      <a:pt x="499" y="142"/>
                    </a:cubicBezTo>
                    <a:cubicBezTo>
                      <a:pt x="499" y="142"/>
                      <a:pt x="500" y="142"/>
                      <a:pt x="500" y="142"/>
                    </a:cubicBezTo>
                    <a:cubicBezTo>
                      <a:pt x="500" y="142"/>
                      <a:pt x="500" y="141"/>
                      <a:pt x="499" y="141"/>
                    </a:cubicBezTo>
                    <a:cubicBezTo>
                      <a:pt x="499" y="141"/>
                      <a:pt x="499" y="141"/>
                      <a:pt x="498" y="141"/>
                    </a:cubicBezTo>
                    <a:cubicBezTo>
                      <a:pt x="498" y="141"/>
                      <a:pt x="498" y="141"/>
                      <a:pt x="497" y="142"/>
                    </a:cubicBezTo>
                    <a:cubicBezTo>
                      <a:pt x="497" y="141"/>
                      <a:pt x="497" y="141"/>
                      <a:pt x="497" y="141"/>
                    </a:cubicBezTo>
                    <a:cubicBezTo>
                      <a:pt x="497" y="141"/>
                      <a:pt x="497" y="141"/>
                      <a:pt x="497" y="141"/>
                    </a:cubicBezTo>
                    <a:cubicBezTo>
                      <a:pt x="498" y="141"/>
                      <a:pt x="498" y="141"/>
                      <a:pt x="499" y="141"/>
                    </a:cubicBezTo>
                    <a:cubicBezTo>
                      <a:pt x="499" y="141"/>
                      <a:pt x="499" y="141"/>
                      <a:pt x="499" y="141"/>
                    </a:cubicBezTo>
                    <a:cubicBezTo>
                      <a:pt x="498" y="141"/>
                      <a:pt x="497" y="140"/>
                      <a:pt x="497" y="140"/>
                    </a:cubicBezTo>
                    <a:cubicBezTo>
                      <a:pt x="496" y="140"/>
                      <a:pt x="495" y="140"/>
                      <a:pt x="494" y="140"/>
                    </a:cubicBezTo>
                    <a:cubicBezTo>
                      <a:pt x="493" y="140"/>
                      <a:pt x="492" y="141"/>
                      <a:pt x="491" y="141"/>
                    </a:cubicBezTo>
                    <a:cubicBezTo>
                      <a:pt x="490" y="141"/>
                      <a:pt x="490" y="141"/>
                      <a:pt x="490" y="141"/>
                    </a:cubicBezTo>
                    <a:cubicBezTo>
                      <a:pt x="489" y="142"/>
                      <a:pt x="489" y="142"/>
                      <a:pt x="489" y="142"/>
                    </a:cubicBezTo>
                    <a:cubicBezTo>
                      <a:pt x="488" y="142"/>
                      <a:pt x="487" y="143"/>
                      <a:pt x="485" y="143"/>
                    </a:cubicBezTo>
                    <a:cubicBezTo>
                      <a:pt x="485" y="143"/>
                      <a:pt x="484" y="144"/>
                      <a:pt x="483" y="144"/>
                    </a:cubicBezTo>
                    <a:cubicBezTo>
                      <a:pt x="482" y="144"/>
                      <a:pt x="482" y="145"/>
                      <a:pt x="482" y="145"/>
                    </a:cubicBezTo>
                    <a:cubicBezTo>
                      <a:pt x="481" y="145"/>
                      <a:pt x="481" y="145"/>
                      <a:pt x="480" y="145"/>
                    </a:cubicBezTo>
                    <a:cubicBezTo>
                      <a:pt x="479" y="146"/>
                      <a:pt x="479" y="146"/>
                      <a:pt x="478" y="147"/>
                    </a:cubicBezTo>
                    <a:cubicBezTo>
                      <a:pt x="477" y="148"/>
                      <a:pt x="476" y="149"/>
                      <a:pt x="475" y="149"/>
                    </a:cubicBezTo>
                    <a:cubicBezTo>
                      <a:pt x="474" y="150"/>
                      <a:pt x="473" y="151"/>
                      <a:pt x="472" y="152"/>
                    </a:cubicBezTo>
                    <a:cubicBezTo>
                      <a:pt x="472" y="152"/>
                      <a:pt x="472" y="152"/>
                      <a:pt x="471" y="152"/>
                    </a:cubicBezTo>
                    <a:cubicBezTo>
                      <a:pt x="471" y="152"/>
                      <a:pt x="471" y="153"/>
                      <a:pt x="470" y="153"/>
                    </a:cubicBezTo>
                    <a:cubicBezTo>
                      <a:pt x="470" y="154"/>
                      <a:pt x="470" y="154"/>
                      <a:pt x="469" y="155"/>
                    </a:cubicBezTo>
                    <a:cubicBezTo>
                      <a:pt x="469" y="155"/>
                      <a:pt x="468" y="156"/>
                      <a:pt x="468" y="156"/>
                    </a:cubicBezTo>
                    <a:cubicBezTo>
                      <a:pt x="467" y="156"/>
                      <a:pt x="466" y="157"/>
                      <a:pt x="466" y="157"/>
                    </a:cubicBezTo>
                    <a:cubicBezTo>
                      <a:pt x="465" y="158"/>
                      <a:pt x="464" y="158"/>
                      <a:pt x="463" y="159"/>
                    </a:cubicBezTo>
                    <a:cubicBezTo>
                      <a:pt x="463" y="159"/>
                      <a:pt x="462" y="159"/>
                      <a:pt x="462" y="159"/>
                    </a:cubicBezTo>
                    <a:cubicBezTo>
                      <a:pt x="462" y="159"/>
                      <a:pt x="463" y="158"/>
                      <a:pt x="463" y="158"/>
                    </a:cubicBezTo>
                    <a:cubicBezTo>
                      <a:pt x="464" y="158"/>
                      <a:pt x="465" y="157"/>
                      <a:pt x="466" y="157"/>
                    </a:cubicBezTo>
                    <a:cubicBezTo>
                      <a:pt x="466" y="157"/>
                      <a:pt x="466" y="156"/>
                      <a:pt x="466" y="156"/>
                    </a:cubicBezTo>
                    <a:cubicBezTo>
                      <a:pt x="467" y="156"/>
                      <a:pt x="467" y="155"/>
                      <a:pt x="468" y="155"/>
                    </a:cubicBezTo>
                    <a:cubicBezTo>
                      <a:pt x="468" y="154"/>
                      <a:pt x="468" y="154"/>
                      <a:pt x="469" y="154"/>
                    </a:cubicBezTo>
                    <a:cubicBezTo>
                      <a:pt x="469" y="153"/>
                      <a:pt x="469" y="153"/>
                      <a:pt x="469" y="153"/>
                    </a:cubicBezTo>
                    <a:cubicBezTo>
                      <a:pt x="469" y="153"/>
                      <a:pt x="469" y="153"/>
                      <a:pt x="470" y="152"/>
                    </a:cubicBezTo>
                    <a:cubicBezTo>
                      <a:pt x="470" y="152"/>
                      <a:pt x="471" y="152"/>
                      <a:pt x="471" y="151"/>
                    </a:cubicBezTo>
                    <a:cubicBezTo>
                      <a:pt x="471" y="151"/>
                      <a:pt x="472" y="151"/>
                      <a:pt x="472" y="150"/>
                    </a:cubicBezTo>
                    <a:cubicBezTo>
                      <a:pt x="472" y="150"/>
                      <a:pt x="472" y="150"/>
                      <a:pt x="472" y="149"/>
                    </a:cubicBezTo>
                    <a:cubicBezTo>
                      <a:pt x="473" y="149"/>
                      <a:pt x="474" y="148"/>
                      <a:pt x="474" y="148"/>
                    </a:cubicBezTo>
                    <a:cubicBezTo>
                      <a:pt x="475" y="147"/>
                      <a:pt x="475" y="147"/>
                      <a:pt x="475" y="146"/>
                    </a:cubicBezTo>
                    <a:cubicBezTo>
                      <a:pt x="476" y="146"/>
                      <a:pt x="476" y="146"/>
                      <a:pt x="476" y="146"/>
                    </a:cubicBezTo>
                    <a:cubicBezTo>
                      <a:pt x="476" y="146"/>
                      <a:pt x="476" y="146"/>
                      <a:pt x="476" y="146"/>
                    </a:cubicBezTo>
                    <a:cubicBezTo>
                      <a:pt x="476" y="145"/>
                      <a:pt x="477" y="145"/>
                      <a:pt x="477" y="145"/>
                    </a:cubicBezTo>
                    <a:cubicBezTo>
                      <a:pt x="477" y="145"/>
                      <a:pt x="478" y="145"/>
                      <a:pt x="478" y="144"/>
                    </a:cubicBezTo>
                    <a:cubicBezTo>
                      <a:pt x="478" y="144"/>
                      <a:pt x="478" y="144"/>
                      <a:pt x="478" y="144"/>
                    </a:cubicBezTo>
                    <a:cubicBezTo>
                      <a:pt x="479" y="143"/>
                      <a:pt x="479" y="143"/>
                      <a:pt x="479" y="143"/>
                    </a:cubicBezTo>
                    <a:cubicBezTo>
                      <a:pt x="479" y="143"/>
                      <a:pt x="480" y="143"/>
                      <a:pt x="480" y="143"/>
                    </a:cubicBezTo>
                    <a:cubicBezTo>
                      <a:pt x="480" y="143"/>
                      <a:pt x="480" y="143"/>
                      <a:pt x="480" y="143"/>
                    </a:cubicBezTo>
                    <a:cubicBezTo>
                      <a:pt x="480" y="143"/>
                      <a:pt x="481" y="142"/>
                      <a:pt x="481" y="142"/>
                    </a:cubicBezTo>
                    <a:cubicBezTo>
                      <a:pt x="482" y="142"/>
                      <a:pt x="482" y="142"/>
                      <a:pt x="483" y="142"/>
                    </a:cubicBezTo>
                    <a:cubicBezTo>
                      <a:pt x="483" y="141"/>
                      <a:pt x="483" y="141"/>
                      <a:pt x="484" y="141"/>
                    </a:cubicBezTo>
                    <a:cubicBezTo>
                      <a:pt x="484" y="141"/>
                      <a:pt x="485" y="141"/>
                      <a:pt x="485" y="141"/>
                    </a:cubicBezTo>
                    <a:cubicBezTo>
                      <a:pt x="485" y="141"/>
                      <a:pt x="486" y="140"/>
                      <a:pt x="486" y="140"/>
                    </a:cubicBezTo>
                    <a:cubicBezTo>
                      <a:pt x="486" y="140"/>
                      <a:pt x="486" y="139"/>
                      <a:pt x="486" y="139"/>
                    </a:cubicBezTo>
                    <a:cubicBezTo>
                      <a:pt x="486" y="139"/>
                      <a:pt x="486" y="139"/>
                      <a:pt x="486" y="139"/>
                    </a:cubicBezTo>
                    <a:cubicBezTo>
                      <a:pt x="486" y="138"/>
                      <a:pt x="486" y="138"/>
                      <a:pt x="486" y="138"/>
                    </a:cubicBezTo>
                    <a:cubicBezTo>
                      <a:pt x="486" y="138"/>
                      <a:pt x="487" y="138"/>
                      <a:pt x="487" y="137"/>
                    </a:cubicBezTo>
                    <a:cubicBezTo>
                      <a:pt x="488" y="137"/>
                      <a:pt x="488" y="136"/>
                      <a:pt x="489" y="136"/>
                    </a:cubicBezTo>
                    <a:cubicBezTo>
                      <a:pt x="489" y="136"/>
                      <a:pt x="490" y="136"/>
                      <a:pt x="490" y="136"/>
                    </a:cubicBezTo>
                    <a:cubicBezTo>
                      <a:pt x="490" y="135"/>
                      <a:pt x="490" y="135"/>
                      <a:pt x="490" y="135"/>
                    </a:cubicBezTo>
                    <a:cubicBezTo>
                      <a:pt x="490" y="135"/>
                      <a:pt x="490" y="135"/>
                      <a:pt x="490" y="135"/>
                    </a:cubicBezTo>
                    <a:cubicBezTo>
                      <a:pt x="490" y="135"/>
                      <a:pt x="490" y="135"/>
                      <a:pt x="490" y="134"/>
                    </a:cubicBezTo>
                    <a:cubicBezTo>
                      <a:pt x="490" y="134"/>
                      <a:pt x="491" y="134"/>
                      <a:pt x="491" y="134"/>
                    </a:cubicBezTo>
                    <a:cubicBezTo>
                      <a:pt x="491" y="134"/>
                      <a:pt x="492" y="134"/>
                      <a:pt x="492" y="134"/>
                    </a:cubicBezTo>
                    <a:cubicBezTo>
                      <a:pt x="492" y="134"/>
                      <a:pt x="493" y="134"/>
                      <a:pt x="493" y="134"/>
                    </a:cubicBezTo>
                    <a:cubicBezTo>
                      <a:pt x="494" y="134"/>
                      <a:pt x="495" y="134"/>
                      <a:pt x="496" y="134"/>
                    </a:cubicBezTo>
                    <a:cubicBezTo>
                      <a:pt x="496" y="134"/>
                      <a:pt x="497" y="134"/>
                      <a:pt x="497" y="134"/>
                    </a:cubicBezTo>
                    <a:cubicBezTo>
                      <a:pt x="498" y="134"/>
                      <a:pt x="498" y="134"/>
                      <a:pt x="498" y="134"/>
                    </a:cubicBezTo>
                    <a:cubicBezTo>
                      <a:pt x="498" y="134"/>
                      <a:pt x="498" y="134"/>
                      <a:pt x="499" y="134"/>
                    </a:cubicBezTo>
                    <a:cubicBezTo>
                      <a:pt x="499" y="133"/>
                      <a:pt x="499" y="133"/>
                      <a:pt x="500" y="133"/>
                    </a:cubicBezTo>
                    <a:cubicBezTo>
                      <a:pt x="500" y="133"/>
                      <a:pt x="500" y="133"/>
                      <a:pt x="501" y="133"/>
                    </a:cubicBezTo>
                    <a:cubicBezTo>
                      <a:pt x="501" y="133"/>
                      <a:pt x="501" y="133"/>
                      <a:pt x="502" y="133"/>
                    </a:cubicBezTo>
                    <a:cubicBezTo>
                      <a:pt x="502" y="133"/>
                      <a:pt x="502" y="133"/>
                      <a:pt x="502" y="132"/>
                    </a:cubicBezTo>
                    <a:cubicBezTo>
                      <a:pt x="503" y="133"/>
                      <a:pt x="503" y="133"/>
                      <a:pt x="504" y="133"/>
                    </a:cubicBezTo>
                    <a:cubicBezTo>
                      <a:pt x="504" y="133"/>
                      <a:pt x="505" y="133"/>
                      <a:pt x="505" y="133"/>
                    </a:cubicBezTo>
                    <a:cubicBezTo>
                      <a:pt x="506" y="132"/>
                      <a:pt x="506" y="132"/>
                      <a:pt x="506" y="132"/>
                    </a:cubicBezTo>
                    <a:cubicBezTo>
                      <a:pt x="506" y="132"/>
                      <a:pt x="506" y="132"/>
                      <a:pt x="507" y="132"/>
                    </a:cubicBezTo>
                    <a:cubicBezTo>
                      <a:pt x="507" y="132"/>
                      <a:pt x="507" y="132"/>
                      <a:pt x="508" y="132"/>
                    </a:cubicBezTo>
                    <a:cubicBezTo>
                      <a:pt x="508" y="132"/>
                      <a:pt x="509" y="132"/>
                      <a:pt x="509" y="132"/>
                    </a:cubicBezTo>
                    <a:cubicBezTo>
                      <a:pt x="509" y="132"/>
                      <a:pt x="509" y="132"/>
                      <a:pt x="509" y="132"/>
                    </a:cubicBezTo>
                    <a:cubicBezTo>
                      <a:pt x="510" y="132"/>
                      <a:pt x="511" y="132"/>
                      <a:pt x="511" y="132"/>
                    </a:cubicBezTo>
                    <a:cubicBezTo>
                      <a:pt x="511" y="132"/>
                      <a:pt x="512" y="132"/>
                      <a:pt x="512" y="132"/>
                    </a:cubicBezTo>
                    <a:cubicBezTo>
                      <a:pt x="512" y="132"/>
                      <a:pt x="513" y="132"/>
                      <a:pt x="513" y="131"/>
                    </a:cubicBezTo>
                    <a:cubicBezTo>
                      <a:pt x="513" y="131"/>
                      <a:pt x="513" y="131"/>
                      <a:pt x="514" y="131"/>
                    </a:cubicBezTo>
                    <a:cubicBezTo>
                      <a:pt x="514" y="131"/>
                      <a:pt x="514" y="132"/>
                      <a:pt x="513" y="132"/>
                    </a:cubicBezTo>
                    <a:cubicBezTo>
                      <a:pt x="514" y="132"/>
                      <a:pt x="514" y="132"/>
                      <a:pt x="515" y="132"/>
                    </a:cubicBezTo>
                    <a:cubicBezTo>
                      <a:pt x="515" y="131"/>
                      <a:pt x="516" y="131"/>
                      <a:pt x="517" y="131"/>
                    </a:cubicBezTo>
                    <a:cubicBezTo>
                      <a:pt x="517" y="131"/>
                      <a:pt x="517" y="131"/>
                      <a:pt x="517" y="131"/>
                    </a:cubicBezTo>
                    <a:cubicBezTo>
                      <a:pt x="518" y="130"/>
                      <a:pt x="518" y="130"/>
                      <a:pt x="519" y="130"/>
                    </a:cubicBezTo>
                    <a:cubicBezTo>
                      <a:pt x="519" y="130"/>
                      <a:pt x="519" y="130"/>
                      <a:pt x="519" y="130"/>
                    </a:cubicBezTo>
                    <a:cubicBezTo>
                      <a:pt x="520" y="130"/>
                      <a:pt x="520" y="130"/>
                      <a:pt x="521" y="130"/>
                    </a:cubicBezTo>
                    <a:cubicBezTo>
                      <a:pt x="521" y="130"/>
                      <a:pt x="521" y="130"/>
                      <a:pt x="522" y="130"/>
                    </a:cubicBezTo>
                    <a:cubicBezTo>
                      <a:pt x="522" y="130"/>
                      <a:pt x="522" y="130"/>
                      <a:pt x="523" y="130"/>
                    </a:cubicBezTo>
                    <a:cubicBezTo>
                      <a:pt x="523" y="130"/>
                      <a:pt x="523" y="129"/>
                      <a:pt x="523" y="129"/>
                    </a:cubicBezTo>
                    <a:cubicBezTo>
                      <a:pt x="523" y="129"/>
                      <a:pt x="523" y="129"/>
                      <a:pt x="524" y="129"/>
                    </a:cubicBezTo>
                    <a:cubicBezTo>
                      <a:pt x="524" y="129"/>
                      <a:pt x="524" y="129"/>
                      <a:pt x="524" y="129"/>
                    </a:cubicBezTo>
                    <a:cubicBezTo>
                      <a:pt x="525" y="129"/>
                      <a:pt x="525" y="129"/>
                      <a:pt x="525" y="129"/>
                    </a:cubicBezTo>
                    <a:cubicBezTo>
                      <a:pt x="525" y="128"/>
                      <a:pt x="525" y="128"/>
                      <a:pt x="525" y="128"/>
                    </a:cubicBezTo>
                    <a:cubicBezTo>
                      <a:pt x="526" y="128"/>
                      <a:pt x="526" y="127"/>
                      <a:pt x="526" y="127"/>
                    </a:cubicBezTo>
                    <a:cubicBezTo>
                      <a:pt x="526" y="127"/>
                      <a:pt x="526" y="127"/>
                      <a:pt x="527" y="127"/>
                    </a:cubicBezTo>
                    <a:cubicBezTo>
                      <a:pt x="527" y="127"/>
                      <a:pt x="527" y="127"/>
                      <a:pt x="527" y="127"/>
                    </a:cubicBezTo>
                    <a:cubicBezTo>
                      <a:pt x="528" y="126"/>
                      <a:pt x="528" y="126"/>
                      <a:pt x="528" y="126"/>
                    </a:cubicBezTo>
                    <a:cubicBezTo>
                      <a:pt x="528" y="125"/>
                      <a:pt x="528" y="125"/>
                      <a:pt x="528" y="125"/>
                    </a:cubicBezTo>
                    <a:cubicBezTo>
                      <a:pt x="528" y="125"/>
                      <a:pt x="528" y="125"/>
                      <a:pt x="529" y="125"/>
                    </a:cubicBezTo>
                    <a:cubicBezTo>
                      <a:pt x="529" y="125"/>
                      <a:pt x="529" y="125"/>
                      <a:pt x="529" y="124"/>
                    </a:cubicBezTo>
                    <a:cubicBezTo>
                      <a:pt x="529" y="124"/>
                      <a:pt x="529" y="124"/>
                      <a:pt x="529" y="124"/>
                    </a:cubicBezTo>
                    <a:cubicBezTo>
                      <a:pt x="529" y="124"/>
                      <a:pt x="529" y="124"/>
                      <a:pt x="529" y="124"/>
                    </a:cubicBezTo>
                    <a:cubicBezTo>
                      <a:pt x="529" y="124"/>
                      <a:pt x="529" y="124"/>
                      <a:pt x="529" y="124"/>
                    </a:cubicBezTo>
                    <a:cubicBezTo>
                      <a:pt x="529" y="123"/>
                      <a:pt x="530" y="123"/>
                      <a:pt x="530" y="123"/>
                    </a:cubicBezTo>
                    <a:cubicBezTo>
                      <a:pt x="531" y="123"/>
                      <a:pt x="531" y="123"/>
                      <a:pt x="531" y="123"/>
                    </a:cubicBezTo>
                    <a:cubicBezTo>
                      <a:pt x="531" y="123"/>
                      <a:pt x="531" y="123"/>
                      <a:pt x="531" y="123"/>
                    </a:cubicBezTo>
                    <a:cubicBezTo>
                      <a:pt x="531" y="123"/>
                      <a:pt x="531" y="122"/>
                      <a:pt x="531" y="122"/>
                    </a:cubicBezTo>
                    <a:cubicBezTo>
                      <a:pt x="532" y="122"/>
                      <a:pt x="532" y="123"/>
                      <a:pt x="532" y="123"/>
                    </a:cubicBezTo>
                    <a:cubicBezTo>
                      <a:pt x="532" y="123"/>
                      <a:pt x="533" y="123"/>
                      <a:pt x="533" y="123"/>
                    </a:cubicBezTo>
                    <a:cubicBezTo>
                      <a:pt x="534" y="122"/>
                      <a:pt x="534" y="122"/>
                      <a:pt x="534" y="122"/>
                    </a:cubicBezTo>
                    <a:cubicBezTo>
                      <a:pt x="534" y="122"/>
                      <a:pt x="534" y="122"/>
                      <a:pt x="535" y="122"/>
                    </a:cubicBezTo>
                    <a:cubicBezTo>
                      <a:pt x="535" y="122"/>
                      <a:pt x="535" y="122"/>
                      <a:pt x="535" y="122"/>
                    </a:cubicBezTo>
                    <a:cubicBezTo>
                      <a:pt x="536" y="122"/>
                      <a:pt x="536" y="122"/>
                      <a:pt x="536" y="122"/>
                    </a:cubicBezTo>
                    <a:cubicBezTo>
                      <a:pt x="536" y="122"/>
                      <a:pt x="537" y="122"/>
                      <a:pt x="537" y="122"/>
                    </a:cubicBezTo>
                    <a:cubicBezTo>
                      <a:pt x="537" y="122"/>
                      <a:pt x="537" y="122"/>
                      <a:pt x="538" y="122"/>
                    </a:cubicBezTo>
                    <a:cubicBezTo>
                      <a:pt x="538" y="121"/>
                      <a:pt x="538" y="121"/>
                      <a:pt x="538" y="121"/>
                    </a:cubicBezTo>
                    <a:cubicBezTo>
                      <a:pt x="538" y="121"/>
                      <a:pt x="538" y="121"/>
                      <a:pt x="538" y="121"/>
                    </a:cubicBezTo>
                    <a:cubicBezTo>
                      <a:pt x="539" y="121"/>
                      <a:pt x="539" y="121"/>
                      <a:pt x="539" y="120"/>
                    </a:cubicBezTo>
                    <a:cubicBezTo>
                      <a:pt x="539" y="120"/>
                      <a:pt x="540" y="120"/>
                      <a:pt x="540" y="120"/>
                    </a:cubicBezTo>
                    <a:cubicBezTo>
                      <a:pt x="540" y="120"/>
                      <a:pt x="540" y="120"/>
                      <a:pt x="541" y="119"/>
                    </a:cubicBezTo>
                    <a:cubicBezTo>
                      <a:pt x="541" y="119"/>
                      <a:pt x="541" y="119"/>
                      <a:pt x="542" y="119"/>
                    </a:cubicBezTo>
                    <a:cubicBezTo>
                      <a:pt x="542" y="119"/>
                      <a:pt x="543" y="119"/>
                      <a:pt x="543" y="118"/>
                    </a:cubicBezTo>
                    <a:cubicBezTo>
                      <a:pt x="543" y="118"/>
                      <a:pt x="543" y="118"/>
                      <a:pt x="543" y="118"/>
                    </a:cubicBezTo>
                    <a:cubicBezTo>
                      <a:pt x="544" y="118"/>
                      <a:pt x="544" y="117"/>
                      <a:pt x="544" y="117"/>
                    </a:cubicBezTo>
                    <a:cubicBezTo>
                      <a:pt x="544" y="117"/>
                      <a:pt x="544" y="117"/>
                      <a:pt x="544" y="117"/>
                    </a:cubicBezTo>
                    <a:cubicBezTo>
                      <a:pt x="544" y="116"/>
                      <a:pt x="545" y="116"/>
                      <a:pt x="545" y="116"/>
                    </a:cubicBezTo>
                    <a:cubicBezTo>
                      <a:pt x="544" y="116"/>
                      <a:pt x="544" y="116"/>
                      <a:pt x="544" y="116"/>
                    </a:cubicBezTo>
                    <a:cubicBezTo>
                      <a:pt x="544" y="116"/>
                      <a:pt x="543" y="116"/>
                      <a:pt x="543" y="116"/>
                    </a:cubicBezTo>
                    <a:cubicBezTo>
                      <a:pt x="543" y="116"/>
                      <a:pt x="543" y="116"/>
                      <a:pt x="542" y="116"/>
                    </a:cubicBezTo>
                    <a:cubicBezTo>
                      <a:pt x="542" y="116"/>
                      <a:pt x="543" y="116"/>
                      <a:pt x="543" y="116"/>
                    </a:cubicBezTo>
                    <a:cubicBezTo>
                      <a:pt x="543" y="116"/>
                      <a:pt x="544" y="116"/>
                      <a:pt x="544" y="116"/>
                    </a:cubicBezTo>
                    <a:cubicBezTo>
                      <a:pt x="544" y="116"/>
                      <a:pt x="544" y="115"/>
                      <a:pt x="545" y="115"/>
                    </a:cubicBezTo>
                    <a:cubicBezTo>
                      <a:pt x="544" y="115"/>
                      <a:pt x="544" y="115"/>
                      <a:pt x="544" y="115"/>
                    </a:cubicBezTo>
                    <a:cubicBezTo>
                      <a:pt x="543" y="115"/>
                      <a:pt x="543" y="115"/>
                      <a:pt x="543" y="115"/>
                    </a:cubicBezTo>
                    <a:cubicBezTo>
                      <a:pt x="542" y="115"/>
                      <a:pt x="542" y="115"/>
                      <a:pt x="541" y="115"/>
                    </a:cubicBezTo>
                    <a:cubicBezTo>
                      <a:pt x="541" y="115"/>
                      <a:pt x="541" y="115"/>
                      <a:pt x="541" y="114"/>
                    </a:cubicBezTo>
                    <a:cubicBezTo>
                      <a:pt x="541" y="115"/>
                      <a:pt x="542" y="115"/>
                      <a:pt x="542" y="115"/>
                    </a:cubicBezTo>
                    <a:cubicBezTo>
                      <a:pt x="542" y="115"/>
                      <a:pt x="543" y="115"/>
                      <a:pt x="543" y="114"/>
                    </a:cubicBezTo>
                    <a:cubicBezTo>
                      <a:pt x="543" y="114"/>
                      <a:pt x="543" y="114"/>
                      <a:pt x="543" y="114"/>
                    </a:cubicBezTo>
                    <a:cubicBezTo>
                      <a:pt x="543" y="114"/>
                      <a:pt x="543" y="113"/>
                      <a:pt x="544" y="113"/>
                    </a:cubicBezTo>
                    <a:cubicBezTo>
                      <a:pt x="544" y="113"/>
                      <a:pt x="544" y="113"/>
                      <a:pt x="544" y="113"/>
                    </a:cubicBezTo>
                    <a:cubicBezTo>
                      <a:pt x="543" y="113"/>
                      <a:pt x="543" y="113"/>
                      <a:pt x="542" y="113"/>
                    </a:cubicBezTo>
                    <a:cubicBezTo>
                      <a:pt x="543" y="112"/>
                      <a:pt x="543" y="112"/>
                      <a:pt x="543" y="112"/>
                    </a:cubicBezTo>
                    <a:cubicBezTo>
                      <a:pt x="543" y="112"/>
                      <a:pt x="544" y="112"/>
                      <a:pt x="544" y="112"/>
                    </a:cubicBezTo>
                    <a:cubicBezTo>
                      <a:pt x="544" y="112"/>
                      <a:pt x="545" y="112"/>
                      <a:pt x="545" y="111"/>
                    </a:cubicBezTo>
                    <a:cubicBezTo>
                      <a:pt x="545" y="111"/>
                      <a:pt x="545" y="111"/>
                      <a:pt x="544" y="111"/>
                    </a:cubicBezTo>
                    <a:cubicBezTo>
                      <a:pt x="544" y="111"/>
                      <a:pt x="543" y="111"/>
                      <a:pt x="543" y="111"/>
                    </a:cubicBezTo>
                    <a:cubicBezTo>
                      <a:pt x="543" y="110"/>
                      <a:pt x="543" y="110"/>
                      <a:pt x="542" y="110"/>
                    </a:cubicBezTo>
                    <a:cubicBezTo>
                      <a:pt x="543" y="110"/>
                      <a:pt x="543" y="110"/>
                      <a:pt x="543" y="110"/>
                    </a:cubicBezTo>
                    <a:cubicBezTo>
                      <a:pt x="543" y="110"/>
                      <a:pt x="544" y="110"/>
                      <a:pt x="544" y="110"/>
                    </a:cubicBezTo>
                    <a:cubicBezTo>
                      <a:pt x="544" y="110"/>
                      <a:pt x="544" y="110"/>
                      <a:pt x="544" y="110"/>
                    </a:cubicBezTo>
                    <a:cubicBezTo>
                      <a:pt x="543" y="110"/>
                      <a:pt x="543" y="110"/>
                      <a:pt x="542" y="109"/>
                    </a:cubicBezTo>
                    <a:cubicBezTo>
                      <a:pt x="542" y="110"/>
                      <a:pt x="541" y="110"/>
                      <a:pt x="541" y="110"/>
                    </a:cubicBezTo>
                    <a:cubicBezTo>
                      <a:pt x="541" y="110"/>
                      <a:pt x="541" y="109"/>
                      <a:pt x="541" y="109"/>
                    </a:cubicBezTo>
                    <a:cubicBezTo>
                      <a:pt x="541" y="109"/>
                      <a:pt x="541" y="109"/>
                      <a:pt x="541" y="109"/>
                    </a:cubicBezTo>
                    <a:cubicBezTo>
                      <a:pt x="541" y="109"/>
                      <a:pt x="541" y="109"/>
                      <a:pt x="541" y="109"/>
                    </a:cubicBezTo>
                    <a:cubicBezTo>
                      <a:pt x="540" y="109"/>
                      <a:pt x="540" y="109"/>
                      <a:pt x="540" y="109"/>
                    </a:cubicBezTo>
                    <a:cubicBezTo>
                      <a:pt x="539" y="109"/>
                      <a:pt x="539" y="110"/>
                      <a:pt x="538" y="110"/>
                    </a:cubicBezTo>
                    <a:cubicBezTo>
                      <a:pt x="538" y="110"/>
                      <a:pt x="538" y="110"/>
                      <a:pt x="538" y="110"/>
                    </a:cubicBezTo>
                    <a:cubicBezTo>
                      <a:pt x="538" y="111"/>
                      <a:pt x="538" y="111"/>
                      <a:pt x="537" y="111"/>
                    </a:cubicBezTo>
                    <a:cubicBezTo>
                      <a:pt x="537" y="111"/>
                      <a:pt x="537" y="111"/>
                      <a:pt x="537" y="110"/>
                    </a:cubicBezTo>
                    <a:cubicBezTo>
                      <a:pt x="537" y="110"/>
                      <a:pt x="536" y="111"/>
                      <a:pt x="536" y="111"/>
                    </a:cubicBezTo>
                    <a:cubicBezTo>
                      <a:pt x="536" y="110"/>
                      <a:pt x="536" y="110"/>
                      <a:pt x="536" y="110"/>
                    </a:cubicBezTo>
                    <a:cubicBezTo>
                      <a:pt x="536" y="110"/>
                      <a:pt x="537" y="110"/>
                      <a:pt x="537" y="110"/>
                    </a:cubicBezTo>
                    <a:cubicBezTo>
                      <a:pt x="537" y="109"/>
                      <a:pt x="538" y="109"/>
                      <a:pt x="538" y="109"/>
                    </a:cubicBezTo>
                    <a:cubicBezTo>
                      <a:pt x="538" y="109"/>
                      <a:pt x="538" y="108"/>
                      <a:pt x="538" y="108"/>
                    </a:cubicBezTo>
                    <a:cubicBezTo>
                      <a:pt x="538" y="108"/>
                      <a:pt x="537" y="107"/>
                      <a:pt x="537" y="107"/>
                    </a:cubicBezTo>
                    <a:cubicBezTo>
                      <a:pt x="536" y="107"/>
                      <a:pt x="536" y="107"/>
                      <a:pt x="535" y="107"/>
                    </a:cubicBezTo>
                    <a:cubicBezTo>
                      <a:pt x="534" y="107"/>
                      <a:pt x="534" y="108"/>
                      <a:pt x="533" y="108"/>
                    </a:cubicBezTo>
                    <a:cubicBezTo>
                      <a:pt x="533" y="108"/>
                      <a:pt x="532" y="108"/>
                      <a:pt x="532" y="108"/>
                    </a:cubicBezTo>
                    <a:cubicBezTo>
                      <a:pt x="532" y="108"/>
                      <a:pt x="532" y="108"/>
                      <a:pt x="532" y="108"/>
                    </a:cubicBezTo>
                    <a:cubicBezTo>
                      <a:pt x="533" y="108"/>
                      <a:pt x="533" y="108"/>
                      <a:pt x="534" y="108"/>
                    </a:cubicBezTo>
                    <a:cubicBezTo>
                      <a:pt x="534" y="108"/>
                      <a:pt x="534" y="108"/>
                      <a:pt x="534" y="108"/>
                    </a:cubicBezTo>
                    <a:cubicBezTo>
                      <a:pt x="534" y="108"/>
                      <a:pt x="533" y="108"/>
                      <a:pt x="533" y="108"/>
                    </a:cubicBezTo>
                    <a:cubicBezTo>
                      <a:pt x="533" y="108"/>
                      <a:pt x="532" y="108"/>
                      <a:pt x="532" y="109"/>
                    </a:cubicBezTo>
                    <a:cubicBezTo>
                      <a:pt x="531" y="109"/>
                      <a:pt x="531" y="109"/>
                      <a:pt x="530" y="109"/>
                    </a:cubicBezTo>
                    <a:cubicBezTo>
                      <a:pt x="530" y="109"/>
                      <a:pt x="529" y="110"/>
                      <a:pt x="529" y="110"/>
                    </a:cubicBezTo>
                    <a:cubicBezTo>
                      <a:pt x="528" y="110"/>
                      <a:pt x="528" y="110"/>
                      <a:pt x="528" y="111"/>
                    </a:cubicBezTo>
                    <a:cubicBezTo>
                      <a:pt x="528" y="111"/>
                      <a:pt x="528" y="111"/>
                      <a:pt x="528" y="111"/>
                    </a:cubicBezTo>
                    <a:cubicBezTo>
                      <a:pt x="527" y="111"/>
                      <a:pt x="527" y="112"/>
                      <a:pt x="527" y="112"/>
                    </a:cubicBezTo>
                    <a:cubicBezTo>
                      <a:pt x="526" y="112"/>
                      <a:pt x="526" y="112"/>
                      <a:pt x="526" y="112"/>
                    </a:cubicBezTo>
                    <a:cubicBezTo>
                      <a:pt x="525" y="113"/>
                      <a:pt x="525" y="113"/>
                      <a:pt x="524" y="113"/>
                    </a:cubicBezTo>
                    <a:cubicBezTo>
                      <a:pt x="524" y="113"/>
                      <a:pt x="524" y="114"/>
                      <a:pt x="523" y="114"/>
                    </a:cubicBezTo>
                    <a:cubicBezTo>
                      <a:pt x="523" y="114"/>
                      <a:pt x="523" y="114"/>
                      <a:pt x="523" y="114"/>
                    </a:cubicBezTo>
                    <a:cubicBezTo>
                      <a:pt x="523" y="114"/>
                      <a:pt x="522" y="114"/>
                      <a:pt x="522" y="115"/>
                    </a:cubicBezTo>
                    <a:cubicBezTo>
                      <a:pt x="522" y="115"/>
                      <a:pt x="522" y="115"/>
                      <a:pt x="522" y="115"/>
                    </a:cubicBezTo>
                    <a:cubicBezTo>
                      <a:pt x="522" y="114"/>
                      <a:pt x="521" y="114"/>
                      <a:pt x="521" y="114"/>
                    </a:cubicBezTo>
                    <a:cubicBezTo>
                      <a:pt x="521" y="114"/>
                      <a:pt x="522" y="114"/>
                      <a:pt x="522" y="114"/>
                    </a:cubicBezTo>
                    <a:cubicBezTo>
                      <a:pt x="522" y="114"/>
                      <a:pt x="522" y="114"/>
                      <a:pt x="523" y="114"/>
                    </a:cubicBezTo>
                    <a:cubicBezTo>
                      <a:pt x="523" y="113"/>
                      <a:pt x="523" y="113"/>
                      <a:pt x="523" y="113"/>
                    </a:cubicBezTo>
                    <a:cubicBezTo>
                      <a:pt x="522" y="113"/>
                      <a:pt x="521" y="113"/>
                      <a:pt x="520" y="112"/>
                    </a:cubicBezTo>
                    <a:cubicBezTo>
                      <a:pt x="520" y="112"/>
                      <a:pt x="520" y="112"/>
                      <a:pt x="520" y="112"/>
                    </a:cubicBezTo>
                    <a:cubicBezTo>
                      <a:pt x="520" y="112"/>
                      <a:pt x="520" y="112"/>
                      <a:pt x="519" y="112"/>
                    </a:cubicBezTo>
                    <a:cubicBezTo>
                      <a:pt x="519" y="112"/>
                      <a:pt x="519" y="112"/>
                      <a:pt x="519" y="112"/>
                    </a:cubicBezTo>
                    <a:cubicBezTo>
                      <a:pt x="519" y="111"/>
                      <a:pt x="519" y="111"/>
                      <a:pt x="519" y="111"/>
                    </a:cubicBezTo>
                    <a:cubicBezTo>
                      <a:pt x="520" y="111"/>
                      <a:pt x="520" y="112"/>
                      <a:pt x="521" y="112"/>
                    </a:cubicBezTo>
                    <a:cubicBezTo>
                      <a:pt x="521" y="112"/>
                      <a:pt x="522" y="112"/>
                      <a:pt x="523" y="113"/>
                    </a:cubicBezTo>
                    <a:cubicBezTo>
                      <a:pt x="523" y="112"/>
                      <a:pt x="523" y="112"/>
                      <a:pt x="523" y="112"/>
                    </a:cubicBezTo>
                    <a:cubicBezTo>
                      <a:pt x="523" y="112"/>
                      <a:pt x="523" y="112"/>
                      <a:pt x="523" y="111"/>
                    </a:cubicBezTo>
                    <a:cubicBezTo>
                      <a:pt x="524" y="111"/>
                      <a:pt x="524" y="111"/>
                      <a:pt x="524" y="111"/>
                    </a:cubicBezTo>
                    <a:cubicBezTo>
                      <a:pt x="525" y="111"/>
                      <a:pt x="525" y="111"/>
                      <a:pt x="525" y="111"/>
                    </a:cubicBezTo>
                    <a:cubicBezTo>
                      <a:pt x="526" y="110"/>
                      <a:pt x="526" y="110"/>
                      <a:pt x="527" y="110"/>
                    </a:cubicBezTo>
                    <a:cubicBezTo>
                      <a:pt x="527" y="109"/>
                      <a:pt x="528" y="109"/>
                      <a:pt x="529" y="109"/>
                    </a:cubicBezTo>
                    <a:cubicBezTo>
                      <a:pt x="529" y="109"/>
                      <a:pt x="530" y="109"/>
                      <a:pt x="531" y="108"/>
                    </a:cubicBezTo>
                    <a:cubicBezTo>
                      <a:pt x="531" y="108"/>
                      <a:pt x="531" y="108"/>
                      <a:pt x="531" y="108"/>
                    </a:cubicBezTo>
                    <a:cubicBezTo>
                      <a:pt x="530" y="108"/>
                      <a:pt x="530" y="108"/>
                      <a:pt x="530" y="108"/>
                    </a:cubicBezTo>
                    <a:cubicBezTo>
                      <a:pt x="529" y="108"/>
                      <a:pt x="528" y="109"/>
                      <a:pt x="528" y="109"/>
                    </a:cubicBezTo>
                    <a:cubicBezTo>
                      <a:pt x="527" y="109"/>
                      <a:pt x="526" y="109"/>
                      <a:pt x="526" y="110"/>
                    </a:cubicBezTo>
                    <a:cubicBezTo>
                      <a:pt x="526" y="109"/>
                      <a:pt x="526" y="109"/>
                      <a:pt x="526" y="109"/>
                    </a:cubicBezTo>
                    <a:cubicBezTo>
                      <a:pt x="527" y="109"/>
                      <a:pt x="528" y="109"/>
                      <a:pt x="529" y="108"/>
                    </a:cubicBezTo>
                    <a:cubicBezTo>
                      <a:pt x="529" y="108"/>
                      <a:pt x="530" y="108"/>
                      <a:pt x="531" y="108"/>
                    </a:cubicBezTo>
                    <a:cubicBezTo>
                      <a:pt x="531" y="108"/>
                      <a:pt x="531" y="107"/>
                      <a:pt x="531" y="107"/>
                    </a:cubicBezTo>
                    <a:cubicBezTo>
                      <a:pt x="532" y="107"/>
                      <a:pt x="533" y="107"/>
                      <a:pt x="533" y="106"/>
                    </a:cubicBezTo>
                    <a:cubicBezTo>
                      <a:pt x="533" y="106"/>
                      <a:pt x="533" y="106"/>
                      <a:pt x="534" y="106"/>
                    </a:cubicBezTo>
                    <a:cubicBezTo>
                      <a:pt x="534" y="106"/>
                      <a:pt x="535" y="106"/>
                      <a:pt x="536" y="106"/>
                    </a:cubicBezTo>
                    <a:cubicBezTo>
                      <a:pt x="536" y="106"/>
                      <a:pt x="536" y="106"/>
                      <a:pt x="536" y="106"/>
                    </a:cubicBezTo>
                    <a:cubicBezTo>
                      <a:pt x="536" y="105"/>
                      <a:pt x="537" y="105"/>
                      <a:pt x="537" y="105"/>
                    </a:cubicBezTo>
                    <a:cubicBezTo>
                      <a:pt x="537" y="105"/>
                      <a:pt x="537" y="105"/>
                      <a:pt x="536" y="105"/>
                    </a:cubicBezTo>
                    <a:cubicBezTo>
                      <a:pt x="535" y="105"/>
                      <a:pt x="534" y="105"/>
                      <a:pt x="533" y="105"/>
                    </a:cubicBezTo>
                    <a:cubicBezTo>
                      <a:pt x="534" y="104"/>
                      <a:pt x="534" y="104"/>
                      <a:pt x="534" y="104"/>
                    </a:cubicBezTo>
                    <a:cubicBezTo>
                      <a:pt x="534" y="104"/>
                      <a:pt x="534" y="104"/>
                      <a:pt x="534" y="104"/>
                    </a:cubicBezTo>
                    <a:cubicBezTo>
                      <a:pt x="535" y="104"/>
                      <a:pt x="535" y="104"/>
                      <a:pt x="535" y="103"/>
                    </a:cubicBezTo>
                    <a:cubicBezTo>
                      <a:pt x="535" y="103"/>
                      <a:pt x="534" y="103"/>
                      <a:pt x="534" y="103"/>
                    </a:cubicBezTo>
                    <a:cubicBezTo>
                      <a:pt x="534" y="103"/>
                      <a:pt x="533" y="104"/>
                      <a:pt x="533" y="104"/>
                    </a:cubicBezTo>
                    <a:cubicBezTo>
                      <a:pt x="532" y="104"/>
                      <a:pt x="532" y="104"/>
                      <a:pt x="532" y="105"/>
                    </a:cubicBezTo>
                    <a:cubicBezTo>
                      <a:pt x="531" y="105"/>
                      <a:pt x="531" y="104"/>
                      <a:pt x="531" y="104"/>
                    </a:cubicBezTo>
                    <a:cubicBezTo>
                      <a:pt x="530" y="104"/>
                      <a:pt x="530" y="105"/>
                      <a:pt x="529" y="105"/>
                    </a:cubicBezTo>
                    <a:cubicBezTo>
                      <a:pt x="529" y="105"/>
                      <a:pt x="529" y="104"/>
                      <a:pt x="529" y="104"/>
                    </a:cubicBezTo>
                    <a:cubicBezTo>
                      <a:pt x="529" y="104"/>
                      <a:pt x="530" y="104"/>
                      <a:pt x="530" y="104"/>
                    </a:cubicBezTo>
                    <a:cubicBezTo>
                      <a:pt x="530" y="104"/>
                      <a:pt x="530" y="103"/>
                      <a:pt x="530" y="103"/>
                    </a:cubicBezTo>
                    <a:cubicBezTo>
                      <a:pt x="530" y="103"/>
                      <a:pt x="530" y="103"/>
                      <a:pt x="530" y="102"/>
                    </a:cubicBezTo>
                    <a:cubicBezTo>
                      <a:pt x="529" y="103"/>
                      <a:pt x="529" y="103"/>
                      <a:pt x="528" y="103"/>
                    </a:cubicBezTo>
                    <a:cubicBezTo>
                      <a:pt x="528" y="103"/>
                      <a:pt x="528" y="103"/>
                      <a:pt x="528" y="103"/>
                    </a:cubicBezTo>
                    <a:cubicBezTo>
                      <a:pt x="528" y="103"/>
                      <a:pt x="529" y="103"/>
                      <a:pt x="529" y="103"/>
                    </a:cubicBezTo>
                    <a:cubicBezTo>
                      <a:pt x="529" y="103"/>
                      <a:pt x="529" y="103"/>
                      <a:pt x="528" y="103"/>
                    </a:cubicBezTo>
                    <a:cubicBezTo>
                      <a:pt x="528" y="103"/>
                      <a:pt x="527" y="104"/>
                      <a:pt x="527" y="104"/>
                    </a:cubicBezTo>
                    <a:cubicBezTo>
                      <a:pt x="526" y="104"/>
                      <a:pt x="526" y="105"/>
                      <a:pt x="526" y="105"/>
                    </a:cubicBezTo>
                    <a:cubicBezTo>
                      <a:pt x="526" y="105"/>
                      <a:pt x="525" y="105"/>
                      <a:pt x="525" y="105"/>
                    </a:cubicBezTo>
                    <a:cubicBezTo>
                      <a:pt x="525" y="105"/>
                      <a:pt x="526" y="104"/>
                      <a:pt x="526" y="104"/>
                    </a:cubicBezTo>
                    <a:cubicBezTo>
                      <a:pt x="526" y="104"/>
                      <a:pt x="527" y="103"/>
                      <a:pt x="527" y="103"/>
                    </a:cubicBezTo>
                    <a:cubicBezTo>
                      <a:pt x="527" y="103"/>
                      <a:pt x="527" y="103"/>
                      <a:pt x="527" y="103"/>
                    </a:cubicBezTo>
                    <a:cubicBezTo>
                      <a:pt x="526" y="103"/>
                      <a:pt x="526" y="103"/>
                      <a:pt x="525" y="104"/>
                    </a:cubicBezTo>
                    <a:cubicBezTo>
                      <a:pt x="525" y="103"/>
                      <a:pt x="525" y="103"/>
                      <a:pt x="525" y="103"/>
                    </a:cubicBezTo>
                    <a:cubicBezTo>
                      <a:pt x="525" y="103"/>
                      <a:pt x="525" y="103"/>
                      <a:pt x="525" y="103"/>
                    </a:cubicBezTo>
                    <a:cubicBezTo>
                      <a:pt x="526" y="103"/>
                      <a:pt x="526" y="103"/>
                      <a:pt x="526" y="103"/>
                    </a:cubicBezTo>
                    <a:cubicBezTo>
                      <a:pt x="526" y="102"/>
                      <a:pt x="526" y="102"/>
                      <a:pt x="526" y="102"/>
                    </a:cubicBezTo>
                    <a:cubicBezTo>
                      <a:pt x="526" y="102"/>
                      <a:pt x="525" y="102"/>
                      <a:pt x="525" y="103"/>
                    </a:cubicBezTo>
                    <a:cubicBezTo>
                      <a:pt x="525" y="103"/>
                      <a:pt x="524" y="103"/>
                      <a:pt x="524" y="104"/>
                    </a:cubicBezTo>
                    <a:cubicBezTo>
                      <a:pt x="524" y="104"/>
                      <a:pt x="523" y="104"/>
                      <a:pt x="523" y="105"/>
                    </a:cubicBezTo>
                    <a:cubicBezTo>
                      <a:pt x="523" y="105"/>
                      <a:pt x="523" y="105"/>
                      <a:pt x="523" y="105"/>
                    </a:cubicBezTo>
                    <a:cubicBezTo>
                      <a:pt x="523" y="104"/>
                      <a:pt x="523" y="104"/>
                      <a:pt x="523" y="104"/>
                    </a:cubicBezTo>
                    <a:cubicBezTo>
                      <a:pt x="523" y="104"/>
                      <a:pt x="524" y="103"/>
                      <a:pt x="524" y="103"/>
                    </a:cubicBezTo>
                    <a:cubicBezTo>
                      <a:pt x="524" y="103"/>
                      <a:pt x="524" y="103"/>
                      <a:pt x="524" y="103"/>
                    </a:cubicBezTo>
                    <a:cubicBezTo>
                      <a:pt x="523" y="103"/>
                      <a:pt x="523" y="103"/>
                      <a:pt x="523" y="103"/>
                    </a:cubicBezTo>
                    <a:cubicBezTo>
                      <a:pt x="522" y="103"/>
                      <a:pt x="522" y="104"/>
                      <a:pt x="521" y="105"/>
                    </a:cubicBezTo>
                    <a:cubicBezTo>
                      <a:pt x="521" y="105"/>
                      <a:pt x="520" y="105"/>
                      <a:pt x="520" y="105"/>
                    </a:cubicBezTo>
                    <a:cubicBezTo>
                      <a:pt x="520" y="105"/>
                      <a:pt x="519" y="105"/>
                      <a:pt x="519" y="105"/>
                    </a:cubicBezTo>
                    <a:cubicBezTo>
                      <a:pt x="519" y="105"/>
                      <a:pt x="520" y="105"/>
                      <a:pt x="520" y="105"/>
                    </a:cubicBezTo>
                    <a:cubicBezTo>
                      <a:pt x="521" y="104"/>
                      <a:pt x="521" y="104"/>
                      <a:pt x="521" y="104"/>
                    </a:cubicBezTo>
                    <a:cubicBezTo>
                      <a:pt x="522" y="103"/>
                      <a:pt x="522" y="103"/>
                      <a:pt x="522" y="102"/>
                    </a:cubicBezTo>
                    <a:cubicBezTo>
                      <a:pt x="523" y="102"/>
                      <a:pt x="523" y="102"/>
                      <a:pt x="524" y="101"/>
                    </a:cubicBezTo>
                    <a:cubicBezTo>
                      <a:pt x="523" y="101"/>
                      <a:pt x="523" y="101"/>
                      <a:pt x="523" y="101"/>
                    </a:cubicBezTo>
                    <a:cubicBezTo>
                      <a:pt x="523" y="101"/>
                      <a:pt x="523" y="101"/>
                      <a:pt x="523" y="101"/>
                    </a:cubicBezTo>
                    <a:cubicBezTo>
                      <a:pt x="523" y="100"/>
                      <a:pt x="523" y="100"/>
                      <a:pt x="523" y="100"/>
                    </a:cubicBezTo>
                    <a:cubicBezTo>
                      <a:pt x="522" y="101"/>
                      <a:pt x="522" y="101"/>
                      <a:pt x="522" y="102"/>
                    </a:cubicBezTo>
                    <a:cubicBezTo>
                      <a:pt x="522" y="102"/>
                      <a:pt x="521" y="102"/>
                      <a:pt x="521" y="102"/>
                    </a:cubicBezTo>
                    <a:cubicBezTo>
                      <a:pt x="521" y="102"/>
                      <a:pt x="521" y="102"/>
                      <a:pt x="521" y="101"/>
                    </a:cubicBezTo>
                    <a:cubicBezTo>
                      <a:pt x="521" y="101"/>
                      <a:pt x="521" y="101"/>
                      <a:pt x="522" y="101"/>
                    </a:cubicBezTo>
                    <a:cubicBezTo>
                      <a:pt x="522" y="101"/>
                      <a:pt x="522" y="100"/>
                      <a:pt x="521" y="100"/>
                    </a:cubicBezTo>
                    <a:cubicBezTo>
                      <a:pt x="521" y="100"/>
                      <a:pt x="521" y="100"/>
                      <a:pt x="521" y="100"/>
                    </a:cubicBezTo>
                    <a:cubicBezTo>
                      <a:pt x="521" y="100"/>
                      <a:pt x="520" y="100"/>
                      <a:pt x="520" y="100"/>
                    </a:cubicBezTo>
                    <a:cubicBezTo>
                      <a:pt x="520" y="100"/>
                      <a:pt x="520" y="100"/>
                      <a:pt x="519" y="101"/>
                    </a:cubicBezTo>
                    <a:cubicBezTo>
                      <a:pt x="519" y="101"/>
                      <a:pt x="519" y="100"/>
                      <a:pt x="519" y="100"/>
                    </a:cubicBezTo>
                    <a:cubicBezTo>
                      <a:pt x="519" y="100"/>
                      <a:pt x="519" y="100"/>
                      <a:pt x="519" y="100"/>
                    </a:cubicBezTo>
                    <a:cubicBezTo>
                      <a:pt x="519" y="100"/>
                      <a:pt x="519" y="100"/>
                      <a:pt x="519" y="100"/>
                    </a:cubicBezTo>
                    <a:cubicBezTo>
                      <a:pt x="519" y="100"/>
                      <a:pt x="518" y="100"/>
                      <a:pt x="518" y="100"/>
                    </a:cubicBezTo>
                    <a:cubicBezTo>
                      <a:pt x="518" y="100"/>
                      <a:pt x="518" y="99"/>
                      <a:pt x="519" y="99"/>
                    </a:cubicBezTo>
                    <a:cubicBezTo>
                      <a:pt x="518" y="99"/>
                      <a:pt x="518" y="99"/>
                      <a:pt x="518" y="99"/>
                    </a:cubicBezTo>
                    <a:cubicBezTo>
                      <a:pt x="518" y="99"/>
                      <a:pt x="518" y="99"/>
                      <a:pt x="518" y="99"/>
                    </a:cubicBezTo>
                    <a:cubicBezTo>
                      <a:pt x="518" y="99"/>
                      <a:pt x="518" y="99"/>
                      <a:pt x="517" y="99"/>
                    </a:cubicBezTo>
                    <a:cubicBezTo>
                      <a:pt x="517" y="99"/>
                      <a:pt x="516" y="99"/>
                      <a:pt x="516" y="99"/>
                    </a:cubicBezTo>
                    <a:cubicBezTo>
                      <a:pt x="516" y="99"/>
                      <a:pt x="516" y="99"/>
                      <a:pt x="516" y="99"/>
                    </a:cubicBezTo>
                    <a:cubicBezTo>
                      <a:pt x="516" y="99"/>
                      <a:pt x="515" y="99"/>
                      <a:pt x="515" y="100"/>
                    </a:cubicBezTo>
                    <a:cubicBezTo>
                      <a:pt x="515" y="100"/>
                      <a:pt x="514" y="100"/>
                      <a:pt x="513" y="100"/>
                    </a:cubicBezTo>
                    <a:cubicBezTo>
                      <a:pt x="514" y="99"/>
                      <a:pt x="514" y="99"/>
                      <a:pt x="515" y="99"/>
                    </a:cubicBezTo>
                    <a:cubicBezTo>
                      <a:pt x="515" y="99"/>
                      <a:pt x="515" y="99"/>
                      <a:pt x="515" y="99"/>
                    </a:cubicBezTo>
                    <a:cubicBezTo>
                      <a:pt x="515" y="99"/>
                      <a:pt x="516" y="99"/>
                      <a:pt x="516" y="99"/>
                    </a:cubicBezTo>
                    <a:cubicBezTo>
                      <a:pt x="516" y="98"/>
                      <a:pt x="516" y="98"/>
                      <a:pt x="516" y="98"/>
                    </a:cubicBezTo>
                    <a:cubicBezTo>
                      <a:pt x="516" y="98"/>
                      <a:pt x="516" y="98"/>
                      <a:pt x="516" y="98"/>
                    </a:cubicBezTo>
                    <a:cubicBezTo>
                      <a:pt x="515" y="98"/>
                      <a:pt x="515" y="98"/>
                      <a:pt x="515" y="97"/>
                    </a:cubicBezTo>
                    <a:cubicBezTo>
                      <a:pt x="514" y="97"/>
                      <a:pt x="514" y="97"/>
                      <a:pt x="514" y="97"/>
                    </a:cubicBezTo>
                    <a:cubicBezTo>
                      <a:pt x="514" y="97"/>
                      <a:pt x="513" y="97"/>
                      <a:pt x="513" y="96"/>
                    </a:cubicBezTo>
                    <a:cubicBezTo>
                      <a:pt x="513" y="96"/>
                      <a:pt x="514" y="96"/>
                      <a:pt x="514" y="96"/>
                    </a:cubicBezTo>
                    <a:cubicBezTo>
                      <a:pt x="515" y="96"/>
                      <a:pt x="515" y="96"/>
                      <a:pt x="516" y="96"/>
                    </a:cubicBezTo>
                    <a:cubicBezTo>
                      <a:pt x="516" y="96"/>
                      <a:pt x="517" y="96"/>
                      <a:pt x="517" y="96"/>
                    </a:cubicBezTo>
                    <a:cubicBezTo>
                      <a:pt x="517" y="96"/>
                      <a:pt x="517" y="96"/>
                      <a:pt x="517" y="96"/>
                    </a:cubicBezTo>
                    <a:cubicBezTo>
                      <a:pt x="517" y="96"/>
                      <a:pt x="516" y="96"/>
                      <a:pt x="516" y="96"/>
                    </a:cubicBezTo>
                    <a:cubicBezTo>
                      <a:pt x="516" y="95"/>
                      <a:pt x="516" y="95"/>
                      <a:pt x="516" y="95"/>
                    </a:cubicBezTo>
                    <a:cubicBezTo>
                      <a:pt x="516" y="95"/>
                      <a:pt x="517" y="95"/>
                      <a:pt x="517" y="95"/>
                    </a:cubicBezTo>
                    <a:cubicBezTo>
                      <a:pt x="517" y="95"/>
                      <a:pt x="518" y="95"/>
                      <a:pt x="518" y="94"/>
                    </a:cubicBezTo>
                    <a:cubicBezTo>
                      <a:pt x="518" y="94"/>
                      <a:pt x="519" y="94"/>
                      <a:pt x="519" y="94"/>
                    </a:cubicBezTo>
                    <a:cubicBezTo>
                      <a:pt x="519" y="94"/>
                      <a:pt x="519" y="93"/>
                      <a:pt x="519" y="93"/>
                    </a:cubicBezTo>
                    <a:cubicBezTo>
                      <a:pt x="519" y="93"/>
                      <a:pt x="518" y="93"/>
                      <a:pt x="518" y="93"/>
                    </a:cubicBezTo>
                    <a:cubicBezTo>
                      <a:pt x="518" y="93"/>
                      <a:pt x="517" y="93"/>
                      <a:pt x="517" y="93"/>
                    </a:cubicBezTo>
                    <a:cubicBezTo>
                      <a:pt x="517" y="93"/>
                      <a:pt x="516" y="93"/>
                      <a:pt x="516" y="93"/>
                    </a:cubicBezTo>
                    <a:cubicBezTo>
                      <a:pt x="516" y="93"/>
                      <a:pt x="517" y="93"/>
                      <a:pt x="517" y="92"/>
                    </a:cubicBezTo>
                    <a:cubicBezTo>
                      <a:pt x="517" y="92"/>
                      <a:pt x="517" y="92"/>
                      <a:pt x="517" y="92"/>
                    </a:cubicBezTo>
                    <a:cubicBezTo>
                      <a:pt x="517" y="92"/>
                      <a:pt x="517" y="92"/>
                      <a:pt x="516" y="92"/>
                    </a:cubicBezTo>
                    <a:cubicBezTo>
                      <a:pt x="516" y="92"/>
                      <a:pt x="516" y="92"/>
                      <a:pt x="515" y="92"/>
                    </a:cubicBezTo>
                    <a:cubicBezTo>
                      <a:pt x="515" y="92"/>
                      <a:pt x="515" y="92"/>
                      <a:pt x="515" y="92"/>
                    </a:cubicBezTo>
                    <a:cubicBezTo>
                      <a:pt x="514" y="92"/>
                      <a:pt x="514" y="92"/>
                      <a:pt x="514" y="92"/>
                    </a:cubicBezTo>
                    <a:cubicBezTo>
                      <a:pt x="514" y="92"/>
                      <a:pt x="513" y="92"/>
                      <a:pt x="513" y="92"/>
                    </a:cubicBezTo>
                    <a:cubicBezTo>
                      <a:pt x="513" y="92"/>
                      <a:pt x="514" y="91"/>
                      <a:pt x="514" y="91"/>
                    </a:cubicBezTo>
                    <a:cubicBezTo>
                      <a:pt x="514" y="91"/>
                      <a:pt x="515" y="91"/>
                      <a:pt x="515" y="91"/>
                    </a:cubicBezTo>
                    <a:cubicBezTo>
                      <a:pt x="515" y="91"/>
                      <a:pt x="515" y="91"/>
                      <a:pt x="515" y="91"/>
                    </a:cubicBezTo>
                    <a:cubicBezTo>
                      <a:pt x="516" y="91"/>
                      <a:pt x="516" y="90"/>
                      <a:pt x="516" y="90"/>
                    </a:cubicBezTo>
                    <a:cubicBezTo>
                      <a:pt x="516" y="90"/>
                      <a:pt x="516" y="89"/>
                      <a:pt x="516" y="89"/>
                    </a:cubicBezTo>
                    <a:cubicBezTo>
                      <a:pt x="515" y="89"/>
                      <a:pt x="515" y="89"/>
                      <a:pt x="515" y="89"/>
                    </a:cubicBezTo>
                    <a:cubicBezTo>
                      <a:pt x="514" y="89"/>
                      <a:pt x="514" y="89"/>
                      <a:pt x="514" y="89"/>
                    </a:cubicBezTo>
                    <a:cubicBezTo>
                      <a:pt x="514" y="89"/>
                      <a:pt x="513" y="89"/>
                      <a:pt x="513" y="89"/>
                    </a:cubicBezTo>
                    <a:cubicBezTo>
                      <a:pt x="513" y="89"/>
                      <a:pt x="513" y="90"/>
                      <a:pt x="512" y="90"/>
                    </a:cubicBezTo>
                    <a:cubicBezTo>
                      <a:pt x="512" y="90"/>
                      <a:pt x="512" y="89"/>
                      <a:pt x="513" y="89"/>
                    </a:cubicBezTo>
                    <a:cubicBezTo>
                      <a:pt x="513" y="89"/>
                      <a:pt x="513" y="89"/>
                      <a:pt x="514" y="88"/>
                    </a:cubicBezTo>
                    <a:cubicBezTo>
                      <a:pt x="514" y="88"/>
                      <a:pt x="514" y="88"/>
                      <a:pt x="514" y="88"/>
                    </a:cubicBezTo>
                    <a:cubicBezTo>
                      <a:pt x="514" y="88"/>
                      <a:pt x="514" y="88"/>
                      <a:pt x="514" y="87"/>
                    </a:cubicBezTo>
                    <a:cubicBezTo>
                      <a:pt x="514" y="87"/>
                      <a:pt x="514" y="87"/>
                      <a:pt x="513" y="87"/>
                    </a:cubicBezTo>
                    <a:cubicBezTo>
                      <a:pt x="513" y="88"/>
                      <a:pt x="513" y="88"/>
                      <a:pt x="513" y="88"/>
                    </a:cubicBezTo>
                    <a:cubicBezTo>
                      <a:pt x="512" y="88"/>
                      <a:pt x="512" y="88"/>
                      <a:pt x="511" y="88"/>
                    </a:cubicBezTo>
                    <a:cubicBezTo>
                      <a:pt x="511" y="88"/>
                      <a:pt x="510" y="89"/>
                      <a:pt x="510" y="89"/>
                    </a:cubicBezTo>
                    <a:cubicBezTo>
                      <a:pt x="510" y="88"/>
                      <a:pt x="511" y="88"/>
                      <a:pt x="511" y="87"/>
                    </a:cubicBezTo>
                    <a:cubicBezTo>
                      <a:pt x="511" y="87"/>
                      <a:pt x="512" y="87"/>
                      <a:pt x="512" y="87"/>
                    </a:cubicBezTo>
                    <a:cubicBezTo>
                      <a:pt x="512" y="87"/>
                      <a:pt x="513" y="87"/>
                      <a:pt x="513" y="87"/>
                    </a:cubicBezTo>
                    <a:cubicBezTo>
                      <a:pt x="513" y="86"/>
                      <a:pt x="513" y="86"/>
                      <a:pt x="513" y="86"/>
                    </a:cubicBezTo>
                    <a:cubicBezTo>
                      <a:pt x="513" y="86"/>
                      <a:pt x="513" y="86"/>
                      <a:pt x="513" y="86"/>
                    </a:cubicBezTo>
                    <a:cubicBezTo>
                      <a:pt x="513" y="86"/>
                      <a:pt x="513" y="85"/>
                      <a:pt x="513" y="85"/>
                    </a:cubicBezTo>
                    <a:cubicBezTo>
                      <a:pt x="513" y="86"/>
                      <a:pt x="512" y="86"/>
                      <a:pt x="512" y="86"/>
                    </a:cubicBezTo>
                    <a:cubicBezTo>
                      <a:pt x="511" y="86"/>
                      <a:pt x="511" y="86"/>
                      <a:pt x="510" y="86"/>
                    </a:cubicBezTo>
                    <a:cubicBezTo>
                      <a:pt x="510" y="87"/>
                      <a:pt x="509" y="87"/>
                      <a:pt x="509" y="87"/>
                    </a:cubicBezTo>
                    <a:cubicBezTo>
                      <a:pt x="509" y="87"/>
                      <a:pt x="509" y="87"/>
                      <a:pt x="509" y="86"/>
                    </a:cubicBezTo>
                    <a:cubicBezTo>
                      <a:pt x="509" y="86"/>
                      <a:pt x="509" y="86"/>
                      <a:pt x="509" y="86"/>
                    </a:cubicBezTo>
                    <a:cubicBezTo>
                      <a:pt x="509" y="86"/>
                      <a:pt x="509" y="86"/>
                      <a:pt x="509" y="85"/>
                    </a:cubicBezTo>
                    <a:cubicBezTo>
                      <a:pt x="509" y="85"/>
                      <a:pt x="510" y="86"/>
                      <a:pt x="510" y="86"/>
                    </a:cubicBezTo>
                    <a:cubicBezTo>
                      <a:pt x="511" y="85"/>
                      <a:pt x="511" y="85"/>
                      <a:pt x="512" y="85"/>
                    </a:cubicBezTo>
                    <a:cubicBezTo>
                      <a:pt x="512" y="85"/>
                      <a:pt x="512" y="85"/>
                      <a:pt x="512" y="84"/>
                    </a:cubicBezTo>
                    <a:cubicBezTo>
                      <a:pt x="512" y="84"/>
                      <a:pt x="512" y="84"/>
                      <a:pt x="512" y="83"/>
                    </a:cubicBezTo>
                    <a:cubicBezTo>
                      <a:pt x="512" y="84"/>
                      <a:pt x="512" y="84"/>
                      <a:pt x="511" y="84"/>
                    </a:cubicBezTo>
                    <a:cubicBezTo>
                      <a:pt x="511" y="84"/>
                      <a:pt x="511" y="84"/>
                      <a:pt x="511" y="84"/>
                    </a:cubicBezTo>
                    <a:cubicBezTo>
                      <a:pt x="511" y="84"/>
                      <a:pt x="511" y="83"/>
                      <a:pt x="511" y="83"/>
                    </a:cubicBezTo>
                    <a:cubicBezTo>
                      <a:pt x="511" y="83"/>
                      <a:pt x="511" y="82"/>
                      <a:pt x="512" y="82"/>
                    </a:cubicBezTo>
                    <a:cubicBezTo>
                      <a:pt x="511" y="82"/>
                      <a:pt x="511" y="82"/>
                      <a:pt x="511" y="82"/>
                    </a:cubicBezTo>
                    <a:cubicBezTo>
                      <a:pt x="510" y="83"/>
                      <a:pt x="509" y="83"/>
                      <a:pt x="508" y="83"/>
                    </a:cubicBezTo>
                    <a:cubicBezTo>
                      <a:pt x="508" y="83"/>
                      <a:pt x="508" y="83"/>
                      <a:pt x="507" y="83"/>
                    </a:cubicBezTo>
                    <a:cubicBezTo>
                      <a:pt x="507" y="83"/>
                      <a:pt x="508" y="83"/>
                      <a:pt x="508" y="83"/>
                    </a:cubicBezTo>
                    <a:cubicBezTo>
                      <a:pt x="508" y="82"/>
                      <a:pt x="509" y="82"/>
                      <a:pt x="509" y="82"/>
                    </a:cubicBezTo>
                    <a:cubicBezTo>
                      <a:pt x="509" y="82"/>
                      <a:pt x="510" y="82"/>
                      <a:pt x="510" y="82"/>
                    </a:cubicBezTo>
                    <a:cubicBezTo>
                      <a:pt x="510" y="82"/>
                      <a:pt x="510" y="81"/>
                      <a:pt x="511" y="81"/>
                    </a:cubicBezTo>
                    <a:cubicBezTo>
                      <a:pt x="510" y="81"/>
                      <a:pt x="510" y="81"/>
                      <a:pt x="510" y="81"/>
                    </a:cubicBezTo>
                    <a:cubicBezTo>
                      <a:pt x="510" y="81"/>
                      <a:pt x="510" y="81"/>
                      <a:pt x="510" y="80"/>
                    </a:cubicBezTo>
                    <a:cubicBezTo>
                      <a:pt x="509" y="81"/>
                      <a:pt x="509" y="81"/>
                      <a:pt x="509" y="81"/>
                    </a:cubicBezTo>
                    <a:cubicBezTo>
                      <a:pt x="509" y="81"/>
                      <a:pt x="509" y="81"/>
                      <a:pt x="508" y="81"/>
                    </a:cubicBezTo>
                    <a:cubicBezTo>
                      <a:pt x="508" y="81"/>
                      <a:pt x="508" y="81"/>
                      <a:pt x="508" y="81"/>
                    </a:cubicBezTo>
                    <a:cubicBezTo>
                      <a:pt x="508" y="81"/>
                      <a:pt x="508" y="80"/>
                      <a:pt x="507" y="80"/>
                    </a:cubicBezTo>
                    <a:cubicBezTo>
                      <a:pt x="508" y="80"/>
                      <a:pt x="508" y="80"/>
                      <a:pt x="508" y="80"/>
                    </a:cubicBezTo>
                    <a:cubicBezTo>
                      <a:pt x="508" y="80"/>
                      <a:pt x="508" y="80"/>
                      <a:pt x="509" y="80"/>
                    </a:cubicBezTo>
                    <a:cubicBezTo>
                      <a:pt x="509" y="80"/>
                      <a:pt x="509" y="80"/>
                      <a:pt x="509" y="80"/>
                    </a:cubicBezTo>
                    <a:cubicBezTo>
                      <a:pt x="509" y="80"/>
                      <a:pt x="509" y="79"/>
                      <a:pt x="509" y="79"/>
                    </a:cubicBezTo>
                    <a:cubicBezTo>
                      <a:pt x="508" y="79"/>
                      <a:pt x="508" y="79"/>
                      <a:pt x="508" y="79"/>
                    </a:cubicBezTo>
                    <a:cubicBezTo>
                      <a:pt x="507" y="78"/>
                      <a:pt x="507" y="78"/>
                      <a:pt x="507" y="78"/>
                    </a:cubicBezTo>
                    <a:cubicBezTo>
                      <a:pt x="507" y="78"/>
                      <a:pt x="508" y="78"/>
                      <a:pt x="508" y="77"/>
                    </a:cubicBezTo>
                    <a:cubicBezTo>
                      <a:pt x="508" y="77"/>
                      <a:pt x="508" y="77"/>
                      <a:pt x="508" y="77"/>
                    </a:cubicBezTo>
                    <a:cubicBezTo>
                      <a:pt x="507" y="77"/>
                      <a:pt x="507" y="77"/>
                      <a:pt x="507" y="77"/>
                    </a:cubicBezTo>
                    <a:cubicBezTo>
                      <a:pt x="507" y="77"/>
                      <a:pt x="507" y="77"/>
                      <a:pt x="507" y="77"/>
                    </a:cubicBezTo>
                    <a:cubicBezTo>
                      <a:pt x="507" y="76"/>
                      <a:pt x="507" y="76"/>
                      <a:pt x="507" y="76"/>
                    </a:cubicBezTo>
                    <a:cubicBezTo>
                      <a:pt x="507" y="76"/>
                      <a:pt x="507" y="76"/>
                      <a:pt x="507" y="76"/>
                    </a:cubicBezTo>
                    <a:cubicBezTo>
                      <a:pt x="506" y="76"/>
                      <a:pt x="506" y="76"/>
                      <a:pt x="506" y="76"/>
                    </a:cubicBezTo>
                    <a:cubicBezTo>
                      <a:pt x="506" y="76"/>
                      <a:pt x="506" y="76"/>
                      <a:pt x="506" y="76"/>
                    </a:cubicBezTo>
                    <a:cubicBezTo>
                      <a:pt x="506" y="76"/>
                      <a:pt x="506" y="76"/>
                      <a:pt x="506" y="76"/>
                    </a:cubicBezTo>
                    <a:cubicBezTo>
                      <a:pt x="507" y="75"/>
                      <a:pt x="507" y="75"/>
                      <a:pt x="507" y="75"/>
                    </a:cubicBezTo>
                    <a:cubicBezTo>
                      <a:pt x="507" y="75"/>
                      <a:pt x="506" y="75"/>
                      <a:pt x="506" y="75"/>
                    </a:cubicBezTo>
                    <a:cubicBezTo>
                      <a:pt x="506" y="75"/>
                      <a:pt x="506" y="75"/>
                      <a:pt x="506" y="74"/>
                    </a:cubicBezTo>
                    <a:cubicBezTo>
                      <a:pt x="506" y="74"/>
                      <a:pt x="507" y="74"/>
                      <a:pt x="507" y="74"/>
                    </a:cubicBezTo>
                    <a:cubicBezTo>
                      <a:pt x="507" y="74"/>
                      <a:pt x="507" y="74"/>
                      <a:pt x="506" y="74"/>
                    </a:cubicBezTo>
                    <a:cubicBezTo>
                      <a:pt x="506" y="74"/>
                      <a:pt x="506" y="74"/>
                      <a:pt x="505" y="74"/>
                    </a:cubicBezTo>
                    <a:cubicBezTo>
                      <a:pt x="506" y="74"/>
                      <a:pt x="506" y="74"/>
                      <a:pt x="506" y="73"/>
                    </a:cubicBezTo>
                    <a:cubicBezTo>
                      <a:pt x="506" y="73"/>
                      <a:pt x="506" y="73"/>
                      <a:pt x="506" y="73"/>
                    </a:cubicBezTo>
                    <a:cubicBezTo>
                      <a:pt x="505" y="73"/>
                      <a:pt x="505" y="74"/>
                      <a:pt x="505" y="74"/>
                    </a:cubicBezTo>
                    <a:cubicBezTo>
                      <a:pt x="504" y="74"/>
                      <a:pt x="504" y="74"/>
                      <a:pt x="504" y="75"/>
                    </a:cubicBezTo>
                    <a:cubicBezTo>
                      <a:pt x="504" y="75"/>
                      <a:pt x="504" y="75"/>
                      <a:pt x="504" y="75"/>
                    </a:cubicBezTo>
                    <a:cubicBezTo>
                      <a:pt x="504" y="75"/>
                      <a:pt x="504" y="76"/>
                      <a:pt x="504" y="76"/>
                    </a:cubicBezTo>
                    <a:cubicBezTo>
                      <a:pt x="503" y="76"/>
                      <a:pt x="503" y="77"/>
                      <a:pt x="503" y="77"/>
                    </a:cubicBezTo>
                    <a:cubicBezTo>
                      <a:pt x="503" y="77"/>
                      <a:pt x="503" y="77"/>
                      <a:pt x="503" y="78"/>
                    </a:cubicBezTo>
                    <a:cubicBezTo>
                      <a:pt x="503" y="78"/>
                      <a:pt x="502" y="78"/>
                      <a:pt x="502" y="78"/>
                    </a:cubicBezTo>
                    <a:cubicBezTo>
                      <a:pt x="502" y="78"/>
                      <a:pt x="502" y="78"/>
                      <a:pt x="502" y="79"/>
                    </a:cubicBezTo>
                    <a:cubicBezTo>
                      <a:pt x="502" y="79"/>
                      <a:pt x="502" y="78"/>
                      <a:pt x="502" y="78"/>
                    </a:cubicBezTo>
                    <a:cubicBezTo>
                      <a:pt x="501" y="78"/>
                      <a:pt x="501" y="78"/>
                      <a:pt x="501" y="79"/>
                    </a:cubicBezTo>
                    <a:cubicBezTo>
                      <a:pt x="501" y="79"/>
                      <a:pt x="501" y="79"/>
                      <a:pt x="501" y="80"/>
                    </a:cubicBezTo>
                    <a:cubicBezTo>
                      <a:pt x="501" y="80"/>
                      <a:pt x="501" y="80"/>
                      <a:pt x="501" y="80"/>
                    </a:cubicBezTo>
                    <a:cubicBezTo>
                      <a:pt x="501" y="80"/>
                      <a:pt x="501" y="80"/>
                      <a:pt x="502" y="80"/>
                    </a:cubicBezTo>
                    <a:cubicBezTo>
                      <a:pt x="502" y="80"/>
                      <a:pt x="502" y="80"/>
                      <a:pt x="502" y="81"/>
                    </a:cubicBezTo>
                    <a:cubicBezTo>
                      <a:pt x="502" y="81"/>
                      <a:pt x="502" y="81"/>
                      <a:pt x="502" y="81"/>
                    </a:cubicBezTo>
                    <a:cubicBezTo>
                      <a:pt x="502" y="81"/>
                      <a:pt x="502" y="81"/>
                      <a:pt x="501" y="81"/>
                    </a:cubicBezTo>
                    <a:cubicBezTo>
                      <a:pt x="501" y="81"/>
                      <a:pt x="501" y="81"/>
                      <a:pt x="501" y="81"/>
                    </a:cubicBezTo>
                    <a:cubicBezTo>
                      <a:pt x="501" y="81"/>
                      <a:pt x="501" y="81"/>
                      <a:pt x="500" y="81"/>
                    </a:cubicBezTo>
                    <a:cubicBezTo>
                      <a:pt x="500" y="82"/>
                      <a:pt x="500" y="82"/>
                      <a:pt x="500" y="82"/>
                    </a:cubicBezTo>
                    <a:cubicBezTo>
                      <a:pt x="500" y="82"/>
                      <a:pt x="499" y="82"/>
                      <a:pt x="499" y="83"/>
                    </a:cubicBezTo>
                    <a:cubicBezTo>
                      <a:pt x="499" y="83"/>
                      <a:pt x="499" y="83"/>
                      <a:pt x="499" y="84"/>
                    </a:cubicBezTo>
                    <a:cubicBezTo>
                      <a:pt x="499" y="84"/>
                      <a:pt x="498" y="84"/>
                      <a:pt x="498" y="84"/>
                    </a:cubicBezTo>
                    <a:cubicBezTo>
                      <a:pt x="498" y="84"/>
                      <a:pt x="498" y="84"/>
                      <a:pt x="498" y="85"/>
                    </a:cubicBezTo>
                    <a:cubicBezTo>
                      <a:pt x="498" y="85"/>
                      <a:pt x="498" y="85"/>
                      <a:pt x="498" y="85"/>
                    </a:cubicBezTo>
                    <a:cubicBezTo>
                      <a:pt x="498" y="85"/>
                      <a:pt x="498" y="85"/>
                      <a:pt x="497" y="85"/>
                    </a:cubicBezTo>
                    <a:cubicBezTo>
                      <a:pt x="497" y="86"/>
                      <a:pt x="498" y="86"/>
                      <a:pt x="498" y="86"/>
                    </a:cubicBezTo>
                    <a:cubicBezTo>
                      <a:pt x="497" y="87"/>
                      <a:pt x="497" y="87"/>
                      <a:pt x="497" y="87"/>
                    </a:cubicBezTo>
                    <a:cubicBezTo>
                      <a:pt x="497" y="87"/>
                      <a:pt x="497" y="87"/>
                      <a:pt x="497" y="87"/>
                    </a:cubicBezTo>
                    <a:cubicBezTo>
                      <a:pt x="497" y="86"/>
                      <a:pt x="497" y="86"/>
                      <a:pt x="497" y="86"/>
                    </a:cubicBezTo>
                    <a:cubicBezTo>
                      <a:pt x="496" y="86"/>
                      <a:pt x="496" y="85"/>
                      <a:pt x="496" y="85"/>
                    </a:cubicBezTo>
                    <a:cubicBezTo>
                      <a:pt x="495" y="86"/>
                      <a:pt x="495" y="86"/>
                      <a:pt x="494" y="86"/>
                    </a:cubicBezTo>
                    <a:cubicBezTo>
                      <a:pt x="494" y="87"/>
                      <a:pt x="494" y="87"/>
                      <a:pt x="494" y="87"/>
                    </a:cubicBezTo>
                    <a:cubicBezTo>
                      <a:pt x="494" y="87"/>
                      <a:pt x="494" y="88"/>
                      <a:pt x="494" y="88"/>
                    </a:cubicBezTo>
                    <a:cubicBezTo>
                      <a:pt x="494" y="88"/>
                      <a:pt x="493" y="88"/>
                      <a:pt x="493" y="88"/>
                    </a:cubicBezTo>
                    <a:cubicBezTo>
                      <a:pt x="493" y="88"/>
                      <a:pt x="493" y="88"/>
                      <a:pt x="492" y="89"/>
                    </a:cubicBezTo>
                    <a:cubicBezTo>
                      <a:pt x="492" y="89"/>
                      <a:pt x="492" y="88"/>
                      <a:pt x="492" y="88"/>
                    </a:cubicBezTo>
                    <a:cubicBezTo>
                      <a:pt x="492" y="88"/>
                      <a:pt x="492" y="88"/>
                      <a:pt x="491" y="88"/>
                    </a:cubicBezTo>
                    <a:cubicBezTo>
                      <a:pt x="491" y="89"/>
                      <a:pt x="491" y="89"/>
                      <a:pt x="491" y="89"/>
                    </a:cubicBezTo>
                    <a:cubicBezTo>
                      <a:pt x="490" y="89"/>
                      <a:pt x="490" y="89"/>
                      <a:pt x="490" y="89"/>
                    </a:cubicBezTo>
                    <a:cubicBezTo>
                      <a:pt x="489" y="90"/>
                      <a:pt x="489" y="90"/>
                      <a:pt x="489" y="90"/>
                    </a:cubicBezTo>
                    <a:cubicBezTo>
                      <a:pt x="489" y="91"/>
                      <a:pt x="489" y="91"/>
                      <a:pt x="489" y="91"/>
                    </a:cubicBezTo>
                    <a:cubicBezTo>
                      <a:pt x="488" y="92"/>
                      <a:pt x="488" y="92"/>
                      <a:pt x="488" y="92"/>
                    </a:cubicBezTo>
                    <a:cubicBezTo>
                      <a:pt x="488" y="92"/>
                      <a:pt x="488" y="92"/>
                      <a:pt x="488" y="92"/>
                    </a:cubicBezTo>
                    <a:cubicBezTo>
                      <a:pt x="488" y="91"/>
                      <a:pt x="488" y="91"/>
                      <a:pt x="488" y="91"/>
                    </a:cubicBezTo>
                    <a:cubicBezTo>
                      <a:pt x="488" y="91"/>
                      <a:pt x="488" y="91"/>
                      <a:pt x="488" y="91"/>
                    </a:cubicBezTo>
                    <a:cubicBezTo>
                      <a:pt x="488" y="90"/>
                      <a:pt x="488" y="90"/>
                      <a:pt x="487" y="89"/>
                    </a:cubicBezTo>
                    <a:cubicBezTo>
                      <a:pt x="487" y="89"/>
                      <a:pt x="487" y="89"/>
                      <a:pt x="487" y="88"/>
                    </a:cubicBezTo>
                    <a:cubicBezTo>
                      <a:pt x="487" y="88"/>
                      <a:pt x="487" y="88"/>
                      <a:pt x="487" y="88"/>
                    </a:cubicBezTo>
                    <a:cubicBezTo>
                      <a:pt x="487" y="89"/>
                      <a:pt x="486" y="89"/>
                      <a:pt x="486" y="90"/>
                    </a:cubicBezTo>
                    <a:cubicBezTo>
                      <a:pt x="486" y="90"/>
                      <a:pt x="485" y="91"/>
                      <a:pt x="485" y="92"/>
                    </a:cubicBezTo>
                    <a:cubicBezTo>
                      <a:pt x="484" y="92"/>
                      <a:pt x="484" y="92"/>
                      <a:pt x="484" y="92"/>
                    </a:cubicBezTo>
                    <a:cubicBezTo>
                      <a:pt x="484" y="92"/>
                      <a:pt x="484" y="92"/>
                      <a:pt x="484" y="92"/>
                    </a:cubicBezTo>
                    <a:cubicBezTo>
                      <a:pt x="484" y="91"/>
                      <a:pt x="484" y="91"/>
                      <a:pt x="484" y="91"/>
                    </a:cubicBezTo>
                    <a:cubicBezTo>
                      <a:pt x="485" y="90"/>
                      <a:pt x="485" y="90"/>
                      <a:pt x="485" y="89"/>
                    </a:cubicBezTo>
                    <a:cubicBezTo>
                      <a:pt x="485" y="89"/>
                      <a:pt x="485" y="89"/>
                      <a:pt x="485" y="89"/>
                    </a:cubicBezTo>
                    <a:cubicBezTo>
                      <a:pt x="485" y="88"/>
                      <a:pt x="485" y="88"/>
                      <a:pt x="485" y="88"/>
                    </a:cubicBezTo>
                    <a:cubicBezTo>
                      <a:pt x="485" y="88"/>
                      <a:pt x="485" y="87"/>
                      <a:pt x="484" y="87"/>
                    </a:cubicBezTo>
                    <a:cubicBezTo>
                      <a:pt x="484" y="87"/>
                      <a:pt x="484" y="87"/>
                      <a:pt x="483" y="87"/>
                    </a:cubicBezTo>
                    <a:cubicBezTo>
                      <a:pt x="483" y="87"/>
                      <a:pt x="483" y="87"/>
                      <a:pt x="482" y="87"/>
                    </a:cubicBezTo>
                    <a:cubicBezTo>
                      <a:pt x="482" y="87"/>
                      <a:pt x="483" y="87"/>
                      <a:pt x="483" y="88"/>
                    </a:cubicBezTo>
                    <a:cubicBezTo>
                      <a:pt x="483" y="88"/>
                      <a:pt x="483" y="88"/>
                      <a:pt x="482" y="88"/>
                    </a:cubicBezTo>
                    <a:cubicBezTo>
                      <a:pt x="482" y="88"/>
                      <a:pt x="482" y="88"/>
                      <a:pt x="481" y="87"/>
                    </a:cubicBezTo>
                    <a:cubicBezTo>
                      <a:pt x="481" y="87"/>
                      <a:pt x="480" y="87"/>
                      <a:pt x="480" y="86"/>
                    </a:cubicBezTo>
                    <a:cubicBezTo>
                      <a:pt x="480" y="87"/>
                      <a:pt x="481" y="87"/>
                      <a:pt x="482" y="87"/>
                    </a:cubicBezTo>
                    <a:cubicBezTo>
                      <a:pt x="482" y="87"/>
                      <a:pt x="482" y="86"/>
                      <a:pt x="482" y="86"/>
                    </a:cubicBezTo>
                    <a:cubicBezTo>
                      <a:pt x="482" y="86"/>
                      <a:pt x="482" y="86"/>
                      <a:pt x="481" y="86"/>
                    </a:cubicBezTo>
                    <a:cubicBezTo>
                      <a:pt x="481" y="86"/>
                      <a:pt x="480" y="86"/>
                      <a:pt x="480" y="85"/>
                    </a:cubicBezTo>
                    <a:cubicBezTo>
                      <a:pt x="480" y="85"/>
                      <a:pt x="479" y="85"/>
                      <a:pt x="479" y="85"/>
                    </a:cubicBezTo>
                    <a:cubicBezTo>
                      <a:pt x="480" y="85"/>
                      <a:pt x="480" y="84"/>
                      <a:pt x="480" y="84"/>
                    </a:cubicBezTo>
                    <a:cubicBezTo>
                      <a:pt x="480" y="84"/>
                      <a:pt x="480" y="84"/>
                      <a:pt x="480" y="84"/>
                    </a:cubicBezTo>
                    <a:cubicBezTo>
                      <a:pt x="481" y="83"/>
                      <a:pt x="481" y="83"/>
                      <a:pt x="481" y="82"/>
                    </a:cubicBezTo>
                    <a:cubicBezTo>
                      <a:pt x="481" y="82"/>
                      <a:pt x="481" y="82"/>
                      <a:pt x="481" y="81"/>
                    </a:cubicBezTo>
                    <a:cubicBezTo>
                      <a:pt x="480" y="81"/>
                      <a:pt x="480" y="81"/>
                      <a:pt x="479" y="81"/>
                    </a:cubicBezTo>
                    <a:cubicBezTo>
                      <a:pt x="479" y="81"/>
                      <a:pt x="478" y="81"/>
                      <a:pt x="477" y="81"/>
                    </a:cubicBezTo>
                    <a:cubicBezTo>
                      <a:pt x="476" y="81"/>
                      <a:pt x="475" y="81"/>
                      <a:pt x="474" y="80"/>
                    </a:cubicBezTo>
                    <a:cubicBezTo>
                      <a:pt x="475" y="80"/>
                      <a:pt x="476" y="80"/>
                      <a:pt x="477" y="80"/>
                    </a:cubicBezTo>
                    <a:cubicBezTo>
                      <a:pt x="478" y="80"/>
                      <a:pt x="479" y="80"/>
                      <a:pt x="480" y="80"/>
                    </a:cubicBezTo>
                    <a:cubicBezTo>
                      <a:pt x="480" y="80"/>
                      <a:pt x="480" y="79"/>
                      <a:pt x="480" y="79"/>
                    </a:cubicBezTo>
                    <a:cubicBezTo>
                      <a:pt x="480" y="79"/>
                      <a:pt x="480" y="79"/>
                      <a:pt x="480" y="78"/>
                    </a:cubicBezTo>
                    <a:cubicBezTo>
                      <a:pt x="480" y="79"/>
                      <a:pt x="481" y="79"/>
                      <a:pt x="481" y="79"/>
                    </a:cubicBezTo>
                    <a:cubicBezTo>
                      <a:pt x="481" y="79"/>
                      <a:pt x="481" y="79"/>
                      <a:pt x="481" y="79"/>
                    </a:cubicBezTo>
                    <a:cubicBezTo>
                      <a:pt x="481" y="78"/>
                      <a:pt x="481" y="77"/>
                      <a:pt x="480" y="77"/>
                    </a:cubicBezTo>
                    <a:cubicBezTo>
                      <a:pt x="481" y="76"/>
                      <a:pt x="481" y="76"/>
                      <a:pt x="481" y="76"/>
                    </a:cubicBezTo>
                    <a:cubicBezTo>
                      <a:pt x="482" y="75"/>
                      <a:pt x="482" y="75"/>
                      <a:pt x="483" y="75"/>
                    </a:cubicBezTo>
                    <a:cubicBezTo>
                      <a:pt x="483" y="75"/>
                      <a:pt x="483" y="74"/>
                      <a:pt x="483" y="74"/>
                    </a:cubicBezTo>
                    <a:cubicBezTo>
                      <a:pt x="483" y="73"/>
                      <a:pt x="483" y="73"/>
                      <a:pt x="482" y="73"/>
                    </a:cubicBezTo>
                    <a:cubicBezTo>
                      <a:pt x="482" y="73"/>
                      <a:pt x="482" y="73"/>
                      <a:pt x="482" y="73"/>
                    </a:cubicBezTo>
                    <a:cubicBezTo>
                      <a:pt x="482" y="73"/>
                      <a:pt x="482" y="74"/>
                      <a:pt x="482" y="74"/>
                    </a:cubicBezTo>
                    <a:cubicBezTo>
                      <a:pt x="481" y="74"/>
                      <a:pt x="481" y="75"/>
                      <a:pt x="480" y="75"/>
                    </a:cubicBezTo>
                    <a:cubicBezTo>
                      <a:pt x="480" y="75"/>
                      <a:pt x="480" y="75"/>
                      <a:pt x="480" y="74"/>
                    </a:cubicBezTo>
                    <a:cubicBezTo>
                      <a:pt x="480" y="74"/>
                      <a:pt x="480" y="74"/>
                      <a:pt x="480" y="73"/>
                    </a:cubicBezTo>
                    <a:cubicBezTo>
                      <a:pt x="479" y="73"/>
                      <a:pt x="479" y="73"/>
                      <a:pt x="478" y="73"/>
                    </a:cubicBezTo>
                    <a:cubicBezTo>
                      <a:pt x="478" y="73"/>
                      <a:pt x="477" y="73"/>
                      <a:pt x="477" y="74"/>
                    </a:cubicBezTo>
                    <a:cubicBezTo>
                      <a:pt x="477" y="74"/>
                      <a:pt x="477" y="74"/>
                      <a:pt x="476" y="73"/>
                    </a:cubicBezTo>
                    <a:cubicBezTo>
                      <a:pt x="476" y="74"/>
                      <a:pt x="476" y="74"/>
                      <a:pt x="476" y="74"/>
                    </a:cubicBezTo>
                    <a:cubicBezTo>
                      <a:pt x="475" y="73"/>
                      <a:pt x="475" y="73"/>
                      <a:pt x="474" y="73"/>
                    </a:cubicBezTo>
                    <a:cubicBezTo>
                      <a:pt x="474" y="73"/>
                      <a:pt x="473" y="73"/>
                      <a:pt x="473" y="74"/>
                    </a:cubicBezTo>
                    <a:cubicBezTo>
                      <a:pt x="473" y="73"/>
                      <a:pt x="473" y="73"/>
                      <a:pt x="473" y="73"/>
                    </a:cubicBezTo>
                    <a:cubicBezTo>
                      <a:pt x="473" y="73"/>
                      <a:pt x="472" y="74"/>
                      <a:pt x="472" y="74"/>
                    </a:cubicBezTo>
                    <a:cubicBezTo>
                      <a:pt x="472" y="74"/>
                      <a:pt x="472" y="73"/>
                      <a:pt x="472" y="73"/>
                    </a:cubicBezTo>
                    <a:cubicBezTo>
                      <a:pt x="471" y="73"/>
                      <a:pt x="471" y="73"/>
                      <a:pt x="470" y="73"/>
                    </a:cubicBezTo>
                    <a:cubicBezTo>
                      <a:pt x="471" y="72"/>
                      <a:pt x="471" y="72"/>
                      <a:pt x="471" y="72"/>
                    </a:cubicBezTo>
                    <a:cubicBezTo>
                      <a:pt x="471" y="72"/>
                      <a:pt x="472" y="72"/>
                      <a:pt x="472" y="72"/>
                    </a:cubicBezTo>
                    <a:cubicBezTo>
                      <a:pt x="472" y="72"/>
                      <a:pt x="472" y="72"/>
                      <a:pt x="473" y="72"/>
                    </a:cubicBezTo>
                    <a:cubicBezTo>
                      <a:pt x="473" y="72"/>
                      <a:pt x="473" y="72"/>
                      <a:pt x="473" y="71"/>
                    </a:cubicBezTo>
                    <a:cubicBezTo>
                      <a:pt x="472" y="71"/>
                      <a:pt x="472" y="71"/>
                      <a:pt x="472" y="71"/>
                    </a:cubicBezTo>
                    <a:cubicBezTo>
                      <a:pt x="471" y="71"/>
                      <a:pt x="471" y="71"/>
                      <a:pt x="471" y="71"/>
                    </a:cubicBezTo>
                    <a:cubicBezTo>
                      <a:pt x="471" y="71"/>
                      <a:pt x="470" y="71"/>
                      <a:pt x="470" y="71"/>
                    </a:cubicBezTo>
                    <a:cubicBezTo>
                      <a:pt x="470" y="71"/>
                      <a:pt x="470" y="71"/>
                      <a:pt x="471" y="71"/>
                    </a:cubicBezTo>
                    <a:cubicBezTo>
                      <a:pt x="470" y="70"/>
                      <a:pt x="470" y="70"/>
                      <a:pt x="470" y="70"/>
                    </a:cubicBezTo>
                    <a:cubicBezTo>
                      <a:pt x="470" y="70"/>
                      <a:pt x="469" y="70"/>
                      <a:pt x="469" y="70"/>
                    </a:cubicBezTo>
                    <a:cubicBezTo>
                      <a:pt x="468" y="70"/>
                      <a:pt x="468" y="70"/>
                      <a:pt x="468" y="70"/>
                    </a:cubicBezTo>
                    <a:cubicBezTo>
                      <a:pt x="468" y="70"/>
                      <a:pt x="468" y="70"/>
                      <a:pt x="468" y="70"/>
                    </a:cubicBezTo>
                    <a:cubicBezTo>
                      <a:pt x="468" y="69"/>
                      <a:pt x="468" y="69"/>
                      <a:pt x="468" y="69"/>
                    </a:cubicBezTo>
                    <a:cubicBezTo>
                      <a:pt x="468" y="68"/>
                      <a:pt x="468" y="68"/>
                      <a:pt x="468" y="68"/>
                    </a:cubicBezTo>
                    <a:cubicBezTo>
                      <a:pt x="468" y="68"/>
                      <a:pt x="467" y="68"/>
                      <a:pt x="467" y="68"/>
                    </a:cubicBezTo>
                    <a:cubicBezTo>
                      <a:pt x="467" y="68"/>
                      <a:pt x="466" y="68"/>
                      <a:pt x="466" y="67"/>
                    </a:cubicBezTo>
                    <a:cubicBezTo>
                      <a:pt x="466" y="67"/>
                      <a:pt x="466" y="67"/>
                      <a:pt x="465" y="67"/>
                    </a:cubicBezTo>
                    <a:cubicBezTo>
                      <a:pt x="465" y="67"/>
                      <a:pt x="464" y="66"/>
                      <a:pt x="463" y="66"/>
                    </a:cubicBezTo>
                    <a:cubicBezTo>
                      <a:pt x="463" y="66"/>
                      <a:pt x="462" y="67"/>
                      <a:pt x="462" y="67"/>
                    </a:cubicBezTo>
                    <a:cubicBezTo>
                      <a:pt x="462" y="67"/>
                      <a:pt x="461" y="67"/>
                      <a:pt x="461" y="67"/>
                    </a:cubicBezTo>
                    <a:cubicBezTo>
                      <a:pt x="461" y="67"/>
                      <a:pt x="461" y="68"/>
                      <a:pt x="461" y="68"/>
                    </a:cubicBezTo>
                    <a:cubicBezTo>
                      <a:pt x="460" y="68"/>
                      <a:pt x="460" y="68"/>
                      <a:pt x="459" y="68"/>
                    </a:cubicBezTo>
                    <a:cubicBezTo>
                      <a:pt x="459" y="68"/>
                      <a:pt x="459" y="68"/>
                      <a:pt x="459" y="69"/>
                    </a:cubicBezTo>
                    <a:cubicBezTo>
                      <a:pt x="459" y="68"/>
                      <a:pt x="459" y="68"/>
                      <a:pt x="458" y="68"/>
                    </a:cubicBezTo>
                    <a:cubicBezTo>
                      <a:pt x="458" y="68"/>
                      <a:pt x="458" y="68"/>
                      <a:pt x="458" y="68"/>
                    </a:cubicBezTo>
                    <a:cubicBezTo>
                      <a:pt x="457" y="68"/>
                      <a:pt x="457" y="68"/>
                      <a:pt x="457" y="68"/>
                    </a:cubicBezTo>
                    <a:cubicBezTo>
                      <a:pt x="457" y="68"/>
                      <a:pt x="456" y="68"/>
                      <a:pt x="456" y="68"/>
                    </a:cubicBezTo>
                    <a:cubicBezTo>
                      <a:pt x="455" y="68"/>
                      <a:pt x="455" y="69"/>
                      <a:pt x="455" y="69"/>
                    </a:cubicBezTo>
                    <a:cubicBezTo>
                      <a:pt x="454" y="69"/>
                      <a:pt x="453" y="69"/>
                      <a:pt x="453" y="70"/>
                    </a:cubicBezTo>
                    <a:cubicBezTo>
                      <a:pt x="453" y="69"/>
                      <a:pt x="454" y="69"/>
                      <a:pt x="454" y="69"/>
                    </a:cubicBezTo>
                    <a:cubicBezTo>
                      <a:pt x="454" y="69"/>
                      <a:pt x="454" y="68"/>
                      <a:pt x="454" y="68"/>
                    </a:cubicBezTo>
                    <a:cubicBezTo>
                      <a:pt x="454" y="68"/>
                      <a:pt x="453" y="68"/>
                      <a:pt x="453" y="68"/>
                    </a:cubicBezTo>
                    <a:cubicBezTo>
                      <a:pt x="452" y="68"/>
                      <a:pt x="451" y="68"/>
                      <a:pt x="450" y="68"/>
                    </a:cubicBezTo>
                    <a:cubicBezTo>
                      <a:pt x="449" y="68"/>
                      <a:pt x="449" y="68"/>
                      <a:pt x="448" y="68"/>
                    </a:cubicBezTo>
                    <a:cubicBezTo>
                      <a:pt x="447" y="68"/>
                      <a:pt x="447" y="68"/>
                      <a:pt x="446" y="68"/>
                    </a:cubicBezTo>
                    <a:cubicBezTo>
                      <a:pt x="446" y="68"/>
                      <a:pt x="446" y="68"/>
                      <a:pt x="445" y="68"/>
                    </a:cubicBezTo>
                    <a:cubicBezTo>
                      <a:pt x="445" y="68"/>
                      <a:pt x="445" y="68"/>
                      <a:pt x="445" y="68"/>
                    </a:cubicBezTo>
                    <a:cubicBezTo>
                      <a:pt x="445" y="68"/>
                      <a:pt x="444" y="68"/>
                      <a:pt x="444" y="69"/>
                    </a:cubicBezTo>
                    <a:cubicBezTo>
                      <a:pt x="444" y="69"/>
                      <a:pt x="444" y="69"/>
                      <a:pt x="443" y="69"/>
                    </a:cubicBezTo>
                    <a:cubicBezTo>
                      <a:pt x="443" y="69"/>
                      <a:pt x="443" y="69"/>
                      <a:pt x="444" y="70"/>
                    </a:cubicBezTo>
                    <a:cubicBezTo>
                      <a:pt x="443" y="70"/>
                      <a:pt x="443" y="70"/>
                      <a:pt x="443" y="70"/>
                    </a:cubicBezTo>
                    <a:cubicBezTo>
                      <a:pt x="443" y="70"/>
                      <a:pt x="443" y="70"/>
                      <a:pt x="442" y="70"/>
                    </a:cubicBezTo>
                    <a:cubicBezTo>
                      <a:pt x="442" y="70"/>
                      <a:pt x="442" y="70"/>
                      <a:pt x="442" y="70"/>
                    </a:cubicBezTo>
                    <a:cubicBezTo>
                      <a:pt x="442" y="71"/>
                      <a:pt x="442" y="71"/>
                      <a:pt x="442" y="71"/>
                    </a:cubicBezTo>
                    <a:cubicBezTo>
                      <a:pt x="442" y="72"/>
                      <a:pt x="441" y="72"/>
                      <a:pt x="441" y="72"/>
                    </a:cubicBezTo>
                    <a:cubicBezTo>
                      <a:pt x="441" y="73"/>
                      <a:pt x="441" y="73"/>
                      <a:pt x="442" y="74"/>
                    </a:cubicBezTo>
                    <a:cubicBezTo>
                      <a:pt x="442" y="74"/>
                      <a:pt x="442" y="74"/>
                      <a:pt x="442" y="74"/>
                    </a:cubicBezTo>
                    <a:cubicBezTo>
                      <a:pt x="443" y="74"/>
                      <a:pt x="443" y="74"/>
                      <a:pt x="443" y="74"/>
                    </a:cubicBezTo>
                    <a:cubicBezTo>
                      <a:pt x="443" y="74"/>
                      <a:pt x="443" y="74"/>
                      <a:pt x="443" y="75"/>
                    </a:cubicBezTo>
                    <a:cubicBezTo>
                      <a:pt x="443" y="75"/>
                      <a:pt x="444" y="75"/>
                      <a:pt x="444" y="75"/>
                    </a:cubicBezTo>
                    <a:cubicBezTo>
                      <a:pt x="444" y="75"/>
                      <a:pt x="444" y="75"/>
                      <a:pt x="444" y="75"/>
                    </a:cubicBezTo>
                    <a:cubicBezTo>
                      <a:pt x="444" y="76"/>
                      <a:pt x="444" y="76"/>
                      <a:pt x="444" y="76"/>
                    </a:cubicBezTo>
                    <a:cubicBezTo>
                      <a:pt x="443" y="76"/>
                      <a:pt x="443" y="76"/>
                      <a:pt x="443" y="76"/>
                    </a:cubicBezTo>
                    <a:cubicBezTo>
                      <a:pt x="443" y="76"/>
                      <a:pt x="443" y="77"/>
                      <a:pt x="443" y="77"/>
                    </a:cubicBezTo>
                    <a:cubicBezTo>
                      <a:pt x="442" y="77"/>
                      <a:pt x="442" y="78"/>
                      <a:pt x="442" y="79"/>
                    </a:cubicBezTo>
                    <a:cubicBezTo>
                      <a:pt x="441" y="79"/>
                      <a:pt x="440" y="80"/>
                      <a:pt x="440" y="80"/>
                    </a:cubicBezTo>
                    <a:cubicBezTo>
                      <a:pt x="440" y="81"/>
                      <a:pt x="440" y="81"/>
                      <a:pt x="440" y="81"/>
                    </a:cubicBezTo>
                    <a:cubicBezTo>
                      <a:pt x="440" y="81"/>
                      <a:pt x="440" y="81"/>
                      <a:pt x="440" y="81"/>
                    </a:cubicBezTo>
                    <a:cubicBezTo>
                      <a:pt x="441" y="81"/>
                      <a:pt x="441" y="81"/>
                      <a:pt x="442" y="80"/>
                    </a:cubicBezTo>
                    <a:cubicBezTo>
                      <a:pt x="442" y="80"/>
                      <a:pt x="442" y="80"/>
                      <a:pt x="443" y="80"/>
                    </a:cubicBezTo>
                    <a:cubicBezTo>
                      <a:pt x="442" y="81"/>
                      <a:pt x="442" y="81"/>
                      <a:pt x="442" y="81"/>
                    </a:cubicBezTo>
                    <a:cubicBezTo>
                      <a:pt x="442" y="81"/>
                      <a:pt x="442" y="82"/>
                      <a:pt x="442" y="82"/>
                    </a:cubicBezTo>
                    <a:cubicBezTo>
                      <a:pt x="442" y="82"/>
                      <a:pt x="442" y="82"/>
                      <a:pt x="442" y="82"/>
                    </a:cubicBezTo>
                    <a:cubicBezTo>
                      <a:pt x="442" y="82"/>
                      <a:pt x="443" y="82"/>
                      <a:pt x="443" y="82"/>
                    </a:cubicBezTo>
                    <a:cubicBezTo>
                      <a:pt x="443" y="82"/>
                      <a:pt x="442" y="83"/>
                      <a:pt x="442" y="83"/>
                    </a:cubicBezTo>
                    <a:cubicBezTo>
                      <a:pt x="442" y="83"/>
                      <a:pt x="442" y="83"/>
                      <a:pt x="441" y="83"/>
                    </a:cubicBezTo>
                    <a:cubicBezTo>
                      <a:pt x="442" y="84"/>
                      <a:pt x="442" y="84"/>
                      <a:pt x="442" y="84"/>
                    </a:cubicBezTo>
                    <a:cubicBezTo>
                      <a:pt x="442" y="84"/>
                      <a:pt x="442" y="84"/>
                      <a:pt x="443" y="84"/>
                    </a:cubicBezTo>
                    <a:cubicBezTo>
                      <a:pt x="442" y="84"/>
                      <a:pt x="442" y="85"/>
                      <a:pt x="442" y="85"/>
                    </a:cubicBezTo>
                    <a:cubicBezTo>
                      <a:pt x="442" y="85"/>
                      <a:pt x="442" y="85"/>
                      <a:pt x="442" y="85"/>
                    </a:cubicBezTo>
                    <a:cubicBezTo>
                      <a:pt x="442" y="85"/>
                      <a:pt x="443" y="85"/>
                      <a:pt x="443" y="85"/>
                    </a:cubicBezTo>
                    <a:cubicBezTo>
                      <a:pt x="444" y="85"/>
                      <a:pt x="444" y="85"/>
                      <a:pt x="444" y="85"/>
                    </a:cubicBezTo>
                    <a:cubicBezTo>
                      <a:pt x="444" y="86"/>
                      <a:pt x="443" y="87"/>
                      <a:pt x="443" y="87"/>
                    </a:cubicBezTo>
                    <a:cubicBezTo>
                      <a:pt x="443" y="87"/>
                      <a:pt x="442" y="88"/>
                      <a:pt x="442" y="88"/>
                    </a:cubicBezTo>
                    <a:cubicBezTo>
                      <a:pt x="442" y="88"/>
                      <a:pt x="442" y="88"/>
                      <a:pt x="442" y="89"/>
                    </a:cubicBezTo>
                    <a:cubicBezTo>
                      <a:pt x="442" y="89"/>
                      <a:pt x="442" y="89"/>
                      <a:pt x="442" y="89"/>
                    </a:cubicBezTo>
                    <a:cubicBezTo>
                      <a:pt x="442" y="89"/>
                      <a:pt x="442" y="89"/>
                      <a:pt x="442" y="89"/>
                    </a:cubicBezTo>
                    <a:cubicBezTo>
                      <a:pt x="441" y="89"/>
                      <a:pt x="441" y="88"/>
                      <a:pt x="441" y="88"/>
                    </a:cubicBezTo>
                    <a:cubicBezTo>
                      <a:pt x="441" y="88"/>
                      <a:pt x="440" y="88"/>
                      <a:pt x="440" y="88"/>
                    </a:cubicBezTo>
                    <a:cubicBezTo>
                      <a:pt x="440" y="89"/>
                      <a:pt x="440" y="89"/>
                      <a:pt x="439" y="89"/>
                    </a:cubicBezTo>
                    <a:cubicBezTo>
                      <a:pt x="439" y="90"/>
                      <a:pt x="439" y="90"/>
                      <a:pt x="439" y="90"/>
                    </a:cubicBezTo>
                    <a:cubicBezTo>
                      <a:pt x="440" y="90"/>
                      <a:pt x="440" y="90"/>
                      <a:pt x="440" y="90"/>
                    </a:cubicBezTo>
                    <a:cubicBezTo>
                      <a:pt x="440" y="90"/>
                      <a:pt x="440" y="90"/>
                      <a:pt x="440" y="90"/>
                    </a:cubicBezTo>
                    <a:cubicBezTo>
                      <a:pt x="440" y="91"/>
                      <a:pt x="440" y="91"/>
                      <a:pt x="439" y="91"/>
                    </a:cubicBezTo>
                    <a:cubicBezTo>
                      <a:pt x="439" y="91"/>
                      <a:pt x="439" y="91"/>
                      <a:pt x="438" y="91"/>
                    </a:cubicBezTo>
                    <a:cubicBezTo>
                      <a:pt x="438" y="92"/>
                      <a:pt x="437" y="93"/>
                      <a:pt x="436" y="94"/>
                    </a:cubicBezTo>
                    <a:cubicBezTo>
                      <a:pt x="436" y="94"/>
                      <a:pt x="435" y="94"/>
                      <a:pt x="435" y="94"/>
                    </a:cubicBezTo>
                    <a:cubicBezTo>
                      <a:pt x="435" y="95"/>
                      <a:pt x="435" y="96"/>
                      <a:pt x="435" y="96"/>
                    </a:cubicBezTo>
                    <a:cubicBezTo>
                      <a:pt x="435" y="96"/>
                      <a:pt x="435" y="96"/>
                      <a:pt x="435" y="97"/>
                    </a:cubicBezTo>
                    <a:cubicBezTo>
                      <a:pt x="436" y="97"/>
                      <a:pt x="436" y="97"/>
                      <a:pt x="436" y="96"/>
                    </a:cubicBezTo>
                    <a:cubicBezTo>
                      <a:pt x="437" y="97"/>
                      <a:pt x="437" y="97"/>
                      <a:pt x="437" y="97"/>
                    </a:cubicBezTo>
                    <a:cubicBezTo>
                      <a:pt x="437" y="97"/>
                      <a:pt x="438" y="97"/>
                      <a:pt x="438" y="97"/>
                    </a:cubicBezTo>
                    <a:cubicBezTo>
                      <a:pt x="439" y="98"/>
                      <a:pt x="440" y="98"/>
                      <a:pt x="440" y="99"/>
                    </a:cubicBezTo>
                    <a:cubicBezTo>
                      <a:pt x="441" y="99"/>
                      <a:pt x="441" y="100"/>
                      <a:pt x="441" y="101"/>
                    </a:cubicBezTo>
                    <a:cubicBezTo>
                      <a:pt x="441" y="101"/>
                      <a:pt x="441" y="102"/>
                      <a:pt x="441" y="103"/>
                    </a:cubicBezTo>
                    <a:cubicBezTo>
                      <a:pt x="442" y="103"/>
                      <a:pt x="442" y="103"/>
                      <a:pt x="443" y="104"/>
                    </a:cubicBezTo>
                    <a:cubicBezTo>
                      <a:pt x="443" y="104"/>
                      <a:pt x="443" y="104"/>
                      <a:pt x="443" y="105"/>
                    </a:cubicBezTo>
                    <a:cubicBezTo>
                      <a:pt x="443" y="105"/>
                      <a:pt x="443" y="105"/>
                      <a:pt x="443" y="106"/>
                    </a:cubicBezTo>
                    <a:cubicBezTo>
                      <a:pt x="443" y="106"/>
                      <a:pt x="443" y="106"/>
                      <a:pt x="443" y="106"/>
                    </a:cubicBezTo>
                    <a:cubicBezTo>
                      <a:pt x="442" y="107"/>
                      <a:pt x="442" y="108"/>
                      <a:pt x="442" y="108"/>
                    </a:cubicBezTo>
                    <a:cubicBezTo>
                      <a:pt x="442" y="109"/>
                      <a:pt x="442" y="109"/>
                      <a:pt x="442" y="109"/>
                    </a:cubicBezTo>
                    <a:cubicBezTo>
                      <a:pt x="442" y="109"/>
                      <a:pt x="442" y="109"/>
                      <a:pt x="442" y="109"/>
                    </a:cubicBezTo>
                    <a:cubicBezTo>
                      <a:pt x="442" y="109"/>
                      <a:pt x="442" y="108"/>
                      <a:pt x="442" y="108"/>
                    </a:cubicBezTo>
                    <a:cubicBezTo>
                      <a:pt x="443" y="108"/>
                      <a:pt x="443" y="108"/>
                      <a:pt x="443" y="108"/>
                    </a:cubicBezTo>
                    <a:cubicBezTo>
                      <a:pt x="443" y="108"/>
                      <a:pt x="443" y="108"/>
                      <a:pt x="443" y="109"/>
                    </a:cubicBezTo>
                    <a:cubicBezTo>
                      <a:pt x="444" y="109"/>
                      <a:pt x="444" y="109"/>
                      <a:pt x="445" y="109"/>
                    </a:cubicBezTo>
                    <a:cubicBezTo>
                      <a:pt x="444" y="109"/>
                      <a:pt x="444" y="110"/>
                      <a:pt x="444" y="110"/>
                    </a:cubicBezTo>
                    <a:cubicBezTo>
                      <a:pt x="443" y="110"/>
                      <a:pt x="443" y="110"/>
                      <a:pt x="443" y="110"/>
                    </a:cubicBezTo>
                    <a:cubicBezTo>
                      <a:pt x="443" y="110"/>
                      <a:pt x="442" y="110"/>
                      <a:pt x="442" y="110"/>
                    </a:cubicBezTo>
                    <a:cubicBezTo>
                      <a:pt x="442" y="110"/>
                      <a:pt x="442" y="110"/>
                      <a:pt x="441" y="110"/>
                    </a:cubicBezTo>
                    <a:cubicBezTo>
                      <a:pt x="441" y="111"/>
                      <a:pt x="441" y="111"/>
                      <a:pt x="440" y="112"/>
                    </a:cubicBezTo>
                    <a:cubicBezTo>
                      <a:pt x="440" y="112"/>
                      <a:pt x="440" y="113"/>
                      <a:pt x="439" y="113"/>
                    </a:cubicBezTo>
                    <a:cubicBezTo>
                      <a:pt x="439" y="113"/>
                      <a:pt x="439" y="113"/>
                      <a:pt x="439" y="113"/>
                    </a:cubicBezTo>
                    <a:cubicBezTo>
                      <a:pt x="438" y="114"/>
                      <a:pt x="438" y="114"/>
                      <a:pt x="437" y="115"/>
                    </a:cubicBezTo>
                    <a:cubicBezTo>
                      <a:pt x="437" y="115"/>
                      <a:pt x="436" y="115"/>
                      <a:pt x="436" y="115"/>
                    </a:cubicBezTo>
                    <a:cubicBezTo>
                      <a:pt x="436" y="115"/>
                      <a:pt x="436" y="115"/>
                      <a:pt x="436" y="116"/>
                    </a:cubicBezTo>
                    <a:cubicBezTo>
                      <a:pt x="435" y="116"/>
                      <a:pt x="434" y="117"/>
                      <a:pt x="433" y="117"/>
                    </a:cubicBezTo>
                    <a:cubicBezTo>
                      <a:pt x="432" y="118"/>
                      <a:pt x="432" y="118"/>
                      <a:pt x="431" y="118"/>
                    </a:cubicBezTo>
                    <a:cubicBezTo>
                      <a:pt x="431" y="119"/>
                      <a:pt x="431" y="119"/>
                      <a:pt x="431" y="119"/>
                    </a:cubicBezTo>
                    <a:cubicBezTo>
                      <a:pt x="430" y="119"/>
                      <a:pt x="430" y="119"/>
                      <a:pt x="429" y="119"/>
                    </a:cubicBezTo>
                    <a:cubicBezTo>
                      <a:pt x="429" y="119"/>
                      <a:pt x="429" y="120"/>
                      <a:pt x="428" y="120"/>
                    </a:cubicBezTo>
                    <a:cubicBezTo>
                      <a:pt x="428" y="120"/>
                      <a:pt x="427" y="120"/>
                      <a:pt x="426" y="121"/>
                    </a:cubicBezTo>
                    <a:cubicBezTo>
                      <a:pt x="426" y="121"/>
                      <a:pt x="425" y="121"/>
                      <a:pt x="425" y="121"/>
                    </a:cubicBezTo>
                    <a:cubicBezTo>
                      <a:pt x="425" y="122"/>
                      <a:pt x="425" y="122"/>
                      <a:pt x="425" y="122"/>
                    </a:cubicBezTo>
                    <a:cubicBezTo>
                      <a:pt x="425" y="122"/>
                      <a:pt x="426" y="122"/>
                      <a:pt x="426" y="122"/>
                    </a:cubicBezTo>
                    <a:cubicBezTo>
                      <a:pt x="426" y="123"/>
                      <a:pt x="426" y="123"/>
                      <a:pt x="426" y="123"/>
                    </a:cubicBezTo>
                    <a:cubicBezTo>
                      <a:pt x="426" y="123"/>
                      <a:pt x="426" y="123"/>
                      <a:pt x="426" y="124"/>
                    </a:cubicBezTo>
                    <a:cubicBezTo>
                      <a:pt x="427" y="124"/>
                      <a:pt x="427" y="124"/>
                      <a:pt x="427" y="124"/>
                    </a:cubicBezTo>
                    <a:cubicBezTo>
                      <a:pt x="427" y="124"/>
                      <a:pt x="427" y="124"/>
                      <a:pt x="426" y="124"/>
                    </a:cubicBezTo>
                    <a:cubicBezTo>
                      <a:pt x="427" y="124"/>
                      <a:pt x="427" y="125"/>
                      <a:pt x="427" y="125"/>
                    </a:cubicBezTo>
                    <a:cubicBezTo>
                      <a:pt x="427" y="125"/>
                      <a:pt x="427" y="125"/>
                      <a:pt x="428" y="125"/>
                    </a:cubicBezTo>
                    <a:cubicBezTo>
                      <a:pt x="427" y="125"/>
                      <a:pt x="427" y="125"/>
                      <a:pt x="427" y="125"/>
                    </a:cubicBezTo>
                    <a:cubicBezTo>
                      <a:pt x="427" y="125"/>
                      <a:pt x="427" y="125"/>
                      <a:pt x="428" y="126"/>
                    </a:cubicBezTo>
                    <a:cubicBezTo>
                      <a:pt x="427" y="126"/>
                      <a:pt x="427" y="126"/>
                      <a:pt x="427" y="126"/>
                    </a:cubicBezTo>
                    <a:cubicBezTo>
                      <a:pt x="427" y="126"/>
                      <a:pt x="427" y="126"/>
                      <a:pt x="427" y="127"/>
                    </a:cubicBezTo>
                    <a:cubicBezTo>
                      <a:pt x="427" y="127"/>
                      <a:pt x="427" y="127"/>
                      <a:pt x="427" y="127"/>
                    </a:cubicBezTo>
                    <a:cubicBezTo>
                      <a:pt x="427" y="128"/>
                      <a:pt x="427" y="128"/>
                      <a:pt x="427" y="128"/>
                    </a:cubicBezTo>
                    <a:cubicBezTo>
                      <a:pt x="427" y="129"/>
                      <a:pt x="427" y="129"/>
                      <a:pt x="427" y="129"/>
                    </a:cubicBezTo>
                    <a:cubicBezTo>
                      <a:pt x="427" y="130"/>
                      <a:pt x="427" y="130"/>
                      <a:pt x="427" y="131"/>
                    </a:cubicBezTo>
                    <a:cubicBezTo>
                      <a:pt x="427" y="131"/>
                      <a:pt x="427" y="131"/>
                      <a:pt x="427" y="131"/>
                    </a:cubicBezTo>
                    <a:cubicBezTo>
                      <a:pt x="428" y="131"/>
                      <a:pt x="428" y="131"/>
                      <a:pt x="428" y="131"/>
                    </a:cubicBezTo>
                    <a:cubicBezTo>
                      <a:pt x="428" y="132"/>
                      <a:pt x="428" y="132"/>
                      <a:pt x="428" y="132"/>
                    </a:cubicBezTo>
                    <a:cubicBezTo>
                      <a:pt x="428" y="132"/>
                      <a:pt x="428" y="132"/>
                      <a:pt x="429" y="132"/>
                    </a:cubicBezTo>
                    <a:cubicBezTo>
                      <a:pt x="428" y="132"/>
                      <a:pt x="428" y="133"/>
                      <a:pt x="428" y="133"/>
                    </a:cubicBezTo>
                    <a:cubicBezTo>
                      <a:pt x="428" y="133"/>
                      <a:pt x="428" y="134"/>
                      <a:pt x="428" y="134"/>
                    </a:cubicBezTo>
                    <a:cubicBezTo>
                      <a:pt x="428" y="134"/>
                      <a:pt x="428" y="134"/>
                      <a:pt x="429" y="134"/>
                    </a:cubicBezTo>
                    <a:cubicBezTo>
                      <a:pt x="429" y="134"/>
                      <a:pt x="429" y="135"/>
                      <a:pt x="429" y="135"/>
                    </a:cubicBezTo>
                    <a:cubicBezTo>
                      <a:pt x="429" y="135"/>
                      <a:pt x="429" y="135"/>
                      <a:pt x="429" y="135"/>
                    </a:cubicBezTo>
                    <a:cubicBezTo>
                      <a:pt x="429" y="136"/>
                      <a:pt x="429" y="136"/>
                      <a:pt x="428" y="136"/>
                    </a:cubicBezTo>
                    <a:cubicBezTo>
                      <a:pt x="428" y="137"/>
                      <a:pt x="428" y="137"/>
                      <a:pt x="428" y="138"/>
                    </a:cubicBezTo>
                    <a:cubicBezTo>
                      <a:pt x="428" y="138"/>
                      <a:pt x="428" y="138"/>
                      <a:pt x="428" y="138"/>
                    </a:cubicBezTo>
                    <a:cubicBezTo>
                      <a:pt x="427" y="138"/>
                      <a:pt x="427" y="138"/>
                      <a:pt x="427" y="138"/>
                    </a:cubicBezTo>
                    <a:cubicBezTo>
                      <a:pt x="427" y="138"/>
                      <a:pt x="427" y="138"/>
                      <a:pt x="427" y="138"/>
                    </a:cubicBezTo>
                    <a:cubicBezTo>
                      <a:pt x="428" y="139"/>
                      <a:pt x="428" y="139"/>
                      <a:pt x="428" y="139"/>
                    </a:cubicBezTo>
                    <a:cubicBezTo>
                      <a:pt x="428" y="139"/>
                      <a:pt x="428" y="139"/>
                      <a:pt x="428" y="139"/>
                    </a:cubicBezTo>
                    <a:cubicBezTo>
                      <a:pt x="428" y="140"/>
                      <a:pt x="428" y="140"/>
                      <a:pt x="428" y="141"/>
                    </a:cubicBezTo>
                    <a:cubicBezTo>
                      <a:pt x="428" y="141"/>
                      <a:pt x="428" y="141"/>
                      <a:pt x="428" y="141"/>
                    </a:cubicBezTo>
                    <a:cubicBezTo>
                      <a:pt x="428" y="142"/>
                      <a:pt x="429" y="142"/>
                      <a:pt x="429" y="142"/>
                    </a:cubicBezTo>
                    <a:cubicBezTo>
                      <a:pt x="430" y="142"/>
                      <a:pt x="430" y="142"/>
                      <a:pt x="430" y="142"/>
                    </a:cubicBezTo>
                    <a:cubicBezTo>
                      <a:pt x="430" y="142"/>
                      <a:pt x="429" y="142"/>
                      <a:pt x="429" y="142"/>
                    </a:cubicBezTo>
                    <a:cubicBezTo>
                      <a:pt x="428" y="142"/>
                      <a:pt x="428" y="142"/>
                      <a:pt x="427" y="142"/>
                    </a:cubicBezTo>
                    <a:cubicBezTo>
                      <a:pt x="427" y="142"/>
                      <a:pt x="427" y="141"/>
                      <a:pt x="427" y="141"/>
                    </a:cubicBezTo>
                    <a:cubicBezTo>
                      <a:pt x="427" y="140"/>
                      <a:pt x="427" y="140"/>
                      <a:pt x="426" y="140"/>
                    </a:cubicBezTo>
                    <a:cubicBezTo>
                      <a:pt x="426" y="140"/>
                      <a:pt x="426" y="140"/>
                      <a:pt x="426" y="140"/>
                    </a:cubicBezTo>
                    <a:cubicBezTo>
                      <a:pt x="426" y="140"/>
                      <a:pt x="426" y="140"/>
                      <a:pt x="425" y="139"/>
                    </a:cubicBezTo>
                    <a:cubicBezTo>
                      <a:pt x="425" y="139"/>
                      <a:pt x="426" y="139"/>
                      <a:pt x="426" y="139"/>
                    </a:cubicBezTo>
                    <a:cubicBezTo>
                      <a:pt x="425" y="139"/>
                      <a:pt x="425" y="139"/>
                      <a:pt x="425" y="139"/>
                    </a:cubicBezTo>
                    <a:cubicBezTo>
                      <a:pt x="425" y="140"/>
                      <a:pt x="424" y="140"/>
                      <a:pt x="424" y="141"/>
                    </a:cubicBezTo>
                    <a:cubicBezTo>
                      <a:pt x="424" y="141"/>
                      <a:pt x="424" y="141"/>
                      <a:pt x="424" y="141"/>
                    </a:cubicBezTo>
                    <a:cubicBezTo>
                      <a:pt x="424" y="142"/>
                      <a:pt x="424" y="142"/>
                      <a:pt x="424" y="142"/>
                    </a:cubicBezTo>
                    <a:cubicBezTo>
                      <a:pt x="423" y="142"/>
                      <a:pt x="423" y="142"/>
                      <a:pt x="423" y="142"/>
                    </a:cubicBezTo>
                    <a:cubicBezTo>
                      <a:pt x="422" y="142"/>
                      <a:pt x="422" y="142"/>
                      <a:pt x="422" y="142"/>
                    </a:cubicBezTo>
                    <a:cubicBezTo>
                      <a:pt x="421" y="142"/>
                      <a:pt x="421" y="142"/>
                      <a:pt x="420" y="142"/>
                    </a:cubicBezTo>
                    <a:cubicBezTo>
                      <a:pt x="420" y="142"/>
                      <a:pt x="419" y="143"/>
                      <a:pt x="419" y="143"/>
                    </a:cubicBezTo>
                    <a:cubicBezTo>
                      <a:pt x="419" y="143"/>
                      <a:pt x="418" y="143"/>
                      <a:pt x="418" y="144"/>
                    </a:cubicBezTo>
                    <a:cubicBezTo>
                      <a:pt x="418" y="143"/>
                      <a:pt x="419" y="143"/>
                      <a:pt x="419" y="142"/>
                    </a:cubicBezTo>
                    <a:cubicBezTo>
                      <a:pt x="419" y="142"/>
                      <a:pt x="419" y="141"/>
                      <a:pt x="419" y="141"/>
                    </a:cubicBezTo>
                    <a:cubicBezTo>
                      <a:pt x="419" y="141"/>
                      <a:pt x="419" y="141"/>
                      <a:pt x="419" y="141"/>
                    </a:cubicBezTo>
                    <a:cubicBezTo>
                      <a:pt x="419" y="140"/>
                      <a:pt x="419" y="140"/>
                      <a:pt x="419" y="139"/>
                    </a:cubicBezTo>
                    <a:cubicBezTo>
                      <a:pt x="418" y="139"/>
                      <a:pt x="418" y="139"/>
                      <a:pt x="418" y="139"/>
                    </a:cubicBezTo>
                    <a:cubicBezTo>
                      <a:pt x="418" y="139"/>
                      <a:pt x="418" y="139"/>
                      <a:pt x="417" y="139"/>
                    </a:cubicBezTo>
                    <a:cubicBezTo>
                      <a:pt x="417" y="139"/>
                      <a:pt x="417" y="139"/>
                      <a:pt x="417" y="139"/>
                    </a:cubicBezTo>
                    <a:cubicBezTo>
                      <a:pt x="417" y="139"/>
                      <a:pt x="416" y="139"/>
                      <a:pt x="416" y="139"/>
                    </a:cubicBezTo>
                    <a:cubicBezTo>
                      <a:pt x="415" y="139"/>
                      <a:pt x="415" y="139"/>
                      <a:pt x="415" y="139"/>
                    </a:cubicBezTo>
                    <a:cubicBezTo>
                      <a:pt x="415" y="138"/>
                      <a:pt x="415" y="138"/>
                      <a:pt x="415" y="138"/>
                    </a:cubicBezTo>
                    <a:cubicBezTo>
                      <a:pt x="415" y="138"/>
                      <a:pt x="415" y="138"/>
                      <a:pt x="414" y="138"/>
                    </a:cubicBezTo>
                    <a:cubicBezTo>
                      <a:pt x="414" y="138"/>
                      <a:pt x="414" y="137"/>
                      <a:pt x="415" y="137"/>
                    </a:cubicBezTo>
                    <a:cubicBezTo>
                      <a:pt x="414" y="137"/>
                      <a:pt x="414" y="137"/>
                      <a:pt x="414" y="137"/>
                    </a:cubicBezTo>
                    <a:cubicBezTo>
                      <a:pt x="413" y="137"/>
                      <a:pt x="413" y="137"/>
                      <a:pt x="413" y="137"/>
                    </a:cubicBezTo>
                    <a:cubicBezTo>
                      <a:pt x="413" y="136"/>
                      <a:pt x="413" y="136"/>
                      <a:pt x="413" y="136"/>
                    </a:cubicBezTo>
                    <a:cubicBezTo>
                      <a:pt x="412" y="136"/>
                      <a:pt x="412" y="135"/>
                      <a:pt x="411" y="135"/>
                    </a:cubicBezTo>
                    <a:cubicBezTo>
                      <a:pt x="411" y="135"/>
                      <a:pt x="411" y="135"/>
                      <a:pt x="411" y="135"/>
                    </a:cubicBezTo>
                    <a:cubicBezTo>
                      <a:pt x="411" y="134"/>
                      <a:pt x="411" y="134"/>
                      <a:pt x="411" y="133"/>
                    </a:cubicBezTo>
                    <a:cubicBezTo>
                      <a:pt x="411" y="133"/>
                      <a:pt x="412" y="133"/>
                      <a:pt x="412" y="132"/>
                    </a:cubicBezTo>
                    <a:cubicBezTo>
                      <a:pt x="412" y="132"/>
                      <a:pt x="412" y="132"/>
                      <a:pt x="412" y="131"/>
                    </a:cubicBezTo>
                    <a:cubicBezTo>
                      <a:pt x="412" y="131"/>
                      <a:pt x="412" y="131"/>
                      <a:pt x="412" y="131"/>
                    </a:cubicBezTo>
                    <a:cubicBezTo>
                      <a:pt x="412" y="130"/>
                      <a:pt x="413" y="130"/>
                      <a:pt x="413" y="129"/>
                    </a:cubicBezTo>
                    <a:cubicBezTo>
                      <a:pt x="413" y="129"/>
                      <a:pt x="413" y="128"/>
                      <a:pt x="412" y="127"/>
                    </a:cubicBezTo>
                    <a:cubicBezTo>
                      <a:pt x="412" y="127"/>
                      <a:pt x="412" y="127"/>
                      <a:pt x="412" y="127"/>
                    </a:cubicBezTo>
                    <a:cubicBezTo>
                      <a:pt x="412" y="127"/>
                      <a:pt x="412" y="127"/>
                      <a:pt x="412" y="127"/>
                    </a:cubicBezTo>
                    <a:cubicBezTo>
                      <a:pt x="412" y="126"/>
                      <a:pt x="412" y="126"/>
                      <a:pt x="412" y="125"/>
                    </a:cubicBezTo>
                    <a:cubicBezTo>
                      <a:pt x="412" y="125"/>
                      <a:pt x="412" y="125"/>
                      <a:pt x="413" y="125"/>
                    </a:cubicBezTo>
                    <a:cubicBezTo>
                      <a:pt x="413" y="124"/>
                      <a:pt x="413" y="124"/>
                      <a:pt x="413" y="124"/>
                    </a:cubicBezTo>
                    <a:cubicBezTo>
                      <a:pt x="413" y="123"/>
                      <a:pt x="413" y="123"/>
                      <a:pt x="414" y="122"/>
                    </a:cubicBezTo>
                    <a:cubicBezTo>
                      <a:pt x="413" y="122"/>
                      <a:pt x="413" y="121"/>
                      <a:pt x="413" y="121"/>
                    </a:cubicBezTo>
                    <a:cubicBezTo>
                      <a:pt x="413" y="121"/>
                      <a:pt x="413" y="121"/>
                      <a:pt x="413" y="121"/>
                    </a:cubicBezTo>
                    <a:cubicBezTo>
                      <a:pt x="412" y="121"/>
                      <a:pt x="412" y="121"/>
                      <a:pt x="412" y="121"/>
                    </a:cubicBezTo>
                    <a:cubicBezTo>
                      <a:pt x="412" y="121"/>
                      <a:pt x="412" y="121"/>
                      <a:pt x="412" y="121"/>
                    </a:cubicBezTo>
                    <a:cubicBezTo>
                      <a:pt x="412" y="121"/>
                      <a:pt x="412" y="121"/>
                      <a:pt x="411" y="121"/>
                    </a:cubicBezTo>
                    <a:cubicBezTo>
                      <a:pt x="411" y="121"/>
                      <a:pt x="411" y="122"/>
                      <a:pt x="410" y="122"/>
                    </a:cubicBezTo>
                    <a:cubicBezTo>
                      <a:pt x="409" y="122"/>
                      <a:pt x="409" y="122"/>
                      <a:pt x="408" y="122"/>
                    </a:cubicBezTo>
                    <a:cubicBezTo>
                      <a:pt x="408" y="122"/>
                      <a:pt x="407" y="122"/>
                      <a:pt x="406" y="122"/>
                    </a:cubicBezTo>
                    <a:cubicBezTo>
                      <a:pt x="406" y="122"/>
                      <a:pt x="406" y="122"/>
                      <a:pt x="406" y="122"/>
                    </a:cubicBezTo>
                    <a:cubicBezTo>
                      <a:pt x="406" y="122"/>
                      <a:pt x="406" y="122"/>
                      <a:pt x="405" y="122"/>
                    </a:cubicBezTo>
                    <a:cubicBezTo>
                      <a:pt x="405" y="122"/>
                      <a:pt x="404" y="122"/>
                      <a:pt x="403" y="123"/>
                    </a:cubicBezTo>
                    <a:cubicBezTo>
                      <a:pt x="403" y="123"/>
                      <a:pt x="402" y="123"/>
                      <a:pt x="402" y="123"/>
                    </a:cubicBezTo>
                    <a:cubicBezTo>
                      <a:pt x="402" y="123"/>
                      <a:pt x="401" y="123"/>
                      <a:pt x="401" y="123"/>
                    </a:cubicBezTo>
                    <a:cubicBezTo>
                      <a:pt x="401" y="123"/>
                      <a:pt x="400" y="123"/>
                      <a:pt x="400" y="123"/>
                    </a:cubicBezTo>
                    <a:cubicBezTo>
                      <a:pt x="399" y="123"/>
                      <a:pt x="399" y="123"/>
                      <a:pt x="399" y="123"/>
                    </a:cubicBezTo>
                    <a:cubicBezTo>
                      <a:pt x="399" y="123"/>
                      <a:pt x="399" y="123"/>
                      <a:pt x="399" y="123"/>
                    </a:cubicBezTo>
                    <a:cubicBezTo>
                      <a:pt x="399" y="123"/>
                      <a:pt x="398" y="123"/>
                      <a:pt x="398" y="122"/>
                    </a:cubicBezTo>
                    <a:cubicBezTo>
                      <a:pt x="397" y="122"/>
                      <a:pt x="397" y="122"/>
                      <a:pt x="397" y="122"/>
                    </a:cubicBezTo>
                    <a:cubicBezTo>
                      <a:pt x="397" y="122"/>
                      <a:pt x="396" y="121"/>
                      <a:pt x="395" y="121"/>
                    </a:cubicBezTo>
                    <a:cubicBezTo>
                      <a:pt x="395" y="121"/>
                      <a:pt x="395" y="121"/>
                      <a:pt x="394" y="121"/>
                    </a:cubicBezTo>
                    <a:cubicBezTo>
                      <a:pt x="394" y="121"/>
                      <a:pt x="393" y="121"/>
                      <a:pt x="392" y="121"/>
                    </a:cubicBezTo>
                    <a:cubicBezTo>
                      <a:pt x="392" y="121"/>
                      <a:pt x="392" y="121"/>
                      <a:pt x="392" y="121"/>
                    </a:cubicBezTo>
                    <a:cubicBezTo>
                      <a:pt x="391" y="121"/>
                      <a:pt x="390" y="121"/>
                      <a:pt x="389" y="121"/>
                    </a:cubicBezTo>
                    <a:cubicBezTo>
                      <a:pt x="389" y="121"/>
                      <a:pt x="389" y="120"/>
                      <a:pt x="388" y="120"/>
                    </a:cubicBezTo>
                    <a:cubicBezTo>
                      <a:pt x="388" y="121"/>
                      <a:pt x="388" y="121"/>
                      <a:pt x="388" y="121"/>
                    </a:cubicBezTo>
                    <a:cubicBezTo>
                      <a:pt x="388" y="121"/>
                      <a:pt x="388" y="121"/>
                      <a:pt x="388" y="120"/>
                    </a:cubicBezTo>
                    <a:cubicBezTo>
                      <a:pt x="387" y="120"/>
                      <a:pt x="387" y="120"/>
                      <a:pt x="387" y="119"/>
                    </a:cubicBezTo>
                    <a:cubicBezTo>
                      <a:pt x="386" y="119"/>
                      <a:pt x="386" y="119"/>
                      <a:pt x="386" y="119"/>
                    </a:cubicBezTo>
                    <a:cubicBezTo>
                      <a:pt x="386" y="119"/>
                      <a:pt x="386" y="119"/>
                      <a:pt x="386" y="118"/>
                    </a:cubicBezTo>
                    <a:cubicBezTo>
                      <a:pt x="385" y="118"/>
                      <a:pt x="385" y="118"/>
                      <a:pt x="385" y="118"/>
                    </a:cubicBezTo>
                    <a:cubicBezTo>
                      <a:pt x="384" y="118"/>
                      <a:pt x="384" y="118"/>
                      <a:pt x="383" y="118"/>
                    </a:cubicBezTo>
                    <a:cubicBezTo>
                      <a:pt x="383" y="117"/>
                      <a:pt x="383" y="117"/>
                      <a:pt x="382" y="117"/>
                    </a:cubicBezTo>
                    <a:cubicBezTo>
                      <a:pt x="382" y="117"/>
                      <a:pt x="381" y="117"/>
                      <a:pt x="380" y="117"/>
                    </a:cubicBezTo>
                    <a:cubicBezTo>
                      <a:pt x="380" y="117"/>
                      <a:pt x="380" y="117"/>
                      <a:pt x="379" y="117"/>
                    </a:cubicBezTo>
                    <a:cubicBezTo>
                      <a:pt x="379" y="117"/>
                      <a:pt x="379" y="117"/>
                      <a:pt x="379" y="117"/>
                    </a:cubicBezTo>
                    <a:cubicBezTo>
                      <a:pt x="378" y="117"/>
                      <a:pt x="377" y="117"/>
                      <a:pt x="376" y="117"/>
                    </a:cubicBezTo>
                    <a:cubicBezTo>
                      <a:pt x="375" y="117"/>
                      <a:pt x="375" y="117"/>
                      <a:pt x="374" y="116"/>
                    </a:cubicBezTo>
                    <a:cubicBezTo>
                      <a:pt x="373" y="116"/>
                      <a:pt x="372" y="116"/>
                      <a:pt x="371" y="116"/>
                    </a:cubicBezTo>
                    <a:cubicBezTo>
                      <a:pt x="371" y="116"/>
                      <a:pt x="370" y="116"/>
                      <a:pt x="369" y="117"/>
                    </a:cubicBezTo>
                    <a:cubicBezTo>
                      <a:pt x="368" y="117"/>
                      <a:pt x="367" y="118"/>
                      <a:pt x="366" y="119"/>
                    </a:cubicBezTo>
                    <a:cubicBezTo>
                      <a:pt x="365" y="119"/>
                      <a:pt x="363" y="120"/>
                      <a:pt x="362" y="120"/>
                    </a:cubicBezTo>
                    <a:cubicBezTo>
                      <a:pt x="362" y="121"/>
                      <a:pt x="361" y="121"/>
                      <a:pt x="360" y="121"/>
                    </a:cubicBezTo>
                    <a:cubicBezTo>
                      <a:pt x="360" y="121"/>
                      <a:pt x="360" y="121"/>
                      <a:pt x="359" y="121"/>
                    </a:cubicBezTo>
                    <a:cubicBezTo>
                      <a:pt x="360" y="121"/>
                      <a:pt x="360" y="121"/>
                      <a:pt x="360" y="121"/>
                    </a:cubicBezTo>
                    <a:cubicBezTo>
                      <a:pt x="361" y="120"/>
                      <a:pt x="361" y="120"/>
                      <a:pt x="362" y="120"/>
                    </a:cubicBezTo>
                    <a:cubicBezTo>
                      <a:pt x="363" y="119"/>
                      <a:pt x="364" y="118"/>
                      <a:pt x="365" y="117"/>
                    </a:cubicBezTo>
                    <a:cubicBezTo>
                      <a:pt x="365" y="117"/>
                      <a:pt x="365" y="116"/>
                      <a:pt x="365" y="116"/>
                    </a:cubicBezTo>
                    <a:cubicBezTo>
                      <a:pt x="365" y="116"/>
                      <a:pt x="364" y="115"/>
                      <a:pt x="364" y="115"/>
                    </a:cubicBezTo>
                    <a:cubicBezTo>
                      <a:pt x="364" y="115"/>
                      <a:pt x="363" y="114"/>
                      <a:pt x="363" y="114"/>
                    </a:cubicBezTo>
                    <a:cubicBezTo>
                      <a:pt x="363" y="114"/>
                      <a:pt x="363" y="113"/>
                      <a:pt x="364" y="113"/>
                    </a:cubicBezTo>
                    <a:cubicBezTo>
                      <a:pt x="363" y="112"/>
                      <a:pt x="363" y="112"/>
                      <a:pt x="363" y="111"/>
                    </a:cubicBezTo>
                    <a:cubicBezTo>
                      <a:pt x="363" y="111"/>
                      <a:pt x="363" y="111"/>
                      <a:pt x="362" y="110"/>
                    </a:cubicBezTo>
                    <a:cubicBezTo>
                      <a:pt x="362" y="110"/>
                      <a:pt x="362" y="110"/>
                      <a:pt x="362" y="110"/>
                    </a:cubicBezTo>
                    <a:cubicBezTo>
                      <a:pt x="362" y="109"/>
                      <a:pt x="362" y="109"/>
                      <a:pt x="362" y="109"/>
                    </a:cubicBezTo>
                    <a:cubicBezTo>
                      <a:pt x="362" y="108"/>
                      <a:pt x="362" y="108"/>
                      <a:pt x="362" y="108"/>
                    </a:cubicBezTo>
                    <a:cubicBezTo>
                      <a:pt x="362" y="108"/>
                      <a:pt x="361" y="108"/>
                      <a:pt x="361" y="108"/>
                    </a:cubicBezTo>
                    <a:cubicBezTo>
                      <a:pt x="360" y="108"/>
                      <a:pt x="359" y="109"/>
                      <a:pt x="358" y="109"/>
                    </a:cubicBezTo>
                    <a:cubicBezTo>
                      <a:pt x="358" y="110"/>
                      <a:pt x="357" y="110"/>
                      <a:pt x="357" y="111"/>
                    </a:cubicBezTo>
                    <a:cubicBezTo>
                      <a:pt x="357" y="112"/>
                      <a:pt x="356" y="112"/>
                      <a:pt x="356" y="113"/>
                    </a:cubicBezTo>
                    <a:cubicBezTo>
                      <a:pt x="355" y="113"/>
                      <a:pt x="354" y="114"/>
                      <a:pt x="353" y="114"/>
                    </a:cubicBezTo>
                    <a:cubicBezTo>
                      <a:pt x="353" y="114"/>
                      <a:pt x="352" y="115"/>
                      <a:pt x="352" y="115"/>
                    </a:cubicBezTo>
                    <a:cubicBezTo>
                      <a:pt x="352" y="115"/>
                      <a:pt x="352" y="115"/>
                      <a:pt x="352" y="114"/>
                    </a:cubicBezTo>
                    <a:cubicBezTo>
                      <a:pt x="353" y="114"/>
                      <a:pt x="354" y="114"/>
                      <a:pt x="355" y="113"/>
                    </a:cubicBezTo>
                    <a:cubicBezTo>
                      <a:pt x="355" y="113"/>
                      <a:pt x="356" y="112"/>
                      <a:pt x="356" y="112"/>
                    </a:cubicBezTo>
                    <a:cubicBezTo>
                      <a:pt x="356" y="111"/>
                      <a:pt x="356" y="111"/>
                      <a:pt x="357" y="110"/>
                    </a:cubicBezTo>
                    <a:cubicBezTo>
                      <a:pt x="356" y="110"/>
                      <a:pt x="356" y="110"/>
                      <a:pt x="356" y="110"/>
                    </a:cubicBezTo>
                    <a:cubicBezTo>
                      <a:pt x="356" y="110"/>
                      <a:pt x="356" y="109"/>
                      <a:pt x="356" y="109"/>
                    </a:cubicBezTo>
                    <a:cubicBezTo>
                      <a:pt x="356" y="109"/>
                      <a:pt x="355" y="109"/>
                      <a:pt x="355" y="109"/>
                    </a:cubicBezTo>
                    <a:cubicBezTo>
                      <a:pt x="355" y="108"/>
                      <a:pt x="355" y="108"/>
                      <a:pt x="355" y="108"/>
                    </a:cubicBezTo>
                    <a:cubicBezTo>
                      <a:pt x="355" y="108"/>
                      <a:pt x="355" y="108"/>
                      <a:pt x="355" y="107"/>
                    </a:cubicBezTo>
                    <a:cubicBezTo>
                      <a:pt x="354" y="108"/>
                      <a:pt x="354" y="108"/>
                      <a:pt x="354" y="108"/>
                    </a:cubicBezTo>
                    <a:cubicBezTo>
                      <a:pt x="354" y="107"/>
                      <a:pt x="354" y="107"/>
                      <a:pt x="354" y="107"/>
                    </a:cubicBezTo>
                    <a:cubicBezTo>
                      <a:pt x="354" y="107"/>
                      <a:pt x="355" y="107"/>
                      <a:pt x="355" y="107"/>
                    </a:cubicBezTo>
                    <a:cubicBezTo>
                      <a:pt x="355" y="106"/>
                      <a:pt x="355" y="106"/>
                      <a:pt x="355" y="106"/>
                    </a:cubicBezTo>
                    <a:cubicBezTo>
                      <a:pt x="355" y="106"/>
                      <a:pt x="356" y="105"/>
                      <a:pt x="356" y="105"/>
                    </a:cubicBezTo>
                    <a:cubicBezTo>
                      <a:pt x="356" y="104"/>
                      <a:pt x="356" y="104"/>
                      <a:pt x="356" y="104"/>
                    </a:cubicBezTo>
                    <a:cubicBezTo>
                      <a:pt x="355" y="104"/>
                      <a:pt x="355" y="103"/>
                      <a:pt x="355" y="103"/>
                    </a:cubicBezTo>
                    <a:cubicBezTo>
                      <a:pt x="355" y="103"/>
                      <a:pt x="355" y="102"/>
                      <a:pt x="355" y="102"/>
                    </a:cubicBezTo>
                    <a:cubicBezTo>
                      <a:pt x="356" y="102"/>
                      <a:pt x="356" y="101"/>
                      <a:pt x="356" y="101"/>
                    </a:cubicBezTo>
                    <a:cubicBezTo>
                      <a:pt x="356" y="101"/>
                      <a:pt x="356" y="100"/>
                      <a:pt x="356" y="100"/>
                    </a:cubicBezTo>
                    <a:cubicBezTo>
                      <a:pt x="357" y="100"/>
                      <a:pt x="357" y="100"/>
                      <a:pt x="357" y="99"/>
                    </a:cubicBezTo>
                    <a:cubicBezTo>
                      <a:pt x="357" y="99"/>
                      <a:pt x="357" y="98"/>
                      <a:pt x="357" y="98"/>
                    </a:cubicBezTo>
                    <a:cubicBezTo>
                      <a:pt x="357" y="98"/>
                      <a:pt x="357" y="97"/>
                      <a:pt x="358" y="97"/>
                    </a:cubicBezTo>
                    <a:cubicBezTo>
                      <a:pt x="357" y="97"/>
                      <a:pt x="357" y="96"/>
                      <a:pt x="357" y="96"/>
                    </a:cubicBezTo>
                    <a:cubicBezTo>
                      <a:pt x="357" y="96"/>
                      <a:pt x="357" y="96"/>
                      <a:pt x="357" y="96"/>
                    </a:cubicBezTo>
                    <a:cubicBezTo>
                      <a:pt x="357" y="96"/>
                      <a:pt x="358" y="96"/>
                      <a:pt x="358" y="96"/>
                    </a:cubicBezTo>
                    <a:cubicBezTo>
                      <a:pt x="359" y="96"/>
                      <a:pt x="359" y="95"/>
                      <a:pt x="359" y="95"/>
                    </a:cubicBezTo>
                    <a:cubicBezTo>
                      <a:pt x="359" y="95"/>
                      <a:pt x="359" y="95"/>
                      <a:pt x="359" y="94"/>
                    </a:cubicBezTo>
                    <a:cubicBezTo>
                      <a:pt x="359" y="94"/>
                      <a:pt x="360" y="94"/>
                      <a:pt x="360" y="94"/>
                    </a:cubicBezTo>
                    <a:cubicBezTo>
                      <a:pt x="361" y="93"/>
                      <a:pt x="361" y="93"/>
                      <a:pt x="362" y="92"/>
                    </a:cubicBezTo>
                    <a:cubicBezTo>
                      <a:pt x="362" y="92"/>
                      <a:pt x="362" y="92"/>
                      <a:pt x="362" y="92"/>
                    </a:cubicBezTo>
                    <a:cubicBezTo>
                      <a:pt x="362" y="92"/>
                      <a:pt x="362" y="91"/>
                      <a:pt x="362" y="91"/>
                    </a:cubicBezTo>
                    <a:cubicBezTo>
                      <a:pt x="362" y="91"/>
                      <a:pt x="362" y="91"/>
                      <a:pt x="363" y="91"/>
                    </a:cubicBezTo>
                    <a:cubicBezTo>
                      <a:pt x="363" y="90"/>
                      <a:pt x="363" y="90"/>
                      <a:pt x="363" y="90"/>
                    </a:cubicBezTo>
                    <a:cubicBezTo>
                      <a:pt x="363" y="90"/>
                      <a:pt x="363" y="90"/>
                      <a:pt x="363" y="90"/>
                    </a:cubicBezTo>
                    <a:cubicBezTo>
                      <a:pt x="363" y="90"/>
                      <a:pt x="363" y="90"/>
                      <a:pt x="363" y="90"/>
                    </a:cubicBezTo>
                    <a:cubicBezTo>
                      <a:pt x="363" y="89"/>
                      <a:pt x="364" y="89"/>
                      <a:pt x="364" y="89"/>
                    </a:cubicBezTo>
                    <a:cubicBezTo>
                      <a:pt x="364" y="88"/>
                      <a:pt x="364" y="88"/>
                      <a:pt x="365" y="88"/>
                    </a:cubicBezTo>
                    <a:cubicBezTo>
                      <a:pt x="365" y="87"/>
                      <a:pt x="365" y="87"/>
                      <a:pt x="366" y="87"/>
                    </a:cubicBezTo>
                    <a:cubicBezTo>
                      <a:pt x="366" y="87"/>
                      <a:pt x="366" y="87"/>
                      <a:pt x="366" y="87"/>
                    </a:cubicBezTo>
                    <a:cubicBezTo>
                      <a:pt x="366" y="87"/>
                      <a:pt x="366" y="87"/>
                      <a:pt x="366" y="86"/>
                    </a:cubicBezTo>
                    <a:cubicBezTo>
                      <a:pt x="365" y="86"/>
                      <a:pt x="365" y="86"/>
                      <a:pt x="364" y="86"/>
                    </a:cubicBezTo>
                    <a:cubicBezTo>
                      <a:pt x="365" y="86"/>
                      <a:pt x="365" y="86"/>
                      <a:pt x="365" y="86"/>
                    </a:cubicBezTo>
                    <a:cubicBezTo>
                      <a:pt x="365" y="86"/>
                      <a:pt x="365" y="85"/>
                      <a:pt x="365" y="85"/>
                    </a:cubicBezTo>
                    <a:cubicBezTo>
                      <a:pt x="365" y="85"/>
                      <a:pt x="365" y="85"/>
                      <a:pt x="366" y="85"/>
                    </a:cubicBezTo>
                    <a:cubicBezTo>
                      <a:pt x="366" y="85"/>
                      <a:pt x="367" y="85"/>
                      <a:pt x="367" y="85"/>
                    </a:cubicBezTo>
                    <a:cubicBezTo>
                      <a:pt x="367" y="85"/>
                      <a:pt x="367" y="86"/>
                      <a:pt x="367" y="86"/>
                    </a:cubicBezTo>
                    <a:cubicBezTo>
                      <a:pt x="368" y="86"/>
                      <a:pt x="368" y="85"/>
                      <a:pt x="368" y="85"/>
                    </a:cubicBezTo>
                    <a:cubicBezTo>
                      <a:pt x="368" y="85"/>
                      <a:pt x="368" y="85"/>
                      <a:pt x="368" y="85"/>
                    </a:cubicBezTo>
                    <a:cubicBezTo>
                      <a:pt x="367" y="85"/>
                      <a:pt x="367" y="85"/>
                      <a:pt x="367" y="85"/>
                    </a:cubicBezTo>
                    <a:cubicBezTo>
                      <a:pt x="367" y="85"/>
                      <a:pt x="368" y="84"/>
                      <a:pt x="368" y="84"/>
                    </a:cubicBezTo>
                    <a:cubicBezTo>
                      <a:pt x="368" y="84"/>
                      <a:pt x="368" y="84"/>
                      <a:pt x="368" y="83"/>
                    </a:cubicBezTo>
                    <a:cubicBezTo>
                      <a:pt x="369" y="83"/>
                      <a:pt x="369" y="83"/>
                      <a:pt x="370" y="83"/>
                    </a:cubicBezTo>
                    <a:cubicBezTo>
                      <a:pt x="370" y="83"/>
                      <a:pt x="370" y="83"/>
                      <a:pt x="370" y="83"/>
                    </a:cubicBezTo>
                    <a:cubicBezTo>
                      <a:pt x="370" y="83"/>
                      <a:pt x="370" y="83"/>
                      <a:pt x="370" y="83"/>
                    </a:cubicBezTo>
                    <a:cubicBezTo>
                      <a:pt x="370" y="83"/>
                      <a:pt x="370" y="82"/>
                      <a:pt x="370" y="82"/>
                    </a:cubicBezTo>
                    <a:cubicBezTo>
                      <a:pt x="370" y="82"/>
                      <a:pt x="370" y="82"/>
                      <a:pt x="371" y="82"/>
                    </a:cubicBezTo>
                    <a:cubicBezTo>
                      <a:pt x="371" y="83"/>
                      <a:pt x="371" y="83"/>
                      <a:pt x="371" y="83"/>
                    </a:cubicBezTo>
                    <a:cubicBezTo>
                      <a:pt x="371" y="83"/>
                      <a:pt x="371" y="82"/>
                      <a:pt x="372" y="82"/>
                    </a:cubicBezTo>
                    <a:cubicBezTo>
                      <a:pt x="372" y="82"/>
                      <a:pt x="372" y="82"/>
                      <a:pt x="372" y="82"/>
                    </a:cubicBezTo>
                    <a:cubicBezTo>
                      <a:pt x="371" y="82"/>
                      <a:pt x="371" y="81"/>
                      <a:pt x="371" y="81"/>
                    </a:cubicBezTo>
                    <a:cubicBezTo>
                      <a:pt x="371" y="81"/>
                      <a:pt x="371" y="81"/>
                      <a:pt x="371" y="81"/>
                    </a:cubicBezTo>
                    <a:cubicBezTo>
                      <a:pt x="371" y="81"/>
                      <a:pt x="371" y="81"/>
                      <a:pt x="371" y="81"/>
                    </a:cubicBezTo>
                    <a:cubicBezTo>
                      <a:pt x="372" y="81"/>
                      <a:pt x="373" y="81"/>
                      <a:pt x="373" y="81"/>
                    </a:cubicBezTo>
                    <a:cubicBezTo>
                      <a:pt x="373" y="81"/>
                      <a:pt x="373" y="80"/>
                      <a:pt x="373" y="80"/>
                    </a:cubicBezTo>
                    <a:cubicBezTo>
                      <a:pt x="373" y="80"/>
                      <a:pt x="372" y="80"/>
                      <a:pt x="372" y="80"/>
                    </a:cubicBezTo>
                    <a:cubicBezTo>
                      <a:pt x="372" y="80"/>
                      <a:pt x="372" y="80"/>
                      <a:pt x="371" y="80"/>
                    </a:cubicBezTo>
                    <a:cubicBezTo>
                      <a:pt x="372" y="80"/>
                      <a:pt x="372" y="80"/>
                      <a:pt x="372" y="80"/>
                    </a:cubicBezTo>
                    <a:cubicBezTo>
                      <a:pt x="372" y="79"/>
                      <a:pt x="372" y="79"/>
                      <a:pt x="372" y="79"/>
                    </a:cubicBezTo>
                    <a:cubicBezTo>
                      <a:pt x="372" y="79"/>
                      <a:pt x="372" y="80"/>
                      <a:pt x="372" y="80"/>
                    </a:cubicBezTo>
                    <a:cubicBezTo>
                      <a:pt x="373" y="80"/>
                      <a:pt x="373" y="80"/>
                      <a:pt x="373" y="80"/>
                    </a:cubicBezTo>
                    <a:cubicBezTo>
                      <a:pt x="374" y="80"/>
                      <a:pt x="374" y="80"/>
                      <a:pt x="374" y="80"/>
                    </a:cubicBezTo>
                    <a:cubicBezTo>
                      <a:pt x="374" y="79"/>
                      <a:pt x="375" y="79"/>
                      <a:pt x="375" y="79"/>
                    </a:cubicBezTo>
                    <a:cubicBezTo>
                      <a:pt x="374" y="79"/>
                      <a:pt x="374" y="78"/>
                      <a:pt x="373" y="78"/>
                    </a:cubicBezTo>
                    <a:cubicBezTo>
                      <a:pt x="373" y="78"/>
                      <a:pt x="372" y="77"/>
                      <a:pt x="372" y="77"/>
                    </a:cubicBezTo>
                    <a:cubicBezTo>
                      <a:pt x="372" y="77"/>
                      <a:pt x="371" y="77"/>
                      <a:pt x="371" y="76"/>
                    </a:cubicBezTo>
                    <a:cubicBezTo>
                      <a:pt x="371" y="76"/>
                      <a:pt x="371" y="76"/>
                      <a:pt x="371" y="76"/>
                    </a:cubicBezTo>
                    <a:cubicBezTo>
                      <a:pt x="371" y="76"/>
                      <a:pt x="371" y="75"/>
                      <a:pt x="370" y="75"/>
                    </a:cubicBezTo>
                    <a:cubicBezTo>
                      <a:pt x="370" y="75"/>
                      <a:pt x="371" y="75"/>
                      <a:pt x="371" y="75"/>
                    </a:cubicBezTo>
                    <a:cubicBezTo>
                      <a:pt x="371" y="75"/>
                      <a:pt x="371" y="75"/>
                      <a:pt x="372" y="75"/>
                    </a:cubicBezTo>
                    <a:cubicBezTo>
                      <a:pt x="372" y="76"/>
                      <a:pt x="372" y="76"/>
                      <a:pt x="372" y="76"/>
                    </a:cubicBezTo>
                    <a:cubicBezTo>
                      <a:pt x="373" y="76"/>
                      <a:pt x="374" y="77"/>
                      <a:pt x="374" y="77"/>
                    </a:cubicBezTo>
                    <a:cubicBezTo>
                      <a:pt x="375" y="77"/>
                      <a:pt x="376" y="77"/>
                      <a:pt x="377" y="77"/>
                    </a:cubicBezTo>
                    <a:cubicBezTo>
                      <a:pt x="377" y="77"/>
                      <a:pt x="377" y="77"/>
                      <a:pt x="378" y="77"/>
                    </a:cubicBezTo>
                    <a:cubicBezTo>
                      <a:pt x="378" y="77"/>
                      <a:pt x="379" y="77"/>
                      <a:pt x="379" y="77"/>
                    </a:cubicBezTo>
                    <a:cubicBezTo>
                      <a:pt x="379" y="76"/>
                      <a:pt x="380" y="76"/>
                      <a:pt x="380" y="76"/>
                    </a:cubicBezTo>
                    <a:cubicBezTo>
                      <a:pt x="380" y="76"/>
                      <a:pt x="380" y="76"/>
                      <a:pt x="381" y="76"/>
                    </a:cubicBezTo>
                    <a:cubicBezTo>
                      <a:pt x="381" y="75"/>
                      <a:pt x="381" y="75"/>
                      <a:pt x="382" y="74"/>
                    </a:cubicBezTo>
                    <a:cubicBezTo>
                      <a:pt x="382" y="74"/>
                      <a:pt x="382" y="73"/>
                      <a:pt x="382" y="73"/>
                    </a:cubicBezTo>
                    <a:cubicBezTo>
                      <a:pt x="381" y="72"/>
                      <a:pt x="380" y="72"/>
                      <a:pt x="379" y="72"/>
                    </a:cubicBezTo>
                    <a:cubicBezTo>
                      <a:pt x="379" y="71"/>
                      <a:pt x="379" y="71"/>
                      <a:pt x="379" y="71"/>
                    </a:cubicBezTo>
                    <a:cubicBezTo>
                      <a:pt x="378" y="71"/>
                      <a:pt x="378" y="71"/>
                      <a:pt x="378" y="71"/>
                    </a:cubicBezTo>
                    <a:cubicBezTo>
                      <a:pt x="378" y="71"/>
                      <a:pt x="377" y="71"/>
                      <a:pt x="377" y="71"/>
                    </a:cubicBezTo>
                    <a:cubicBezTo>
                      <a:pt x="377" y="71"/>
                      <a:pt x="377" y="71"/>
                      <a:pt x="376" y="72"/>
                    </a:cubicBezTo>
                    <a:cubicBezTo>
                      <a:pt x="376" y="72"/>
                      <a:pt x="375" y="72"/>
                      <a:pt x="374" y="72"/>
                    </a:cubicBezTo>
                    <a:cubicBezTo>
                      <a:pt x="374" y="73"/>
                      <a:pt x="374" y="73"/>
                      <a:pt x="374" y="73"/>
                    </a:cubicBezTo>
                    <a:cubicBezTo>
                      <a:pt x="374" y="73"/>
                      <a:pt x="374" y="73"/>
                      <a:pt x="373" y="73"/>
                    </a:cubicBezTo>
                    <a:cubicBezTo>
                      <a:pt x="373" y="72"/>
                      <a:pt x="373" y="72"/>
                      <a:pt x="373" y="72"/>
                    </a:cubicBezTo>
                    <a:cubicBezTo>
                      <a:pt x="373" y="72"/>
                      <a:pt x="374" y="72"/>
                      <a:pt x="374" y="72"/>
                    </a:cubicBezTo>
                    <a:cubicBezTo>
                      <a:pt x="374" y="72"/>
                      <a:pt x="375" y="72"/>
                      <a:pt x="375" y="72"/>
                    </a:cubicBezTo>
                    <a:cubicBezTo>
                      <a:pt x="376" y="71"/>
                      <a:pt x="376" y="71"/>
                      <a:pt x="376" y="71"/>
                    </a:cubicBezTo>
                    <a:cubicBezTo>
                      <a:pt x="376" y="71"/>
                      <a:pt x="376" y="71"/>
                      <a:pt x="376" y="70"/>
                    </a:cubicBezTo>
                    <a:cubicBezTo>
                      <a:pt x="375" y="70"/>
                      <a:pt x="375" y="70"/>
                      <a:pt x="374" y="70"/>
                    </a:cubicBezTo>
                    <a:cubicBezTo>
                      <a:pt x="373" y="70"/>
                      <a:pt x="372" y="70"/>
                      <a:pt x="371" y="69"/>
                    </a:cubicBezTo>
                    <a:cubicBezTo>
                      <a:pt x="371" y="69"/>
                      <a:pt x="371" y="69"/>
                      <a:pt x="371" y="69"/>
                    </a:cubicBezTo>
                    <a:cubicBezTo>
                      <a:pt x="371" y="70"/>
                      <a:pt x="371" y="70"/>
                      <a:pt x="371" y="70"/>
                    </a:cubicBezTo>
                    <a:cubicBezTo>
                      <a:pt x="371" y="70"/>
                      <a:pt x="371" y="70"/>
                      <a:pt x="371" y="70"/>
                    </a:cubicBezTo>
                    <a:cubicBezTo>
                      <a:pt x="371" y="70"/>
                      <a:pt x="371" y="70"/>
                      <a:pt x="371" y="71"/>
                    </a:cubicBezTo>
                    <a:cubicBezTo>
                      <a:pt x="370" y="70"/>
                      <a:pt x="370" y="70"/>
                      <a:pt x="370" y="70"/>
                    </a:cubicBezTo>
                    <a:cubicBezTo>
                      <a:pt x="369" y="70"/>
                      <a:pt x="369" y="70"/>
                      <a:pt x="369" y="69"/>
                    </a:cubicBezTo>
                    <a:cubicBezTo>
                      <a:pt x="369" y="69"/>
                      <a:pt x="370" y="69"/>
                      <a:pt x="370" y="69"/>
                    </a:cubicBezTo>
                    <a:cubicBezTo>
                      <a:pt x="370" y="69"/>
                      <a:pt x="370" y="69"/>
                      <a:pt x="370" y="68"/>
                    </a:cubicBezTo>
                    <a:cubicBezTo>
                      <a:pt x="370" y="68"/>
                      <a:pt x="370" y="68"/>
                      <a:pt x="370" y="69"/>
                    </a:cubicBezTo>
                    <a:cubicBezTo>
                      <a:pt x="371" y="69"/>
                      <a:pt x="372" y="69"/>
                      <a:pt x="372" y="69"/>
                    </a:cubicBezTo>
                    <a:cubicBezTo>
                      <a:pt x="372" y="69"/>
                      <a:pt x="373" y="69"/>
                      <a:pt x="373" y="69"/>
                    </a:cubicBezTo>
                    <a:cubicBezTo>
                      <a:pt x="373" y="69"/>
                      <a:pt x="374" y="70"/>
                      <a:pt x="374" y="70"/>
                    </a:cubicBezTo>
                    <a:cubicBezTo>
                      <a:pt x="375" y="70"/>
                      <a:pt x="376" y="70"/>
                      <a:pt x="376" y="70"/>
                    </a:cubicBezTo>
                    <a:cubicBezTo>
                      <a:pt x="377" y="70"/>
                      <a:pt x="378" y="70"/>
                      <a:pt x="379" y="70"/>
                    </a:cubicBezTo>
                    <a:cubicBezTo>
                      <a:pt x="379" y="70"/>
                      <a:pt x="380" y="70"/>
                      <a:pt x="380" y="71"/>
                    </a:cubicBezTo>
                    <a:cubicBezTo>
                      <a:pt x="380" y="71"/>
                      <a:pt x="381" y="71"/>
                      <a:pt x="381" y="71"/>
                    </a:cubicBezTo>
                    <a:cubicBezTo>
                      <a:pt x="381" y="71"/>
                      <a:pt x="381" y="71"/>
                      <a:pt x="381" y="71"/>
                    </a:cubicBezTo>
                    <a:cubicBezTo>
                      <a:pt x="382" y="71"/>
                      <a:pt x="382" y="71"/>
                      <a:pt x="383" y="71"/>
                    </a:cubicBezTo>
                    <a:cubicBezTo>
                      <a:pt x="383" y="71"/>
                      <a:pt x="383" y="71"/>
                      <a:pt x="383" y="71"/>
                    </a:cubicBezTo>
                    <a:cubicBezTo>
                      <a:pt x="383" y="71"/>
                      <a:pt x="383" y="71"/>
                      <a:pt x="383" y="71"/>
                    </a:cubicBezTo>
                    <a:cubicBezTo>
                      <a:pt x="383" y="70"/>
                      <a:pt x="384" y="70"/>
                      <a:pt x="384" y="70"/>
                    </a:cubicBezTo>
                    <a:cubicBezTo>
                      <a:pt x="384" y="70"/>
                      <a:pt x="384" y="70"/>
                      <a:pt x="383" y="70"/>
                    </a:cubicBezTo>
                    <a:cubicBezTo>
                      <a:pt x="383" y="69"/>
                      <a:pt x="383" y="69"/>
                      <a:pt x="383" y="69"/>
                    </a:cubicBezTo>
                    <a:cubicBezTo>
                      <a:pt x="384" y="69"/>
                      <a:pt x="384" y="69"/>
                      <a:pt x="384" y="70"/>
                    </a:cubicBezTo>
                    <a:cubicBezTo>
                      <a:pt x="385" y="70"/>
                      <a:pt x="385" y="70"/>
                      <a:pt x="385" y="70"/>
                    </a:cubicBezTo>
                    <a:cubicBezTo>
                      <a:pt x="385" y="70"/>
                      <a:pt x="385" y="70"/>
                      <a:pt x="386" y="70"/>
                    </a:cubicBezTo>
                    <a:cubicBezTo>
                      <a:pt x="386" y="69"/>
                      <a:pt x="386" y="69"/>
                      <a:pt x="387" y="68"/>
                    </a:cubicBezTo>
                    <a:cubicBezTo>
                      <a:pt x="386" y="68"/>
                      <a:pt x="386" y="68"/>
                      <a:pt x="386" y="67"/>
                    </a:cubicBezTo>
                    <a:cubicBezTo>
                      <a:pt x="386" y="67"/>
                      <a:pt x="386" y="67"/>
                      <a:pt x="386" y="67"/>
                    </a:cubicBezTo>
                    <a:cubicBezTo>
                      <a:pt x="386" y="66"/>
                      <a:pt x="386" y="66"/>
                      <a:pt x="386" y="66"/>
                    </a:cubicBezTo>
                    <a:cubicBezTo>
                      <a:pt x="386" y="66"/>
                      <a:pt x="386" y="66"/>
                      <a:pt x="387" y="67"/>
                    </a:cubicBezTo>
                    <a:cubicBezTo>
                      <a:pt x="387" y="67"/>
                      <a:pt x="387" y="67"/>
                      <a:pt x="387" y="67"/>
                    </a:cubicBezTo>
                    <a:cubicBezTo>
                      <a:pt x="387" y="67"/>
                      <a:pt x="387" y="66"/>
                      <a:pt x="387" y="66"/>
                    </a:cubicBezTo>
                    <a:cubicBezTo>
                      <a:pt x="388" y="65"/>
                      <a:pt x="388" y="65"/>
                      <a:pt x="388" y="65"/>
                    </a:cubicBezTo>
                    <a:cubicBezTo>
                      <a:pt x="389" y="65"/>
                      <a:pt x="389" y="65"/>
                      <a:pt x="389" y="65"/>
                    </a:cubicBezTo>
                    <a:cubicBezTo>
                      <a:pt x="389" y="65"/>
                      <a:pt x="389" y="65"/>
                      <a:pt x="389" y="65"/>
                    </a:cubicBezTo>
                    <a:cubicBezTo>
                      <a:pt x="389" y="66"/>
                      <a:pt x="389" y="66"/>
                      <a:pt x="389" y="66"/>
                    </a:cubicBezTo>
                    <a:cubicBezTo>
                      <a:pt x="389" y="66"/>
                      <a:pt x="389" y="66"/>
                      <a:pt x="389" y="66"/>
                    </a:cubicBezTo>
                    <a:cubicBezTo>
                      <a:pt x="389" y="66"/>
                      <a:pt x="389" y="67"/>
                      <a:pt x="390" y="67"/>
                    </a:cubicBezTo>
                    <a:cubicBezTo>
                      <a:pt x="390" y="66"/>
                      <a:pt x="390" y="66"/>
                      <a:pt x="390" y="66"/>
                    </a:cubicBezTo>
                    <a:cubicBezTo>
                      <a:pt x="390" y="66"/>
                      <a:pt x="391" y="66"/>
                      <a:pt x="391" y="66"/>
                    </a:cubicBezTo>
                    <a:cubicBezTo>
                      <a:pt x="392" y="66"/>
                      <a:pt x="392" y="66"/>
                      <a:pt x="393" y="67"/>
                    </a:cubicBezTo>
                    <a:cubicBezTo>
                      <a:pt x="393" y="67"/>
                      <a:pt x="393" y="66"/>
                      <a:pt x="393" y="66"/>
                    </a:cubicBezTo>
                    <a:cubicBezTo>
                      <a:pt x="393" y="66"/>
                      <a:pt x="393" y="66"/>
                      <a:pt x="393" y="66"/>
                    </a:cubicBezTo>
                    <a:cubicBezTo>
                      <a:pt x="394" y="66"/>
                      <a:pt x="394" y="66"/>
                      <a:pt x="394" y="66"/>
                    </a:cubicBezTo>
                    <a:cubicBezTo>
                      <a:pt x="394" y="66"/>
                      <a:pt x="395" y="66"/>
                      <a:pt x="395" y="66"/>
                    </a:cubicBezTo>
                    <a:cubicBezTo>
                      <a:pt x="395" y="65"/>
                      <a:pt x="395" y="65"/>
                      <a:pt x="396" y="65"/>
                    </a:cubicBezTo>
                    <a:cubicBezTo>
                      <a:pt x="396" y="64"/>
                      <a:pt x="397" y="64"/>
                      <a:pt x="397" y="64"/>
                    </a:cubicBezTo>
                    <a:cubicBezTo>
                      <a:pt x="398" y="63"/>
                      <a:pt x="399" y="62"/>
                      <a:pt x="400" y="60"/>
                    </a:cubicBezTo>
                    <a:cubicBezTo>
                      <a:pt x="400" y="60"/>
                      <a:pt x="400" y="60"/>
                      <a:pt x="400" y="60"/>
                    </a:cubicBezTo>
                    <a:cubicBezTo>
                      <a:pt x="400" y="60"/>
                      <a:pt x="400" y="60"/>
                      <a:pt x="400" y="60"/>
                    </a:cubicBezTo>
                    <a:cubicBezTo>
                      <a:pt x="401" y="60"/>
                      <a:pt x="401" y="60"/>
                      <a:pt x="401" y="60"/>
                    </a:cubicBezTo>
                    <a:cubicBezTo>
                      <a:pt x="401" y="59"/>
                      <a:pt x="402" y="59"/>
                      <a:pt x="402" y="58"/>
                    </a:cubicBezTo>
                    <a:cubicBezTo>
                      <a:pt x="402" y="58"/>
                      <a:pt x="403" y="58"/>
                      <a:pt x="403" y="58"/>
                    </a:cubicBezTo>
                    <a:cubicBezTo>
                      <a:pt x="403" y="57"/>
                      <a:pt x="404" y="57"/>
                      <a:pt x="404" y="57"/>
                    </a:cubicBezTo>
                    <a:cubicBezTo>
                      <a:pt x="404" y="57"/>
                      <a:pt x="404" y="56"/>
                      <a:pt x="404" y="56"/>
                    </a:cubicBezTo>
                    <a:cubicBezTo>
                      <a:pt x="404" y="56"/>
                      <a:pt x="404" y="56"/>
                      <a:pt x="404" y="56"/>
                    </a:cubicBezTo>
                    <a:cubicBezTo>
                      <a:pt x="403" y="56"/>
                      <a:pt x="401" y="56"/>
                      <a:pt x="400" y="56"/>
                    </a:cubicBezTo>
                    <a:cubicBezTo>
                      <a:pt x="399" y="56"/>
                      <a:pt x="398" y="56"/>
                      <a:pt x="398" y="56"/>
                    </a:cubicBezTo>
                    <a:cubicBezTo>
                      <a:pt x="397" y="56"/>
                      <a:pt x="396" y="56"/>
                      <a:pt x="395" y="56"/>
                    </a:cubicBezTo>
                    <a:cubicBezTo>
                      <a:pt x="395" y="56"/>
                      <a:pt x="395" y="56"/>
                      <a:pt x="394" y="55"/>
                    </a:cubicBezTo>
                    <a:cubicBezTo>
                      <a:pt x="394" y="55"/>
                      <a:pt x="393" y="54"/>
                      <a:pt x="393" y="54"/>
                    </a:cubicBezTo>
                    <a:cubicBezTo>
                      <a:pt x="393" y="54"/>
                      <a:pt x="392" y="54"/>
                      <a:pt x="392" y="54"/>
                    </a:cubicBezTo>
                    <a:cubicBezTo>
                      <a:pt x="392" y="54"/>
                      <a:pt x="392" y="53"/>
                      <a:pt x="392" y="53"/>
                    </a:cubicBezTo>
                    <a:cubicBezTo>
                      <a:pt x="392" y="53"/>
                      <a:pt x="392" y="53"/>
                      <a:pt x="391" y="53"/>
                    </a:cubicBezTo>
                    <a:cubicBezTo>
                      <a:pt x="392" y="53"/>
                      <a:pt x="392" y="53"/>
                      <a:pt x="392" y="52"/>
                    </a:cubicBezTo>
                    <a:cubicBezTo>
                      <a:pt x="392" y="52"/>
                      <a:pt x="392" y="52"/>
                      <a:pt x="392" y="52"/>
                    </a:cubicBezTo>
                    <a:cubicBezTo>
                      <a:pt x="392" y="52"/>
                      <a:pt x="392" y="52"/>
                      <a:pt x="392" y="52"/>
                    </a:cubicBezTo>
                    <a:cubicBezTo>
                      <a:pt x="392" y="52"/>
                      <a:pt x="392" y="52"/>
                      <a:pt x="391" y="52"/>
                    </a:cubicBezTo>
                    <a:cubicBezTo>
                      <a:pt x="391" y="52"/>
                      <a:pt x="390" y="52"/>
                      <a:pt x="389" y="52"/>
                    </a:cubicBezTo>
                    <a:cubicBezTo>
                      <a:pt x="388" y="52"/>
                      <a:pt x="387" y="52"/>
                      <a:pt x="386" y="52"/>
                    </a:cubicBezTo>
                    <a:cubicBezTo>
                      <a:pt x="386" y="53"/>
                      <a:pt x="386" y="53"/>
                      <a:pt x="386" y="53"/>
                    </a:cubicBezTo>
                    <a:cubicBezTo>
                      <a:pt x="386" y="53"/>
                      <a:pt x="386" y="53"/>
                      <a:pt x="385" y="53"/>
                    </a:cubicBezTo>
                    <a:cubicBezTo>
                      <a:pt x="385" y="53"/>
                      <a:pt x="385" y="53"/>
                      <a:pt x="385" y="53"/>
                    </a:cubicBezTo>
                    <a:cubicBezTo>
                      <a:pt x="385" y="53"/>
                      <a:pt x="385" y="52"/>
                      <a:pt x="385" y="52"/>
                    </a:cubicBezTo>
                    <a:cubicBezTo>
                      <a:pt x="385" y="52"/>
                      <a:pt x="385" y="52"/>
                      <a:pt x="386" y="52"/>
                    </a:cubicBezTo>
                    <a:cubicBezTo>
                      <a:pt x="386" y="52"/>
                      <a:pt x="387" y="52"/>
                      <a:pt x="388" y="52"/>
                    </a:cubicBezTo>
                    <a:cubicBezTo>
                      <a:pt x="389" y="52"/>
                      <a:pt x="389" y="52"/>
                      <a:pt x="390" y="52"/>
                    </a:cubicBezTo>
                    <a:cubicBezTo>
                      <a:pt x="391" y="52"/>
                      <a:pt x="392" y="52"/>
                      <a:pt x="392" y="51"/>
                    </a:cubicBezTo>
                    <a:cubicBezTo>
                      <a:pt x="393" y="51"/>
                      <a:pt x="393" y="52"/>
                      <a:pt x="394" y="52"/>
                    </a:cubicBezTo>
                    <a:cubicBezTo>
                      <a:pt x="394" y="52"/>
                      <a:pt x="395" y="52"/>
                      <a:pt x="396" y="53"/>
                    </a:cubicBezTo>
                    <a:cubicBezTo>
                      <a:pt x="396" y="53"/>
                      <a:pt x="396" y="53"/>
                      <a:pt x="397" y="53"/>
                    </a:cubicBezTo>
                    <a:cubicBezTo>
                      <a:pt x="397" y="53"/>
                      <a:pt x="397" y="53"/>
                      <a:pt x="397" y="53"/>
                    </a:cubicBezTo>
                    <a:cubicBezTo>
                      <a:pt x="397" y="53"/>
                      <a:pt x="397" y="53"/>
                      <a:pt x="397" y="53"/>
                    </a:cubicBezTo>
                    <a:cubicBezTo>
                      <a:pt x="397" y="53"/>
                      <a:pt x="397" y="53"/>
                      <a:pt x="396" y="54"/>
                    </a:cubicBezTo>
                    <a:cubicBezTo>
                      <a:pt x="396" y="54"/>
                      <a:pt x="396" y="54"/>
                      <a:pt x="396" y="54"/>
                    </a:cubicBezTo>
                    <a:cubicBezTo>
                      <a:pt x="397" y="54"/>
                      <a:pt x="398" y="54"/>
                      <a:pt x="398" y="54"/>
                    </a:cubicBezTo>
                    <a:cubicBezTo>
                      <a:pt x="399" y="54"/>
                      <a:pt x="399" y="54"/>
                      <a:pt x="399" y="55"/>
                    </a:cubicBezTo>
                    <a:cubicBezTo>
                      <a:pt x="399" y="55"/>
                      <a:pt x="400" y="55"/>
                      <a:pt x="400" y="55"/>
                    </a:cubicBezTo>
                    <a:cubicBezTo>
                      <a:pt x="401" y="55"/>
                      <a:pt x="402" y="55"/>
                      <a:pt x="404" y="55"/>
                    </a:cubicBezTo>
                    <a:cubicBezTo>
                      <a:pt x="404" y="55"/>
                      <a:pt x="404" y="54"/>
                      <a:pt x="405" y="54"/>
                    </a:cubicBezTo>
                    <a:cubicBezTo>
                      <a:pt x="405" y="54"/>
                      <a:pt x="405" y="54"/>
                      <a:pt x="405" y="53"/>
                    </a:cubicBezTo>
                    <a:cubicBezTo>
                      <a:pt x="405" y="53"/>
                      <a:pt x="405" y="53"/>
                      <a:pt x="406" y="53"/>
                    </a:cubicBezTo>
                    <a:cubicBezTo>
                      <a:pt x="406" y="53"/>
                      <a:pt x="406" y="53"/>
                      <a:pt x="406" y="53"/>
                    </a:cubicBezTo>
                    <a:cubicBezTo>
                      <a:pt x="407" y="52"/>
                      <a:pt x="407" y="52"/>
                      <a:pt x="408" y="51"/>
                    </a:cubicBezTo>
                    <a:cubicBezTo>
                      <a:pt x="408" y="51"/>
                      <a:pt x="408" y="51"/>
                      <a:pt x="408" y="50"/>
                    </a:cubicBezTo>
                    <a:cubicBezTo>
                      <a:pt x="409" y="50"/>
                      <a:pt x="410" y="49"/>
                      <a:pt x="411" y="48"/>
                    </a:cubicBezTo>
                    <a:cubicBezTo>
                      <a:pt x="411" y="48"/>
                      <a:pt x="411" y="48"/>
                      <a:pt x="411" y="48"/>
                    </a:cubicBezTo>
                    <a:cubicBezTo>
                      <a:pt x="412" y="48"/>
                      <a:pt x="412" y="47"/>
                      <a:pt x="412" y="47"/>
                    </a:cubicBezTo>
                    <a:cubicBezTo>
                      <a:pt x="412" y="47"/>
                      <a:pt x="412" y="46"/>
                      <a:pt x="411" y="46"/>
                    </a:cubicBezTo>
                    <a:cubicBezTo>
                      <a:pt x="411" y="46"/>
                      <a:pt x="410" y="46"/>
                      <a:pt x="410" y="46"/>
                    </a:cubicBezTo>
                    <a:cubicBezTo>
                      <a:pt x="410" y="46"/>
                      <a:pt x="409" y="46"/>
                      <a:pt x="409" y="46"/>
                    </a:cubicBezTo>
                    <a:cubicBezTo>
                      <a:pt x="409" y="46"/>
                      <a:pt x="409" y="46"/>
                      <a:pt x="409" y="45"/>
                    </a:cubicBezTo>
                    <a:cubicBezTo>
                      <a:pt x="409" y="45"/>
                      <a:pt x="409" y="45"/>
                      <a:pt x="409" y="45"/>
                    </a:cubicBezTo>
                    <a:cubicBezTo>
                      <a:pt x="409" y="45"/>
                      <a:pt x="409" y="45"/>
                      <a:pt x="409" y="45"/>
                    </a:cubicBezTo>
                    <a:cubicBezTo>
                      <a:pt x="409" y="44"/>
                      <a:pt x="409" y="44"/>
                      <a:pt x="409" y="44"/>
                    </a:cubicBezTo>
                    <a:cubicBezTo>
                      <a:pt x="410" y="44"/>
                      <a:pt x="410" y="44"/>
                      <a:pt x="410" y="44"/>
                    </a:cubicBezTo>
                    <a:cubicBezTo>
                      <a:pt x="411" y="44"/>
                      <a:pt x="411" y="44"/>
                      <a:pt x="411" y="44"/>
                    </a:cubicBezTo>
                    <a:cubicBezTo>
                      <a:pt x="412" y="44"/>
                      <a:pt x="412" y="44"/>
                      <a:pt x="412" y="44"/>
                    </a:cubicBezTo>
                    <a:cubicBezTo>
                      <a:pt x="413" y="44"/>
                      <a:pt x="413" y="44"/>
                      <a:pt x="414" y="44"/>
                    </a:cubicBezTo>
                    <a:cubicBezTo>
                      <a:pt x="414" y="44"/>
                      <a:pt x="415" y="43"/>
                      <a:pt x="415" y="43"/>
                    </a:cubicBezTo>
                    <a:cubicBezTo>
                      <a:pt x="415" y="43"/>
                      <a:pt x="415" y="43"/>
                      <a:pt x="415" y="43"/>
                    </a:cubicBezTo>
                    <a:cubicBezTo>
                      <a:pt x="416" y="43"/>
                      <a:pt x="416" y="43"/>
                      <a:pt x="416" y="43"/>
                    </a:cubicBezTo>
                    <a:cubicBezTo>
                      <a:pt x="416" y="44"/>
                      <a:pt x="416" y="44"/>
                      <a:pt x="416" y="44"/>
                    </a:cubicBezTo>
                    <a:cubicBezTo>
                      <a:pt x="416" y="44"/>
                      <a:pt x="416" y="44"/>
                      <a:pt x="416" y="45"/>
                    </a:cubicBezTo>
                    <a:cubicBezTo>
                      <a:pt x="416" y="45"/>
                      <a:pt x="416" y="45"/>
                      <a:pt x="416" y="45"/>
                    </a:cubicBezTo>
                    <a:cubicBezTo>
                      <a:pt x="416" y="45"/>
                      <a:pt x="416" y="45"/>
                      <a:pt x="416" y="45"/>
                    </a:cubicBezTo>
                    <a:cubicBezTo>
                      <a:pt x="417" y="45"/>
                      <a:pt x="417" y="45"/>
                      <a:pt x="417" y="45"/>
                    </a:cubicBezTo>
                    <a:cubicBezTo>
                      <a:pt x="417" y="45"/>
                      <a:pt x="417" y="45"/>
                      <a:pt x="418" y="45"/>
                    </a:cubicBezTo>
                    <a:cubicBezTo>
                      <a:pt x="418" y="45"/>
                      <a:pt x="419" y="45"/>
                      <a:pt x="419" y="45"/>
                    </a:cubicBezTo>
                    <a:cubicBezTo>
                      <a:pt x="419" y="45"/>
                      <a:pt x="419" y="45"/>
                      <a:pt x="419" y="45"/>
                    </a:cubicBezTo>
                    <a:cubicBezTo>
                      <a:pt x="419" y="45"/>
                      <a:pt x="418" y="44"/>
                      <a:pt x="418" y="44"/>
                    </a:cubicBezTo>
                    <a:cubicBezTo>
                      <a:pt x="418" y="44"/>
                      <a:pt x="418" y="44"/>
                      <a:pt x="418" y="44"/>
                    </a:cubicBezTo>
                    <a:cubicBezTo>
                      <a:pt x="419" y="44"/>
                      <a:pt x="419" y="44"/>
                      <a:pt x="419" y="44"/>
                    </a:cubicBezTo>
                    <a:cubicBezTo>
                      <a:pt x="419" y="44"/>
                      <a:pt x="419" y="44"/>
                      <a:pt x="420" y="44"/>
                    </a:cubicBezTo>
                    <a:cubicBezTo>
                      <a:pt x="420" y="44"/>
                      <a:pt x="420" y="44"/>
                      <a:pt x="420" y="45"/>
                    </a:cubicBezTo>
                    <a:cubicBezTo>
                      <a:pt x="421" y="45"/>
                      <a:pt x="421" y="45"/>
                      <a:pt x="422" y="45"/>
                    </a:cubicBezTo>
                    <a:cubicBezTo>
                      <a:pt x="422" y="45"/>
                      <a:pt x="422" y="45"/>
                      <a:pt x="423" y="45"/>
                    </a:cubicBezTo>
                    <a:cubicBezTo>
                      <a:pt x="423" y="45"/>
                      <a:pt x="423" y="45"/>
                      <a:pt x="423" y="44"/>
                    </a:cubicBezTo>
                    <a:cubicBezTo>
                      <a:pt x="422" y="44"/>
                      <a:pt x="422" y="44"/>
                      <a:pt x="422" y="44"/>
                    </a:cubicBezTo>
                    <a:cubicBezTo>
                      <a:pt x="422" y="44"/>
                      <a:pt x="422" y="44"/>
                      <a:pt x="422" y="44"/>
                    </a:cubicBezTo>
                    <a:cubicBezTo>
                      <a:pt x="422" y="43"/>
                      <a:pt x="422" y="43"/>
                      <a:pt x="422" y="43"/>
                    </a:cubicBezTo>
                    <a:cubicBezTo>
                      <a:pt x="422" y="43"/>
                      <a:pt x="422" y="43"/>
                      <a:pt x="421" y="43"/>
                    </a:cubicBezTo>
                    <a:cubicBezTo>
                      <a:pt x="421" y="42"/>
                      <a:pt x="421" y="42"/>
                      <a:pt x="421" y="42"/>
                    </a:cubicBezTo>
                    <a:cubicBezTo>
                      <a:pt x="421" y="41"/>
                      <a:pt x="421" y="41"/>
                      <a:pt x="420" y="41"/>
                    </a:cubicBezTo>
                    <a:cubicBezTo>
                      <a:pt x="420" y="41"/>
                      <a:pt x="420" y="41"/>
                      <a:pt x="419" y="41"/>
                    </a:cubicBezTo>
                    <a:cubicBezTo>
                      <a:pt x="419" y="40"/>
                      <a:pt x="419" y="40"/>
                      <a:pt x="419" y="40"/>
                    </a:cubicBezTo>
                    <a:cubicBezTo>
                      <a:pt x="419" y="40"/>
                      <a:pt x="419" y="40"/>
                      <a:pt x="419" y="40"/>
                    </a:cubicBezTo>
                    <a:cubicBezTo>
                      <a:pt x="418" y="40"/>
                      <a:pt x="418" y="41"/>
                      <a:pt x="417" y="41"/>
                    </a:cubicBezTo>
                    <a:cubicBezTo>
                      <a:pt x="417" y="41"/>
                      <a:pt x="417" y="41"/>
                      <a:pt x="417" y="41"/>
                    </a:cubicBezTo>
                    <a:cubicBezTo>
                      <a:pt x="417" y="41"/>
                      <a:pt x="417" y="40"/>
                      <a:pt x="418" y="40"/>
                    </a:cubicBezTo>
                    <a:cubicBezTo>
                      <a:pt x="418" y="40"/>
                      <a:pt x="418" y="40"/>
                      <a:pt x="419" y="39"/>
                    </a:cubicBezTo>
                    <a:cubicBezTo>
                      <a:pt x="419" y="39"/>
                      <a:pt x="419" y="40"/>
                      <a:pt x="419" y="40"/>
                    </a:cubicBezTo>
                    <a:cubicBezTo>
                      <a:pt x="419" y="39"/>
                      <a:pt x="420" y="39"/>
                      <a:pt x="420" y="39"/>
                    </a:cubicBezTo>
                    <a:cubicBezTo>
                      <a:pt x="420" y="39"/>
                      <a:pt x="421" y="39"/>
                      <a:pt x="421" y="39"/>
                    </a:cubicBezTo>
                    <a:cubicBezTo>
                      <a:pt x="421" y="39"/>
                      <a:pt x="421" y="39"/>
                      <a:pt x="421" y="39"/>
                    </a:cubicBezTo>
                    <a:cubicBezTo>
                      <a:pt x="422" y="40"/>
                      <a:pt x="422" y="40"/>
                      <a:pt x="422" y="41"/>
                    </a:cubicBezTo>
                    <a:cubicBezTo>
                      <a:pt x="422" y="41"/>
                      <a:pt x="422" y="41"/>
                      <a:pt x="422" y="41"/>
                    </a:cubicBezTo>
                    <a:cubicBezTo>
                      <a:pt x="423" y="40"/>
                      <a:pt x="423" y="40"/>
                      <a:pt x="423" y="40"/>
                    </a:cubicBezTo>
                    <a:cubicBezTo>
                      <a:pt x="423" y="40"/>
                      <a:pt x="423" y="41"/>
                      <a:pt x="423" y="41"/>
                    </a:cubicBezTo>
                    <a:cubicBezTo>
                      <a:pt x="423" y="41"/>
                      <a:pt x="423" y="41"/>
                      <a:pt x="423" y="42"/>
                    </a:cubicBezTo>
                    <a:cubicBezTo>
                      <a:pt x="423" y="42"/>
                      <a:pt x="422" y="42"/>
                      <a:pt x="422" y="42"/>
                    </a:cubicBezTo>
                    <a:cubicBezTo>
                      <a:pt x="422" y="42"/>
                      <a:pt x="422" y="42"/>
                      <a:pt x="422" y="42"/>
                    </a:cubicBezTo>
                    <a:cubicBezTo>
                      <a:pt x="423" y="42"/>
                      <a:pt x="423" y="42"/>
                      <a:pt x="423" y="43"/>
                    </a:cubicBezTo>
                    <a:cubicBezTo>
                      <a:pt x="423" y="43"/>
                      <a:pt x="424" y="43"/>
                      <a:pt x="424" y="43"/>
                    </a:cubicBezTo>
                    <a:cubicBezTo>
                      <a:pt x="424" y="44"/>
                      <a:pt x="424" y="44"/>
                      <a:pt x="423" y="44"/>
                    </a:cubicBezTo>
                    <a:cubicBezTo>
                      <a:pt x="424" y="44"/>
                      <a:pt x="424" y="44"/>
                      <a:pt x="424" y="44"/>
                    </a:cubicBezTo>
                    <a:cubicBezTo>
                      <a:pt x="425" y="44"/>
                      <a:pt x="426" y="43"/>
                      <a:pt x="427" y="43"/>
                    </a:cubicBezTo>
                    <a:cubicBezTo>
                      <a:pt x="427" y="43"/>
                      <a:pt x="427" y="42"/>
                      <a:pt x="427" y="42"/>
                    </a:cubicBezTo>
                    <a:cubicBezTo>
                      <a:pt x="427" y="42"/>
                      <a:pt x="428" y="42"/>
                      <a:pt x="428" y="42"/>
                    </a:cubicBezTo>
                    <a:cubicBezTo>
                      <a:pt x="428" y="42"/>
                      <a:pt x="428" y="42"/>
                      <a:pt x="429" y="42"/>
                    </a:cubicBezTo>
                    <a:cubicBezTo>
                      <a:pt x="429" y="41"/>
                      <a:pt x="430" y="41"/>
                      <a:pt x="430" y="40"/>
                    </a:cubicBezTo>
                    <a:cubicBezTo>
                      <a:pt x="430" y="40"/>
                      <a:pt x="431" y="40"/>
                      <a:pt x="431" y="40"/>
                    </a:cubicBezTo>
                    <a:cubicBezTo>
                      <a:pt x="431" y="40"/>
                      <a:pt x="431" y="40"/>
                      <a:pt x="431" y="40"/>
                    </a:cubicBezTo>
                    <a:cubicBezTo>
                      <a:pt x="432" y="39"/>
                      <a:pt x="432" y="39"/>
                      <a:pt x="432" y="39"/>
                    </a:cubicBezTo>
                    <a:cubicBezTo>
                      <a:pt x="432" y="39"/>
                      <a:pt x="432" y="38"/>
                      <a:pt x="432" y="38"/>
                    </a:cubicBezTo>
                    <a:cubicBezTo>
                      <a:pt x="433" y="38"/>
                      <a:pt x="433" y="38"/>
                      <a:pt x="433" y="38"/>
                    </a:cubicBezTo>
                    <a:cubicBezTo>
                      <a:pt x="434" y="37"/>
                      <a:pt x="434" y="37"/>
                      <a:pt x="435" y="37"/>
                    </a:cubicBezTo>
                    <a:cubicBezTo>
                      <a:pt x="435" y="37"/>
                      <a:pt x="436" y="37"/>
                      <a:pt x="436" y="37"/>
                    </a:cubicBezTo>
                    <a:cubicBezTo>
                      <a:pt x="436" y="37"/>
                      <a:pt x="436" y="37"/>
                      <a:pt x="436" y="37"/>
                    </a:cubicBezTo>
                    <a:cubicBezTo>
                      <a:pt x="436" y="36"/>
                      <a:pt x="436" y="36"/>
                      <a:pt x="436" y="36"/>
                    </a:cubicBezTo>
                    <a:cubicBezTo>
                      <a:pt x="436" y="36"/>
                      <a:pt x="437" y="35"/>
                      <a:pt x="437" y="35"/>
                    </a:cubicBezTo>
                    <a:cubicBezTo>
                      <a:pt x="437" y="35"/>
                      <a:pt x="437" y="34"/>
                      <a:pt x="437" y="34"/>
                    </a:cubicBezTo>
                    <a:cubicBezTo>
                      <a:pt x="437" y="34"/>
                      <a:pt x="438" y="34"/>
                      <a:pt x="438" y="34"/>
                    </a:cubicBezTo>
                    <a:cubicBezTo>
                      <a:pt x="438" y="34"/>
                      <a:pt x="438" y="33"/>
                      <a:pt x="438" y="33"/>
                    </a:cubicBezTo>
                    <a:cubicBezTo>
                      <a:pt x="437" y="33"/>
                      <a:pt x="437" y="32"/>
                      <a:pt x="436" y="32"/>
                    </a:cubicBezTo>
                    <a:cubicBezTo>
                      <a:pt x="436" y="32"/>
                      <a:pt x="436" y="31"/>
                      <a:pt x="436" y="31"/>
                    </a:cubicBezTo>
                    <a:cubicBezTo>
                      <a:pt x="436" y="31"/>
                      <a:pt x="435" y="31"/>
                      <a:pt x="435" y="31"/>
                    </a:cubicBezTo>
                    <a:cubicBezTo>
                      <a:pt x="434" y="31"/>
                      <a:pt x="434" y="30"/>
                      <a:pt x="434" y="30"/>
                    </a:cubicBezTo>
                    <a:cubicBezTo>
                      <a:pt x="434" y="30"/>
                      <a:pt x="434" y="30"/>
                      <a:pt x="435" y="29"/>
                    </a:cubicBezTo>
                    <a:cubicBezTo>
                      <a:pt x="435" y="29"/>
                      <a:pt x="435" y="29"/>
                      <a:pt x="436" y="29"/>
                    </a:cubicBezTo>
                    <a:cubicBezTo>
                      <a:pt x="436" y="29"/>
                      <a:pt x="436" y="28"/>
                      <a:pt x="436" y="28"/>
                    </a:cubicBezTo>
                    <a:cubicBezTo>
                      <a:pt x="436" y="28"/>
                      <a:pt x="436" y="28"/>
                      <a:pt x="436" y="28"/>
                    </a:cubicBezTo>
                    <a:cubicBezTo>
                      <a:pt x="435" y="28"/>
                      <a:pt x="435" y="29"/>
                      <a:pt x="435" y="29"/>
                    </a:cubicBezTo>
                    <a:cubicBezTo>
                      <a:pt x="435" y="29"/>
                      <a:pt x="435" y="29"/>
                      <a:pt x="435" y="29"/>
                    </a:cubicBezTo>
                    <a:cubicBezTo>
                      <a:pt x="435" y="29"/>
                      <a:pt x="435" y="29"/>
                      <a:pt x="434" y="28"/>
                    </a:cubicBezTo>
                    <a:cubicBezTo>
                      <a:pt x="435" y="28"/>
                      <a:pt x="435" y="28"/>
                      <a:pt x="435" y="28"/>
                    </a:cubicBezTo>
                    <a:cubicBezTo>
                      <a:pt x="435" y="28"/>
                      <a:pt x="434" y="28"/>
                      <a:pt x="434" y="28"/>
                    </a:cubicBezTo>
                    <a:cubicBezTo>
                      <a:pt x="434" y="28"/>
                      <a:pt x="434" y="27"/>
                      <a:pt x="435" y="27"/>
                    </a:cubicBezTo>
                    <a:cubicBezTo>
                      <a:pt x="435" y="27"/>
                      <a:pt x="435" y="27"/>
                      <a:pt x="435" y="27"/>
                    </a:cubicBezTo>
                    <a:cubicBezTo>
                      <a:pt x="435" y="27"/>
                      <a:pt x="434" y="27"/>
                      <a:pt x="434" y="27"/>
                    </a:cubicBezTo>
                    <a:cubicBezTo>
                      <a:pt x="434" y="27"/>
                      <a:pt x="433" y="27"/>
                      <a:pt x="433" y="27"/>
                    </a:cubicBezTo>
                    <a:cubicBezTo>
                      <a:pt x="433" y="26"/>
                      <a:pt x="433" y="26"/>
                      <a:pt x="433" y="26"/>
                    </a:cubicBezTo>
                    <a:cubicBezTo>
                      <a:pt x="433" y="26"/>
                      <a:pt x="433" y="26"/>
                      <a:pt x="433" y="26"/>
                    </a:cubicBezTo>
                    <a:cubicBezTo>
                      <a:pt x="434" y="26"/>
                      <a:pt x="434" y="26"/>
                      <a:pt x="434" y="25"/>
                    </a:cubicBezTo>
                    <a:cubicBezTo>
                      <a:pt x="434" y="26"/>
                      <a:pt x="434" y="26"/>
                      <a:pt x="434" y="26"/>
                    </a:cubicBezTo>
                    <a:cubicBezTo>
                      <a:pt x="435" y="26"/>
                      <a:pt x="435" y="26"/>
                      <a:pt x="436" y="26"/>
                    </a:cubicBezTo>
                    <a:cubicBezTo>
                      <a:pt x="436" y="26"/>
                      <a:pt x="436" y="26"/>
                      <a:pt x="437" y="26"/>
                    </a:cubicBezTo>
                    <a:cubicBezTo>
                      <a:pt x="437" y="26"/>
                      <a:pt x="437" y="26"/>
                      <a:pt x="438" y="26"/>
                    </a:cubicBezTo>
                    <a:cubicBezTo>
                      <a:pt x="438" y="26"/>
                      <a:pt x="438" y="26"/>
                      <a:pt x="438" y="25"/>
                    </a:cubicBezTo>
                    <a:cubicBezTo>
                      <a:pt x="438" y="25"/>
                      <a:pt x="439" y="25"/>
                      <a:pt x="439" y="25"/>
                    </a:cubicBezTo>
                    <a:cubicBezTo>
                      <a:pt x="439" y="25"/>
                      <a:pt x="440" y="25"/>
                      <a:pt x="440" y="25"/>
                    </a:cubicBezTo>
                    <a:cubicBezTo>
                      <a:pt x="441" y="24"/>
                      <a:pt x="441" y="24"/>
                      <a:pt x="442" y="24"/>
                    </a:cubicBezTo>
                    <a:cubicBezTo>
                      <a:pt x="441" y="24"/>
                      <a:pt x="441" y="24"/>
                      <a:pt x="441" y="24"/>
                    </a:cubicBezTo>
                    <a:cubicBezTo>
                      <a:pt x="441" y="23"/>
                      <a:pt x="441" y="23"/>
                      <a:pt x="442" y="23"/>
                    </a:cubicBezTo>
                    <a:cubicBezTo>
                      <a:pt x="441" y="23"/>
                      <a:pt x="441" y="23"/>
                      <a:pt x="441" y="23"/>
                    </a:cubicBezTo>
                    <a:cubicBezTo>
                      <a:pt x="441" y="23"/>
                      <a:pt x="441" y="23"/>
                      <a:pt x="441" y="23"/>
                    </a:cubicBezTo>
                    <a:cubicBezTo>
                      <a:pt x="441" y="23"/>
                      <a:pt x="441" y="22"/>
                      <a:pt x="441" y="22"/>
                    </a:cubicBezTo>
                    <a:cubicBezTo>
                      <a:pt x="440" y="22"/>
                      <a:pt x="440" y="22"/>
                      <a:pt x="440" y="22"/>
                    </a:cubicBezTo>
                    <a:cubicBezTo>
                      <a:pt x="439" y="22"/>
                      <a:pt x="439" y="22"/>
                      <a:pt x="438" y="23"/>
                    </a:cubicBezTo>
                    <a:cubicBezTo>
                      <a:pt x="439" y="22"/>
                      <a:pt x="439" y="22"/>
                      <a:pt x="439" y="22"/>
                    </a:cubicBezTo>
                    <a:cubicBezTo>
                      <a:pt x="439" y="22"/>
                      <a:pt x="440" y="22"/>
                      <a:pt x="440" y="22"/>
                    </a:cubicBezTo>
                    <a:cubicBezTo>
                      <a:pt x="441" y="21"/>
                      <a:pt x="441" y="21"/>
                      <a:pt x="442" y="20"/>
                    </a:cubicBezTo>
                    <a:cubicBezTo>
                      <a:pt x="442" y="20"/>
                      <a:pt x="442" y="20"/>
                      <a:pt x="442" y="20"/>
                    </a:cubicBezTo>
                    <a:cubicBezTo>
                      <a:pt x="442" y="20"/>
                      <a:pt x="442" y="19"/>
                      <a:pt x="442" y="19"/>
                    </a:cubicBezTo>
                    <a:cubicBezTo>
                      <a:pt x="442" y="19"/>
                      <a:pt x="442" y="19"/>
                      <a:pt x="441" y="19"/>
                    </a:cubicBezTo>
                    <a:cubicBezTo>
                      <a:pt x="441" y="19"/>
                      <a:pt x="441" y="19"/>
                      <a:pt x="441" y="19"/>
                    </a:cubicBezTo>
                    <a:cubicBezTo>
                      <a:pt x="440" y="19"/>
                      <a:pt x="440" y="19"/>
                      <a:pt x="439" y="19"/>
                    </a:cubicBezTo>
                    <a:cubicBezTo>
                      <a:pt x="439" y="19"/>
                      <a:pt x="438" y="19"/>
                      <a:pt x="438" y="20"/>
                    </a:cubicBezTo>
                    <a:cubicBezTo>
                      <a:pt x="438" y="20"/>
                      <a:pt x="438" y="19"/>
                      <a:pt x="438" y="19"/>
                    </a:cubicBezTo>
                    <a:cubicBezTo>
                      <a:pt x="438" y="19"/>
                      <a:pt x="438" y="19"/>
                      <a:pt x="438" y="19"/>
                    </a:cubicBezTo>
                    <a:cubicBezTo>
                      <a:pt x="438" y="19"/>
                      <a:pt x="438" y="19"/>
                      <a:pt x="438" y="18"/>
                    </a:cubicBezTo>
                    <a:cubicBezTo>
                      <a:pt x="437" y="18"/>
                      <a:pt x="436" y="18"/>
                      <a:pt x="435" y="18"/>
                    </a:cubicBezTo>
                    <a:cubicBezTo>
                      <a:pt x="435" y="18"/>
                      <a:pt x="435" y="18"/>
                      <a:pt x="435" y="17"/>
                    </a:cubicBezTo>
                    <a:cubicBezTo>
                      <a:pt x="436" y="17"/>
                      <a:pt x="436" y="17"/>
                      <a:pt x="436" y="17"/>
                    </a:cubicBezTo>
                    <a:cubicBezTo>
                      <a:pt x="436" y="17"/>
                      <a:pt x="437" y="18"/>
                      <a:pt x="437" y="18"/>
                    </a:cubicBezTo>
                    <a:cubicBezTo>
                      <a:pt x="437" y="18"/>
                      <a:pt x="437" y="17"/>
                      <a:pt x="438" y="17"/>
                    </a:cubicBezTo>
                    <a:cubicBezTo>
                      <a:pt x="437" y="17"/>
                      <a:pt x="437" y="17"/>
                      <a:pt x="437" y="17"/>
                    </a:cubicBezTo>
                    <a:cubicBezTo>
                      <a:pt x="437" y="17"/>
                      <a:pt x="437" y="17"/>
                      <a:pt x="437" y="17"/>
                    </a:cubicBezTo>
                    <a:cubicBezTo>
                      <a:pt x="437" y="16"/>
                      <a:pt x="437" y="16"/>
                      <a:pt x="437" y="16"/>
                    </a:cubicBezTo>
                    <a:cubicBezTo>
                      <a:pt x="437" y="16"/>
                      <a:pt x="436" y="16"/>
                      <a:pt x="436" y="16"/>
                    </a:cubicBezTo>
                    <a:cubicBezTo>
                      <a:pt x="435" y="16"/>
                      <a:pt x="435" y="16"/>
                      <a:pt x="435" y="16"/>
                    </a:cubicBezTo>
                    <a:cubicBezTo>
                      <a:pt x="434" y="16"/>
                      <a:pt x="434" y="16"/>
                      <a:pt x="434" y="17"/>
                    </a:cubicBezTo>
                    <a:cubicBezTo>
                      <a:pt x="433" y="16"/>
                      <a:pt x="432" y="16"/>
                      <a:pt x="431" y="16"/>
                    </a:cubicBezTo>
                    <a:cubicBezTo>
                      <a:pt x="431" y="16"/>
                      <a:pt x="431" y="16"/>
                      <a:pt x="431" y="16"/>
                    </a:cubicBezTo>
                    <a:cubicBezTo>
                      <a:pt x="431" y="16"/>
                      <a:pt x="431" y="16"/>
                      <a:pt x="430" y="16"/>
                    </a:cubicBezTo>
                    <a:cubicBezTo>
                      <a:pt x="430" y="16"/>
                      <a:pt x="429" y="15"/>
                      <a:pt x="429" y="15"/>
                    </a:cubicBezTo>
                    <a:cubicBezTo>
                      <a:pt x="428" y="15"/>
                      <a:pt x="428" y="16"/>
                      <a:pt x="427" y="16"/>
                    </a:cubicBezTo>
                    <a:cubicBezTo>
                      <a:pt x="427" y="16"/>
                      <a:pt x="426" y="16"/>
                      <a:pt x="426" y="16"/>
                    </a:cubicBezTo>
                    <a:cubicBezTo>
                      <a:pt x="426" y="16"/>
                      <a:pt x="426" y="16"/>
                      <a:pt x="425" y="16"/>
                    </a:cubicBezTo>
                    <a:cubicBezTo>
                      <a:pt x="425" y="16"/>
                      <a:pt x="425" y="16"/>
                      <a:pt x="425" y="16"/>
                    </a:cubicBezTo>
                    <a:cubicBezTo>
                      <a:pt x="424" y="16"/>
                      <a:pt x="424" y="16"/>
                      <a:pt x="424" y="16"/>
                    </a:cubicBezTo>
                    <a:cubicBezTo>
                      <a:pt x="424" y="16"/>
                      <a:pt x="424" y="16"/>
                      <a:pt x="424" y="16"/>
                    </a:cubicBezTo>
                    <a:cubicBezTo>
                      <a:pt x="424" y="16"/>
                      <a:pt x="425" y="16"/>
                      <a:pt x="425" y="16"/>
                    </a:cubicBezTo>
                    <a:cubicBezTo>
                      <a:pt x="425" y="17"/>
                      <a:pt x="425" y="17"/>
                      <a:pt x="425" y="17"/>
                    </a:cubicBezTo>
                    <a:cubicBezTo>
                      <a:pt x="424" y="17"/>
                      <a:pt x="424" y="17"/>
                      <a:pt x="424" y="17"/>
                    </a:cubicBezTo>
                    <a:cubicBezTo>
                      <a:pt x="424" y="17"/>
                      <a:pt x="424" y="18"/>
                      <a:pt x="424" y="18"/>
                    </a:cubicBezTo>
                    <a:cubicBezTo>
                      <a:pt x="424" y="18"/>
                      <a:pt x="424" y="18"/>
                      <a:pt x="424" y="18"/>
                    </a:cubicBezTo>
                    <a:cubicBezTo>
                      <a:pt x="424" y="18"/>
                      <a:pt x="424" y="18"/>
                      <a:pt x="423" y="18"/>
                    </a:cubicBezTo>
                    <a:cubicBezTo>
                      <a:pt x="423" y="19"/>
                      <a:pt x="423" y="19"/>
                      <a:pt x="423" y="19"/>
                    </a:cubicBezTo>
                    <a:cubicBezTo>
                      <a:pt x="424" y="19"/>
                      <a:pt x="424" y="19"/>
                      <a:pt x="424" y="19"/>
                    </a:cubicBezTo>
                    <a:cubicBezTo>
                      <a:pt x="424" y="20"/>
                      <a:pt x="424" y="20"/>
                      <a:pt x="423" y="20"/>
                    </a:cubicBezTo>
                    <a:cubicBezTo>
                      <a:pt x="423" y="20"/>
                      <a:pt x="423" y="20"/>
                      <a:pt x="423" y="20"/>
                    </a:cubicBezTo>
                    <a:cubicBezTo>
                      <a:pt x="423" y="21"/>
                      <a:pt x="423" y="21"/>
                      <a:pt x="423" y="21"/>
                    </a:cubicBezTo>
                    <a:cubicBezTo>
                      <a:pt x="423" y="21"/>
                      <a:pt x="423" y="22"/>
                      <a:pt x="423" y="22"/>
                    </a:cubicBezTo>
                    <a:cubicBezTo>
                      <a:pt x="423" y="22"/>
                      <a:pt x="423" y="22"/>
                      <a:pt x="424" y="22"/>
                    </a:cubicBezTo>
                    <a:cubicBezTo>
                      <a:pt x="424" y="22"/>
                      <a:pt x="424" y="22"/>
                      <a:pt x="424" y="22"/>
                    </a:cubicBezTo>
                    <a:cubicBezTo>
                      <a:pt x="424" y="22"/>
                      <a:pt x="425" y="22"/>
                      <a:pt x="425" y="22"/>
                    </a:cubicBezTo>
                    <a:cubicBezTo>
                      <a:pt x="425" y="23"/>
                      <a:pt x="425" y="23"/>
                      <a:pt x="426" y="23"/>
                    </a:cubicBezTo>
                    <a:cubicBezTo>
                      <a:pt x="425" y="23"/>
                      <a:pt x="425" y="23"/>
                      <a:pt x="425" y="23"/>
                    </a:cubicBezTo>
                    <a:cubicBezTo>
                      <a:pt x="425" y="23"/>
                      <a:pt x="425" y="23"/>
                      <a:pt x="424" y="23"/>
                    </a:cubicBezTo>
                    <a:cubicBezTo>
                      <a:pt x="424" y="23"/>
                      <a:pt x="424" y="24"/>
                      <a:pt x="424" y="24"/>
                    </a:cubicBezTo>
                    <a:cubicBezTo>
                      <a:pt x="424" y="24"/>
                      <a:pt x="423" y="24"/>
                      <a:pt x="423" y="24"/>
                    </a:cubicBezTo>
                    <a:cubicBezTo>
                      <a:pt x="423" y="24"/>
                      <a:pt x="422" y="24"/>
                      <a:pt x="422" y="24"/>
                    </a:cubicBezTo>
                    <a:cubicBezTo>
                      <a:pt x="422" y="24"/>
                      <a:pt x="422" y="24"/>
                      <a:pt x="422" y="24"/>
                    </a:cubicBezTo>
                    <a:cubicBezTo>
                      <a:pt x="422" y="25"/>
                      <a:pt x="422" y="25"/>
                      <a:pt x="423" y="25"/>
                    </a:cubicBezTo>
                    <a:cubicBezTo>
                      <a:pt x="423" y="25"/>
                      <a:pt x="423" y="25"/>
                      <a:pt x="423" y="25"/>
                    </a:cubicBezTo>
                    <a:cubicBezTo>
                      <a:pt x="423" y="25"/>
                      <a:pt x="423" y="25"/>
                      <a:pt x="423" y="25"/>
                    </a:cubicBezTo>
                    <a:cubicBezTo>
                      <a:pt x="423" y="25"/>
                      <a:pt x="423" y="25"/>
                      <a:pt x="422" y="25"/>
                    </a:cubicBezTo>
                    <a:cubicBezTo>
                      <a:pt x="422" y="25"/>
                      <a:pt x="422" y="25"/>
                      <a:pt x="422" y="25"/>
                    </a:cubicBezTo>
                    <a:cubicBezTo>
                      <a:pt x="421" y="25"/>
                      <a:pt x="421" y="26"/>
                      <a:pt x="421" y="26"/>
                    </a:cubicBezTo>
                    <a:cubicBezTo>
                      <a:pt x="421" y="26"/>
                      <a:pt x="420" y="26"/>
                      <a:pt x="420" y="25"/>
                    </a:cubicBezTo>
                    <a:cubicBezTo>
                      <a:pt x="420" y="26"/>
                      <a:pt x="419" y="26"/>
                      <a:pt x="419" y="26"/>
                    </a:cubicBezTo>
                    <a:cubicBezTo>
                      <a:pt x="419" y="27"/>
                      <a:pt x="419" y="27"/>
                      <a:pt x="418" y="28"/>
                    </a:cubicBezTo>
                    <a:cubicBezTo>
                      <a:pt x="418" y="28"/>
                      <a:pt x="418" y="29"/>
                      <a:pt x="418" y="29"/>
                    </a:cubicBezTo>
                    <a:cubicBezTo>
                      <a:pt x="417" y="30"/>
                      <a:pt x="417" y="30"/>
                      <a:pt x="417" y="31"/>
                    </a:cubicBezTo>
                    <a:cubicBezTo>
                      <a:pt x="416" y="32"/>
                      <a:pt x="416" y="32"/>
                      <a:pt x="415" y="32"/>
                    </a:cubicBezTo>
                    <a:cubicBezTo>
                      <a:pt x="415" y="33"/>
                      <a:pt x="415" y="33"/>
                      <a:pt x="414" y="33"/>
                    </a:cubicBezTo>
                    <a:cubicBezTo>
                      <a:pt x="414" y="33"/>
                      <a:pt x="414" y="33"/>
                      <a:pt x="414" y="33"/>
                    </a:cubicBezTo>
                    <a:cubicBezTo>
                      <a:pt x="414" y="34"/>
                      <a:pt x="414" y="34"/>
                      <a:pt x="413" y="35"/>
                    </a:cubicBezTo>
                    <a:cubicBezTo>
                      <a:pt x="413" y="35"/>
                      <a:pt x="413" y="35"/>
                      <a:pt x="412" y="35"/>
                    </a:cubicBezTo>
                    <a:cubicBezTo>
                      <a:pt x="412" y="35"/>
                      <a:pt x="412" y="36"/>
                      <a:pt x="413" y="36"/>
                    </a:cubicBezTo>
                    <a:cubicBezTo>
                      <a:pt x="412" y="36"/>
                      <a:pt x="412" y="37"/>
                      <a:pt x="412" y="37"/>
                    </a:cubicBezTo>
                    <a:cubicBezTo>
                      <a:pt x="412" y="37"/>
                      <a:pt x="412" y="38"/>
                      <a:pt x="412" y="38"/>
                    </a:cubicBezTo>
                    <a:cubicBezTo>
                      <a:pt x="412" y="38"/>
                      <a:pt x="411" y="38"/>
                      <a:pt x="411" y="38"/>
                    </a:cubicBezTo>
                    <a:cubicBezTo>
                      <a:pt x="411" y="38"/>
                      <a:pt x="411" y="38"/>
                      <a:pt x="410" y="37"/>
                    </a:cubicBezTo>
                    <a:cubicBezTo>
                      <a:pt x="410" y="37"/>
                      <a:pt x="410" y="37"/>
                      <a:pt x="410" y="38"/>
                    </a:cubicBezTo>
                    <a:cubicBezTo>
                      <a:pt x="410" y="38"/>
                      <a:pt x="409" y="38"/>
                      <a:pt x="409" y="38"/>
                    </a:cubicBezTo>
                    <a:cubicBezTo>
                      <a:pt x="409" y="38"/>
                      <a:pt x="409" y="38"/>
                      <a:pt x="409" y="38"/>
                    </a:cubicBezTo>
                    <a:cubicBezTo>
                      <a:pt x="410" y="39"/>
                      <a:pt x="410" y="39"/>
                      <a:pt x="410" y="39"/>
                    </a:cubicBezTo>
                    <a:cubicBezTo>
                      <a:pt x="410" y="39"/>
                      <a:pt x="409" y="39"/>
                      <a:pt x="409" y="39"/>
                    </a:cubicBezTo>
                    <a:cubicBezTo>
                      <a:pt x="409" y="39"/>
                      <a:pt x="408" y="39"/>
                      <a:pt x="408" y="39"/>
                    </a:cubicBezTo>
                    <a:cubicBezTo>
                      <a:pt x="408" y="39"/>
                      <a:pt x="408" y="39"/>
                      <a:pt x="408" y="38"/>
                    </a:cubicBezTo>
                    <a:cubicBezTo>
                      <a:pt x="408" y="38"/>
                      <a:pt x="407" y="38"/>
                      <a:pt x="407" y="37"/>
                    </a:cubicBezTo>
                    <a:cubicBezTo>
                      <a:pt x="407" y="37"/>
                      <a:pt x="406" y="36"/>
                      <a:pt x="406" y="35"/>
                    </a:cubicBezTo>
                    <a:cubicBezTo>
                      <a:pt x="405" y="35"/>
                      <a:pt x="405" y="34"/>
                      <a:pt x="405" y="34"/>
                    </a:cubicBezTo>
                    <a:cubicBezTo>
                      <a:pt x="405" y="34"/>
                      <a:pt x="405" y="34"/>
                      <a:pt x="405" y="34"/>
                    </a:cubicBezTo>
                    <a:cubicBezTo>
                      <a:pt x="405" y="33"/>
                      <a:pt x="405" y="33"/>
                      <a:pt x="405" y="33"/>
                    </a:cubicBezTo>
                    <a:cubicBezTo>
                      <a:pt x="405" y="32"/>
                      <a:pt x="405" y="32"/>
                      <a:pt x="406" y="32"/>
                    </a:cubicBezTo>
                    <a:cubicBezTo>
                      <a:pt x="406" y="32"/>
                      <a:pt x="405" y="31"/>
                      <a:pt x="405" y="31"/>
                    </a:cubicBezTo>
                    <a:cubicBezTo>
                      <a:pt x="405" y="31"/>
                      <a:pt x="405" y="31"/>
                      <a:pt x="406" y="30"/>
                    </a:cubicBezTo>
                    <a:cubicBezTo>
                      <a:pt x="406" y="30"/>
                      <a:pt x="406" y="30"/>
                      <a:pt x="406" y="30"/>
                    </a:cubicBezTo>
                    <a:cubicBezTo>
                      <a:pt x="406" y="30"/>
                      <a:pt x="407" y="30"/>
                      <a:pt x="407" y="30"/>
                    </a:cubicBezTo>
                    <a:cubicBezTo>
                      <a:pt x="407" y="30"/>
                      <a:pt x="407" y="30"/>
                      <a:pt x="408" y="30"/>
                    </a:cubicBezTo>
                    <a:cubicBezTo>
                      <a:pt x="408" y="29"/>
                      <a:pt x="408" y="29"/>
                      <a:pt x="408" y="29"/>
                    </a:cubicBezTo>
                    <a:cubicBezTo>
                      <a:pt x="408" y="28"/>
                      <a:pt x="408" y="28"/>
                      <a:pt x="407" y="27"/>
                    </a:cubicBezTo>
                    <a:cubicBezTo>
                      <a:pt x="407" y="27"/>
                      <a:pt x="408" y="27"/>
                      <a:pt x="408" y="27"/>
                    </a:cubicBezTo>
                    <a:cubicBezTo>
                      <a:pt x="408" y="26"/>
                      <a:pt x="408" y="26"/>
                      <a:pt x="407" y="26"/>
                    </a:cubicBezTo>
                    <a:cubicBezTo>
                      <a:pt x="407" y="26"/>
                      <a:pt x="407" y="25"/>
                      <a:pt x="406" y="25"/>
                    </a:cubicBezTo>
                    <a:cubicBezTo>
                      <a:pt x="406" y="25"/>
                      <a:pt x="406" y="25"/>
                      <a:pt x="406" y="24"/>
                    </a:cubicBezTo>
                    <a:cubicBezTo>
                      <a:pt x="405" y="24"/>
                      <a:pt x="405" y="24"/>
                      <a:pt x="405" y="23"/>
                    </a:cubicBezTo>
                    <a:cubicBezTo>
                      <a:pt x="404" y="23"/>
                      <a:pt x="404" y="23"/>
                      <a:pt x="404" y="23"/>
                    </a:cubicBezTo>
                    <a:cubicBezTo>
                      <a:pt x="404" y="23"/>
                      <a:pt x="404" y="23"/>
                      <a:pt x="404" y="23"/>
                    </a:cubicBezTo>
                    <a:cubicBezTo>
                      <a:pt x="403" y="23"/>
                      <a:pt x="403" y="23"/>
                      <a:pt x="403" y="23"/>
                    </a:cubicBezTo>
                    <a:cubicBezTo>
                      <a:pt x="403" y="23"/>
                      <a:pt x="403" y="23"/>
                      <a:pt x="403" y="24"/>
                    </a:cubicBezTo>
                    <a:cubicBezTo>
                      <a:pt x="403" y="24"/>
                      <a:pt x="402" y="25"/>
                      <a:pt x="402" y="25"/>
                    </a:cubicBezTo>
                    <a:cubicBezTo>
                      <a:pt x="401" y="26"/>
                      <a:pt x="401" y="26"/>
                      <a:pt x="401" y="26"/>
                    </a:cubicBezTo>
                    <a:cubicBezTo>
                      <a:pt x="401" y="27"/>
                      <a:pt x="401" y="27"/>
                      <a:pt x="401" y="27"/>
                    </a:cubicBezTo>
                    <a:cubicBezTo>
                      <a:pt x="401" y="27"/>
                      <a:pt x="401" y="28"/>
                      <a:pt x="401" y="28"/>
                    </a:cubicBezTo>
                    <a:cubicBezTo>
                      <a:pt x="401" y="28"/>
                      <a:pt x="401" y="29"/>
                      <a:pt x="400" y="29"/>
                    </a:cubicBezTo>
                    <a:cubicBezTo>
                      <a:pt x="400" y="29"/>
                      <a:pt x="400" y="29"/>
                      <a:pt x="400" y="29"/>
                    </a:cubicBezTo>
                    <a:cubicBezTo>
                      <a:pt x="400" y="29"/>
                      <a:pt x="399" y="29"/>
                      <a:pt x="399" y="29"/>
                    </a:cubicBezTo>
                    <a:cubicBezTo>
                      <a:pt x="399" y="29"/>
                      <a:pt x="399" y="29"/>
                      <a:pt x="399" y="29"/>
                    </a:cubicBezTo>
                    <a:cubicBezTo>
                      <a:pt x="399" y="30"/>
                      <a:pt x="399" y="30"/>
                      <a:pt x="399" y="30"/>
                    </a:cubicBezTo>
                    <a:cubicBezTo>
                      <a:pt x="399" y="30"/>
                      <a:pt x="398" y="30"/>
                      <a:pt x="398" y="31"/>
                    </a:cubicBezTo>
                    <a:cubicBezTo>
                      <a:pt x="398" y="31"/>
                      <a:pt x="398" y="31"/>
                      <a:pt x="398" y="31"/>
                    </a:cubicBezTo>
                    <a:cubicBezTo>
                      <a:pt x="397" y="31"/>
                      <a:pt x="397" y="32"/>
                      <a:pt x="397" y="32"/>
                    </a:cubicBezTo>
                    <a:cubicBezTo>
                      <a:pt x="397" y="32"/>
                      <a:pt x="396" y="32"/>
                      <a:pt x="396" y="32"/>
                    </a:cubicBezTo>
                    <a:cubicBezTo>
                      <a:pt x="396" y="32"/>
                      <a:pt x="396" y="32"/>
                      <a:pt x="396" y="32"/>
                    </a:cubicBezTo>
                    <a:cubicBezTo>
                      <a:pt x="396" y="32"/>
                      <a:pt x="396" y="32"/>
                      <a:pt x="397" y="31"/>
                    </a:cubicBezTo>
                    <a:cubicBezTo>
                      <a:pt x="397" y="31"/>
                      <a:pt x="396" y="31"/>
                      <a:pt x="396" y="31"/>
                    </a:cubicBezTo>
                    <a:cubicBezTo>
                      <a:pt x="396" y="31"/>
                      <a:pt x="396" y="30"/>
                      <a:pt x="396" y="30"/>
                    </a:cubicBezTo>
                    <a:cubicBezTo>
                      <a:pt x="396" y="30"/>
                      <a:pt x="397" y="30"/>
                      <a:pt x="397" y="29"/>
                    </a:cubicBezTo>
                    <a:cubicBezTo>
                      <a:pt x="397" y="29"/>
                      <a:pt x="397" y="29"/>
                      <a:pt x="397" y="28"/>
                    </a:cubicBezTo>
                    <a:cubicBezTo>
                      <a:pt x="397" y="28"/>
                      <a:pt x="397" y="28"/>
                      <a:pt x="397" y="28"/>
                    </a:cubicBezTo>
                    <a:cubicBezTo>
                      <a:pt x="397" y="28"/>
                      <a:pt x="397" y="27"/>
                      <a:pt x="397" y="27"/>
                    </a:cubicBezTo>
                    <a:cubicBezTo>
                      <a:pt x="397" y="27"/>
                      <a:pt x="397" y="27"/>
                      <a:pt x="397" y="27"/>
                    </a:cubicBezTo>
                    <a:cubicBezTo>
                      <a:pt x="397" y="26"/>
                      <a:pt x="397" y="26"/>
                      <a:pt x="397" y="26"/>
                    </a:cubicBezTo>
                    <a:cubicBezTo>
                      <a:pt x="397" y="26"/>
                      <a:pt x="397" y="26"/>
                      <a:pt x="397" y="25"/>
                    </a:cubicBezTo>
                    <a:cubicBezTo>
                      <a:pt x="397" y="25"/>
                      <a:pt x="396" y="25"/>
                      <a:pt x="396" y="25"/>
                    </a:cubicBezTo>
                    <a:cubicBezTo>
                      <a:pt x="396" y="25"/>
                      <a:pt x="396" y="24"/>
                      <a:pt x="396" y="24"/>
                    </a:cubicBezTo>
                    <a:cubicBezTo>
                      <a:pt x="395" y="24"/>
                      <a:pt x="395" y="24"/>
                      <a:pt x="395" y="24"/>
                    </a:cubicBezTo>
                    <a:cubicBezTo>
                      <a:pt x="395" y="24"/>
                      <a:pt x="395" y="23"/>
                      <a:pt x="395" y="23"/>
                    </a:cubicBezTo>
                    <a:cubicBezTo>
                      <a:pt x="395" y="23"/>
                      <a:pt x="395" y="23"/>
                      <a:pt x="395" y="23"/>
                    </a:cubicBezTo>
                    <a:cubicBezTo>
                      <a:pt x="395" y="23"/>
                      <a:pt x="396" y="23"/>
                      <a:pt x="396" y="23"/>
                    </a:cubicBezTo>
                    <a:cubicBezTo>
                      <a:pt x="396" y="23"/>
                      <a:pt x="396" y="24"/>
                      <a:pt x="396" y="24"/>
                    </a:cubicBezTo>
                    <a:cubicBezTo>
                      <a:pt x="396" y="24"/>
                      <a:pt x="396" y="24"/>
                      <a:pt x="397" y="24"/>
                    </a:cubicBezTo>
                    <a:cubicBezTo>
                      <a:pt x="397" y="23"/>
                      <a:pt x="397" y="23"/>
                      <a:pt x="398" y="23"/>
                    </a:cubicBezTo>
                    <a:cubicBezTo>
                      <a:pt x="398" y="22"/>
                      <a:pt x="398" y="22"/>
                      <a:pt x="399" y="22"/>
                    </a:cubicBezTo>
                    <a:cubicBezTo>
                      <a:pt x="399" y="22"/>
                      <a:pt x="399" y="22"/>
                      <a:pt x="399" y="22"/>
                    </a:cubicBezTo>
                    <a:cubicBezTo>
                      <a:pt x="399" y="22"/>
                      <a:pt x="399" y="21"/>
                      <a:pt x="398" y="21"/>
                    </a:cubicBezTo>
                    <a:cubicBezTo>
                      <a:pt x="398" y="22"/>
                      <a:pt x="398" y="22"/>
                      <a:pt x="397" y="22"/>
                    </a:cubicBezTo>
                    <a:cubicBezTo>
                      <a:pt x="397" y="22"/>
                      <a:pt x="397" y="22"/>
                      <a:pt x="397" y="22"/>
                    </a:cubicBezTo>
                    <a:cubicBezTo>
                      <a:pt x="396" y="22"/>
                      <a:pt x="396" y="22"/>
                      <a:pt x="396" y="22"/>
                    </a:cubicBezTo>
                    <a:cubicBezTo>
                      <a:pt x="396" y="22"/>
                      <a:pt x="395" y="22"/>
                      <a:pt x="395" y="22"/>
                    </a:cubicBezTo>
                    <a:cubicBezTo>
                      <a:pt x="396" y="22"/>
                      <a:pt x="396" y="21"/>
                      <a:pt x="396" y="21"/>
                    </a:cubicBezTo>
                    <a:cubicBezTo>
                      <a:pt x="396" y="21"/>
                      <a:pt x="396" y="21"/>
                      <a:pt x="395" y="21"/>
                    </a:cubicBezTo>
                    <a:cubicBezTo>
                      <a:pt x="395" y="21"/>
                      <a:pt x="395" y="21"/>
                      <a:pt x="395" y="21"/>
                    </a:cubicBezTo>
                    <a:cubicBezTo>
                      <a:pt x="395" y="22"/>
                      <a:pt x="395" y="22"/>
                      <a:pt x="395" y="22"/>
                    </a:cubicBezTo>
                    <a:cubicBezTo>
                      <a:pt x="394" y="22"/>
                      <a:pt x="394" y="22"/>
                      <a:pt x="393" y="23"/>
                    </a:cubicBezTo>
                    <a:cubicBezTo>
                      <a:pt x="393" y="23"/>
                      <a:pt x="392" y="22"/>
                      <a:pt x="392" y="22"/>
                    </a:cubicBezTo>
                    <a:cubicBezTo>
                      <a:pt x="392" y="22"/>
                      <a:pt x="392" y="22"/>
                      <a:pt x="392" y="22"/>
                    </a:cubicBezTo>
                    <a:cubicBezTo>
                      <a:pt x="391" y="22"/>
                      <a:pt x="391" y="22"/>
                      <a:pt x="391" y="22"/>
                    </a:cubicBezTo>
                    <a:cubicBezTo>
                      <a:pt x="391" y="22"/>
                      <a:pt x="390" y="22"/>
                      <a:pt x="390" y="22"/>
                    </a:cubicBezTo>
                    <a:cubicBezTo>
                      <a:pt x="390" y="22"/>
                      <a:pt x="389" y="22"/>
                      <a:pt x="389" y="22"/>
                    </a:cubicBezTo>
                    <a:cubicBezTo>
                      <a:pt x="389" y="22"/>
                      <a:pt x="389" y="21"/>
                      <a:pt x="389" y="21"/>
                    </a:cubicBezTo>
                    <a:cubicBezTo>
                      <a:pt x="390" y="21"/>
                      <a:pt x="390" y="21"/>
                      <a:pt x="390" y="21"/>
                    </a:cubicBezTo>
                    <a:cubicBezTo>
                      <a:pt x="390" y="21"/>
                      <a:pt x="390" y="20"/>
                      <a:pt x="390" y="20"/>
                    </a:cubicBezTo>
                    <a:cubicBezTo>
                      <a:pt x="390" y="20"/>
                      <a:pt x="391" y="20"/>
                      <a:pt x="391" y="20"/>
                    </a:cubicBezTo>
                    <a:cubicBezTo>
                      <a:pt x="392" y="19"/>
                      <a:pt x="393" y="19"/>
                      <a:pt x="394" y="18"/>
                    </a:cubicBezTo>
                    <a:cubicBezTo>
                      <a:pt x="394" y="18"/>
                      <a:pt x="394" y="18"/>
                      <a:pt x="394" y="18"/>
                    </a:cubicBezTo>
                    <a:cubicBezTo>
                      <a:pt x="393" y="17"/>
                      <a:pt x="393" y="17"/>
                      <a:pt x="393" y="17"/>
                    </a:cubicBezTo>
                    <a:cubicBezTo>
                      <a:pt x="392" y="17"/>
                      <a:pt x="392" y="18"/>
                      <a:pt x="391" y="18"/>
                    </a:cubicBezTo>
                    <a:cubicBezTo>
                      <a:pt x="391" y="18"/>
                      <a:pt x="391" y="18"/>
                      <a:pt x="391" y="18"/>
                    </a:cubicBezTo>
                    <a:cubicBezTo>
                      <a:pt x="392" y="17"/>
                      <a:pt x="392" y="17"/>
                      <a:pt x="392" y="17"/>
                    </a:cubicBezTo>
                    <a:cubicBezTo>
                      <a:pt x="392" y="17"/>
                      <a:pt x="392" y="16"/>
                      <a:pt x="393" y="16"/>
                    </a:cubicBezTo>
                    <a:cubicBezTo>
                      <a:pt x="393" y="16"/>
                      <a:pt x="393" y="16"/>
                      <a:pt x="394" y="15"/>
                    </a:cubicBezTo>
                    <a:cubicBezTo>
                      <a:pt x="394" y="16"/>
                      <a:pt x="394" y="16"/>
                      <a:pt x="394" y="16"/>
                    </a:cubicBezTo>
                    <a:cubicBezTo>
                      <a:pt x="394" y="16"/>
                      <a:pt x="394" y="17"/>
                      <a:pt x="394" y="17"/>
                    </a:cubicBezTo>
                    <a:cubicBezTo>
                      <a:pt x="395" y="17"/>
                      <a:pt x="395" y="17"/>
                      <a:pt x="395" y="16"/>
                    </a:cubicBezTo>
                    <a:cubicBezTo>
                      <a:pt x="396" y="16"/>
                      <a:pt x="396" y="17"/>
                      <a:pt x="396" y="17"/>
                    </a:cubicBezTo>
                    <a:cubicBezTo>
                      <a:pt x="396" y="16"/>
                      <a:pt x="397" y="16"/>
                      <a:pt x="397" y="16"/>
                    </a:cubicBezTo>
                    <a:cubicBezTo>
                      <a:pt x="397" y="16"/>
                      <a:pt x="397" y="15"/>
                      <a:pt x="397" y="15"/>
                    </a:cubicBezTo>
                    <a:cubicBezTo>
                      <a:pt x="396" y="15"/>
                      <a:pt x="396" y="15"/>
                      <a:pt x="396" y="15"/>
                    </a:cubicBezTo>
                    <a:cubicBezTo>
                      <a:pt x="396" y="15"/>
                      <a:pt x="395" y="15"/>
                      <a:pt x="395" y="15"/>
                    </a:cubicBezTo>
                    <a:cubicBezTo>
                      <a:pt x="395" y="15"/>
                      <a:pt x="395" y="14"/>
                      <a:pt x="395" y="14"/>
                    </a:cubicBezTo>
                    <a:cubicBezTo>
                      <a:pt x="395" y="14"/>
                      <a:pt x="395" y="14"/>
                      <a:pt x="395" y="14"/>
                    </a:cubicBezTo>
                    <a:cubicBezTo>
                      <a:pt x="395" y="13"/>
                      <a:pt x="395" y="13"/>
                      <a:pt x="395" y="13"/>
                    </a:cubicBezTo>
                    <a:cubicBezTo>
                      <a:pt x="395" y="13"/>
                      <a:pt x="395" y="13"/>
                      <a:pt x="395" y="13"/>
                    </a:cubicBezTo>
                    <a:cubicBezTo>
                      <a:pt x="395" y="13"/>
                      <a:pt x="395" y="12"/>
                      <a:pt x="395" y="12"/>
                    </a:cubicBezTo>
                    <a:cubicBezTo>
                      <a:pt x="394" y="12"/>
                      <a:pt x="394" y="12"/>
                      <a:pt x="393" y="12"/>
                    </a:cubicBezTo>
                    <a:cubicBezTo>
                      <a:pt x="393" y="11"/>
                      <a:pt x="394" y="11"/>
                      <a:pt x="394" y="11"/>
                    </a:cubicBezTo>
                    <a:cubicBezTo>
                      <a:pt x="393" y="11"/>
                      <a:pt x="393" y="10"/>
                      <a:pt x="393" y="10"/>
                    </a:cubicBezTo>
                    <a:cubicBezTo>
                      <a:pt x="393" y="10"/>
                      <a:pt x="393" y="10"/>
                      <a:pt x="393" y="10"/>
                    </a:cubicBezTo>
                    <a:cubicBezTo>
                      <a:pt x="393" y="10"/>
                      <a:pt x="393" y="9"/>
                      <a:pt x="393" y="9"/>
                    </a:cubicBezTo>
                    <a:cubicBezTo>
                      <a:pt x="393" y="9"/>
                      <a:pt x="394" y="8"/>
                      <a:pt x="394" y="8"/>
                    </a:cubicBezTo>
                    <a:cubicBezTo>
                      <a:pt x="394" y="8"/>
                      <a:pt x="394" y="8"/>
                      <a:pt x="394" y="7"/>
                    </a:cubicBezTo>
                    <a:cubicBezTo>
                      <a:pt x="394" y="7"/>
                      <a:pt x="394" y="7"/>
                      <a:pt x="394" y="6"/>
                    </a:cubicBezTo>
                    <a:cubicBezTo>
                      <a:pt x="394" y="6"/>
                      <a:pt x="394" y="6"/>
                      <a:pt x="394" y="6"/>
                    </a:cubicBezTo>
                    <a:cubicBezTo>
                      <a:pt x="394" y="6"/>
                      <a:pt x="394" y="6"/>
                      <a:pt x="394" y="6"/>
                    </a:cubicBezTo>
                    <a:cubicBezTo>
                      <a:pt x="394" y="6"/>
                      <a:pt x="393" y="5"/>
                      <a:pt x="393" y="5"/>
                    </a:cubicBezTo>
                    <a:cubicBezTo>
                      <a:pt x="393" y="5"/>
                      <a:pt x="393" y="4"/>
                      <a:pt x="393" y="4"/>
                    </a:cubicBezTo>
                    <a:cubicBezTo>
                      <a:pt x="393" y="4"/>
                      <a:pt x="392" y="4"/>
                      <a:pt x="392" y="4"/>
                    </a:cubicBezTo>
                    <a:cubicBezTo>
                      <a:pt x="392" y="4"/>
                      <a:pt x="392" y="4"/>
                      <a:pt x="392" y="3"/>
                    </a:cubicBezTo>
                    <a:cubicBezTo>
                      <a:pt x="392" y="3"/>
                      <a:pt x="392" y="3"/>
                      <a:pt x="392" y="3"/>
                    </a:cubicBezTo>
                    <a:cubicBezTo>
                      <a:pt x="392" y="3"/>
                      <a:pt x="392" y="3"/>
                      <a:pt x="392" y="2"/>
                    </a:cubicBezTo>
                    <a:cubicBezTo>
                      <a:pt x="392" y="2"/>
                      <a:pt x="392" y="2"/>
                      <a:pt x="392" y="2"/>
                    </a:cubicBezTo>
                    <a:cubicBezTo>
                      <a:pt x="392" y="2"/>
                      <a:pt x="392" y="2"/>
                      <a:pt x="391" y="2"/>
                    </a:cubicBezTo>
                    <a:cubicBezTo>
                      <a:pt x="391" y="1"/>
                      <a:pt x="391" y="1"/>
                      <a:pt x="390" y="1"/>
                    </a:cubicBezTo>
                    <a:cubicBezTo>
                      <a:pt x="390" y="1"/>
                      <a:pt x="390" y="1"/>
                      <a:pt x="389" y="1"/>
                    </a:cubicBezTo>
                    <a:cubicBezTo>
                      <a:pt x="390" y="1"/>
                      <a:pt x="390" y="1"/>
                      <a:pt x="390" y="1"/>
                    </a:cubicBezTo>
                    <a:cubicBezTo>
                      <a:pt x="390" y="1"/>
                      <a:pt x="389" y="0"/>
                      <a:pt x="389" y="0"/>
                    </a:cubicBezTo>
                    <a:cubicBezTo>
                      <a:pt x="389" y="0"/>
                      <a:pt x="388" y="0"/>
                      <a:pt x="387" y="0"/>
                    </a:cubicBezTo>
                    <a:cubicBezTo>
                      <a:pt x="387" y="0"/>
                      <a:pt x="386" y="0"/>
                      <a:pt x="386" y="0"/>
                    </a:cubicBezTo>
                    <a:cubicBezTo>
                      <a:pt x="386" y="1"/>
                      <a:pt x="385" y="1"/>
                      <a:pt x="385" y="1"/>
                    </a:cubicBezTo>
                    <a:cubicBezTo>
                      <a:pt x="385" y="1"/>
                      <a:pt x="385" y="1"/>
                      <a:pt x="385" y="1"/>
                    </a:cubicBezTo>
                    <a:cubicBezTo>
                      <a:pt x="385" y="2"/>
                      <a:pt x="384" y="2"/>
                      <a:pt x="384" y="2"/>
                    </a:cubicBezTo>
                    <a:cubicBezTo>
                      <a:pt x="384" y="3"/>
                      <a:pt x="384" y="3"/>
                      <a:pt x="384" y="3"/>
                    </a:cubicBezTo>
                    <a:cubicBezTo>
                      <a:pt x="383" y="3"/>
                      <a:pt x="383" y="3"/>
                      <a:pt x="382" y="3"/>
                    </a:cubicBezTo>
                    <a:cubicBezTo>
                      <a:pt x="382" y="4"/>
                      <a:pt x="382" y="4"/>
                      <a:pt x="381" y="4"/>
                    </a:cubicBezTo>
                    <a:cubicBezTo>
                      <a:pt x="382" y="4"/>
                      <a:pt x="382" y="4"/>
                      <a:pt x="382" y="5"/>
                    </a:cubicBezTo>
                    <a:cubicBezTo>
                      <a:pt x="382" y="5"/>
                      <a:pt x="383" y="5"/>
                      <a:pt x="383" y="5"/>
                    </a:cubicBezTo>
                    <a:cubicBezTo>
                      <a:pt x="384" y="5"/>
                      <a:pt x="384" y="5"/>
                      <a:pt x="384" y="5"/>
                    </a:cubicBezTo>
                    <a:cubicBezTo>
                      <a:pt x="384" y="5"/>
                      <a:pt x="384" y="5"/>
                      <a:pt x="384" y="5"/>
                    </a:cubicBezTo>
                    <a:cubicBezTo>
                      <a:pt x="384" y="5"/>
                      <a:pt x="384" y="6"/>
                      <a:pt x="383" y="6"/>
                    </a:cubicBezTo>
                    <a:cubicBezTo>
                      <a:pt x="383" y="7"/>
                      <a:pt x="383" y="7"/>
                      <a:pt x="383" y="7"/>
                    </a:cubicBezTo>
                    <a:cubicBezTo>
                      <a:pt x="383" y="7"/>
                      <a:pt x="382" y="7"/>
                      <a:pt x="382" y="8"/>
                    </a:cubicBezTo>
                    <a:cubicBezTo>
                      <a:pt x="382" y="7"/>
                      <a:pt x="382" y="7"/>
                      <a:pt x="382" y="7"/>
                    </a:cubicBezTo>
                    <a:cubicBezTo>
                      <a:pt x="382" y="7"/>
                      <a:pt x="382" y="7"/>
                      <a:pt x="381" y="7"/>
                    </a:cubicBezTo>
                    <a:cubicBezTo>
                      <a:pt x="382" y="6"/>
                      <a:pt x="382" y="6"/>
                      <a:pt x="382" y="6"/>
                    </a:cubicBezTo>
                    <a:cubicBezTo>
                      <a:pt x="381" y="6"/>
                      <a:pt x="381" y="6"/>
                      <a:pt x="381" y="6"/>
                    </a:cubicBezTo>
                    <a:cubicBezTo>
                      <a:pt x="380" y="6"/>
                      <a:pt x="380" y="6"/>
                      <a:pt x="379" y="6"/>
                    </a:cubicBezTo>
                    <a:cubicBezTo>
                      <a:pt x="379" y="7"/>
                      <a:pt x="379" y="7"/>
                      <a:pt x="379" y="7"/>
                    </a:cubicBezTo>
                    <a:cubicBezTo>
                      <a:pt x="379" y="7"/>
                      <a:pt x="378" y="8"/>
                      <a:pt x="378" y="8"/>
                    </a:cubicBezTo>
                    <a:cubicBezTo>
                      <a:pt x="378" y="8"/>
                      <a:pt x="378" y="8"/>
                      <a:pt x="378" y="9"/>
                    </a:cubicBezTo>
                    <a:cubicBezTo>
                      <a:pt x="377" y="9"/>
                      <a:pt x="377" y="9"/>
                      <a:pt x="377" y="9"/>
                    </a:cubicBezTo>
                    <a:cubicBezTo>
                      <a:pt x="377" y="10"/>
                      <a:pt x="376" y="10"/>
                      <a:pt x="376" y="11"/>
                    </a:cubicBezTo>
                    <a:cubicBezTo>
                      <a:pt x="376" y="11"/>
                      <a:pt x="375" y="11"/>
                      <a:pt x="375" y="12"/>
                    </a:cubicBezTo>
                    <a:cubicBezTo>
                      <a:pt x="375" y="12"/>
                      <a:pt x="375" y="12"/>
                      <a:pt x="375" y="13"/>
                    </a:cubicBezTo>
                    <a:cubicBezTo>
                      <a:pt x="375" y="13"/>
                      <a:pt x="376" y="13"/>
                      <a:pt x="376" y="13"/>
                    </a:cubicBezTo>
                    <a:cubicBezTo>
                      <a:pt x="376" y="14"/>
                      <a:pt x="376" y="14"/>
                      <a:pt x="376" y="14"/>
                    </a:cubicBezTo>
                    <a:cubicBezTo>
                      <a:pt x="376" y="14"/>
                      <a:pt x="376" y="14"/>
                      <a:pt x="376" y="14"/>
                    </a:cubicBezTo>
                    <a:cubicBezTo>
                      <a:pt x="377" y="14"/>
                      <a:pt x="377" y="13"/>
                      <a:pt x="377" y="13"/>
                    </a:cubicBezTo>
                    <a:cubicBezTo>
                      <a:pt x="378" y="13"/>
                      <a:pt x="378" y="13"/>
                      <a:pt x="378" y="13"/>
                    </a:cubicBezTo>
                    <a:cubicBezTo>
                      <a:pt x="378" y="13"/>
                      <a:pt x="378" y="13"/>
                      <a:pt x="378" y="14"/>
                    </a:cubicBezTo>
                    <a:cubicBezTo>
                      <a:pt x="378" y="14"/>
                      <a:pt x="377" y="14"/>
                      <a:pt x="377" y="14"/>
                    </a:cubicBezTo>
                    <a:cubicBezTo>
                      <a:pt x="377" y="14"/>
                      <a:pt x="377" y="14"/>
                      <a:pt x="377" y="14"/>
                    </a:cubicBezTo>
                    <a:cubicBezTo>
                      <a:pt x="377" y="15"/>
                      <a:pt x="376" y="15"/>
                      <a:pt x="376" y="15"/>
                    </a:cubicBezTo>
                    <a:cubicBezTo>
                      <a:pt x="376" y="15"/>
                      <a:pt x="375" y="15"/>
                      <a:pt x="375" y="15"/>
                    </a:cubicBezTo>
                    <a:cubicBezTo>
                      <a:pt x="375" y="16"/>
                      <a:pt x="374" y="16"/>
                      <a:pt x="373" y="17"/>
                    </a:cubicBezTo>
                    <a:cubicBezTo>
                      <a:pt x="373" y="17"/>
                      <a:pt x="373" y="17"/>
                      <a:pt x="373" y="18"/>
                    </a:cubicBezTo>
                    <a:cubicBezTo>
                      <a:pt x="373" y="18"/>
                      <a:pt x="373" y="19"/>
                      <a:pt x="373" y="19"/>
                    </a:cubicBezTo>
                    <a:cubicBezTo>
                      <a:pt x="373" y="20"/>
                      <a:pt x="374" y="20"/>
                      <a:pt x="374" y="20"/>
                    </a:cubicBezTo>
                    <a:cubicBezTo>
                      <a:pt x="374" y="20"/>
                      <a:pt x="374" y="20"/>
                      <a:pt x="374" y="20"/>
                    </a:cubicBezTo>
                    <a:cubicBezTo>
                      <a:pt x="374" y="21"/>
                      <a:pt x="374" y="21"/>
                      <a:pt x="374" y="21"/>
                    </a:cubicBezTo>
                    <a:cubicBezTo>
                      <a:pt x="374" y="21"/>
                      <a:pt x="374" y="21"/>
                      <a:pt x="374" y="21"/>
                    </a:cubicBezTo>
                    <a:cubicBezTo>
                      <a:pt x="374" y="22"/>
                      <a:pt x="374" y="22"/>
                      <a:pt x="374" y="22"/>
                    </a:cubicBezTo>
                    <a:cubicBezTo>
                      <a:pt x="375" y="22"/>
                      <a:pt x="375" y="22"/>
                      <a:pt x="375" y="22"/>
                    </a:cubicBezTo>
                    <a:cubicBezTo>
                      <a:pt x="375" y="22"/>
                      <a:pt x="376" y="22"/>
                      <a:pt x="376" y="22"/>
                    </a:cubicBezTo>
                    <a:cubicBezTo>
                      <a:pt x="376" y="22"/>
                      <a:pt x="376" y="22"/>
                      <a:pt x="376" y="22"/>
                    </a:cubicBezTo>
                    <a:cubicBezTo>
                      <a:pt x="377" y="22"/>
                      <a:pt x="377" y="22"/>
                      <a:pt x="377" y="23"/>
                    </a:cubicBezTo>
                    <a:cubicBezTo>
                      <a:pt x="378" y="23"/>
                      <a:pt x="378" y="23"/>
                      <a:pt x="378" y="23"/>
                    </a:cubicBezTo>
                    <a:cubicBezTo>
                      <a:pt x="378" y="23"/>
                      <a:pt x="379" y="23"/>
                      <a:pt x="379" y="23"/>
                    </a:cubicBezTo>
                    <a:cubicBezTo>
                      <a:pt x="379" y="23"/>
                      <a:pt x="379" y="22"/>
                      <a:pt x="379" y="22"/>
                    </a:cubicBezTo>
                    <a:cubicBezTo>
                      <a:pt x="379" y="22"/>
                      <a:pt x="379" y="22"/>
                      <a:pt x="379" y="23"/>
                    </a:cubicBezTo>
                    <a:cubicBezTo>
                      <a:pt x="380" y="23"/>
                      <a:pt x="380" y="23"/>
                      <a:pt x="380" y="24"/>
                    </a:cubicBezTo>
                    <a:cubicBezTo>
                      <a:pt x="381" y="24"/>
                      <a:pt x="381" y="24"/>
                      <a:pt x="382" y="23"/>
                    </a:cubicBezTo>
                    <a:cubicBezTo>
                      <a:pt x="382" y="24"/>
                      <a:pt x="382" y="24"/>
                      <a:pt x="383" y="24"/>
                    </a:cubicBezTo>
                    <a:cubicBezTo>
                      <a:pt x="383" y="24"/>
                      <a:pt x="383" y="23"/>
                      <a:pt x="384" y="23"/>
                    </a:cubicBezTo>
                    <a:cubicBezTo>
                      <a:pt x="384" y="23"/>
                      <a:pt x="385" y="23"/>
                      <a:pt x="385" y="23"/>
                    </a:cubicBezTo>
                    <a:cubicBezTo>
                      <a:pt x="385" y="23"/>
                      <a:pt x="385" y="24"/>
                      <a:pt x="385" y="24"/>
                    </a:cubicBezTo>
                    <a:cubicBezTo>
                      <a:pt x="385" y="24"/>
                      <a:pt x="385" y="25"/>
                      <a:pt x="384" y="25"/>
                    </a:cubicBezTo>
                    <a:cubicBezTo>
                      <a:pt x="384" y="26"/>
                      <a:pt x="384" y="26"/>
                      <a:pt x="383" y="26"/>
                    </a:cubicBezTo>
                    <a:cubicBezTo>
                      <a:pt x="383" y="26"/>
                      <a:pt x="383" y="26"/>
                      <a:pt x="383" y="26"/>
                    </a:cubicBezTo>
                    <a:cubicBezTo>
                      <a:pt x="383" y="26"/>
                      <a:pt x="383" y="25"/>
                      <a:pt x="383" y="25"/>
                    </a:cubicBezTo>
                    <a:cubicBezTo>
                      <a:pt x="383" y="25"/>
                      <a:pt x="384" y="25"/>
                      <a:pt x="384" y="25"/>
                    </a:cubicBezTo>
                    <a:cubicBezTo>
                      <a:pt x="383" y="25"/>
                      <a:pt x="383" y="25"/>
                      <a:pt x="382" y="25"/>
                    </a:cubicBezTo>
                    <a:cubicBezTo>
                      <a:pt x="382" y="25"/>
                      <a:pt x="382" y="25"/>
                      <a:pt x="381" y="25"/>
                    </a:cubicBezTo>
                    <a:cubicBezTo>
                      <a:pt x="381" y="26"/>
                      <a:pt x="381" y="26"/>
                      <a:pt x="380" y="26"/>
                    </a:cubicBezTo>
                    <a:cubicBezTo>
                      <a:pt x="381" y="26"/>
                      <a:pt x="381" y="26"/>
                      <a:pt x="381" y="26"/>
                    </a:cubicBezTo>
                    <a:cubicBezTo>
                      <a:pt x="381" y="27"/>
                      <a:pt x="381" y="27"/>
                      <a:pt x="381" y="27"/>
                    </a:cubicBezTo>
                    <a:cubicBezTo>
                      <a:pt x="381" y="27"/>
                      <a:pt x="380" y="27"/>
                      <a:pt x="380" y="28"/>
                    </a:cubicBezTo>
                    <a:cubicBezTo>
                      <a:pt x="380" y="28"/>
                      <a:pt x="379" y="28"/>
                      <a:pt x="379" y="28"/>
                    </a:cubicBezTo>
                    <a:cubicBezTo>
                      <a:pt x="379" y="28"/>
                      <a:pt x="379" y="28"/>
                      <a:pt x="379" y="28"/>
                    </a:cubicBezTo>
                    <a:cubicBezTo>
                      <a:pt x="378" y="29"/>
                      <a:pt x="378" y="29"/>
                      <a:pt x="378" y="30"/>
                    </a:cubicBezTo>
                    <a:cubicBezTo>
                      <a:pt x="378" y="30"/>
                      <a:pt x="378" y="30"/>
                      <a:pt x="378" y="30"/>
                    </a:cubicBezTo>
                    <a:cubicBezTo>
                      <a:pt x="379" y="30"/>
                      <a:pt x="379" y="30"/>
                      <a:pt x="379" y="30"/>
                    </a:cubicBezTo>
                    <a:cubicBezTo>
                      <a:pt x="379" y="30"/>
                      <a:pt x="380" y="30"/>
                      <a:pt x="380" y="30"/>
                    </a:cubicBezTo>
                    <a:cubicBezTo>
                      <a:pt x="380" y="30"/>
                      <a:pt x="380" y="30"/>
                      <a:pt x="381" y="29"/>
                    </a:cubicBezTo>
                    <a:cubicBezTo>
                      <a:pt x="381" y="29"/>
                      <a:pt x="381" y="29"/>
                      <a:pt x="381" y="29"/>
                    </a:cubicBezTo>
                    <a:cubicBezTo>
                      <a:pt x="381" y="29"/>
                      <a:pt x="381" y="28"/>
                      <a:pt x="381" y="28"/>
                    </a:cubicBezTo>
                    <a:cubicBezTo>
                      <a:pt x="381" y="28"/>
                      <a:pt x="381" y="28"/>
                      <a:pt x="382" y="28"/>
                    </a:cubicBezTo>
                    <a:cubicBezTo>
                      <a:pt x="382" y="28"/>
                      <a:pt x="382" y="28"/>
                      <a:pt x="382" y="28"/>
                    </a:cubicBezTo>
                    <a:cubicBezTo>
                      <a:pt x="383" y="28"/>
                      <a:pt x="383" y="28"/>
                      <a:pt x="383" y="28"/>
                    </a:cubicBezTo>
                    <a:cubicBezTo>
                      <a:pt x="383" y="28"/>
                      <a:pt x="383" y="28"/>
                      <a:pt x="383" y="29"/>
                    </a:cubicBezTo>
                    <a:cubicBezTo>
                      <a:pt x="383" y="29"/>
                      <a:pt x="382" y="29"/>
                      <a:pt x="382" y="30"/>
                    </a:cubicBezTo>
                    <a:cubicBezTo>
                      <a:pt x="382" y="30"/>
                      <a:pt x="382" y="30"/>
                      <a:pt x="382" y="31"/>
                    </a:cubicBezTo>
                    <a:cubicBezTo>
                      <a:pt x="382" y="31"/>
                      <a:pt x="382" y="31"/>
                      <a:pt x="382" y="31"/>
                    </a:cubicBezTo>
                    <a:cubicBezTo>
                      <a:pt x="382" y="31"/>
                      <a:pt x="382" y="32"/>
                      <a:pt x="382" y="32"/>
                    </a:cubicBezTo>
                    <a:cubicBezTo>
                      <a:pt x="381" y="32"/>
                      <a:pt x="381" y="32"/>
                      <a:pt x="380" y="32"/>
                    </a:cubicBezTo>
                    <a:cubicBezTo>
                      <a:pt x="380" y="33"/>
                      <a:pt x="380" y="33"/>
                      <a:pt x="379" y="33"/>
                    </a:cubicBezTo>
                    <a:cubicBezTo>
                      <a:pt x="379" y="33"/>
                      <a:pt x="379" y="33"/>
                      <a:pt x="379" y="34"/>
                    </a:cubicBezTo>
                    <a:cubicBezTo>
                      <a:pt x="379" y="34"/>
                      <a:pt x="379" y="34"/>
                      <a:pt x="379" y="34"/>
                    </a:cubicBezTo>
                    <a:cubicBezTo>
                      <a:pt x="379" y="34"/>
                      <a:pt x="379" y="34"/>
                      <a:pt x="378" y="35"/>
                    </a:cubicBezTo>
                    <a:cubicBezTo>
                      <a:pt x="378" y="35"/>
                      <a:pt x="377" y="36"/>
                      <a:pt x="376" y="36"/>
                    </a:cubicBezTo>
                    <a:cubicBezTo>
                      <a:pt x="376" y="36"/>
                      <a:pt x="376" y="37"/>
                      <a:pt x="375" y="37"/>
                    </a:cubicBezTo>
                    <a:cubicBezTo>
                      <a:pt x="375" y="37"/>
                      <a:pt x="375" y="37"/>
                      <a:pt x="374" y="37"/>
                    </a:cubicBezTo>
                    <a:cubicBezTo>
                      <a:pt x="374" y="37"/>
                      <a:pt x="374" y="37"/>
                      <a:pt x="374" y="37"/>
                    </a:cubicBezTo>
                    <a:cubicBezTo>
                      <a:pt x="374" y="37"/>
                      <a:pt x="374" y="37"/>
                      <a:pt x="374" y="37"/>
                    </a:cubicBezTo>
                    <a:cubicBezTo>
                      <a:pt x="373" y="37"/>
                      <a:pt x="373" y="37"/>
                      <a:pt x="373" y="37"/>
                    </a:cubicBezTo>
                    <a:cubicBezTo>
                      <a:pt x="373" y="37"/>
                      <a:pt x="373" y="37"/>
                      <a:pt x="373" y="37"/>
                    </a:cubicBezTo>
                    <a:cubicBezTo>
                      <a:pt x="373" y="38"/>
                      <a:pt x="372" y="38"/>
                      <a:pt x="372" y="38"/>
                    </a:cubicBezTo>
                    <a:cubicBezTo>
                      <a:pt x="372" y="38"/>
                      <a:pt x="372" y="37"/>
                      <a:pt x="372" y="37"/>
                    </a:cubicBezTo>
                    <a:cubicBezTo>
                      <a:pt x="372" y="37"/>
                      <a:pt x="372" y="37"/>
                      <a:pt x="372" y="37"/>
                    </a:cubicBezTo>
                    <a:cubicBezTo>
                      <a:pt x="372" y="37"/>
                      <a:pt x="371" y="38"/>
                      <a:pt x="371" y="38"/>
                    </a:cubicBezTo>
                    <a:cubicBezTo>
                      <a:pt x="371" y="38"/>
                      <a:pt x="371" y="39"/>
                      <a:pt x="371" y="39"/>
                    </a:cubicBezTo>
                    <a:cubicBezTo>
                      <a:pt x="371" y="39"/>
                      <a:pt x="370" y="40"/>
                      <a:pt x="370" y="40"/>
                    </a:cubicBezTo>
                    <a:cubicBezTo>
                      <a:pt x="370" y="40"/>
                      <a:pt x="370" y="40"/>
                      <a:pt x="370" y="41"/>
                    </a:cubicBezTo>
                    <a:cubicBezTo>
                      <a:pt x="370" y="41"/>
                      <a:pt x="370" y="41"/>
                      <a:pt x="370" y="41"/>
                    </a:cubicBezTo>
                    <a:cubicBezTo>
                      <a:pt x="371" y="41"/>
                      <a:pt x="371" y="41"/>
                      <a:pt x="371" y="41"/>
                    </a:cubicBezTo>
                    <a:cubicBezTo>
                      <a:pt x="371" y="42"/>
                      <a:pt x="370" y="42"/>
                      <a:pt x="370" y="43"/>
                    </a:cubicBezTo>
                    <a:cubicBezTo>
                      <a:pt x="370" y="43"/>
                      <a:pt x="370" y="43"/>
                      <a:pt x="370" y="43"/>
                    </a:cubicBezTo>
                    <a:cubicBezTo>
                      <a:pt x="371" y="43"/>
                      <a:pt x="371" y="43"/>
                      <a:pt x="371" y="43"/>
                    </a:cubicBezTo>
                    <a:cubicBezTo>
                      <a:pt x="371" y="44"/>
                      <a:pt x="371" y="44"/>
                      <a:pt x="370" y="44"/>
                    </a:cubicBezTo>
                    <a:cubicBezTo>
                      <a:pt x="370" y="44"/>
                      <a:pt x="370" y="45"/>
                      <a:pt x="370" y="45"/>
                    </a:cubicBezTo>
                    <a:cubicBezTo>
                      <a:pt x="370" y="45"/>
                      <a:pt x="370" y="45"/>
                      <a:pt x="370" y="45"/>
                    </a:cubicBezTo>
                    <a:cubicBezTo>
                      <a:pt x="371" y="45"/>
                      <a:pt x="371" y="44"/>
                      <a:pt x="371" y="44"/>
                    </a:cubicBezTo>
                    <a:cubicBezTo>
                      <a:pt x="371" y="44"/>
                      <a:pt x="371" y="44"/>
                      <a:pt x="371" y="44"/>
                    </a:cubicBezTo>
                    <a:cubicBezTo>
                      <a:pt x="372" y="44"/>
                      <a:pt x="372" y="44"/>
                      <a:pt x="373" y="44"/>
                    </a:cubicBezTo>
                    <a:cubicBezTo>
                      <a:pt x="373" y="43"/>
                      <a:pt x="373" y="43"/>
                      <a:pt x="373" y="43"/>
                    </a:cubicBezTo>
                    <a:cubicBezTo>
                      <a:pt x="373" y="43"/>
                      <a:pt x="373" y="43"/>
                      <a:pt x="373" y="44"/>
                    </a:cubicBezTo>
                    <a:cubicBezTo>
                      <a:pt x="372" y="44"/>
                      <a:pt x="372" y="44"/>
                      <a:pt x="372" y="44"/>
                    </a:cubicBezTo>
                    <a:cubicBezTo>
                      <a:pt x="371" y="44"/>
                      <a:pt x="371" y="45"/>
                      <a:pt x="371" y="45"/>
                    </a:cubicBezTo>
                    <a:cubicBezTo>
                      <a:pt x="370" y="45"/>
                      <a:pt x="370" y="45"/>
                      <a:pt x="370" y="46"/>
                    </a:cubicBezTo>
                    <a:cubicBezTo>
                      <a:pt x="370" y="46"/>
                      <a:pt x="370" y="46"/>
                      <a:pt x="370" y="46"/>
                    </a:cubicBezTo>
                    <a:cubicBezTo>
                      <a:pt x="369" y="47"/>
                      <a:pt x="369" y="47"/>
                      <a:pt x="369" y="47"/>
                    </a:cubicBezTo>
                    <a:cubicBezTo>
                      <a:pt x="369" y="47"/>
                      <a:pt x="368" y="47"/>
                      <a:pt x="368" y="47"/>
                    </a:cubicBezTo>
                    <a:cubicBezTo>
                      <a:pt x="367" y="47"/>
                      <a:pt x="367" y="47"/>
                      <a:pt x="367" y="47"/>
                    </a:cubicBezTo>
                    <a:cubicBezTo>
                      <a:pt x="366" y="47"/>
                      <a:pt x="366" y="47"/>
                      <a:pt x="366" y="47"/>
                    </a:cubicBezTo>
                    <a:cubicBezTo>
                      <a:pt x="366" y="47"/>
                      <a:pt x="365" y="47"/>
                      <a:pt x="365" y="47"/>
                    </a:cubicBezTo>
                    <a:cubicBezTo>
                      <a:pt x="365" y="48"/>
                      <a:pt x="366" y="48"/>
                      <a:pt x="366" y="48"/>
                    </a:cubicBezTo>
                    <a:cubicBezTo>
                      <a:pt x="366" y="49"/>
                      <a:pt x="365" y="50"/>
                      <a:pt x="365" y="50"/>
                    </a:cubicBezTo>
                    <a:cubicBezTo>
                      <a:pt x="365" y="50"/>
                      <a:pt x="365" y="49"/>
                      <a:pt x="365" y="49"/>
                    </a:cubicBezTo>
                    <a:cubicBezTo>
                      <a:pt x="365" y="48"/>
                      <a:pt x="365" y="48"/>
                      <a:pt x="365" y="48"/>
                    </a:cubicBezTo>
                    <a:cubicBezTo>
                      <a:pt x="364" y="48"/>
                      <a:pt x="364" y="47"/>
                      <a:pt x="364" y="47"/>
                    </a:cubicBezTo>
                    <a:cubicBezTo>
                      <a:pt x="364" y="47"/>
                      <a:pt x="364" y="46"/>
                      <a:pt x="364" y="46"/>
                    </a:cubicBezTo>
                    <a:cubicBezTo>
                      <a:pt x="364" y="46"/>
                      <a:pt x="364" y="46"/>
                      <a:pt x="364" y="46"/>
                    </a:cubicBezTo>
                    <a:cubicBezTo>
                      <a:pt x="364" y="46"/>
                      <a:pt x="365" y="47"/>
                      <a:pt x="365" y="47"/>
                    </a:cubicBezTo>
                    <a:cubicBezTo>
                      <a:pt x="365" y="47"/>
                      <a:pt x="366" y="46"/>
                      <a:pt x="366" y="46"/>
                    </a:cubicBezTo>
                    <a:cubicBezTo>
                      <a:pt x="366" y="46"/>
                      <a:pt x="367" y="46"/>
                      <a:pt x="367" y="47"/>
                    </a:cubicBezTo>
                    <a:cubicBezTo>
                      <a:pt x="367" y="47"/>
                      <a:pt x="368" y="47"/>
                      <a:pt x="368" y="47"/>
                    </a:cubicBezTo>
                    <a:cubicBezTo>
                      <a:pt x="368" y="46"/>
                      <a:pt x="369" y="46"/>
                      <a:pt x="369" y="46"/>
                    </a:cubicBezTo>
                    <a:cubicBezTo>
                      <a:pt x="369" y="46"/>
                      <a:pt x="369" y="46"/>
                      <a:pt x="369" y="45"/>
                    </a:cubicBezTo>
                    <a:cubicBezTo>
                      <a:pt x="369" y="45"/>
                      <a:pt x="369" y="45"/>
                      <a:pt x="369" y="44"/>
                    </a:cubicBezTo>
                    <a:cubicBezTo>
                      <a:pt x="369" y="44"/>
                      <a:pt x="369" y="45"/>
                      <a:pt x="368" y="45"/>
                    </a:cubicBezTo>
                    <a:cubicBezTo>
                      <a:pt x="368" y="45"/>
                      <a:pt x="368" y="45"/>
                      <a:pt x="367" y="45"/>
                    </a:cubicBezTo>
                    <a:cubicBezTo>
                      <a:pt x="368" y="45"/>
                      <a:pt x="368" y="44"/>
                      <a:pt x="368" y="44"/>
                    </a:cubicBezTo>
                    <a:cubicBezTo>
                      <a:pt x="368" y="44"/>
                      <a:pt x="369" y="44"/>
                      <a:pt x="369" y="43"/>
                    </a:cubicBezTo>
                    <a:cubicBezTo>
                      <a:pt x="368" y="43"/>
                      <a:pt x="368" y="43"/>
                      <a:pt x="368" y="43"/>
                    </a:cubicBezTo>
                    <a:cubicBezTo>
                      <a:pt x="368" y="44"/>
                      <a:pt x="367" y="44"/>
                      <a:pt x="367" y="44"/>
                    </a:cubicBezTo>
                    <a:cubicBezTo>
                      <a:pt x="367" y="44"/>
                      <a:pt x="366" y="45"/>
                      <a:pt x="366" y="45"/>
                    </a:cubicBezTo>
                    <a:cubicBezTo>
                      <a:pt x="366" y="45"/>
                      <a:pt x="366" y="45"/>
                      <a:pt x="366" y="44"/>
                    </a:cubicBezTo>
                    <a:cubicBezTo>
                      <a:pt x="366" y="44"/>
                      <a:pt x="366" y="44"/>
                      <a:pt x="367" y="44"/>
                    </a:cubicBezTo>
                    <a:cubicBezTo>
                      <a:pt x="367" y="43"/>
                      <a:pt x="367" y="43"/>
                      <a:pt x="367" y="43"/>
                    </a:cubicBezTo>
                    <a:cubicBezTo>
                      <a:pt x="366" y="43"/>
                      <a:pt x="366" y="43"/>
                      <a:pt x="366" y="43"/>
                    </a:cubicBezTo>
                    <a:cubicBezTo>
                      <a:pt x="366" y="43"/>
                      <a:pt x="365" y="43"/>
                      <a:pt x="365" y="44"/>
                    </a:cubicBezTo>
                    <a:cubicBezTo>
                      <a:pt x="365" y="44"/>
                      <a:pt x="365" y="43"/>
                      <a:pt x="365" y="43"/>
                    </a:cubicBezTo>
                    <a:cubicBezTo>
                      <a:pt x="365" y="43"/>
                      <a:pt x="365" y="42"/>
                      <a:pt x="365" y="42"/>
                    </a:cubicBezTo>
                    <a:cubicBezTo>
                      <a:pt x="365" y="42"/>
                      <a:pt x="365" y="41"/>
                      <a:pt x="366" y="41"/>
                    </a:cubicBezTo>
                    <a:cubicBezTo>
                      <a:pt x="366" y="41"/>
                      <a:pt x="366" y="41"/>
                      <a:pt x="366" y="42"/>
                    </a:cubicBezTo>
                    <a:cubicBezTo>
                      <a:pt x="366" y="41"/>
                      <a:pt x="366" y="41"/>
                      <a:pt x="366" y="41"/>
                    </a:cubicBezTo>
                    <a:cubicBezTo>
                      <a:pt x="366" y="41"/>
                      <a:pt x="366" y="41"/>
                      <a:pt x="366" y="41"/>
                    </a:cubicBezTo>
                    <a:cubicBezTo>
                      <a:pt x="367" y="40"/>
                      <a:pt x="367" y="40"/>
                      <a:pt x="368" y="39"/>
                    </a:cubicBezTo>
                    <a:cubicBezTo>
                      <a:pt x="368" y="39"/>
                      <a:pt x="368" y="39"/>
                      <a:pt x="368" y="39"/>
                    </a:cubicBezTo>
                    <a:cubicBezTo>
                      <a:pt x="368" y="38"/>
                      <a:pt x="369" y="38"/>
                      <a:pt x="369" y="38"/>
                    </a:cubicBezTo>
                    <a:cubicBezTo>
                      <a:pt x="369" y="37"/>
                      <a:pt x="369" y="37"/>
                      <a:pt x="369" y="37"/>
                    </a:cubicBezTo>
                    <a:cubicBezTo>
                      <a:pt x="369" y="37"/>
                      <a:pt x="369" y="37"/>
                      <a:pt x="370" y="36"/>
                    </a:cubicBezTo>
                    <a:cubicBezTo>
                      <a:pt x="370" y="36"/>
                      <a:pt x="370" y="36"/>
                      <a:pt x="370" y="36"/>
                    </a:cubicBezTo>
                    <a:cubicBezTo>
                      <a:pt x="370" y="36"/>
                      <a:pt x="370" y="36"/>
                      <a:pt x="370" y="36"/>
                    </a:cubicBezTo>
                    <a:cubicBezTo>
                      <a:pt x="370" y="36"/>
                      <a:pt x="370" y="36"/>
                      <a:pt x="369" y="36"/>
                    </a:cubicBezTo>
                    <a:cubicBezTo>
                      <a:pt x="369" y="36"/>
                      <a:pt x="368" y="36"/>
                      <a:pt x="368" y="36"/>
                    </a:cubicBezTo>
                    <a:cubicBezTo>
                      <a:pt x="368" y="37"/>
                      <a:pt x="367" y="37"/>
                      <a:pt x="367" y="37"/>
                    </a:cubicBezTo>
                    <a:cubicBezTo>
                      <a:pt x="367" y="38"/>
                      <a:pt x="367" y="38"/>
                      <a:pt x="366" y="38"/>
                    </a:cubicBezTo>
                    <a:cubicBezTo>
                      <a:pt x="366" y="38"/>
                      <a:pt x="366" y="38"/>
                      <a:pt x="365" y="38"/>
                    </a:cubicBezTo>
                    <a:cubicBezTo>
                      <a:pt x="365" y="38"/>
                      <a:pt x="365" y="38"/>
                      <a:pt x="365" y="38"/>
                    </a:cubicBezTo>
                    <a:cubicBezTo>
                      <a:pt x="366" y="38"/>
                      <a:pt x="366" y="37"/>
                      <a:pt x="367" y="37"/>
                    </a:cubicBezTo>
                    <a:cubicBezTo>
                      <a:pt x="367" y="37"/>
                      <a:pt x="367" y="37"/>
                      <a:pt x="367" y="37"/>
                    </a:cubicBezTo>
                    <a:cubicBezTo>
                      <a:pt x="367" y="37"/>
                      <a:pt x="366" y="37"/>
                      <a:pt x="366" y="37"/>
                    </a:cubicBezTo>
                    <a:cubicBezTo>
                      <a:pt x="366" y="37"/>
                      <a:pt x="365" y="37"/>
                      <a:pt x="365" y="37"/>
                    </a:cubicBezTo>
                    <a:cubicBezTo>
                      <a:pt x="365" y="37"/>
                      <a:pt x="365" y="37"/>
                      <a:pt x="364" y="37"/>
                    </a:cubicBezTo>
                    <a:cubicBezTo>
                      <a:pt x="364" y="36"/>
                      <a:pt x="364" y="36"/>
                      <a:pt x="365" y="36"/>
                    </a:cubicBezTo>
                    <a:cubicBezTo>
                      <a:pt x="365" y="36"/>
                      <a:pt x="365" y="35"/>
                      <a:pt x="364" y="35"/>
                    </a:cubicBezTo>
                    <a:cubicBezTo>
                      <a:pt x="364" y="35"/>
                      <a:pt x="364" y="35"/>
                      <a:pt x="363" y="35"/>
                    </a:cubicBezTo>
                    <a:cubicBezTo>
                      <a:pt x="363" y="35"/>
                      <a:pt x="363" y="35"/>
                      <a:pt x="363" y="35"/>
                    </a:cubicBezTo>
                    <a:cubicBezTo>
                      <a:pt x="363" y="35"/>
                      <a:pt x="363" y="36"/>
                      <a:pt x="363" y="36"/>
                    </a:cubicBezTo>
                    <a:cubicBezTo>
                      <a:pt x="363" y="36"/>
                      <a:pt x="363" y="35"/>
                      <a:pt x="363" y="35"/>
                    </a:cubicBezTo>
                    <a:cubicBezTo>
                      <a:pt x="363" y="35"/>
                      <a:pt x="363" y="35"/>
                      <a:pt x="363" y="35"/>
                    </a:cubicBezTo>
                    <a:cubicBezTo>
                      <a:pt x="363" y="35"/>
                      <a:pt x="362" y="35"/>
                      <a:pt x="362" y="34"/>
                    </a:cubicBezTo>
                    <a:cubicBezTo>
                      <a:pt x="362" y="34"/>
                      <a:pt x="362" y="35"/>
                      <a:pt x="361" y="35"/>
                    </a:cubicBezTo>
                    <a:cubicBezTo>
                      <a:pt x="361" y="35"/>
                      <a:pt x="361" y="35"/>
                      <a:pt x="361" y="35"/>
                    </a:cubicBezTo>
                    <a:cubicBezTo>
                      <a:pt x="361" y="36"/>
                      <a:pt x="360" y="36"/>
                      <a:pt x="360" y="36"/>
                    </a:cubicBezTo>
                    <a:cubicBezTo>
                      <a:pt x="360" y="36"/>
                      <a:pt x="360" y="36"/>
                      <a:pt x="360" y="37"/>
                    </a:cubicBezTo>
                    <a:cubicBezTo>
                      <a:pt x="360" y="37"/>
                      <a:pt x="359" y="36"/>
                      <a:pt x="359" y="36"/>
                    </a:cubicBezTo>
                    <a:cubicBezTo>
                      <a:pt x="359" y="36"/>
                      <a:pt x="359" y="36"/>
                      <a:pt x="359" y="36"/>
                    </a:cubicBezTo>
                    <a:cubicBezTo>
                      <a:pt x="359" y="36"/>
                      <a:pt x="359" y="36"/>
                      <a:pt x="358" y="36"/>
                    </a:cubicBezTo>
                    <a:cubicBezTo>
                      <a:pt x="358" y="36"/>
                      <a:pt x="358" y="36"/>
                      <a:pt x="358" y="36"/>
                    </a:cubicBezTo>
                    <a:cubicBezTo>
                      <a:pt x="358" y="36"/>
                      <a:pt x="358" y="36"/>
                      <a:pt x="357" y="36"/>
                    </a:cubicBezTo>
                    <a:cubicBezTo>
                      <a:pt x="358" y="36"/>
                      <a:pt x="358" y="37"/>
                      <a:pt x="358" y="37"/>
                    </a:cubicBezTo>
                    <a:cubicBezTo>
                      <a:pt x="358" y="37"/>
                      <a:pt x="358" y="37"/>
                      <a:pt x="358" y="37"/>
                    </a:cubicBezTo>
                    <a:cubicBezTo>
                      <a:pt x="358" y="37"/>
                      <a:pt x="358" y="37"/>
                      <a:pt x="358" y="38"/>
                    </a:cubicBezTo>
                    <a:cubicBezTo>
                      <a:pt x="358" y="38"/>
                      <a:pt x="358" y="38"/>
                      <a:pt x="358" y="38"/>
                    </a:cubicBezTo>
                    <a:cubicBezTo>
                      <a:pt x="358" y="38"/>
                      <a:pt x="358" y="38"/>
                      <a:pt x="358" y="39"/>
                    </a:cubicBezTo>
                    <a:cubicBezTo>
                      <a:pt x="358" y="38"/>
                      <a:pt x="358" y="38"/>
                      <a:pt x="357" y="38"/>
                    </a:cubicBezTo>
                    <a:cubicBezTo>
                      <a:pt x="357" y="38"/>
                      <a:pt x="357" y="38"/>
                      <a:pt x="357" y="38"/>
                    </a:cubicBezTo>
                    <a:cubicBezTo>
                      <a:pt x="357" y="38"/>
                      <a:pt x="357" y="38"/>
                      <a:pt x="357" y="38"/>
                    </a:cubicBezTo>
                    <a:cubicBezTo>
                      <a:pt x="357" y="38"/>
                      <a:pt x="357" y="38"/>
                      <a:pt x="357" y="39"/>
                    </a:cubicBezTo>
                    <a:cubicBezTo>
                      <a:pt x="357" y="39"/>
                      <a:pt x="357" y="39"/>
                      <a:pt x="358" y="40"/>
                    </a:cubicBezTo>
                    <a:cubicBezTo>
                      <a:pt x="358" y="40"/>
                      <a:pt x="358" y="40"/>
                      <a:pt x="358" y="41"/>
                    </a:cubicBezTo>
                    <a:cubicBezTo>
                      <a:pt x="359" y="41"/>
                      <a:pt x="359" y="41"/>
                      <a:pt x="360" y="41"/>
                    </a:cubicBezTo>
                    <a:cubicBezTo>
                      <a:pt x="360" y="41"/>
                      <a:pt x="360" y="41"/>
                      <a:pt x="361" y="41"/>
                    </a:cubicBezTo>
                    <a:cubicBezTo>
                      <a:pt x="361" y="42"/>
                      <a:pt x="361" y="42"/>
                      <a:pt x="361" y="43"/>
                    </a:cubicBezTo>
                    <a:cubicBezTo>
                      <a:pt x="361" y="42"/>
                      <a:pt x="361" y="42"/>
                      <a:pt x="360" y="42"/>
                    </a:cubicBezTo>
                    <a:cubicBezTo>
                      <a:pt x="360" y="42"/>
                      <a:pt x="360" y="42"/>
                      <a:pt x="359" y="42"/>
                    </a:cubicBezTo>
                    <a:cubicBezTo>
                      <a:pt x="359" y="41"/>
                      <a:pt x="358" y="41"/>
                      <a:pt x="358" y="41"/>
                    </a:cubicBezTo>
                    <a:cubicBezTo>
                      <a:pt x="357" y="41"/>
                      <a:pt x="357" y="40"/>
                      <a:pt x="357" y="40"/>
                    </a:cubicBezTo>
                    <a:cubicBezTo>
                      <a:pt x="357" y="40"/>
                      <a:pt x="356" y="39"/>
                      <a:pt x="356" y="39"/>
                    </a:cubicBezTo>
                    <a:cubicBezTo>
                      <a:pt x="356" y="39"/>
                      <a:pt x="356" y="39"/>
                      <a:pt x="355" y="39"/>
                    </a:cubicBezTo>
                    <a:cubicBezTo>
                      <a:pt x="355" y="39"/>
                      <a:pt x="355" y="39"/>
                      <a:pt x="355" y="40"/>
                    </a:cubicBezTo>
                    <a:cubicBezTo>
                      <a:pt x="355" y="40"/>
                      <a:pt x="355" y="40"/>
                      <a:pt x="356" y="40"/>
                    </a:cubicBezTo>
                    <a:cubicBezTo>
                      <a:pt x="356" y="41"/>
                      <a:pt x="356" y="41"/>
                      <a:pt x="357" y="41"/>
                    </a:cubicBezTo>
                    <a:cubicBezTo>
                      <a:pt x="357" y="41"/>
                      <a:pt x="357" y="41"/>
                      <a:pt x="357" y="42"/>
                    </a:cubicBezTo>
                    <a:cubicBezTo>
                      <a:pt x="357" y="42"/>
                      <a:pt x="357" y="42"/>
                      <a:pt x="357" y="42"/>
                    </a:cubicBezTo>
                    <a:cubicBezTo>
                      <a:pt x="356" y="42"/>
                      <a:pt x="356" y="42"/>
                      <a:pt x="356" y="42"/>
                    </a:cubicBezTo>
                    <a:cubicBezTo>
                      <a:pt x="355" y="42"/>
                      <a:pt x="354" y="42"/>
                      <a:pt x="354" y="42"/>
                    </a:cubicBezTo>
                    <a:cubicBezTo>
                      <a:pt x="354" y="42"/>
                      <a:pt x="353" y="43"/>
                      <a:pt x="353" y="43"/>
                    </a:cubicBezTo>
                    <a:cubicBezTo>
                      <a:pt x="353" y="43"/>
                      <a:pt x="353" y="43"/>
                      <a:pt x="352" y="42"/>
                    </a:cubicBezTo>
                    <a:cubicBezTo>
                      <a:pt x="352" y="42"/>
                      <a:pt x="352" y="42"/>
                      <a:pt x="351" y="43"/>
                    </a:cubicBezTo>
                    <a:cubicBezTo>
                      <a:pt x="351" y="42"/>
                      <a:pt x="350" y="42"/>
                      <a:pt x="349" y="42"/>
                    </a:cubicBezTo>
                    <a:cubicBezTo>
                      <a:pt x="348" y="42"/>
                      <a:pt x="348" y="43"/>
                      <a:pt x="347" y="43"/>
                    </a:cubicBezTo>
                    <a:cubicBezTo>
                      <a:pt x="347" y="43"/>
                      <a:pt x="347" y="43"/>
                      <a:pt x="347" y="42"/>
                    </a:cubicBezTo>
                    <a:cubicBezTo>
                      <a:pt x="346" y="42"/>
                      <a:pt x="346" y="43"/>
                      <a:pt x="346" y="43"/>
                    </a:cubicBezTo>
                    <a:cubicBezTo>
                      <a:pt x="346" y="43"/>
                      <a:pt x="345" y="43"/>
                      <a:pt x="345" y="43"/>
                    </a:cubicBezTo>
                    <a:cubicBezTo>
                      <a:pt x="345" y="44"/>
                      <a:pt x="345" y="44"/>
                      <a:pt x="344" y="44"/>
                    </a:cubicBezTo>
                    <a:cubicBezTo>
                      <a:pt x="344" y="44"/>
                      <a:pt x="343" y="44"/>
                      <a:pt x="342" y="45"/>
                    </a:cubicBezTo>
                    <a:cubicBezTo>
                      <a:pt x="342" y="45"/>
                      <a:pt x="342" y="45"/>
                      <a:pt x="341" y="45"/>
                    </a:cubicBezTo>
                    <a:cubicBezTo>
                      <a:pt x="341" y="45"/>
                      <a:pt x="340" y="45"/>
                      <a:pt x="340" y="45"/>
                    </a:cubicBezTo>
                    <a:cubicBezTo>
                      <a:pt x="340" y="45"/>
                      <a:pt x="340" y="45"/>
                      <a:pt x="340" y="45"/>
                    </a:cubicBezTo>
                    <a:cubicBezTo>
                      <a:pt x="340" y="45"/>
                      <a:pt x="339" y="45"/>
                      <a:pt x="339" y="45"/>
                    </a:cubicBezTo>
                    <a:cubicBezTo>
                      <a:pt x="339" y="45"/>
                      <a:pt x="339" y="44"/>
                      <a:pt x="339" y="44"/>
                    </a:cubicBezTo>
                    <a:cubicBezTo>
                      <a:pt x="338" y="45"/>
                      <a:pt x="338" y="45"/>
                      <a:pt x="338" y="45"/>
                    </a:cubicBezTo>
                    <a:cubicBezTo>
                      <a:pt x="338" y="45"/>
                      <a:pt x="338" y="45"/>
                      <a:pt x="338" y="45"/>
                    </a:cubicBezTo>
                    <a:cubicBezTo>
                      <a:pt x="337" y="45"/>
                      <a:pt x="336" y="44"/>
                      <a:pt x="336" y="44"/>
                    </a:cubicBezTo>
                    <a:cubicBezTo>
                      <a:pt x="336" y="44"/>
                      <a:pt x="336" y="44"/>
                      <a:pt x="335" y="44"/>
                    </a:cubicBezTo>
                    <a:cubicBezTo>
                      <a:pt x="335" y="44"/>
                      <a:pt x="335" y="44"/>
                      <a:pt x="335" y="44"/>
                    </a:cubicBezTo>
                    <a:cubicBezTo>
                      <a:pt x="335" y="44"/>
                      <a:pt x="335" y="44"/>
                      <a:pt x="335" y="44"/>
                    </a:cubicBezTo>
                    <a:cubicBezTo>
                      <a:pt x="335" y="43"/>
                      <a:pt x="335" y="43"/>
                      <a:pt x="335" y="43"/>
                    </a:cubicBezTo>
                    <a:cubicBezTo>
                      <a:pt x="335" y="43"/>
                      <a:pt x="334" y="43"/>
                      <a:pt x="334" y="43"/>
                    </a:cubicBezTo>
                    <a:cubicBezTo>
                      <a:pt x="334" y="43"/>
                      <a:pt x="334" y="43"/>
                      <a:pt x="334" y="43"/>
                    </a:cubicBezTo>
                    <a:cubicBezTo>
                      <a:pt x="334" y="43"/>
                      <a:pt x="333" y="43"/>
                      <a:pt x="333" y="43"/>
                    </a:cubicBezTo>
                    <a:cubicBezTo>
                      <a:pt x="333" y="43"/>
                      <a:pt x="333" y="43"/>
                      <a:pt x="333" y="42"/>
                    </a:cubicBezTo>
                    <a:cubicBezTo>
                      <a:pt x="333" y="42"/>
                      <a:pt x="333" y="42"/>
                      <a:pt x="333" y="42"/>
                    </a:cubicBezTo>
                    <a:cubicBezTo>
                      <a:pt x="333" y="43"/>
                      <a:pt x="332" y="43"/>
                      <a:pt x="332" y="43"/>
                    </a:cubicBezTo>
                    <a:cubicBezTo>
                      <a:pt x="332" y="43"/>
                      <a:pt x="331" y="43"/>
                      <a:pt x="331" y="43"/>
                    </a:cubicBezTo>
                    <a:cubicBezTo>
                      <a:pt x="330" y="43"/>
                      <a:pt x="330" y="43"/>
                      <a:pt x="330" y="43"/>
                    </a:cubicBezTo>
                    <a:cubicBezTo>
                      <a:pt x="330" y="43"/>
                      <a:pt x="330" y="43"/>
                      <a:pt x="329" y="43"/>
                    </a:cubicBezTo>
                    <a:cubicBezTo>
                      <a:pt x="329" y="43"/>
                      <a:pt x="329" y="43"/>
                      <a:pt x="329" y="43"/>
                    </a:cubicBezTo>
                    <a:cubicBezTo>
                      <a:pt x="329" y="43"/>
                      <a:pt x="328" y="43"/>
                      <a:pt x="328" y="43"/>
                    </a:cubicBezTo>
                    <a:cubicBezTo>
                      <a:pt x="328" y="43"/>
                      <a:pt x="327" y="43"/>
                      <a:pt x="327" y="43"/>
                    </a:cubicBezTo>
                    <a:cubicBezTo>
                      <a:pt x="327" y="43"/>
                      <a:pt x="327" y="43"/>
                      <a:pt x="327" y="43"/>
                    </a:cubicBezTo>
                    <a:cubicBezTo>
                      <a:pt x="327" y="43"/>
                      <a:pt x="327" y="42"/>
                      <a:pt x="327" y="42"/>
                    </a:cubicBezTo>
                    <a:cubicBezTo>
                      <a:pt x="327" y="42"/>
                      <a:pt x="328" y="42"/>
                      <a:pt x="328" y="42"/>
                    </a:cubicBezTo>
                    <a:cubicBezTo>
                      <a:pt x="328" y="41"/>
                      <a:pt x="328" y="41"/>
                      <a:pt x="328" y="41"/>
                    </a:cubicBezTo>
                    <a:cubicBezTo>
                      <a:pt x="328" y="41"/>
                      <a:pt x="327" y="41"/>
                      <a:pt x="327" y="41"/>
                    </a:cubicBezTo>
                    <a:cubicBezTo>
                      <a:pt x="327" y="41"/>
                      <a:pt x="326" y="41"/>
                      <a:pt x="326" y="41"/>
                    </a:cubicBezTo>
                    <a:cubicBezTo>
                      <a:pt x="326" y="41"/>
                      <a:pt x="326" y="41"/>
                      <a:pt x="325" y="40"/>
                    </a:cubicBezTo>
                    <a:cubicBezTo>
                      <a:pt x="325" y="40"/>
                      <a:pt x="325" y="40"/>
                      <a:pt x="325" y="40"/>
                    </a:cubicBezTo>
                    <a:cubicBezTo>
                      <a:pt x="325" y="40"/>
                      <a:pt x="325" y="40"/>
                      <a:pt x="325" y="40"/>
                    </a:cubicBezTo>
                    <a:cubicBezTo>
                      <a:pt x="325" y="40"/>
                      <a:pt x="325" y="39"/>
                      <a:pt x="326" y="39"/>
                    </a:cubicBezTo>
                    <a:cubicBezTo>
                      <a:pt x="326" y="39"/>
                      <a:pt x="326" y="39"/>
                      <a:pt x="326" y="39"/>
                    </a:cubicBezTo>
                    <a:cubicBezTo>
                      <a:pt x="325" y="39"/>
                      <a:pt x="325" y="39"/>
                      <a:pt x="325" y="39"/>
                    </a:cubicBezTo>
                    <a:cubicBezTo>
                      <a:pt x="325" y="39"/>
                      <a:pt x="325" y="38"/>
                      <a:pt x="325" y="38"/>
                    </a:cubicBezTo>
                    <a:cubicBezTo>
                      <a:pt x="325" y="38"/>
                      <a:pt x="325" y="37"/>
                      <a:pt x="325" y="37"/>
                    </a:cubicBezTo>
                    <a:cubicBezTo>
                      <a:pt x="325" y="37"/>
                      <a:pt x="325" y="36"/>
                      <a:pt x="324" y="36"/>
                    </a:cubicBezTo>
                    <a:cubicBezTo>
                      <a:pt x="324" y="36"/>
                      <a:pt x="324" y="36"/>
                      <a:pt x="324" y="36"/>
                    </a:cubicBezTo>
                    <a:cubicBezTo>
                      <a:pt x="324" y="36"/>
                      <a:pt x="323" y="36"/>
                      <a:pt x="323" y="36"/>
                    </a:cubicBezTo>
                    <a:cubicBezTo>
                      <a:pt x="323" y="36"/>
                      <a:pt x="323" y="36"/>
                      <a:pt x="322" y="36"/>
                    </a:cubicBezTo>
                    <a:cubicBezTo>
                      <a:pt x="322" y="36"/>
                      <a:pt x="322" y="36"/>
                      <a:pt x="321" y="37"/>
                    </a:cubicBezTo>
                    <a:cubicBezTo>
                      <a:pt x="321" y="37"/>
                      <a:pt x="321" y="37"/>
                      <a:pt x="320" y="37"/>
                    </a:cubicBezTo>
                    <a:cubicBezTo>
                      <a:pt x="319" y="37"/>
                      <a:pt x="318" y="38"/>
                      <a:pt x="317" y="38"/>
                    </a:cubicBezTo>
                    <a:cubicBezTo>
                      <a:pt x="316" y="39"/>
                      <a:pt x="315" y="39"/>
                      <a:pt x="313" y="39"/>
                    </a:cubicBezTo>
                    <a:cubicBezTo>
                      <a:pt x="313" y="39"/>
                      <a:pt x="312" y="40"/>
                      <a:pt x="312" y="40"/>
                    </a:cubicBezTo>
                    <a:cubicBezTo>
                      <a:pt x="312" y="40"/>
                      <a:pt x="311" y="40"/>
                      <a:pt x="311" y="40"/>
                    </a:cubicBezTo>
                    <a:cubicBezTo>
                      <a:pt x="311" y="40"/>
                      <a:pt x="310" y="41"/>
                      <a:pt x="310" y="42"/>
                    </a:cubicBezTo>
                    <a:cubicBezTo>
                      <a:pt x="310" y="42"/>
                      <a:pt x="309" y="42"/>
                      <a:pt x="309" y="42"/>
                    </a:cubicBezTo>
                    <a:cubicBezTo>
                      <a:pt x="309" y="42"/>
                      <a:pt x="309" y="43"/>
                      <a:pt x="309" y="43"/>
                    </a:cubicBezTo>
                    <a:cubicBezTo>
                      <a:pt x="309" y="43"/>
                      <a:pt x="309" y="43"/>
                      <a:pt x="310" y="43"/>
                    </a:cubicBezTo>
                    <a:cubicBezTo>
                      <a:pt x="310" y="43"/>
                      <a:pt x="310" y="43"/>
                      <a:pt x="310" y="43"/>
                    </a:cubicBezTo>
                    <a:cubicBezTo>
                      <a:pt x="310" y="42"/>
                      <a:pt x="311" y="42"/>
                      <a:pt x="311" y="42"/>
                    </a:cubicBezTo>
                    <a:cubicBezTo>
                      <a:pt x="311" y="43"/>
                      <a:pt x="311" y="43"/>
                      <a:pt x="311" y="43"/>
                    </a:cubicBezTo>
                    <a:cubicBezTo>
                      <a:pt x="310" y="43"/>
                      <a:pt x="310" y="44"/>
                      <a:pt x="310" y="44"/>
                    </a:cubicBezTo>
                    <a:cubicBezTo>
                      <a:pt x="310" y="44"/>
                      <a:pt x="310" y="44"/>
                      <a:pt x="310" y="44"/>
                    </a:cubicBezTo>
                    <a:cubicBezTo>
                      <a:pt x="311" y="44"/>
                      <a:pt x="311" y="44"/>
                      <a:pt x="312" y="44"/>
                    </a:cubicBezTo>
                    <a:cubicBezTo>
                      <a:pt x="312" y="44"/>
                      <a:pt x="312" y="44"/>
                      <a:pt x="312" y="44"/>
                    </a:cubicBezTo>
                    <a:cubicBezTo>
                      <a:pt x="313" y="44"/>
                      <a:pt x="313" y="44"/>
                      <a:pt x="313" y="43"/>
                    </a:cubicBezTo>
                    <a:cubicBezTo>
                      <a:pt x="313" y="43"/>
                      <a:pt x="313" y="43"/>
                      <a:pt x="313" y="43"/>
                    </a:cubicBezTo>
                    <a:cubicBezTo>
                      <a:pt x="313" y="43"/>
                      <a:pt x="313" y="43"/>
                      <a:pt x="312" y="43"/>
                    </a:cubicBezTo>
                    <a:cubicBezTo>
                      <a:pt x="312" y="43"/>
                      <a:pt x="312" y="42"/>
                      <a:pt x="312" y="42"/>
                    </a:cubicBezTo>
                    <a:cubicBezTo>
                      <a:pt x="313" y="42"/>
                      <a:pt x="313" y="42"/>
                      <a:pt x="313" y="42"/>
                    </a:cubicBezTo>
                    <a:cubicBezTo>
                      <a:pt x="313" y="42"/>
                      <a:pt x="313" y="42"/>
                      <a:pt x="313" y="42"/>
                    </a:cubicBezTo>
                    <a:cubicBezTo>
                      <a:pt x="314" y="42"/>
                      <a:pt x="314" y="42"/>
                      <a:pt x="314" y="42"/>
                    </a:cubicBezTo>
                    <a:cubicBezTo>
                      <a:pt x="315" y="42"/>
                      <a:pt x="315" y="42"/>
                      <a:pt x="315" y="42"/>
                    </a:cubicBezTo>
                    <a:cubicBezTo>
                      <a:pt x="316" y="42"/>
                      <a:pt x="316" y="42"/>
                      <a:pt x="316" y="42"/>
                    </a:cubicBezTo>
                    <a:cubicBezTo>
                      <a:pt x="316" y="41"/>
                      <a:pt x="316" y="41"/>
                      <a:pt x="316" y="41"/>
                    </a:cubicBezTo>
                    <a:cubicBezTo>
                      <a:pt x="316" y="41"/>
                      <a:pt x="317" y="41"/>
                      <a:pt x="317" y="40"/>
                    </a:cubicBezTo>
                    <a:cubicBezTo>
                      <a:pt x="317" y="41"/>
                      <a:pt x="317" y="41"/>
                      <a:pt x="317" y="41"/>
                    </a:cubicBezTo>
                    <a:cubicBezTo>
                      <a:pt x="317" y="41"/>
                      <a:pt x="318" y="41"/>
                      <a:pt x="318" y="42"/>
                    </a:cubicBezTo>
                    <a:cubicBezTo>
                      <a:pt x="318" y="41"/>
                      <a:pt x="318" y="41"/>
                      <a:pt x="318" y="41"/>
                    </a:cubicBezTo>
                    <a:cubicBezTo>
                      <a:pt x="318" y="41"/>
                      <a:pt x="318" y="41"/>
                      <a:pt x="318" y="41"/>
                    </a:cubicBezTo>
                    <a:cubicBezTo>
                      <a:pt x="318" y="41"/>
                      <a:pt x="319" y="40"/>
                      <a:pt x="319" y="40"/>
                    </a:cubicBezTo>
                    <a:cubicBezTo>
                      <a:pt x="319" y="40"/>
                      <a:pt x="319" y="40"/>
                      <a:pt x="319" y="40"/>
                    </a:cubicBezTo>
                    <a:cubicBezTo>
                      <a:pt x="319" y="40"/>
                      <a:pt x="320" y="40"/>
                      <a:pt x="320" y="40"/>
                    </a:cubicBezTo>
                    <a:cubicBezTo>
                      <a:pt x="321" y="39"/>
                      <a:pt x="321" y="39"/>
                      <a:pt x="322" y="38"/>
                    </a:cubicBezTo>
                    <a:cubicBezTo>
                      <a:pt x="322" y="38"/>
                      <a:pt x="323" y="38"/>
                      <a:pt x="323" y="38"/>
                    </a:cubicBezTo>
                    <a:cubicBezTo>
                      <a:pt x="323" y="38"/>
                      <a:pt x="323" y="38"/>
                      <a:pt x="323" y="38"/>
                    </a:cubicBezTo>
                    <a:cubicBezTo>
                      <a:pt x="323" y="38"/>
                      <a:pt x="324" y="38"/>
                      <a:pt x="324" y="38"/>
                    </a:cubicBezTo>
                    <a:cubicBezTo>
                      <a:pt x="324" y="38"/>
                      <a:pt x="324" y="39"/>
                      <a:pt x="324" y="39"/>
                    </a:cubicBezTo>
                    <a:cubicBezTo>
                      <a:pt x="324" y="39"/>
                      <a:pt x="324" y="39"/>
                      <a:pt x="324" y="39"/>
                    </a:cubicBezTo>
                    <a:cubicBezTo>
                      <a:pt x="324" y="40"/>
                      <a:pt x="323" y="40"/>
                      <a:pt x="323" y="40"/>
                    </a:cubicBezTo>
                    <a:cubicBezTo>
                      <a:pt x="323" y="40"/>
                      <a:pt x="323" y="40"/>
                      <a:pt x="322" y="40"/>
                    </a:cubicBezTo>
                    <a:cubicBezTo>
                      <a:pt x="322" y="40"/>
                      <a:pt x="322" y="41"/>
                      <a:pt x="322" y="41"/>
                    </a:cubicBezTo>
                    <a:cubicBezTo>
                      <a:pt x="321" y="41"/>
                      <a:pt x="321" y="41"/>
                      <a:pt x="321" y="41"/>
                    </a:cubicBezTo>
                    <a:cubicBezTo>
                      <a:pt x="321" y="41"/>
                      <a:pt x="320" y="41"/>
                      <a:pt x="320" y="41"/>
                    </a:cubicBezTo>
                    <a:cubicBezTo>
                      <a:pt x="320" y="41"/>
                      <a:pt x="320" y="41"/>
                      <a:pt x="319" y="41"/>
                    </a:cubicBezTo>
                    <a:cubicBezTo>
                      <a:pt x="319" y="42"/>
                      <a:pt x="319" y="42"/>
                      <a:pt x="319" y="42"/>
                    </a:cubicBezTo>
                    <a:cubicBezTo>
                      <a:pt x="319" y="43"/>
                      <a:pt x="319" y="43"/>
                      <a:pt x="319" y="43"/>
                    </a:cubicBezTo>
                    <a:cubicBezTo>
                      <a:pt x="319" y="43"/>
                      <a:pt x="320" y="44"/>
                      <a:pt x="320" y="44"/>
                    </a:cubicBezTo>
                    <a:cubicBezTo>
                      <a:pt x="320" y="44"/>
                      <a:pt x="319" y="43"/>
                      <a:pt x="319" y="43"/>
                    </a:cubicBezTo>
                    <a:cubicBezTo>
                      <a:pt x="319" y="43"/>
                      <a:pt x="319" y="43"/>
                      <a:pt x="319" y="43"/>
                    </a:cubicBezTo>
                    <a:cubicBezTo>
                      <a:pt x="318" y="43"/>
                      <a:pt x="318" y="43"/>
                      <a:pt x="318" y="43"/>
                    </a:cubicBezTo>
                    <a:cubicBezTo>
                      <a:pt x="318" y="43"/>
                      <a:pt x="318" y="43"/>
                      <a:pt x="317" y="43"/>
                    </a:cubicBezTo>
                    <a:cubicBezTo>
                      <a:pt x="317" y="43"/>
                      <a:pt x="317" y="44"/>
                      <a:pt x="317" y="44"/>
                    </a:cubicBezTo>
                    <a:cubicBezTo>
                      <a:pt x="317" y="44"/>
                      <a:pt x="316" y="44"/>
                      <a:pt x="316" y="44"/>
                    </a:cubicBezTo>
                    <a:cubicBezTo>
                      <a:pt x="316" y="44"/>
                      <a:pt x="315" y="45"/>
                      <a:pt x="315" y="45"/>
                    </a:cubicBezTo>
                    <a:cubicBezTo>
                      <a:pt x="315" y="45"/>
                      <a:pt x="315" y="44"/>
                      <a:pt x="315" y="44"/>
                    </a:cubicBezTo>
                    <a:cubicBezTo>
                      <a:pt x="315" y="44"/>
                      <a:pt x="315" y="44"/>
                      <a:pt x="315" y="44"/>
                    </a:cubicBezTo>
                    <a:cubicBezTo>
                      <a:pt x="314" y="45"/>
                      <a:pt x="314" y="45"/>
                      <a:pt x="314" y="45"/>
                    </a:cubicBezTo>
                    <a:cubicBezTo>
                      <a:pt x="314" y="45"/>
                      <a:pt x="314" y="45"/>
                      <a:pt x="313" y="46"/>
                    </a:cubicBezTo>
                    <a:cubicBezTo>
                      <a:pt x="313" y="46"/>
                      <a:pt x="313" y="45"/>
                      <a:pt x="313" y="45"/>
                    </a:cubicBezTo>
                    <a:cubicBezTo>
                      <a:pt x="312" y="45"/>
                      <a:pt x="312" y="46"/>
                      <a:pt x="312" y="46"/>
                    </a:cubicBezTo>
                    <a:cubicBezTo>
                      <a:pt x="312" y="46"/>
                      <a:pt x="312" y="46"/>
                      <a:pt x="312" y="46"/>
                    </a:cubicBezTo>
                    <a:cubicBezTo>
                      <a:pt x="312" y="46"/>
                      <a:pt x="312" y="46"/>
                      <a:pt x="312" y="47"/>
                    </a:cubicBezTo>
                    <a:cubicBezTo>
                      <a:pt x="311" y="47"/>
                      <a:pt x="311" y="47"/>
                      <a:pt x="310" y="47"/>
                    </a:cubicBezTo>
                    <a:cubicBezTo>
                      <a:pt x="310" y="47"/>
                      <a:pt x="310" y="47"/>
                      <a:pt x="309" y="48"/>
                    </a:cubicBezTo>
                    <a:cubicBezTo>
                      <a:pt x="309" y="48"/>
                      <a:pt x="309" y="48"/>
                      <a:pt x="310" y="48"/>
                    </a:cubicBezTo>
                    <a:cubicBezTo>
                      <a:pt x="310" y="48"/>
                      <a:pt x="310" y="49"/>
                      <a:pt x="310" y="49"/>
                    </a:cubicBezTo>
                    <a:cubicBezTo>
                      <a:pt x="310" y="49"/>
                      <a:pt x="310" y="50"/>
                      <a:pt x="310" y="51"/>
                    </a:cubicBezTo>
                    <a:cubicBezTo>
                      <a:pt x="310" y="51"/>
                      <a:pt x="309" y="52"/>
                      <a:pt x="309" y="52"/>
                    </a:cubicBezTo>
                    <a:cubicBezTo>
                      <a:pt x="309" y="52"/>
                      <a:pt x="309" y="53"/>
                      <a:pt x="309" y="53"/>
                    </a:cubicBezTo>
                    <a:cubicBezTo>
                      <a:pt x="310" y="53"/>
                      <a:pt x="310" y="53"/>
                      <a:pt x="311" y="53"/>
                    </a:cubicBezTo>
                    <a:cubicBezTo>
                      <a:pt x="311" y="53"/>
                      <a:pt x="311" y="53"/>
                      <a:pt x="311" y="53"/>
                    </a:cubicBezTo>
                    <a:cubicBezTo>
                      <a:pt x="310" y="54"/>
                      <a:pt x="310" y="54"/>
                      <a:pt x="309" y="54"/>
                    </a:cubicBezTo>
                    <a:cubicBezTo>
                      <a:pt x="310" y="54"/>
                      <a:pt x="310" y="54"/>
                      <a:pt x="310" y="54"/>
                    </a:cubicBezTo>
                    <a:cubicBezTo>
                      <a:pt x="310" y="54"/>
                      <a:pt x="310" y="55"/>
                      <a:pt x="311" y="55"/>
                    </a:cubicBezTo>
                    <a:cubicBezTo>
                      <a:pt x="311" y="55"/>
                      <a:pt x="311" y="55"/>
                      <a:pt x="311" y="55"/>
                    </a:cubicBezTo>
                    <a:cubicBezTo>
                      <a:pt x="311" y="56"/>
                      <a:pt x="310" y="56"/>
                      <a:pt x="310" y="56"/>
                    </a:cubicBezTo>
                    <a:cubicBezTo>
                      <a:pt x="310" y="56"/>
                      <a:pt x="310" y="56"/>
                      <a:pt x="310" y="56"/>
                    </a:cubicBezTo>
                    <a:cubicBezTo>
                      <a:pt x="310" y="56"/>
                      <a:pt x="310" y="56"/>
                      <a:pt x="309" y="56"/>
                    </a:cubicBezTo>
                    <a:cubicBezTo>
                      <a:pt x="309" y="56"/>
                      <a:pt x="309" y="56"/>
                      <a:pt x="309" y="56"/>
                    </a:cubicBezTo>
                    <a:cubicBezTo>
                      <a:pt x="309" y="56"/>
                      <a:pt x="309" y="56"/>
                      <a:pt x="309" y="56"/>
                    </a:cubicBezTo>
                    <a:cubicBezTo>
                      <a:pt x="309" y="56"/>
                      <a:pt x="309" y="55"/>
                      <a:pt x="309" y="55"/>
                    </a:cubicBezTo>
                    <a:cubicBezTo>
                      <a:pt x="309" y="55"/>
                      <a:pt x="309" y="55"/>
                      <a:pt x="309" y="55"/>
                    </a:cubicBezTo>
                    <a:cubicBezTo>
                      <a:pt x="309" y="55"/>
                      <a:pt x="309" y="55"/>
                      <a:pt x="308" y="55"/>
                    </a:cubicBezTo>
                    <a:cubicBezTo>
                      <a:pt x="308" y="56"/>
                      <a:pt x="308" y="56"/>
                      <a:pt x="307" y="57"/>
                    </a:cubicBezTo>
                    <a:cubicBezTo>
                      <a:pt x="307" y="57"/>
                      <a:pt x="307" y="58"/>
                      <a:pt x="308" y="58"/>
                    </a:cubicBezTo>
                    <a:cubicBezTo>
                      <a:pt x="308" y="59"/>
                      <a:pt x="308" y="59"/>
                      <a:pt x="309" y="60"/>
                    </a:cubicBezTo>
                    <a:cubicBezTo>
                      <a:pt x="309" y="61"/>
                      <a:pt x="309" y="61"/>
                      <a:pt x="309" y="62"/>
                    </a:cubicBezTo>
                    <a:cubicBezTo>
                      <a:pt x="309" y="62"/>
                      <a:pt x="309" y="61"/>
                      <a:pt x="308" y="60"/>
                    </a:cubicBezTo>
                    <a:cubicBezTo>
                      <a:pt x="308" y="60"/>
                      <a:pt x="308" y="60"/>
                      <a:pt x="307" y="59"/>
                    </a:cubicBezTo>
                    <a:cubicBezTo>
                      <a:pt x="307" y="59"/>
                      <a:pt x="307" y="59"/>
                      <a:pt x="307" y="59"/>
                    </a:cubicBezTo>
                    <a:cubicBezTo>
                      <a:pt x="307" y="59"/>
                      <a:pt x="307" y="59"/>
                      <a:pt x="307" y="58"/>
                    </a:cubicBezTo>
                    <a:cubicBezTo>
                      <a:pt x="307" y="58"/>
                      <a:pt x="307" y="58"/>
                      <a:pt x="307" y="58"/>
                    </a:cubicBezTo>
                    <a:cubicBezTo>
                      <a:pt x="307" y="58"/>
                      <a:pt x="306" y="58"/>
                      <a:pt x="306" y="58"/>
                    </a:cubicBezTo>
                    <a:cubicBezTo>
                      <a:pt x="306" y="57"/>
                      <a:pt x="306" y="57"/>
                      <a:pt x="306" y="57"/>
                    </a:cubicBezTo>
                    <a:cubicBezTo>
                      <a:pt x="306" y="56"/>
                      <a:pt x="306" y="56"/>
                      <a:pt x="305" y="55"/>
                    </a:cubicBezTo>
                    <a:cubicBezTo>
                      <a:pt x="305" y="55"/>
                      <a:pt x="305" y="55"/>
                      <a:pt x="304" y="55"/>
                    </a:cubicBezTo>
                    <a:cubicBezTo>
                      <a:pt x="304" y="54"/>
                      <a:pt x="304" y="54"/>
                      <a:pt x="304" y="54"/>
                    </a:cubicBezTo>
                    <a:cubicBezTo>
                      <a:pt x="304" y="53"/>
                      <a:pt x="304" y="53"/>
                      <a:pt x="305" y="53"/>
                    </a:cubicBezTo>
                    <a:cubicBezTo>
                      <a:pt x="305" y="52"/>
                      <a:pt x="305" y="52"/>
                      <a:pt x="305" y="51"/>
                    </a:cubicBezTo>
                    <a:cubicBezTo>
                      <a:pt x="305" y="51"/>
                      <a:pt x="305" y="51"/>
                      <a:pt x="305" y="50"/>
                    </a:cubicBezTo>
                    <a:cubicBezTo>
                      <a:pt x="305" y="50"/>
                      <a:pt x="305" y="50"/>
                      <a:pt x="305" y="50"/>
                    </a:cubicBezTo>
                    <a:cubicBezTo>
                      <a:pt x="304" y="51"/>
                      <a:pt x="304" y="51"/>
                      <a:pt x="304" y="51"/>
                    </a:cubicBezTo>
                    <a:cubicBezTo>
                      <a:pt x="304" y="51"/>
                      <a:pt x="304" y="52"/>
                      <a:pt x="304" y="52"/>
                    </a:cubicBezTo>
                    <a:cubicBezTo>
                      <a:pt x="304" y="52"/>
                      <a:pt x="304" y="52"/>
                      <a:pt x="304" y="53"/>
                    </a:cubicBezTo>
                    <a:cubicBezTo>
                      <a:pt x="304" y="53"/>
                      <a:pt x="303" y="53"/>
                      <a:pt x="303" y="53"/>
                    </a:cubicBezTo>
                    <a:cubicBezTo>
                      <a:pt x="303" y="52"/>
                      <a:pt x="303" y="52"/>
                      <a:pt x="303" y="52"/>
                    </a:cubicBezTo>
                    <a:cubicBezTo>
                      <a:pt x="303" y="51"/>
                      <a:pt x="303" y="51"/>
                      <a:pt x="303" y="51"/>
                    </a:cubicBezTo>
                    <a:cubicBezTo>
                      <a:pt x="303" y="50"/>
                      <a:pt x="303" y="50"/>
                      <a:pt x="303" y="50"/>
                    </a:cubicBezTo>
                    <a:cubicBezTo>
                      <a:pt x="303" y="50"/>
                      <a:pt x="303" y="50"/>
                      <a:pt x="302" y="50"/>
                    </a:cubicBezTo>
                    <a:cubicBezTo>
                      <a:pt x="302" y="50"/>
                      <a:pt x="302" y="50"/>
                      <a:pt x="302" y="50"/>
                    </a:cubicBezTo>
                    <a:cubicBezTo>
                      <a:pt x="302" y="50"/>
                      <a:pt x="302" y="50"/>
                      <a:pt x="301" y="50"/>
                    </a:cubicBezTo>
                    <a:cubicBezTo>
                      <a:pt x="301" y="50"/>
                      <a:pt x="301" y="50"/>
                      <a:pt x="301" y="50"/>
                    </a:cubicBezTo>
                    <a:cubicBezTo>
                      <a:pt x="301" y="50"/>
                      <a:pt x="301" y="50"/>
                      <a:pt x="301" y="49"/>
                    </a:cubicBezTo>
                    <a:cubicBezTo>
                      <a:pt x="301" y="49"/>
                      <a:pt x="301" y="49"/>
                      <a:pt x="301" y="49"/>
                    </a:cubicBezTo>
                    <a:cubicBezTo>
                      <a:pt x="301" y="49"/>
                      <a:pt x="300" y="49"/>
                      <a:pt x="300" y="49"/>
                    </a:cubicBezTo>
                    <a:cubicBezTo>
                      <a:pt x="300" y="49"/>
                      <a:pt x="300" y="49"/>
                      <a:pt x="300" y="49"/>
                    </a:cubicBezTo>
                    <a:cubicBezTo>
                      <a:pt x="300" y="48"/>
                      <a:pt x="300" y="48"/>
                      <a:pt x="300" y="48"/>
                    </a:cubicBezTo>
                    <a:cubicBezTo>
                      <a:pt x="300" y="48"/>
                      <a:pt x="300" y="48"/>
                      <a:pt x="300" y="47"/>
                    </a:cubicBezTo>
                    <a:cubicBezTo>
                      <a:pt x="300" y="48"/>
                      <a:pt x="300" y="48"/>
                      <a:pt x="299" y="48"/>
                    </a:cubicBezTo>
                    <a:cubicBezTo>
                      <a:pt x="298" y="48"/>
                      <a:pt x="297" y="49"/>
                      <a:pt x="296" y="49"/>
                    </a:cubicBezTo>
                    <a:cubicBezTo>
                      <a:pt x="296" y="50"/>
                      <a:pt x="295" y="50"/>
                      <a:pt x="295" y="51"/>
                    </a:cubicBezTo>
                    <a:cubicBezTo>
                      <a:pt x="294" y="51"/>
                      <a:pt x="294" y="51"/>
                      <a:pt x="294" y="51"/>
                    </a:cubicBezTo>
                    <a:cubicBezTo>
                      <a:pt x="294" y="51"/>
                      <a:pt x="294" y="50"/>
                      <a:pt x="294" y="50"/>
                    </a:cubicBezTo>
                    <a:cubicBezTo>
                      <a:pt x="294" y="50"/>
                      <a:pt x="294" y="50"/>
                      <a:pt x="293" y="50"/>
                    </a:cubicBezTo>
                    <a:cubicBezTo>
                      <a:pt x="293" y="51"/>
                      <a:pt x="293" y="51"/>
                      <a:pt x="293" y="51"/>
                    </a:cubicBezTo>
                    <a:cubicBezTo>
                      <a:pt x="293" y="51"/>
                      <a:pt x="292" y="51"/>
                      <a:pt x="292" y="51"/>
                    </a:cubicBezTo>
                    <a:cubicBezTo>
                      <a:pt x="292" y="51"/>
                      <a:pt x="292" y="51"/>
                      <a:pt x="291" y="51"/>
                    </a:cubicBezTo>
                    <a:cubicBezTo>
                      <a:pt x="291" y="52"/>
                      <a:pt x="291" y="52"/>
                      <a:pt x="290" y="53"/>
                    </a:cubicBezTo>
                    <a:cubicBezTo>
                      <a:pt x="290" y="52"/>
                      <a:pt x="290" y="52"/>
                      <a:pt x="290" y="52"/>
                    </a:cubicBezTo>
                    <a:cubicBezTo>
                      <a:pt x="290" y="52"/>
                      <a:pt x="289" y="52"/>
                      <a:pt x="289" y="52"/>
                    </a:cubicBezTo>
                    <a:cubicBezTo>
                      <a:pt x="289" y="52"/>
                      <a:pt x="288" y="52"/>
                      <a:pt x="288" y="52"/>
                    </a:cubicBezTo>
                    <a:cubicBezTo>
                      <a:pt x="288" y="52"/>
                      <a:pt x="288" y="52"/>
                      <a:pt x="288" y="53"/>
                    </a:cubicBezTo>
                    <a:cubicBezTo>
                      <a:pt x="288" y="53"/>
                      <a:pt x="287" y="53"/>
                      <a:pt x="287" y="53"/>
                    </a:cubicBezTo>
                    <a:cubicBezTo>
                      <a:pt x="286" y="53"/>
                      <a:pt x="285" y="53"/>
                      <a:pt x="284" y="53"/>
                    </a:cubicBezTo>
                    <a:cubicBezTo>
                      <a:pt x="284" y="53"/>
                      <a:pt x="283" y="53"/>
                      <a:pt x="282" y="53"/>
                    </a:cubicBezTo>
                    <a:cubicBezTo>
                      <a:pt x="282" y="53"/>
                      <a:pt x="281" y="53"/>
                      <a:pt x="280" y="53"/>
                    </a:cubicBezTo>
                    <a:cubicBezTo>
                      <a:pt x="280" y="53"/>
                      <a:pt x="279" y="54"/>
                      <a:pt x="279" y="54"/>
                    </a:cubicBezTo>
                    <a:cubicBezTo>
                      <a:pt x="279" y="54"/>
                      <a:pt x="279" y="53"/>
                      <a:pt x="279" y="53"/>
                    </a:cubicBezTo>
                    <a:cubicBezTo>
                      <a:pt x="278" y="53"/>
                      <a:pt x="278" y="53"/>
                      <a:pt x="277" y="53"/>
                    </a:cubicBezTo>
                    <a:cubicBezTo>
                      <a:pt x="277" y="53"/>
                      <a:pt x="277" y="53"/>
                      <a:pt x="276" y="53"/>
                    </a:cubicBezTo>
                    <a:cubicBezTo>
                      <a:pt x="276" y="53"/>
                      <a:pt x="276" y="53"/>
                      <a:pt x="275" y="53"/>
                    </a:cubicBezTo>
                    <a:cubicBezTo>
                      <a:pt x="275" y="53"/>
                      <a:pt x="275" y="53"/>
                      <a:pt x="275" y="53"/>
                    </a:cubicBezTo>
                    <a:cubicBezTo>
                      <a:pt x="274" y="53"/>
                      <a:pt x="274" y="53"/>
                      <a:pt x="274" y="53"/>
                    </a:cubicBezTo>
                    <a:cubicBezTo>
                      <a:pt x="273" y="53"/>
                      <a:pt x="273" y="52"/>
                      <a:pt x="273" y="52"/>
                    </a:cubicBezTo>
                    <a:cubicBezTo>
                      <a:pt x="273" y="52"/>
                      <a:pt x="274" y="52"/>
                      <a:pt x="274" y="52"/>
                    </a:cubicBezTo>
                    <a:cubicBezTo>
                      <a:pt x="274" y="52"/>
                      <a:pt x="275" y="52"/>
                      <a:pt x="275" y="52"/>
                    </a:cubicBezTo>
                    <a:cubicBezTo>
                      <a:pt x="275" y="51"/>
                      <a:pt x="275" y="51"/>
                      <a:pt x="275" y="51"/>
                    </a:cubicBezTo>
                    <a:cubicBezTo>
                      <a:pt x="275" y="51"/>
                      <a:pt x="276" y="50"/>
                      <a:pt x="276" y="50"/>
                    </a:cubicBezTo>
                    <a:cubicBezTo>
                      <a:pt x="276" y="50"/>
                      <a:pt x="276" y="50"/>
                      <a:pt x="275" y="50"/>
                    </a:cubicBezTo>
                    <a:cubicBezTo>
                      <a:pt x="276" y="50"/>
                      <a:pt x="276" y="49"/>
                      <a:pt x="276" y="49"/>
                    </a:cubicBezTo>
                    <a:cubicBezTo>
                      <a:pt x="277" y="49"/>
                      <a:pt x="277" y="49"/>
                      <a:pt x="278" y="49"/>
                    </a:cubicBezTo>
                    <a:cubicBezTo>
                      <a:pt x="278" y="49"/>
                      <a:pt x="278" y="49"/>
                      <a:pt x="278" y="49"/>
                    </a:cubicBezTo>
                    <a:cubicBezTo>
                      <a:pt x="278" y="49"/>
                      <a:pt x="278" y="49"/>
                      <a:pt x="278" y="49"/>
                    </a:cubicBezTo>
                    <a:cubicBezTo>
                      <a:pt x="279" y="49"/>
                      <a:pt x="279" y="48"/>
                      <a:pt x="280" y="48"/>
                    </a:cubicBezTo>
                    <a:cubicBezTo>
                      <a:pt x="281" y="48"/>
                      <a:pt x="281" y="48"/>
                      <a:pt x="282" y="48"/>
                    </a:cubicBezTo>
                    <a:cubicBezTo>
                      <a:pt x="283" y="48"/>
                      <a:pt x="283" y="47"/>
                      <a:pt x="283" y="47"/>
                    </a:cubicBezTo>
                    <a:cubicBezTo>
                      <a:pt x="283" y="47"/>
                      <a:pt x="283" y="47"/>
                      <a:pt x="283" y="46"/>
                    </a:cubicBezTo>
                    <a:cubicBezTo>
                      <a:pt x="283" y="46"/>
                      <a:pt x="283" y="46"/>
                      <a:pt x="283" y="45"/>
                    </a:cubicBezTo>
                    <a:cubicBezTo>
                      <a:pt x="283" y="45"/>
                      <a:pt x="283" y="45"/>
                      <a:pt x="283" y="45"/>
                    </a:cubicBezTo>
                    <a:cubicBezTo>
                      <a:pt x="282" y="44"/>
                      <a:pt x="282" y="44"/>
                      <a:pt x="282" y="44"/>
                    </a:cubicBezTo>
                    <a:cubicBezTo>
                      <a:pt x="282" y="44"/>
                      <a:pt x="282" y="44"/>
                      <a:pt x="281" y="43"/>
                    </a:cubicBezTo>
                    <a:cubicBezTo>
                      <a:pt x="281" y="43"/>
                      <a:pt x="281" y="43"/>
                      <a:pt x="280" y="43"/>
                    </a:cubicBezTo>
                    <a:cubicBezTo>
                      <a:pt x="280" y="43"/>
                      <a:pt x="280" y="43"/>
                      <a:pt x="280" y="43"/>
                    </a:cubicBezTo>
                    <a:cubicBezTo>
                      <a:pt x="279" y="43"/>
                      <a:pt x="279" y="43"/>
                      <a:pt x="279" y="42"/>
                    </a:cubicBezTo>
                    <a:cubicBezTo>
                      <a:pt x="279" y="42"/>
                      <a:pt x="278" y="42"/>
                      <a:pt x="277" y="42"/>
                    </a:cubicBezTo>
                    <a:cubicBezTo>
                      <a:pt x="277" y="42"/>
                      <a:pt x="277" y="42"/>
                      <a:pt x="277" y="42"/>
                    </a:cubicBezTo>
                    <a:cubicBezTo>
                      <a:pt x="277" y="42"/>
                      <a:pt x="277" y="43"/>
                      <a:pt x="277" y="43"/>
                    </a:cubicBezTo>
                    <a:cubicBezTo>
                      <a:pt x="277" y="43"/>
                      <a:pt x="276" y="43"/>
                      <a:pt x="276" y="43"/>
                    </a:cubicBezTo>
                    <a:cubicBezTo>
                      <a:pt x="276" y="43"/>
                      <a:pt x="276" y="43"/>
                      <a:pt x="276" y="43"/>
                    </a:cubicBezTo>
                    <a:cubicBezTo>
                      <a:pt x="275" y="43"/>
                      <a:pt x="275" y="43"/>
                      <a:pt x="274" y="43"/>
                    </a:cubicBezTo>
                    <a:cubicBezTo>
                      <a:pt x="274" y="43"/>
                      <a:pt x="274" y="43"/>
                      <a:pt x="274" y="43"/>
                    </a:cubicBezTo>
                    <a:cubicBezTo>
                      <a:pt x="274" y="43"/>
                      <a:pt x="275" y="43"/>
                      <a:pt x="275" y="43"/>
                    </a:cubicBezTo>
                    <a:cubicBezTo>
                      <a:pt x="275" y="43"/>
                      <a:pt x="275" y="43"/>
                      <a:pt x="275" y="44"/>
                    </a:cubicBezTo>
                    <a:cubicBezTo>
                      <a:pt x="275" y="44"/>
                      <a:pt x="276" y="44"/>
                      <a:pt x="276" y="44"/>
                    </a:cubicBezTo>
                    <a:cubicBezTo>
                      <a:pt x="276" y="44"/>
                      <a:pt x="276" y="44"/>
                      <a:pt x="276" y="45"/>
                    </a:cubicBezTo>
                    <a:cubicBezTo>
                      <a:pt x="275" y="44"/>
                      <a:pt x="275" y="44"/>
                      <a:pt x="275" y="44"/>
                    </a:cubicBezTo>
                    <a:cubicBezTo>
                      <a:pt x="275" y="44"/>
                      <a:pt x="274" y="44"/>
                      <a:pt x="274" y="44"/>
                    </a:cubicBezTo>
                    <a:cubicBezTo>
                      <a:pt x="274" y="44"/>
                      <a:pt x="274" y="44"/>
                      <a:pt x="273" y="44"/>
                    </a:cubicBezTo>
                    <a:cubicBezTo>
                      <a:pt x="273" y="44"/>
                      <a:pt x="272" y="44"/>
                      <a:pt x="271" y="44"/>
                    </a:cubicBezTo>
                    <a:cubicBezTo>
                      <a:pt x="271" y="44"/>
                      <a:pt x="271" y="43"/>
                      <a:pt x="271" y="43"/>
                    </a:cubicBezTo>
                    <a:cubicBezTo>
                      <a:pt x="271" y="44"/>
                      <a:pt x="271" y="44"/>
                      <a:pt x="271" y="44"/>
                    </a:cubicBezTo>
                    <a:cubicBezTo>
                      <a:pt x="270" y="44"/>
                      <a:pt x="270" y="44"/>
                      <a:pt x="270" y="44"/>
                    </a:cubicBezTo>
                    <a:cubicBezTo>
                      <a:pt x="269" y="44"/>
                      <a:pt x="269" y="43"/>
                      <a:pt x="269" y="43"/>
                    </a:cubicBezTo>
                    <a:cubicBezTo>
                      <a:pt x="269" y="43"/>
                      <a:pt x="268" y="43"/>
                      <a:pt x="268" y="43"/>
                    </a:cubicBezTo>
                    <a:cubicBezTo>
                      <a:pt x="268" y="43"/>
                      <a:pt x="267" y="43"/>
                      <a:pt x="267" y="43"/>
                    </a:cubicBezTo>
                    <a:cubicBezTo>
                      <a:pt x="266" y="43"/>
                      <a:pt x="266" y="43"/>
                      <a:pt x="265" y="43"/>
                    </a:cubicBezTo>
                    <a:cubicBezTo>
                      <a:pt x="265" y="43"/>
                      <a:pt x="264" y="43"/>
                      <a:pt x="263" y="43"/>
                    </a:cubicBezTo>
                    <a:cubicBezTo>
                      <a:pt x="263" y="43"/>
                      <a:pt x="263" y="42"/>
                      <a:pt x="263" y="42"/>
                    </a:cubicBezTo>
                    <a:cubicBezTo>
                      <a:pt x="261" y="42"/>
                      <a:pt x="259" y="42"/>
                      <a:pt x="258" y="42"/>
                    </a:cubicBezTo>
                    <a:cubicBezTo>
                      <a:pt x="257" y="42"/>
                      <a:pt x="256" y="41"/>
                      <a:pt x="256" y="41"/>
                    </a:cubicBezTo>
                    <a:cubicBezTo>
                      <a:pt x="256" y="41"/>
                      <a:pt x="256" y="41"/>
                      <a:pt x="256" y="40"/>
                    </a:cubicBezTo>
                    <a:cubicBezTo>
                      <a:pt x="255" y="40"/>
                      <a:pt x="254" y="39"/>
                      <a:pt x="254" y="39"/>
                    </a:cubicBezTo>
                    <a:cubicBezTo>
                      <a:pt x="254" y="39"/>
                      <a:pt x="254" y="38"/>
                      <a:pt x="254" y="38"/>
                    </a:cubicBezTo>
                    <a:cubicBezTo>
                      <a:pt x="253" y="38"/>
                      <a:pt x="253" y="38"/>
                      <a:pt x="253" y="38"/>
                    </a:cubicBezTo>
                    <a:cubicBezTo>
                      <a:pt x="252" y="38"/>
                      <a:pt x="252" y="38"/>
                      <a:pt x="251" y="38"/>
                    </a:cubicBezTo>
                    <a:cubicBezTo>
                      <a:pt x="251" y="38"/>
                      <a:pt x="250" y="38"/>
                      <a:pt x="250" y="39"/>
                    </a:cubicBezTo>
                    <a:cubicBezTo>
                      <a:pt x="250" y="38"/>
                      <a:pt x="249" y="38"/>
                      <a:pt x="249" y="38"/>
                    </a:cubicBezTo>
                    <a:cubicBezTo>
                      <a:pt x="249" y="38"/>
                      <a:pt x="248" y="39"/>
                      <a:pt x="248" y="39"/>
                    </a:cubicBezTo>
                    <a:cubicBezTo>
                      <a:pt x="248" y="39"/>
                      <a:pt x="247" y="39"/>
                      <a:pt x="247" y="38"/>
                    </a:cubicBezTo>
                    <a:cubicBezTo>
                      <a:pt x="247" y="39"/>
                      <a:pt x="246" y="39"/>
                      <a:pt x="246" y="39"/>
                    </a:cubicBezTo>
                    <a:cubicBezTo>
                      <a:pt x="245" y="40"/>
                      <a:pt x="245" y="40"/>
                      <a:pt x="245" y="40"/>
                    </a:cubicBezTo>
                    <a:cubicBezTo>
                      <a:pt x="244" y="41"/>
                      <a:pt x="244" y="41"/>
                      <a:pt x="244" y="42"/>
                    </a:cubicBezTo>
                    <a:cubicBezTo>
                      <a:pt x="244" y="42"/>
                      <a:pt x="243" y="42"/>
                      <a:pt x="243" y="43"/>
                    </a:cubicBezTo>
                    <a:cubicBezTo>
                      <a:pt x="243" y="43"/>
                      <a:pt x="242" y="43"/>
                      <a:pt x="242" y="43"/>
                    </a:cubicBezTo>
                    <a:cubicBezTo>
                      <a:pt x="242" y="44"/>
                      <a:pt x="241" y="44"/>
                      <a:pt x="241" y="44"/>
                    </a:cubicBezTo>
                    <a:cubicBezTo>
                      <a:pt x="241" y="44"/>
                      <a:pt x="240" y="44"/>
                      <a:pt x="240" y="44"/>
                    </a:cubicBezTo>
                    <a:cubicBezTo>
                      <a:pt x="239" y="44"/>
                      <a:pt x="239" y="44"/>
                      <a:pt x="238" y="44"/>
                    </a:cubicBezTo>
                    <a:cubicBezTo>
                      <a:pt x="238" y="44"/>
                      <a:pt x="238" y="44"/>
                      <a:pt x="237" y="44"/>
                    </a:cubicBezTo>
                    <a:cubicBezTo>
                      <a:pt x="238" y="44"/>
                      <a:pt x="238" y="43"/>
                      <a:pt x="238" y="43"/>
                    </a:cubicBezTo>
                    <a:cubicBezTo>
                      <a:pt x="238" y="43"/>
                      <a:pt x="238" y="43"/>
                      <a:pt x="238" y="43"/>
                    </a:cubicBezTo>
                    <a:cubicBezTo>
                      <a:pt x="239" y="42"/>
                      <a:pt x="239" y="42"/>
                      <a:pt x="239" y="42"/>
                    </a:cubicBezTo>
                    <a:cubicBezTo>
                      <a:pt x="239" y="42"/>
                      <a:pt x="240" y="42"/>
                      <a:pt x="240" y="41"/>
                    </a:cubicBezTo>
                    <a:cubicBezTo>
                      <a:pt x="240" y="41"/>
                      <a:pt x="240" y="41"/>
                      <a:pt x="241" y="41"/>
                    </a:cubicBezTo>
                    <a:cubicBezTo>
                      <a:pt x="241" y="41"/>
                      <a:pt x="241" y="41"/>
                      <a:pt x="241" y="40"/>
                    </a:cubicBezTo>
                    <a:cubicBezTo>
                      <a:pt x="241" y="40"/>
                      <a:pt x="240" y="40"/>
                      <a:pt x="240" y="40"/>
                    </a:cubicBezTo>
                    <a:cubicBezTo>
                      <a:pt x="240" y="40"/>
                      <a:pt x="240" y="40"/>
                      <a:pt x="240" y="41"/>
                    </a:cubicBezTo>
                    <a:cubicBezTo>
                      <a:pt x="239" y="41"/>
                      <a:pt x="239" y="41"/>
                      <a:pt x="239" y="40"/>
                    </a:cubicBezTo>
                    <a:cubicBezTo>
                      <a:pt x="239" y="40"/>
                      <a:pt x="239" y="40"/>
                      <a:pt x="239" y="40"/>
                    </a:cubicBezTo>
                    <a:cubicBezTo>
                      <a:pt x="239" y="40"/>
                      <a:pt x="240" y="39"/>
                      <a:pt x="240" y="39"/>
                    </a:cubicBezTo>
                    <a:cubicBezTo>
                      <a:pt x="240" y="39"/>
                      <a:pt x="240" y="39"/>
                      <a:pt x="240" y="39"/>
                    </a:cubicBezTo>
                    <a:cubicBezTo>
                      <a:pt x="240" y="38"/>
                      <a:pt x="240" y="38"/>
                      <a:pt x="241" y="38"/>
                    </a:cubicBezTo>
                    <a:cubicBezTo>
                      <a:pt x="240" y="38"/>
                      <a:pt x="240" y="37"/>
                      <a:pt x="240" y="37"/>
                    </a:cubicBezTo>
                    <a:cubicBezTo>
                      <a:pt x="240" y="37"/>
                      <a:pt x="240" y="37"/>
                      <a:pt x="240" y="37"/>
                    </a:cubicBezTo>
                    <a:cubicBezTo>
                      <a:pt x="239" y="37"/>
                      <a:pt x="239" y="37"/>
                      <a:pt x="239" y="37"/>
                    </a:cubicBezTo>
                    <a:cubicBezTo>
                      <a:pt x="239" y="37"/>
                      <a:pt x="239" y="38"/>
                      <a:pt x="239" y="38"/>
                    </a:cubicBezTo>
                    <a:cubicBezTo>
                      <a:pt x="238" y="38"/>
                      <a:pt x="238" y="39"/>
                      <a:pt x="237" y="39"/>
                    </a:cubicBezTo>
                    <a:cubicBezTo>
                      <a:pt x="237" y="39"/>
                      <a:pt x="236" y="39"/>
                      <a:pt x="236" y="39"/>
                    </a:cubicBezTo>
                    <a:cubicBezTo>
                      <a:pt x="236" y="40"/>
                      <a:pt x="237" y="40"/>
                      <a:pt x="237" y="40"/>
                    </a:cubicBezTo>
                    <a:cubicBezTo>
                      <a:pt x="237" y="41"/>
                      <a:pt x="237" y="41"/>
                      <a:pt x="237" y="41"/>
                    </a:cubicBezTo>
                    <a:cubicBezTo>
                      <a:pt x="237" y="41"/>
                      <a:pt x="236" y="41"/>
                      <a:pt x="236" y="41"/>
                    </a:cubicBezTo>
                    <a:cubicBezTo>
                      <a:pt x="236" y="41"/>
                      <a:pt x="235" y="41"/>
                      <a:pt x="235" y="41"/>
                    </a:cubicBezTo>
                    <a:cubicBezTo>
                      <a:pt x="234" y="41"/>
                      <a:pt x="234" y="42"/>
                      <a:pt x="234" y="42"/>
                    </a:cubicBezTo>
                    <a:cubicBezTo>
                      <a:pt x="234" y="42"/>
                      <a:pt x="234" y="42"/>
                      <a:pt x="235" y="42"/>
                    </a:cubicBezTo>
                    <a:cubicBezTo>
                      <a:pt x="235" y="42"/>
                      <a:pt x="235" y="43"/>
                      <a:pt x="235" y="43"/>
                    </a:cubicBezTo>
                    <a:cubicBezTo>
                      <a:pt x="234" y="43"/>
                      <a:pt x="234" y="43"/>
                      <a:pt x="233" y="43"/>
                    </a:cubicBezTo>
                    <a:cubicBezTo>
                      <a:pt x="233" y="43"/>
                      <a:pt x="233" y="44"/>
                      <a:pt x="232" y="44"/>
                    </a:cubicBezTo>
                    <a:cubicBezTo>
                      <a:pt x="233" y="44"/>
                      <a:pt x="233" y="44"/>
                      <a:pt x="233" y="44"/>
                    </a:cubicBezTo>
                    <a:cubicBezTo>
                      <a:pt x="233" y="44"/>
                      <a:pt x="234" y="44"/>
                      <a:pt x="234" y="44"/>
                    </a:cubicBezTo>
                    <a:cubicBezTo>
                      <a:pt x="234" y="44"/>
                      <a:pt x="234" y="44"/>
                      <a:pt x="235" y="44"/>
                    </a:cubicBezTo>
                    <a:cubicBezTo>
                      <a:pt x="234" y="45"/>
                      <a:pt x="234" y="45"/>
                      <a:pt x="233" y="45"/>
                    </a:cubicBezTo>
                    <a:cubicBezTo>
                      <a:pt x="233" y="45"/>
                      <a:pt x="232" y="45"/>
                      <a:pt x="232" y="45"/>
                    </a:cubicBezTo>
                    <a:cubicBezTo>
                      <a:pt x="232" y="45"/>
                      <a:pt x="231" y="45"/>
                      <a:pt x="231" y="45"/>
                    </a:cubicBezTo>
                    <a:cubicBezTo>
                      <a:pt x="230" y="44"/>
                      <a:pt x="230" y="44"/>
                      <a:pt x="230" y="44"/>
                    </a:cubicBezTo>
                    <a:cubicBezTo>
                      <a:pt x="230" y="43"/>
                      <a:pt x="229" y="42"/>
                      <a:pt x="229" y="41"/>
                    </a:cubicBezTo>
                    <a:cubicBezTo>
                      <a:pt x="229" y="40"/>
                      <a:pt x="229" y="40"/>
                      <a:pt x="229" y="39"/>
                    </a:cubicBezTo>
                    <a:cubicBezTo>
                      <a:pt x="229" y="39"/>
                      <a:pt x="229" y="38"/>
                      <a:pt x="228" y="37"/>
                    </a:cubicBezTo>
                    <a:cubicBezTo>
                      <a:pt x="229" y="37"/>
                      <a:pt x="229" y="36"/>
                      <a:pt x="229" y="36"/>
                    </a:cubicBezTo>
                    <a:cubicBezTo>
                      <a:pt x="228" y="35"/>
                      <a:pt x="228" y="34"/>
                      <a:pt x="228" y="34"/>
                    </a:cubicBezTo>
                    <a:cubicBezTo>
                      <a:pt x="227" y="33"/>
                      <a:pt x="227" y="33"/>
                      <a:pt x="227" y="33"/>
                    </a:cubicBezTo>
                    <a:cubicBezTo>
                      <a:pt x="227" y="33"/>
                      <a:pt x="226" y="33"/>
                      <a:pt x="226" y="34"/>
                    </a:cubicBezTo>
                    <a:cubicBezTo>
                      <a:pt x="226" y="34"/>
                      <a:pt x="225" y="34"/>
                      <a:pt x="225" y="35"/>
                    </a:cubicBezTo>
                    <a:cubicBezTo>
                      <a:pt x="225" y="35"/>
                      <a:pt x="226" y="35"/>
                      <a:pt x="226" y="35"/>
                    </a:cubicBezTo>
                    <a:cubicBezTo>
                      <a:pt x="226" y="35"/>
                      <a:pt x="226" y="36"/>
                      <a:pt x="225" y="36"/>
                    </a:cubicBezTo>
                    <a:cubicBezTo>
                      <a:pt x="226" y="36"/>
                      <a:pt x="226" y="36"/>
                      <a:pt x="226" y="36"/>
                    </a:cubicBezTo>
                    <a:cubicBezTo>
                      <a:pt x="226" y="37"/>
                      <a:pt x="226" y="37"/>
                      <a:pt x="226" y="37"/>
                    </a:cubicBezTo>
                    <a:cubicBezTo>
                      <a:pt x="226" y="38"/>
                      <a:pt x="226" y="38"/>
                      <a:pt x="225" y="38"/>
                    </a:cubicBezTo>
                    <a:cubicBezTo>
                      <a:pt x="225" y="38"/>
                      <a:pt x="225" y="37"/>
                      <a:pt x="224" y="37"/>
                    </a:cubicBezTo>
                    <a:cubicBezTo>
                      <a:pt x="224" y="38"/>
                      <a:pt x="224" y="38"/>
                      <a:pt x="224" y="38"/>
                    </a:cubicBezTo>
                    <a:cubicBezTo>
                      <a:pt x="224" y="38"/>
                      <a:pt x="224" y="38"/>
                      <a:pt x="224" y="38"/>
                    </a:cubicBezTo>
                    <a:cubicBezTo>
                      <a:pt x="224" y="39"/>
                      <a:pt x="224" y="39"/>
                      <a:pt x="223" y="39"/>
                    </a:cubicBezTo>
                    <a:cubicBezTo>
                      <a:pt x="223" y="39"/>
                      <a:pt x="223" y="39"/>
                      <a:pt x="222" y="39"/>
                    </a:cubicBezTo>
                    <a:cubicBezTo>
                      <a:pt x="223" y="40"/>
                      <a:pt x="223" y="40"/>
                      <a:pt x="223" y="40"/>
                    </a:cubicBezTo>
                    <a:cubicBezTo>
                      <a:pt x="223" y="40"/>
                      <a:pt x="222" y="40"/>
                      <a:pt x="222" y="40"/>
                    </a:cubicBezTo>
                    <a:cubicBezTo>
                      <a:pt x="221" y="41"/>
                      <a:pt x="221" y="41"/>
                      <a:pt x="220" y="42"/>
                    </a:cubicBezTo>
                    <a:cubicBezTo>
                      <a:pt x="219" y="42"/>
                      <a:pt x="219" y="43"/>
                      <a:pt x="219" y="43"/>
                    </a:cubicBezTo>
                    <a:cubicBezTo>
                      <a:pt x="218" y="43"/>
                      <a:pt x="218" y="43"/>
                      <a:pt x="218" y="43"/>
                    </a:cubicBezTo>
                    <a:cubicBezTo>
                      <a:pt x="218" y="43"/>
                      <a:pt x="217" y="43"/>
                      <a:pt x="217" y="42"/>
                    </a:cubicBezTo>
                    <a:cubicBezTo>
                      <a:pt x="218" y="42"/>
                      <a:pt x="218" y="42"/>
                      <a:pt x="219" y="42"/>
                    </a:cubicBezTo>
                    <a:cubicBezTo>
                      <a:pt x="219" y="41"/>
                      <a:pt x="219" y="41"/>
                      <a:pt x="219" y="41"/>
                    </a:cubicBezTo>
                    <a:cubicBezTo>
                      <a:pt x="219" y="41"/>
                      <a:pt x="218" y="41"/>
                      <a:pt x="218" y="41"/>
                    </a:cubicBezTo>
                    <a:cubicBezTo>
                      <a:pt x="218" y="41"/>
                      <a:pt x="217" y="42"/>
                      <a:pt x="217" y="42"/>
                    </a:cubicBezTo>
                    <a:cubicBezTo>
                      <a:pt x="216" y="42"/>
                      <a:pt x="216" y="42"/>
                      <a:pt x="215" y="43"/>
                    </a:cubicBezTo>
                    <a:cubicBezTo>
                      <a:pt x="215" y="43"/>
                      <a:pt x="214" y="43"/>
                      <a:pt x="214" y="44"/>
                    </a:cubicBezTo>
                    <a:cubicBezTo>
                      <a:pt x="213" y="44"/>
                      <a:pt x="213" y="44"/>
                      <a:pt x="212" y="44"/>
                    </a:cubicBezTo>
                    <a:cubicBezTo>
                      <a:pt x="211" y="45"/>
                      <a:pt x="210" y="46"/>
                      <a:pt x="209" y="47"/>
                    </a:cubicBezTo>
                    <a:cubicBezTo>
                      <a:pt x="209" y="47"/>
                      <a:pt x="208" y="47"/>
                      <a:pt x="208" y="48"/>
                    </a:cubicBezTo>
                    <a:cubicBezTo>
                      <a:pt x="207" y="48"/>
                      <a:pt x="207" y="49"/>
                      <a:pt x="207" y="49"/>
                    </a:cubicBezTo>
                    <a:cubicBezTo>
                      <a:pt x="207" y="49"/>
                      <a:pt x="207" y="49"/>
                      <a:pt x="206" y="49"/>
                    </a:cubicBezTo>
                    <a:cubicBezTo>
                      <a:pt x="207" y="48"/>
                      <a:pt x="207" y="48"/>
                      <a:pt x="207" y="47"/>
                    </a:cubicBezTo>
                    <a:cubicBezTo>
                      <a:pt x="207" y="47"/>
                      <a:pt x="207" y="47"/>
                      <a:pt x="207" y="47"/>
                    </a:cubicBezTo>
                    <a:cubicBezTo>
                      <a:pt x="206" y="47"/>
                      <a:pt x="206" y="48"/>
                      <a:pt x="205" y="48"/>
                    </a:cubicBezTo>
                    <a:cubicBezTo>
                      <a:pt x="205" y="48"/>
                      <a:pt x="205" y="48"/>
                      <a:pt x="205" y="48"/>
                    </a:cubicBezTo>
                    <a:cubicBezTo>
                      <a:pt x="205" y="48"/>
                      <a:pt x="205" y="48"/>
                      <a:pt x="204" y="48"/>
                    </a:cubicBezTo>
                    <a:cubicBezTo>
                      <a:pt x="204" y="49"/>
                      <a:pt x="204" y="49"/>
                      <a:pt x="204" y="49"/>
                    </a:cubicBezTo>
                    <a:cubicBezTo>
                      <a:pt x="203" y="49"/>
                      <a:pt x="203" y="49"/>
                      <a:pt x="203" y="49"/>
                    </a:cubicBezTo>
                    <a:cubicBezTo>
                      <a:pt x="202" y="49"/>
                      <a:pt x="202" y="49"/>
                      <a:pt x="202" y="49"/>
                    </a:cubicBezTo>
                    <a:cubicBezTo>
                      <a:pt x="202" y="49"/>
                      <a:pt x="202" y="50"/>
                      <a:pt x="202" y="50"/>
                    </a:cubicBezTo>
                    <a:cubicBezTo>
                      <a:pt x="201" y="51"/>
                      <a:pt x="200" y="51"/>
                      <a:pt x="199" y="52"/>
                    </a:cubicBezTo>
                    <a:cubicBezTo>
                      <a:pt x="199" y="52"/>
                      <a:pt x="199" y="52"/>
                      <a:pt x="198" y="52"/>
                    </a:cubicBezTo>
                    <a:cubicBezTo>
                      <a:pt x="198" y="53"/>
                      <a:pt x="197" y="53"/>
                      <a:pt x="196" y="53"/>
                    </a:cubicBezTo>
                    <a:cubicBezTo>
                      <a:pt x="196" y="54"/>
                      <a:pt x="196" y="54"/>
                      <a:pt x="195" y="55"/>
                    </a:cubicBezTo>
                    <a:cubicBezTo>
                      <a:pt x="196" y="55"/>
                      <a:pt x="196" y="55"/>
                      <a:pt x="196" y="55"/>
                    </a:cubicBezTo>
                    <a:cubicBezTo>
                      <a:pt x="196" y="55"/>
                      <a:pt x="195" y="55"/>
                      <a:pt x="195" y="55"/>
                    </a:cubicBezTo>
                    <a:cubicBezTo>
                      <a:pt x="195" y="55"/>
                      <a:pt x="195" y="56"/>
                      <a:pt x="194" y="56"/>
                    </a:cubicBezTo>
                    <a:cubicBezTo>
                      <a:pt x="194" y="56"/>
                      <a:pt x="194" y="56"/>
                      <a:pt x="193" y="56"/>
                    </a:cubicBezTo>
                    <a:cubicBezTo>
                      <a:pt x="193" y="56"/>
                      <a:pt x="193" y="56"/>
                      <a:pt x="193" y="56"/>
                    </a:cubicBezTo>
                    <a:cubicBezTo>
                      <a:pt x="194" y="56"/>
                      <a:pt x="194" y="57"/>
                      <a:pt x="195" y="57"/>
                    </a:cubicBezTo>
                    <a:cubicBezTo>
                      <a:pt x="194" y="57"/>
                      <a:pt x="194" y="57"/>
                      <a:pt x="193" y="57"/>
                    </a:cubicBezTo>
                    <a:cubicBezTo>
                      <a:pt x="193" y="57"/>
                      <a:pt x="193" y="56"/>
                      <a:pt x="192" y="56"/>
                    </a:cubicBezTo>
                    <a:cubicBezTo>
                      <a:pt x="192" y="56"/>
                      <a:pt x="192" y="56"/>
                      <a:pt x="193" y="55"/>
                    </a:cubicBezTo>
                    <a:cubicBezTo>
                      <a:pt x="193" y="55"/>
                      <a:pt x="193" y="55"/>
                      <a:pt x="193" y="55"/>
                    </a:cubicBezTo>
                    <a:cubicBezTo>
                      <a:pt x="193" y="55"/>
                      <a:pt x="194" y="55"/>
                      <a:pt x="194" y="54"/>
                    </a:cubicBezTo>
                    <a:cubicBezTo>
                      <a:pt x="194" y="54"/>
                      <a:pt x="194" y="54"/>
                      <a:pt x="195" y="53"/>
                    </a:cubicBezTo>
                    <a:cubicBezTo>
                      <a:pt x="195" y="53"/>
                      <a:pt x="195" y="53"/>
                      <a:pt x="195" y="53"/>
                    </a:cubicBezTo>
                    <a:cubicBezTo>
                      <a:pt x="196" y="53"/>
                      <a:pt x="196" y="53"/>
                      <a:pt x="196" y="53"/>
                    </a:cubicBezTo>
                    <a:cubicBezTo>
                      <a:pt x="196" y="53"/>
                      <a:pt x="196" y="53"/>
                      <a:pt x="196" y="52"/>
                    </a:cubicBezTo>
                    <a:cubicBezTo>
                      <a:pt x="196" y="52"/>
                      <a:pt x="197" y="52"/>
                      <a:pt x="197" y="51"/>
                    </a:cubicBezTo>
                    <a:cubicBezTo>
                      <a:pt x="197" y="51"/>
                      <a:pt x="197" y="51"/>
                      <a:pt x="198" y="52"/>
                    </a:cubicBezTo>
                    <a:cubicBezTo>
                      <a:pt x="198" y="51"/>
                      <a:pt x="199" y="50"/>
                      <a:pt x="200" y="50"/>
                    </a:cubicBezTo>
                    <a:cubicBezTo>
                      <a:pt x="200" y="50"/>
                      <a:pt x="200" y="49"/>
                      <a:pt x="200" y="49"/>
                    </a:cubicBezTo>
                    <a:cubicBezTo>
                      <a:pt x="201" y="49"/>
                      <a:pt x="201" y="48"/>
                      <a:pt x="202" y="48"/>
                    </a:cubicBezTo>
                    <a:cubicBezTo>
                      <a:pt x="202" y="48"/>
                      <a:pt x="203" y="48"/>
                      <a:pt x="204" y="47"/>
                    </a:cubicBezTo>
                    <a:cubicBezTo>
                      <a:pt x="204" y="47"/>
                      <a:pt x="204" y="47"/>
                      <a:pt x="204" y="47"/>
                    </a:cubicBezTo>
                    <a:cubicBezTo>
                      <a:pt x="204" y="47"/>
                      <a:pt x="205" y="47"/>
                      <a:pt x="206" y="47"/>
                    </a:cubicBezTo>
                    <a:cubicBezTo>
                      <a:pt x="206" y="46"/>
                      <a:pt x="207" y="46"/>
                      <a:pt x="207" y="45"/>
                    </a:cubicBezTo>
                    <a:cubicBezTo>
                      <a:pt x="207" y="46"/>
                      <a:pt x="208" y="46"/>
                      <a:pt x="208" y="46"/>
                    </a:cubicBezTo>
                    <a:cubicBezTo>
                      <a:pt x="208" y="46"/>
                      <a:pt x="208" y="46"/>
                      <a:pt x="208" y="46"/>
                    </a:cubicBezTo>
                    <a:cubicBezTo>
                      <a:pt x="209" y="45"/>
                      <a:pt x="209" y="45"/>
                      <a:pt x="209" y="45"/>
                    </a:cubicBezTo>
                    <a:cubicBezTo>
                      <a:pt x="209" y="45"/>
                      <a:pt x="210" y="45"/>
                      <a:pt x="210" y="45"/>
                    </a:cubicBezTo>
                    <a:cubicBezTo>
                      <a:pt x="210" y="44"/>
                      <a:pt x="211" y="44"/>
                      <a:pt x="211" y="44"/>
                    </a:cubicBezTo>
                    <a:cubicBezTo>
                      <a:pt x="212" y="44"/>
                      <a:pt x="212" y="43"/>
                      <a:pt x="212" y="43"/>
                    </a:cubicBezTo>
                    <a:cubicBezTo>
                      <a:pt x="213" y="43"/>
                      <a:pt x="213" y="42"/>
                      <a:pt x="214" y="42"/>
                    </a:cubicBezTo>
                    <a:cubicBezTo>
                      <a:pt x="215" y="42"/>
                      <a:pt x="216" y="41"/>
                      <a:pt x="216" y="41"/>
                    </a:cubicBezTo>
                    <a:cubicBezTo>
                      <a:pt x="216" y="40"/>
                      <a:pt x="216" y="40"/>
                      <a:pt x="216" y="40"/>
                    </a:cubicBezTo>
                    <a:cubicBezTo>
                      <a:pt x="217" y="40"/>
                      <a:pt x="217" y="40"/>
                      <a:pt x="217" y="40"/>
                    </a:cubicBezTo>
                    <a:cubicBezTo>
                      <a:pt x="217" y="40"/>
                      <a:pt x="217" y="39"/>
                      <a:pt x="217" y="39"/>
                    </a:cubicBezTo>
                    <a:cubicBezTo>
                      <a:pt x="217" y="39"/>
                      <a:pt x="217" y="39"/>
                      <a:pt x="217" y="39"/>
                    </a:cubicBezTo>
                    <a:cubicBezTo>
                      <a:pt x="217" y="39"/>
                      <a:pt x="216" y="39"/>
                      <a:pt x="216" y="39"/>
                    </a:cubicBezTo>
                    <a:cubicBezTo>
                      <a:pt x="216" y="38"/>
                      <a:pt x="216" y="38"/>
                      <a:pt x="215" y="38"/>
                    </a:cubicBezTo>
                    <a:cubicBezTo>
                      <a:pt x="215" y="39"/>
                      <a:pt x="215" y="39"/>
                      <a:pt x="215" y="39"/>
                    </a:cubicBezTo>
                    <a:cubicBezTo>
                      <a:pt x="215" y="39"/>
                      <a:pt x="215" y="39"/>
                      <a:pt x="215" y="39"/>
                    </a:cubicBezTo>
                    <a:cubicBezTo>
                      <a:pt x="215" y="40"/>
                      <a:pt x="215" y="40"/>
                      <a:pt x="214" y="40"/>
                    </a:cubicBezTo>
                    <a:cubicBezTo>
                      <a:pt x="214" y="40"/>
                      <a:pt x="214" y="40"/>
                      <a:pt x="214" y="40"/>
                    </a:cubicBezTo>
                    <a:cubicBezTo>
                      <a:pt x="214" y="40"/>
                      <a:pt x="214" y="40"/>
                      <a:pt x="213" y="40"/>
                    </a:cubicBezTo>
                    <a:cubicBezTo>
                      <a:pt x="213" y="40"/>
                      <a:pt x="213" y="40"/>
                      <a:pt x="213" y="40"/>
                    </a:cubicBezTo>
                    <a:cubicBezTo>
                      <a:pt x="213" y="40"/>
                      <a:pt x="212" y="40"/>
                      <a:pt x="212" y="40"/>
                    </a:cubicBezTo>
                    <a:cubicBezTo>
                      <a:pt x="211" y="40"/>
                      <a:pt x="211" y="41"/>
                      <a:pt x="210" y="41"/>
                    </a:cubicBezTo>
                    <a:cubicBezTo>
                      <a:pt x="210" y="41"/>
                      <a:pt x="210" y="42"/>
                      <a:pt x="210" y="42"/>
                    </a:cubicBezTo>
                    <a:cubicBezTo>
                      <a:pt x="210" y="42"/>
                      <a:pt x="209" y="42"/>
                      <a:pt x="209" y="43"/>
                    </a:cubicBezTo>
                    <a:cubicBezTo>
                      <a:pt x="209" y="42"/>
                      <a:pt x="209" y="42"/>
                      <a:pt x="208" y="42"/>
                    </a:cubicBezTo>
                    <a:cubicBezTo>
                      <a:pt x="208" y="42"/>
                      <a:pt x="208" y="42"/>
                      <a:pt x="208" y="42"/>
                    </a:cubicBezTo>
                    <a:cubicBezTo>
                      <a:pt x="208" y="43"/>
                      <a:pt x="207" y="43"/>
                      <a:pt x="207" y="43"/>
                    </a:cubicBezTo>
                    <a:cubicBezTo>
                      <a:pt x="206" y="44"/>
                      <a:pt x="205" y="44"/>
                      <a:pt x="205" y="45"/>
                    </a:cubicBezTo>
                    <a:cubicBezTo>
                      <a:pt x="203" y="45"/>
                      <a:pt x="202" y="45"/>
                      <a:pt x="201" y="46"/>
                    </a:cubicBezTo>
                    <a:cubicBezTo>
                      <a:pt x="201" y="46"/>
                      <a:pt x="201" y="46"/>
                      <a:pt x="201" y="46"/>
                    </a:cubicBezTo>
                    <a:cubicBezTo>
                      <a:pt x="200" y="46"/>
                      <a:pt x="200" y="46"/>
                      <a:pt x="200" y="46"/>
                    </a:cubicBezTo>
                    <a:cubicBezTo>
                      <a:pt x="200" y="46"/>
                      <a:pt x="200" y="46"/>
                      <a:pt x="200" y="46"/>
                    </a:cubicBezTo>
                    <a:cubicBezTo>
                      <a:pt x="200" y="46"/>
                      <a:pt x="200" y="47"/>
                      <a:pt x="200" y="47"/>
                    </a:cubicBezTo>
                    <a:cubicBezTo>
                      <a:pt x="199" y="47"/>
                      <a:pt x="199" y="47"/>
                      <a:pt x="199" y="47"/>
                    </a:cubicBezTo>
                    <a:cubicBezTo>
                      <a:pt x="198" y="47"/>
                      <a:pt x="198" y="47"/>
                      <a:pt x="198" y="47"/>
                    </a:cubicBezTo>
                    <a:cubicBezTo>
                      <a:pt x="198" y="48"/>
                      <a:pt x="198" y="48"/>
                      <a:pt x="198" y="48"/>
                    </a:cubicBezTo>
                    <a:cubicBezTo>
                      <a:pt x="197" y="49"/>
                      <a:pt x="197" y="49"/>
                      <a:pt x="196" y="50"/>
                    </a:cubicBezTo>
                    <a:cubicBezTo>
                      <a:pt x="196" y="50"/>
                      <a:pt x="196" y="50"/>
                      <a:pt x="196" y="50"/>
                    </a:cubicBezTo>
                    <a:cubicBezTo>
                      <a:pt x="195" y="50"/>
                      <a:pt x="195" y="50"/>
                      <a:pt x="195" y="50"/>
                    </a:cubicBezTo>
                    <a:cubicBezTo>
                      <a:pt x="195" y="50"/>
                      <a:pt x="195" y="50"/>
                      <a:pt x="194" y="50"/>
                    </a:cubicBezTo>
                    <a:cubicBezTo>
                      <a:pt x="194" y="50"/>
                      <a:pt x="194" y="50"/>
                      <a:pt x="193" y="50"/>
                    </a:cubicBezTo>
                    <a:cubicBezTo>
                      <a:pt x="193" y="51"/>
                      <a:pt x="193" y="51"/>
                      <a:pt x="192" y="51"/>
                    </a:cubicBezTo>
                    <a:cubicBezTo>
                      <a:pt x="192" y="51"/>
                      <a:pt x="192" y="51"/>
                      <a:pt x="192" y="51"/>
                    </a:cubicBezTo>
                    <a:cubicBezTo>
                      <a:pt x="191" y="52"/>
                      <a:pt x="191" y="52"/>
                      <a:pt x="191" y="52"/>
                    </a:cubicBezTo>
                    <a:cubicBezTo>
                      <a:pt x="191" y="52"/>
                      <a:pt x="191" y="52"/>
                      <a:pt x="190" y="53"/>
                    </a:cubicBezTo>
                    <a:cubicBezTo>
                      <a:pt x="190" y="53"/>
                      <a:pt x="190" y="53"/>
                      <a:pt x="189" y="53"/>
                    </a:cubicBezTo>
                    <a:cubicBezTo>
                      <a:pt x="189" y="54"/>
                      <a:pt x="189" y="54"/>
                      <a:pt x="188" y="54"/>
                    </a:cubicBezTo>
                    <a:cubicBezTo>
                      <a:pt x="188" y="55"/>
                      <a:pt x="187" y="55"/>
                      <a:pt x="186" y="55"/>
                    </a:cubicBezTo>
                    <a:cubicBezTo>
                      <a:pt x="186" y="56"/>
                      <a:pt x="186" y="56"/>
                      <a:pt x="186" y="56"/>
                    </a:cubicBezTo>
                    <a:cubicBezTo>
                      <a:pt x="186" y="57"/>
                      <a:pt x="186" y="57"/>
                      <a:pt x="186" y="57"/>
                    </a:cubicBezTo>
                    <a:cubicBezTo>
                      <a:pt x="187" y="58"/>
                      <a:pt x="187" y="59"/>
                      <a:pt x="187" y="59"/>
                    </a:cubicBezTo>
                    <a:cubicBezTo>
                      <a:pt x="187" y="60"/>
                      <a:pt x="187" y="60"/>
                      <a:pt x="187" y="60"/>
                    </a:cubicBezTo>
                    <a:cubicBezTo>
                      <a:pt x="187" y="60"/>
                      <a:pt x="187" y="60"/>
                      <a:pt x="187" y="60"/>
                    </a:cubicBezTo>
                    <a:cubicBezTo>
                      <a:pt x="187" y="61"/>
                      <a:pt x="186" y="61"/>
                      <a:pt x="186" y="61"/>
                    </a:cubicBezTo>
                    <a:cubicBezTo>
                      <a:pt x="185" y="62"/>
                      <a:pt x="185" y="62"/>
                      <a:pt x="184" y="63"/>
                    </a:cubicBezTo>
                    <a:cubicBezTo>
                      <a:pt x="184" y="63"/>
                      <a:pt x="184" y="63"/>
                      <a:pt x="185" y="62"/>
                    </a:cubicBezTo>
                    <a:cubicBezTo>
                      <a:pt x="185" y="62"/>
                      <a:pt x="185" y="61"/>
                      <a:pt x="185" y="61"/>
                    </a:cubicBezTo>
                    <a:cubicBezTo>
                      <a:pt x="185" y="61"/>
                      <a:pt x="185" y="61"/>
                      <a:pt x="185" y="60"/>
                    </a:cubicBezTo>
                    <a:cubicBezTo>
                      <a:pt x="185" y="60"/>
                      <a:pt x="185" y="60"/>
                      <a:pt x="185" y="60"/>
                    </a:cubicBezTo>
                    <a:cubicBezTo>
                      <a:pt x="185" y="60"/>
                      <a:pt x="185" y="60"/>
                      <a:pt x="185" y="60"/>
                    </a:cubicBezTo>
                    <a:cubicBezTo>
                      <a:pt x="184" y="60"/>
                      <a:pt x="183" y="60"/>
                      <a:pt x="183" y="59"/>
                    </a:cubicBezTo>
                    <a:cubicBezTo>
                      <a:pt x="183" y="59"/>
                      <a:pt x="182" y="60"/>
                      <a:pt x="182" y="60"/>
                    </a:cubicBezTo>
                    <a:cubicBezTo>
                      <a:pt x="182" y="60"/>
                      <a:pt x="182" y="59"/>
                      <a:pt x="181" y="59"/>
                    </a:cubicBezTo>
                    <a:cubicBezTo>
                      <a:pt x="181" y="59"/>
                      <a:pt x="181" y="59"/>
                      <a:pt x="181" y="59"/>
                    </a:cubicBezTo>
                    <a:cubicBezTo>
                      <a:pt x="180" y="59"/>
                      <a:pt x="180" y="59"/>
                      <a:pt x="180" y="59"/>
                    </a:cubicBezTo>
                    <a:cubicBezTo>
                      <a:pt x="180" y="58"/>
                      <a:pt x="179" y="58"/>
                      <a:pt x="179" y="58"/>
                    </a:cubicBezTo>
                    <a:cubicBezTo>
                      <a:pt x="178" y="58"/>
                      <a:pt x="178" y="58"/>
                      <a:pt x="178" y="58"/>
                    </a:cubicBezTo>
                    <a:cubicBezTo>
                      <a:pt x="178" y="58"/>
                      <a:pt x="178" y="58"/>
                      <a:pt x="177" y="58"/>
                    </a:cubicBezTo>
                    <a:cubicBezTo>
                      <a:pt x="177" y="58"/>
                      <a:pt x="177" y="58"/>
                      <a:pt x="177" y="58"/>
                    </a:cubicBezTo>
                    <a:cubicBezTo>
                      <a:pt x="177" y="58"/>
                      <a:pt x="177" y="58"/>
                      <a:pt x="176" y="58"/>
                    </a:cubicBezTo>
                    <a:cubicBezTo>
                      <a:pt x="176" y="58"/>
                      <a:pt x="176" y="58"/>
                      <a:pt x="176" y="58"/>
                    </a:cubicBezTo>
                    <a:cubicBezTo>
                      <a:pt x="176" y="58"/>
                      <a:pt x="175" y="58"/>
                      <a:pt x="175" y="58"/>
                    </a:cubicBezTo>
                    <a:cubicBezTo>
                      <a:pt x="174" y="58"/>
                      <a:pt x="173" y="57"/>
                      <a:pt x="172" y="57"/>
                    </a:cubicBezTo>
                    <a:cubicBezTo>
                      <a:pt x="172" y="57"/>
                      <a:pt x="172" y="57"/>
                      <a:pt x="172" y="56"/>
                    </a:cubicBezTo>
                    <a:cubicBezTo>
                      <a:pt x="171" y="56"/>
                      <a:pt x="171" y="56"/>
                      <a:pt x="171" y="55"/>
                    </a:cubicBezTo>
                    <a:cubicBezTo>
                      <a:pt x="171" y="55"/>
                      <a:pt x="171" y="55"/>
                      <a:pt x="171" y="55"/>
                    </a:cubicBezTo>
                    <a:cubicBezTo>
                      <a:pt x="171" y="56"/>
                      <a:pt x="171" y="56"/>
                      <a:pt x="170" y="56"/>
                    </a:cubicBezTo>
                    <a:cubicBezTo>
                      <a:pt x="170" y="56"/>
                      <a:pt x="170" y="56"/>
                      <a:pt x="170" y="56"/>
                    </a:cubicBezTo>
                    <a:cubicBezTo>
                      <a:pt x="170" y="56"/>
                      <a:pt x="169" y="55"/>
                      <a:pt x="169" y="55"/>
                    </a:cubicBezTo>
                    <a:cubicBezTo>
                      <a:pt x="169" y="55"/>
                      <a:pt x="169" y="55"/>
                      <a:pt x="169" y="54"/>
                    </a:cubicBezTo>
                    <a:cubicBezTo>
                      <a:pt x="169" y="54"/>
                      <a:pt x="169" y="54"/>
                      <a:pt x="169" y="54"/>
                    </a:cubicBezTo>
                    <a:cubicBezTo>
                      <a:pt x="169" y="54"/>
                      <a:pt x="169" y="54"/>
                      <a:pt x="169" y="54"/>
                    </a:cubicBezTo>
                    <a:cubicBezTo>
                      <a:pt x="169" y="54"/>
                      <a:pt x="168" y="53"/>
                      <a:pt x="168" y="53"/>
                    </a:cubicBezTo>
                    <a:cubicBezTo>
                      <a:pt x="167" y="53"/>
                      <a:pt x="167" y="53"/>
                      <a:pt x="167" y="53"/>
                    </a:cubicBezTo>
                    <a:cubicBezTo>
                      <a:pt x="167" y="53"/>
                      <a:pt x="166" y="53"/>
                      <a:pt x="166" y="53"/>
                    </a:cubicBezTo>
                    <a:cubicBezTo>
                      <a:pt x="166" y="53"/>
                      <a:pt x="166" y="53"/>
                      <a:pt x="166" y="53"/>
                    </a:cubicBezTo>
                    <a:cubicBezTo>
                      <a:pt x="165" y="53"/>
                      <a:pt x="165" y="53"/>
                      <a:pt x="165" y="52"/>
                    </a:cubicBezTo>
                    <a:cubicBezTo>
                      <a:pt x="165" y="52"/>
                      <a:pt x="164" y="52"/>
                      <a:pt x="164" y="52"/>
                    </a:cubicBezTo>
                    <a:cubicBezTo>
                      <a:pt x="163" y="52"/>
                      <a:pt x="163" y="53"/>
                      <a:pt x="163" y="53"/>
                    </a:cubicBezTo>
                    <a:cubicBezTo>
                      <a:pt x="161" y="53"/>
                      <a:pt x="160" y="52"/>
                      <a:pt x="159" y="52"/>
                    </a:cubicBezTo>
                    <a:cubicBezTo>
                      <a:pt x="159" y="52"/>
                      <a:pt x="158" y="53"/>
                      <a:pt x="158" y="53"/>
                    </a:cubicBezTo>
                    <a:cubicBezTo>
                      <a:pt x="158" y="53"/>
                      <a:pt x="158" y="52"/>
                      <a:pt x="158" y="52"/>
                    </a:cubicBezTo>
                    <a:cubicBezTo>
                      <a:pt x="158" y="52"/>
                      <a:pt x="158" y="52"/>
                      <a:pt x="158" y="52"/>
                    </a:cubicBezTo>
                    <a:cubicBezTo>
                      <a:pt x="157" y="52"/>
                      <a:pt x="157" y="52"/>
                      <a:pt x="156" y="52"/>
                    </a:cubicBezTo>
                    <a:cubicBezTo>
                      <a:pt x="156" y="52"/>
                      <a:pt x="156" y="53"/>
                      <a:pt x="155" y="53"/>
                    </a:cubicBezTo>
                    <a:cubicBezTo>
                      <a:pt x="155" y="53"/>
                      <a:pt x="155" y="53"/>
                      <a:pt x="155" y="53"/>
                    </a:cubicBezTo>
                    <a:cubicBezTo>
                      <a:pt x="154" y="52"/>
                      <a:pt x="154" y="52"/>
                      <a:pt x="154" y="51"/>
                    </a:cubicBezTo>
                    <a:cubicBezTo>
                      <a:pt x="153" y="51"/>
                      <a:pt x="153" y="51"/>
                      <a:pt x="153" y="51"/>
                    </a:cubicBezTo>
                    <a:cubicBezTo>
                      <a:pt x="152" y="51"/>
                      <a:pt x="152" y="51"/>
                      <a:pt x="152" y="51"/>
                    </a:cubicBezTo>
                    <a:cubicBezTo>
                      <a:pt x="152" y="51"/>
                      <a:pt x="151" y="50"/>
                      <a:pt x="151" y="50"/>
                    </a:cubicBezTo>
                    <a:cubicBezTo>
                      <a:pt x="151" y="50"/>
                      <a:pt x="151" y="50"/>
                      <a:pt x="150" y="50"/>
                    </a:cubicBezTo>
                    <a:cubicBezTo>
                      <a:pt x="150" y="50"/>
                      <a:pt x="150" y="49"/>
                      <a:pt x="150" y="49"/>
                    </a:cubicBezTo>
                    <a:cubicBezTo>
                      <a:pt x="149" y="50"/>
                      <a:pt x="148" y="50"/>
                      <a:pt x="148" y="50"/>
                    </a:cubicBezTo>
                    <a:cubicBezTo>
                      <a:pt x="147" y="50"/>
                      <a:pt x="147" y="50"/>
                      <a:pt x="147" y="50"/>
                    </a:cubicBezTo>
                    <a:cubicBezTo>
                      <a:pt x="147" y="51"/>
                      <a:pt x="146" y="51"/>
                      <a:pt x="146" y="51"/>
                    </a:cubicBezTo>
                    <a:cubicBezTo>
                      <a:pt x="145" y="51"/>
                      <a:pt x="145" y="51"/>
                      <a:pt x="144" y="52"/>
                    </a:cubicBezTo>
                    <a:cubicBezTo>
                      <a:pt x="144" y="52"/>
                      <a:pt x="144" y="52"/>
                      <a:pt x="143" y="52"/>
                    </a:cubicBezTo>
                    <a:cubicBezTo>
                      <a:pt x="143" y="52"/>
                      <a:pt x="143" y="52"/>
                      <a:pt x="143" y="52"/>
                    </a:cubicBezTo>
                    <a:cubicBezTo>
                      <a:pt x="143" y="52"/>
                      <a:pt x="143" y="52"/>
                      <a:pt x="142" y="52"/>
                    </a:cubicBezTo>
                    <a:cubicBezTo>
                      <a:pt x="142" y="52"/>
                      <a:pt x="142" y="52"/>
                      <a:pt x="142" y="52"/>
                    </a:cubicBezTo>
                    <a:cubicBezTo>
                      <a:pt x="142" y="52"/>
                      <a:pt x="142" y="52"/>
                      <a:pt x="141" y="52"/>
                    </a:cubicBezTo>
                    <a:cubicBezTo>
                      <a:pt x="141" y="52"/>
                      <a:pt x="141" y="52"/>
                      <a:pt x="141" y="52"/>
                    </a:cubicBezTo>
                    <a:cubicBezTo>
                      <a:pt x="141" y="52"/>
                      <a:pt x="142" y="52"/>
                      <a:pt x="142" y="52"/>
                    </a:cubicBezTo>
                    <a:cubicBezTo>
                      <a:pt x="142" y="52"/>
                      <a:pt x="142" y="52"/>
                      <a:pt x="142" y="52"/>
                    </a:cubicBezTo>
                    <a:cubicBezTo>
                      <a:pt x="141" y="52"/>
                      <a:pt x="141" y="52"/>
                      <a:pt x="141" y="52"/>
                    </a:cubicBezTo>
                    <a:cubicBezTo>
                      <a:pt x="140" y="52"/>
                      <a:pt x="140" y="52"/>
                      <a:pt x="140" y="52"/>
                    </a:cubicBezTo>
                    <a:cubicBezTo>
                      <a:pt x="140" y="52"/>
                      <a:pt x="139" y="52"/>
                      <a:pt x="139" y="52"/>
                    </a:cubicBezTo>
                    <a:cubicBezTo>
                      <a:pt x="139" y="52"/>
                      <a:pt x="139" y="52"/>
                      <a:pt x="139" y="52"/>
                    </a:cubicBezTo>
                    <a:cubicBezTo>
                      <a:pt x="139" y="52"/>
                      <a:pt x="140" y="52"/>
                      <a:pt x="140" y="52"/>
                    </a:cubicBezTo>
                    <a:cubicBezTo>
                      <a:pt x="140" y="52"/>
                      <a:pt x="139" y="51"/>
                      <a:pt x="139" y="51"/>
                    </a:cubicBezTo>
                    <a:cubicBezTo>
                      <a:pt x="139" y="52"/>
                      <a:pt x="139" y="52"/>
                      <a:pt x="139" y="52"/>
                    </a:cubicBezTo>
                    <a:cubicBezTo>
                      <a:pt x="138" y="52"/>
                      <a:pt x="138" y="52"/>
                      <a:pt x="138" y="52"/>
                    </a:cubicBezTo>
                    <a:cubicBezTo>
                      <a:pt x="138" y="52"/>
                      <a:pt x="138" y="52"/>
                      <a:pt x="138" y="52"/>
                    </a:cubicBezTo>
                    <a:cubicBezTo>
                      <a:pt x="137" y="52"/>
                      <a:pt x="137" y="51"/>
                      <a:pt x="137" y="51"/>
                    </a:cubicBezTo>
                    <a:cubicBezTo>
                      <a:pt x="136" y="51"/>
                      <a:pt x="135" y="51"/>
                      <a:pt x="135" y="51"/>
                    </a:cubicBezTo>
                    <a:cubicBezTo>
                      <a:pt x="134" y="51"/>
                      <a:pt x="134" y="51"/>
                      <a:pt x="134" y="52"/>
                    </a:cubicBezTo>
                    <a:cubicBezTo>
                      <a:pt x="134" y="52"/>
                      <a:pt x="134" y="52"/>
                      <a:pt x="134" y="52"/>
                    </a:cubicBezTo>
                    <a:cubicBezTo>
                      <a:pt x="133" y="52"/>
                      <a:pt x="133" y="52"/>
                      <a:pt x="133" y="52"/>
                    </a:cubicBezTo>
                    <a:cubicBezTo>
                      <a:pt x="133" y="52"/>
                      <a:pt x="133" y="52"/>
                      <a:pt x="133" y="52"/>
                    </a:cubicBezTo>
                    <a:cubicBezTo>
                      <a:pt x="133" y="52"/>
                      <a:pt x="133" y="52"/>
                      <a:pt x="133" y="52"/>
                    </a:cubicBezTo>
                    <a:cubicBezTo>
                      <a:pt x="133" y="52"/>
                      <a:pt x="133" y="52"/>
                      <a:pt x="132" y="52"/>
                    </a:cubicBezTo>
                    <a:cubicBezTo>
                      <a:pt x="132" y="52"/>
                      <a:pt x="132" y="52"/>
                      <a:pt x="132" y="52"/>
                    </a:cubicBezTo>
                    <a:cubicBezTo>
                      <a:pt x="131" y="52"/>
                      <a:pt x="131" y="52"/>
                      <a:pt x="131" y="53"/>
                    </a:cubicBezTo>
                    <a:cubicBezTo>
                      <a:pt x="131" y="53"/>
                      <a:pt x="131" y="53"/>
                      <a:pt x="130" y="53"/>
                    </a:cubicBezTo>
                    <a:cubicBezTo>
                      <a:pt x="130" y="52"/>
                      <a:pt x="130" y="52"/>
                      <a:pt x="130" y="52"/>
                    </a:cubicBezTo>
                    <a:cubicBezTo>
                      <a:pt x="130" y="52"/>
                      <a:pt x="131" y="52"/>
                      <a:pt x="131" y="52"/>
                    </a:cubicBezTo>
                    <a:cubicBezTo>
                      <a:pt x="131" y="52"/>
                      <a:pt x="130" y="52"/>
                      <a:pt x="130" y="52"/>
                    </a:cubicBezTo>
                    <a:cubicBezTo>
                      <a:pt x="130" y="52"/>
                      <a:pt x="130" y="52"/>
                      <a:pt x="129" y="52"/>
                    </a:cubicBezTo>
                    <a:cubicBezTo>
                      <a:pt x="129" y="52"/>
                      <a:pt x="129" y="52"/>
                      <a:pt x="128" y="52"/>
                    </a:cubicBezTo>
                    <a:cubicBezTo>
                      <a:pt x="128" y="52"/>
                      <a:pt x="129" y="52"/>
                      <a:pt x="129" y="52"/>
                    </a:cubicBezTo>
                    <a:cubicBezTo>
                      <a:pt x="129" y="52"/>
                      <a:pt x="128" y="52"/>
                      <a:pt x="128" y="52"/>
                    </a:cubicBezTo>
                    <a:cubicBezTo>
                      <a:pt x="128" y="52"/>
                      <a:pt x="128" y="52"/>
                      <a:pt x="127" y="52"/>
                    </a:cubicBezTo>
                    <a:cubicBezTo>
                      <a:pt x="127" y="51"/>
                      <a:pt x="127" y="51"/>
                      <a:pt x="126" y="51"/>
                    </a:cubicBezTo>
                    <a:cubicBezTo>
                      <a:pt x="126" y="51"/>
                      <a:pt x="126" y="51"/>
                      <a:pt x="126" y="51"/>
                    </a:cubicBezTo>
                    <a:cubicBezTo>
                      <a:pt x="126" y="51"/>
                      <a:pt x="126" y="51"/>
                      <a:pt x="126" y="51"/>
                    </a:cubicBezTo>
                    <a:cubicBezTo>
                      <a:pt x="126" y="51"/>
                      <a:pt x="125" y="51"/>
                      <a:pt x="125" y="51"/>
                    </a:cubicBezTo>
                    <a:cubicBezTo>
                      <a:pt x="125" y="51"/>
                      <a:pt x="125" y="51"/>
                      <a:pt x="125" y="52"/>
                    </a:cubicBezTo>
                    <a:cubicBezTo>
                      <a:pt x="124" y="52"/>
                      <a:pt x="124" y="53"/>
                      <a:pt x="123" y="54"/>
                    </a:cubicBezTo>
                    <a:cubicBezTo>
                      <a:pt x="122" y="54"/>
                      <a:pt x="122" y="55"/>
                      <a:pt x="121" y="55"/>
                    </a:cubicBezTo>
                    <a:cubicBezTo>
                      <a:pt x="121" y="55"/>
                      <a:pt x="122" y="54"/>
                      <a:pt x="123" y="54"/>
                    </a:cubicBezTo>
                    <a:cubicBezTo>
                      <a:pt x="123" y="53"/>
                      <a:pt x="123" y="52"/>
                      <a:pt x="123" y="52"/>
                    </a:cubicBezTo>
                    <a:cubicBezTo>
                      <a:pt x="124" y="51"/>
                      <a:pt x="124" y="51"/>
                      <a:pt x="124" y="51"/>
                    </a:cubicBezTo>
                    <a:cubicBezTo>
                      <a:pt x="124" y="50"/>
                      <a:pt x="124" y="50"/>
                      <a:pt x="124" y="50"/>
                    </a:cubicBezTo>
                    <a:cubicBezTo>
                      <a:pt x="124" y="50"/>
                      <a:pt x="124" y="50"/>
                      <a:pt x="123" y="50"/>
                    </a:cubicBezTo>
                    <a:cubicBezTo>
                      <a:pt x="123" y="50"/>
                      <a:pt x="122" y="50"/>
                      <a:pt x="122" y="50"/>
                    </a:cubicBezTo>
                    <a:cubicBezTo>
                      <a:pt x="121" y="50"/>
                      <a:pt x="121" y="50"/>
                      <a:pt x="120" y="50"/>
                    </a:cubicBezTo>
                    <a:cubicBezTo>
                      <a:pt x="120" y="50"/>
                      <a:pt x="119" y="51"/>
                      <a:pt x="119" y="51"/>
                    </a:cubicBezTo>
                    <a:cubicBezTo>
                      <a:pt x="119" y="51"/>
                      <a:pt x="118" y="51"/>
                      <a:pt x="118" y="51"/>
                    </a:cubicBezTo>
                    <a:cubicBezTo>
                      <a:pt x="118" y="52"/>
                      <a:pt x="118" y="52"/>
                      <a:pt x="118" y="52"/>
                    </a:cubicBezTo>
                    <a:cubicBezTo>
                      <a:pt x="117" y="52"/>
                      <a:pt x="117" y="52"/>
                      <a:pt x="116" y="53"/>
                    </a:cubicBezTo>
                    <a:cubicBezTo>
                      <a:pt x="116" y="53"/>
                      <a:pt x="115" y="54"/>
                      <a:pt x="115" y="54"/>
                    </a:cubicBezTo>
                    <a:cubicBezTo>
                      <a:pt x="115" y="55"/>
                      <a:pt x="114" y="55"/>
                      <a:pt x="114" y="55"/>
                    </a:cubicBezTo>
                    <a:cubicBezTo>
                      <a:pt x="114" y="55"/>
                      <a:pt x="114" y="55"/>
                      <a:pt x="115" y="54"/>
                    </a:cubicBezTo>
                    <a:cubicBezTo>
                      <a:pt x="115" y="54"/>
                      <a:pt x="114" y="54"/>
                      <a:pt x="114" y="53"/>
                    </a:cubicBezTo>
                    <a:cubicBezTo>
                      <a:pt x="114" y="53"/>
                      <a:pt x="114" y="53"/>
                      <a:pt x="114" y="52"/>
                    </a:cubicBezTo>
                    <a:cubicBezTo>
                      <a:pt x="114" y="52"/>
                      <a:pt x="114" y="52"/>
                      <a:pt x="114" y="52"/>
                    </a:cubicBezTo>
                    <a:cubicBezTo>
                      <a:pt x="113" y="52"/>
                      <a:pt x="112" y="52"/>
                      <a:pt x="112" y="52"/>
                    </a:cubicBezTo>
                    <a:cubicBezTo>
                      <a:pt x="112" y="52"/>
                      <a:pt x="112" y="52"/>
                      <a:pt x="112" y="52"/>
                    </a:cubicBezTo>
                    <a:cubicBezTo>
                      <a:pt x="112" y="51"/>
                      <a:pt x="112" y="51"/>
                      <a:pt x="113" y="51"/>
                    </a:cubicBezTo>
                    <a:cubicBezTo>
                      <a:pt x="113" y="51"/>
                      <a:pt x="113" y="51"/>
                      <a:pt x="113" y="51"/>
                    </a:cubicBezTo>
                    <a:cubicBezTo>
                      <a:pt x="113" y="51"/>
                      <a:pt x="113" y="50"/>
                      <a:pt x="113" y="50"/>
                    </a:cubicBezTo>
                    <a:cubicBezTo>
                      <a:pt x="112" y="50"/>
                      <a:pt x="111" y="51"/>
                      <a:pt x="110" y="51"/>
                    </a:cubicBezTo>
                    <a:cubicBezTo>
                      <a:pt x="110" y="50"/>
                      <a:pt x="110" y="50"/>
                      <a:pt x="110" y="50"/>
                    </a:cubicBezTo>
                    <a:cubicBezTo>
                      <a:pt x="110" y="50"/>
                      <a:pt x="110" y="50"/>
                      <a:pt x="110" y="49"/>
                    </a:cubicBezTo>
                    <a:cubicBezTo>
                      <a:pt x="110" y="49"/>
                      <a:pt x="111" y="49"/>
                      <a:pt x="111" y="48"/>
                    </a:cubicBezTo>
                    <a:cubicBezTo>
                      <a:pt x="112" y="48"/>
                      <a:pt x="112" y="48"/>
                      <a:pt x="112" y="48"/>
                    </a:cubicBezTo>
                    <a:cubicBezTo>
                      <a:pt x="112" y="48"/>
                      <a:pt x="111" y="47"/>
                      <a:pt x="111" y="47"/>
                    </a:cubicBezTo>
                    <a:cubicBezTo>
                      <a:pt x="111" y="47"/>
                      <a:pt x="111" y="47"/>
                      <a:pt x="110" y="47"/>
                    </a:cubicBezTo>
                    <a:cubicBezTo>
                      <a:pt x="110" y="47"/>
                      <a:pt x="110" y="47"/>
                      <a:pt x="110" y="47"/>
                    </a:cubicBezTo>
                    <a:cubicBezTo>
                      <a:pt x="109" y="47"/>
                      <a:pt x="109" y="47"/>
                      <a:pt x="109" y="48"/>
                    </a:cubicBezTo>
                    <a:cubicBezTo>
                      <a:pt x="109" y="47"/>
                      <a:pt x="109" y="47"/>
                      <a:pt x="109" y="47"/>
                    </a:cubicBezTo>
                    <a:cubicBezTo>
                      <a:pt x="108" y="47"/>
                      <a:pt x="108" y="47"/>
                      <a:pt x="108" y="47"/>
                    </a:cubicBezTo>
                    <a:cubicBezTo>
                      <a:pt x="107" y="48"/>
                      <a:pt x="107" y="48"/>
                      <a:pt x="106" y="48"/>
                    </a:cubicBezTo>
                    <a:cubicBezTo>
                      <a:pt x="106" y="48"/>
                      <a:pt x="105" y="48"/>
                      <a:pt x="105" y="48"/>
                    </a:cubicBezTo>
                    <a:cubicBezTo>
                      <a:pt x="105" y="48"/>
                      <a:pt x="105" y="48"/>
                      <a:pt x="104" y="48"/>
                    </a:cubicBezTo>
                    <a:cubicBezTo>
                      <a:pt x="104" y="48"/>
                      <a:pt x="104" y="48"/>
                      <a:pt x="104" y="49"/>
                    </a:cubicBezTo>
                    <a:cubicBezTo>
                      <a:pt x="103" y="49"/>
                      <a:pt x="103" y="49"/>
                      <a:pt x="102" y="49"/>
                    </a:cubicBezTo>
                    <a:cubicBezTo>
                      <a:pt x="102" y="49"/>
                      <a:pt x="102" y="50"/>
                      <a:pt x="102" y="50"/>
                    </a:cubicBezTo>
                    <a:cubicBezTo>
                      <a:pt x="102" y="50"/>
                      <a:pt x="102" y="50"/>
                      <a:pt x="102" y="50"/>
                    </a:cubicBezTo>
                    <a:cubicBezTo>
                      <a:pt x="102" y="50"/>
                      <a:pt x="101" y="50"/>
                      <a:pt x="101" y="50"/>
                    </a:cubicBezTo>
                    <a:cubicBezTo>
                      <a:pt x="101" y="50"/>
                      <a:pt x="101" y="50"/>
                      <a:pt x="101" y="49"/>
                    </a:cubicBezTo>
                    <a:cubicBezTo>
                      <a:pt x="101" y="49"/>
                      <a:pt x="102" y="49"/>
                      <a:pt x="102" y="49"/>
                    </a:cubicBezTo>
                    <a:cubicBezTo>
                      <a:pt x="102" y="49"/>
                      <a:pt x="101" y="49"/>
                      <a:pt x="101" y="48"/>
                    </a:cubicBezTo>
                    <a:cubicBezTo>
                      <a:pt x="101" y="48"/>
                      <a:pt x="101" y="48"/>
                      <a:pt x="102" y="48"/>
                    </a:cubicBezTo>
                    <a:cubicBezTo>
                      <a:pt x="102" y="48"/>
                      <a:pt x="102" y="47"/>
                      <a:pt x="102" y="47"/>
                    </a:cubicBezTo>
                    <a:cubicBezTo>
                      <a:pt x="102" y="47"/>
                      <a:pt x="102" y="47"/>
                      <a:pt x="102" y="47"/>
                    </a:cubicBezTo>
                    <a:cubicBezTo>
                      <a:pt x="102" y="46"/>
                      <a:pt x="102" y="46"/>
                      <a:pt x="102" y="46"/>
                    </a:cubicBezTo>
                    <a:cubicBezTo>
                      <a:pt x="102" y="46"/>
                      <a:pt x="102" y="46"/>
                      <a:pt x="101" y="46"/>
                    </a:cubicBezTo>
                    <a:cubicBezTo>
                      <a:pt x="101" y="46"/>
                      <a:pt x="101" y="46"/>
                      <a:pt x="101" y="46"/>
                    </a:cubicBezTo>
                    <a:cubicBezTo>
                      <a:pt x="101" y="46"/>
                      <a:pt x="100" y="47"/>
                      <a:pt x="100" y="47"/>
                    </a:cubicBezTo>
                    <a:cubicBezTo>
                      <a:pt x="100" y="47"/>
                      <a:pt x="100" y="48"/>
                      <a:pt x="100" y="48"/>
                    </a:cubicBezTo>
                    <a:cubicBezTo>
                      <a:pt x="100" y="48"/>
                      <a:pt x="100" y="48"/>
                      <a:pt x="100" y="48"/>
                    </a:cubicBezTo>
                    <a:cubicBezTo>
                      <a:pt x="99" y="48"/>
                      <a:pt x="99" y="48"/>
                      <a:pt x="99" y="48"/>
                    </a:cubicBezTo>
                    <a:cubicBezTo>
                      <a:pt x="98" y="48"/>
                      <a:pt x="98" y="48"/>
                      <a:pt x="98" y="49"/>
                    </a:cubicBezTo>
                    <a:cubicBezTo>
                      <a:pt x="98" y="49"/>
                      <a:pt x="98" y="49"/>
                      <a:pt x="98" y="49"/>
                    </a:cubicBezTo>
                    <a:cubicBezTo>
                      <a:pt x="98" y="49"/>
                      <a:pt x="98" y="49"/>
                      <a:pt x="98" y="50"/>
                    </a:cubicBezTo>
                    <a:cubicBezTo>
                      <a:pt x="98" y="50"/>
                      <a:pt x="98" y="50"/>
                      <a:pt x="98" y="50"/>
                    </a:cubicBezTo>
                    <a:cubicBezTo>
                      <a:pt x="97" y="50"/>
                      <a:pt x="97" y="51"/>
                      <a:pt x="97" y="51"/>
                    </a:cubicBezTo>
                    <a:cubicBezTo>
                      <a:pt x="97" y="51"/>
                      <a:pt x="97" y="51"/>
                      <a:pt x="97" y="51"/>
                    </a:cubicBezTo>
                    <a:cubicBezTo>
                      <a:pt x="97" y="51"/>
                      <a:pt x="97" y="51"/>
                      <a:pt x="96" y="52"/>
                    </a:cubicBezTo>
                    <a:cubicBezTo>
                      <a:pt x="97" y="52"/>
                      <a:pt x="97" y="52"/>
                      <a:pt x="97" y="52"/>
                    </a:cubicBezTo>
                    <a:cubicBezTo>
                      <a:pt x="96" y="52"/>
                      <a:pt x="96" y="52"/>
                      <a:pt x="96" y="52"/>
                    </a:cubicBezTo>
                    <a:cubicBezTo>
                      <a:pt x="96" y="52"/>
                      <a:pt x="96" y="51"/>
                      <a:pt x="96" y="51"/>
                    </a:cubicBezTo>
                    <a:cubicBezTo>
                      <a:pt x="96" y="51"/>
                      <a:pt x="96" y="51"/>
                      <a:pt x="96" y="50"/>
                    </a:cubicBezTo>
                    <a:cubicBezTo>
                      <a:pt x="96" y="50"/>
                      <a:pt x="96" y="50"/>
                      <a:pt x="95" y="50"/>
                    </a:cubicBezTo>
                    <a:cubicBezTo>
                      <a:pt x="95" y="51"/>
                      <a:pt x="95" y="51"/>
                      <a:pt x="95" y="51"/>
                    </a:cubicBezTo>
                    <a:cubicBezTo>
                      <a:pt x="95" y="51"/>
                      <a:pt x="95" y="52"/>
                      <a:pt x="95" y="52"/>
                    </a:cubicBezTo>
                    <a:cubicBezTo>
                      <a:pt x="94" y="52"/>
                      <a:pt x="94" y="52"/>
                      <a:pt x="94" y="52"/>
                    </a:cubicBezTo>
                    <a:cubicBezTo>
                      <a:pt x="94" y="52"/>
                      <a:pt x="94" y="51"/>
                      <a:pt x="94" y="51"/>
                    </a:cubicBezTo>
                    <a:cubicBezTo>
                      <a:pt x="94" y="51"/>
                      <a:pt x="94" y="51"/>
                      <a:pt x="93" y="51"/>
                    </a:cubicBezTo>
                    <a:cubicBezTo>
                      <a:pt x="93" y="51"/>
                      <a:pt x="93" y="51"/>
                      <a:pt x="92" y="51"/>
                    </a:cubicBezTo>
                    <a:cubicBezTo>
                      <a:pt x="92" y="51"/>
                      <a:pt x="92" y="51"/>
                      <a:pt x="92" y="51"/>
                    </a:cubicBezTo>
                    <a:cubicBezTo>
                      <a:pt x="93" y="50"/>
                      <a:pt x="93" y="50"/>
                      <a:pt x="93" y="49"/>
                    </a:cubicBezTo>
                    <a:cubicBezTo>
                      <a:pt x="94" y="49"/>
                      <a:pt x="94" y="49"/>
                      <a:pt x="94" y="49"/>
                    </a:cubicBezTo>
                    <a:cubicBezTo>
                      <a:pt x="95" y="49"/>
                      <a:pt x="95" y="49"/>
                      <a:pt x="96" y="49"/>
                    </a:cubicBezTo>
                    <a:cubicBezTo>
                      <a:pt x="96" y="49"/>
                      <a:pt x="97" y="48"/>
                      <a:pt x="97" y="48"/>
                    </a:cubicBezTo>
                    <a:cubicBezTo>
                      <a:pt x="98" y="48"/>
                      <a:pt x="98" y="47"/>
                      <a:pt x="98" y="47"/>
                    </a:cubicBezTo>
                    <a:cubicBezTo>
                      <a:pt x="98" y="47"/>
                      <a:pt x="99" y="46"/>
                      <a:pt x="99" y="46"/>
                    </a:cubicBezTo>
                    <a:cubicBezTo>
                      <a:pt x="99" y="46"/>
                      <a:pt x="99" y="46"/>
                      <a:pt x="99" y="46"/>
                    </a:cubicBezTo>
                    <a:cubicBezTo>
                      <a:pt x="99" y="46"/>
                      <a:pt x="99" y="45"/>
                      <a:pt x="99" y="45"/>
                    </a:cubicBezTo>
                    <a:cubicBezTo>
                      <a:pt x="99" y="45"/>
                      <a:pt x="99" y="45"/>
                      <a:pt x="99" y="45"/>
                    </a:cubicBezTo>
                    <a:cubicBezTo>
                      <a:pt x="98" y="45"/>
                      <a:pt x="98" y="45"/>
                      <a:pt x="97" y="45"/>
                    </a:cubicBezTo>
                    <a:cubicBezTo>
                      <a:pt x="97" y="45"/>
                      <a:pt x="97" y="45"/>
                      <a:pt x="97" y="46"/>
                    </a:cubicBezTo>
                    <a:cubicBezTo>
                      <a:pt x="97" y="45"/>
                      <a:pt x="97" y="45"/>
                      <a:pt x="97" y="45"/>
                    </a:cubicBezTo>
                    <a:cubicBezTo>
                      <a:pt x="96" y="45"/>
                      <a:pt x="96" y="45"/>
                      <a:pt x="96" y="45"/>
                    </a:cubicBezTo>
                    <a:cubicBezTo>
                      <a:pt x="96" y="45"/>
                      <a:pt x="96" y="45"/>
                      <a:pt x="96" y="45"/>
                    </a:cubicBezTo>
                    <a:cubicBezTo>
                      <a:pt x="96" y="45"/>
                      <a:pt x="96" y="45"/>
                      <a:pt x="96" y="45"/>
                    </a:cubicBezTo>
                    <a:cubicBezTo>
                      <a:pt x="96" y="44"/>
                      <a:pt x="96" y="44"/>
                      <a:pt x="96" y="44"/>
                    </a:cubicBezTo>
                    <a:cubicBezTo>
                      <a:pt x="96" y="44"/>
                      <a:pt x="96" y="44"/>
                      <a:pt x="96" y="44"/>
                    </a:cubicBezTo>
                    <a:cubicBezTo>
                      <a:pt x="96" y="44"/>
                      <a:pt x="96" y="44"/>
                      <a:pt x="96" y="44"/>
                    </a:cubicBezTo>
                    <a:cubicBezTo>
                      <a:pt x="95" y="44"/>
                      <a:pt x="95" y="45"/>
                      <a:pt x="94" y="45"/>
                    </a:cubicBezTo>
                    <a:cubicBezTo>
                      <a:pt x="94" y="46"/>
                      <a:pt x="94" y="46"/>
                      <a:pt x="93" y="46"/>
                    </a:cubicBezTo>
                    <a:cubicBezTo>
                      <a:pt x="93" y="46"/>
                      <a:pt x="93" y="46"/>
                      <a:pt x="92" y="47"/>
                    </a:cubicBezTo>
                    <a:cubicBezTo>
                      <a:pt x="92" y="47"/>
                      <a:pt x="91" y="47"/>
                      <a:pt x="91" y="48"/>
                    </a:cubicBezTo>
                    <a:cubicBezTo>
                      <a:pt x="90" y="48"/>
                      <a:pt x="90" y="49"/>
                      <a:pt x="89" y="50"/>
                    </a:cubicBezTo>
                    <a:cubicBezTo>
                      <a:pt x="89" y="50"/>
                      <a:pt x="88" y="50"/>
                      <a:pt x="88" y="51"/>
                    </a:cubicBezTo>
                    <a:cubicBezTo>
                      <a:pt x="87" y="51"/>
                      <a:pt x="86" y="51"/>
                      <a:pt x="85" y="52"/>
                    </a:cubicBezTo>
                    <a:cubicBezTo>
                      <a:pt x="84" y="52"/>
                      <a:pt x="84" y="52"/>
                      <a:pt x="83" y="52"/>
                    </a:cubicBezTo>
                    <a:cubicBezTo>
                      <a:pt x="83" y="52"/>
                      <a:pt x="83" y="52"/>
                      <a:pt x="83" y="52"/>
                    </a:cubicBezTo>
                    <a:cubicBezTo>
                      <a:pt x="83" y="52"/>
                      <a:pt x="83" y="52"/>
                      <a:pt x="83" y="52"/>
                    </a:cubicBezTo>
                    <a:cubicBezTo>
                      <a:pt x="82" y="52"/>
                      <a:pt x="82" y="52"/>
                      <a:pt x="82" y="52"/>
                    </a:cubicBezTo>
                    <a:cubicBezTo>
                      <a:pt x="81" y="52"/>
                      <a:pt x="81" y="52"/>
                      <a:pt x="80" y="52"/>
                    </a:cubicBezTo>
                    <a:cubicBezTo>
                      <a:pt x="80" y="53"/>
                      <a:pt x="80" y="53"/>
                      <a:pt x="79" y="53"/>
                    </a:cubicBezTo>
                    <a:cubicBezTo>
                      <a:pt x="79" y="53"/>
                      <a:pt x="79" y="53"/>
                      <a:pt x="79" y="54"/>
                    </a:cubicBezTo>
                    <a:cubicBezTo>
                      <a:pt x="79" y="54"/>
                      <a:pt x="79" y="54"/>
                      <a:pt x="79" y="54"/>
                    </a:cubicBezTo>
                    <a:cubicBezTo>
                      <a:pt x="79" y="54"/>
                      <a:pt x="78" y="54"/>
                      <a:pt x="78" y="54"/>
                    </a:cubicBezTo>
                    <a:cubicBezTo>
                      <a:pt x="78" y="53"/>
                      <a:pt x="78" y="53"/>
                      <a:pt x="78" y="53"/>
                    </a:cubicBezTo>
                    <a:cubicBezTo>
                      <a:pt x="79" y="53"/>
                      <a:pt x="79" y="53"/>
                      <a:pt x="79" y="52"/>
                    </a:cubicBezTo>
                    <a:cubicBezTo>
                      <a:pt x="79" y="52"/>
                      <a:pt x="79" y="52"/>
                      <a:pt x="79" y="52"/>
                    </a:cubicBezTo>
                    <a:cubicBezTo>
                      <a:pt x="78" y="53"/>
                      <a:pt x="78" y="53"/>
                      <a:pt x="77" y="53"/>
                    </a:cubicBezTo>
                    <a:cubicBezTo>
                      <a:pt x="77" y="54"/>
                      <a:pt x="76" y="54"/>
                      <a:pt x="75" y="55"/>
                    </a:cubicBezTo>
                    <a:cubicBezTo>
                      <a:pt x="75" y="55"/>
                      <a:pt x="75" y="55"/>
                      <a:pt x="74" y="56"/>
                    </a:cubicBezTo>
                    <a:cubicBezTo>
                      <a:pt x="74" y="56"/>
                      <a:pt x="74" y="57"/>
                      <a:pt x="74" y="57"/>
                    </a:cubicBezTo>
                    <a:cubicBezTo>
                      <a:pt x="74" y="57"/>
                      <a:pt x="74" y="57"/>
                      <a:pt x="74" y="57"/>
                    </a:cubicBezTo>
                    <a:cubicBezTo>
                      <a:pt x="75" y="57"/>
                      <a:pt x="75" y="57"/>
                      <a:pt x="76" y="57"/>
                    </a:cubicBezTo>
                    <a:cubicBezTo>
                      <a:pt x="76" y="57"/>
                      <a:pt x="75" y="57"/>
                      <a:pt x="75" y="58"/>
                    </a:cubicBezTo>
                    <a:cubicBezTo>
                      <a:pt x="75" y="58"/>
                      <a:pt x="74" y="58"/>
                      <a:pt x="74" y="58"/>
                    </a:cubicBezTo>
                    <a:cubicBezTo>
                      <a:pt x="73" y="59"/>
                      <a:pt x="73" y="59"/>
                      <a:pt x="73" y="60"/>
                    </a:cubicBezTo>
                    <a:cubicBezTo>
                      <a:pt x="72" y="60"/>
                      <a:pt x="72" y="61"/>
                      <a:pt x="72" y="62"/>
                    </a:cubicBezTo>
                    <a:cubicBezTo>
                      <a:pt x="72" y="62"/>
                      <a:pt x="72" y="62"/>
                      <a:pt x="72" y="63"/>
                    </a:cubicBezTo>
                    <a:cubicBezTo>
                      <a:pt x="72" y="63"/>
                      <a:pt x="72" y="63"/>
                      <a:pt x="72" y="63"/>
                    </a:cubicBezTo>
                    <a:cubicBezTo>
                      <a:pt x="71" y="63"/>
                      <a:pt x="71" y="63"/>
                      <a:pt x="71" y="63"/>
                    </a:cubicBezTo>
                    <a:cubicBezTo>
                      <a:pt x="71" y="63"/>
                      <a:pt x="71" y="62"/>
                      <a:pt x="71" y="62"/>
                    </a:cubicBezTo>
                    <a:cubicBezTo>
                      <a:pt x="71" y="61"/>
                      <a:pt x="72" y="60"/>
                      <a:pt x="72" y="60"/>
                    </a:cubicBezTo>
                    <a:cubicBezTo>
                      <a:pt x="72" y="59"/>
                      <a:pt x="72" y="59"/>
                      <a:pt x="72" y="59"/>
                    </a:cubicBezTo>
                    <a:cubicBezTo>
                      <a:pt x="72" y="59"/>
                      <a:pt x="72" y="59"/>
                      <a:pt x="71" y="59"/>
                    </a:cubicBezTo>
                    <a:cubicBezTo>
                      <a:pt x="70" y="60"/>
                      <a:pt x="70" y="61"/>
                      <a:pt x="69" y="61"/>
                    </a:cubicBezTo>
                    <a:cubicBezTo>
                      <a:pt x="68" y="61"/>
                      <a:pt x="68" y="62"/>
                      <a:pt x="68" y="62"/>
                    </a:cubicBezTo>
                    <a:cubicBezTo>
                      <a:pt x="67" y="62"/>
                      <a:pt x="67" y="62"/>
                      <a:pt x="67" y="62"/>
                    </a:cubicBezTo>
                    <a:cubicBezTo>
                      <a:pt x="66" y="62"/>
                      <a:pt x="66" y="62"/>
                      <a:pt x="66" y="62"/>
                    </a:cubicBezTo>
                    <a:cubicBezTo>
                      <a:pt x="65" y="62"/>
                      <a:pt x="65" y="62"/>
                      <a:pt x="64" y="62"/>
                    </a:cubicBezTo>
                    <a:cubicBezTo>
                      <a:pt x="64" y="62"/>
                      <a:pt x="64" y="62"/>
                      <a:pt x="63" y="62"/>
                    </a:cubicBezTo>
                    <a:cubicBezTo>
                      <a:pt x="63" y="62"/>
                      <a:pt x="64" y="62"/>
                      <a:pt x="64" y="62"/>
                    </a:cubicBezTo>
                    <a:cubicBezTo>
                      <a:pt x="64" y="62"/>
                      <a:pt x="65" y="62"/>
                      <a:pt x="66" y="62"/>
                    </a:cubicBezTo>
                    <a:cubicBezTo>
                      <a:pt x="66" y="62"/>
                      <a:pt x="66" y="62"/>
                      <a:pt x="66" y="62"/>
                    </a:cubicBezTo>
                    <a:cubicBezTo>
                      <a:pt x="66" y="62"/>
                      <a:pt x="66" y="63"/>
                      <a:pt x="66" y="63"/>
                    </a:cubicBezTo>
                    <a:cubicBezTo>
                      <a:pt x="65" y="63"/>
                      <a:pt x="65" y="63"/>
                      <a:pt x="64" y="63"/>
                    </a:cubicBezTo>
                    <a:cubicBezTo>
                      <a:pt x="63" y="63"/>
                      <a:pt x="63" y="64"/>
                      <a:pt x="62" y="64"/>
                    </a:cubicBezTo>
                    <a:cubicBezTo>
                      <a:pt x="61" y="64"/>
                      <a:pt x="61" y="65"/>
                      <a:pt x="60" y="66"/>
                    </a:cubicBezTo>
                    <a:cubicBezTo>
                      <a:pt x="59" y="66"/>
                      <a:pt x="58" y="67"/>
                      <a:pt x="58" y="68"/>
                    </a:cubicBezTo>
                    <a:cubicBezTo>
                      <a:pt x="57" y="69"/>
                      <a:pt x="56" y="70"/>
                      <a:pt x="55" y="71"/>
                    </a:cubicBezTo>
                    <a:cubicBezTo>
                      <a:pt x="54" y="71"/>
                      <a:pt x="54" y="72"/>
                      <a:pt x="53" y="73"/>
                    </a:cubicBezTo>
                    <a:cubicBezTo>
                      <a:pt x="52" y="73"/>
                      <a:pt x="52" y="74"/>
                      <a:pt x="51" y="75"/>
                    </a:cubicBezTo>
                    <a:cubicBezTo>
                      <a:pt x="51" y="76"/>
                      <a:pt x="50" y="77"/>
                      <a:pt x="49" y="78"/>
                    </a:cubicBezTo>
                    <a:cubicBezTo>
                      <a:pt x="49" y="78"/>
                      <a:pt x="48" y="78"/>
                      <a:pt x="47" y="79"/>
                    </a:cubicBezTo>
                    <a:cubicBezTo>
                      <a:pt x="47" y="79"/>
                      <a:pt x="47" y="79"/>
                      <a:pt x="46" y="79"/>
                    </a:cubicBezTo>
                    <a:cubicBezTo>
                      <a:pt x="46" y="80"/>
                      <a:pt x="46" y="80"/>
                      <a:pt x="45" y="81"/>
                    </a:cubicBezTo>
                    <a:cubicBezTo>
                      <a:pt x="45" y="81"/>
                      <a:pt x="44" y="81"/>
                      <a:pt x="44" y="81"/>
                    </a:cubicBezTo>
                    <a:cubicBezTo>
                      <a:pt x="43" y="82"/>
                      <a:pt x="43" y="82"/>
                      <a:pt x="42" y="83"/>
                    </a:cubicBezTo>
                    <a:cubicBezTo>
                      <a:pt x="42" y="83"/>
                      <a:pt x="41" y="83"/>
                      <a:pt x="41" y="84"/>
                    </a:cubicBezTo>
                    <a:cubicBezTo>
                      <a:pt x="40" y="84"/>
                      <a:pt x="40" y="84"/>
                      <a:pt x="40" y="84"/>
                    </a:cubicBezTo>
                    <a:cubicBezTo>
                      <a:pt x="39" y="84"/>
                      <a:pt x="38" y="84"/>
                      <a:pt x="38" y="84"/>
                    </a:cubicBezTo>
                    <a:cubicBezTo>
                      <a:pt x="37" y="84"/>
                      <a:pt x="37" y="84"/>
                      <a:pt x="36" y="84"/>
                    </a:cubicBezTo>
                    <a:cubicBezTo>
                      <a:pt x="36" y="84"/>
                      <a:pt x="35" y="84"/>
                      <a:pt x="35" y="84"/>
                    </a:cubicBezTo>
                    <a:cubicBezTo>
                      <a:pt x="34" y="85"/>
                      <a:pt x="33" y="85"/>
                      <a:pt x="33" y="85"/>
                    </a:cubicBezTo>
                    <a:cubicBezTo>
                      <a:pt x="33" y="85"/>
                      <a:pt x="32" y="85"/>
                      <a:pt x="32" y="85"/>
                    </a:cubicBezTo>
                    <a:cubicBezTo>
                      <a:pt x="32" y="86"/>
                      <a:pt x="32" y="86"/>
                      <a:pt x="31" y="86"/>
                    </a:cubicBezTo>
                    <a:cubicBezTo>
                      <a:pt x="31" y="87"/>
                      <a:pt x="30" y="88"/>
                      <a:pt x="30" y="89"/>
                    </a:cubicBezTo>
                    <a:cubicBezTo>
                      <a:pt x="30" y="89"/>
                      <a:pt x="30" y="89"/>
                      <a:pt x="30" y="90"/>
                    </a:cubicBezTo>
                    <a:cubicBezTo>
                      <a:pt x="29" y="90"/>
                      <a:pt x="29" y="90"/>
                      <a:pt x="29" y="91"/>
                    </a:cubicBezTo>
                    <a:cubicBezTo>
                      <a:pt x="29" y="91"/>
                      <a:pt x="29" y="91"/>
                      <a:pt x="29" y="92"/>
                    </a:cubicBezTo>
                    <a:cubicBezTo>
                      <a:pt x="28" y="92"/>
                      <a:pt x="28" y="92"/>
                      <a:pt x="28" y="92"/>
                    </a:cubicBezTo>
                    <a:cubicBezTo>
                      <a:pt x="27" y="92"/>
                      <a:pt x="27" y="92"/>
                      <a:pt x="27" y="92"/>
                    </a:cubicBezTo>
                    <a:cubicBezTo>
                      <a:pt x="27" y="92"/>
                      <a:pt x="27" y="93"/>
                      <a:pt x="26" y="93"/>
                    </a:cubicBezTo>
                    <a:cubicBezTo>
                      <a:pt x="27" y="93"/>
                      <a:pt x="28" y="93"/>
                      <a:pt x="28" y="94"/>
                    </a:cubicBezTo>
                    <a:cubicBezTo>
                      <a:pt x="29" y="94"/>
                      <a:pt x="30" y="95"/>
                      <a:pt x="31" y="96"/>
                    </a:cubicBezTo>
                    <a:cubicBezTo>
                      <a:pt x="32" y="97"/>
                      <a:pt x="33" y="97"/>
                      <a:pt x="33" y="98"/>
                    </a:cubicBezTo>
                    <a:cubicBezTo>
                      <a:pt x="34" y="98"/>
                      <a:pt x="34" y="99"/>
                      <a:pt x="35" y="99"/>
                    </a:cubicBezTo>
                    <a:cubicBezTo>
                      <a:pt x="35" y="100"/>
                      <a:pt x="35" y="101"/>
                      <a:pt x="35" y="101"/>
                    </a:cubicBezTo>
                    <a:cubicBezTo>
                      <a:pt x="35" y="102"/>
                      <a:pt x="35" y="103"/>
                      <a:pt x="35" y="103"/>
                    </a:cubicBezTo>
                    <a:cubicBezTo>
                      <a:pt x="35" y="104"/>
                      <a:pt x="34" y="104"/>
                      <a:pt x="34" y="105"/>
                    </a:cubicBezTo>
                    <a:cubicBezTo>
                      <a:pt x="34" y="105"/>
                      <a:pt x="34" y="105"/>
                      <a:pt x="34" y="105"/>
                    </a:cubicBezTo>
                    <a:cubicBezTo>
                      <a:pt x="35" y="105"/>
                      <a:pt x="36" y="105"/>
                      <a:pt x="37" y="106"/>
                    </a:cubicBezTo>
                    <a:cubicBezTo>
                      <a:pt x="38" y="106"/>
                      <a:pt x="38" y="106"/>
                      <a:pt x="39" y="105"/>
                    </a:cubicBezTo>
                    <a:cubicBezTo>
                      <a:pt x="38" y="105"/>
                      <a:pt x="38" y="105"/>
                      <a:pt x="38" y="105"/>
                    </a:cubicBezTo>
                    <a:cubicBezTo>
                      <a:pt x="38" y="105"/>
                      <a:pt x="39" y="105"/>
                      <a:pt x="39" y="105"/>
                    </a:cubicBezTo>
                    <a:cubicBezTo>
                      <a:pt x="39" y="105"/>
                      <a:pt x="39" y="104"/>
                      <a:pt x="40" y="104"/>
                    </a:cubicBezTo>
                    <a:cubicBezTo>
                      <a:pt x="40" y="104"/>
                      <a:pt x="40" y="104"/>
                      <a:pt x="40" y="104"/>
                    </a:cubicBezTo>
                    <a:cubicBezTo>
                      <a:pt x="40" y="104"/>
                      <a:pt x="40" y="104"/>
                      <a:pt x="40" y="104"/>
                    </a:cubicBezTo>
                    <a:cubicBezTo>
                      <a:pt x="40" y="105"/>
                      <a:pt x="40" y="105"/>
                      <a:pt x="40" y="105"/>
                    </a:cubicBezTo>
                    <a:cubicBezTo>
                      <a:pt x="41" y="105"/>
                      <a:pt x="42" y="105"/>
                      <a:pt x="43" y="105"/>
                    </a:cubicBezTo>
                    <a:cubicBezTo>
                      <a:pt x="43" y="105"/>
                      <a:pt x="43" y="105"/>
                      <a:pt x="43" y="106"/>
                    </a:cubicBezTo>
                    <a:cubicBezTo>
                      <a:pt x="42" y="106"/>
                      <a:pt x="42" y="106"/>
                      <a:pt x="42" y="106"/>
                    </a:cubicBezTo>
                    <a:cubicBezTo>
                      <a:pt x="42" y="106"/>
                      <a:pt x="42" y="106"/>
                      <a:pt x="41" y="107"/>
                    </a:cubicBezTo>
                    <a:cubicBezTo>
                      <a:pt x="42" y="107"/>
                      <a:pt x="42" y="108"/>
                      <a:pt x="42" y="108"/>
                    </a:cubicBezTo>
                    <a:cubicBezTo>
                      <a:pt x="42" y="109"/>
                      <a:pt x="42" y="109"/>
                      <a:pt x="43" y="109"/>
                    </a:cubicBezTo>
                    <a:cubicBezTo>
                      <a:pt x="43" y="109"/>
                      <a:pt x="43" y="109"/>
                      <a:pt x="43" y="109"/>
                    </a:cubicBezTo>
                    <a:cubicBezTo>
                      <a:pt x="44" y="109"/>
                      <a:pt x="44" y="109"/>
                      <a:pt x="44" y="108"/>
                    </a:cubicBezTo>
                    <a:cubicBezTo>
                      <a:pt x="44" y="108"/>
                      <a:pt x="45" y="108"/>
                      <a:pt x="45" y="108"/>
                    </a:cubicBezTo>
                    <a:cubicBezTo>
                      <a:pt x="45" y="108"/>
                      <a:pt x="46" y="108"/>
                      <a:pt x="46" y="108"/>
                    </a:cubicBezTo>
                    <a:cubicBezTo>
                      <a:pt x="46" y="108"/>
                      <a:pt x="47" y="108"/>
                      <a:pt x="47" y="108"/>
                    </a:cubicBezTo>
                    <a:cubicBezTo>
                      <a:pt x="47" y="107"/>
                      <a:pt x="48" y="107"/>
                      <a:pt x="48" y="107"/>
                    </a:cubicBezTo>
                    <a:cubicBezTo>
                      <a:pt x="49" y="107"/>
                      <a:pt x="49" y="107"/>
                      <a:pt x="50" y="106"/>
                    </a:cubicBezTo>
                    <a:cubicBezTo>
                      <a:pt x="51" y="106"/>
                      <a:pt x="51" y="106"/>
                      <a:pt x="52" y="106"/>
                    </a:cubicBezTo>
                    <a:cubicBezTo>
                      <a:pt x="51" y="107"/>
                      <a:pt x="51" y="107"/>
                      <a:pt x="50" y="107"/>
                    </a:cubicBezTo>
                    <a:cubicBezTo>
                      <a:pt x="51" y="108"/>
                      <a:pt x="51" y="108"/>
                      <a:pt x="51" y="108"/>
                    </a:cubicBezTo>
                    <a:cubicBezTo>
                      <a:pt x="51" y="108"/>
                      <a:pt x="51" y="109"/>
                      <a:pt x="51" y="109"/>
                    </a:cubicBezTo>
                    <a:cubicBezTo>
                      <a:pt x="50" y="109"/>
                      <a:pt x="50" y="109"/>
                      <a:pt x="49" y="110"/>
                    </a:cubicBezTo>
                    <a:cubicBezTo>
                      <a:pt x="49" y="110"/>
                      <a:pt x="49" y="109"/>
                      <a:pt x="49" y="109"/>
                    </a:cubicBezTo>
                    <a:cubicBezTo>
                      <a:pt x="49" y="109"/>
                      <a:pt x="48" y="109"/>
                      <a:pt x="48" y="109"/>
                    </a:cubicBezTo>
                    <a:cubicBezTo>
                      <a:pt x="48" y="109"/>
                      <a:pt x="48" y="110"/>
                      <a:pt x="47" y="110"/>
                    </a:cubicBezTo>
                    <a:cubicBezTo>
                      <a:pt x="47" y="110"/>
                      <a:pt x="46" y="110"/>
                      <a:pt x="46" y="110"/>
                    </a:cubicBezTo>
                    <a:cubicBezTo>
                      <a:pt x="46" y="110"/>
                      <a:pt x="45" y="110"/>
                      <a:pt x="45" y="110"/>
                    </a:cubicBezTo>
                    <a:cubicBezTo>
                      <a:pt x="45" y="110"/>
                      <a:pt x="44" y="110"/>
                      <a:pt x="44" y="110"/>
                    </a:cubicBezTo>
                    <a:cubicBezTo>
                      <a:pt x="44" y="110"/>
                      <a:pt x="43" y="110"/>
                      <a:pt x="43" y="110"/>
                    </a:cubicBezTo>
                    <a:cubicBezTo>
                      <a:pt x="43" y="110"/>
                      <a:pt x="43" y="110"/>
                      <a:pt x="43" y="110"/>
                    </a:cubicBezTo>
                    <a:cubicBezTo>
                      <a:pt x="42" y="110"/>
                      <a:pt x="41" y="110"/>
                      <a:pt x="41" y="110"/>
                    </a:cubicBezTo>
                    <a:cubicBezTo>
                      <a:pt x="41" y="110"/>
                      <a:pt x="41" y="109"/>
                      <a:pt x="41" y="109"/>
                    </a:cubicBezTo>
                    <a:cubicBezTo>
                      <a:pt x="41" y="108"/>
                      <a:pt x="41" y="107"/>
                      <a:pt x="41" y="106"/>
                    </a:cubicBezTo>
                    <a:cubicBezTo>
                      <a:pt x="41" y="106"/>
                      <a:pt x="41" y="106"/>
                      <a:pt x="40" y="106"/>
                    </a:cubicBezTo>
                    <a:cubicBezTo>
                      <a:pt x="40" y="106"/>
                      <a:pt x="40" y="106"/>
                      <a:pt x="40" y="106"/>
                    </a:cubicBezTo>
                    <a:cubicBezTo>
                      <a:pt x="40" y="106"/>
                      <a:pt x="39" y="107"/>
                      <a:pt x="39" y="107"/>
                    </a:cubicBezTo>
                    <a:cubicBezTo>
                      <a:pt x="40" y="108"/>
                      <a:pt x="40" y="108"/>
                      <a:pt x="40" y="109"/>
                    </a:cubicBezTo>
                    <a:cubicBezTo>
                      <a:pt x="40" y="110"/>
                      <a:pt x="40" y="110"/>
                      <a:pt x="40" y="111"/>
                    </a:cubicBezTo>
                    <a:cubicBezTo>
                      <a:pt x="40" y="111"/>
                      <a:pt x="40" y="111"/>
                      <a:pt x="39" y="112"/>
                    </a:cubicBezTo>
                    <a:cubicBezTo>
                      <a:pt x="40" y="112"/>
                      <a:pt x="40" y="112"/>
                      <a:pt x="40" y="112"/>
                    </a:cubicBezTo>
                    <a:cubicBezTo>
                      <a:pt x="40" y="112"/>
                      <a:pt x="40" y="112"/>
                      <a:pt x="40" y="111"/>
                    </a:cubicBezTo>
                    <a:cubicBezTo>
                      <a:pt x="40" y="111"/>
                      <a:pt x="41" y="111"/>
                      <a:pt x="41" y="111"/>
                    </a:cubicBezTo>
                    <a:cubicBezTo>
                      <a:pt x="41" y="111"/>
                      <a:pt x="41" y="111"/>
                      <a:pt x="42" y="111"/>
                    </a:cubicBezTo>
                    <a:cubicBezTo>
                      <a:pt x="42" y="111"/>
                      <a:pt x="42" y="111"/>
                      <a:pt x="43" y="110"/>
                    </a:cubicBezTo>
                    <a:cubicBezTo>
                      <a:pt x="43" y="111"/>
                      <a:pt x="44" y="111"/>
                      <a:pt x="44" y="111"/>
                    </a:cubicBezTo>
                    <a:cubicBezTo>
                      <a:pt x="44" y="111"/>
                      <a:pt x="44" y="112"/>
                      <a:pt x="44" y="112"/>
                    </a:cubicBezTo>
                    <a:cubicBezTo>
                      <a:pt x="44" y="113"/>
                      <a:pt x="44" y="113"/>
                      <a:pt x="44" y="113"/>
                    </a:cubicBezTo>
                    <a:cubicBezTo>
                      <a:pt x="43" y="114"/>
                      <a:pt x="43" y="114"/>
                      <a:pt x="42" y="114"/>
                    </a:cubicBezTo>
                    <a:cubicBezTo>
                      <a:pt x="42" y="114"/>
                      <a:pt x="43" y="113"/>
                      <a:pt x="43" y="113"/>
                    </a:cubicBezTo>
                    <a:cubicBezTo>
                      <a:pt x="43" y="113"/>
                      <a:pt x="43" y="112"/>
                      <a:pt x="43" y="112"/>
                    </a:cubicBezTo>
                    <a:cubicBezTo>
                      <a:pt x="43" y="112"/>
                      <a:pt x="42" y="112"/>
                      <a:pt x="42" y="112"/>
                    </a:cubicBezTo>
                    <a:cubicBezTo>
                      <a:pt x="42" y="112"/>
                      <a:pt x="42" y="112"/>
                      <a:pt x="41" y="112"/>
                    </a:cubicBezTo>
                    <a:cubicBezTo>
                      <a:pt x="41" y="113"/>
                      <a:pt x="41" y="113"/>
                      <a:pt x="41" y="113"/>
                    </a:cubicBezTo>
                    <a:cubicBezTo>
                      <a:pt x="40" y="114"/>
                      <a:pt x="40" y="114"/>
                      <a:pt x="40" y="115"/>
                    </a:cubicBezTo>
                    <a:cubicBezTo>
                      <a:pt x="40" y="115"/>
                      <a:pt x="40" y="115"/>
                      <a:pt x="40" y="115"/>
                    </a:cubicBezTo>
                    <a:cubicBezTo>
                      <a:pt x="39" y="115"/>
                      <a:pt x="39" y="116"/>
                      <a:pt x="39" y="116"/>
                    </a:cubicBezTo>
                    <a:cubicBezTo>
                      <a:pt x="39" y="116"/>
                      <a:pt x="38" y="116"/>
                      <a:pt x="38" y="117"/>
                    </a:cubicBezTo>
                    <a:cubicBezTo>
                      <a:pt x="38" y="116"/>
                      <a:pt x="38" y="116"/>
                      <a:pt x="37" y="116"/>
                    </a:cubicBezTo>
                    <a:cubicBezTo>
                      <a:pt x="37" y="116"/>
                      <a:pt x="37" y="116"/>
                      <a:pt x="37" y="116"/>
                    </a:cubicBezTo>
                    <a:cubicBezTo>
                      <a:pt x="36" y="116"/>
                      <a:pt x="36" y="117"/>
                      <a:pt x="36" y="117"/>
                    </a:cubicBezTo>
                    <a:cubicBezTo>
                      <a:pt x="35" y="117"/>
                      <a:pt x="35" y="117"/>
                      <a:pt x="35" y="117"/>
                    </a:cubicBezTo>
                    <a:cubicBezTo>
                      <a:pt x="35" y="117"/>
                      <a:pt x="34" y="117"/>
                      <a:pt x="34" y="116"/>
                    </a:cubicBezTo>
                    <a:cubicBezTo>
                      <a:pt x="34" y="116"/>
                      <a:pt x="34" y="117"/>
                      <a:pt x="33" y="117"/>
                    </a:cubicBezTo>
                    <a:cubicBezTo>
                      <a:pt x="33" y="117"/>
                      <a:pt x="33" y="117"/>
                      <a:pt x="33" y="117"/>
                    </a:cubicBezTo>
                    <a:cubicBezTo>
                      <a:pt x="33" y="117"/>
                      <a:pt x="32" y="117"/>
                      <a:pt x="32" y="117"/>
                    </a:cubicBezTo>
                    <a:cubicBezTo>
                      <a:pt x="32" y="117"/>
                      <a:pt x="32" y="117"/>
                      <a:pt x="32" y="117"/>
                    </a:cubicBezTo>
                    <a:cubicBezTo>
                      <a:pt x="31" y="117"/>
                      <a:pt x="31" y="117"/>
                      <a:pt x="31" y="117"/>
                    </a:cubicBezTo>
                    <a:cubicBezTo>
                      <a:pt x="30" y="117"/>
                      <a:pt x="30" y="117"/>
                      <a:pt x="30" y="118"/>
                    </a:cubicBezTo>
                    <a:cubicBezTo>
                      <a:pt x="30" y="118"/>
                      <a:pt x="30" y="118"/>
                      <a:pt x="29" y="118"/>
                    </a:cubicBezTo>
                    <a:cubicBezTo>
                      <a:pt x="29" y="118"/>
                      <a:pt x="29" y="117"/>
                      <a:pt x="29" y="117"/>
                    </a:cubicBezTo>
                    <a:cubicBezTo>
                      <a:pt x="29" y="117"/>
                      <a:pt x="29" y="117"/>
                      <a:pt x="28" y="117"/>
                    </a:cubicBezTo>
                    <a:cubicBezTo>
                      <a:pt x="28" y="117"/>
                      <a:pt x="28" y="116"/>
                      <a:pt x="28" y="116"/>
                    </a:cubicBezTo>
                    <a:cubicBezTo>
                      <a:pt x="28" y="116"/>
                      <a:pt x="29" y="116"/>
                      <a:pt x="29" y="116"/>
                    </a:cubicBezTo>
                    <a:cubicBezTo>
                      <a:pt x="29" y="115"/>
                      <a:pt x="30" y="115"/>
                      <a:pt x="30" y="114"/>
                    </a:cubicBezTo>
                    <a:cubicBezTo>
                      <a:pt x="30" y="114"/>
                      <a:pt x="30" y="114"/>
                      <a:pt x="30" y="114"/>
                    </a:cubicBezTo>
                    <a:cubicBezTo>
                      <a:pt x="30" y="114"/>
                      <a:pt x="31" y="113"/>
                      <a:pt x="31" y="113"/>
                    </a:cubicBezTo>
                    <a:cubicBezTo>
                      <a:pt x="31" y="113"/>
                      <a:pt x="31" y="113"/>
                      <a:pt x="31" y="113"/>
                    </a:cubicBezTo>
                    <a:cubicBezTo>
                      <a:pt x="30" y="113"/>
                      <a:pt x="29" y="112"/>
                      <a:pt x="29" y="112"/>
                    </a:cubicBezTo>
                    <a:cubicBezTo>
                      <a:pt x="28" y="112"/>
                      <a:pt x="28" y="112"/>
                      <a:pt x="28" y="112"/>
                    </a:cubicBezTo>
                    <a:cubicBezTo>
                      <a:pt x="27" y="113"/>
                      <a:pt x="27" y="113"/>
                      <a:pt x="27" y="113"/>
                    </a:cubicBezTo>
                    <a:cubicBezTo>
                      <a:pt x="26" y="113"/>
                      <a:pt x="26" y="114"/>
                      <a:pt x="25" y="114"/>
                    </a:cubicBezTo>
                    <a:cubicBezTo>
                      <a:pt x="25" y="115"/>
                      <a:pt x="24" y="115"/>
                      <a:pt x="24" y="115"/>
                    </a:cubicBezTo>
                    <a:cubicBezTo>
                      <a:pt x="24" y="115"/>
                      <a:pt x="23" y="115"/>
                      <a:pt x="23" y="115"/>
                    </a:cubicBezTo>
                    <a:cubicBezTo>
                      <a:pt x="23" y="115"/>
                      <a:pt x="22" y="115"/>
                      <a:pt x="22" y="115"/>
                    </a:cubicBezTo>
                    <a:cubicBezTo>
                      <a:pt x="21" y="116"/>
                      <a:pt x="20" y="117"/>
                      <a:pt x="19" y="118"/>
                    </a:cubicBezTo>
                    <a:cubicBezTo>
                      <a:pt x="19" y="118"/>
                      <a:pt x="19" y="118"/>
                      <a:pt x="19" y="118"/>
                    </a:cubicBezTo>
                    <a:cubicBezTo>
                      <a:pt x="19" y="118"/>
                      <a:pt x="19" y="118"/>
                      <a:pt x="20" y="118"/>
                    </a:cubicBezTo>
                    <a:cubicBezTo>
                      <a:pt x="20" y="118"/>
                      <a:pt x="21" y="118"/>
                      <a:pt x="21" y="118"/>
                    </a:cubicBezTo>
                    <a:cubicBezTo>
                      <a:pt x="21" y="118"/>
                      <a:pt x="21" y="119"/>
                      <a:pt x="21" y="119"/>
                    </a:cubicBezTo>
                    <a:cubicBezTo>
                      <a:pt x="21" y="119"/>
                      <a:pt x="20" y="119"/>
                      <a:pt x="20" y="119"/>
                    </a:cubicBezTo>
                    <a:cubicBezTo>
                      <a:pt x="20" y="119"/>
                      <a:pt x="20" y="119"/>
                      <a:pt x="19" y="119"/>
                    </a:cubicBezTo>
                    <a:cubicBezTo>
                      <a:pt x="19" y="119"/>
                      <a:pt x="19" y="119"/>
                      <a:pt x="19" y="119"/>
                    </a:cubicBezTo>
                    <a:cubicBezTo>
                      <a:pt x="18" y="119"/>
                      <a:pt x="18" y="119"/>
                      <a:pt x="17" y="120"/>
                    </a:cubicBezTo>
                    <a:cubicBezTo>
                      <a:pt x="17" y="120"/>
                      <a:pt x="16" y="120"/>
                      <a:pt x="15" y="120"/>
                    </a:cubicBezTo>
                    <a:cubicBezTo>
                      <a:pt x="15" y="121"/>
                      <a:pt x="14" y="121"/>
                      <a:pt x="13" y="121"/>
                    </a:cubicBezTo>
                    <a:cubicBezTo>
                      <a:pt x="13" y="122"/>
                      <a:pt x="13" y="122"/>
                      <a:pt x="13" y="122"/>
                    </a:cubicBezTo>
                    <a:cubicBezTo>
                      <a:pt x="13" y="122"/>
                      <a:pt x="13" y="122"/>
                      <a:pt x="13" y="122"/>
                    </a:cubicBezTo>
                    <a:cubicBezTo>
                      <a:pt x="13" y="123"/>
                      <a:pt x="12" y="123"/>
                      <a:pt x="12" y="123"/>
                    </a:cubicBezTo>
                    <a:cubicBezTo>
                      <a:pt x="12" y="123"/>
                      <a:pt x="12" y="123"/>
                      <a:pt x="11" y="123"/>
                    </a:cubicBezTo>
                    <a:cubicBezTo>
                      <a:pt x="11" y="123"/>
                      <a:pt x="11" y="123"/>
                      <a:pt x="11" y="123"/>
                    </a:cubicBezTo>
                    <a:cubicBezTo>
                      <a:pt x="10" y="124"/>
                      <a:pt x="10" y="124"/>
                      <a:pt x="9" y="125"/>
                    </a:cubicBezTo>
                    <a:cubicBezTo>
                      <a:pt x="9" y="125"/>
                      <a:pt x="9" y="125"/>
                      <a:pt x="10" y="125"/>
                    </a:cubicBezTo>
                    <a:cubicBezTo>
                      <a:pt x="9" y="125"/>
                      <a:pt x="9" y="125"/>
                      <a:pt x="9" y="126"/>
                    </a:cubicBezTo>
                    <a:cubicBezTo>
                      <a:pt x="8" y="126"/>
                      <a:pt x="8" y="126"/>
                      <a:pt x="7" y="127"/>
                    </a:cubicBezTo>
                    <a:cubicBezTo>
                      <a:pt x="7" y="127"/>
                      <a:pt x="7" y="127"/>
                      <a:pt x="6" y="128"/>
                    </a:cubicBezTo>
                    <a:cubicBezTo>
                      <a:pt x="6" y="128"/>
                      <a:pt x="6" y="128"/>
                      <a:pt x="6" y="128"/>
                    </a:cubicBezTo>
                    <a:cubicBezTo>
                      <a:pt x="6" y="128"/>
                      <a:pt x="6" y="128"/>
                      <a:pt x="6" y="128"/>
                    </a:cubicBezTo>
                    <a:cubicBezTo>
                      <a:pt x="6" y="128"/>
                      <a:pt x="6" y="127"/>
                      <a:pt x="6" y="127"/>
                    </a:cubicBezTo>
                    <a:cubicBezTo>
                      <a:pt x="6" y="127"/>
                      <a:pt x="5" y="128"/>
                      <a:pt x="5" y="128"/>
                    </a:cubicBezTo>
                    <a:cubicBezTo>
                      <a:pt x="5" y="128"/>
                      <a:pt x="5" y="129"/>
                      <a:pt x="5" y="129"/>
                    </a:cubicBezTo>
                    <a:cubicBezTo>
                      <a:pt x="5" y="129"/>
                      <a:pt x="5" y="129"/>
                      <a:pt x="5" y="129"/>
                    </a:cubicBezTo>
                    <a:cubicBezTo>
                      <a:pt x="5" y="129"/>
                      <a:pt x="6" y="130"/>
                      <a:pt x="7" y="130"/>
                    </a:cubicBezTo>
                    <a:cubicBezTo>
                      <a:pt x="8" y="130"/>
                      <a:pt x="8" y="130"/>
                      <a:pt x="9" y="130"/>
                    </a:cubicBezTo>
                    <a:cubicBezTo>
                      <a:pt x="10" y="130"/>
                      <a:pt x="10" y="130"/>
                      <a:pt x="11" y="130"/>
                    </a:cubicBezTo>
                    <a:cubicBezTo>
                      <a:pt x="11" y="130"/>
                      <a:pt x="12" y="130"/>
                      <a:pt x="12" y="130"/>
                    </a:cubicBezTo>
                    <a:cubicBezTo>
                      <a:pt x="13" y="130"/>
                      <a:pt x="13" y="130"/>
                      <a:pt x="14" y="130"/>
                    </a:cubicBezTo>
                    <a:cubicBezTo>
                      <a:pt x="14" y="130"/>
                      <a:pt x="14" y="131"/>
                      <a:pt x="15" y="131"/>
                    </a:cubicBezTo>
                    <a:cubicBezTo>
                      <a:pt x="15" y="131"/>
                      <a:pt x="15" y="131"/>
                      <a:pt x="16" y="130"/>
                    </a:cubicBezTo>
                    <a:cubicBezTo>
                      <a:pt x="16" y="130"/>
                      <a:pt x="17" y="130"/>
                      <a:pt x="17" y="130"/>
                    </a:cubicBezTo>
                    <a:cubicBezTo>
                      <a:pt x="17" y="130"/>
                      <a:pt x="17" y="130"/>
                      <a:pt x="17" y="131"/>
                    </a:cubicBezTo>
                    <a:cubicBezTo>
                      <a:pt x="16" y="131"/>
                      <a:pt x="16" y="131"/>
                      <a:pt x="15" y="132"/>
                    </a:cubicBezTo>
                    <a:cubicBezTo>
                      <a:pt x="15" y="131"/>
                      <a:pt x="15" y="131"/>
                      <a:pt x="15" y="131"/>
                    </a:cubicBezTo>
                    <a:cubicBezTo>
                      <a:pt x="14" y="131"/>
                      <a:pt x="14" y="131"/>
                      <a:pt x="13" y="131"/>
                    </a:cubicBezTo>
                    <a:cubicBezTo>
                      <a:pt x="13" y="131"/>
                      <a:pt x="12" y="131"/>
                      <a:pt x="12" y="131"/>
                    </a:cubicBezTo>
                    <a:cubicBezTo>
                      <a:pt x="12" y="131"/>
                      <a:pt x="12" y="131"/>
                      <a:pt x="12" y="131"/>
                    </a:cubicBezTo>
                    <a:cubicBezTo>
                      <a:pt x="11" y="132"/>
                      <a:pt x="11" y="132"/>
                      <a:pt x="11" y="133"/>
                    </a:cubicBezTo>
                    <a:cubicBezTo>
                      <a:pt x="11" y="133"/>
                      <a:pt x="10" y="133"/>
                      <a:pt x="10" y="133"/>
                    </a:cubicBezTo>
                    <a:cubicBezTo>
                      <a:pt x="10" y="133"/>
                      <a:pt x="9" y="133"/>
                      <a:pt x="9" y="133"/>
                    </a:cubicBezTo>
                    <a:cubicBezTo>
                      <a:pt x="9" y="132"/>
                      <a:pt x="9" y="132"/>
                      <a:pt x="10" y="132"/>
                    </a:cubicBezTo>
                    <a:cubicBezTo>
                      <a:pt x="10" y="131"/>
                      <a:pt x="10" y="131"/>
                      <a:pt x="9" y="131"/>
                    </a:cubicBezTo>
                    <a:cubicBezTo>
                      <a:pt x="9" y="131"/>
                      <a:pt x="9" y="132"/>
                      <a:pt x="9" y="132"/>
                    </a:cubicBezTo>
                    <a:cubicBezTo>
                      <a:pt x="8" y="132"/>
                      <a:pt x="8" y="132"/>
                      <a:pt x="8" y="133"/>
                    </a:cubicBezTo>
                    <a:cubicBezTo>
                      <a:pt x="8" y="133"/>
                      <a:pt x="9" y="134"/>
                      <a:pt x="9" y="134"/>
                    </a:cubicBezTo>
                    <a:cubicBezTo>
                      <a:pt x="9" y="134"/>
                      <a:pt x="9" y="134"/>
                      <a:pt x="9" y="134"/>
                    </a:cubicBezTo>
                    <a:cubicBezTo>
                      <a:pt x="10" y="134"/>
                      <a:pt x="10" y="135"/>
                      <a:pt x="10" y="135"/>
                    </a:cubicBezTo>
                    <a:cubicBezTo>
                      <a:pt x="10" y="135"/>
                      <a:pt x="9" y="135"/>
                      <a:pt x="9" y="136"/>
                    </a:cubicBezTo>
                    <a:cubicBezTo>
                      <a:pt x="9" y="136"/>
                      <a:pt x="9" y="137"/>
                      <a:pt x="8" y="137"/>
                    </a:cubicBezTo>
                    <a:cubicBezTo>
                      <a:pt x="9" y="137"/>
                      <a:pt x="9" y="138"/>
                      <a:pt x="9" y="138"/>
                    </a:cubicBezTo>
                    <a:cubicBezTo>
                      <a:pt x="9" y="138"/>
                      <a:pt x="9" y="139"/>
                      <a:pt x="9" y="139"/>
                    </a:cubicBezTo>
                    <a:cubicBezTo>
                      <a:pt x="10" y="139"/>
                      <a:pt x="11" y="139"/>
                      <a:pt x="12" y="139"/>
                    </a:cubicBezTo>
                    <a:cubicBezTo>
                      <a:pt x="13" y="139"/>
                      <a:pt x="13" y="139"/>
                      <a:pt x="14" y="139"/>
                    </a:cubicBezTo>
                    <a:cubicBezTo>
                      <a:pt x="14" y="139"/>
                      <a:pt x="15" y="139"/>
                      <a:pt x="15" y="139"/>
                    </a:cubicBezTo>
                    <a:cubicBezTo>
                      <a:pt x="16" y="139"/>
                      <a:pt x="16" y="139"/>
                      <a:pt x="16" y="139"/>
                    </a:cubicBezTo>
                    <a:cubicBezTo>
                      <a:pt x="17" y="139"/>
                      <a:pt x="17" y="138"/>
                      <a:pt x="17" y="138"/>
                    </a:cubicBezTo>
                    <a:cubicBezTo>
                      <a:pt x="18" y="137"/>
                      <a:pt x="18" y="137"/>
                      <a:pt x="19" y="137"/>
                    </a:cubicBezTo>
                    <a:cubicBezTo>
                      <a:pt x="19" y="137"/>
                      <a:pt x="20" y="137"/>
                      <a:pt x="20" y="136"/>
                    </a:cubicBezTo>
                    <a:cubicBezTo>
                      <a:pt x="21" y="136"/>
                      <a:pt x="22" y="136"/>
                      <a:pt x="23" y="136"/>
                    </a:cubicBezTo>
                    <a:cubicBezTo>
                      <a:pt x="23" y="135"/>
                      <a:pt x="23" y="135"/>
                      <a:pt x="24" y="135"/>
                    </a:cubicBezTo>
                    <a:cubicBezTo>
                      <a:pt x="24" y="136"/>
                      <a:pt x="24" y="136"/>
                      <a:pt x="25" y="136"/>
                    </a:cubicBezTo>
                    <a:cubicBezTo>
                      <a:pt x="25" y="136"/>
                      <a:pt x="25" y="136"/>
                      <a:pt x="25" y="136"/>
                    </a:cubicBezTo>
                    <a:cubicBezTo>
                      <a:pt x="25" y="136"/>
                      <a:pt x="26" y="136"/>
                      <a:pt x="26" y="135"/>
                    </a:cubicBezTo>
                    <a:cubicBezTo>
                      <a:pt x="25" y="135"/>
                      <a:pt x="25" y="135"/>
                      <a:pt x="25" y="135"/>
                    </a:cubicBezTo>
                    <a:cubicBezTo>
                      <a:pt x="25" y="134"/>
                      <a:pt x="25" y="134"/>
                      <a:pt x="25" y="134"/>
                    </a:cubicBezTo>
                    <a:cubicBezTo>
                      <a:pt x="26" y="134"/>
                      <a:pt x="26" y="134"/>
                      <a:pt x="27" y="134"/>
                    </a:cubicBezTo>
                    <a:cubicBezTo>
                      <a:pt x="27" y="134"/>
                      <a:pt x="27" y="134"/>
                      <a:pt x="27" y="134"/>
                    </a:cubicBezTo>
                    <a:cubicBezTo>
                      <a:pt x="26" y="135"/>
                      <a:pt x="26" y="135"/>
                      <a:pt x="26" y="136"/>
                    </a:cubicBezTo>
                    <a:cubicBezTo>
                      <a:pt x="26" y="136"/>
                      <a:pt x="26" y="136"/>
                      <a:pt x="26" y="136"/>
                    </a:cubicBezTo>
                    <a:cubicBezTo>
                      <a:pt x="27" y="136"/>
                      <a:pt x="27" y="136"/>
                      <a:pt x="27" y="136"/>
                    </a:cubicBezTo>
                    <a:cubicBezTo>
                      <a:pt x="27" y="135"/>
                      <a:pt x="28" y="135"/>
                      <a:pt x="28" y="135"/>
                    </a:cubicBezTo>
                    <a:cubicBezTo>
                      <a:pt x="28" y="134"/>
                      <a:pt x="28" y="134"/>
                      <a:pt x="28" y="134"/>
                    </a:cubicBezTo>
                    <a:cubicBezTo>
                      <a:pt x="29" y="134"/>
                      <a:pt x="29" y="133"/>
                      <a:pt x="30" y="133"/>
                    </a:cubicBezTo>
                    <a:cubicBezTo>
                      <a:pt x="30" y="132"/>
                      <a:pt x="31" y="132"/>
                      <a:pt x="32" y="131"/>
                    </a:cubicBezTo>
                    <a:cubicBezTo>
                      <a:pt x="32" y="131"/>
                      <a:pt x="33" y="131"/>
                      <a:pt x="33" y="130"/>
                    </a:cubicBezTo>
                    <a:cubicBezTo>
                      <a:pt x="33" y="130"/>
                      <a:pt x="33" y="130"/>
                      <a:pt x="34" y="129"/>
                    </a:cubicBezTo>
                    <a:cubicBezTo>
                      <a:pt x="34" y="129"/>
                      <a:pt x="34" y="129"/>
                      <a:pt x="34" y="129"/>
                    </a:cubicBezTo>
                    <a:cubicBezTo>
                      <a:pt x="34" y="129"/>
                      <a:pt x="34" y="129"/>
                      <a:pt x="34" y="129"/>
                    </a:cubicBezTo>
                    <a:cubicBezTo>
                      <a:pt x="35" y="129"/>
                      <a:pt x="35" y="129"/>
                      <a:pt x="35" y="129"/>
                    </a:cubicBezTo>
                    <a:cubicBezTo>
                      <a:pt x="36" y="129"/>
                      <a:pt x="36" y="128"/>
                      <a:pt x="37" y="128"/>
                    </a:cubicBezTo>
                    <a:cubicBezTo>
                      <a:pt x="37" y="127"/>
                      <a:pt x="38" y="127"/>
                      <a:pt x="38" y="127"/>
                    </a:cubicBezTo>
                    <a:cubicBezTo>
                      <a:pt x="38" y="127"/>
                      <a:pt x="38" y="127"/>
                      <a:pt x="39" y="126"/>
                    </a:cubicBezTo>
                    <a:cubicBezTo>
                      <a:pt x="38" y="127"/>
                      <a:pt x="38" y="127"/>
                      <a:pt x="38" y="127"/>
                    </a:cubicBezTo>
                    <a:cubicBezTo>
                      <a:pt x="38" y="128"/>
                      <a:pt x="38" y="128"/>
                      <a:pt x="37" y="128"/>
                    </a:cubicBezTo>
                    <a:cubicBezTo>
                      <a:pt x="37" y="128"/>
                      <a:pt x="37" y="128"/>
                      <a:pt x="37" y="129"/>
                    </a:cubicBezTo>
                    <a:cubicBezTo>
                      <a:pt x="38" y="128"/>
                      <a:pt x="38" y="128"/>
                      <a:pt x="38" y="128"/>
                    </a:cubicBezTo>
                    <a:cubicBezTo>
                      <a:pt x="38" y="129"/>
                      <a:pt x="38" y="129"/>
                      <a:pt x="38" y="130"/>
                    </a:cubicBezTo>
                    <a:cubicBezTo>
                      <a:pt x="37" y="130"/>
                      <a:pt x="37" y="131"/>
                      <a:pt x="36" y="131"/>
                    </a:cubicBezTo>
                    <a:cubicBezTo>
                      <a:pt x="36" y="131"/>
                      <a:pt x="36" y="131"/>
                      <a:pt x="35" y="131"/>
                    </a:cubicBezTo>
                    <a:cubicBezTo>
                      <a:pt x="35" y="131"/>
                      <a:pt x="35" y="131"/>
                      <a:pt x="35" y="131"/>
                    </a:cubicBezTo>
                    <a:cubicBezTo>
                      <a:pt x="34" y="131"/>
                      <a:pt x="34" y="132"/>
                      <a:pt x="34" y="132"/>
                    </a:cubicBezTo>
                    <a:cubicBezTo>
                      <a:pt x="34" y="132"/>
                      <a:pt x="34" y="132"/>
                      <a:pt x="34" y="133"/>
                    </a:cubicBezTo>
                    <a:cubicBezTo>
                      <a:pt x="34" y="132"/>
                      <a:pt x="35" y="132"/>
                      <a:pt x="35" y="132"/>
                    </a:cubicBezTo>
                    <a:cubicBezTo>
                      <a:pt x="35" y="132"/>
                      <a:pt x="36" y="132"/>
                      <a:pt x="36" y="132"/>
                    </a:cubicBezTo>
                    <a:cubicBezTo>
                      <a:pt x="36" y="133"/>
                      <a:pt x="36" y="133"/>
                      <a:pt x="36" y="133"/>
                    </a:cubicBezTo>
                    <a:cubicBezTo>
                      <a:pt x="36" y="134"/>
                      <a:pt x="36" y="135"/>
                      <a:pt x="35" y="135"/>
                    </a:cubicBezTo>
                    <a:cubicBezTo>
                      <a:pt x="35" y="135"/>
                      <a:pt x="35" y="136"/>
                      <a:pt x="35" y="136"/>
                    </a:cubicBezTo>
                    <a:cubicBezTo>
                      <a:pt x="35" y="136"/>
                      <a:pt x="35" y="137"/>
                      <a:pt x="35" y="137"/>
                    </a:cubicBezTo>
                    <a:cubicBezTo>
                      <a:pt x="35" y="137"/>
                      <a:pt x="35" y="137"/>
                      <a:pt x="35" y="137"/>
                    </a:cubicBezTo>
                    <a:cubicBezTo>
                      <a:pt x="35" y="137"/>
                      <a:pt x="35" y="137"/>
                      <a:pt x="35" y="138"/>
                    </a:cubicBezTo>
                    <a:cubicBezTo>
                      <a:pt x="35" y="138"/>
                      <a:pt x="36" y="138"/>
                      <a:pt x="36" y="138"/>
                    </a:cubicBezTo>
                    <a:cubicBezTo>
                      <a:pt x="36" y="138"/>
                      <a:pt x="36" y="139"/>
                      <a:pt x="36" y="139"/>
                    </a:cubicBezTo>
                    <a:cubicBezTo>
                      <a:pt x="36" y="139"/>
                      <a:pt x="35" y="140"/>
                      <a:pt x="35" y="140"/>
                    </a:cubicBezTo>
                    <a:cubicBezTo>
                      <a:pt x="35" y="140"/>
                      <a:pt x="35" y="141"/>
                      <a:pt x="34" y="141"/>
                    </a:cubicBezTo>
                    <a:cubicBezTo>
                      <a:pt x="34" y="141"/>
                      <a:pt x="34" y="141"/>
                      <a:pt x="33" y="141"/>
                    </a:cubicBezTo>
                    <a:cubicBezTo>
                      <a:pt x="33" y="142"/>
                      <a:pt x="33" y="142"/>
                      <a:pt x="33" y="142"/>
                    </a:cubicBezTo>
                    <a:cubicBezTo>
                      <a:pt x="32" y="142"/>
                      <a:pt x="32" y="143"/>
                      <a:pt x="32" y="143"/>
                    </a:cubicBezTo>
                    <a:cubicBezTo>
                      <a:pt x="32" y="143"/>
                      <a:pt x="31" y="143"/>
                      <a:pt x="31" y="144"/>
                    </a:cubicBezTo>
                    <a:cubicBezTo>
                      <a:pt x="31" y="144"/>
                      <a:pt x="30" y="144"/>
                      <a:pt x="30" y="144"/>
                    </a:cubicBezTo>
                    <a:cubicBezTo>
                      <a:pt x="29" y="144"/>
                      <a:pt x="29" y="144"/>
                      <a:pt x="28" y="144"/>
                    </a:cubicBezTo>
                    <a:cubicBezTo>
                      <a:pt x="28" y="144"/>
                      <a:pt x="28" y="144"/>
                      <a:pt x="28" y="145"/>
                    </a:cubicBezTo>
                    <a:cubicBezTo>
                      <a:pt x="27" y="144"/>
                      <a:pt x="27" y="144"/>
                      <a:pt x="27" y="144"/>
                    </a:cubicBezTo>
                    <a:cubicBezTo>
                      <a:pt x="27" y="144"/>
                      <a:pt x="26" y="144"/>
                      <a:pt x="26" y="144"/>
                    </a:cubicBezTo>
                    <a:cubicBezTo>
                      <a:pt x="26" y="144"/>
                      <a:pt x="26" y="144"/>
                      <a:pt x="26" y="144"/>
                    </a:cubicBezTo>
                    <a:cubicBezTo>
                      <a:pt x="25" y="145"/>
                      <a:pt x="25" y="145"/>
                      <a:pt x="25" y="146"/>
                    </a:cubicBezTo>
                    <a:cubicBezTo>
                      <a:pt x="25" y="146"/>
                      <a:pt x="24" y="147"/>
                      <a:pt x="24" y="147"/>
                    </a:cubicBezTo>
                    <a:cubicBezTo>
                      <a:pt x="24" y="147"/>
                      <a:pt x="24" y="148"/>
                      <a:pt x="23" y="148"/>
                    </a:cubicBezTo>
                    <a:cubicBezTo>
                      <a:pt x="23" y="148"/>
                      <a:pt x="22" y="149"/>
                      <a:pt x="21" y="149"/>
                    </a:cubicBezTo>
                    <a:cubicBezTo>
                      <a:pt x="21" y="150"/>
                      <a:pt x="21" y="150"/>
                      <a:pt x="21" y="150"/>
                    </a:cubicBezTo>
                    <a:cubicBezTo>
                      <a:pt x="21" y="150"/>
                      <a:pt x="20" y="150"/>
                      <a:pt x="20" y="151"/>
                    </a:cubicBezTo>
                    <a:cubicBezTo>
                      <a:pt x="20" y="151"/>
                      <a:pt x="19" y="151"/>
                      <a:pt x="19" y="151"/>
                    </a:cubicBezTo>
                    <a:cubicBezTo>
                      <a:pt x="18" y="151"/>
                      <a:pt x="18" y="151"/>
                      <a:pt x="17" y="152"/>
                    </a:cubicBezTo>
                    <a:cubicBezTo>
                      <a:pt x="17" y="152"/>
                      <a:pt x="17" y="152"/>
                      <a:pt x="16" y="153"/>
                    </a:cubicBezTo>
                    <a:cubicBezTo>
                      <a:pt x="16" y="153"/>
                      <a:pt x="15" y="153"/>
                      <a:pt x="15" y="154"/>
                    </a:cubicBezTo>
                    <a:cubicBezTo>
                      <a:pt x="15" y="154"/>
                      <a:pt x="15" y="154"/>
                      <a:pt x="14" y="154"/>
                    </a:cubicBezTo>
                    <a:cubicBezTo>
                      <a:pt x="15" y="154"/>
                      <a:pt x="15" y="155"/>
                      <a:pt x="15" y="155"/>
                    </a:cubicBezTo>
                    <a:cubicBezTo>
                      <a:pt x="15" y="156"/>
                      <a:pt x="15" y="156"/>
                      <a:pt x="15" y="157"/>
                    </a:cubicBezTo>
                    <a:cubicBezTo>
                      <a:pt x="14" y="157"/>
                      <a:pt x="14" y="157"/>
                      <a:pt x="14" y="157"/>
                    </a:cubicBezTo>
                    <a:cubicBezTo>
                      <a:pt x="14" y="157"/>
                      <a:pt x="14" y="157"/>
                      <a:pt x="14" y="157"/>
                    </a:cubicBezTo>
                    <a:cubicBezTo>
                      <a:pt x="13" y="157"/>
                      <a:pt x="13" y="157"/>
                      <a:pt x="12" y="157"/>
                    </a:cubicBezTo>
                    <a:cubicBezTo>
                      <a:pt x="12" y="157"/>
                      <a:pt x="11" y="157"/>
                      <a:pt x="10" y="157"/>
                    </a:cubicBezTo>
                    <a:cubicBezTo>
                      <a:pt x="10" y="158"/>
                      <a:pt x="10" y="158"/>
                      <a:pt x="10" y="158"/>
                    </a:cubicBezTo>
                    <a:cubicBezTo>
                      <a:pt x="10" y="158"/>
                      <a:pt x="10" y="158"/>
                      <a:pt x="10" y="158"/>
                    </a:cubicBezTo>
                    <a:cubicBezTo>
                      <a:pt x="11" y="158"/>
                      <a:pt x="11" y="158"/>
                      <a:pt x="11" y="158"/>
                    </a:cubicBezTo>
                    <a:cubicBezTo>
                      <a:pt x="11" y="159"/>
                      <a:pt x="11" y="159"/>
                      <a:pt x="11" y="159"/>
                    </a:cubicBezTo>
                    <a:cubicBezTo>
                      <a:pt x="11" y="159"/>
                      <a:pt x="11" y="159"/>
                      <a:pt x="10" y="159"/>
                    </a:cubicBezTo>
                    <a:cubicBezTo>
                      <a:pt x="10" y="159"/>
                      <a:pt x="10" y="159"/>
                      <a:pt x="10" y="159"/>
                    </a:cubicBezTo>
                    <a:cubicBezTo>
                      <a:pt x="9" y="159"/>
                      <a:pt x="9" y="159"/>
                      <a:pt x="9" y="159"/>
                    </a:cubicBezTo>
                    <a:cubicBezTo>
                      <a:pt x="8" y="159"/>
                      <a:pt x="8" y="159"/>
                      <a:pt x="8" y="159"/>
                    </a:cubicBezTo>
                    <a:cubicBezTo>
                      <a:pt x="8" y="160"/>
                      <a:pt x="7" y="160"/>
                      <a:pt x="7" y="161"/>
                    </a:cubicBezTo>
                    <a:cubicBezTo>
                      <a:pt x="7" y="161"/>
                      <a:pt x="7" y="161"/>
                      <a:pt x="7" y="162"/>
                    </a:cubicBezTo>
                    <a:cubicBezTo>
                      <a:pt x="7" y="162"/>
                      <a:pt x="6" y="162"/>
                      <a:pt x="6" y="162"/>
                    </a:cubicBezTo>
                    <a:cubicBezTo>
                      <a:pt x="6" y="162"/>
                      <a:pt x="6" y="163"/>
                      <a:pt x="6" y="163"/>
                    </a:cubicBezTo>
                    <a:cubicBezTo>
                      <a:pt x="5" y="164"/>
                      <a:pt x="4" y="164"/>
                      <a:pt x="4" y="165"/>
                    </a:cubicBezTo>
                    <a:cubicBezTo>
                      <a:pt x="4" y="166"/>
                      <a:pt x="4" y="166"/>
                      <a:pt x="4" y="166"/>
                    </a:cubicBezTo>
                    <a:cubicBezTo>
                      <a:pt x="4" y="167"/>
                      <a:pt x="4" y="167"/>
                      <a:pt x="4" y="167"/>
                    </a:cubicBezTo>
                    <a:cubicBezTo>
                      <a:pt x="3" y="167"/>
                      <a:pt x="3" y="167"/>
                      <a:pt x="3" y="168"/>
                    </a:cubicBezTo>
                    <a:cubicBezTo>
                      <a:pt x="2" y="168"/>
                      <a:pt x="2" y="168"/>
                      <a:pt x="1" y="168"/>
                    </a:cubicBezTo>
                    <a:cubicBezTo>
                      <a:pt x="1" y="168"/>
                      <a:pt x="1" y="168"/>
                      <a:pt x="1" y="168"/>
                    </a:cubicBezTo>
                    <a:cubicBezTo>
                      <a:pt x="2" y="168"/>
                      <a:pt x="2" y="168"/>
                      <a:pt x="3" y="168"/>
                    </a:cubicBezTo>
                    <a:cubicBezTo>
                      <a:pt x="3" y="169"/>
                      <a:pt x="3" y="169"/>
                      <a:pt x="3" y="169"/>
                    </a:cubicBezTo>
                    <a:cubicBezTo>
                      <a:pt x="2" y="169"/>
                      <a:pt x="2" y="169"/>
                      <a:pt x="2" y="169"/>
                    </a:cubicBezTo>
                    <a:cubicBezTo>
                      <a:pt x="2" y="169"/>
                      <a:pt x="1" y="169"/>
                      <a:pt x="1" y="169"/>
                    </a:cubicBezTo>
                    <a:cubicBezTo>
                      <a:pt x="1" y="169"/>
                      <a:pt x="1" y="169"/>
                      <a:pt x="1" y="169"/>
                    </a:cubicBezTo>
                    <a:cubicBezTo>
                      <a:pt x="1" y="170"/>
                      <a:pt x="1" y="170"/>
                      <a:pt x="1" y="170"/>
                    </a:cubicBezTo>
                    <a:cubicBezTo>
                      <a:pt x="0" y="171"/>
                      <a:pt x="0" y="171"/>
                      <a:pt x="0" y="172"/>
                    </a:cubicBezTo>
                    <a:cubicBezTo>
                      <a:pt x="0" y="172"/>
                      <a:pt x="0" y="172"/>
                      <a:pt x="0" y="172"/>
                    </a:cubicBezTo>
                    <a:cubicBezTo>
                      <a:pt x="0" y="172"/>
                      <a:pt x="1" y="172"/>
                      <a:pt x="1" y="172"/>
                    </a:cubicBezTo>
                    <a:cubicBezTo>
                      <a:pt x="2" y="173"/>
                      <a:pt x="2" y="173"/>
                      <a:pt x="2" y="173"/>
                    </a:cubicBezTo>
                    <a:cubicBezTo>
                      <a:pt x="2" y="173"/>
                      <a:pt x="2" y="174"/>
                      <a:pt x="2" y="174"/>
                    </a:cubicBezTo>
                    <a:cubicBezTo>
                      <a:pt x="2" y="174"/>
                      <a:pt x="2" y="174"/>
                      <a:pt x="2" y="175"/>
                    </a:cubicBezTo>
                    <a:cubicBezTo>
                      <a:pt x="2" y="175"/>
                      <a:pt x="2" y="175"/>
                      <a:pt x="2" y="175"/>
                    </a:cubicBezTo>
                    <a:cubicBezTo>
                      <a:pt x="3" y="175"/>
                      <a:pt x="3" y="175"/>
                      <a:pt x="3" y="175"/>
                    </a:cubicBezTo>
                    <a:cubicBezTo>
                      <a:pt x="3" y="174"/>
                      <a:pt x="3" y="174"/>
                      <a:pt x="3" y="174"/>
                    </a:cubicBezTo>
                    <a:cubicBezTo>
                      <a:pt x="3" y="174"/>
                      <a:pt x="4" y="174"/>
                      <a:pt x="4" y="174"/>
                    </a:cubicBezTo>
                    <a:cubicBezTo>
                      <a:pt x="4" y="174"/>
                      <a:pt x="4" y="175"/>
                      <a:pt x="4" y="175"/>
                    </a:cubicBezTo>
                    <a:cubicBezTo>
                      <a:pt x="4" y="175"/>
                      <a:pt x="4" y="175"/>
                      <a:pt x="4" y="175"/>
                    </a:cubicBezTo>
                    <a:cubicBezTo>
                      <a:pt x="4" y="176"/>
                      <a:pt x="4" y="176"/>
                      <a:pt x="4" y="176"/>
                    </a:cubicBezTo>
                    <a:cubicBezTo>
                      <a:pt x="4" y="176"/>
                      <a:pt x="4" y="176"/>
                      <a:pt x="4" y="176"/>
                    </a:cubicBezTo>
                    <a:cubicBezTo>
                      <a:pt x="4" y="176"/>
                      <a:pt x="5" y="176"/>
                      <a:pt x="5" y="176"/>
                    </a:cubicBezTo>
                    <a:cubicBezTo>
                      <a:pt x="5" y="175"/>
                      <a:pt x="5" y="175"/>
                      <a:pt x="5" y="175"/>
                    </a:cubicBezTo>
                    <a:cubicBezTo>
                      <a:pt x="5" y="175"/>
                      <a:pt x="6" y="175"/>
                      <a:pt x="6" y="175"/>
                    </a:cubicBezTo>
                    <a:cubicBezTo>
                      <a:pt x="6" y="175"/>
                      <a:pt x="6" y="175"/>
                      <a:pt x="6" y="175"/>
                    </a:cubicBezTo>
                    <a:cubicBezTo>
                      <a:pt x="6" y="175"/>
                      <a:pt x="6" y="175"/>
                      <a:pt x="7" y="175"/>
                    </a:cubicBezTo>
                    <a:cubicBezTo>
                      <a:pt x="7" y="175"/>
                      <a:pt x="7" y="175"/>
                      <a:pt x="8" y="175"/>
                    </a:cubicBezTo>
                    <a:cubicBezTo>
                      <a:pt x="8" y="175"/>
                      <a:pt x="9" y="175"/>
                      <a:pt x="9" y="175"/>
                    </a:cubicBezTo>
                    <a:cubicBezTo>
                      <a:pt x="9" y="174"/>
                      <a:pt x="10" y="174"/>
                      <a:pt x="10" y="174"/>
                    </a:cubicBezTo>
                    <a:cubicBezTo>
                      <a:pt x="10" y="174"/>
                      <a:pt x="10" y="173"/>
                      <a:pt x="11" y="173"/>
                    </a:cubicBezTo>
                    <a:cubicBezTo>
                      <a:pt x="11" y="173"/>
                      <a:pt x="10" y="172"/>
                      <a:pt x="10" y="172"/>
                    </a:cubicBezTo>
                    <a:cubicBezTo>
                      <a:pt x="11" y="171"/>
                      <a:pt x="11" y="171"/>
                      <a:pt x="11" y="171"/>
                    </a:cubicBezTo>
                    <a:cubicBezTo>
                      <a:pt x="11" y="171"/>
                      <a:pt x="12" y="170"/>
                      <a:pt x="13" y="170"/>
                    </a:cubicBezTo>
                    <a:cubicBezTo>
                      <a:pt x="13" y="170"/>
                      <a:pt x="13" y="169"/>
                      <a:pt x="13" y="169"/>
                    </a:cubicBezTo>
                    <a:cubicBezTo>
                      <a:pt x="13" y="170"/>
                      <a:pt x="13" y="170"/>
                      <a:pt x="13" y="170"/>
                    </a:cubicBezTo>
                    <a:cubicBezTo>
                      <a:pt x="13" y="171"/>
                      <a:pt x="12" y="171"/>
                      <a:pt x="12" y="171"/>
                    </a:cubicBezTo>
                    <a:cubicBezTo>
                      <a:pt x="12" y="171"/>
                      <a:pt x="11" y="172"/>
                      <a:pt x="11" y="173"/>
                    </a:cubicBezTo>
                    <a:cubicBezTo>
                      <a:pt x="11" y="173"/>
                      <a:pt x="11" y="173"/>
                      <a:pt x="11" y="173"/>
                    </a:cubicBezTo>
                    <a:cubicBezTo>
                      <a:pt x="11" y="174"/>
                      <a:pt x="11" y="174"/>
                      <a:pt x="10" y="174"/>
                    </a:cubicBezTo>
                    <a:cubicBezTo>
                      <a:pt x="11" y="174"/>
                      <a:pt x="11" y="174"/>
                      <a:pt x="12" y="174"/>
                    </a:cubicBezTo>
                    <a:cubicBezTo>
                      <a:pt x="12" y="175"/>
                      <a:pt x="12" y="175"/>
                      <a:pt x="12" y="175"/>
                    </a:cubicBezTo>
                    <a:cubicBezTo>
                      <a:pt x="12" y="175"/>
                      <a:pt x="11" y="175"/>
                      <a:pt x="11" y="176"/>
                    </a:cubicBezTo>
                    <a:cubicBezTo>
                      <a:pt x="11" y="176"/>
                      <a:pt x="10" y="176"/>
                      <a:pt x="10" y="176"/>
                    </a:cubicBezTo>
                    <a:cubicBezTo>
                      <a:pt x="10" y="176"/>
                      <a:pt x="10" y="175"/>
                      <a:pt x="10" y="175"/>
                    </a:cubicBezTo>
                    <a:cubicBezTo>
                      <a:pt x="10" y="175"/>
                      <a:pt x="10" y="175"/>
                      <a:pt x="9" y="175"/>
                    </a:cubicBezTo>
                    <a:cubicBezTo>
                      <a:pt x="9" y="175"/>
                      <a:pt x="9" y="176"/>
                      <a:pt x="8" y="176"/>
                    </a:cubicBezTo>
                    <a:cubicBezTo>
                      <a:pt x="8" y="176"/>
                      <a:pt x="8" y="175"/>
                      <a:pt x="8" y="175"/>
                    </a:cubicBezTo>
                    <a:cubicBezTo>
                      <a:pt x="7" y="176"/>
                      <a:pt x="7" y="176"/>
                      <a:pt x="6" y="176"/>
                    </a:cubicBezTo>
                    <a:cubicBezTo>
                      <a:pt x="6" y="176"/>
                      <a:pt x="6" y="176"/>
                      <a:pt x="5" y="176"/>
                    </a:cubicBezTo>
                    <a:cubicBezTo>
                      <a:pt x="5" y="176"/>
                      <a:pt x="5" y="176"/>
                      <a:pt x="5" y="177"/>
                    </a:cubicBezTo>
                    <a:cubicBezTo>
                      <a:pt x="4" y="177"/>
                      <a:pt x="4" y="177"/>
                      <a:pt x="4" y="177"/>
                    </a:cubicBezTo>
                    <a:cubicBezTo>
                      <a:pt x="4" y="177"/>
                      <a:pt x="4" y="178"/>
                      <a:pt x="4" y="178"/>
                    </a:cubicBezTo>
                    <a:cubicBezTo>
                      <a:pt x="4" y="178"/>
                      <a:pt x="3" y="178"/>
                      <a:pt x="3" y="179"/>
                    </a:cubicBezTo>
                    <a:cubicBezTo>
                      <a:pt x="3" y="179"/>
                      <a:pt x="2" y="179"/>
                      <a:pt x="2" y="179"/>
                    </a:cubicBezTo>
                    <a:cubicBezTo>
                      <a:pt x="2" y="179"/>
                      <a:pt x="2" y="179"/>
                      <a:pt x="2" y="179"/>
                    </a:cubicBezTo>
                    <a:cubicBezTo>
                      <a:pt x="2" y="180"/>
                      <a:pt x="3" y="180"/>
                      <a:pt x="3" y="180"/>
                    </a:cubicBezTo>
                    <a:cubicBezTo>
                      <a:pt x="3" y="180"/>
                      <a:pt x="3" y="180"/>
                      <a:pt x="3" y="179"/>
                    </a:cubicBezTo>
                    <a:cubicBezTo>
                      <a:pt x="3" y="180"/>
                      <a:pt x="3" y="180"/>
                      <a:pt x="3" y="180"/>
                    </a:cubicBezTo>
                    <a:cubicBezTo>
                      <a:pt x="3" y="181"/>
                      <a:pt x="3" y="181"/>
                      <a:pt x="3" y="181"/>
                    </a:cubicBezTo>
                    <a:cubicBezTo>
                      <a:pt x="4" y="181"/>
                      <a:pt x="4" y="182"/>
                      <a:pt x="4" y="182"/>
                    </a:cubicBezTo>
                    <a:cubicBezTo>
                      <a:pt x="4" y="182"/>
                      <a:pt x="4" y="182"/>
                      <a:pt x="5" y="181"/>
                    </a:cubicBezTo>
                    <a:cubicBezTo>
                      <a:pt x="5" y="182"/>
                      <a:pt x="5" y="182"/>
                      <a:pt x="5" y="182"/>
                    </a:cubicBezTo>
                    <a:cubicBezTo>
                      <a:pt x="5" y="183"/>
                      <a:pt x="6" y="183"/>
                      <a:pt x="6" y="183"/>
                    </a:cubicBezTo>
                    <a:cubicBezTo>
                      <a:pt x="6" y="183"/>
                      <a:pt x="6" y="183"/>
                      <a:pt x="6" y="183"/>
                    </a:cubicBezTo>
                    <a:cubicBezTo>
                      <a:pt x="6" y="183"/>
                      <a:pt x="7" y="183"/>
                      <a:pt x="7" y="183"/>
                    </a:cubicBezTo>
                    <a:cubicBezTo>
                      <a:pt x="7" y="183"/>
                      <a:pt x="7" y="183"/>
                      <a:pt x="7" y="184"/>
                    </a:cubicBezTo>
                    <a:cubicBezTo>
                      <a:pt x="7" y="184"/>
                      <a:pt x="7" y="184"/>
                      <a:pt x="6" y="184"/>
                    </a:cubicBezTo>
                    <a:cubicBezTo>
                      <a:pt x="6" y="184"/>
                      <a:pt x="6" y="185"/>
                      <a:pt x="6" y="185"/>
                    </a:cubicBezTo>
                    <a:cubicBezTo>
                      <a:pt x="7" y="184"/>
                      <a:pt x="9" y="184"/>
                      <a:pt x="10" y="184"/>
                    </a:cubicBezTo>
                    <a:cubicBezTo>
                      <a:pt x="11" y="184"/>
                      <a:pt x="11" y="184"/>
                      <a:pt x="12" y="183"/>
                    </a:cubicBezTo>
                    <a:cubicBezTo>
                      <a:pt x="12" y="183"/>
                      <a:pt x="12" y="183"/>
                      <a:pt x="13" y="182"/>
                    </a:cubicBezTo>
                    <a:cubicBezTo>
                      <a:pt x="13" y="182"/>
                      <a:pt x="13" y="182"/>
                      <a:pt x="14" y="182"/>
                    </a:cubicBezTo>
                    <a:cubicBezTo>
                      <a:pt x="14" y="182"/>
                      <a:pt x="14" y="182"/>
                      <a:pt x="14" y="182"/>
                    </a:cubicBezTo>
                    <a:cubicBezTo>
                      <a:pt x="15" y="181"/>
                      <a:pt x="15" y="181"/>
                      <a:pt x="15" y="181"/>
                    </a:cubicBezTo>
                    <a:cubicBezTo>
                      <a:pt x="15" y="181"/>
                      <a:pt x="16" y="180"/>
                      <a:pt x="16" y="179"/>
                    </a:cubicBezTo>
                    <a:cubicBezTo>
                      <a:pt x="16" y="179"/>
                      <a:pt x="16" y="179"/>
                      <a:pt x="16" y="179"/>
                    </a:cubicBezTo>
                    <a:cubicBezTo>
                      <a:pt x="15" y="179"/>
                      <a:pt x="15" y="179"/>
                      <a:pt x="15" y="178"/>
                    </a:cubicBezTo>
                    <a:cubicBezTo>
                      <a:pt x="15" y="178"/>
                      <a:pt x="15" y="178"/>
                      <a:pt x="15" y="178"/>
                    </a:cubicBezTo>
                    <a:cubicBezTo>
                      <a:pt x="15" y="178"/>
                      <a:pt x="15" y="177"/>
                      <a:pt x="16" y="177"/>
                    </a:cubicBezTo>
                    <a:cubicBezTo>
                      <a:pt x="16" y="177"/>
                      <a:pt x="17" y="176"/>
                      <a:pt x="17" y="176"/>
                    </a:cubicBezTo>
                    <a:cubicBezTo>
                      <a:pt x="18" y="175"/>
                      <a:pt x="18" y="174"/>
                      <a:pt x="19" y="173"/>
                    </a:cubicBezTo>
                    <a:cubicBezTo>
                      <a:pt x="19" y="173"/>
                      <a:pt x="20" y="173"/>
                      <a:pt x="20" y="173"/>
                    </a:cubicBezTo>
                    <a:cubicBezTo>
                      <a:pt x="20" y="173"/>
                      <a:pt x="19" y="174"/>
                      <a:pt x="19" y="174"/>
                    </a:cubicBezTo>
                    <a:cubicBezTo>
                      <a:pt x="18" y="175"/>
                      <a:pt x="18" y="175"/>
                      <a:pt x="17" y="176"/>
                    </a:cubicBezTo>
                    <a:cubicBezTo>
                      <a:pt x="17" y="177"/>
                      <a:pt x="17" y="177"/>
                      <a:pt x="16" y="177"/>
                    </a:cubicBezTo>
                    <a:cubicBezTo>
                      <a:pt x="16" y="177"/>
                      <a:pt x="16" y="178"/>
                      <a:pt x="16" y="178"/>
                    </a:cubicBezTo>
                    <a:cubicBezTo>
                      <a:pt x="17" y="178"/>
                      <a:pt x="17" y="178"/>
                      <a:pt x="17" y="178"/>
                    </a:cubicBezTo>
                    <a:cubicBezTo>
                      <a:pt x="18" y="178"/>
                      <a:pt x="18" y="178"/>
                      <a:pt x="18" y="178"/>
                    </a:cubicBezTo>
                    <a:cubicBezTo>
                      <a:pt x="18" y="179"/>
                      <a:pt x="17" y="179"/>
                      <a:pt x="17" y="180"/>
                    </a:cubicBezTo>
                    <a:cubicBezTo>
                      <a:pt x="17" y="180"/>
                      <a:pt x="17" y="180"/>
                      <a:pt x="16" y="181"/>
                    </a:cubicBezTo>
                    <a:cubicBezTo>
                      <a:pt x="16" y="181"/>
                      <a:pt x="16" y="181"/>
                      <a:pt x="17" y="181"/>
                    </a:cubicBezTo>
                    <a:cubicBezTo>
                      <a:pt x="17" y="182"/>
                      <a:pt x="17" y="182"/>
                      <a:pt x="17" y="182"/>
                    </a:cubicBezTo>
                    <a:cubicBezTo>
                      <a:pt x="17" y="182"/>
                      <a:pt x="17" y="183"/>
                      <a:pt x="17" y="183"/>
                    </a:cubicBezTo>
                    <a:cubicBezTo>
                      <a:pt x="17" y="183"/>
                      <a:pt x="17" y="183"/>
                      <a:pt x="17" y="183"/>
                    </a:cubicBezTo>
                    <a:cubicBezTo>
                      <a:pt x="18" y="183"/>
                      <a:pt x="18" y="184"/>
                      <a:pt x="18" y="184"/>
                    </a:cubicBezTo>
                    <a:cubicBezTo>
                      <a:pt x="18" y="184"/>
                      <a:pt x="18" y="184"/>
                      <a:pt x="18" y="184"/>
                    </a:cubicBezTo>
                    <a:cubicBezTo>
                      <a:pt x="18" y="185"/>
                      <a:pt x="17" y="185"/>
                      <a:pt x="17" y="185"/>
                    </a:cubicBezTo>
                    <a:cubicBezTo>
                      <a:pt x="17" y="186"/>
                      <a:pt x="17" y="186"/>
                      <a:pt x="16" y="186"/>
                    </a:cubicBezTo>
                    <a:cubicBezTo>
                      <a:pt x="16" y="186"/>
                      <a:pt x="16" y="186"/>
                      <a:pt x="16" y="187"/>
                    </a:cubicBezTo>
                    <a:cubicBezTo>
                      <a:pt x="16" y="187"/>
                      <a:pt x="16" y="187"/>
                      <a:pt x="16" y="187"/>
                    </a:cubicBezTo>
                    <a:cubicBezTo>
                      <a:pt x="16" y="187"/>
                      <a:pt x="16" y="187"/>
                      <a:pt x="16" y="187"/>
                    </a:cubicBezTo>
                    <a:cubicBezTo>
                      <a:pt x="16" y="187"/>
                      <a:pt x="16" y="188"/>
                      <a:pt x="16" y="188"/>
                    </a:cubicBezTo>
                    <a:cubicBezTo>
                      <a:pt x="16" y="188"/>
                      <a:pt x="17" y="188"/>
                      <a:pt x="17" y="188"/>
                    </a:cubicBezTo>
                    <a:cubicBezTo>
                      <a:pt x="17" y="188"/>
                      <a:pt x="17" y="188"/>
                      <a:pt x="17" y="188"/>
                    </a:cubicBezTo>
                    <a:cubicBezTo>
                      <a:pt x="17" y="188"/>
                      <a:pt x="18" y="188"/>
                      <a:pt x="18" y="188"/>
                    </a:cubicBezTo>
                    <a:cubicBezTo>
                      <a:pt x="18" y="187"/>
                      <a:pt x="19" y="187"/>
                      <a:pt x="19" y="187"/>
                    </a:cubicBezTo>
                    <a:cubicBezTo>
                      <a:pt x="19" y="187"/>
                      <a:pt x="19" y="187"/>
                      <a:pt x="19" y="187"/>
                    </a:cubicBezTo>
                    <a:cubicBezTo>
                      <a:pt x="19" y="188"/>
                      <a:pt x="19" y="188"/>
                      <a:pt x="19" y="188"/>
                    </a:cubicBezTo>
                    <a:cubicBezTo>
                      <a:pt x="18" y="188"/>
                      <a:pt x="18" y="189"/>
                      <a:pt x="18" y="189"/>
                    </a:cubicBezTo>
                    <a:cubicBezTo>
                      <a:pt x="17" y="189"/>
                      <a:pt x="17" y="189"/>
                      <a:pt x="17" y="189"/>
                    </a:cubicBezTo>
                    <a:cubicBezTo>
                      <a:pt x="17" y="189"/>
                      <a:pt x="18" y="189"/>
                      <a:pt x="18" y="189"/>
                    </a:cubicBezTo>
                    <a:cubicBezTo>
                      <a:pt x="18" y="190"/>
                      <a:pt x="18" y="190"/>
                      <a:pt x="18" y="190"/>
                    </a:cubicBezTo>
                    <a:cubicBezTo>
                      <a:pt x="18" y="190"/>
                      <a:pt x="18" y="190"/>
                      <a:pt x="18" y="190"/>
                    </a:cubicBezTo>
                    <a:cubicBezTo>
                      <a:pt x="18" y="190"/>
                      <a:pt x="18" y="191"/>
                      <a:pt x="18" y="191"/>
                    </a:cubicBezTo>
                    <a:cubicBezTo>
                      <a:pt x="18" y="191"/>
                      <a:pt x="17" y="191"/>
                      <a:pt x="17" y="191"/>
                    </a:cubicBezTo>
                    <a:cubicBezTo>
                      <a:pt x="17" y="192"/>
                      <a:pt x="16" y="192"/>
                      <a:pt x="16" y="192"/>
                    </a:cubicBezTo>
                    <a:cubicBezTo>
                      <a:pt x="16" y="192"/>
                      <a:pt x="16" y="192"/>
                      <a:pt x="15" y="192"/>
                    </a:cubicBezTo>
                    <a:cubicBezTo>
                      <a:pt x="15" y="192"/>
                      <a:pt x="15" y="193"/>
                      <a:pt x="15" y="193"/>
                    </a:cubicBezTo>
                    <a:cubicBezTo>
                      <a:pt x="15" y="193"/>
                      <a:pt x="16" y="193"/>
                      <a:pt x="16" y="193"/>
                    </a:cubicBezTo>
                    <a:cubicBezTo>
                      <a:pt x="16" y="193"/>
                      <a:pt x="17" y="192"/>
                      <a:pt x="17" y="192"/>
                    </a:cubicBezTo>
                    <a:cubicBezTo>
                      <a:pt x="17" y="192"/>
                      <a:pt x="18" y="192"/>
                      <a:pt x="18" y="192"/>
                    </a:cubicBezTo>
                    <a:cubicBezTo>
                      <a:pt x="18" y="192"/>
                      <a:pt x="18" y="191"/>
                      <a:pt x="19" y="191"/>
                    </a:cubicBezTo>
                    <a:cubicBezTo>
                      <a:pt x="19" y="190"/>
                      <a:pt x="20" y="190"/>
                      <a:pt x="20" y="189"/>
                    </a:cubicBezTo>
                    <a:cubicBezTo>
                      <a:pt x="20" y="189"/>
                      <a:pt x="21" y="189"/>
                      <a:pt x="21" y="189"/>
                    </a:cubicBezTo>
                    <a:cubicBezTo>
                      <a:pt x="21" y="189"/>
                      <a:pt x="21" y="189"/>
                      <a:pt x="22" y="189"/>
                    </a:cubicBezTo>
                    <a:cubicBezTo>
                      <a:pt x="22" y="188"/>
                      <a:pt x="22" y="188"/>
                      <a:pt x="22" y="188"/>
                    </a:cubicBezTo>
                    <a:cubicBezTo>
                      <a:pt x="23" y="187"/>
                      <a:pt x="23" y="187"/>
                      <a:pt x="24" y="187"/>
                    </a:cubicBezTo>
                    <a:cubicBezTo>
                      <a:pt x="24" y="187"/>
                      <a:pt x="24" y="187"/>
                      <a:pt x="24" y="187"/>
                    </a:cubicBezTo>
                    <a:cubicBezTo>
                      <a:pt x="23" y="187"/>
                      <a:pt x="23" y="188"/>
                      <a:pt x="23" y="188"/>
                    </a:cubicBezTo>
                    <a:cubicBezTo>
                      <a:pt x="23" y="188"/>
                      <a:pt x="23" y="188"/>
                      <a:pt x="23" y="188"/>
                    </a:cubicBezTo>
                    <a:cubicBezTo>
                      <a:pt x="24" y="188"/>
                      <a:pt x="24" y="188"/>
                      <a:pt x="24" y="188"/>
                    </a:cubicBezTo>
                    <a:cubicBezTo>
                      <a:pt x="24" y="188"/>
                      <a:pt x="24" y="188"/>
                      <a:pt x="25" y="188"/>
                    </a:cubicBezTo>
                    <a:cubicBezTo>
                      <a:pt x="25" y="188"/>
                      <a:pt x="25" y="189"/>
                      <a:pt x="25" y="189"/>
                    </a:cubicBezTo>
                    <a:cubicBezTo>
                      <a:pt x="25" y="189"/>
                      <a:pt x="25" y="189"/>
                      <a:pt x="26" y="189"/>
                    </a:cubicBezTo>
                    <a:cubicBezTo>
                      <a:pt x="26" y="188"/>
                      <a:pt x="26" y="188"/>
                      <a:pt x="26" y="188"/>
                    </a:cubicBezTo>
                    <a:cubicBezTo>
                      <a:pt x="26" y="188"/>
                      <a:pt x="26" y="187"/>
                      <a:pt x="27" y="187"/>
                    </a:cubicBezTo>
                    <a:cubicBezTo>
                      <a:pt x="27" y="187"/>
                      <a:pt x="27" y="187"/>
                      <a:pt x="27" y="187"/>
                    </a:cubicBezTo>
                    <a:cubicBezTo>
                      <a:pt x="27" y="187"/>
                      <a:pt x="27" y="188"/>
                      <a:pt x="27" y="188"/>
                    </a:cubicBezTo>
                    <a:cubicBezTo>
                      <a:pt x="27" y="188"/>
                      <a:pt x="28" y="188"/>
                      <a:pt x="28" y="188"/>
                    </a:cubicBezTo>
                    <a:cubicBezTo>
                      <a:pt x="28" y="188"/>
                      <a:pt x="29" y="189"/>
                      <a:pt x="29" y="189"/>
                    </a:cubicBezTo>
                    <a:cubicBezTo>
                      <a:pt x="29" y="189"/>
                      <a:pt x="29" y="190"/>
                      <a:pt x="29" y="190"/>
                    </a:cubicBezTo>
                    <a:cubicBezTo>
                      <a:pt x="29" y="190"/>
                      <a:pt x="29" y="190"/>
                      <a:pt x="30" y="190"/>
                    </a:cubicBezTo>
                    <a:cubicBezTo>
                      <a:pt x="30" y="190"/>
                      <a:pt x="30" y="190"/>
                      <a:pt x="30" y="190"/>
                    </a:cubicBezTo>
                    <a:cubicBezTo>
                      <a:pt x="30" y="190"/>
                      <a:pt x="31" y="189"/>
                      <a:pt x="31" y="189"/>
                    </a:cubicBezTo>
                    <a:cubicBezTo>
                      <a:pt x="30" y="189"/>
                      <a:pt x="30" y="189"/>
                      <a:pt x="30" y="189"/>
                    </a:cubicBezTo>
                    <a:cubicBezTo>
                      <a:pt x="30" y="188"/>
                      <a:pt x="30" y="188"/>
                      <a:pt x="31" y="187"/>
                    </a:cubicBezTo>
                    <a:cubicBezTo>
                      <a:pt x="31" y="187"/>
                      <a:pt x="30" y="187"/>
                      <a:pt x="30" y="186"/>
                    </a:cubicBezTo>
                    <a:cubicBezTo>
                      <a:pt x="31" y="186"/>
                      <a:pt x="31" y="186"/>
                      <a:pt x="31" y="185"/>
                    </a:cubicBezTo>
                    <a:cubicBezTo>
                      <a:pt x="31" y="185"/>
                      <a:pt x="32" y="185"/>
                      <a:pt x="32" y="185"/>
                    </a:cubicBezTo>
                    <a:cubicBezTo>
                      <a:pt x="32" y="185"/>
                      <a:pt x="32" y="184"/>
                      <a:pt x="32" y="184"/>
                    </a:cubicBezTo>
                    <a:cubicBezTo>
                      <a:pt x="33" y="184"/>
                      <a:pt x="33" y="184"/>
                      <a:pt x="34" y="183"/>
                    </a:cubicBezTo>
                    <a:cubicBezTo>
                      <a:pt x="34" y="184"/>
                      <a:pt x="33" y="184"/>
                      <a:pt x="33" y="184"/>
                    </a:cubicBezTo>
                    <a:cubicBezTo>
                      <a:pt x="33" y="185"/>
                      <a:pt x="32" y="186"/>
                      <a:pt x="32" y="186"/>
                    </a:cubicBezTo>
                    <a:cubicBezTo>
                      <a:pt x="32" y="186"/>
                      <a:pt x="32" y="186"/>
                      <a:pt x="32" y="186"/>
                    </a:cubicBezTo>
                    <a:cubicBezTo>
                      <a:pt x="33" y="187"/>
                      <a:pt x="33" y="187"/>
                      <a:pt x="34" y="187"/>
                    </a:cubicBezTo>
                    <a:cubicBezTo>
                      <a:pt x="34" y="187"/>
                      <a:pt x="34" y="187"/>
                      <a:pt x="35" y="187"/>
                    </a:cubicBezTo>
                    <a:cubicBezTo>
                      <a:pt x="35" y="186"/>
                      <a:pt x="35" y="186"/>
                      <a:pt x="36" y="185"/>
                    </a:cubicBezTo>
                    <a:cubicBezTo>
                      <a:pt x="36" y="185"/>
                      <a:pt x="37" y="185"/>
                      <a:pt x="38" y="184"/>
                    </a:cubicBezTo>
                    <a:cubicBezTo>
                      <a:pt x="38" y="184"/>
                      <a:pt x="38" y="184"/>
                      <a:pt x="39" y="183"/>
                    </a:cubicBezTo>
                    <a:cubicBezTo>
                      <a:pt x="39" y="183"/>
                      <a:pt x="39" y="183"/>
                      <a:pt x="39" y="183"/>
                    </a:cubicBezTo>
                    <a:cubicBezTo>
                      <a:pt x="40" y="182"/>
                      <a:pt x="40" y="182"/>
                      <a:pt x="41" y="182"/>
                    </a:cubicBezTo>
                    <a:cubicBezTo>
                      <a:pt x="41" y="181"/>
                      <a:pt x="41" y="181"/>
                      <a:pt x="41" y="181"/>
                    </a:cubicBezTo>
                    <a:cubicBezTo>
                      <a:pt x="41" y="181"/>
                      <a:pt x="41" y="182"/>
                      <a:pt x="41" y="182"/>
                    </a:cubicBezTo>
                    <a:cubicBezTo>
                      <a:pt x="41" y="182"/>
                      <a:pt x="40" y="183"/>
                      <a:pt x="40" y="183"/>
                    </a:cubicBezTo>
                    <a:cubicBezTo>
                      <a:pt x="40" y="183"/>
                      <a:pt x="40" y="183"/>
                      <a:pt x="40" y="183"/>
                    </a:cubicBezTo>
                    <a:cubicBezTo>
                      <a:pt x="40" y="184"/>
                      <a:pt x="40" y="184"/>
                      <a:pt x="40" y="184"/>
                    </a:cubicBezTo>
                    <a:cubicBezTo>
                      <a:pt x="39" y="185"/>
                      <a:pt x="38" y="186"/>
                      <a:pt x="37" y="187"/>
                    </a:cubicBezTo>
                    <a:cubicBezTo>
                      <a:pt x="37" y="187"/>
                      <a:pt x="37" y="187"/>
                      <a:pt x="36" y="188"/>
                    </a:cubicBezTo>
                    <a:cubicBezTo>
                      <a:pt x="36" y="188"/>
                      <a:pt x="36" y="189"/>
                      <a:pt x="36" y="189"/>
                    </a:cubicBezTo>
                    <a:cubicBezTo>
                      <a:pt x="36" y="190"/>
                      <a:pt x="36" y="190"/>
                      <a:pt x="36" y="190"/>
                    </a:cubicBezTo>
                    <a:cubicBezTo>
                      <a:pt x="36" y="190"/>
                      <a:pt x="37" y="190"/>
                      <a:pt x="37" y="190"/>
                    </a:cubicBezTo>
                    <a:cubicBezTo>
                      <a:pt x="37" y="190"/>
                      <a:pt x="38" y="190"/>
                      <a:pt x="38" y="190"/>
                    </a:cubicBezTo>
                    <a:cubicBezTo>
                      <a:pt x="37" y="191"/>
                      <a:pt x="37" y="191"/>
                      <a:pt x="36" y="191"/>
                    </a:cubicBezTo>
                    <a:cubicBezTo>
                      <a:pt x="36" y="191"/>
                      <a:pt x="36" y="191"/>
                      <a:pt x="36" y="192"/>
                    </a:cubicBezTo>
                    <a:cubicBezTo>
                      <a:pt x="35" y="192"/>
                      <a:pt x="35" y="192"/>
                      <a:pt x="35" y="193"/>
                    </a:cubicBezTo>
                    <a:cubicBezTo>
                      <a:pt x="35" y="193"/>
                      <a:pt x="35" y="193"/>
                      <a:pt x="35" y="194"/>
                    </a:cubicBezTo>
                    <a:cubicBezTo>
                      <a:pt x="35" y="194"/>
                      <a:pt x="35" y="195"/>
                      <a:pt x="34" y="195"/>
                    </a:cubicBezTo>
                    <a:cubicBezTo>
                      <a:pt x="34" y="196"/>
                      <a:pt x="34" y="196"/>
                      <a:pt x="34" y="196"/>
                    </a:cubicBezTo>
                    <a:cubicBezTo>
                      <a:pt x="34" y="196"/>
                      <a:pt x="34" y="196"/>
                      <a:pt x="34" y="196"/>
                    </a:cubicBezTo>
                    <a:cubicBezTo>
                      <a:pt x="35" y="196"/>
                      <a:pt x="35" y="196"/>
                      <a:pt x="35" y="197"/>
                    </a:cubicBezTo>
                    <a:cubicBezTo>
                      <a:pt x="35" y="197"/>
                      <a:pt x="35" y="197"/>
                      <a:pt x="35" y="197"/>
                    </a:cubicBezTo>
                    <a:cubicBezTo>
                      <a:pt x="35" y="197"/>
                      <a:pt x="34" y="197"/>
                      <a:pt x="34" y="197"/>
                    </a:cubicBezTo>
                    <a:cubicBezTo>
                      <a:pt x="34" y="197"/>
                      <a:pt x="34" y="197"/>
                      <a:pt x="34" y="197"/>
                    </a:cubicBezTo>
                    <a:cubicBezTo>
                      <a:pt x="33" y="197"/>
                      <a:pt x="33" y="197"/>
                      <a:pt x="33" y="197"/>
                    </a:cubicBezTo>
                    <a:cubicBezTo>
                      <a:pt x="33" y="198"/>
                      <a:pt x="33" y="198"/>
                      <a:pt x="32" y="198"/>
                    </a:cubicBezTo>
                    <a:cubicBezTo>
                      <a:pt x="32" y="199"/>
                      <a:pt x="32" y="199"/>
                      <a:pt x="31" y="199"/>
                    </a:cubicBezTo>
                    <a:cubicBezTo>
                      <a:pt x="32" y="199"/>
                      <a:pt x="32" y="200"/>
                      <a:pt x="32" y="200"/>
                    </a:cubicBezTo>
                    <a:cubicBezTo>
                      <a:pt x="32" y="200"/>
                      <a:pt x="32" y="200"/>
                      <a:pt x="32" y="200"/>
                    </a:cubicBezTo>
                    <a:cubicBezTo>
                      <a:pt x="31" y="200"/>
                      <a:pt x="31" y="200"/>
                      <a:pt x="31" y="201"/>
                    </a:cubicBezTo>
                    <a:cubicBezTo>
                      <a:pt x="31" y="200"/>
                      <a:pt x="31" y="200"/>
                      <a:pt x="31" y="200"/>
                    </a:cubicBezTo>
                    <a:cubicBezTo>
                      <a:pt x="30" y="200"/>
                      <a:pt x="30" y="201"/>
                      <a:pt x="30" y="201"/>
                    </a:cubicBezTo>
                    <a:cubicBezTo>
                      <a:pt x="29" y="202"/>
                      <a:pt x="29" y="202"/>
                      <a:pt x="28" y="203"/>
                    </a:cubicBezTo>
                    <a:cubicBezTo>
                      <a:pt x="28" y="203"/>
                      <a:pt x="28" y="204"/>
                      <a:pt x="28" y="204"/>
                    </a:cubicBezTo>
                    <a:cubicBezTo>
                      <a:pt x="28" y="204"/>
                      <a:pt x="28" y="204"/>
                      <a:pt x="28" y="204"/>
                    </a:cubicBezTo>
                    <a:cubicBezTo>
                      <a:pt x="28" y="205"/>
                      <a:pt x="28" y="205"/>
                      <a:pt x="28" y="205"/>
                    </a:cubicBezTo>
                    <a:cubicBezTo>
                      <a:pt x="28" y="205"/>
                      <a:pt x="28" y="205"/>
                      <a:pt x="27" y="205"/>
                    </a:cubicBezTo>
                    <a:cubicBezTo>
                      <a:pt x="27" y="205"/>
                      <a:pt x="27" y="205"/>
                      <a:pt x="27" y="204"/>
                    </a:cubicBezTo>
                    <a:cubicBezTo>
                      <a:pt x="27" y="205"/>
                      <a:pt x="26" y="205"/>
                      <a:pt x="26" y="206"/>
                    </a:cubicBezTo>
                    <a:cubicBezTo>
                      <a:pt x="25" y="206"/>
                      <a:pt x="25" y="206"/>
                      <a:pt x="25" y="207"/>
                    </a:cubicBezTo>
                    <a:cubicBezTo>
                      <a:pt x="24" y="207"/>
                      <a:pt x="24" y="207"/>
                      <a:pt x="24" y="207"/>
                    </a:cubicBezTo>
                    <a:cubicBezTo>
                      <a:pt x="24" y="208"/>
                      <a:pt x="24" y="208"/>
                      <a:pt x="24" y="208"/>
                    </a:cubicBezTo>
                    <a:cubicBezTo>
                      <a:pt x="24" y="208"/>
                      <a:pt x="23" y="208"/>
                      <a:pt x="23" y="209"/>
                    </a:cubicBezTo>
                    <a:cubicBezTo>
                      <a:pt x="23" y="209"/>
                      <a:pt x="22" y="209"/>
                      <a:pt x="22" y="209"/>
                    </a:cubicBezTo>
                    <a:cubicBezTo>
                      <a:pt x="21" y="210"/>
                      <a:pt x="21" y="210"/>
                      <a:pt x="21" y="211"/>
                    </a:cubicBezTo>
                    <a:cubicBezTo>
                      <a:pt x="20" y="211"/>
                      <a:pt x="19" y="212"/>
                      <a:pt x="19" y="213"/>
                    </a:cubicBezTo>
                    <a:cubicBezTo>
                      <a:pt x="18" y="213"/>
                      <a:pt x="18" y="214"/>
                      <a:pt x="17" y="214"/>
                    </a:cubicBezTo>
                    <a:cubicBezTo>
                      <a:pt x="17" y="215"/>
                      <a:pt x="17" y="215"/>
                      <a:pt x="17" y="215"/>
                    </a:cubicBezTo>
                    <a:cubicBezTo>
                      <a:pt x="17" y="216"/>
                      <a:pt x="17" y="216"/>
                      <a:pt x="17" y="216"/>
                    </a:cubicBezTo>
                    <a:cubicBezTo>
                      <a:pt x="18" y="216"/>
                      <a:pt x="18" y="216"/>
                      <a:pt x="18" y="216"/>
                    </a:cubicBezTo>
                    <a:cubicBezTo>
                      <a:pt x="18" y="216"/>
                      <a:pt x="18" y="216"/>
                      <a:pt x="18" y="217"/>
                    </a:cubicBezTo>
                    <a:cubicBezTo>
                      <a:pt x="18" y="217"/>
                      <a:pt x="18" y="217"/>
                      <a:pt x="18" y="217"/>
                    </a:cubicBezTo>
                    <a:cubicBezTo>
                      <a:pt x="18" y="217"/>
                      <a:pt x="17" y="217"/>
                      <a:pt x="17" y="217"/>
                    </a:cubicBezTo>
                    <a:cubicBezTo>
                      <a:pt x="17" y="217"/>
                      <a:pt x="17" y="217"/>
                      <a:pt x="16" y="217"/>
                    </a:cubicBezTo>
                    <a:cubicBezTo>
                      <a:pt x="16" y="217"/>
                      <a:pt x="16" y="217"/>
                      <a:pt x="16" y="217"/>
                    </a:cubicBezTo>
                    <a:cubicBezTo>
                      <a:pt x="17" y="217"/>
                      <a:pt x="17" y="218"/>
                      <a:pt x="17" y="218"/>
                    </a:cubicBezTo>
                    <a:cubicBezTo>
                      <a:pt x="17" y="218"/>
                      <a:pt x="17" y="218"/>
                      <a:pt x="16" y="218"/>
                    </a:cubicBezTo>
                    <a:cubicBezTo>
                      <a:pt x="16" y="218"/>
                      <a:pt x="16" y="218"/>
                      <a:pt x="16" y="218"/>
                    </a:cubicBezTo>
                    <a:cubicBezTo>
                      <a:pt x="16" y="218"/>
                      <a:pt x="15" y="218"/>
                      <a:pt x="15" y="217"/>
                    </a:cubicBezTo>
                    <a:cubicBezTo>
                      <a:pt x="15" y="217"/>
                      <a:pt x="15" y="217"/>
                      <a:pt x="15" y="217"/>
                    </a:cubicBezTo>
                    <a:cubicBezTo>
                      <a:pt x="15" y="217"/>
                      <a:pt x="15" y="217"/>
                      <a:pt x="15" y="217"/>
                    </a:cubicBezTo>
                    <a:cubicBezTo>
                      <a:pt x="14" y="217"/>
                      <a:pt x="14" y="217"/>
                      <a:pt x="14" y="217"/>
                    </a:cubicBezTo>
                    <a:cubicBezTo>
                      <a:pt x="13" y="217"/>
                      <a:pt x="13" y="218"/>
                      <a:pt x="13" y="218"/>
                    </a:cubicBezTo>
                    <a:cubicBezTo>
                      <a:pt x="13" y="218"/>
                      <a:pt x="12" y="218"/>
                      <a:pt x="12" y="218"/>
                    </a:cubicBezTo>
                    <a:cubicBezTo>
                      <a:pt x="12" y="219"/>
                      <a:pt x="11" y="219"/>
                      <a:pt x="11" y="219"/>
                    </a:cubicBezTo>
                    <a:cubicBezTo>
                      <a:pt x="10" y="219"/>
                      <a:pt x="10" y="220"/>
                      <a:pt x="10" y="220"/>
                    </a:cubicBezTo>
                    <a:cubicBezTo>
                      <a:pt x="10" y="220"/>
                      <a:pt x="10" y="220"/>
                      <a:pt x="9" y="221"/>
                    </a:cubicBezTo>
                    <a:cubicBezTo>
                      <a:pt x="9" y="221"/>
                      <a:pt x="9" y="221"/>
                      <a:pt x="8" y="222"/>
                    </a:cubicBezTo>
                    <a:cubicBezTo>
                      <a:pt x="8" y="222"/>
                      <a:pt x="8" y="222"/>
                      <a:pt x="7" y="223"/>
                    </a:cubicBezTo>
                    <a:cubicBezTo>
                      <a:pt x="7" y="223"/>
                      <a:pt x="7" y="224"/>
                      <a:pt x="6" y="224"/>
                    </a:cubicBezTo>
                    <a:cubicBezTo>
                      <a:pt x="7" y="224"/>
                      <a:pt x="7" y="224"/>
                      <a:pt x="7" y="224"/>
                    </a:cubicBezTo>
                    <a:cubicBezTo>
                      <a:pt x="7" y="225"/>
                      <a:pt x="7" y="225"/>
                      <a:pt x="7" y="225"/>
                    </a:cubicBezTo>
                    <a:cubicBezTo>
                      <a:pt x="6" y="225"/>
                      <a:pt x="6" y="225"/>
                      <a:pt x="6" y="225"/>
                    </a:cubicBezTo>
                    <a:cubicBezTo>
                      <a:pt x="6" y="225"/>
                      <a:pt x="5" y="226"/>
                      <a:pt x="5" y="226"/>
                    </a:cubicBezTo>
                    <a:cubicBezTo>
                      <a:pt x="5" y="226"/>
                      <a:pt x="5" y="227"/>
                      <a:pt x="4" y="227"/>
                    </a:cubicBezTo>
                    <a:cubicBezTo>
                      <a:pt x="5" y="227"/>
                      <a:pt x="5" y="227"/>
                      <a:pt x="5" y="227"/>
                    </a:cubicBezTo>
                    <a:cubicBezTo>
                      <a:pt x="4" y="227"/>
                      <a:pt x="4" y="227"/>
                      <a:pt x="4" y="227"/>
                    </a:cubicBezTo>
                    <a:cubicBezTo>
                      <a:pt x="4" y="228"/>
                      <a:pt x="4" y="228"/>
                      <a:pt x="3" y="228"/>
                    </a:cubicBezTo>
                    <a:cubicBezTo>
                      <a:pt x="3" y="228"/>
                      <a:pt x="3" y="228"/>
                      <a:pt x="2" y="228"/>
                    </a:cubicBezTo>
                    <a:cubicBezTo>
                      <a:pt x="2" y="229"/>
                      <a:pt x="2" y="229"/>
                      <a:pt x="2" y="229"/>
                    </a:cubicBezTo>
                    <a:cubicBezTo>
                      <a:pt x="2" y="229"/>
                      <a:pt x="2" y="230"/>
                      <a:pt x="2" y="230"/>
                    </a:cubicBezTo>
                    <a:cubicBezTo>
                      <a:pt x="2" y="230"/>
                      <a:pt x="3" y="230"/>
                      <a:pt x="3" y="230"/>
                    </a:cubicBezTo>
                    <a:cubicBezTo>
                      <a:pt x="3" y="230"/>
                      <a:pt x="3" y="230"/>
                      <a:pt x="3" y="230"/>
                    </a:cubicBezTo>
                    <a:cubicBezTo>
                      <a:pt x="3" y="229"/>
                      <a:pt x="3" y="229"/>
                      <a:pt x="3" y="229"/>
                    </a:cubicBezTo>
                    <a:cubicBezTo>
                      <a:pt x="3" y="229"/>
                      <a:pt x="3" y="229"/>
                      <a:pt x="3" y="229"/>
                    </a:cubicBezTo>
                    <a:cubicBezTo>
                      <a:pt x="3" y="228"/>
                      <a:pt x="3" y="228"/>
                      <a:pt x="4" y="228"/>
                    </a:cubicBezTo>
                    <a:cubicBezTo>
                      <a:pt x="4" y="228"/>
                      <a:pt x="4" y="228"/>
                      <a:pt x="4" y="228"/>
                    </a:cubicBezTo>
                    <a:cubicBezTo>
                      <a:pt x="4" y="228"/>
                      <a:pt x="4" y="228"/>
                      <a:pt x="4" y="229"/>
                    </a:cubicBezTo>
                    <a:cubicBezTo>
                      <a:pt x="4" y="229"/>
                      <a:pt x="4" y="229"/>
                      <a:pt x="4" y="229"/>
                    </a:cubicBezTo>
                    <a:cubicBezTo>
                      <a:pt x="5" y="229"/>
                      <a:pt x="5" y="228"/>
                      <a:pt x="5" y="228"/>
                    </a:cubicBezTo>
                    <a:cubicBezTo>
                      <a:pt x="5" y="228"/>
                      <a:pt x="6" y="227"/>
                      <a:pt x="6" y="227"/>
                    </a:cubicBezTo>
                    <a:cubicBezTo>
                      <a:pt x="6" y="227"/>
                      <a:pt x="6" y="227"/>
                      <a:pt x="6" y="227"/>
                    </a:cubicBezTo>
                    <a:cubicBezTo>
                      <a:pt x="6" y="227"/>
                      <a:pt x="6" y="227"/>
                      <a:pt x="7" y="227"/>
                    </a:cubicBezTo>
                    <a:cubicBezTo>
                      <a:pt x="7" y="227"/>
                      <a:pt x="7" y="227"/>
                      <a:pt x="7" y="227"/>
                    </a:cubicBezTo>
                    <a:cubicBezTo>
                      <a:pt x="7" y="227"/>
                      <a:pt x="7" y="227"/>
                      <a:pt x="7" y="227"/>
                    </a:cubicBezTo>
                    <a:cubicBezTo>
                      <a:pt x="7" y="227"/>
                      <a:pt x="8" y="227"/>
                      <a:pt x="8" y="227"/>
                    </a:cubicBezTo>
                    <a:cubicBezTo>
                      <a:pt x="8" y="227"/>
                      <a:pt x="8" y="226"/>
                      <a:pt x="8" y="226"/>
                    </a:cubicBezTo>
                    <a:cubicBezTo>
                      <a:pt x="8" y="226"/>
                      <a:pt x="8" y="226"/>
                      <a:pt x="8" y="226"/>
                    </a:cubicBezTo>
                    <a:cubicBezTo>
                      <a:pt x="9" y="226"/>
                      <a:pt x="9" y="226"/>
                      <a:pt x="9" y="226"/>
                    </a:cubicBezTo>
                    <a:cubicBezTo>
                      <a:pt x="9" y="226"/>
                      <a:pt x="9" y="226"/>
                      <a:pt x="9" y="226"/>
                    </a:cubicBezTo>
                    <a:cubicBezTo>
                      <a:pt x="9" y="226"/>
                      <a:pt x="9" y="225"/>
                      <a:pt x="9" y="225"/>
                    </a:cubicBezTo>
                    <a:cubicBezTo>
                      <a:pt x="10" y="225"/>
                      <a:pt x="10" y="225"/>
                      <a:pt x="10" y="225"/>
                    </a:cubicBezTo>
                    <a:cubicBezTo>
                      <a:pt x="11" y="224"/>
                      <a:pt x="11" y="224"/>
                      <a:pt x="11" y="224"/>
                    </a:cubicBezTo>
                    <a:cubicBezTo>
                      <a:pt x="11" y="223"/>
                      <a:pt x="11" y="223"/>
                      <a:pt x="11" y="223"/>
                    </a:cubicBezTo>
                    <a:cubicBezTo>
                      <a:pt x="11" y="223"/>
                      <a:pt x="11" y="222"/>
                      <a:pt x="11" y="222"/>
                    </a:cubicBezTo>
                    <a:cubicBezTo>
                      <a:pt x="11" y="222"/>
                      <a:pt x="11" y="222"/>
                      <a:pt x="11" y="222"/>
                    </a:cubicBezTo>
                    <a:cubicBezTo>
                      <a:pt x="12" y="221"/>
                      <a:pt x="12" y="221"/>
                      <a:pt x="12" y="221"/>
                    </a:cubicBezTo>
                    <a:cubicBezTo>
                      <a:pt x="12" y="220"/>
                      <a:pt x="12" y="220"/>
                      <a:pt x="13" y="220"/>
                    </a:cubicBezTo>
                    <a:cubicBezTo>
                      <a:pt x="13" y="220"/>
                      <a:pt x="13" y="220"/>
                      <a:pt x="14" y="220"/>
                    </a:cubicBezTo>
                    <a:cubicBezTo>
                      <a:pt x="14" y="220"/>
                      <a:pt x="14" y="221"/>
                      <a:pt x="14" y="221"/>
                    </a:cubicBezTo>
                    <a:cubicBezTo>
                      <a:pt x="13" y="221"/>
                      <a:pt x="13" y="221"/>
                      <a:pt x="13" y="221"/>
                    </a:cubicBezTo>
                    <a:cubicBezTo>
                      <a:pt x="13" y="221"/>
                      <a:pt x="13" y="222"/>
                      <a:pt x="13" y="222"/>
                    </a:cubicBezTo>
                    <a:cubicBezTo>
                      <a:pt x="13" y="222"/>
                      <a:pt x="13" y="222"/>
                      <a:pt x="13" y="223"/>
                    </a:cubicBezTo>
                    <a:cubicBezTo>
                      <a:pt x="13" y="223"/>
                      <a:pt x="13" y="223"/>
                      <a:pt x="13" y="223"/>
                    </a:cubicBezTo>
                    <a:cubicBezTo>
                      <a:pt x="14" y="222"/>
                      <a:pt x="14" y="222"/>
                      <a:pt x="15" y="221"/>
                    </a:cubicBezTo>
                    <a:cubicBezTo>
                      <a:pt x="15" y="221"/>
                      <a:pt x="15" y="221"/>
                      <a:pt x="15" y="221"/>
                    </a:cubicBezTo>
                    <a:cubicBezTo>
                      <a:pt x="15" y="220"/>
                      <a:pt x="15" y="220"/>
                      <a:pt x="15" y="220"/>
                    </a:cubicBezTo>
                    <a:cubicBezTo>
                      <a:pt x="15" y="220"/>
                      <a:pt x="15" y="220"/>
                      <a:pt x="15" y="220"/>
                    </a:cubicBezTo>
                    <a:cubicBezTo>
                      <a:pt x="15" y="220"/>
                      <a:pt x="16" y="220"/>
                      <a:pt x="16" y="220"/>
                    </a:cubicBezTo>
                    <a:cubicBezTo>
                      <a:pt x="16" y="220"/>
                      <a:pt x="16" y="220"/>
                      <a:pt x="16" y="220"/>
                    </a:cubicBezTo>
                    <a:cubicBezTo>
                      <a:pt x="16" y="220"/>
                      <a:pt x="16" y="220"/>
                      <a:pt x="17" y="220"/>
                    </a:cubicBezTo>
                    <a:cubicBezTo>
                      <a:pt x="16" y="220"/>
                      <a:pt x="16" y="220"/>
                      <a:pt x="16" y="220"/>
                    </a:cubicBezTo>
                    <a:cubicBezTo>
                      <a:pt x="17" y="220"/>
                      <a:pt x="17" y="220"/>
                      <a:pt x="17" y="220"/>
                    </a:cubicBezTo>
                    <a:cubicBezTo>
                      <a:pt x="17" y="220"/>
                      <a:pt x="17" y="220"/>
                      <a:pt x="17" y="219"/>
                    </a:cubicBezTo>
                    <a:cubicBezTo>
                      <a:pt x="17" y="219"/>
                      <a:pt x="18" y="219"/>
                      <a:pt x="18" y="219"/>
                    </a:cubicBezTo>
                    <a:cubicBezTo>
                      <a:pt x="18" y="219"/>
                      <a:pt x="18" y="218"/>
                      <a:pt x="19" y="218"/>
                    </a:cubicBezTo>
                    <a:cubicBezTo>
                      <a:pt x="19" y="218"/>
                      <a:pt x="19" y="218"/>
                      <a:pt x="19" y="218"/>
                    </a:cubicBezTo>
                    <a:cubicBezTo>
                      <a:pt x="20" y="217"/>
                      <a:pt x="20" y="217"/>
                      <a:pt x="20" y="216"/>
                    </a:cubicBezTo>
                    <a:cubicBezTo>
                      <a:pt x="20" y="216"/>
                      <a:pt x="21" y="216"/>
                      <a:pt x="21" y="216"/>
                    </a:cubicBezTo>
                    <a:cubicBezTo>
                      <a:pt x="21" y="216"/>
                      <a:pt x="21" y="216"/>
                      <a:pt x="22" y="215"/>
                    </a:cubicBezTo>
                    <a:cubicBezTo>
                      <a:pt x="22" y="216"/>
                      <a:pt x="22" y="216"/>
                      <a:pt x="22" y="216"/>
                    </a:cubicBezTo>
                    <a:cubicBezTo>
                      <a:pt x="22" y="216"/>
                      <a:pt x="21" y="216"/>
                      <a:pt x="21" y="217"/>
                    </a:cubicBezTo>
                    <a:cubicBezTo>
                      <a:pt x="21" y="217"/>
                      <a:pt x="21" y="217"/>
                      <a:pt x="21" y="218"/>
                    </a:cubicBezTo>
                    <a:cubicBezTo>
                      <a:pt x="21" y="218"/>
                      <a:pt x="21" y="218"/>
                      <a:pt x="21" y="218"/>
                    </a:cubicBezTo>
                    <a:cubicBezTo>
                      <a:pt x="21" y="218"/>
                      <a:pt x="22" y="218"/>
                      <a:pt x="22" y="218"/>
                    </a:cubicBezTo>
                    <a:cubicBezTo>
                      <a:pt x="22" y="217"/>
                      <a:pt x="22" y="217"/>
                      <a:pt x="23" y="216"/>
                    </a:cubicBezTo>
                    <a:cubicBezTo>
                      <a:pt x="23" y="216"/>
                      <a:pt x="22" y="215"/>
                      <a:pt x="22" y="215"/>
                    </a:cubicBezTo>
                    <a:cubicBezTo>
                      <a:pt x="22" y="215"/>
                      <a:pt x="22" y="215"/>
                      <a:pt x="22" y="215"/>
                    </a:cubicBezTo>
                    <a:cubicBezTo>
                      <a:pt x="23" y="215"/>
                      <a:pt x="23" y="215"/>
                      <a:pt x="23" y="215"/>
                    </a:cubicBezTo>
                    <a:cubicBezTo>
                      <a:pt x="23" y="215"/>
                      <a:pt x="23" y="215"/>
                      <a:pt x="24" y="214"/>
                    </a:cubicBezTo>
                    <a:cubicBezTo>
                      <a:pt x="24" y="214"/>
                      <a:pt x="24" y="214"/>
                      <a:pt x="24" y="214"/>
                    </a:cubicBezTo>
                    <a:cubicBezTo>
                      <a:pt x="25" y="214"/>
                      <a:pt x="25" y="214"/>
                      <a:pt x="25" y="214"/>
                    </a:cubicBezTo>
                    <a:cubicBezTo>
                      <a:pt x="26" y="213"/>
                      <a:pt x="26" y="213"/>
                      <a:pt x="26" y="212"/>
                    </a:cubicBezTo>
                    <a:cubicBezTo>
                      <a:pt x="26" y="212"/>
                      <a:pt x="26" y="212"/>
                      <a:pt x="26" y="212"/>
                    </a:cubicBezTo>
                    <a:cubicBezTo>
                      <a:pt x="26" y="212"/>
                      <a:pt x="27" y="212"/>
                      <a:pt x="27" y="212"/>
                    </a:cubicBezTo>
                    <a:cubicBezTo>
                      <a:pt x="27" y="212"/>
                      <a:pt x="27" y="212"/>
                      <a:pt x="27" y="211"/>
                    </a:cubicBezTo>
                    <a:cubicBezTo>
                      <a:pt x="27" y="211"/>
                      <a:pt x="27" y="211"/>
                      <a:pt x="27" y="211"/>
                    </a:cubicBezTo>
                    <a:cubicBezTo>
                      <a:pt x="27" y="211"/>
                      <a:pt x="27" y="211"/>
                      <a:pt x="28" y="211"/>
                    </a:cubicBezTo>
                    <a:cubicBezTo>
                      <a:pt x="28" y="211"/>
                      <a:pt x="28" y="211"/>
                      <a:pt x="28" y="211"/>
                    </a:cubicBezTo>
                    <a:cubicBezTo>
                      <a:pt x="28" y="212"/>
                      <a:pt x="28" y="212"/>
                      <a:pt x="28" y="212"/>
                    </a:cubicBezTo>
                    <a:cubicBezTo>
                      <a:pt x="28" y="212"/>
                      <a:pt x="28" y="212"/>
                      <a:pt x="28" y="211"/>
                    </a:cubicBezTo>
                    <a:cubicBezTo>
                      <a:pt x="29" y="211"/>
                      <a:pt x="29" y="211"/>
                      <a:pt x="29" y="211"/>
                    </a:cubicBezTo>
                    <a:cubicBezTo>
                      <a:pt x="29" y="211"/>
                      <a:pt x="29" y="211"/>
                      <a:pt x="28" y="211"/>
                    </a:cubicBezTo>
                    <a:cubicBezTo>
                      <a:pt x="29" y="210"/>
                      <a:pt x="29" y="210"/>
                      <a:pt x="29" y="210"/>
                    </a:cubicBezTo>
                    <a:cubicBezTo>
                      <a:pt x="29" y="210"/>
                      <a:pt x="29" y="210"/>
                      <a:pt x="29" y="210"/>
                    </a:cubicBezTo>
                    <a:cubicBezTo>
                      <a:pt x="28" y="210"/>
                      <a:pt x="28" y="210"/>
                      <a:pt x="27" y="210"/>
                    </a:cubicBezTo>
                    <a:cubicBezTo>
                      <a:pt x="27" y="210"/>
                      <a:pt x="27" y="210"/>
                      <a:pt x="27" y="210"/>
                    </a:cubicBezTo>
                    <a:cubicBezTo>
                      <a:pt x="27" y="210"/>
                      <a:pt x="28" y="210"/>
                      <a:pt x="28" y="209"/>
                    </a:cubicBezTo>
                    <a:cubicBezTo>
                      <a:pt x="28" y="209"/>
                      <a:pt x="29" y="209"/>
                      <a:pt x="29" y="208"/>
                    </a:cubicBezTo>
                    <a:cubicBezTo>
                      <a:pt x="30" y="208"/>
                      <a:pt x="31" y="207"/>
                      <a:pt x="31" y="207"/>
                    </a:cubicBezTo>
                    <a:cubicBezTo>
                      <a:pt x="32" y="207"/>
                      <a:pt x="32" y="207"/>
                      <a:pt x="32" y="207"/>
                    </a:cubicBezTo>
                    <a:cubicBezTo>
                      <a:pt x="32" y="206"/>
                      <a:pt x="32" y="206"/>
                      <a:pt x="31" y="206"/>
                    </a:cubicBezTo>
                    <a:cubicBezTo>
                      <a:pt x="31" y="206"/>
                      <a:pt x="31" y="206"/>
                      <a:pt x="31" y="206"/>
                    </a:cubicBezTo>
                    <a:cubicBezTo>
                      <a:pt x="31" y="206"/>
                      <a:pt x="31" y="206"/>
                      <a:pt x="31" y="206"/>
                    </a:cubicBezTo>
                    <a:cubicBezTo>
                      <a:pt x="32" y="206"/>
                      <a:pt x="32" y="206"/>
                      <a:pt x="32" y="205"/>
                    </a:cubicBezTo>
                    <a:cubicBezTo>
                      <a:pt x="32" y="205"/>
                      <a:pt x="32" y="205"/>
                      <a:pt x="33" y="205"/>
                    </a:cubicBezTo>
                    <a:cubicBezTo>
                      <a:pt x="33" y="205"/>
                      <a:pt x="33" y="205"/>
                      <a:pt x="33" y="205"/>
                    </a:cubicBezTo>
                    <a:cubicBezTo>
                      <a:pt x="33" y="205"/>
                      <a:pt x="34" y="205"/>
                      <a:pt x="34" y="205"/>
                    </a:cubicBezTo>
                    <a:cubicBezTo>
                      <a:pt x="34" y="205"/>
                      <a:pt x="34" y="205"/>
                      <a:pt x="34" y="205"/>
                    </a:cubicBezTo>
                    <a:cubicBezTo>
                      <a:pt x="34" y="205"/>
                      <a:pt x="34" y="204"/>
                      <a:pt x="34" y="204"/>
                    </a:cubicBezTo>
                    <a:cubicBezTo>
                      <a:pt x="34" y="204"/>
                      <a:pt x="34" y="204"/>
                      <a:pt x="34" y="204"/>
                    </a:cubicBezTo>
                    <a:cubicBezTo>
                      <a:pt x="34" y="204"/>
                      <a:pt x="34" y="204"/>
                      <a:pt x="35" y="203"/>
                    </a:cubicBezTo>
                    <a:cubicBezTo>
                      <a:pt x="35" y="203"/>
                      <a:pt x="34" y="203"/>
                      <a:pt x="34" y="203"/>
                    </a:cubicBezTo>
                    <a:cubicBezTo>
                      <a:pt x="35" y="203"/>
                      <a:pt x="35" y="202"/>
                      <a:pt x="35" y="202"/>
                    </a:cubicBezTo>
                    <a:cubicBezTo>
                      <a:pt x="35" y="202"/>
                      <a:pt x="35" y="202"/>
                      <a:pt x="35" y="202"/>
                    </a:cubicBezTo>
                    <a:cubicBezTo>
                      <a:pt x="35" y="202"/>
                      <a:pt x="35" y="203"/>
                      <a:pt x="35" y="203"/>
                    </a:cubicBezTo>
                    <a:cubicBezTo>
                      <a:pt x="36" y="203"/>
                      <a:pt x="36" y="203"/>
                      <a:pt x="36" y="203"/>
                    </a:cubicBezTo>
                    <a:cubicBezTo>
                      <a:pt x="36" y="202"/>
                      <a:pt x="37" y="202"/>
                      <a:pt x="37" y="202"/>
                    </a:cubicBezTo>
                    <a:cubicBezTo>
                      <a:pt x="37" y="201"/>
                      <a:pt x="37" y="201"/>
                      <a:pt x="37" y="201"/>
                    </a:cubicBezTo>
                    <a:cubicBezTo>
                      <a:pt x="38" y="201"/>
                      <a:pt x="38" y="201"/>
                      <a:pt x="38" y="201"/>
                    </a:cubicBezTo>
                    <a:cubicBezTo>
                      <a:pt x="38" y="200"/>
                      <a:pt x="38" y="200"/>
                      <a:pt x="38" y="200"/>
                    </a:cubicBezTo>
                    <a:cubicBezTo>
                      <a:pt x="39" y="200"/>
                      <a:pt x="39" y="200"/>
                      <a:pt x="39" y="199"/>
                    </a:cubicBezTo>
                    <a:cubicBezTo>
                      <a:pt x="39" y="200"/>
                      <a:pt x="39" y="200"/>
                      <a:pt x="39" y="200"/>
                    </a:cubicBezTo>
                    <a:cubicBezTo>
                      <a:pt x="40" y="199"/>
                      <a:pt x="40" y="199"/>
                      <a:pt x="40" y="199"/>
                    </a:cubicBezTo>
                    <a:cubicBezTo>
                      <a:pt x="40" y="199"/>
                      <a:pt x="41" y="198"/>
                      <a:pt x="41" y="198"/>
                    </a:cubicBezTo>
                    <a:cubicBezTo>
                      <a:pt x="41" y="198"/>
                      <a:pt x="41" y="197"/>
                      <a:pt x="41" y="197"/>
                    </a:cubicBezTo>
                    <a:cubicBezTo>
                      <a:pt x="41" y="197"/>
                      <a:pt x="40" y="197"/>
                      <a:pt x="40" y="197"/>
                    </a:cubicBezTo>
                    <a:cubicBezTo>
                      <a:pt x="40" y="197"/>
                      <a:pt x="40" y="198"/>
                      <a:pt x="40" y="198"/>
                    </a:cubicBezTo>
                    <a:cubicBezTo>
                      <a:pt x="40" y="198"/>
                      <a:pt x="39" y="198"/>
                      <a:pt x="39" y="198"/>
                    </a:cubicBezTo>
                    <a:cubicBezTo>
                      <a:pt x="40" y="197"/>
                      <a:pt x="40" y="197"/>
                      <a:pt x="40" y="196"/>
                    </a:cubicBezTo>
                    <a:cubicBezTo>
                      <a:pt x="41" y="196"/>
                      <a:pt x="41" y="196"/>
                      <a:pt x="41" y="196"/>
                    </a:cubicBezTo>
                    <a:cubicBezTo>
                      <a:pt x="42" y="195"/>
                      <a:pt x="42" y="195"/>
                      <a:pt x="42" y="195"/>
                    </a:cubicBezTo>
                    <a:cubicBezTo>
                      <a:pt x="42" y="195"/>
                      <a:pt x="42" y="195"/>
                      <a:pt x="42" y="195"/>
                    </a:cubicBezTo>
                    <a:cubicBezTo>
                      <a:pt x="42" y="195"/>
                      <a:pt x="43" y="195"/>
                      <a:pt x="43" y="195"/>
                    </a:cubicBezTo>
                    <a:cubicBezTo>
                      <a:pt x="43" y="194"/>
                      <a:pt x="43" y="194"/>
                      <a:pt x="43" y="193"/>
                    </a:cubicBezTo>
                    <a:cubicBezTo>
                      <a:pt x="44" y="193"/>
                      <a:pt x="44" y="193"/>
                      <a:pt x="44" y="193"/>
                    </a:cubicBezTo>
                    <a:cubicBezTo>
                      <a:pt x="44" y="192"/>
                      <a:pt x="44" y="192"/>
                      <a:pt x="44" y="192"/>
                    </a:cubicBezTo>
                    <a:cubicBezTo>
                      <a:pt x="45" y="192"/>
                      <a:pt x="45" y="192"/>
                      <a:pt x="45" y="192"/>
                    </a:cubicBezTo>
                    <a:cubicBezTo>
                      <a:pt x="45" y="191"/>
                      <a:pt x="45" y="191"/>
                      <a:pt x="45" y="191"/>
                    </a:cubicBezTo>
                    <a:cubicBezTo>
                      <a:pt x="45" y="191"/>
                      <a:pt x="46" y="191"/>
                      <a:pt x="46" y="191"/>
                    </a:cubicBezTo>
                    <a:cubicBezTo>
                      <a:pt x="46" y="191"/>
                      <a:pt x="46" y="191"/>
                      <a:pt x="46" y="191"/>
                    </a:cubicBezTo>
                    <a:cubicBezTo>
                      <a:pt x="46" y="191"/>
                      <a:pt x="47" y="191"/>
                      <a:pt x="47" y="191"/>
                    </a:cubicBezTo>
                    <a:cubicBezTo>
                      <a:pt x="47" y="191"/>
                      <a:pt x="47" y="190"/>
                      <a:pt x="47" y="190"/>
                    </a:cubicBezTo>
                    <a:cubicBezTo>
                      <a:pt x="47" y="190"/>
                      <a:pt x="47" y="190"/>
                      <a:pt x="48" y="190"/>
                    </a:cubicBezTo>
                    <a:cubicBezTo>
                      <a:pt x="48" y="190"/>
                      <a:pt x="48" y="190"/>
                      <a:pt x="48" y="189"/>
                    </a:cubicBezTo>
                    <a:cubicBezTo>
                      <a:pt x="48" y="189"/>
                      <a:pt x="48" y="189"/>
                      <a:pt x="48" y="189"/>
                    </a:cubicBezTo>
                    <a:cubicBezTo>
                      <a:pt x="48" y="189"/>
                      <a:pt x="48" y="189"/>
                      <a:pt x="49" y="189"/>
                    </a:cubicBezTo>
                    <a:cubicBezTo>
                      <a:pt x="49" y="188"/>
                      <a:pt x="49" y="188"/>
                      <a:pt x="49" y="188"/>
                    </a:cubicBezTo>
                    <a:cubicBezTo>
                      <a:pt x="49" y="188"/>
                      <a:pt x="49" y="188"/>
                      <a:pt x="49" y="188"/>
                    </a:cubicBezTo>
                    <a:cubicBezTo>
                      <a:pt x="50" y="188"/>
                      <a:pt x="50" y="188"/>
                      <a:pt x="51" y="188"/>
                    </a:cubicBezTo>
                    <a:cubicBezTo>
                      <a:pt x="51" y="187"/>
                      <a:pt x="51" y="187"/>
                      <a:pt x="51" y="187"/>
                    </a:cubicBezTo>
                    <a:cubicBezTo>
                      <a:pt x="51" y="187"/>
                      <a:pt x="51" y="187"/>
                      <a:pt x="51" y="187"/>
                    </a:cubicBezTo>
                    <a:cubicBezTo>
                      <a:pt x="51" y="187"/>
                      <a:pt x="51" y="187"/>
                      <a:pt x="52" y="187"/>
                    </a:cubicBezTo>
                    <a:cubicBezTo>
                      <a:pt x="52" y="187"/>
                      <a:pt x="52" y="187"/>
                      <a:pt x="52" y="187"/>
                    </a:cubicBezTo>
                    <a:cubicBezTo>
                      <a:pt x="52" y="187"/>
                      <a:pt x="52" y="186"/>
                      <a:pt x="52" y="186"/>
                    </a:cubicBezTo>
                    <a:cubicBezTo>
                      <a:pt x="53" y="186"/>
                      <a:pt x="53" y="186"/>
                      <a:pt x="53" y="186"/>
                    </a:cubicBezTo>
                    <a:cubicBezTo>
                      <a:pt x="53" y="186"/>
                      <a:pt x="53" y="186"/>
                      <a:pt x="53" y="186"/>
                    </a:cubicBezTo>
                    <a:cubicBezTo>
                      <a:pt x="53" y="185"/>
                      <a:pt x="53" y="185"/>
                      <a:pt x="53" y="185"/>
                    </a:cubicBezTo>
                    <a:cubicBezTo>
                      <a:pt x="53" y="185"/>
                      <a:pt x="53" y="185"/>
                      <a:pt x="53" y="185"/>
                    </a:cubicBezTo>
                    <a:cubicBezTo>
                      <a:pt x="53" y="185"/>
                      <a:pt x="52" y="185"/>
                      <a:pt x="52" y="185"/>
                    </a:cubicBezTo>
                    <a:cubicBezTo>
                      <a:pt x="52" y="185"/>
                      <a:pt x="52" y="185"/>
                      <a:pt x="52" y="185"/>
                    </a:cubicBezTo>
                    <a:cubicBezTo>
                      <a:pt x="53" y="184"/>
                      <a:pt x="53" y="184"/>
                      <a:pt x="53" y="184"/>
                    </a:cubicBezTo>
                    <a:cubicBezTo>
                      <a:pt x="53" y="184"/>
                      <a:pt x="54" y="183"/>
                      <a:pt x="54" y="183"/>
                    </a:cubicBezTo>
                    <a:cubicBezTo>
                      <a:pt x="54" y="183"/>
                      <a:pt x="54" y="183"/>
                      <a:pt x="54" y="183"/>
                    </a:cubicBezTo>
                    <a:cubicBezTo>
                      <a:pt x="54" y="183"/>
                      <a:pt x="54" y="183"/>
                      <a:pt x="54" y="183"/>
                    </a:cubicBezTo>
                    <a:cubicBezTo>
                      <a:pt x="54" y="183"/>
                      <a:pt x="54" y="183"/>
                      <a:pt x="54" y="183"/>
                    </a:cubicBezTo>
                    <a:cubicBezTo>
                      <a:pt x="54" y="183"/>
                      <a:pt x="53" y="183"/>
                      <a:pt x="53" y="183"/>
                    </a:cubicBezTo>
                    <a:cubicBezTo>
                      <a:pt x="53" y="183"/>
                      <a:pt x="53" y="183"/>
                      <a:pt x="53" y="183"/>
                    </a:cubicBezTo>
                    <a:cubicBezTo>
                      <a:pt x="54" y="183"/>
                      <a:pt x="54" y="182"/>
                      <a:pt x="55" y="182"/>
                    </a:cubicBezTo>
                    <a:cubicBezTo>
                      <a:pt x="55" y="182"/>
                      <a:pt x="55" y="182"/>
                      <a:pt x="55" y="181"/>
                    </a:cubicBezTo>
                    <a:cubicBezTo>
                      <a:pt x="56" y="181"/>
                      <a:pt x="56" y="181"/>
                      <a:pt x="57" y="181"/>
                    </a:cubicBezTo>
                    <a:cubicBezTo>
                      <a:pt x="57" y="180"/>
                      <a:pt x="57" y="180"/>
                      <a:pt x="57" y="180"/>
                    </a:cubicBezTo>
                    <a:cubicBezTo>
                      <a:pt x="58" y="179"/>
                      <a:pt x="58" y="179"/>
                      <a:pt x="58" y="179"/>
                    </a:cubicBezTo>
                    <a:cubicBezTo>
                      <a:pt x="58" y="179"/>
                      <a:pt x="59" y="178"/>
                      <a:pt x="59" y="178"/>
                    </a:cubicBezTo>
                    <a:cubicBezTo>
                      <a:pt x="59" y="177"/>
                      <a:pt x="59" y="177"/>
                      <a:pt x="59" y="177"/>
                    </a:cubicBezTo>
                    <a:cubicBezTo>
                      <a:pt x="58" y="177"/>
                      <a:pt x="58" y="177"/>
                      <a:pt x="58" y="177"/>
                    </a:cubicBezTo>
                    <a:cubicBezTo>
                      <a:pt x="58" y="177"/>
                      <a:pt x="58" y="177"/>
                      <a:pt x="58" y="177"/>
                    </a:cubicBezTo>
                    <a:cubicBezTo>
                      <a:pt x="57" y="177"/>
                      <a:pt x="57" y="176"/>
                      <a:pt x="57" y="176"/>
                    </a:cubicBezTo>
                    <a:cubicBezTo>
                      <a:pt x="57" y="176"/>
                      <a:pt x="57" y="176"/>
                      <a:pt x="56" y="176"/>
                    </a:cubicBezTo>
                    <a:cubicBezTo>
                      <a:pt x="56" y="177"/>
                      <a:pt x="55" y="177"/>
                      <a:pt x="55" y="177"/>
                    </a:cubicBezTo>
                    <a:cubicBezTo>
                      <a:pt x="55" y="177"/>
                      <a:pt x="55" y="177"/>
                      <a:pt x="55" y="176"/>
                    </a:cubicBezTo>
                    <a:cubicBezTo>
                      <a:pt x="55" y="176"/>
                      <a:pt x="55" y="176"/>
                      <a:pt x="54" y="176"/>
                    </a:cubicBezTo>
                    <a:cubicBezTo>
                      <a:pt x="55" y="175"/>
                      <a:pt x="55" y="175"/>
                      <a:pt x="56" y="175"/>
                    </a:cubicBezTo>
                    <a:cubicBezTo>
                      <a:pt x="56" y="175"/>
                      <a:pt x="56" y="174"/>
                      <a:pt x="56" y="174"/>
                    </a:cubicBezTo>
                    <a:cubicBezTo>
                      <a:pt x="56" y="174"/>
                      <a:pt x="56" y="174"/>
                      <a:pt x="57" y="174"/>
                    </a:cubicBezTo>
                    <a:cubicBezTo>
                      <a:pt x="57" y="174"/>
                      <a:pt x="57" y="173"/>
                      <a:pt x="57" y="173"/>
                    </a:cubicBezTo>
                    <a:cubicBezTo>
                      <a:pt x="56" y="173"/>
                      <a:pt x="56" y="173"/>
                      <a:pt x="56" y="173"/>
                    </a:cubicBezTo>
                    <a:cubicBezTo>
                      <a:pt x="56" y="173"/>
                      <a:pt x="57" y="173"/>
                      <a:pt x="57" y="173"/>
                    </a:cubicBezTo>
                    <a:cubicBezTo>
                      <a:pt x="57" y="173"/>
                      <a:pt x="58" y="173"/>
                      <a:pt x="58" y="172"/>
                    </a:cubicBezTo>
                    <a:cubicBezTo>
                      <a:pt x="58" y="172"/>
                      <a:pt x="59" y="172"/>
                      <a:pt x="59" y="171"/>
                    </a:cubicBezTo>
                    <a:cubicBezTo>
                      <a:pt x="59" y="171"/>
                      <a:pt x="60" y="171"/>
                      <a:pt x="60" y="171"/>
                    </a:cubicBezTo>
                    <a:cubicBezTo>
                      <a:pt x="61" y="171"/>
                      <a:pt x="61" y="171"/>
                      <a:pt x="61" y="170"/>
                    </a:cubicBezTo>
                    <a:cubicBezTo>
                      <a:pt x="61" y="170"/>
                      <a:pt x="61" y="171"/>
                      <a:pt x="61" y="171"/>
                    </a:cubicBezTo>
                    <a:cubicBezTo>
                      <a:pt x="62" y="171"/>
                      <a:pt x="62" y="171"/>
                      <a:pt x="62" y="171"/>
                    </a:cubicBezTo>
                    <a:cubicBezTo>
                      <a:pt x="62" y="171"/>
                      <a:pt x="62" y="171"/>
                      <a:pt x="62" y="171"/>
                    </a:cubicBezTo>
                    <a:cubicBezTo>
                      <a:pt x="63" y="170"/>
                      <a:pt x="63" y="170"/>
                      <a:pt x="63" y="169"/>
                    </a:cubicBezTo>
                    <a:cubicBezTo>
                      <a:pt x="63" y="169"/>
                      <a:pt x="63" y="169"/>
                      <a:pt x="63" y="169"/>
                    </a:cubicBezTo>
                    <a:cubicBezTo>
                      <a:pt x="63" y="169"/>
                      <a:pt x="62" y="169"/>
                      <a:pt x="62" y="169"/>
                    </a:cubicBezTo>
                    <a:cubicBezTo>
                      <a:pt x="62" y="169"/>
                      <a:pt x="62" y="169"/>
                      <a:pt x="62" y="169"/>
                    </a:cubicBezTo>
                    <a:cubicBezTo>
                      <a:pt x="62" y="169"/>
                      <a:pt x="62" y="169"/>
                      <a:pt x="62" y="169"/>
                    </a:cubicBezTo>
                    <a:cubicBezTo>
                      <a:pt x="63" y="169"/>
                      <a:pt x="63" y="169"/>
                      <a:pt x="63" y="169"/>
                    </a:cubicBezTo>
                    <a:cubicBezTo>
                      <a:pt x="64" y="168"/>
                      <a:pt x="65" y="168"/>
                      <a:pt x="65" y="167"/>
                    </a:cubicBezTo>
                    <a:cubicBezTo>
                      <a:pt x="65" y="167"/>
                      <a:pt x="65" y="167"/>
                      <a:pt x="65" y="166"/>
                    </a:cubicBezTo>
                    <a:cubicBezTo>
                      <a:pt x="65" y="166"/>
                      <a:pt x="65" y="166"/>
                      <a:pt x="64" y="166"/>
                    </a:cubicBezTo>
                    <a:cubicBezTo>
                      <a:pt x="64" y="166"/>
                      <a:pt x="63" y="166"/>
                      <a:pt x="62" y="166"/>
                    </a:cubicBezTo>
                    <a:cubicBezTo>
                      <a:pt x="62" y="166"/>
                      <a:pt x="62" y="166"/>
                      <a:pt x="62" y="166"/>
                    </a:cubicBezTo>
                    <a:cubicBezTo>
                      <a:pt x="62" y="166"/>
                      <a:pt x="62" y="166"/>
                      <a:pt x="61" y="167"/>
                    </a:cubicBezTo>
                    <a:cubicBezTo>
                      <a:pt x="61" y="167"/>
                      <a:pt x="61" y="167"/>
                      <a:pt x="61" y="166"/>
                    </a:cubicBezTo>
                    <a:cubicBezTo>
                      <a:pt x="61" y="166"/>
                      <a:pt x="62" y="166"/>
                      <a:pt x="62" y="166"/>
                    </a:cubicBezTo>
                    <a:cubicBezTo>
                      <a:pt x="62" y="166"/>
                      <a:pt x="63" y="165"/>
                      <a:pt x="63" y="165"/>
                    </a:cubicBezTo>
                    <a:cubicBezTo>
                      <a:pt x="64" y="165"/>
                      <a:pt x="64" y="165"/>
                      <a:pt x="64" y="165"/>
                    </a:cubicBezTo>
                    <a:cubicBezTo>
                      <a:pt x="65" y="165"/>
                      <a:pt x="65" y="165"/>
                      <a:pt x="66" y="164"/>
                    </a:cubicBezTo>
                    <a:cubicBezTo>
                      <a:pt x="66" y="164"/>
                      <a:pt x="66" y="164"/>
                      <a:pt x="66" y="163"/>
                    </a:cubicBezTo>
                    <a:cubicBezTo>
                      <a:pt x="66" y="163"/>
                      <a:pt x="66" y="163"/>
                      <a:pt x="66" y="163"/>
                    </a:cubicBezTo>
                    <a:cubicBezTo>
                      <a:pt x="67" y="162"/>
                      <a:pt x="68" y="162"/>
                      <a:pt x="68" y="161"/>
                    </a:cubicBezTo>
                    <a:cubicBezTo>
                      <a:pt x="69" y="161"/>
                      <a:pt x="69" y="160"/>
                      <a:pt x="69" y="160"/>
                    </a:cubicBezTo>
                    <a:cubicBezTo>
                      <a:pt x="70" y="160"/>
                      <a:pt x="70" y="160"/>
                      <a:pt x="70" y="159"/>
                    </a:cubicBezTo>
                    <a:cubicBezTo>
                      <a:pt x="70" y="159"/>
                      <a:pt x="71" y="159"/>
                      <a:pt x="71" y="159"/>
                    </a:cubicBezTo>
                    <a:cubicBezTo>
                      <a:pt x="71" y="159"/>
                      <a:pt x="71" y="159"/>
                      <a:pt x="70" y="158"/>
                    </a:cubicBezTo>
                    <a:cubicBezTo>
                      <a:pt x="71" y="158"/>
                      <a:pt x="72" y="157"/>
                      <a:pt x="72" y="156"/>
                    </a:cubicBezTo>
                    <a:cubicBezTo>
                      <a:pt x="73" y="156"/>
                      <a:pt x="74" y="156"/>
                      <a:pt x="74" y="155"/>
                    </a:cubicBezTo>
                    <a:cubicBezTo>
                      <a:pt x="75" y="155"/>
                      <a:pt x="75" y="154"/>
                      <a:pt x="76" y="153"/>
                    </a:cubicBezTo>
                    <a:cubicBezTo>
                      <a:pt x="76" y="153"/>
                      <a:pt x="77" y="153"/>
                      <a:pt x="77" y="152"/>
                    </a:cubicBezTo>
                    <a:cubicBezTo>
                      <a:pt x="78" y="152"/>
                      <a:pt x="78" y="151"/>
                      <a:pt x="79" y="150"/>
                    </a:cubicBezTo>
                    <a:cubicBezTo>
                      <a:pt x="78" y="150"/>
                      <a:pt x="78" y="151"/>
                      <a:pt x="78" y="151"/>
                    </a:cubicBezTo>
                    <a:cubicBezTo>
                      <a:pt x="78" y="152"/>
                      <a:pt x="79" y="152"/>
                      <a:pt x="79" y="152"/>
                    </a:cubicBezTo>
                    <a:cubicBezTo>
                      <a:pt x="79" y="152"/>
                      <a:pt x="79" y="152"/>
                      <a:pt x="79" y="152"/>
                    </a:cubicBezTo>
                    <a:cubicBezTo>
                      <a:pt x="80" y="152"/>
                      <a:pt x="80" y="152"/>
                      <a:pt x="80" y="152"/>
                    </a:cubicBezTo>
                    <a:cubicBezTo>
                      <a:pt x="80" y="152"/>
                      <a:pt x="81" y="152"/>
                      <a:pt x="81" y="152"/>
                    </a:cubicBezTo>
                    <a:cubicBezTo>
                      <a:pt x="81" y="151"/>
                      <a:pt x="81" y="151"/>
                      <a:pt x="82" y="150"/>
                    </a:cubicBezTo>
                    <a:cubicBezTo>
                      <a:pt x="82" y="150"/>
                      <a:pt x="82" y="150"/>
                      <a:pt x="83" y="150"/>
                    </a:cubicBezTo>
                    <a:cubicBezTo>
                      <a:pt x="83" y="149"/>
                      <a:pt x="84" y="149"/>
                      <a:pt x="85" y="148"/>
                    </a:cubicBezTo>
                    <a:cubicBezTo>
                      <a:pt x="85" y="148"/>
                      <a:pt x="85" y="148"/>
                      <a:pt x="85" y="147"/>
                    </a:cubicBezTo>
                    <a:cubicBezTo>
                      <a:pt x="85" y="148"/>
                      <a:pt x="85" y="148"/>
                      <a:pt x="85" y="148"/>
                    </a:cubicBezTo>
                    <a:cubicBezTo>
                      <a:pt x="85" y="149"/>
                      <a:pt x="84" y="149"/>
                      <a:pt x="84" y="150"/>
                    </a:cubicBezTo>
                    <a:cubicBezTo>
                      <a:pt x="83" y="150"/>
                      <a:pt x="83" y="150"/>
                      <a:pt x="82" y="150"/>
                    </a:cubicBezTo>
                    <a:cubicBezTo>
                      <a:pt x="82" y="151"/>
                      <a:pt x="81" y="152"/>
                      <a:pt x="81" y="153"/>
                    </a:cubicBezTo>
                    <a:cubicBezTo>
                      <a:pt x="81" y="153"/>
                      <a:pt x="81" y="153"/>
                      <a:pt x="81" y="153"/>
                    </a:cubicBezTo>
                    <a:cubicBezTo>
                      <a:pt x="81" y="154"/>
                      <a:pt x="82" y="154"/>
                      <a:pt x="82" y="154"/>
                    </a:cubicBezTo>
                    <a:cubicBezTo>
                      <a:pt x="83" y="154"/>
                      <a:pt x="83" y="154"/>
                      <a:pt x="83" y="155"/>
                    </a:cubicBezTo>
                    <a:cubicBezTo>
                      <a:pt x="83" y="155"/>
                      <a:pt x="82" y="155"/>
                      <a:pt x="82" y="155"/>
                    </a:cubicBezTo>
                    <a:cubicBezTo>
                      <a:pt x="81" y="155"/>
                      <a:pt x="81" y="155"/>
                      <a:pt x="81" y="155"/>
                    </a:cubicBezTo>
                    <a:cubicBezTo>
                      <a:pt x="81" y="155"/>
                      <a:pt x="81" y="155"/>
                      <a:pt x="80" y="155"/>
                    </a:cubicBezTo>
                    <a:cubicBezTo>
                      <a:pt x="80" y="155"/>
                      <a:pt x="80" y="156"/>
                      <a:pt x="80" y="156"/>
                    </a:cubicBezTo>
                    <a:cubicBezTo>
                      <a:pt x="79" y="156"/>
                      <a:pt x="79" y="156"/>
                      <a:pt x="78" y="156"/>
                    </a:cubicBezTo>
                    <a:cubicBezTo>
                      <a:pt x="78" y="155"/>
                      <a:pt x="78" y="155"/>
                      <a:pt x="78" y="155"/>
                    </a:cubicBezTo>
                    <a:cubicBezTo>
                      <a:pt x="77" y="155"/>
                      <a:pt x="77" y="156"/>
                      <a:pt x="76" y="156"/>
                    </a:cubicBezTo>
                    <a:cubicBezTo>
                      <a:pt x="76" y="156"/>
                      <a:pt x="76" y="156"/>
                      <a:pt x="75" y="157"/>
                    </a:cubicBezTo>
                    <a:cubicBezTo>
                      <a:pt x="75" y="157"/>
                      <a:pt x="74" y="158"/>
                      <a:pt x="74" y="158"/>
                    </a:cubicBezTo>
                    <a:cubicBezTo>
                      <a:pt x="74" y="158"/>
                      <a:pt x="73" y="158"/>
                      <a:pt x="73" y="159"/>
                    </a:cubicBezTo>
                    <a:cubicBezTo>
                      <a:pt x="72" y="159"/>
                      <a:pt x="72" y="159"/>
                      <a:pt x="72" y="160"/>
                    </a:cubicBezTo>
                    <a:cubicBezTo>
                      <a:pt x="72" y="160"/>
                      <a:pt x="72" y="160"/>
                      <a:pt x="72" y="160"/>
                    </a:cubicBezTo>
                    <a:cubicBezTo>
                      <a:pt x="72" y="160"/>
                      <a:pt x="72" y="161"/>
                      <a:pt x="72" y="161"/>
                    </a:cubicBezTo>
                    <a:cubicBezTo>
                      <a:pt x="72" y="161"/>
                      <a:pt x="72" y="162"/>
                      <a:pt x="72" y="162"/>
                    </a:cubicBezTo>
                    <a:cubicBezTo>
                      <a:pt x="72" y="162"/>
                      <a:pt x="71" y="163"/>
                      <a:pt x="71" y="163"/>
                    </a:cubicBezTo>
                    <a:cubicBezTo>
                      <a:pt x="71" y="163"/>
                      <a:pt x="71" y="164"/>
                      <a:pt x="71" y="164"/>
                    </a:cubicBezTo>
                    <a:cubicBezTo>
                      <a:pt x="70" y="165"/>
                      <a:pt x="69" y="166"/>
                      <a:pt x="69" y="167"/>
                    </a:cubicBezTo>
                    <a:cubicBezTo>
                      <a:pt x="68" y="168"/>
                      <a:pt x="68" y="168"/>
                      <a:pt x="68" y="168"/>
                    </a:cubicBezTo>
                    <a:cubicBezTo>
                      <a:pt x="68" y="168"/>
                      <a:pt x="68" y="169"/>
                      <a:pt x="68" y="169"/>
                    </a:cubicBezTo>
                    <a:cubicBezTo>
                      <a:pt x="69" y="169"/>
                      <a:pt x="69" y="169"/>
                      <a:pt x="70" y="169"/>
                    </a:cubicBezTo>
                    <a:cubicBezTo>
                      <a:pt x="70" y="169"/>
                      <a:pt x="70" y="169"/>
                      <a:pt x="70" y="168"/>
                    </a:cubicBezTo>
                    <a:cubicBezTo>
                      <a:pt x="70" y="168"/>
                      <a:pt x="71" y="168"/>
                      <a:pt x="71" y="168"/>
                    </a:cubicBezTo>
                    <a:cubicBezTo>
                      <a:pt x="71" y="168"/>
                      <a:pt x="71" y="168"/>
                      <a:pt x="72" y="167"/>
                    </a:cubicBezTo>
                    <a:cubicBezTo>
                      <a:pt x="72" y="167"/>
                      <a:pt x="72" y="167"/>
                      <a:pt x="72" y="167"/>
                    </a:cubicBezTo>
                    <a:cubicBezTo>
                      <a:pt x="72" y="167"/>
                      <a:pt x="73" y="167"/>
                      <a:pt x="73" y="167"/>
                    </a:cubicBezTo>
                    <a:cubicBezTo>
                      <a:pt x="72" y="168"/>
                      <a:pt x="72" y="169"/>
                      <a:pt x="71" y="169"/>
                    </a:cubicBezTo>
                    <a:cubicBezTo>
                      <a:pt x="71" y="169"/>
                      <a:pt x="71" y="169"/>
                      <a:pt x="70" y="170"/>
                    </a:cubicBezTo>
                    <a:cubicBezTo>
                      <a:pt x="70" y="170"/>
                      <a:pt x="70" y="170"/>
                      <a:pt x="70" y="170"/>
                    </a:cubicBezTo>
                    <a:cubicBezTo>
                      <a:pt x="70" y="170"/>
                      <a:pt x="69" y="171"/>
                      <a:pt x="69" y="171"/>
                    </a:cubicBezTo>
                    <a:cubicBezTo>
                      <a:pt x="69" y="171"/>
                      <a:pt x="68" y="171"/>
                      <a:pt x="68" y="171"/>
                    </a:cubicBezTo>
                    <a:cubicBezTo>
                      <a:pt x="68" y="171"/>
                      <a:pt x="68" y="171"/>
                      <a:pt x="67" y="172"/>
                    </a:cubicBezTo>
                    <a:cubicBezTo>
                      <a:pt x="68" y="172"/>
                      <a:pt x="68" y="172"/>
                      <a:pt x="68" y="172"/>
                    </a:cubicBezTo>
                    <a:cubicBezTo>
                      <a:pt x="67" y="172"/>
                      <a:pt x="67" y="172"/>
                      <a:pt x="67" y="172"/>
                    </a:cubicBezTo>
                    <a:cubicBezTo>
                      <a:pt x="67" y="172"/>
                      <a:pt x="66" y="173"/>
                      <a:pt x="66" y="173"/>
                    </a:cubicBezTo>
                    <a:cubicBezTo>
                      <a:pt x="66" y="173"/>
                      <a:pt x="66" y="173"/>
                      <a:pt x="67" y="174"/>
                    </a:cubicBezTo>
                    <a:cubicBezTo>
                      <a:pt x="67" y="174"/>
                      <a:pt x="68" y="174"/>
                      <a:pt x="69" y="174"/>
                    </a:cubicBezTo>
                    <a:cubicBezTo>
                      <a:pt x="69" y="174"/>
                      <a:pt x="69" y="174"/>
                      <a:pt x="69" y="174"/>
                    </a:cubicBezTo>
                    <a:cubicBezTo>
                      <a:pt x="69" y="173"/>
                      <a:pt x="69" y="173"/>
                      <a:pt x="69" y="173"/>
                    </a:cubicBezTo>
                    <a:cubicBezTo>
                      <a:pt x="69" y="173"/>
                      <a:pt x="70" y="173"/>
                      <a:pt x="70" y="173"/>
                    </a:cubicBezTo>
                    <a:cubicBezTo>
                      <a:pt x="70" y="173"/>
                      <a:pt x="70" y="172"/>
                      <a:pt x="70" y="172"/>
                    </a:cubicBezTo>
                    <a:cubicBezTo>
                      <a:pt x="70" y="172"/>
                      <a:pt x="71" y="172"/>
                      <a:pt x="71" y="172"/>
                    </a:cubicBezTo>
                    <a:cubicBezTo>
                      <a:pt x="71" y="172"/>
                      <a:pt x="71" y="172"/>
                      <a:pt x="71" y="172"/>
                    </a:cubicBezTo>
                    <a:cubicBezTo>
                      <a:pt x="71" y="172"/>
                      <a:pt x="71" y="172"/>
                      <a:pt x="72" y="172"/>
                    </a:cubicBezTo>
                    <a:cubicBezTo>
                      <a:pt x="72" y="172"/>
                      <a:pt x="72" y="172"/>
                      <a:pt x="72" y="171"/>
                    </a:cubicBezTo>
                    <a:cubicBezTo>
                      <a:pt x="72" y="171"/>
                      <a:pt x="72" y="171"/>
                      <a:pt x="72" y="171"/>
                    </a:cubicBezTo>
                    <a:cubicBezTo>
                      <a:pt x="73" y="170"/>
                      <a:pt x="73" y="170"/>
                      <a:pt x="73" y="170"/>
                    </a:cubicBezTo>
                    <a:cubicBezTo>
                      <a:pt x="73" y="170"/>
                      <a:pt x="73" y="169"/>
                      <a:pt x="73" y="169"/>
                    </a:cubicBezTo>
                    <a:cubicBezTo>
                      <a:pt x="73" y="169"/>
                      <a:pt x="73" y="169"/>
                      <a:pt x="73" y="168"/>
                    </a:cubicBezTo>
                    <a:cubicBezTo>
                      <a:pt x="74" y="168"/>
                      <a:pt x="74" y="168"/>
                      <a:pt x="74" y="169"/>
                    </a:cubicBezTo>
                    <a:cubicBezTo>
                      <a:pt x="74" y="169"/>
                      <a:pt x="74" y="169"/>
                      <a:pt x="73" y="169"/>
                    </a:cubicBezTo>
                    <a:cubicBezTo>
                      <a:pt x="74" y="169"/>
                      <a:pt x="74" y="169"/>
                      <a:pt x="74" y="169"/>
                    </a:cubicBezTo>
                    <a:cubicBezTo>
                      <a:pt x="75" y="169"/>
                      <a:pt x="75" y="169"/>
                      <a:pt x="75" y="169"/>
                    </a:cubicBezTo>
                    <a:cubicBezTo>
                      <a:pt x="76" y="168"/>
                      <a:pt x="76" y="168"/>
                      <a:pt x="77" y="167"/>
                    </a:cubicBezTo>
                    <a:cubicBezTo>
                      <a:pt x="77" y="167"/>
                      <a:pt x="77" y="167"/>
                      <a:pt x="78" y="167"/>
                    </a:cubicBezTo>
                    <a:cubicBezTo>
                      <a:pt x="78" y="167"/>
                      <a:pt x="78" y="167"/>
                      <a:pt x="78" y="167"/>
                    </a:cubicBezTo>
                    <a:cubicBezTo>
                      <a:pt x="78" y="167"/>
                      <a:pt x="79" y="166"/>
                      <a:pt x="79" y="166"/>
                    </a:cubicBezTo>
                    <a:cubicBezTo>
                      <a:pt x="79" y="166"/>
                      <a:pt x="79" y="165"/>
                      <a:pt x="79" y="165"/>
                    </a:cubicBezTo>
                    <a:cubicBezTo>
                      <a:pt x="79" y="165"/>
                      <a:pt x="79" y="164"/>
                      <a:pt x="80" y="164"/>
                    </a:cubicBezTo>
                    <a:cubicBezTo>
                      <a:pt x="80" y="164"/>
                      <a:pt x="80" y="164"/>
                      <a:pt x="80" y="164"/>
                    </a:cubicBezTo>
                    <a:cubicBezTo>
                      <a:pt x="80" y="164"/>
                      <a:pt x="80" y="165"/>
                      <a:pt x="79" y="165"/>
                    </a:cubicBezTo>
                    <a:cubicBezTo>
                      <a:pt x="79" y="165"/>
                      <a:pt x="79" y="165"/>
                      <a:pt x="80" y="166"/>
                    </a:cubicBezTo>
                    <a:cubicBezTo>
                      <a:pt x="80" y="165"/>
                      <a:pt x="80" y="165"/>
                      <a:pt x="80" y="165"/>
                    </a:cubicBezTo>
                    <a:cubicBezTo>
                      <a:pt x="80" y="165"/>
                      <a:pt x="81" y="164"/>
                      <a:pt x="81" y="164"/>
                    </a:cubicBezTo>
                    <a:cubicBezTo>
                      <a:pt x="81" y="163"/>
                      <a:pt x="81" y="163"/>
                      <a:pt x="81" y="162"/>
                    </a:cubicBezTo>
                    <a:cubicBezTo>
                      <a:pt x="81" y="162"/>
                      <a:pt x="81" y="162"/>
                      <a:pt x="82" y="162"/>
                    </a:cubicBezTo>
                    <a:cubicBezTo>
                      <a:pt x="82" y="162"/>
                      <a:pt x="82" y="162"/>
                      <a:pt x="82" y="162"/>
                    </a:cubicBezTo>
                    <a:cubicBezTo>
                      <a:pt x="82" y="162"/>
                      <a:pt x="82" y="163"/>
                      <a:pt x="81" y="163"/>
                    </a:cubicBezTo>
                    <a:cubicBezTo>
                      <a:pt x="81" y="163"/>
                      <a:pt x="82" y="163"/>
                      <a:pt x="82" y="163"/>
                    </a:cubicBezTo>
                    <a:cubicBezTo>
                      <a:pt x="82" y="163"/>
                      <a:pt x="82" y="162"/>
                      <a:pt x="83" y="162"/>
                    </a:cubicBezTo>
                    <a:cubicBezTo>
                      <a:pt x="83" y="162"/>
                      <a:pt x="83" y="162"/>
                      <a:pt x="83" y="162"/>
                    </a:cubicBezTo>
                    <a:cubicBezTo>
                      <a:pt x="83" y="162"/>
                      <a:pt x="83" y="163"/>
                      <a:pt x="83" y="163"/>
                    </a:cubicBezTo>
                    <a:cubicBezTo>
                      <a:pt x="84" y="163"/>
                      <a:pt x="84" y="162"/>
                      <a:pt x="84" y="162"/>
                    </a:cubicBezTo>
                    <a:cubicBezTo>
                      <a:pt x="85" y="162"/>
                      <a:pt x="85" y="162"/>
                      <a:pt x="85" y="162"/>
                    </a:cubicBezTo>
                    <a:cubicBezTo>
                      <a:pt x="85" y="162"/>
                      <a:pt x="86" y="162"/>
                      <a:pt x="86" y="162"/>
                    </a:cubicBezTo>
                    <a:cubicBezTo>
                      <a:pt x="86" y="161"/>
                      <a:pt x="86" y="161"/>
                      <a:pt x="86" y="161"/>
                    </a:cubicBezTo>
                    <a:cubicBezTo>
                      <a:pt x="86" y="160"/>
                      <a:pt x="87" y="160"/>
                      <a:pt x="87" y="160"/>
                    </a:cubicBezTo>
                    <a:cubicBezTo>
                      <a:pt x="87" y="160"/>
                      <a:pt x="88" y="159"/>
                      <a:pt x="88" y="159"/>
                    </a:cubicBezTo>
                    <a:cubicBezTo>
                      <a:pt x="88" y="159"/>
                      <a:pt x="87" y="159"/>
                      <a:pt x="87" y="159"/>
                    </a:cubicBezTo>
                    <a:cubicBezTo>
                      <a:pt x="87" y="159"/>
                      <a:pt x="87" y="159"/>
                      <a:pt x="87" y="158"/>
                    </a:cubicBezTo>
                    <a:cubicBezTo>
                      <a:pt x="88" y="158"/>
                      <a:pt x="88" y="157"/>
                      <a:pt x="89" y="157"/>
                    </a:cubicBezTo>
                    <a:cubicBezTo>
                      <a:pt x="89" y="157"/>
                      <a:pt x="89" y="157"/>
                      <a:pt x="89" y="156"/>
                    </a:cubicBezTo>
                    <a:cubicBezTo>
                      <a:pt x="89" y="156"/>
                      <a:pt x="89" y="156"/>
                      <a:pt x="89" y="156"/>
                    </a:cubicBezTo>
                    <a:cubicBezTo>
                      <a:pt x="89" y="156"/>
                      <a:pt x="88" y="156"/>
                      <a:pt x="88" y="156"/>
                    </a:cubicBezTo>
                    <a:cubicBezTo>
                      <a:pt x="88" y="156"/>
                      <a:pt x="87" y="156"/>
                      <a:pt x="87" y="156"/>
                    </a:cubicBezTo>
                    <a:cubicBezTo>
                      <a:pt x="87" y="156"/>
                      <a:pt x="86" y="157"/>
                      <a:pt x="86" y="157"/>
                    </a:cubicBezTo>
                    <a:cubicBezTo>
                      <a:pt x="86" y="156"/>
                      <a:pt x="86" y="156"/>
                      <a:pt x="86" y="156"/>
                    </a:cubicBezTo>
                    <a:cubicBezTo>
                      <a:pt x="86" y="156"/>
                      <a:pt x="87" y="156"/>
                      <a:pt x="87" y="156"/>
                    </a:cubicBezTo>
                    <a:cubicBezTo>
                      <a:pt x="87" y="156"/>
                      <a:pt x="88" y="156"/>
                      <a:pt x="88" y="155"/>
                    </a:cubicBezTo>
                    <a:cubicBezTo>
                      <a:pt x="88" y="155"/>
                      <a:pt x="88" y="155"/>
                      <a:pt x="88" y="155"/>
                    </a:cubicBezTo>
                    <a:cubicBezTo>
                      <a:pt x="88" y="155"/>
                      <a:pt x="88" y="155"/>
                      <a:pt x="88" y="154"/>
                    </a:cubicBezTo>
                    <a:cubicBezTo>
                      <a:pt x="88" y="155"/>
                      <a:pt x="87" y="155"/>
                      <a:pt x="87" y="155"/>
                    </a:cubicBezTo>
                    <a:cubicBezTo>
                      <a:pt x="87" y="155"/>
                      <a:pt x="86" y="155"/>
                      <a:pt x="86" y="155"/>
                    </a:cubicBezTo>
                    <a:cubicBezTo>
                      <a:pt x="86" y="155"/>
                      <a:pt x="86" y="155"/>
                      <a:pt x="86" y="154"/>
                    </a:cubicBezTo>
                    <a:cubicBezTo>
                      <a:pt x="86" y="154"/>
                      <a:pt x="86" y="154"/>
                      <a:pt x="87" y="154"/>
                    </a:cubicBezTo>
                    <a:cubicBezTo>
                      <a:pt x="87" y="154"/>
                      <a:pt x="87" y="153"/>
                      <a:pt x="87" y="153"/>
                    </a:cubicBezTo>
                    <a:cubicBezTo>
                      <a:pt x="88" y="153"/>
                      <a:pt x="88" y="153"/>
                      <a:pt x="88" y="153"/>
                    </a:cubicBezTo>
                    <a:cubicBezTo>
                      <a:pt x="88" y="153"/>
                      <a:pt x="88" y="153"/>
                      <a:pt x="88" y="153"/>
                    </a:cubicBezTo>
                    <a:cubicBezTo>
                      <a:pt x="88" y="153"/>
                      <a:pt x="87" y="152"/>
                      <a:pt x="87" y="152"/>
                    </a:cubicBezTo>
                    <a:cubicBezTo>
                      <a:pt x="88" y="152"/>
                      <a:pt x="88" y="151"/>
                      <a:pt x="89" y="151"/>
                    </a:cubicBezTo>
                    <a:cubicBezTo>
                      <a:pt x="89" y="151"/>
                      <a:pt x="90" y="151"/>
                      <a:pt x="90" y="151"/>
                    </a:cubicBezTo>
                    <a:cubicBezTo>
                      <a:pt x="90" y="151"/>
                      <a:pt x="90" y="151"/>
                      <a:pt x="91" y="151"/>
                    </a:cubicBezTo>
                    <a:cubicBezTo>
                      <a:pt x="91" y="150"/>
                      <a:pt x="92" y="150"/>
                      <a:pt x="92" y="150"/>
                    </a:cubicBezTo>
                    <a:cubicBezTo>
                      <a:pt x="92" y="151"/>
                      <a:pt x="91" y="151"/>
                      <a:pt x="90" y="152"/>
                    </a:cubicBezTo>
                    <a:cubicBezTo>
                      <a:pt x="91" y="152"/>
                      <a:pt x="91" y="152"/>
                      <a:pt x="91" y="152"/>
                    </a:cubicBezTo>
                    <a:cubicBezTo>
                      <a:pt x="91" y="153"/>
                      <a:pt x="91" y="153"/>
                      <a:pt x="92" y="153"/>
                    </a:cubicBezTo>
                    <a:cubicBezTo>
                      <a:pt x="92" y="153"/>
                      <a:pt x="92" y="153"/>
                      <a:pt x="92" y="153"/>
                    </a:cubicBezTo>
                    <a:cubicBezTo>
                      <a:pt x="92" y="152"/>
                      <a:pt x="92" y="152"/>
                      <a:pt x="92" y="151"/>
                    </a:cubicBezTo>
                    <a:cubicBezTo>
                      <a:pt x="92" y="151"/>
                      <a:pt x="93" y="151"/>
                      <a:pt x="93" y="151"/>
                    </a:cubicBezTo>
                    <a:cubicBezTo>
                      <a:pt x="93" y="151"/>
                      <a:pt x="93" y="151"/>
                      <a:pt x="93" y="150"/>
                    </a:cubicBezTo>
                    <a:cubicBezTo>
                      <a:pt x="93" y="151"/>
                      <a:pt x="93" y="151"/>
                      <a:pt x="93" y="151"/>
                    </a:cubicBezTo>
                    <a:cubicBezTo>
                      <a:pt x="93" y="151"/>
                      <a:pt x="93" y="151"/>
                      <a:pt x="93" y="152"/>
                    </a:cubicBezTo>
                    <a:cubicBezTo>
                      <a:pt x="93" y="152"/>
                      <a:pt x="93" y="152"/>
                      <a:pt x="93" y="152"/>
                    </a:cubicBezTo>
                    <a:cubicBezTo>
                      <a:pt x="94" y="152"/>
                      <a:pt x="94" y="151"/>
                      <a:pt x="94" y="151"/>
                    </a:cubicBezTo>
                    <a:cubicBezTo>
                      <a:pt x="94" y="151"/>
                      <a:pt x="94" y="151"/>
                      <a:pt x="94" y="150"/>
                    </a:cubicBezTo>
                    <a:cubicBezTo>
                      <a:pt x="95" y="150"/>
                      <a:pt x="95" y="150"/>
                      <a:pt x="95" y="150"/>
                    </a:cubicBezTo>
                    <a:cubicBezTo>
                      <a:pt x="96" y="150"/>
                      <a:pt x="96" y="150"/>
                      <a:pt x="96" y="150"/>
                    </a:cubicBezTo>
                    <a:cubicBezTo>
                      <a:pt x="96" y="149"/>
                      <a:pt x="97" y="149"/>
                      <a:pt x="97" y="149"/>
                    </a:cubicBezTo>
                    <a:cubicBezTo>
                      <a:pt x="97" y="149"/>
                      <a:pt x="97" y="149"/>
                      <a:pt x="98" y="148"/>
                    </a:cubicBezTo>
                    <a:cubicBezTo>
                      <a:pt x="98" y="148"/>
                      <a:pt x="98" y="148"/>
                      <a:pt x="99" y="148"/>
                    </a:cubicBezTo>
                    <a:cubicBezTo>
                      <a:pt x="99" y="148"/>
                      <a:pt x="99" y="148"/>
                      <a:pt x="100" y="148"/>
                    </a:cubicBezTo>
                    <a:cubicBezTo>
                      <a:pt x="100" y="148"/>
                      <a:pt x="100" y="148"/>
                      <a:pt x="100" y="148"/>
                    </a:cubicBezTo>
                    <a:cubicBezTo>
                      <a:pt x="99" y="148"/>
                      <a:pt x="99" y="148"/>
                      <a:pt x="98" y="148"/>
                    </a:cubicBezTo>
                    <a:cubicBezTo>
                      <a:pt x="98" y="149"/>
                      <a:pt x="98" y="149"/>
                      <a:pt x="98" y="150"/>
                    </a:cubicBezTo>
                    <a:cubicBezTo>
                      <a:pt x="97" y="150"/>
                      <a:pt x="97" y="150"/>
                      <a:pt x="97" y="150"/>
                    </a:cubicBezTo>
                    <a:cubicBezTo>
                      <a:pt x="97" y="150"/>
                      <a:pt x="97" y="150"/>
                      <a:pt x="97" y="151"/>
                    </a:cubicBezTo>
                    <a:cubicBezTo>
                      <a:pt x="97" y="151"/>
                      <a:pt x="97" y="151"/>
                      <a:pt x="97" y="151"/>
                    </a:cubicBezTo>
                    <a:cubicBezTo>
                      <a:pt x="98" y="151"/>
                      <a:pt x="99" y="150"/>
                      <a:pt x="99" y="150"/>
                    </a:cubicBezTo>
                    <a:cubicBezTo>
                      <a:pt x="100" y="150"/>
                      <a:pt x="100" y="150"/>
                      <a:pt x="100" y="150"/>
                    </a:cubicBezTo>
                    <a:cubicBezTo>
                      <a:pt x="100" y="151"/>
                      <a:pt x="100" y="151"/>
                      <a:pt x="100" y="151"/>
                    </a:cubicBezTo>
                    <a:cubicBezTo>
                      <a:pt x="100" y="151"/>
                      <a:pt x="99" y="151"/>
                      <a:pt x="99" y="151"/>
                    </a:cubicBezTo>
                    <a:cubicBezTo>
                      <a:pt x="98" y="151"/>
                      <a:pt x="98" y="151"/>
                      <a:pt x="97" y="151"/>
                    </a:cubicBezTo>
                    <a:cubicBezTo>
                      <a:pt x="97" y="151"/>
                      <a:pt x="97" y="152"/>
                      <a:pt x="97" y="152"/>
                    </a:cubicBezTo>
                    <a:cubicBezTo>
                      <a:pt x="97" y="152"/>
                      <a:pt x="97" y="152"/>
                      <a:pt x="97" y="152"/>
                    </a:cubicBezTo>
                    <a:cubicBezTo>
                      <a:pt x="97" y="152"/>
                      <a:pt x="97" y="152"/>
                      <a:pt x="98" y="152"/>
                    </a:cubicBezTo>
                    <a:cubicBezTo>
                      <a:pt x="98" y="152"/>
                      <a:pt x="98" y="152"/>
                      <a:pt x="98" y="152"/>
                    </a:cubicBezTo>
                    <a:cubicBezTo>
                      <a:pt x="99" y="152"/>
                      <a:pt x="99" y="152"/>
                      <a:pt x="99" y="152"/>
                    </a:cubicBezTo>
                    <a:cubicBezTo>
                      <a:pt x="99" y="152"/>
                      <a:pt x="99" y="152"/>
                      <a:pt x="99" y="152"/>
                    </a:cubicBezTo>
                    <a:cubicBezTo>
                      <a:pt x="99" y="152"/>
                      <a:pt x="98" y="152"/>
                      <a:pt x="98" y="152"/>
                    </a:cubicBezTo>
                    <a:cubicBezTo>
                      <a:pt x="98" y="153"/>
                      <a:pt x="98" y="153"/>
                      <a:pt x="98" y="153"/>
                    </a:cubicBezTo>
                    <a:cubicBezTo>
                      <a:pt x="99" y="153"/>
                      <a:pt x="99" y="153"/>
                      <a:pt x="100" y="153"/>
                    </a:cubicBezTo>
                    <a:cubicBezTo>
                      <a:pt x="100" y="153"/>
                      <a:pt x="100" y="153"/>
                      <a:pt x="100" y="153"/>
                    </a:cubicBezTo>
                    <a:cubicBezTo>
                      <a:pt x="100" y="153"/>
                      <a:pt x="100" y="153"/>
                      <a:pt x="100" y="153"/>
                    </a:cubicBezTo>
                    <a:cubicBezTo>
                      <a:pt x="99" y="153"/>
                      <a:pt x="99" y="154"/>
                      <a:pt x="99" y="154"/>
                    </a:cubicBezTo>
                    <a:cubicBezTo>
                      <a:pt x="99" y="154"/>
                      <a:pt x="99" y="154"/>
                      <a:pt x="99" y="154"/>
                    </a:cubicBezTo>
                    <a:cubicBezTo>
                      <a:pt x="100" y="154"/>
                      <a:pt x="100" y="154"/>
                      <a:pt x="100" y="154"/>
                    </a:cubicBezTo>
                    <a:cubicBezTo>
                      <a:pt x="101" y="153"/>
                      <a:pt x="101" y="153"/>
                      <a:pt x="101" y="153"/>
                    </a:cubicBezTo>
                    <a:cubicBezTo>
                      <a:pt x="102" y="153"/>
                      <a:pt x="102" y="153"/>
                      <a:pt x="102" y="153"/>
                    </a:cubicBezTo>
                    <a:cubicBezTo>
                      <a:pt x="103" y="153"/>
                      <a:pt x="103" y="153"/>
                      <a:pt x="103" y="153"/>
                    </a:cubicBezTo>
                    <a:cubicBezTo>
                      <a:pt x="104" y="153"/>
                      <a:pt x="104" y="152"/>
                      <a:pt x="105" y="152"/>
                    </a:cubicBezTo>
                    <a:cubicBezTo>
                      <a:pt x="105" y="152"/>
                      <a:pt x="105" y="152"/>
                      <a:pt x="105" y="152"/>
                    </a:cubicBezTo>
                    <a:cubicBezTo>
                      <a:pt x="106" y="152"/>
                      <a:pt x="106" y="152"/>
                      <a:pt x="106" y="152"/>
                    </a:cubicBezTo>
                    <a:cubicBezTo>
                      <a:pt x="105" y="153"/>
                      <a:pt x="105" y="153"/>
                      <a:pt x="105" y="153"/>
                    </a:cubicBezTo>
                    <a:cubicBezTo>
                      <a:pt x="105" y="153"/>
                      <a:pt x="105" y="153"/>
                      <a:pt x="105" y="153"/>
                    </a:cubicBezTo>
                    <a:cubicBezTo>
                      <a:pt x="106" y="153"/>
                      <a:pt x="106" y="153"/>
                      <a:pt x="106" y="153"/>
                    </a:cubicBezTo>
                    <a:cubicBezTo>
                      <a:pt x="106" y="153"/>
                      <a:pt x="106" y="154"/>
                      <a:pt x="106" y="154"/>
                    </a:cubicBezTo>
                    <a:cubicBezTo>
                      <a:pt x="107" y="154"/>
                      <a:pt x="107" y="154"/>
                      <a:pt x="107" y="153"/>
                    </a:cubicBezTo>
                    <a:cubicBezTo>
                      <a:pt x="107" y="153"/>
                      <a:pt x="107" y="153"/>
                      <a:pt x="108" y="152"/>
                    </a:cubicBezTo>
                    <a:cubicBezTo>
                      <a:pt x="107" y="152"/>
                      <a:pt x="107" y="152"/>
                      <a:pt x="107" y="152"/>
                    </a:cubicBezTo>
                    <a:cubicBezTo>
                      <a:pt x="107" y="152"/>
                      <a:pt x="107" y="152"/>
                      <a:pt x="107" y="152"/>
                    </a:cubicBezTo>
                    <a:cubicBezTo>
                      <a:pt x="108" y="152"/>
                      <a:pt x="108" y="152"/>
                      <a:pt x="109" y="151"/>
                    </a:cubicBezTo>
                    <a:cubicBezTo>
                      <a:pt x="108" y="152"/>
                      <a:pt x="108" y="152"/>
                      <a:pt x="108" y="152"/>
                    </a:cubicBezTo>
                    <a:cubicBezTo>
                      <a:pt x="108" y="152"/>
                      <a:pt x="108" y="153"/>
                      <a:pt x="108" y="153"/>
                    </a:cubicBezTo>
                    <a:cubicBezTo>
                      <a:pt x="108" y="153"/>
                      <a:pt x="108" y="154"/>
                      <a:pt x="107" y="154"/>
                    </a:cubicBezTo>
                    <a:cubicBezTo>
                      <a:pt x="108" y="154"/>
                      <a:pt x="108" y="154"/>
                      <a:pt x="109" y="154"/>
                    </a:cubicBezTo>
                    <a:cubicBezTo>
                      <a:pt x="109" y="154"/>
                      <a:pt x="109" y="155"/>
                      <a:pt x="108" y="155"/>
                    </a:cubicBezTo>
                    <a:cubicBezTo>
                      <a:pt x="108" y="155"/>
                      <a:pt x="108" y="155"/>
                      <a:pt x="108" y="155"/>
                    </a:cubicBezTo>
                    <a:cubicBezTo>
                      <a:pt x="108" y="155"/>
                      <a:pt x="107" y="155"/>
                      <a:pt x="107" y="155"/>
                    </a:cubicBezTo>
                    <a:cubicBezTo>
                      <a:pt x="107" y="155"/>
                      <a:pt x="108" y="155"/>
                      <a:pt x="108" y="155"/>
                    </a:cubicBezTo>
                    <a:cubicBezTo>
                      <a:pt x="109" y="155"/>
                      <a:pt x="110" y="155"/>
                      <a:pt x="110" y="155"/>
                    </a:cubicBezTo>
                    <a:cubicBezTo>
                      <a:pt x="111" y="155"/>
                      <a:pt x="111" y="154"/>
                      <a:pt x="111" y="154"/>
                    </a:cubicBezTo>
                    <a:cubicBezTo>
                      <a:pt x="111" y="154"/>
                      <a:pt x="112" y="154"/>
                      <a:pt x="112" y="154"/>
                    </a:cubicBezTo>
                    <a:cubicBezTo>
                      <a:pt x="112" y="154"/>
                      <a:pt x="113" y="154"/>
                      <a:pt x="113" y="153"/>
                    </a:cubicBezTo>
                    <a:cubicBezTo>
                      <a:pt x="113" y="153"/>
                      <a:pt x="114" y="153"/>
                      <a:pt x="114" y="153"/>
                    </a:cubicBezTo>
                    <a:cubicBezTo>
                      <a:pt x="115" y="153"/>
                      <a:pt x="115" y="153"/>
                      <a:pt x="116" y="152"/>
                    </a:cubicBezTo>
                    <a:cubicBezTo>
                      <a:pt x="116" y="152"/>
                      <a:pt x="116" y="152"/>
                      <a:pt x="116" y="152"/>
                    </a:cubicBezTo>
                    <a:cubicBezTo>
                      <a:pt x="116" y="152"/>
                      <a:pt x="116" y="153"/>
                      <a:pt x="116" y="153"/>
                    </a:cubicBezTo>
                    <a:cubicBezTo>
                      <a:pt x="117" y="153"/>
                      <a:pt x="117" y="153"/>
                      <a:pt x="117" y="152"/>
                    </a:cubicBezTo>
                    <a:cubicBezTo>
                      <a:pt x="117" y="153"/>
                      <a:pt x="118" y="153"/>
                      <a:pt x="118" y="153"/>
                    </a:cubicBezTo>
                    <a:cubicBezTo>
                      <a:pt x="118" y="153"/>
                      <a:pt x="119" y="153"/>
                      <a:pt x="119" y="153"/>
                    </a:cubicBezTo>
                    <a:cubicBezTo>
                      <a:pt x="119" y="153"/>
                      <a:pt x="119" y="153"/>
                      <a:pt x="119" y="153"/>
                    </a:cubicBezTo>
                    <a:cubicBezTo>
                      <a:pt x="120" y="153"/>
                      <a:pt x="120" y="153"/>
                      <a:pt x="120" y="153"/>
                    </a:cubicBezTo>
                    <a:cubicBezTo>
                      <a:pt x="121" y="152"/>
                      <a:pt x="121" y="152"/>
                      <a:pt x="122" y="152"/>
                    </a:cubicBezTo>
                    <a:cubicBezTo>
                      <a:pt x="122" y="151"/>
                      <a:pt x="122" y="151"/>
                      <a:pt x="122" y="151"/>
                    </a:cubicBezTo>
                    <a:cubicBezTo>
                      <a:pt x="122" y="151"/>
                      <a:pt x="122" y="151"/>
                      <a:pt x="122" y="151"/>
                    </a:cubicBezTo>
                    <a:cubicBezTo>
                      <a:pt x="122" y="151"/>
                      <a:pt x="123" y="152"/>
                      <a:pt x="123" y="152"/>
                    </a:cubicBezTo>
                    <a:cubicBezTo>
                      <a:pt x="122" y="152"/>
                      <a:pt x="122" y="152"/>
                      <a:pt x="122" y="152"/>
                    </a:cubicBezTo>
                    <a:cubicBezTo>
                      <a:pt x="122" y="153"/>
                      <a:pt x="121" y="153"/>
                      <a:pt x="121" y="153"/>
                    </a:cubicBezTo>
                    <a:cubicBezTo>
                      <a:pt x="121" y="153"/>
                      <a:pt x="121" y="153"/>
                      <a:pt x="121" y="153"/>
                    </a:cubicBezTo>
                    <a:cubicBezTo>
                      <a:pt x="122" y="153"/>
                      <a:pt x="122" y="153"/>
                      <a:pt x="123" y="153"/>
                    </a:cubicBezTo>
                    <a:cubicBezTo>
                      <a:pt x="123" y="153"/>
                      <a:pt x="123" y="153"/>
                      <a:pt x="124" y="153"/>
                    </a:cubicBezTo>
                    <a:cubicBezTo>
                      <a:pt x="124" y="153"/>
                      <a:pt x="124" y="153"/>
                      <a:pt x="124" y="153"/>
                    </a:cubicBezTo>
                    <a:cubicBezTo>
                      <a:pt x="125" y="153"/>
                      <a:pt x="126" y="153"/>
                      <a:pt x="126" y="153"/>
                    </a:cubicBezTo>
                    <a:cubicBezTo>
                      <a:pt x="127" y="153"/>
                      <a:pt x="127" y="152"/>
                      <a:pt x="128" y="152"/>
                    </a:cubicBezTo>
                    <a:cubicBezTo>
                      <a:pt x="128" y="152"/>
                      <a:pt x="129" y="152"/>
                      <a:pt x="129" y="152"/>
                    </a:cubicBezTo>
                    <a:cubicBezTo>
                      <a:pt x="129" y="152"/>
                      <a:pt x="129" y="152"/>
                      <a:pt x="129" y="152"/>
                    </a:cubicBezTo>
                    <a:cubicBezTo>
                      <a:pt x="129" y="151"/>
                      <a:pt x="129" y="151"/>
                      <a:pt x="130" y="151"/>
                    </a:cubicBezTo>
                    <a:cubicBezTo>
                      <a:pt x="130" y="151"/>
                      <a:pt x="130" y="150"/>
                      <a:pt x="131" y="150"/>
                    </a:cubicBezTo>
                    <a:cubicBezTo>
                      <a:pt x="131" y="150"/>
                      <a:pt x="131" y="150"/>
                      <a:pt x="131" y="150"/>
                    </a:cubicBezTo>
                    <a:cubicBezTo>
                      <a:pt x="131" y="150"/>
                      <a:pt x="131" y="150"/>
                      <a:pt x="131" y="150"/>
                    </a:cubicBezTo>
                    <a:cubicBezTo>
                      <a:pt x="131" y="150"/>
                      <a:pt x="131" y="151"/>
                      <a:pt x="130" y="151"/>
                    </a:cubicBezTo>
                    <a:cubicBezTo>
                      <a:pt x="130" y="151"/>
                      <a:pt x="130" y="152"/>
                      <a:pt x="131" y="152"/>
                    </a:cubicBezTo>
                    <a:cubicBezTo>
                      <a:pt x="131" y="153"/>
                      <a:pt x="130" y="153"/>
                      <a:pt x="130" y="153"/>
                    </a:cubicBezTo>
                    <a:cubicBezTo>
                      <a:pt x="130" y="153"/>
                      <a:pt x="130" y="153"/>
                      <a:pt x="130" y="154"/>
                    </a:cubicBezTo>
                    <a:cubicBezTo>
                      <a:pt x="129" y="154"/>
                      <a:pt x="129" y="154"/>
                      <a:pt x="128" y="154"/>
                    </a:cubicBezTo>
                    <a:cubicBezTo>
                      <a:pt x="128" y="154"/>
                      <a:pt x="128" y="154"/>
                      <a:pt x="128" y="154"/>
                    </a:cubicBezTo>
                    <a:cubicBezTo>
                      <a:pt x="128" y="154"/>
                      <a:pt x="129" y="154"/>
                      <a:pt x="129" y="154"/>
                    </a:cubicBezTo>
                    <a:cubicBezTo>
                      <a:pt x="129" y="155"/>
                      <a:pt x="130" y="155"/>
                      <a:pt x="130" y="155"/>
                    </a:cubicBezTo>
                    <a:cubicBezTo>
                      <a:pt x="130" y="155"/>
                      <a:pt x="130" y="155"/>
                      <a:pt x="131" y="155"/>
                    </a:cubicBezTo>
                    <a:cubicBezTo>
                      <a:pt x="131" y="155"/>
                      <a:pt x="131" y="155"/>
                      <a:pt x="131" y="154"/>
                    </a:cubicBezTo>
                    <a:cubicBezTo>
                      <a:pt x="132" y="154"/>
                      <a:pt x="132" y="154"/>
                      <a:pt x="132" y="154"/>
                    </a:cubicBezTo>
                    <a:cubicBezTo>
                      <a:pt x="132" y="155"/>
                      <a:pt x="132" y="155"/>
                      <a:pt x="132" y="155"/>
                    </a:cubicBezTo>
                    <a:cubicBezTo>
                      <a:pt x="132" y="155"/>
                      <a:pt x="132" y="155"/>
                      <a:pt x="131" y="155"/>
                    </a:cubicBezTo>
                    <a:cubicBezTo>
                      <a:pt x="131" y="155"/>
                      <a:pt x="131" y="155"/>
                      <a:pt x="131" y="155"/>
                    </a:cubicBezTo>
                    <a:cubicBezTo>
                      <a:pt x="132" y="156"/>
                      <a:pt x="133" y="156"/>
                      <a:pt x="133" y="156"/>
                    </a:cubicBezTo>
                    <a:cubicBezTo>
                      <a:pt x="134" y="156"/>
                      <a:pt x="134" y="156"/>
                      <a:pt x="134" y="155"/>
                    </a:cubicBezTo>
                    <a:cubicBezTo>
                      <a:pt x="134" y="155"/>
                      <a:pt x="135" y="155"/>
                      <a:pt x="135" y="155"/>
                    </a:cubicBezTo>
                    <a:cubicBezTo>
                      <a:pt x="135" y="155"/>
                      <a:pt x="135" y="154"/>
                      <a:pt x="135" y="154"/>
                    </a:cubicBezTo>
                    <a:cubicBezTo>
                      <a:pt x="136" y="153"/>
                      <a:pt x="136" y="153"/>
                      <a:pt x="136" y="152"/>
                    </a:cubicBezTo>
                    <a:cubicBezTo>
                      <a:pt x="136" y="153"/>
                      <a:pt x="136" y="153"/>
                      <a:pt x="136" y="154"/>
                    </a:cubicBezTo>
                    <a:cubicBezTo>
                      <a:pt x="136" y="154"/>
                      <a:pt x="136" y="154"/>
                      <a:pt x="136" y="154"/>
                    </a:cubicBezTo>
                    <a:cubicBezTo>
                      <a:pt x="136" y="155"/>
                      <a:pt x="136" y="155"/>
                      <a:pt x="136" y="155"/>
                    </a:cubicBezTo>
                    <a:cubicBezTo>
                      <a:pt x="136" y="155"/>
                      <a:pt x="136" y="155"/>
                      <a:pt x="136" y="155"/>
                    </a:cubicBezTo>
                    <a:cubicBezTo>
                      <a:pt x="135" y="156"/>
                      <a:pt x="135" y="156"/>
                      <a:pt x="135" y="156"/>
                    </a:cubicBezTo>
                    <a:cubicBezTo>
                      <a:pt x="135" y="156"/>
                      <a:pt x="135" y="156"/>
                      <a:pt x="135" y="157"/>
                    </a:cubicBezTo>
                    <a:cubicBezTo>
                      <a:pt x="136" y="157"/>
                      <a:pt x="136" y="157"/>
                      <a:pt x="136" y="157"/>
                    </a:cubicBezTo>
                    <a:cubicBezTo>
                      <a:pt x="136" y="157"/>
                      <a:pt x="136" y="157"/>
                      <a:pt x="136" y="157"/>
                    </a:cubicBezTo>
                    <a:cubicBezTo>
                      <a:pt x="136" y="158"/>
                      <a:pt x="137" y="158"/>
                      <a:pt x="137" y="159"/>
                    </a:cubicBezTo>
                    <a:cubicBezTo>
                      <a:pt x="137" y="159"/>
                      <a:pt x="137" y="159"/>
                      <a:pt x="138" y="159"/>
                    </a:cubicBezTo>
                    <a:cubicBezTo>
                      <a:pt x="138" y="159"/>
                      <a:pt x="138" y="159"/>
                      <a:pt x="138" y="159"/>
                    </a:cubicBezTo>
                    <a:cubicBezTo>
                      <a:pt x="138" y="159"/>
                      <a:pt x="138" y="159"/>
                      <a:pt x="138" y="159"/>
                    </a:cubicBezTo>
                    <a:cubicBezTo>
                      <a:pt x="138" y="159"/>
                      <a:pt x="139" y="159"/>
                      <a:pt x="139" y="160"/>
                    </a:cubicBezTo>
                    <a:cubicBezTo>
                      <a:pt x="140" y="160"/>
                      <a:pt x="140" y="160"/>
                      <a:pt x="141" y="160"/>
                    </a:cubicBezTo>
                    <a:cubicBezTo>
                      <a:pt x="141" y="160"/>
                      <a:pt x="141" y="160"/>
                      <a:pt x="142" y="160"/>
                    </a:cubicBezTo>
                    <a:cubicBezTo>
                      <a:pt x="142" y="160"/>
                      <a:pt x="142" y="160"/>
                      <a:pt x="142" y="160"/>
                    </a:cubicBezTo>
                    <a:cubicBezTo>
                      <a:pt x="142" y="160"/>
                      <a:pt x="142" y="160"/>
                      <a:pt x="142" y="160"/>
                    </a:cubicBezTo>
                    <a:cubicBezTo>
                      <a:pt x="143" y="160"/>
                      <a:pt x="143" y="160"/>
                      <a:pt x="143" y="160"/>
                    </a:cubicBezTo>
                    <a:cubicBezTo>
                      <a:pt x="143" y="160"/>
                      <a:pt x="144" y="160"/>
                      <a:pt x="144" y="160"/>
                    </a:cubicBezTo>
                    <a:cubicBezTo>
                      <a:pt x="144" y="160"/>
                      <a:pt x="143" y="160"/>
                      <a:pt x="143" y="159"/>
                    </a:cubicBezTo>
                    <a:cubicBezTo>
                      <a:pt x="143" y="159"/>
                      <a:pt x="143" y="159"/>
                      <a:pt x="144" y="159"/>
                    </a:cubicBezTo>
                    <a:cubicBezTo>
                      <a:pt x="144" y="159"/>
                      <a:pt x="144" y="159"/>
                      <a:pt x="144" y="159"/>
                    </a:cubicBezTo>
                    <a:cubicBezTo>
                      <a:pt x="144" y="159"/>
                      <a:pt x="145" y="159"/>
                      <a:pt x="145" y="159"/>
                    </a:cubicBezTo>
                    <a:cubicBezTo>
                      <a:pt x="145" y="159"/>
                      <a:pt x="145" y="159"/>
                      <a:pt x="145" y="158"/>
                    </a:cubicBezTo>
                    <a:cubicBezTo>
                      <a:pt x="145" y="158"/>
                      <a:pt x="144" y="158"/>
                      <a:pt x="144" y="158"/>
                    </a:cubicBezTo>
                    <a:cubicBezTo>
                      <a:pt x="144" y="158"/>
                      <a:pt x="143" y="158"/>
                      <a:pt x="143" y="158"/>
                    </a:cubicBezTo>
                    <a:cubicBezTo>
                      <a:pt x="143" y="158"/>
                      <a:pt x="143" y="158"/>
                      <a:pt x="143" y="158"/>
                    </a:cubicBezTo>
                    <a:cubicBezTo>
                      <a:pt x="143" y="158"/>
                      <a:pt x="143" y="158"/>
                      <a:pt x="143" y="158"/>
                    </a:cubicBezTo>
                    <a:cubicBezTo>
                      <a:pt x="143" y="158"/>
                      <a:pt x="143" y="158"/>
                      <a:pt x="143" y="157"/>
                    </a:cubicBezTo>
                    <a:cubicBezTo>
                      <a:pt x="143" y="157"/>
                      <a:pt x="143" y="157"/>
                      <a:pt x="143" y="157"/>
                    </a:cubicBezTo>
                    <a:cubicBezTo>
                      <a:pt x="143" y="157"/>
                      <a:pt x="142" y="157"/>
                      <a:pt x="142" y="156"/>
                    </a:cubicBezTo>
                    <a:cubicBezTo>
                      <a:pt x="142" y="157"/>
                      <a:pt x="142" y="157"/>
                      <a:pt x="141" y="157"/>
                    </a:cubicBezTo>
                    <a:cubicBezTo>
                      <a:pt x="141" y="156"/>
                      <a:pt x="141" y="156"/>
                      <a:pt x="141" y="156"/>
                    </a:cubicBezTo>
                    <a:cubicBezTo>
                      <a:pt x="141" y="156"/>
                      <a:pt x="141" y="156"/>
                      <a:pt x="141" y="156"/>
                    </a:cubicBezTo>
                    <a:cubicBezTo>
                      <a:pt x="141" y="155"/>
                      <a:pt x="141" y="155"/>
                      <a:pt x="141" y="155"/>
                    </a:cubicBezTo>
                    <a:cubicBezTo>
                      <a:pt x="141" y="155"/>
                      <a:pt x="142" y="155"/>
                      <a:pt x="142" y="155"/>
                    </a:cubicBezTo>
                    <a:cubicBezTo>
                      <a:pt x="142" y="155"/>
                      <a:pt x="142" y="155"/>
                      <a:pt x="142" y="155"/>
                    </a:cubicBezTo>
                    <a:cubicBezTo>
                      <a:pt x="142" y="155"/>
                      <a:pt x="143" y="156"/>
                      <a:pt x="143" y="156"/>
                    </a:cubicBezTo>
                    <a:cubicBezTo>
                      <a:pt x="143" y="155"/>
                      <a:pt x="143" y="155"/>
                      <a:pt x="143" y="155"/>
                    </a:cubicBezTo>
                    <a:cubicBezTo>
                      <a:pt x="143" y="155"/>
                      <a:pt x="144" y="155"/>
                      <a:pt x="144" y="155"/>
                    </a:cubicBezTo>
                    <a:cubicBezTo>
                      <a:pt x="144" y="155"/>
                      <a:pt x="144" y="155"/>
                      <a:pt x="144" y="155"/>
                    </a:cubicBezTo>
                    <a:cubicBezTo>
                      <a:pt x="144" y="156"/>
                      <a:pt x="144" y="156"/>
                      <a:pt x="144" y="156"/>
                    </a:cubicBezTo>
                    <a:cubicBezTo>
                      <a:pt x="144" y="156"/>
                      <a:pt x="144" y="156"/>
                      <a:pt x="145" y="157"/>
                    </a:cubicBezTo>
                    <a:cubicBezTo>
                      <a:pt x="145" y="157"/>
                      <a:pt x="145" y="157"/>
                      <a:pt x="145" y="156"/>
                    </a:cubicBezTo>
                    <a:cubicBezTo>
                      <a:pt x="145" y="156"/>
                      <a:pt x="146" y="156"/>
                      <a:pt x="146" y="156"/>
                    </a:cubicBezTo>
                    <a:cubicBezTo>
                      <a:pt x="146" y="155"/>
                      <a:pt x="146" y="155"/>
                      <a:pt x="146" y="155"/>
                    </a:cubicBezTo>
                    <a:cubicBezTo>
                      <a:pt x="146" y="156"/>
                      <a:pt x="146" y="156"/>
                      <a:pt x="146" y="156"/>
                    </a:cubicBezTo>
                    <a:cubicBezTo>
                      <a:pt x="146" y="156"/>
                      <a:pt x="146" y="156"/>
                      <a:pt x="146" y="157"/>
                    </a:cubicBezTo>
                    <a:cubicBezTo>
                      <a:pt x="146" y="157"/>
                      <a:pt x="146" y="157"/>
                      <a:pt x="146" y="157"/>
                    </a:cubicBezTo>
                    <a:cubicBezTo>
                      <a:pt x="146" y="157"/>
                      <a:pt x="146" y="158"/>
                      <a:pt x="147" y="158"/>
                    </a:cubicBezTo>
                    <a:cubicBezTo>
                      <a:pt x="146" y="158"/>
                      <a:pt x="146" y="158"/>
                      <a:pt x="146" y="159"/>
                    </a:cubicBezTo>
                    <a:cubicBezTo>
                      <a:pt x="147" y="159"/>
                      <a:pt x="147" y="159"/>
                      <a:pt x="147" y="159"/>
                    </a:cubicBezTo>
                    <a:cubicBezTo>
                      <a:pt x="147" y="159"/>
                      <a:pt x="148" y="159"/>
                      <a:pt x="148" y="159"/>
                    </a:cubicBezTo>
                    <a:cubicBezTo>
                      <a:pt x="148" y="158"/>
                      <a:pt x="148" y="158"/>
                      <a:pt x="148" y="158"/>
                    </a:cubicBezTo>
                    <a:cubicBezTo>
                      <a:pt x="148" y="158"/>
                      <a:pt x="148" y="158"/>
                      <a:pt x="148" y="157"/>
                    </a:cubicBezTo>
                    <a:cubicBezTo>
                      <a:pt x="149" y="158"/>
                      <a:pt x="149" y="158"/>
                      <a:pt x="149" y="158"/>
                    </a:cubicBezTo>
                    <a:cubicBezTo>
                      <a:pt x="149" y="158"/>
                      <a:pt x="149" y="158"/>
                      <a:pt x="149" y="158"/>
                    </a:cubicBezTo>
                    <a:cubicBezTo>
                      <a:pt x="149" y="159"/>
                      <a:pt x="149" y="159"/>
                      <a:pt x="149" y="159"/>
                    </a:cubicBezTo>
                    <a:cubicBezTo>
                      <a:pt x="150" y="159"/>
                      <a:pt x="150" y="159"/>
                      <a:pt x="150" y="159"/>
                    </a:cubicBezTo>
                    <a:cubicBezTo>
                      <a:pt x="150" y="159"/>
                      <a:pt x="150" y="158"/>
                      <a:pt x="151" y="158"/>
                    </a:cubicBezTo>
                    <a:cubicBezTo>
                      <a:pt x="150" y="157"/>
                      <a:pt x="150" y="157"/>
                      <a:pt x="150" y="157"/>
                    </a:cubicBezTo>
                    <a:cubicBezTo>
                      <a:pt x="150" y="156"/>
                      <a:pt x="150" y="156"/>
                      <a:pt x="150" y="156"/>
                    </a:cubicBezTo>
                    <a:cubicBezTo>
                      <a:pt x="150" y="155"/>
                      <a:pt x="150" y="155"/>
                      <a:pt x="150" y="154"/>
                    </a:cubicBezTo>
                    <a:cubicBezTo>
                      <a:pt x="150" y="154"/>
                      <a:pt x="150" y="153"/>
                      <a:pt x="150" y="152"/>
                    </a:cubicBezTo>
                    <a:cubicBezTo>
                      <a:pt x="150" y="152"/>
                      <a:pt x="150" y="152"/>
                      <a:pt x="150" y="151"/>
                    </a:cubicBezTo>
                    <a:cubicBezTo>
                      <a:pt x="149" y="151"/>
                      <a:pt x="149" y="150"/>
                      <a:pt x="149" y="150"/>
                    </a:cubicBezTo>
                    <a:cubicBezTo>
                      <a:pt x="149" y="150"/>
                      <a:pt x="148" y="150"/>
                      <a:pt x="148" y="150"/>
                    </a:cubicBezTo>
                    <a:cubicBezTo>
                      <a:pt x="148" y="150"/>
                      <a:pt x="148" y="150"/>
                      <a:pt x="148" y="150"/>
                    </a:cubicBezTo>
                    <a:cubicBezTo>
                      <a:pt x="148" y="150"/>
                      <a:pt x="149" y="150"/>
                      <a:pt x="149" y="150"/>
                    </a:cubicBezTo>
                    <a:cubicBezTo>
                      <a:pt x="149" y="150"/>
                      <a:pt x="149" y="150"/>
                      <a:pt x="150" y="150"/>
                    </a:cubicBezTo>
                    <a:cubicBezTo>
                      <a:pt x="150" y="150"/>
                      <a:pt x="150" y="150"/>
                      <a:pt x="150" y="150"/>
                    </a:cubicBezTo>
                    <a:cubicBezTo>
                      <a:pt x="150" y="150"/>
                      <a:pt x="150" y="149"/>
                      <a:pt x="150" y="149"/>
                    </a:cubicBezTo>
                    <a:cubicBezTo>
                      <a:pt x="151" y="149"/>
                      <a:pt x="151" y="148"/>
                      <a:pt x="151" y="148"/>
                    </a:cubicBezTo>
                    <a:cubicBezTo>
                      <a:pt x="151" y="149"/>
                      <a:pt x="151" y="149"/>
                      <a:pt x="151" y="149"/>
                    </a:cubicBezTo>
                    <a:cubicBezTo>
                      <a:pt x="151" y="150"/>
                      <a:pt x="151" y="150"/>
                      <a:pt x="151" y="151"/>
                    </a:cubicBezTo>
                    <a:cubicBezTo>
                      <a:pt x="151" y="151"/>
                      <a:pt x="152" y="151"/>
                      <a:pt x="152" y="152"/>
                    </a:cubicBezTo>
                    <a:cubicBezTo>
                      <a:pt x="152" y="152"/>
                      <a:pt x="151" y="153"/>
                      <a:pt x="151" y="153"/>
                    </a:cubicBezTo>
                    <a:cubicBezTo>
                      <a:pt x="151" y="154"/>
                      <a:pt x="151" y="154"/>
                      <a:pt x="152" y="154"/>
                    </a:cubicBezTo>
                    <a:cubicBezTo>
                      <a:pt x="152" y="154"/>
                      <a:pt x="152" y="154"/>
                      <a:pt x="152" y="154"/>
                    </a:cubicBezTo>
                    <a:cubicBezTo>
                      <a:pt x="152" y="155"/>
                      <a:pt x="152" y="155"/>
                      <a:pt x="152" y="155"/>
                    </a:cubicBezTo>
                    <a:cubicBezTo>
                      <a:pt x="152" y="155"/>
                      <a:pt x="152" y="156"/>
                      <a:pt x="152" y="156"/>
                    </a:cubicBezTo>
                    <a:cubicBezTo>
                      <a:pt x="152" y="156"/>
                      <a:pt x="152" y="156"/>
                      <a:pt x="152" y="157"/>
                    </a:cubicBezTo>
                    <a:cubicBezTo>
                      <a:pt x="152" y="157"/>
                      <a:pt x="153" y="157"/>
                      <a:pt x="153" y="157"/>
                    </a:cubicBezTo>
                    <a:cubicBezTo>
                      <a:pt x="153" y="157"/>
                      <a:pt x="154" y="157"/>
                      <a:pt x="154" y="157"/>
                    </a:cubicBezTo>
                    <a:cubicBezTo>
                      <a:pt x="154" y="158"/>
                      <a:pt x="154" y="158"/>
                      <a:pt x="155" y="158"/>
                    </a:cubicBezTo>
                    <a:cubicBezTo>
                      <a:pt x="155" y="158"/>
                      <a:pt x="155" y="158"/>
                      <a:pt x="155" y="158"/>
                    </a:cubicBezTo>
                    <a:cubicBezTo>
                      <a:pt x="155" y="158"/>
                      <a:pt x="155" y="158"/>
                      <a:pt x="155" y="159"/>
                    </a:cubicBezTo>
                    <a:cubicBezTo>
                      <a:pt x="156" y="159"/>
                      <a:pt x="156" y="159"/>
                      <a:pt x="156" y="159"/>
                    </a:cubicBezTo>
                    <a:cubicBezTo>
                      <a:pt x="157" y="159"/>
                      <a:pt x="157" y="158"/>
                      <a:pt x="157" y="158"/>
                    </a:cubicBezTo>
                    <a:cubicBezTo>
                      <a:pt x="157" y="158"/>
                      <a:pt x="157" y="158"/>
                      <a:pt x="158" y="158"/>
                    </a:cubicBezTo>
                    <a:cubicBezTo>
                      <a:pt x="158" y="158"/>
                      <a:pt x="158" y="158"/>
                      <a:pt x="158" y="158"/>
                    </a:cubicBezTo>
                    <a:cubicBezTo>
                      <a:pt x="159" y="157"/>
                      <a:pt x="159" y="157"/>
                      <a:pt x="160" y="157"/>
                    </a:cubicBezTo>
                    <a:cubicBezTo>
                      <a:pt x="160" y="157"/>
                      <a:pt x="160" y="157"/>
                      <a:pt x="160" y="157"/>
                    </a:cubicBezTo>
                    <a:cubicBezTo>
                      <a:pt x="159" y="158"/>
                      <a:pt x="159" y="158"/>
                      <a:pt x="158" y="158"/>
                    </a:cubicBezTo>
                    <a:cubicBezTo>
                      <a:pt x="158" y="159"/>
                      <a:pt x="158" y="159"/>
                      <a:pt x="158" y="159"/>
                    </a:cubicBezTo>
                    <a:cubicBezTo>
                      <a:pt x="158" y="159"/>
                      <a:pt x="158" y="159"/>
                      <a:pt x="158" y="159"/>
                    </a:cubicBezTo>
                    <a:cubicBezTo>
                      <a:pt x="158" y="159"/>
                      <a:pt x="159" y="159"/>
                      <a:pt x="159" y="159"/>
                    </a:cubicBezTo>
                    <a:cubicBezTo>
                      <a:pt x="159" y="159"/>
                      <a:pt x="159" y="159"/>
                      <a:pt x="159" y="160"/>
                    </a:cubicBezTo>
                    <a:cubicBezTo>
                      <a:pt x="158" y="160"/>
                      <a:pt x="158" y="160"/>
                      <a:pt x="158" y="160"/>
                    </a:cubicBezTo>
                    <a:cubicBezTo>
                      <a:pt x="158" y="160"/>
                      <a:pt x="158" y="160"/>
                      <a:pt x="158" y="160"/>
                    </a:cubicBezTo>
                    <a:cubicBezTo>
                      <a:pt x="158" y="160"/>
                      <a:pt x="159" y="161"/>
                      <a:pt x="159" y="161"/>
                    </a:cubicBezTo>
                    <a:cubicBezTo>
                      <a:pt x="159" y="161"/>
                      <a:pt x="159" y="161"/>
                      <a:pt x="159" y="161"/>
                    </a:cubicBezTo>
                    <a:cubicBezTo>
                      <a:pt x="159" y="162"/>
                      <a:pt x="159" y="162"/>
                      <a:pt x="159" y="162"/>
                    </a:cubicBezTo>
                    <a:cubicBezTo>
                      <a:pt x="159" y="162"/>
                      <a:pt x="158" y="162"/>
                      <a:pt x="158" y="162"/>
                    </a:cubicBezTo>
                    <a:cubicBezTo>
                      <a:pt x="158" y="162"/>
                      <a:pt x="158" y="161"/>
                      <a:pt x="157" y="161"/>
                    </a:cubicBezTo>
                    <a:cubicBezTo>
                      <a:pt x="157" y="161"/>
                      <a:pt x="157" y="162"/>
                      <a:pt x="157" y="162"/>
                    </a:cubicBezTo>
                    <a:cubicBezTo>
                      <a:pt x="157" y="162"/>
                      <a:pt x="158" y="162"/>
                      <a:pt x="158" y="162"/>
                    </a:cubicBezTo>
                    <a:cubicBezTo>
                      <a:pt x="158" y="162"/>
                      <a:pt x="157" y="162"/>
                      <a:pt x="157" y="163"/>
                    </a:cubicBezTo>
                    <a:cubicBezTo>
                      <a:pt x="157" y="163"/>
                      <a:pt x="158" y="163"/>
                      <a:pt x="158" y="163"/>
                    </a:cubicBezTo>
                    <a:cubicBezTo>
                      <a:pt x="158" y="163"/>
                      <a:pt x="158" y="164"/>
                      <a:pt x="158" y="164"/>
                    </a:cubicBezTo>
                    <a:cubicBezTo>
                      <a:pt x="158" y="164"/>
                      <a:pt x="158" y="164"/>
                      <a:pt x="158" y="164"/>
                    </a:cubicBezTo>
                    <a:cubicBezTo>
                      <a:pt x="158" y="164"/>
                      <a:pt x="157" y="164"/>
                      <a:pt x="157" y="164"/>
                    </a:cubicBezTo>
                    <a:cubicBezTo>
                      <a:pt x="157" y="165"/>
                      <a:pt x="157" y="165"/>
                      <a:pt x="157" y="165"/>
                    </a:cubicBezTo>
                    <a:cubicBezTo>
                      <a:pt x="157" y="165"/>
                      <a:pt x="157" y="165"/>
                      <a:pt x="157" y="165"/>
                    </a:cubicBezTo>
                    <a:cubicBezTo>
                      <a:pt x="157" y="165"/>
                      <a:pt x="158" y="165"/>
                      <a:pt x="158" y="165"/>
                    </a:cubicBezTo>
                    <a:cubicBezTo>
                      <a:pt x="158" y="165"/>
                      <a:pt x="158" y="165"/>
                      <a:pt x="158" y="165"/>
                    </a:cubicBezTo>
                    <a:cubicBezTo>
                      <a:pt x="159" y="165"/>
                      <a:pt x="159" y="165"/>
                      <a:pt x="159" y="165"/>
                    </a:cubicBezTo>
                    <a:cubicBezTo>
                      <a:pt x="159" y="165"/>
                      <a:pt x="160" y="165"/>
                      <a:pt x="160" y="165"/>
                    </a:cubicBezTo>
                    <a:cubicBezTo>
                      <a:pt x="160" y="165"/>
                      <a:pt x="160" y="165"/>
                      <a:pt x="160" y="165"/>
                    </a:cubicBezTo>
                    <a:cubicBezTo>
                      <a:pt x="161" y="165"/>
                      <a:pt x="161" y="165"/>
                      <a:pt x="161" y="165"/>
                    </a:cubicBezTo>
                    <a:cubicBezTo>
                      <a:pt x="161" y="165"/>
                      <a:pt x="161" y="165"/>
                      <a:pt x="161" y="165"/>
                    </a:cubicBezTo>
                    <a:cubicBezTo>
                      <a:pt x="161" y="165"/>
                      <a:pt x="161" y="166"/>
                      <a:pt x="160" y="166"/>
                    </a:cubicBezTo>
                    <a:cubicBezTo>
                      <a:pt x="160" y="166"/>
                      <a:pt x="160" y="166"/>
                      <a:pt x="160" y="166"/>
                    </a:cubicBezTo>
                    <a:cubicBezTo>
                      <a:pt x="160" y="166"/>
                      <a:pt x="160" y="166"/>
                      <a:pt x="160" y="166"/>
                    </a:cubicBezTo>
                    <a:cubicBezTo>
                      <a:pt x="161" y="166"/>
                      <a:pt x="161" y="166"/>
                      <a:pt x="161" y="166"/>
                    </a:cubicBezTo>
                    <a:cubicBezTo>
                      <a:pt x="162" y="166"/>
                      <a:pt x="162" y="167"/>
                      <a:pt x="162" y="167"/>
                    </a:cubicBezTo>
                    <a:cubicBezTo>
                      <a:pt x="162" y="167"/>
                      <a:pt x="163" y="167"/>
                      <a:pt x="163" y="167"/>
                    </a:cubicBezTo>
                    <a:cubicBezTo>
                      <a:pt x="163" y="167"/>
                      <a:pt x="163" y="167"/>
                      <a:pt x="164" y="167"/>
                    </a:cubicBezTo>
                    <a:cubicBezTo>
                      <a:pt x="163" y="167"/>
                      <a:pt x="163" y="167"/>
                      <a:pt x="163" y="167"/>
                    </a:cubicBezTo>
                    <a:cubicBezTo>
                      <a:pt x="163" y="167"/>
                      <a:pt x="163" y="167"/>
                      <a:pt x="162" y="167"/>
                    </a:cubicBezTo>
                    <a:cubicBezTo>
                      <a:pt x="162" y="168"/>
                      <a:pt x="162" y="168"/>
                      <a:pt x="162" y="168"/>
                    </a:cubicBezTo>
                    <a:cubicBezTo>
                      <a:pt x="162" y="168"/>
                      <a:pt x="162" y="169"/>
                      <a:pt x="162" y="169"/>
                    </a:cubicBezTo>
                    <a:cubicBezTo>
                      <a:pt x="163" y="169"/>
                      <a:pt x="163" y="169"/>
                      <a:pt x="164" y="170"/>
                    </a:cubicBezTo>
                    <a:cubicBezTo>
                      <a:pt x="164" y="170"/>
                      <a:pt x="164" y="170"/>
                      <a:pt x="165" y="170"/>
                    </a:cubicBezTo>
                    <a:cubicBezTo>
                      <a:pt x="165" y="169"/>
                      <a:pt x="165" y="169"/>
                      <a:pt x="166" y="169"/>
                    </a:cubicBezTo>
                    <a:cubicBezTo>
                      <a:pt x="166" y="169"/>
                      <a:pt x="166" y="169"/>
                      <a:pt x="167" y="169"/>
                    </a:cubicBezTo>
                    <a:cubicBezTo>
                      <a:pt x="166" y="169"/>
                      <a:pt x="166" y="170"/>
                      <a:pt x="166" y="170"/>
                    </a:cubicBezTo>
                    <a:cubicBezTo>
                      <a:pt x="165" y="170"/>
                      <a:pt x="165" y="170"/>
                      <a:pt x="164" y="170"/>
                    </a:cubicBezTo>
                    <a:cubicBezTo>
                      <a:pt x="164" y="170"/>
                      <a:pt x="164" y="170"/>
                      <a:pt x="164" y="171"/>
                    </a:cubicBezTo>
                    <a:cubicBezTo>
                      <a:pt x="164" y="171"/>
                      <a:pt x="163" y="171"/>
                      <a:pt x="163" y="172"/>
                    </a:cubicBezTo>
                    <a:cubicBezTo>
                      <a:pt x="163" y="172"/>
                      <a:pt x="163" y="173"/>
                      <a:pt x="162" y="174"/>
                    </a:cubicBezTo>
                    <a:cubicBezTo>
                      <a:pt x="162" y="174"/>
                      <a:pt x="162" y="174"/>
                      <a:pt x="161" y="175"/>
                    </a:cubicBezTo>
                    <a:cubicBezTo>
                      <a:pt x="161" y="175"/>
                      <a:pt x="161" y="175"/>
                      <a:pt x="162" y="175"/>
                    </a:cubicBezTo>
                    <a:cubicBezTo>
                      <a:pt x="162" y="175"/>
                      <a:pt x="162" y="176"/>
                      <a:pt x="162" y="176"/>
                    </a:cubicBezTo>
                    <a:cubicBezTo>
                      <a:pt x="163" y="175"/>
                      <a:pt x="163" y="175"/>
                      <a:pt x="163" y="175"/>
                    </a:cubicBezTo>
                    <a:cubicBezTo>
                      <a:pt x="163" y="174"/>
                      <a:pt x="163" y="174"/>
                      <a:pt x="163" y="173"/>
                    </a:cubicBezTo>
                    <a:cubicBezTo>
                      <a:pt x="163" y="173"/>
                      <a:pt x="163" y="173"/>
                      <a:pt x="163" y="173"/>
                    </a:cubicBezTo>
                    <a:cubicBezTo>
                      <a:pt x="164" y="173"/>
                      <a:pt x="164" y="173"/>
                      <a:pt x="164" y="173"/>
                    </a:cubicBezTo>
                    <a:cubicBezTo>
                      <a:pt x="164" y="172"/>
                      <a:pt x="165" y="172"/>
                      <a:pt x="165" y="171"/>
                    </a:cubicBezTo>
                    <a:cubicBezTo>
                      <a:pt x="165" y="171"/>
                      <a:pt x="165" y="172"/>
                      <a:pt x="165" y="172"/>
                    </a:cubicBezTo>
                    <a:cubicBezTo>
                      <a:pt x="166" y="171"/>
                      <a:pt x="166" y="171"/>
                      <a:pt x="166" y="171"/>
                    </a:cubicBezTo>
                    <a:cubicBezTo>
                      <a:pt x="167" y="171"/>
                      <a:pt x="167" y="171"/>
                      <a:pt x="167" y="171"/>
                    </a:cubicBezTo>
                    <a:cubicBezTo>
                      <a:pt x="167" y="171"/>
                      <a:pt x="167" y="171"/>
                      <a:pt x="167" y="172"/>
                    </a:cubicBezTo>
                    <a:cubicBezTo>
                      <a:pt x="167" y="172"/>
                      <a:pt x="167" y="172"/>
                      <a:pt x="167" y="172"/>
                    </a:cubicBezTo>
                    <a:cubicBezTo>
                      <a:pt x="168" y="172"/>
                      <a:pt x="168" y="171"/>
                      <a:pt x="168" y="171"/>
                    </a:cubicBezTo>
                    <a:cubicBezTo>
                      <a:pt x="168" y="171"/>
                      <a:pt x="168" y="171"/>
                      <a:pt x="169" y="172"/>
                    </a:cubicBezTo>
                    <a:cubicBezTo>
                      <a:pt x="168" y="172"/>
                      <a:pt x="168" y="172"/>
                      <a:pt x="168" y="173"/>
                    </a:cubicBezTo>
                    <a:cubicBezTo>
                      <a:pt x="168" y="173"/>
                      <a:pt x="168" y="173"/>
                      <a:pt x="168" y="173"/>
                    </a:cubicBezTo>
                    <a:cubicBezTo>
                      <a:pt x="168" y="173"/>
                      <a:pt x="168" y="173"/>
                      <a:pt x="168" y="174"/>
                    </a:cubicBezTo>
                    <a:cubicBezTo>
                      <a:pt x="168" y="174"/>
                      <a:pt x="168" y="174"/>
                      <a:pt x="168" y="175"/>
                    </a:cubicBezTo>
                    <a:cubicBezTo>
                      <a:pt x="168" y="175"/>
                      <a:pt x="168" y="175"/>
                      <a:pt x="168" y="175"/>
                    </a:cubicBezTo>
                    <a:cubicBezTo>
                      <a:pt x="168" y="175"/>
                      <a:pt x="168" y="175"/>
                      <a:pt x="168" y="175"/>
                    </a:cubicBezTo>
                    <a:cubicBezTo>
                      <a:pt x="168" y="176"/>
                      <a:pt x="168" y="176"/>
                      <a:pt x="169" y="176"/>
                    </a:cubicBezTo>
                    <a:cubicBezTo>
                      <a:pt x="168" y="176"/>
                      <a:pt x="168" y="176"/>
                      <a:pt x="168" y="176"/>
                    </a:cubicBezTo>
                    <a:cubicBezTo>
                      <a:pt x="168" y="176"/>
                      <a:pt x="167" y="176"/>
                      <a:pt x="167" y="176"/>
                    </a:cubicBezTo>
                    <a:cubicBezTo>
                      <a:pt x="167" y="177"/>
                      <a:pt x="167" y="177"/>
                      <a:pt x="166" y="177"/>
                    </a:cubicBezTo>
                    <a:cubicBezTo>
                      <a:pt x="166" y="177"/>
                      <a:pt x="166" y="177"/>
                      <a:pt x="166" y="177"/>
                    </a:cubicBezTo>
                    <a:cubicBezTo>
                      <a:pt x="167" y="177"/>
                      <a:pt x="167" y="177"/>
                      <a:pt x="167" y="177"/>
                    </a:cubicBezTo>
                    <a:cubicBezTo>
                      <a:pt x="167" y="177"/>
                      <a:pt x="168" y="177"/>
                      <a:pt x="168" y="177"/>
                    </a:cubicBezTo>
                    <a:cubicBezTo>
                      <a:pt x="168" y="177"/>
                      <a:pt x="168" y="177"/>
                      <a:pt x="169" y="176"/>
                    </a:cubicBezTo>
                    <a:cubicBezTo>
                      <a:pt x="169" y="177"/>
                      <a:pt x="169" y="177"/>
                      <a:pt x="169" y="177"/>
                    </a:cubicBezTo>
                    <a:cubicBezTo>
                      <a:pt x="169" y="177"/>
                      <a:pt x="169" y="177"/>
                      <a:pt x="168" y="177"/>
                    </a:cubicBezTo>
                    <a:cubicBezTo>
                      <a:pt x="168" y="178"/>
                      <a:pt x="168" y="178"/>
                      <a:pt x="168" y="178"/>
                    </a:cubicBezTo>
                    <a:cubicBezTo>
                      <a:pt x="167" y="178"/>
                      <a:pt x="167" y="178"/>
                      <a:pt x="167" y="178"/>
                    </a:cubicBezTo>
                    <a:cubicBezTo>
                      <a:pt x="167" y="178"/>
                      <a:pt x="167" y="178"/>
                      <a:pt x="167" y="178"/>
                    </a:cubicBezTo>
                    <a:cubicBezTo>
                      <a:pt x="167" y="179"/>
                      <a:pt x="167" y="179"/>
                      <a:pt x="167" y="179"/>
                    </a:cubicBezTo>
                    <a:cubicBezTo>
                      <a:pt x="167" y="179"/>
                      <a:pt x="167" y="180"/>
                      <a:pt x="168" y="180"/>
                    </a:cubicBezTo>
                    <a:cubicBezTo>
                      <a:pt x="168" y="180"/>
                      <a:pt x="168" y="179"/>
                      <a:pt x="168" y="179"/>
                    </a:cubicBezTo>
                    <a:cubicBezTo>
                      <a:pt x="168" y="179"/>
                      <a:pt x="168" y="179"/>
                      <a:pt x="168" y="179"/>
                    </a:cubicBezTo>
                    <a:cubicBezTo>
                      <a:pt x="168" y="179"/>
                      <a:pt x="169" y="179"/>
                      <a:pt x="169" y="179"/>
                    </a:cubicBezTo>
                    <a:cubicBezTo>
                      <a:pt x="169" y="178"/>
                      <a:pt x="169" y="178"/>
                      <a:pt x="170" y="178"/>
                    </a:cubicBezTo>
                    <a:cubicBezTo>
                      <a:pt x="170" y="177"/>
                      <a:pt x="170" y="177"/>
                      <a:pt x="171" y="176"/>
                    </a:cubicBezTo>
                    <a:cubicBezTo>
                      <a:pt x="171" y="176"/>
                      <a:pt x="171" y="175"/>
                      <a:pt x="171" y="175"/>
                    </a:cubicBezTo>
                    <a:cubicBezTo>
                      <a:pt x="171" y="174"/>
                      <a:pt x="171" y="174"/>
                      <a:pt x="171" y="173"/>
                    </a:cubicBezTo>
                    <a:cubicBezTo>
                      <a:pt x="171" y="173"/>
                      <a:pt x="171" y="172"/>
                      <a:pt x="172" y="171"/>
                    </a:cubicBezTo>
                    <a:cubicBezTo>
                      <a:pt x="172" y="171"/>
                      <a:pt x="172" y="171"/>
                      <a:pt x="172" y="171"/>
                    </a:cubicBezTo>
                    <a:cubicBezTo>
                      <a:pt x="172" y="171"/>
                      <a:pt x="172" y="171"/>
                      <a:pt x="172" y="171"/>
                    </a:cubicBezTo>
                    <a:cubicBezTo>
                      <a:pt x="172" y="171"/>
                      <a:pt x="172" y="171"/>
                      <a:pt x="172" y="171"/>
                    </a:cubicBezTo>
                    <a:cubicBezTo>
                      <a:pt x="172" y="171"/>
                      <a:pt x="172" y="171"/>
                      <a:pt x="172" y="172"/>
                    </a:cubicBezTo>
                    <a:cubicBezTo>
                      <a:pt x="172" y="173"/>
                      <a:pt x="172" y="173"/>
                      <a:pt x="171" y="174"/>
                    </a:cubicBezTo>
                    <a:cubicBezTo>
                      <a:pt x="171" y="174"/>
                      <a:pt x="172" y="175"/>
                      <a:pt x="172" y="175"/>
                    </a:cubicBezTo>
                    <a:cubicBezTo>
                      <a:pt x="171" y="176"/>
                      <a:pt x="171" y="176"/>
                      <a:pt x="171" y="177"/>
                    </a:cubicBezTo>
                    <a:cubicBezTo>
                      <a:pt x="171" y="177"/>
                      <a:pt x="171" y="177"/>
                      <a:pt x="171" y="177"/>
                    </a:cubicBezTo>
                    <a:cubicBezTo>
                      <a:pt x="171" y="177"/>
                      <a:pt x="171" y="177"/>
                      <a:pt x="171" y="177"/>
                    </a:cubicBezTo>
                    <a:cubicBezTo>
                      <a:pt x="172" y="176"/>
                      <a:pt x="172" y="176"/>
                      <a:pt x="173" y="175"/>
                    </a:cubicBezTo>
                    <a:cubicBezTo>
                      <a:pt x="173" y="175"/>
                      <a:pt x="173" y="174"/>
                      <a:pt x="172" y="174"/>
                    </a:cubicBezTo>
                    <a:cubicBezTo>
                      <a:pt x="173" y="174"/>
                      <a:pt x="173" y="173"/>
                      <a:pt x="173" y="173"/>
                    </a:cubicBezTo>
                    <a:cubicBezTo>
                      <a:pt x="174" y="173"/>
                      <a:pt x="174" y="173"/>
                      <a:pt x="174" y="173"/>
                    </a:cubicBezTo>
                    <a:cubicBezTo>
                      <a:pt x="174" y="173"/>
                      <a:pt x="174" y="173"/>
                      <a:pt x="175" y="173"/>
                    </a:cubicBezTo>
                    <a:cubicBezTo>
                      <a:pt x="175" y="173"/>
                      <a:pt x="175" y="173"/>
                      <a:pt x="175" y="173"/>
                    </a:cubicBezTo>
                    <a:cubicBezTo>
                      <a:pt x="174" y="174"/>
                      <a:pt x="174" y="174"/>
                      <a:pt x="173" y="175"/>
                    </a:cubicBezTo>
                    <a:cubicBezTo>
                      <a:pt x="173" y="175"/>
                      <a:pt x="173" y="175"/>
                      <a:pt x="173" y="175"/>
                    </a:cubicBezTo>
                    <a:cubicBezTo>
                      <a:pt x="173" y="176"/>
                      <a:pt x="172" y="176"/>
                      <a:pt x="172" y="177"/>
                    </a:cubicBezTo>
                    <a:cubicBezTo>
                      <a:pt x="172" y="177"/>
                      <a:pt x="172" y="177"/>
                      <a:pt x="172" y="177"/>
                    </a:cubicBezTo>
                    <a:cubicBezTo>
                      <a:pt x="172" y="177"/>
                      <a:pt x="173" y="177"/>
                      <a:pt x="173" y="177"/>
                    </a:cubicBezTo>
                    <a:cubicBezTo>
                      <a:pt x="173" y="177"/>
                      <a:pt x="173" y="177"/>
                      <a:pt x="172" y="178"/>
                    </a:cubicBezTo>
                    <a:cubicBezTo>
                      <a:pt x="172" y="178"/>
                      <a:pt x="172" y="178"/>
                      <a:pt x="171" y="178"/>
                    </a:cubicBezTo>
                    <a:cubicBezTo>
                      <a:pt x="171" y="178"/>
                      <a:pt x="171" y="178"/>
                      <a:pt x="170" y="178"/>
                    </a:cubicBezTo>
                    <a:cubicBezTo>
                      <a:pt x="170" y="179"/>
                      <a:pt x="170" y="179"/>
                      <a:pt x="170" y="179"/>
                    </a:cubicBezTo>
                    <a:cubicBezTo>
                      <a:pt x="170" y="180"/>
                      <a:pt x="170" y="180"/>
                      <a:pt x="170" y="180"/>
                    </a:cubicBezTo>
                    <a:cubicBezTo>
                      <a:pt x="170" y="181"/>
                      <a:pt x="170" y="181"/>
                      <a:pt x="170" y="181"/>
                    </a:cubicBezTo>
                    <a:cubicBezTo>
                      <a:pt x="170" y="181"/>
                      <a:pt x="170" y="181"/>
                      <a:pt x="169" y="181"/>
                    </a:cubicBezTo>
                    <a:cubicBezTo>
                      <a:pt x="169" y="181"/>
                      <a:pt x="169" y="181"/>
                      <a:pt x="169" y="181"/>
                    </a:cubicBezTo>
                    <a:cubicBezTo>
                      <a:pt x="169" y="181"/>
                      <a:pt x="168" y="181"/>
                      <a:pt x="168" y="182"/>
                    </a:cubicBezTo>
                    <a:cubicBezTo>
                      <a:pt x="168" y="182"/>
                      <a:pt x="168" y="182"/>
                      <a:pt x="169" y="183"/>
                    </a:cubicBezTo>
                    <a:cubicBezTo>
                      <a:pt x="169" y="182"/>
                      <a:pt x="169" y="182"/>
                      <a:pt x="170" y="182"/>
                    </a:cubicBezTo>
                    <a:cubicBezTo>
                      <a:pt x="170" y="182"/>
                      <a:pt x="170" y="183"/>
                      <a:pt x="170" y="183"/>
                    </a:cubicBezTo>
                    <a:cubicBezTo>
                      <a:pt x="170" y="183"/>
                      <a:pt x="170" y="183"/>
                      <a:pt x="170" y="184"/>
                    </a:cubicBezTo>
                    <a:cubicBezTo>
                      <a:pt x="170" y="185"/>
                      <a:pt x="170" y="185"/>
                      <a:pt x="170" y="186"/>
                    </a:cubicBezTo>
                    <a:cubicBezTo>
                      <a:pt x="171" y="186"/>
                      <a:pt x="171" y="186"/>
                      <a:pt x="171" y="187"/>
                    </a:cubicBezTo>
                    <a:cubicBezTo>
                      <a:pt x="172" y="187"/>
                      <a:pt x="172" y="187"/>
                      <a:pt x="173" y="187"/>
                    </a:cubicBezTo>
                    <a:cubicBezTo>
                      <a:pt x="173" y="187"/>
                      <a:pt x="173" y="187"/>
                      <a:pt x="173" y="187"/>
                    </a:cubicBezTo>
                    <a:cubicBezTo>
                      <a:pt x="173" y="187"/>
                      <a:pt x="173" y="187"/>
                      <a:pt x="173" y="187"/>
                    </a:cubicBezTo>
                    <a:cubicBezTo>
                      <a:pt x="173" y="186"/>
                      <a:pt x="174" y="186"/>
                      <a:pt x="174" y="186"/>
                    </a:cubicBezTo>
                    <a:cubicBezTo>
                      <a:pt x="174" y="185"/>
                      <a:pt x="175" y="185"/>
                      <a:pt x="175" y="185"/>
                    </a:cubicBezTo>
                    <a:cubicBezTo>
                      <a:pt x="175" y="184"/>
                      <a:pt x="176" y="184"/>
                      <a:pt x="176" y="184"/>
                    </a:cubicBezTo>
                    <a:cubicBezTo>
                      <a:pt x="176" y="184"/>
                      <a:pt x="176" y="183"/>
                      <a:pt x="177" y="183"/>
                    </a:cubicBezTo>
                    <a:cubicBezTo>
                      <a:pt x="177" y="183"/>
                      <a:pt x="177" y="183"/>
                      <a:pt x="177" y="183"/>
                    </a:cubicBezTo>
                    <a:cubicBezTo>
                      <a:pt x="177" y="183"/>
                      <a:pt x="177" y="183"/>
                      <a:pt x="177" y="183"/>
                    </a:cubicBezTo>
                    <a:cubicBezTo>
                      <a:pt x="177" y="184"/>
                      <a:pt x="177" y="184"/>
                      <a:pt x="177" y="184"/>
                    </a:cubicBezTo>
                    <a:cubicBezTo>
                      <a:pt x="177" y="184"/>
                      <a:pt x="177" y="184"/>
                      <a:pt x="177" y="184"/>
                    </a:cubicBezTo>
                    <a:cubicBezTo>
                      <a:pt x="177" y="185"/>
                      <a:pt x="176" y="185"/>
                      <a:pt x="176" y="185"/>
                    </a:cubicBezTo>
                    <a:cubicBezTo>
                      <a:pt x="176" y="186"/>
                      <a:pt x="176" y="186"/>
                      <a:pt x="176" y="186"/>
                    </a:cubicBezTo>
                    <a:cubicBezTo>
                      <a:pt x="177" y="186"/>
                      <a:pt x="177" y="186"/>
                      <a:pt x="178" y="186"/>
                    </a:cubicBezTo>
                    <a:cubicBezTo>
                      <a:pt x="178" y="186"/>
                      <a:pt x="178" y="186"/>
                      <a:pt x="178" y="186"/>
                    </a:cubicBezTo>
                    <a:cubicBezTo>
                      <a:pt x="179" y="186"/>
                      <a:pt x="179" y="186"/>
                      <a:pt x="179" y="186"/>
                    </a:cubicBezTo>
                    <a:cubicBezTo>
                      <a:pt x="180" y="186"/>
                      <a:pt x="180" y="186"/>
                      <a:pt x="180" y="186"/>
                    </a:cubicBezTo>
                    <a:cubicBezTo>
                      <a:pt x="181" y="186"/>
                      <a:pt x="181" y="186"/>
                      <a:pt x="181" y="186"/>
                    </a:cubicBezTo>
                    <a:cubicBezTo>
                      <a:pt x="180" y="186"/>
                      <a:pt x="180" y="186"/>
                      <a:pt x="180" y="186"/>
                    </a:cubicBezTo>
                    <a:cubicBezTo>
                      <a:pt x="179" y="186"/>
                      <a:pt x="179" y="186"/>
                      <a:pt x="178" y="186"/>
                    </a:cubicBezTo>
                    <a:cubicBezTo>
                      <a:pt x="178" y="186"/>
                      <a:pt x="178" y="186"/>
                      <a:pt x="177" y="186"/>
                    </a:cubicBezTo>
                    <a:cubicBezTo>
                      <a:pt x="177" y="187"/>
                      <a:pt x="176" y="187"/>
                      <a:pt x="176" y="187"/>
                    </a:cubicBezTo>
                    <a:cubicBezTo>
                      <a:pt x="176" y="187"/>
                      <a:pt x="176" y="187"/>
                      <a:pt x="176" y="188"/>
                    </a:cubicBezTo>
                    <a:cubicBezTo>
                      <a:pt x="176" y="188"/>
                      <a:pt x="176" y="188"/>
                      <a:pt x="176" y="188"/>
                    </a:cubicBezTo>
                    <a:cubicBezTo>
                      <a:pt x="176" y="188"/>
                      <a:pt x="176" y="188"/>
                      <a:pt x="177" y="188"/>
                    </a:cubicBezTo>
                    <a:cubicBezTo>
                      <a:pt x="177" y="189"/>
                      <a:pt x="177" y="189"/>
                      <a:pt x="177" y="190"/>
                    </a:cubicBezTo>
                    <a:cubicBezTo>
                      <a:pt x="178" y="190"/>
                      <a:pt x="178" y="190"/>
                      <a:pt x="178" y="190"/>
                    </a:cubicBezTo>
                    <a:cubicBezTo>
                      <a:pt x="178" y="190"/>
                      <a:pt x="178" y="190"/>
                      <a:pt x="178" y="190"/>
                    </a:cubicBezTo>
                    <a:cubicBezTo>
                      <a:pt x="179" y="190"/>
                      <a:pt x="179" y="189"/>
                      <a:pt x="179" y="189"/>
                    </a:cubicBezTo>
                    <a:cubicBezTo>
                      <a:pt x="179" y="189"/>
                      <a:pt x="180" y="189"/>
                      <a:pt x="180" y="189"/>
                    </a:cubicBezTo>
                    <a:cubicBezTo>
                      <a:pt x="180" y="190"/>
                      <a:pt x="179" y="190"/>
                      <a:pt x="179" y="190"/>
                    </a:cubicBezTo>
                    <a:cubicBezTo>
                      <a:pt x="179" y="190"/>
                      <a:pt x="179" y="190"/>
                      <a:pt x="179" y="190"/>
                    </a:cubicBezTo>
                    <a:cubicBezTo>
                      <a:pt x="180" y="190"/>
                      <a:pt x="180" y="190"/>
                      <a:pt x="180" y="190"/>
                    </a:cubicBezTo>
                    <a:cubicBezTo>
                      <a:pt x="180" y="190"/>
                      <a:pt x="180" y="191"/>
                      <a:pt x="180" y="191"/>
                    </a:cubicBezTo>
                    <a:cubicBezTo>
                      <a:pt x="180" y="191"/>
                      <a:pt x="180" y="191"/>
                      <a:pt x="180" y="191"/>
                    </a:cubicBezTo>
                    <a:cubicBezTo>
                      <a:pt x="180" y="191"/>
                      <a:pt x="179" y="191"/>
                      <a:pt x="179" y="191"/>
                    </a:cubicBezTo>
                    <a:cubicBezTo>
                      <a:pt x="179" y="191"/>
                      <a:pt x="178" y="192"/>
                      <a:pt x="178" y="192"/>
                    </a:cubicBezTo>
                    <a:cubicBezTo>
                      <a:pt x="178" y="192"/>
                      <a:pt x="177" y="193"/>
                      <a:pt x="177" y="193"/>
                    </a:cubicBezTo>
                    <a:cubicBezTo>
                      <a:pt x="177" y="193"/>
                      <a:pt x="177" y="193"/>
                      <a:pt x="177" y="193"/>
                    </a:cubicBezTo>
                    <a:cubicBezTo>
                      <a:pt x="177" y="193"/>
                      <a:pt x="177" y="193"/>
                      <a:pt x="178" y="193"/>
                    </a:cubicBezTo>
                    <a:cubicBezTo>
                      <a:pt x="178" y="193"/>
                      <a:pt x="179" y="193"/>
                      <a:pt x="179" y="193"/>
                    </a:cubicBezTo>
                    <a:cubicBezTo>
                      <a:pt x="179" y="192"/>
                      <a:pt x="180" y="192"/>
                      <a:pt x="180" y="192"/>
                    </a:cubicBezTo>
                    <a:cubicBezTo>
                      <a:pt x="180" y="193"/>
                      <a:pt x="179" y="193"/>
                      <a:pt x="179" y="193"/>
                    </a:cubicBezTo>
                    <a:cubicBezTo>
                      <a:pt x="179" y="193"/>
                      <a:pt x="179" y="193"/>
                      <a:pt x="179" y="193"/>
                    </a:cubicBezTo>
                    <a:cubicBezTo>
                      <a:pt x="179" y="193"/>
                      <a:pt x="180" y="193"/>
                      <a:pt x="180" y="194"/>
                    </a:cubicBezTo>
                    <a:cubicBezTo>
                      <a:pt x="180" y="193"/>
                      <a:pt x="181" y="193"/>
                      <a:pt x="181" y="193"/>
                    </a:cubicBezTo>
                    <a:cubicBezTo>
                      <a:pt x="182" y="192"/>
                      <a:pt x="182" y="192"/>
                      <a:pt x="183" y="191"/>
                    </a:cubicBezTo>
                    <a:cubicBezTo>
                      <a:pt x="183" y="191"/>
                      <a:pt x="183" y="191"/>
                      <a:pt x="183" y="190"/>
                    </a:cubicBezTo>
                    <a:cubicBezTo>
                      <a:pt x="184" y="190"/>
                      <a:pt x="184" y="190"/>
                      <a:pt x="184" y="190"/>
                    </a:cubicBezTo>
                    <a:cubicBezTo>
                      <a:pt x="184" y="189"/>
                      <a:pt x="185" y="189"/>
                      <a:pt x="185" y="189"/>
                    </a:cubicBezTo>
                    <a:cubicBezTo>
                      <a:pt x="185" y="189"/>
                      <a:pt x="185" y="188"/>
                      <a:pt x="185" y="188"/>
                    </a:cubicBezTo>
                    <a:cubicBezTo>
                      <a:pt x="185" y="188"/>
                      <a:pt x="185" y="188"/>
                      <a:pt x="185" y="188"/>
                    </a:cubicBezTo>
                    <a:cubicBezTo>
                      <a:pt x="185" y="188"/>
                      <a:pt x="186" y="188"/>
                      <a:pt x="186" y="188"/>
                    </a:cubicBezTo>
                    <a:cubicBezTo>
                      <a:pt x="186" y="189"/>
                      <a:pt x="185" y="189"/>
                      <a:pt x="185" y="189"/>
                    </a:cubicBezTo>
                    <a:cubicBezTo>
                      <a:pt x="185" y="190"/>
                      <a:pt x="185" y="190"/>
                      <a:pt x="184" y="190"/>
                    </a:cubicBezTo>
                    <a:cubicBezTo>
                      <a:pt x="184" y="191"/>
                      <a:pt x="184" y="191"/>
                      <a:pt x="183" y="191"/>
                    </a:cubicBezTo>
                    <a:cubicBezTo>
                      <a:pt x="183" y="191"/>
                      <a:pt x="183" y="191"/>
                      <a:pt x="183" y="192"/>
                    </a:cubicBezTo>
                    <a:cubicBezTo>
                      <a:pt x="184" y="192"/>
                      <a:pt x="184" y="192"/>
                      <a:pt x="184" y="192"/>
                    </a:cubicBezTo>
                    <a:cubicBezTo>
                      <a:pt x="184" y="192"/>
                      <a:pt x="184" y="191"/>
                      <a:pt x="185" y="191"/>
                    </a:cubicBezTo>
                    <a:cubicBezTo>
                      <a:pt x="185" y="191"/>
                      <a:pt x="185" y="191"/>
                      <a:pt x="186" y="191"/>
                    </a:cubicBezTo>
                    <a:cubicBezTo>
                      <a:pt x="186" y="191"/>
                      <a:pt x="187" y="191"/>
                      <a:pt x="187" y="191"/>
                    </a:cubicBezTo>
                    <a:cubicBezTo>
                      <a:pt x="187" y="191"/>
                      <a:pt x="186" y="191"/>
                      <a:pt x="186" y="191"/>
                    </a:cubicBezTo>
                    <a:cubicBezTo>
                      <a:pt x="185" y="191"/>
                      <a:pt x="185" y="192"/>
                      <a:pt x="185" y="192"/>
                    </a:cubicBezTo>
                    <a:cubicBezTo>
                      <a:pt x="185" y="192"/>
                      <a:pt x="185" y="192"/>
                      <a:pt x="185" y="193"/>
                    </a:cubicBezTo>
                    <a:cubicBezTo>
                      <a:pt x="185" y="193"/>
                      <a:pt x="186" y="193"/>
                      <a:pt x="186" y="193"/>
                    </a:cubicBezTo>
                    <a:cubicBezTo>
                      <a:pt x="186" y="194"/>
                      <a:pt x="186" y="194"/>
                      <a:pt x="186" y="194"/>
                    </a:cubicBezTo>
                    <a:cubicBezTo>
                      <a:pt x="185" y="194"/>
                      <a:pt x="185" y="194"/>
                      <a:pt x="185" y="193"/>
                    </a:cubicBezTo>
                    <a:cubicBezTo>
                      <a:pt x="185" y="193"/>
                      <a:pt x="185" y="193"/>
                      <a:pt x="184" y="193"/>
                    </a:cubicBezTo>
                    <a:cubicBezTo>
                      <a:pt x="184" y="192"/>
                      <a:pt x="184" y="192"/>
                      <a:pt x="184" y="192"/>
                    </a:cubicBezTo>
                    <a:cubicBezTo>
                      <a:pt x="184" y="192"/>
                      <a:pt x="183" y="193"/>
                      <a:pt x="183" y="193"/>
                    </a:cubicBezTo>
                    <a:cubicBezTo>
                      <a:pt x="183" y="194"/>
                      <a:pt x="182" y="194"/>
                      <a:pt x="181" y="195"/>
                    </a:cubicBezTo>
                    <a:cubicBezTo>
                      <a:pt x="181" y="195"/>
                      <a:pt x="181" y="195"/>
                      <a:pt x="181" y="196"/>
                    </a:cubicBezTo>
                    <a:cubicBezTo>
                      <a:pt x="180" y="196"/>
                      <a:pt x="180" y="196"/>
                      <a:pt x="180" y="197"/>
                    </a:cubicBezTo>
                    <a:cubicBezTo>
                      <a:pt x="180" y="197"/>
                      <a:pt x="180" y="197"/>
                      <a:pt x="180" y="197"/>
                    </a:cubicBezTo>
                    <a:cubicBezTo>
                      <a:pt x="180" y="197"/>
                      <a:pt x="180" y="198"/>
                      <a:pt x="180" y="198"/>
                    </a:cubicBezTo>
                    <a:cubicBezTo>
                      <a:pt x="180" y="198"/>
                      <a:pt x="180" y="198"/>
                      <a:pt x="180" y="198"/>
                    </a:cubicBezTo>
                    <a:cubicBezTo>
                      <a:pt x="180" y="198"/>
                      <a:pt x="180" y="198"/>
                      <a:pt x="180" y="198"/>
                    </a:cubicBezTo>
                    <a:cubicBezTo>
                      <a:pt x="181" y="198"/>
                      <a:pt x="181" y="198"/>
                      <a:pt x="181" y="198"/>
                    </a:cubicBezTo>
                    <a:cubicBezTo>
                      <a:pt x="181" y="197"/>
                      <a:pt x="182" y="197"/>
                      <a:pt x="182" y="197"/>
                    </a:cubicBezTo>
                    <a:cubicBezTo>
                      <a:pt x="182" y="197"/>
                      <a:pt x="182" y="197"/>
                      <a:pt x="182" y="196"/>
                    </a:cubicBezTo>
                    <a:cubicBezTo>
                      <a:pt x="182" y="196"/>
                      <a:pt x="183" y="196"/>
                      <a:pt x="183" y="196"/>
                    </a:cubicBezTo>
                    <a:cubicBezTo>
                      <a:pt x="183" y="196"/>
                      <a:pt x="183" y="196"/>
                      <a:pt x="183" y="196"/>
                    </a:cubicBezTo>
                    <a:cubicBezTo>
                      <a:pt x="184" y="196"/>
                      <a:pt x="184" y="196"/>
                      <a:pt x="185" y="196"/>
                    </a:cubicBezTo>
                    <a:cubicBezTo>
                      <a:pt x="185" y="196"/>
                      <a:pt x="185" y="196"/>
                      <a:pt x="185" y="196"/>
                    </a:cubicBezTo>
                    <a:cubicBezTo>
                      <a:pt x="184" y="196"/>
                      <a:pt x="184" y="196"/>
                      <a:pt x="184" y="196"/>
                    </a:cubicBezTo>
                    <a:cubicBezTo>
                      <a:pt x="183" y="197"/>
                      <a:pt x="183" y="197"/>
                      <a:pt x="183" y="197"/>
                    </a:cubicBezTo>
                    <a:cubicBezTo>
                      <a:pt x="182" y="197"/>
                      <a:pt x="182" y="197"/>
                      <a:pt x="182" y="198"/>
                    </a:cubicBezTo>
                    <a:cubicBezTo>
                      <a:pt x="182" y="198"/>
                      <a:pt x="182" y="198"/>
                      <a:pt x="182" y="198"/>
                    </a:cubicBezTo>
                    <a:cubicBezTo>
                      <a:pt x="182" y="198"/>
                      <a:pt x="182" y="198"/>
                      <a:pt x="183" y="198"/>
                    </a:cubicBezTo>
                    <a:cubicBezTo>
                      <a:pt x="182" y="198"/>
                      <a:pt x="182" y="198"/>
                      <a:pt x="182" y="198"/>
                    </a:cubicBezTo>
                    <a:cubicBezTo>
                      <a:pt x="182" y="198"/>
                      <a:pt x="182" y="199"/>
                      <a:pt x="181" y="199"/>
                    </a:cubicBezTo>
                    <a:cubicBezTo>
                      <a:pt x="181" y="199"/>
                      <a:pt x="180" y="199"/>
                      <a:pt x="180" y="199"/>
                    </a:cubicBezTo>
                    <a:cubicBezTo>
                      <a:pt x="180" y="199"/>
                      <a:pt x="180" y="200"/>
                      <a:pt x="180" y="200"/>
                    </a:cubicBezTo>
                    <a:cubicBezTo>
                      <a:pt x="180" y="199"/>
                      <a:pt x="181" y="199"/>
                      <a:pt x="181" y="199"/>
                    </a:cubicBezTo>
                    <a:cubicBezTo>
                      <a:pt x="181" y="199"/>
                      <a:pt x="182" y="199"/>
                      <a:pt x="182" y="199"/>
                    </a:cubicBezTo>
                    <a:cubicBezTo>
                      <a:pt x="182" y="199"/>
                      <a:pt x="183" y="199"/>
                      <a:pt x="183" y="199"/>
                    </a:cubicBezTo>
                    <a:cubicBezTo>
                      <a:pt x="183" y="199"/>
                      <a:pt x="183" y="199"/>
                      <a:pt x="183" y="199"/>
                    </a:cubicBezTo>
                    <a:cubicBezTo>
                      <a:pt x="182" y="199"/>
                      <a:pt x="182" y="200"/>
                      <a:pt x="182" y="200"/>
                    </a:cubicBezTo>
                    <a:cubicBezTo>
                      <a:pt x="181" y="200"/>
                      <a:pt x="181" y="200"/>
                      <a:pt x="181" y="200"/>
                    </a:cubicBezTo>
                    <a:cubicBezTo>
                      <a:pt x="180" y="200"/>
                      <a:pt x="180" y="200"/>
                      <a:pt x="180" y="200"/>
                    </a:cubicBezTo>
                    <a:cubicBezTo>
                      <a:pt x="180" y="200"/>
                      <a:pt x="180" y="201"/>
                      <a:pt x="180" y="201"/>
                    </a:cubicBezTo>
                    <a:cubicBezTo>
                      <a:pt x="180" y="201"/>
                      <a:pt x="180" y="201"/>
                      <a:pt x="181" y="201"/>
                    </a:cubicBezTo>
                    <a:cubicBezTo>
                      <a:pt x="181" y="201"/>
                      <a:pt x="181" y="201"/>
                      <a:pt x="181" y="201"/>
                    </a:cubicBezTo>
                    <a:cubicBezTo>
                      <a:pt x="182" y="200"/>
                      <a:pt x="182" y="200"/>
                      <a:pt x="182" y="200"/>
                    </a:cubicBezTo>
                    <a:cubicBezTo>
                      <a:pt x="183" y="200"/>
                      <a:pt x="183" y="200"/>
                      <a:pt x="183" y="200"/>
                    </a:cubicBezTo>
                    <a:cubicBezTo>
                      <a:pt x="184" y="200"/>
                      <a:pt x="184" y="200"/>
                      <a:pt x="184" y="200"/>
                    </a:cubicBezTo>
                    <a:cubicBezTo>
                      <a:pt x="184" y="200"/>
                      <a:pt x="184" y="200"/>
                      <a:pt x="184" y="200"/>
                    </a:cubicBezTo>
                    <a:cubicBezTo>
                      <a:pt x="184" y="200"/>
                      <a:pt x="184" y="200"/>
                      <a:pt x="183" y="200"/>
                    </a:cubicBezTo>
                    <a:cubicBezTo>
                      <a:pt x="183" y="200"/>
                      <a:pt x="183" y="201"/>
                      <a:pt x="182" y="201"/>
                    </a:cubicBezTo>
                    <a:cubicBezTo>
                      <a:pt x="182" y="201"/>
                      <a:pt x="182" y="201"/>
                      <a:pt x="182" y="201"/>
                    </a:cubicBezTo>
                    <a:cubicBezTo>
                      <a:pt x="182" y="201"/>
                      <a:pt x="183" y="201"/>
                      <a:pt x="183" y="201"/>
                    </a:cubicBezTo>
                    <a:cubicBezTo>
                      <a:pt x="183" y="201"/>
                      <a:pt x="184" y="201"/>
                      <a:pt x="184" y="200"/>
                    </a:cubicBezTo>
                    <a:cubicBezTo>
                      <a:pt x="184" y="200"/>
                      <a:pt x="185" y="200"/>
                      <a:pt x="185" y="200"/>
                    </a:cubicBezTo>
                    <a:cubicBezTo>
                      <a:pt x="185" y="200"/>
                      <a:pt x="185" y="200"/>
                      <a:pt x="185" y="201"/>
                    </a:cubicBezTo>
                    <a:cubicBezTo>
                      <a:pt x="184" y="201"/>
                      <a:pt x="184" y="201"/>
                      <a:pt x="184" y="201"/>
                    </a:cubicBezTo>
                    <a:cubicBezTo>
                      <a:pt x="183" y="201"/>
                      <a:pt x="183" y="201"/>
                      <a:pt x="182" y="201"/>
                    </a:cubicBezTo>
                    <a:cubicBezTo>
                      <a:pt x="182" y="201"/>
                      <a:pt x="182" y="201"/>
                      <a:pt x="182" y="201"/>
                    </a:cubicBezTo>
                    <a:cubicBezTo>
                      <a:pt x="181" y="201"/>
                      <a:pt x="181" y="202"/>
                      <a:pt x="181" y="202"/>
                    </a:cubicBezTo>
                    <a:cubicBezTo>
                      <a:pt x="182" y="202"/>
                      <a:pt x="182" y="202"/>
                      <a:pt x="182" y="202"/>
                    </a:cubicBezTo>
                    <a:cubicBezTo>
                      <a:pt x="183" y="202"/>
                      <a:pt x="183" y="202"/>
                      <a:pt x="184" y="202"/>
                    </a:cubicBezTo>
                    <a:cubicBezTo>
                      <a:pt x="184" y="202"/>
                      <a:pt x="183" y="202"/>
                      <a:pt x="183" y="202"/>
                    </a:cubicBezTo>
                    <a:cubicBezTo>
                      <a:pt x="184" y="202"/>
                      <a:pt x="184" y="201"/>
                      <a:pt x="184" y="201"/>
                    </a:cubicBezTo>
                    <a:cubicBezTo>
                      <a:pt x="185" y="201"/>
                      <a:pt x="185" y="201"/>
                      <a:pt x="185" y="201"/>
                    </a:cubicBezTo>
                    <a:cubicBezTo>
                      <a:pt x="186" y="201"/>
                      <a:pt x="186" y="201"/>
                      <a:pt x="186" y="201"/>
                    </a:cubicBezTo>
                    <a:cubicBezTo>
                      <a:pt x="187" y="201"/>
                      <a:pt x="187" y="201"/>
                      <a:pt x="187" y="201"/>
                    </a:cubicBezTo>
                    <a:cubicBezTo>
                      <a:pt x="187" y="201"/>
                      <a:pt x="186" y="201"/>
                      <a:pt x="186" y="201"/>
                    </a:cubicBezTo>
                    <a:cubicBezTo>
                      <a:pt x="186" y="201"/>
                      <a:pt x="186" y="201"/>
                      <a:pt x="186" y="201"/>
                    </a:cubicBezTo>
                    <a:cubicBezTo>
                      <a:pt x="187" y="201"/>
                      <a:pt x="187" y="201"/>
                      <a:pt x="187" y="201"/>
                    </a:cubicBezTo>
                    <a:cubicBezTo>
                      <a:pt x="187" y="201"/>
                      <a:pt x="188" y="201"/>
                      <a:pt x="188" y="202"/>
                    </a:cubicBezTo>
                    <a:cubicBezTo>
                      <a:pt x="188" y="201"/>
                      <a:pt x="189" y="201"/>
                      <a:pt x="189" y="201"/>
                    </a:cubicBezTo>
                    <a:cubicBezTo>
                      <a:pt x="190" y="201"/>
                      <a:pt x="190" y="201"/>
                      <a:pt x="190" y="201"/>
                    </a:cubicBezTo>
                    <a:cubicBezTo>
                      <a:pt x="190" y="201"/>
                      <a:pt x="190" y="200"/>
                      <a:pt x="190" y="200"/>
                    </a:cubicBezTo>
                    <a:cubicBezTo>
                      <a:pt x="190" y="200"/>
                      <a:pt x="191" y="199"/>
                      <a:pt x="191" y="199"/>
                    </a:cubicBezTo>
                    <a:cubicBezTo>
                      <a:pt x="191" y="199"/>
                      <a:pt x="191" y="199"/>
                      <a:pt x="191" y="198"/>
                    </a:cubicBezTo>
                    <a:cubicBezTo>
                      <a:pt x="191" y="199"/>
                      <a:pt x="191" y="199"/>
                      <a:pt x="191" y="199"/>
                    </a:cubicBezTo>
                    <a:cubicBezTo>
                      <a:pt x="191" y="199"/>
                      <a:pt x="191" y="200"/>
                      <a:pt x="191" y="200"/>
                    </a:cubicBezTo>
                    <a:cubicBezTo>
                      <a:pt x="191" y="200"/>
                      <a:pt x="190" y="201"/>
                      <a:pt x="190" y="201"/>
                    </a:cubicBezTo>
                    <a:cubicBezTo>
                      <a:pt x="189" y="201"/>
                      <a:pt x="189" y="202"/>
                      <a:pt x="189" y="202"/>
                    </a:cubicBezTo>
                    <a:cubicBezTo>
                      <a:pt x="188" y="202"/>
                      <a:pt x="188" y="202"/>
                      <a:pt x="188" y="202"/>
                    </a:cubicBezTo>
                    <a:cubicBezTo>
                      <a:pt x="188" y="202"/>
                      <a:pt x="187" y="203"/>
                      <a:pt x="187" y="203"/>
                    </a:cubicBezTo>
                    <a:cubicBezTo>
                      <a:pt x="187" y="203"/>
                      <a:pt x="187" y="203"/>
                      <a:pt x="187" y="203"/>
                    </a:cubicBezTo>
                    <a:cubicBezTo>
                      <a:pt x="188" y="203"/>
                      <a:pt x="188" y="203"/>
                      <a:pt x="188" y="203"/>
                    </a:cubicBezTo>
                    <a:cubicBezTo>
                      <a:pt x="188" y="203"/>
                      <a:pt x="189" y="203"/>
                      <a:pt x="189" y="203"/>
                    </a:cubicBezTo>
                    <a:cubicBezTo>
                      <a:pt x="189" y="203"/>
                      <a:pt x="189" y="203"/>
                      <a:pt x="189" y="202"/>
                    </a:cubicBezTo>
                    <a:cubicBezTo>
                      <a:pt x="189" y="203"/>
                      <a:pt x="190" y="203"/>
                      <a:pt x="190" y="203"/>
                    </a:cubicBezTo>
                    <a:cubicBezTo>
                      <a:pt x="190" y="203"/>
                      <a:pt x="190" y="203"/>
                      <a:pt x="190" y="203"/>
                    </a:cubicBezTo>
                    <a:cubicBezTo>
                      <a:pt x="190" y="202"/>
                      <a:pt x="190" y="202"/>
                      <a:pt x="190" y="202"/>
                    </a:cubicBezTo>
                    <a:cubicBezTo>
                      <a:pt x="190" y="202"/>
                      <a:pt x="191" y="202"/>
                      <a:pt x="191" y="201"/>
                    </a:cubicBezTo>
                    <a:cubicBezTo>
                      <a:pt x="191" y="201"/>
                      <a:pt x="191" y="201"/>
                      <a:pt x="191" y="202"/>
                    </a:cubicBezTo>
                    <a:cubicBezTo>
                      <a:pt x="191" y="202"/>
                      <a:pt x="191" y="202"/>
                      <a:pt x="191" y="202"/>
                    </a:cubicBezTo>
                    <a:cubicBezTo>
                      <a:pt x="191" y="202"/>
                      <a:pt x="191" y="202"/>
                      <a:pt x="191" y="202"/>
                    </a:cubicBezTo>
                    <a:cubicBezTo>
                      <a:pt x="191" y="202"/>
                      <a:pt x="191" y="202"/>
                      <a:pt x="192" y="202"/>
                    </a:cubicBezTo>
                    <a:cubicBezTo>
                      <a:pt x="192" y="202"/>
                      <a:pt x="192" y="202"/>
                      <a:pt x="192" y="202"/>
                    </a:cubicBezTo>
                    <a:cubicBezTo>
                      <a:pt x="193" y="202"/>
                      <a:pt x="193" y="202"/>
                      <a:pt x="193" y="202"/>
                    </a:cubicBezTo>
                    <a:cubicBezTo>
                      <a:pt x="193" y="202"/>
                      <a:pt x="193" y="201"/>
                      <a:pt x="194" y="201"/>
                    </a:cubicBezTo>
                    <a:cubicBezTo>
                      <a:pt x="194" y="200"/>
                      <a:pt x="193" y="200"/>
                      <a:pt x="193" y="199"/>
                    </a:cubicBezTo>
                    <a:cubicBezTo>
                      <a:pt x="193" y="199"/>
                      <a:pt x="193" y="199"/>
                      <a:pt x="194" y="199"/>
                    </a:cubicBezTo>
                    <a:cubicBezTo>
                      <a:pt x="194" y="198"/>
                      <a:pt x="194" y="198"/>
                      <a:pt x="194" y="198"/>
                    </a:cubicBezTo>
                    <a:cubicBezTo>
                      <a:pt x="194" y="198"/>
                      <a:pt x="194" y="198"/>
                      <a:pt x="194" y="199"/>
                    </a:cubicBezTo>
                    <a:cubicBezTo>
                      <a:pt x="194" y="199"/>
                      <a:pt x="194" y="199"/>
                      <a:pt x="194" y="199"/>
                    </a:cubicBezTo>
                    <a:cubicBezTo>
                      <a:pt x="194" y="199"/>
                      <a:pt x="194" y="200"/>
                      <a:pt x="194" y="200"/>
                    </a:cubicBezTo>
                    <a:cubicBezTo>
                      <a:pt x="194" y="201"/>
                      <a:pt x="194" y="201"/>
                      <a:pt x="194" y="201"/>
                    </a:cubicBezTo>
                    <a:cubicBezTo>
                      <a:pt x="194" y="202"/>
                      <a:pt x="194" y="202"/>
                      <a:pt x="193" y="202"/>
                    </a:cubicBezTo>
                    <a:cubicBezTo>
                      <a:pt x="193" y="202"/>
                      <a:pt x="194" y="202"/>
                      <a:pt x="194" y="202"/>
                    </a:cubicBezTo>
                    <a:cubicBezTo>
                      <a:pt x="194" y="202"/>
                      <a:pt x="194" y="202"/>
                      <a:pt x="195" y="202"/>
                    </a:cubicBezTo>
                    <a:cubicBezTo>
                      <a:pt x="195" y="202"/>
                      <a:pt x="195" y="202"/>
                      <a:pt x="196" y="201"/>
                    </a:cubicBezTo>
                    <a:cubicBezTo>
                      <a:pt x="196" y="201"/>
                      <a:pt x="196" y="201"/>
                      <a:pt x="196" y="201"/>
                    </a:cubicBezTo>
                    <a:cubicBezTo>
                      <a:pt x="196" y="202"/>
                      <a:pt x="196" y="202"/>
                      <a:pt x="196" y="202"/>
                    </a:cubicBezTo>
                    <a:cubicBezTo>
                      <a:pt x="196" y="202"/>
                      <a:pt x="195" y="203"/>
                      <a:pt x="195" y="203"/>
                    </a:cubicBezTo>
                    <a:cubicBezTo>
                      <a:pt x="195" y="204"/>
                      <a:pt x="195" y="204"/>
                      <a:pt x="194" y="204"/>
                    </a:cubicBezTo>
                    <a:cubicBezTo>
                      <a:pt x="194" y="204"/>
                      <a:pt x="194" y="204"/>
                      <a:pt x="194" y="205"/>
                    </a:cubicBezTo>
                    <a:cubicBezTo>
                      <a:pt x="195" y="205"/>
                      <a:pt x="195" y="205"/>
                      <a:pt x="196" y="205"/>
                    </a:cubicBezTo>
                    <a:cubicBezTo>
                      <a:pt x="196" y="205"/>
                      <a:pt x="196" y="205"/>
                      <a:pt x="197" y="205"/>
                    </a:cubicBezTo>
                    <a:cubicBezTo>
                      <a:pt x="197" y="205"/>
                      <a:pt x="197" y="205"/>
                      <a:pt x="197" y="205"/>
                    </a:cubicBezTo>
                    <a:cubicBezTo>
                      <a:pt x="198" y="204"/>
                      <a:pt x="198" y="204"/>
                      <a:pt x="198" y="204"/>
                    </a:cubicBezTo>
                    <a:cubicBezTo>
                      <a:pt x="198" y="204"/>
                      <a:pt x="198" y="205"/>
                      <a:pt x="199" y="205"/>
                    </a:cubicBezTo>
                    <a:cubicBezTo>
                      <a:pt x="199" y="205"/>
                      <a:pt x="199" y="205"/>
                      <a:pt x="199" y="205"/>
                    </a:cubicBezTo>
                    <a:cubicBezTo>
                      <a:pt x="199" y="205"/>
                      <a:pt x="199" y="205"/>
                      <a:pt x="199" y="206"/>
                    </a:cubicBezTo>
                    <a:cubicBezTo>
                      <a:pt x="199" y="206"/>
                      <a:pt x="199" y="206"/>
                      <a:pt x="199" y="206"/>
                    </a:cubicBezTo>
                    <a:cubicBezTo>
                      <a:pt x="199" y="206"/>
                      <a:pt x="198" y="205"/>
                      <a:pt x="198" y="205"/>
                    </a:cubicBezTo>
                    <a:cubicBezTo>
                      <a:pt x="198" y="205"/>
                      <a:pt x="198" y="205"/>
                      <a:pt x="198" y="205"/>
                    </a:cubicBezTo>
                    <a:cubicBezTo>
                      <a:pt x="198" y="206"/>
                      <a:pt x="198" y="206"/>
                      <a:pt x="198" y="206"/>
                    </a:cubicBezTo>
                    <a:cubicBezTo>
                      <a:pt x="198" y="206"/>
                      <a:pt x="199" y="206"/>
                      <a:pt x="199" y="207"/>
                    </a:cubicBezTo>
                    <a:cubicBezTo>
                      <a:pt x="200" y="206"/>
                      <a:pt x="200" y="206"/>
                      <a:pt x="200" y="206"/>
                    </a:cubicBezTo>
                    <a:cubicBezTo>
                      <a:pt x="201" y="205"/>
                      <a:pt x="201" y="205"/>
                      <a:pt x="201" y="205"/>
                    </a:cubicBezTo>
                    <a:cubicBezTo>
                      <a:pt x="202" y="205"/>
                      <a:pt x="202" y="205"/>
                      <a:pt x="202" y="204"/>
                    </a:cubicBezTo>
                    <a:cubicBezTo>
                      <a:pt x="202" y="205"/>
                      <a:pt x="202" y="205"/>
                      <a:pt x="202" y="205"/>
                    </a:cubicBezTo>
                    <a:cubicBezTo>
                      <a:pt x="202" y="206"/>
                      <a:pt x="202" y="206"/>
                      <a:pt x="202" y="207"/>
                    </a:cubicBezTo>
                    <a:cubicBezTo>
                      <a:pt x="202" y="207"/>
                      <a:pt x="202" y="208"/>
                      <a:pt x="202" y="208"/>
                    </a:cubicBezTo>
                    <a:cubicBezTo>
                      <a:pt x="203" y="208"/>
                      <a:pt x="203" y="208"/>
                      <a:pt x="203" y="208"/>
                    </a:cubicBezTo>
                    <a:cubicBezTo>
                      <a:pt x="203" y="208"/>
                      <a:pt x="203" y="208"/>
                      <a:pt x="203" y="208"/>
                    </a:cubicBezTo>
                    <a:cubicBezTo>
                      <a:pt x="203" y="208"/>
                      <a:pt x="204" y="209"/>
                      <a:pt x="204" y="209"/>
                    </a:cubicBezTo>
                    <a:cubicBezTo>
                      <a:pt x="205" y="209"/>
                      <a:pt x="205" y="209"/>
                      <a:pt x="205" y="209"/>
                    </a:cubicBezTo>
                    <a:cubicBezTo>
                      <a:pt x="205" y="209"/>
                      <a:pt x="206" y="209"/>
                      <a:pt x="206" y="210"/>
                    </a:cubicBezTo>
                    <a:cubicBezTo>
                      <a:pt x="205" y="210"/>
                      <a:pt x="205" y="210"/>
                      <a:pt x="205" y="210"/>
                    </a:cubicBezTo>
                    <a:cubicBezTo>
                      <a:pt x="205" y="211"/>
                      <a:pt x="205" y="211"/>
                      <a:pt x="205" y="211"/>
                    </a:cubicBezTo>
                    <a:cubicBezTo>
                      <a:pt x="205" y="211"/>
                      <a:pt x="206" y="211"/>
                      <a:pt x="206" y="211"/>
                    </a:cubicBezTo>
                    <a:cubicBezTo>
                      <a:pt x="206" y="211"/>
                      <a:pt x="206" y="211"/>
                      <a:pt x="206" y="211"/>
                    </a:cubicBezTo>
                    <a:cubicBezTo>
                      <a:pt x="206" y="212"/>
                      <a:pt x="206" y="212"/>
                      <a:pt x="205" y="212"/>
                    </a:cubicBezTo>
                    <a:cubicBezTo>
                      <a:pt x="206" y="212"/>
                      <a:pt x="206" y="212"/>
                      <a:pt x="206" y="212"/>
                    </a:cubicBezTo>
                    <a:cubicBezTo>
                      <a:pt x="206" y="212"/>
                      <a:pt x="206" y="212"/>
                      <a:pt x="206" y="213"/>
                    </a:cubicBezTo>
                    <a:cubicBezTo>
                      <a:pt x="206" y="213"/>
                      <a:pt x="207" y="213"/>
                      <a:pt x="207" y="213"/>
                    </a:cubicBezTo>
                    <a:cubicBezTo>
                      <a:pt x="207" y="213"/>
                      <a:pt x="206" y="214"/>
                      <a:pt x="206" y="214"/>
                    </a:cubicBezTo>
                    <a:cubicBezTo>
                      <a:pt x="206" y="214"/>
                      <a:pt x="206" y="214"/>
                      <a:pt x="206" y="215"/>
                    </a:cubicBezTo>
                    <a:cubicBezTo>
                      <a:pt x="206" y="215"/>
                      <a:pt x="206" y="215"/>
                      <a:pt x="206" y="216"/>
                    </a:cubicBezTo>
                    <a:cubicBezTo>
                      <a:pt x="205" y="216"/>
                      <a:pt x="205" y="216"/>
                      <a:pt x="205" y="216"/>
                    </a:cubicBezTo>
                    <a:cubicBezTo>
                      <a:pt x="205" y="216"/>
                      <a:pt x="205" y="217"/>
                      <a:pt x="205" y="217"/>
                    </a:cubicBezTo>
                    <a:cubicBezTo>
                      <a:pt x="205" y="217"/>
                      <a:pt x="205" y="217"/>
                      <a:pt x="205" y="218"/>
                    </a:cubicBezTo>
                    <a:cubicBezTo>
                      <a:pt x="205" y="218"/>
                      <a:pt x="205" y="218"/>
                      <a:pt x="205" y="218"/>
                    </a:cubicBezTo>
                    <a:cubicBezTo>
                      <a:pt x="205" y="219"/>
                      <a:pt x="204" y="219"/>
                      <a:pt x="204" y="219"/>
                    </a:cubicBezTo>
                    <a:cubicBezTo>
                      <a:pt x="204" y="219"/>
                      <a:pt x="203" y="219"/>
                      <a:pt x="203" y="219"/>
                    </a:cubicBezTo>
                    <a:cubicBezTo>
                      <a:pt x="203" y="219"/>
                      <a:pt x="203" y="219"/>
                      <a:pt x="203" y="219"/>
                    </a:cubicBezTo>
                    <a:cubicBezTo>
                      <a:pt x="203" y="219"/>
                      <a:pt x="203" y="218"/>
                      <a:pt x="203" y="218"/>
                    </a:cubicBezTo>
                    <a:cubicBezTo>
                      <a:pt x="203" y="218"/>
                      <a:pt x="203" y="218"/>
                      <a:pt x="203" y="218"/>
                    </a:cubicBezTo>
                    <a:cubicBezTo>
                      <a:pt x="204" y="218"/>
                      <a:pt x="204" y="218"/>
                      <a:pt x="204" y="218"/>
                    </a:cubicBezTo>
                    <a:cubicBezTo>
                      <a:pt x="204" y="218"/>
                      <a:pt x="204" y="218"/>
                      <a:pt x="204" y="218"/>
                    </a:cubicBezTo>
                    <a:cubicBezTo>
                      <a:pt x="204" y="218"/>
                      <a:pt x="204" y="218"/>
                      <a:pt x="205" y="218"/>
                    </a:cubicBezTo>
                    <a:cubicBezTo>
                      <a:pt x="204" y="217"/>
                      <a:pt x="204" y="217"/>
                      <a:pt x="204" y="217"/>
                    </a:cubicBezTo>
                    <a:cubicBezTo>
                      <a:pt x="204" y="217"/>
                      <a:pt x="204" y="216"/>
                      <a:pt x="204" y="216"/>
                    </a:cubicBezTo>
                    <a:cubicBezTo>
                      <a:pt x="205" y="216"/>
                      <a:pt x="205" y="215"/>
                      <a:pt x="205" y="215"/>
                    </a:cubicBezTo>
                    <a:cubicBezTo>
                      <a:pt x="205" y="215"/>
                      <a:pt x="205" y="215"/>
                      <a:pt x="205" y="215"/>
                    </a:cubicBezTo>
                    <a:cubicBezTo>
                      <a:pt x="205" y="215"/>
                      <a:pt x="204" y="215"/>
                      <a:pt x="204" y="215"/>
                    </a:cubicBezTo>
                    <a:cubicBezTo>
                      <a:pt x="204" y="215"/>
                      <a:pt x="204" y="216"/>
                      <a:pt x="203" y="216"/>
                    </a:cubicBezTo>
                    <a:cubicBezTo>
                      <a:pt x="203" y="216"/>
                      <a:pt x="203" y="216"/>
                      <a:pt x="203" y="216"/>
                    </a:cubicBezTo>
                    <a:cubicBezTo>
                      <a:pt x="203" y="217"/>
                      <a:pt x="203" y="217"/>
                      <a:pt x="202" y="217"/>
                    </a:cubicBezTo>
                    <a:cubicBezTo>
                      <a:pt x="202" y="217"/>
                      <a:pt x="202" y="217"/>
                      <a:pt x="202" y="216"/>
                    </a:cubicBezTo>
                    <a:cubicBezTo>
                      <a:pt x="202" y="216"/>
                      <a:pt x="203" y="216"/>
                      <a:pt x="203" y="215"/>
                    </a:cubicBezTo>
                    <a:cubicBezTo>
                      <a:pt x="203" y="215"/>
                      <a:pt x="204" y="215"/>
                      <a:pt x="204" y="215"/>
                    </a:cubicBezTo>
                    <a:cubicBezTo>
                      <a:pt x="204" y="215"/>
                      <a:pt x="204" y="214"/>
                      <a:pt x="204" y="214"/>
                    </a:cubicBezTo>
                    <a:cubicBezTo>
                      <a:pt x="204" y="214"/>
                      <a:pt x="204" y="214"/>
                      <a:pt x="204" y="214"/>
                    </a:cubicBezTo>
                    <a:cubicBezTo>
                      <a:pt x="203" y="214"/>
                      <a:pt x="203" y="214"/>
                      <a:pt x="203" y="214"/>
                    </a:cubicBezTo>
                    <a:cubicBezTo>
                      <a:pt x="203" y="214"/>
                      <a:pt x="203" y="214"/>
                      <a:pt x="203" y="214"/>
                    </a:cubicBezTo>
                    <a:cubicBezTo>
                      <a:pt x="202" y="214"/>
                      <a:pt x="202" y="214"/>
                      <a:pt x="202" y="214"/>
                    </a:cubicBezTo>
                    <a:cubicBezTo>
                      <a:pt x="202" y="214"/>
                      <a:pt x="201" y="214"/>
                      <a:pt x="201" y="214"/>
                    </a:cubicBezTo>
                    <a:cubicBezTo>
                      <a:pt x="200" y="214"/>
                      <a:pt x="199" y="215"/>
                      <a:pt x="199" y="215"/>
                    </a:cubicBezTo>
                    <a:cubicBezTo>
                      <a:pt x="198" y="215"/>
                      <a:pt x="198" y="215"/>
                      <a:pt x="197" y="215"/>
                    </a:cubicBezTo>
                    <a:cubicBezTo>
                      <a:pt x="196" y="215"/>
                      <a:pt x="195" y="214"/>
                      <a:pt x="194" y="214"/>
                    </a:cubicBezTo>
                    <a:cubicBezTo>
                      <a:pt x="194" y="214"/>
                      <a:pt x="194" y="214"/>
                      <a:pt x="194" y="214"/>
                    </a:cubicBezTo>
                    <a:cubicBezTo>
                      <a:pt x="194" y="215"/>
                      <a:pt x="194" y="215"/>
                      <a:pt x="194" y="215"/>
                    </a:cubicBezTo>
                    <a:cubicBezTo>
                      <a:pt x="194" y="216"/>
                      <a:pt x="194" y="216"/>
                      <a:pt x="194" y="217"/>
                    </a:cubicBezTo>
                    <a:cubicBezTo>
                      <a:pt x="194" y="217"/>
                      <a:pt x="194" y="217"/>
                      <a:pt x="194" y="217"/>
                    </a:cubicBezTo>
                    <a:cubicBezTo>
                      <a:pt x="194" y="218"/>
                      <a:pt x="195" y="218"/>
                      <a:pt x="195" y="218"/>
                    </a:cubicBezTo>
                    <a:cubicBezTo>
                      <a:pt x="195" y="219"/>
                      <a:pt x="195" y="220"/>
                      <a:pt x="195" y="220"/>
                    </a:cubicBezTo>
                    <a:cubicBezTo>
                      <a:pt x="195" y="221"/>
                      <a:pt x="196" y="221"/>
                      <a:pt x="196" y="221"/>
                    </a:cubicBezTo>
                    <a:cubicBezTo>
                      <a:pt x="196" y="222"/>
                      <a:pt x="196" y="222"/>
                      <a:pt x="196" y="222"/>
                    </a:cubicBezTo>
                    <a:cubicBezTo>
                      <a:pt x="196" y="222"/>
                      <a:pt x="196" y="222"/>
                      <a:pt x="196" y="223"/>
                    </a:cubicBezTo>
                    <a:cubicBezTo>
                      <a:pt x="196" y="223"/>
                      <a:pt x="197" y="222"/>
                      <a:pt x="197" y="222"/>
                    </a:cubicBezTo>
                    <a:cubicBezTo>
                      <a:pt x="197" y="223"/>
                      <a:pt x="197" y="223"/>
                      <a:pt x="197" y="223"/>
                    </a:cubicBezTo>
                    <a:cubicBezTo>
                      <a:pt x="197" y="223"/>
                      <a:pt x="197" y="223"/>
                      <a:pt x="197" y="223"/>
                    </a:cubicBezTo>
                    <a:cubicBezTo>
                      <a:pt x="197" y="223"/>
                      <a:pt x="197" y="223"/>
                      <a:pt x="196" y="223"/>
                    </a:cubicBezTo>
                    <a:cubicBezTo>
                      <a:pt x="196" y="224"/>
                      <a:pt x="196" y="224"/>
                      <a:pt x="196" y="224"/>
                    </a:cubicBezTo>
                    <a:cubicBezTo>
                      <a:pt x="196" y="224"/>
                      <a:pt x="197" y="224"/>
                      <a:pt x="197" y="224"/>
                    </a:cubicBezTo>
                    <a:cubicBezTo>
                      <a:pt x="197" y="224"/>
                      <a:pt x="197" y="224"/>
                      <a:pt x="198" y="224"/>
                    </a:cubicBezTo>
                    <a:cubicBezTo>
                      <a:pt x="198" y="224"/>
                      <a:pt x="198" y="225"/>
                      <a:pt x="198" y="225"/>
                    </a:cubicBezTo>
                    <a:cubicBezTo>
                      <a:pt x="198" y="225"/>
                      <a:pt x="198" y="225"/>
                      <a:pt x="198" y="225"/>
                    </a:cubicBezTo>
                    <a:cubicBezTo>
                      <a:pt x="198" y="226"/>
                      <a:pt x="198" y="226"/>
                      <a:pt x="197" y="226"/>
                    </a:cubicBezTo>
                    <a:cubicBezTo>
                      <a:pt x="197" y="226"/>
                      <a:pt x="197" y="226"/>
                      <a:pt x="197" y="226"/>
                    </a:cubicBezTo>
                    <a:cubicBezTo>
                      <a:pt x="197" y="226"/>
                      <a:pt x="197" y="226"/>
                      <a:pt x="197" y="227"/>
                    </a:cubicBezTo>
                    <a:cubicBezTo>
                      <a:pt x="197" y="227"/>
                      <a:pt x="197" y="227"/>
                      <a:pt x="197" y="227"/>
                    </a:cubicBezTo>
                    <a:cubicBezTo>
                      <a:pt x="198" y="227"/>
                      <a:pt x="198" y="227"/>
                      <a:pt x="199" y="227"/>
                    </a:cubicBezTo>
                    <a:cubicBezTo>
                      <a:pt x="199" y="226"/>
                      <a:pt x="200" y="226"/>
                      <a:pt x="200" y="226"/>
                    </a:cubicBezTo>
                    <a:cubicBezTo>
                      <a:pt x="200" y="226"/>
                      <a:pt x="201" y="226"/>
                      <a:pt x="201" y="226"/>
                    </a:cubicBezTo>
                    <a:cubicBezTo>
                      <a:pt x="201" y="226"/>
                      <a:pt x="202" y="226"/>
                      <a:pt x="202" y="226"/>
                    </a:cubicBezTo>
                    <a:cubicBezTo>
                      <a:pt x="202" y="226"/>
                      <a:pt x="203" y="226"/>
                      <a:pt x="203" y="226"/>
                    </a:cubicBezTo>
                    <a:cubicBezTo>
                      <a:pt x="203" y="226"/>
                      <a:pt x="203" y="227"/>
                      <a:pt x="203" y="227"/>
                    </a:cubicBezTo>
                    <a:cubicBezTo>
                      <a:pt x="203" y="227"/>
                      <a:pt x="203" y="227"/>
                      <a:pt x="203" y="226"/>
                    </a:cubicBezTo>
                    <a:cubicBezTo>
                      <a:pt x="202" y="226"/>
                      <a:pt x="202" y="226"/>
                      <a:pt x="202" y="226"/>
                    </a:cubicBezTo>
                    <a:cubicBezTo>
                      <a:pt x="201" y="227"/>
                      <a:pt x="201" y="227"/>
                      <a:pt x="201" y="227"/>
                    </a:cubicBezTo>
                    <a:cubicBezTo>
                      <a:pt x="201" y="227"/>
                      <a:pt x="200" y="227"/>
                      <a:pt x="200" y="227"/>
                    </a:cubicBezTo>
                    <a:cubicBezTo>
                      <a:pt x="200" y="227"/>
                      <a:pt x="199" y="227"/>
                      <a:pt x="198" y="227"/>
                    </a:cubicBezTo>
                    <a:cubicBezTo>
                      <a:pt x="198" y="227"/>
                      <a:pt x="198" y="227"/>
                      <a:pt x="198" y="227"/>
                    </a:cubicBezTo>
                    <a:cubicBezTo>
                      <a:pt x="198" y="227"/>
                      <a:pt x="197" y="227"/>
                      <a:pt x="197" y="228"/>
                    </a:cubicBezTo>
                    <a:cubicBezTo>
                      <a:pt x="197" y="228"/>
                      <a:pt x="198" y="228"/>
                      <a:pt x="198" y="228"/>
                    </a:cubicBezTo>
                    <a:cubicBezTo>
                      <a:pt x="197" y="228"/>
                      <a:pt x="197" y="229"/>
                      <a:pt x="197" y="229"/>
                    </a:cubicBezTo>
                    <a:cubicBezTo>
                      <a:pt x="197" y="230"/>
                      <a:pt x="197" y="230"/>
                      <a:pt x="197" y="230"/>
                    </a:cubicBezTo>
                    <a:cubicBezTo>
                      <a:pt x="197" y="230"/>
                      <a:pt x="197" y="230"/>
                      <a:pt x="197" y="230"/>
                    </a:cubicBezTo>
                    <a:cubicBezTo>
                      <a:pt x="197" y="231"/>
                      <a:pt x="197" y="231"/>
                      <a:pt x="197" y="232"/>
                    </a:cubicBezTo>
                    <a:cubicBezTo>
                      <a:pt x="197" y="232"/>
                      <a:pt x="197" y="232"/>
                      <a:pt x="197" y="233"/>
                    </a:cubicBezTo>
                    <a:cubicBezTo>
                      <a:pt x="197" y="233"/>
                      <a:pt x="196" y="234"/>
                      <a:pt x="196" y="235"/>
                    </a:cubicBezTo>
                    <a:cubicBezTo>
                      <a:pt x="196" y="236"/>
                      <a:pt x="197" y="236"/>
                      <a:pt x="197" y="237"/>
                    </a:cubicBezTo>
                    <a:cubicBezTo>
                      <a:pt x="197" y="237"/>
                      <a:pt x="196" y="238"/>
                      <a:pt x="196" y="239"/>
                    </a:cubicBezTo>
                    <a:cubicBezTo>
                      <a:pt x="196" y="240"/>
                      <a:pt x="196" y="240"/>
                      <a:pt x="197" y="241"/>
                    </a:cubicBezTo>
                    <a:cubicBezTo>
                      <a:pt x="196" y="241"/>
                      <a:pt x="196" y="242"/>
                      <a:pt x="196" y="242"/>
                    </a:cubicBezTo>
                    <a:cubicBezTo>
                      <a:pt x="196" y="242"/>
                      <a:pt x="196" y="243"/>
                      <a:pt x="196" y="243"/>
                    </a:cubicBezTo>
                    <a:cubicBezTo>
                      <a:pt x="196" y="244"/>
                      <a:pt x="196" y="244"/>
                      <a:pt x="195" y="245"/>
                    </a:cubicBezTo>
                    <a:cubicBezTo>
                      <a:pt x="195" y="245"/>
                      <a:pt x="195" y="245"/>
                      <a:pt x="195" y="245"/>
                    </a:cubicBezTo>
                    <a:cubicBezTo>
                      <a:pt x="195" y="245"/>
                      <a:pt x="195" y="246"/>
                      <a:pt x="195" y="246"/>
                    </a:cubicBezTo>
                    <a:cubicBezTo>
                      <a:pt x="195" y="246"/>
                      <a:pt x="195" y="247"/>
                      <a:pt x="194" y="248"/>
                    </a:cubicBezTo>
                    <a:cubicBezTo>
                      <a:pt x="194" y="248"/>
                      <a:pt x="194" y="248"/>
                      <a:pt x="194" y="248"/>
                    </a:cubicBezTo>
                    <a:cubicBezTo>
                      <a:pt x="194" y="249"/>
                      <a:pt x="195" y="249"/>
                      <a:pt x="195" y="250"/>
                    </a:cubicBezTo>
                    <a:cubicBezTo>
                      <a:pt x="195" y="250"/>
                      <a:pt x="195" y="251"/>
                      <a:pt x="195" y="251"/>
                    </a:cubicBezTo>
                    <a:cubicBezTo>
                      <a:pt x="195" y="251"/>
                      <a:pt x="195" y="252"/>
                      <a:pt x="195" y="252"/>
                    </a:cubicBezTo>
                    <a:cubicBezTo>
                      <a:pt x="196" y="252"/>
                      <a:pt x="196" y="252"/>
                      <a:pt x="196" y="252"/>
                    </a:cubicBezTo>
                    <a:cubicBezTo>
                      <a:pt x="196" y="253"/>
                      <a:pt x="196" y="253"/>
                      <a:pt x="196" y="253"/>
                    </a:cubicBezTo>
                    <a:cubicBezTo>
                      <a:pt x="196" y="253"/>
                      <a:pt x="196" y="253"/>
                      <a:pt x="196" y="254"/>
                    </a:cubicBezTo>
                    <a:cubicBezTo>
                      <a:pt x="196" y="254"/>
                      <a:pt x="197" y="254"/>
                      <a:pt x="197" y="254"/>
                    </a:cubicBezTo>
                    <a:cubicBezTo>
                      <a:pt x="197" y="255"/>
                      <a:pt x="197" y="255"/>
                      <a:pt x="197" y="256"/>
                    </a:cubicBezTo>
                    <a:cubicBezTo>
                      <a:pt x="197" y="256"/>
                      <a:pt x="197" y="256"/>
                      <a:pt x="197" y="257"/>
                    </a:cubicBezTo>
                    <a:cubicBezTo>
                      <a:pt x="197" y="257"/>
                      <a:pt x="197" y="257"/>
                      <a:pt x="197" y="257"/>
                    </a:cubicBezTo>
                    <a:cubicBezTo>
                      <a:pt x="197" y="257"/>
                      <a:pt x="197" y="258"/>
                      <a:pt x="197" y="258"/>
                    </a:cubicBezTo>
                    <a:cubicBezTo>
                      <a:pt x="197" y="258"/>
                      <a:pt x="197" y="258"/>
                      <a:pt x="197" y="258"/>
                    </a:cubicBezTo>
                    <a:cubicBezTo>
                      <a:pt x="197" y="258"/>
                      <a:pt x="197" y="258"/>
                      <a:pt x="197" y="259"/>
                    </a:cubicBezTo>
                    <a:cubicBezTo>
                      <a:pt x="197" y="259"/>
                      <a:pt x="196" y="260"/>
                      <a:pt x="196" y="260"/>
                    </a:cubicBezTo>
                    <a:cubicBezTo>
                      <a:pt x="196" y="260"/>
                      <a:pt x="196" y="261"/>
                      <a:pt x="196" y="261"/>
                    </a:cubicBezTo>
                    <a:cubicBezTo>
                      <a:pt x="196" y="261"/>
                      <a:pt x="196" y="262"/>
                      <a:pt x="196" y="262"/>
                    </a:cubicBezTo>
                    <a:cubicBezTo>
                      <a:pt x="196" y="262"/>
                      <a:pt x="197" y="262"/>
                      <a:pt x="197" y="262"/>
                    </a:cubicBezTo>
                    <a:cubicBezTo>
                      <a:pt x="198" y="263"/>
                      <a:pt x="198" y="263"/>
                      <a:pt x="199" y="263"/>
                    </a:cubicBezTo>
                    <a:cubicBezTo>
                      <a:pt x="199" y="264"/>
                      <a:pt x="199" y="264"/>
                      <a:pt x="199" y="265"/>
                    </a:cubicBezTo>
                    <a:cubicBezTo>
                      <a:pt x="199" y="265"/>
                      <a:pt x="199" y="265"/>
                      <a:pt x="199" y="265"/>
                    </a:cubicBezTo>
                    <a:cubicBezTo>
                      <a:pt x="199" y="266"/>
                      <a:pt x="199" y="266"/>
                      <a:pt x="199" y="266"/>
                    </a:cubicBezTo>
                    <a:cubicBezTo>
                      <a:pt x="199" y="266"/>
                      <a:pt x="199" y="267"/>
                      <a:pt x="199" y="267"/>
                    </a:cubicBezTo>
                    <a:cubicBezTo>
                      <a:pt x="199" y="267"/>
                      <a:pt x="200" y="267"/>
                      <a:pt x="200" y="267"/>
                    </a:cubicBezTo>
                    <a:cubicBezTo>
                      <a:pt x="200" y="267"/>
                      <a:pt x="200" y="267"/>
                      <a:pt x="200" y="268"/>
                    </a:cubicBezTo>
                    <a:cubicBezTo>
                      <a:pt x="200" y="268"/>
                      <a:pt x="200" y="268"/>
                      <a:pt x="200" y="268"/>
                    </a:cubicBezTo>
                    <a:cubicBezTo>
                      <a:pt x="200" y="269"/>
                      <a:pt x="200" y="269"/>
                      <a:pt x="200" y="269"/>
                    </a:cubicBezTo>
                    <a:cubicBezTo>
                      <a:pt x="200" y="269"/>
                      <a:pt x="200" y="269"/>
                      <a:pt x="201" y="269"/>
                    </a:cubicBezTo>
                    <a:cubicBezTo>
                      <a:pt x="202" y="270"/>
                      <a:pt x="203" y="270"/>
                      <a:pt x="204" y="271"/>
                    </a:cubicBezTo>
                    <a:cubicBezTo>
                      <a:pt x="204" y="271"/>
                      <a:pt x="204" y="271"/>
                      <a:pt x="204" y="271"/>
                    </a:cubicBezTo>
                    <a:cubicBezTo>
                      <a:pt x="204" y="271"/>
                      <a:pt x="204" y="272"/>
                      <a:pt x="204" y="272"/>
                    </a:cubicBezTo>
                    <a:cubicBezTo>
                      <a:pt x="204" y="272"/>
                      <a:pt x="204" y="272"/>
                      <a:pt x="204" y="272"/>
                    </a:cubicBezTo>
                    <a:cubicBezTo>
                      <a:pt x="205" y="272"/>
                      <a:pt x="205" y="272"/>
                      <a:pt x="206" y="272"/>
                    </a:cubicBezTo>
                    <a:cubicBezTo>
                      <a:pt x="206" y="273"/>
                      <a:pt x="206" y="273"/>
                      <a:pt x="206" y="273"/>
                    </a:cubicBezTo>
                    <a:cubicBezTo>
                      <a:pt x="206" y="273"/>
                      <a:pt x="206" y="273"/>
                      <a:pt x="207" y="273"/>
                    </a:cubicBezTo>
                    <a:cubicBezTo>
                      <a:pt x="207" y="273"/>
                      <a:pt x="207" y="273"/>
                      <a:pt x="207" y="273"/>
                    </a:cubicBezTo>
                    <a:cubicBezTo>
                      <a:pt x="207" y="272"/>
                      <a:pt x="207" y="272"/>
                      <a:pt x="207" y="272"/>
                    </a:cubicBezTo>
                    <a:cubicBezTo>
                      <a:pt x="206" y="272"/>
                      <a:pt x="206" y="271"/>
                      <a:pt x="206" y="271"/>
                    </a:cubicBezTo>
                    <a:cubicBezTo>
                      <a:pt x="206" y="271"/>
                      <a:pt x="207" y="271"/>
                      <a:pt x="207" y="271"/>
                    </a:cubicBezTo>
                    <a:cubicBezTo>
                      <a:pt x="207" y="271"/>
                      <a:pt x="207" y="271"/>
                      <a:pt x="207" y="271"/>
                    </a:cubicBezTo>
                    <a:cubicBezTo>
                      <a:pt x="207" y="271"/>
                      <a:pt x="207" y="271"/>
                      <a:pt x="207" y="271"/>
                    </a:cubicBezTo>
                    <a:cubicBezTo>
                      <a:pt x="208" y="271"/>
                      <a:pt x="208" y="271"/>
                      <a:pt x="208" y="271"/>
                    </a:cubicBezTo>
                    <a:cubicBezTo>
                      <a:pt x="208" y="271"/>
                      <a:pt x="208" y="271"/>
                      <a:pt x="209" y="271"/>
                    </a:cubicBezTo>
                    <a:cubicBezTo>
                      <a:pt x="209" y="271"/>
                      <a:pt x="209" y="271"/>
                      <a:pt x="210" y="270"/>
                    </a:cubicBezTo>
                    <a:cubicBezTo>
                      <a:pt x="210" y="271"/>
                      <a:pt x="209" y="271"/>
                      <a:pt x="209" y="271"/>
                    </a:cubicBezTo>
                    <a:cubicBezTo>
                      <a:pt x="209" y="271"/>
                      <a:pt x="209" y="271"/>
                      <a:pt x="208" y="271"/>
                    </a:cubicBezTo>
                    <a:cubicBezTo>
                      <a:pt x="208" y="271"/>
                      <a:pt x="208" y="271"/>
                      <a:pt x="208" y="271"/>
                    </a:cubicBezTo>
                    <a:cubicBezTo>
                      <a:pt x="208" y="271"/>
                      <a:pt x="207" y="271"/>
                      <a:pt x="207" y="272"/>
                    </a:cubicBezTo>
                    <a:cubicBezTo>
                      <a:pt x="207" y="272"/>
                      <a:pt x="207" y="272"/>
                      <a:pt x="207" y="272"/>
                    </a:cubicBezTo>
                    <a:cubicBezTo>
                      <a:pt x="208" y="272"/>
                      <a:pt x="208" y="272"/>
                      <a:pt x="208" y="272"/>
                    </a:cubicBezTo>
                    <a:cubicBezTo>
                      <a:pt x="208" y="272"/>
                      <a:pt x="208" y="273"/>
                      <a:pt x="208" y="273"/>
                    </a:cubicBezTo>
                    <a:cubicBezTo>
                      <a:pt x="209" y="273"/>
                      <a:pt x="209" y="273"/>
                      <a:pt x="209" y="273"/>
                    </a:cubicBezTo>
                    <a:cubicBezTo>
                      <a:pt x="209" y="273"/>
                      <a:pt x="209" y="273"/>
                      <a:pt x="209" y="273"/>
                    </a:cubicBezTo>
                    <a:cubicBezTo>
                      <a:pt x="209" y="273"/>
                      <a:pt x="209" y="273"/>
                      <a:pt x="209" y="274"/>
                    </a:cubicBezTo>
                    <a:cubicBezTo>
                      <a:pt x="208" y="273"/>
                      <a:pt x="208" y="273"/>
                      <a:pt x="208" y="273"/>
                    </a:cubicBezTo>
                    <a:cubicBezTo>
                      <a:pt x="208" y="273"/>
                      <a:pt x="207" y="273"/>
                      <a:pt x="207" y="273"/>
                    </a:cubicBezTo>
                    <a:cubicBezTo>
                      <a:pt x="207" y="273"/>
                      <a:pt x="207" y="273"/>
                      <a:pt x="207" y="274"/>
                    </a:cubicBezTo>
                    <a:cubicBezTo>
                      <a:pt x="207" y="274"/>
                      <a:pt x="207" y="274"/>
                      <a:pt x="207" y="274"/>
                    </a:cubicBezTo>
                    <a:cubicBezTo>
                      <a:pt x="207" y="274"/>
                      <a:pt x="207" y="274"/>
                      <a:pt x="207" y="274"/>
                    </a:cubicBezTo>
                    <a:cubicBezTo>
                      <a:pt x="207" y="274"/>
                      <a:pt x="207" y="275"/>
                      <a:pt x="207" y="275"/>
                    </a:cubicBezTo>
                    <a:cubicBezTo>
                      <a:pt x="207" y="275"/>
                      <a:pt x="207" y="275"/>
                      <a:pt x="207" y="275"/>
                    </a:cubicBezTo>
                    <a:cubicBezTo>
                      <a:pt x="207" y="276"/>
                      <a:pt x="208" y="276"/>
                      <a:pt x="208" y="276"/>
                    </a:cubicBezTo>
                    <a:cubicBezTo>
                      <a:pt x="208" y="276"/>
                      <a:pt x="208" y="276"/>
                      <a:pt x="208" y="276"/>
                    </a:cubicBezTo>
                    <a:cubicBezTo>
                      <a:pt x="208" y="276"/>
                      <a:pt x="209" y="276"/>
                      <a:pt x="209" y="276"/>
                    </a:cubicBezTo>
                    <a:cubicBezTo>
                      <a:pt x="209" y="276"/>
                      <a:pt x="209" y="276"/>
                      <a:pt x="210" y="276"/>
                    </a:cubicBezTo>
                    <a:cubicBezTo>
                      <a:pt x="210" y="277"/>
                      <a:pt x="210" y="277"/>
                      <a:pt x="210" y="277"/>
                    </a:cubicBezTo>
                    <a:cubicBezTo>
                      <a:pt x="210" y="277"/>
                      <a:pt x="210" y="277"/>
                      <a:pt x="211" y="277"/>
                    </a:cubicBezTo>
                    <a:cubicBezTo>
                      <a:pt x="210" y="277"/>
                      <a:pt x="210" y="278"/>
                      <a:pt x="210" y="278"/>
                    </a:cubicBezTo>
                    <a:cubicBezTo>
                      <a:pt x="210" y="278"/>
                      <a:pt x="210" y="278"/>
                      <a:pt x="210" y="278"/>
                    </a:cubicBezTo>
                    <a:cubicBezTo>
                      <a:pt x="210" y="278"/>
                      <a:pt x="210" y="278"/>
                      <a:pt x="210" y="278"/>
                    </a:cubicBezTo>
                    <a:cubicBezTo>
                      <a:pt x="210" y="279"/>
                      <a:pt x="210" y="279"/>
                      <a:pt x="210" y="279"/>
                    </a:cubicBezTo>
                    <a:cubicBezTo>
                      <a:pt x="210" y="279"/>
                      <a:pt x="210" y="279"/>
                      <a:pt x="210" y="280"/>
                    </a:cubicBezTo>
                    <a:cubicBezTo>
                      <a:pt x="211" y="280"/>
                      <a:pt x="211" y="280"/>
                      <a:pt x="211" y="280"/>
                    </a:cubicBezTo>
                    <a:cubicBezTo>
                      <a:pt x="211" y="280"/>
                      <a:pt x="211" y="280"/>
                      <a:pt x="212" y="280"/>
                    </a:cubicBezTo>
                    <a:cubicBezTo>
                      <a:pt x="212" y="280"/>
                      <a:pt x="212" y="281"/>
                      <a:pt x="212" y="281"/>
                    </a:cubicBezTo>
                    <a:cubicBezTo>
                      <a:pt x="213" y="282"/>
                      <a:pt x="214" y="282"/>
                      <a:pt x="214" y="282"/>
                    </a:cubicBezTo>
                    <a:cubicBezTo>
                      <a:pt x="215" y="282"/>
                      <a:pt x="215" y="283"/>
                      <a:pt x="215" y="283"/>
                    </a:cubicBezTo>
                    <a:cubicBezTo>
                      <a:pt x="215" y="283"/>
                      <a:pt x="216" y="283"/>
                      <a:pt x="216" y="283"/>
                    </a:cubicBezTo>
                    <a:cubicBezTo>
                      <a:pt x="216" y="283"/>
                      <a:pt x="216" y="283"/>
                      <a:pt x="216" y="283"/>
                    </a:cubicBezTo>
                    <a:cubicBezTo>
                      <a:pt x="216" y="283"/>
                      <a:pt x="216" y="283"/>
                      <a:pt x="216" y="283"/>
                    </a:cubicBezTo>
                    <a:cubicBezTo>
                      <a:pt x="216" y="283"/>
                      <a:pt x="216" y="283"/>
                      <a:pt x="217" y="284"/>
                    </a:cubicBezTo>
                    <a:cubicBezTo>
                      <a:pt x="217" y="284"/>
                      <a:pt x="217" y="284"/>
                      <a:pt x="217" y="284"/>
                    </a:cubicBezTo>
                    <a:cubicBezTo>
                      <a:pt x="217" y="285"/>
                      <a:pt x="218" y="285"/>
                      <a:pt x="218" y="285"/>
                    </a:cubicBezTo>
                    <a:cubicBezTo>
                      <a:pt x="218" y="286"/>
                      <a:pt x="218" y="286"/>
                      <a:pt x="218" y="286"/>
                    </a:cubicBezTo>
                    <a:cubicBezTo>
                      <a:pt x="217" y="286"/>
                      <a:pt x="217" y="286"/>
                      <a:pt x="217" y="286"/>
                    </a:cubicBezTo>
                    <a:cubicBezTo>
                      <a:pt x="218" y="286"/>
                      <a:pt x="218" y="287"/>
                      <a:pt x="218" y="287"/>
                    </a:cubicBezTo>
                    <a:cubicBezTo>
                      <a:pt x="218" y="287"/>
                      <a:pt x="218" y="287"/>
                      <a:pt x="218" y="287"/>
                    </a:cubicBezTo>
                    <a:cubicBezTo>
                      <a:pt x="219" y="286"/>
                      <a:pt x="220" y="286"/>
                      <a:pt x="220" y="286"/>
                    </a:cubicBezTo>
                    <a:cubicBezTo>
                      <a:pt x="221" y="286"/>
                      <a:pt x="221" y="286"/>
                      <a:pt x="221" y="286"/>
                    </a:cubicBezTo>
                    <a:cubicBezTo>
                      <a:pt x="222" y="286"/>
                      <a:pt x="222" y="286"/>
                      <a:pt x="222" y="286"/>
                    </a:cubicBezTo>
                    <a:cubicBezTo>
                      <a:pt x="222" y="286"/>
                      <a:pt x="223" y="286"/>
                      <a:pt x="223" y="286"/>
                    </a:cubicBezTo>
                    <a:cubicBezTo>
                      <a:pt x="223" y="286"/>
                      <a:pt x="224" y="285"/>
                      <a:pt x="224" y="285"/>
                    </a:cubicBezTo>
                    <a:cubicBezTo>
                      <a:pt x="225" y="285"/>
                      <a:pt x="225" y="285"/>
                      <a:pt x="225" y="285"/>
                    </a:cubicBezTo>
                    <a:cubicBezTo>
                      <a:pt x="225" y="286"/>
                      <a:pt x="225" y="286"/>
                      <a:pt x="225" y="286"/>
                    </a:cubicBezTo>
                    <a:cubicBezTo>
                      <a:pt x="226" y="286"/>
                      <a:pt x="226" y="286"/>
                      <a:pt x="227" y="286"/>
                    </a:cubicBezTo>
                    <a:cubicBezTo>
                      <a:pt x="227" y="286"/>
                      <a:pt x="227" y="286"/>
                      <a:pt x="228" y="286"/>
                    </a:cubicBezTo>
                    <a:cubicBezTo>
                      <a:pt x="228" y="286"/>
                      <a:pt x="229" y="286"/>
                      <a:pt x="229" y="285"/>
                    </a:cubicBezTo>
                    <a:cubicBezTo>
                      <a:pt x="229" y="286"/>
                      <a:pt x="229" y="286"/>
                      <a:pt x="229" y="286"/>
                    </a:cubicBezTo>
                    <a:cubicBezTo>
                      <a:pt x="229" y="286"/>
                      <a:pt x="230" y="286"/>
                      <a:pt x="230" y="286"/>
                    </a:cubicBezTo>
                    <a:cubicBezTo>
                      <a:pt x="230" y="286"/>
                      <a:pt x="230" y="286"/>
                      <a:pt x="230" y="286"/>
                    </a:cubicBezTo>
                    <a:cubicBezTo>
                      <a:pt x="230" y="286"/>
                      <a:pt x="230" y="286"/>
                      <a:pt x="230" y="286"/>
                    </a:cubicBezTo>
                    <a:cubicBezTo>
                      <a:pt x="231" y="286"/>
                      <a:pt x="231" y="286"/>
                      <a:pt x="231" y="286"/>
                    </a:cubicBezTo>
                    <a:cubicBezTo>
                      <a:pt x="232" y="286"/>
                      <a:pt x="232" y="286"/>
                      <a:pt x="233" y="286"/>
                    </a:cubicBezTo>
                    <a:cubicBezTo>
                      <a:pt x="233" y="287"/>
                      <a:pt x="234" y="287"/>
                      <a:pt x="235" y="287"/>
                    </a:cubicBezTo>
                    <a:cubicBezTo>
                      <a:pt x="235" y="288"/>
                      <a:pt x="235" y="288"/>
                      <a:pt x="236" y="288"/>
                    </a:cubicBezTo>
                    <a:cubicBezTo>
                      <a:pt x="236" y="289"/>
                      <a:pt x="236" y="289"/>
                      <a:pt x="236" y="289"/>
                    </a:cubicBezTo>
                    <a:cubicBezTo>
                      <a:pt x="236" y="289"/>
                      <a:pt x="236" y="290"/>
                      <a:pt x="236" y="290"/>
                    </a:cubicBezTo>
                    <a:cubicBezTo>
                      <a:pt x="236" y="290"/>
                      <a:pt x="236" y="290"/>
                      <a:pt x="237" y="291"/>
                    </a:cubicBezTo>
                    <a:cubicBezTo>
                      <a:pt x="237" y="291"/>
                      <a:pt x="237" y="292"/>
                      <a:pt x="238" y="292"/>
                    </a:cubicBezTo>
                    <a:cubicBezTo>
                      <a:pt x="238" y="292"/>
                      <a:pt x="239" y="292"/>
                      <a:pt x="239" y="293"/>
                    </a:cubicBezTo>
                    <a:cubicBezTo>
                      <a:pt x="239" y="293"/>
                      <a:pt x="239" y="293"/>
                      <a:pt x="240" y="293"/>
                    </a:cubicBezTo>
                    <a:cubicBezTo>
                      <a:pt x="239" y="293"/>
                      <a:pt x="239" y="293"/>
                      <a:pt x="239" y="293"/>
                    </a:cubicBezTo>
                    <a:cubicBezTo>
                      <a:pt x="239" y="293"/>
                      <a:pt x="239" y="294"/>
                      <a:pt x="239" y="294"/>
                    </a:cubicBezTo>
                    <a:cubicBezTo>
                      <a:pt x="240" y="294"/>
                      <a:pt x="240" y="294"/>
                      <a:pt x="240" y="294"/>
                    </a:cubicBezTo>
                    <a:cubicBezTo>
                      <a:pt x="241" y="295"/>
                      <a:pt x="241" y="295"/>
                      <a:pt x="242" y="295"/>
                    </a:cubicBezTo>
                    <a:cubicBezTo>
                      <a:pt x="242" y="295"/>
                      <a:pt x="242" y="295"/>
                      <a:pt x="242" y="295"/>
                    </a:cubicBezTo>
                    <a:cubicBezTo>
                      <a:pt x="242" y="295"/>
                      <a:pt x="242" y="296"/>
                      <a:pt x="242" y="296"/>
                    </a:cubicBezTo>
                    <a:cubicBezTo>
                      <a:pt x="242" y="296"/>
                      <a:pt x="242" y="296"/>
                      <a:pt x="242" y="296"/>
                    </a:cubicBezTo>
                    <a:cubicBezTo>
                      <a:pt x="242" y="296"/>
                      <a:pt x="243" y="296"/>
                      <a:pt x="243" y="296"/>
                    </a:cubicBezTo>
                    <a:cubicBezTo>
                      <a:pt x="243" y="296"/>
                      <a:pt x="244" y="297"/>
                      <a:pt x="244" y="297"/>
                    </a:cubicBezTo>
                    <a:cubicBezTo>
                      <a:pt x="244" y="297"/>
                      <a:pt x="244" y="297"/>
                      <a:pt x="243" y="297"/>
                    </a:cubicBezTo>
                    <a:cubicBezTo>
                      <a:pt x="244" y="298"/>
                      <a:pt x="244" y="298"/>
                      <a:pt x="244" y="298"/>
                    </a:cubicBezTo>
                    <a:cubicBezTo>
                      <a:pt x="244" y="298"/>
                      <a:pt x="244" y="298"/>
                      <a:pt x="244" y="298"/>
                    </a:cubicBezTo>
                    <a:cubicBezTo>
                      <a:pt x="245" y="298"/>
                      <a:pt x="245" y="298"/>
                      <a:pt x="245" y="298"/>
                    </a:cubicBezTo>
                    <a:cubicBezTo>
                      <a:pt x="245" y="299"/>
                      <a:pt x="245" y="299"/>
                      <a:pt x="245" y="300"/>
                    </a:cubicBezTo>
                    <a:cubicBezTo>
                      <a:pt x="246" y="300"/>
                      <a:pt x="246" y="300"/>
                      <a:pt x="246" y="300"/>
                    </a:cubicBezTo>
                    <a:cubicBezTo>
                      <a:pt x="247" y="301"/>
                      <a:pt x="247" y="301"/>
                      <a:pt x="247" y="301"/>
                    </a:cubicBezTo>
                    <a:cubicBezTo>
                      <a:pt x="248" y="301"/>
                      <a:pt x="248" y="301"/>
                      <a:pt x="248" y="300"/>
                    </a:cubicBezTo>
                    <a:cubicBezTo>
                      <a:pt x="248" y="301"/>
                      <a:pt x="249" y="301"/>
                      <a:pt x="250" y="301"/>
                    </a:cubicBezTo>
                    <a:cubicBezTo>
                      <a:pt x="250" y="301"/>
                      <a:pt x="250" y="301"/>
                      <a:pt x="251" y="301"/>
                    </a:cubicBezTo>
                    <a:cubicBezTo>
                      <a:pt x="251" y="301"/>
                      <a:pt x="251" y="302"/>
                      <a:pt x="251" y="302"/>
                    </a:cubicBezTo>
                    <a:cubicBezTo>
                      <a:pt x="252" y="302"/>
                      <a:pt x="252" y="302"/>
                      <a:pt x="253" y="302"/>
                    </a:cubicBezTo>
                    <a:cubicBezTo>
                      <a:pt x="253" y="302"/>
                      <a:pt x="253" y="303"/>
                      <a:pt x="254" y="303"/>
                    </a:cubicBezTo>
                    <a:cubicBezTo>
                      <a:pt x="254" y="303"/>
                      <a:pt x="254" y="303"/>
                      <a:pt x="254" y="303"/>
                    </a:cubicBezTo>
                    <a:cubicBezTo>
                      <a:pt x="254" y="303"/>
                      <a:pt x="255" y="303"/>
                      <a:pt x="255" y="304"/>
                    </a:cubicBezTo>
                    <a:cubicBezTo>
                      <a:pt x="255" y="304"/>
                      <a:pt x="255" y="304"/>
                      <a:pt x="255" y="304"/>
                    </a:cubicBezTo>
                    <a:cubicBezTo>
                      <a:pt x="255" y="304"/>
                      <a:pt x="255" y="305"/>
                      <a:pt x="255" y="305"/>
                    </a:cubicBezTo>
                    <a:cubicBezTo>
                      <a:pt x="255" y="305"/>
                      <a:pt x="255" y="305"/>
                      <a:pt x="255" y="305"/>
                    </a:cubicBezTo>
                    <a:cubicBezTo>
                      <a:pt x="255" y="305"/>
                      <a:pt x="255" y="305"/>
                      <a:pt x="255" y="306"/>
                    </a:cubicBezTo>
                    <a:cubicBezTo>
                      <a:pt x="255" y="306"/>
                      <a:pt x="255" y="306"/>
                      <a:pt x="255" y="306"/>
                    </a:cubicBezTo>
                    <a:cubicBezTo>
                      <a:pt x="254" y="306"/>
                      <a:pt x="254" y="306"/>
                      <a:pt x="254" y="306"/>
                    </a:cubicBezTo>
                    <a:cubicBezTo>
                      <a:pt x="254" y="306"/>
                      <a:pt x="254" y="306"/>
                      <a:pt x="254" y="306"/>
                    </a:cubicBezTo>
                    <a:cubicBezTo>
                      <a:pt x="255" y="306"/>
                      <a:pt x="255" y="306"/>
                      <a:pt x="255" y="306"/>
                    </a:cubicBezTo>
                    <a:cubicBezTo>
                      <a:pt x="255" y="306"/>
                      <a:pt x="255" y="306"/>
                      <a:pt x="255" y="307"/>
                    </a:cubicBezTo>
                    <a:cubicBezTo>
                      <a:pt x="255" y="307"/>
                      <a:pt x="255" y="307"/>
                      <a:pt x="255" y="307"/>
                    </a:cubicBezTo>
                    <a:cubicBezTo>
                      <a:pt x="255" y="307"/>
                      <a:pt x="255" y="307"/>
                      <a:pt x="254" y="307"/>
                    </a:cubicBezTo>
                    <a:cubicBezTo>
                      <a:pt x="254" y="307"/>
                      <a:pt x="253" y="307"/>
                      <a:pt x="253" y="307"/>
                    </a:cubicBezTo>
                    <a:cubicBezTo>
                      <a:pt x="253" y="307"/>
                      <a:pt x="252" y="307"/>
                      <a:pt x="252" y="307"/>
                    </a:cubicBezTo>
                    <a:cubicBezTo>
                      <a:pt x="252" y="308"/>
                      <a:pt x="251" y="308"/>
                      <a:pt x="251" y="308"/>
                    </a:cubicBezTo>
                    <a:cubicBezTo>
                      <a:pt x="251" y="308"/>
                      <a:pt x="251" y="308"/>
                      <a:pt x="251" y="308"/>
                    </a:cubicBezTo>
                    <a:cubicBezTo>
                      <a:pt x="251" y="308"/>
                      <a:pt x="252" y="309"/>
                      <a:pt x="252" y="309"/>
                    </a:cubicBezTo>
                    <a:cubicBezTo>
                      <a:pt x="252" y="309"/>
                      <a:pt x="253" y="309"/>
                      <a:pt x="253" y="309"/>
                    </a:cubicBezTo>
                    <a:cubicBezTo>
                      <a:pt x="253" y="309"/>
                      <a:pt x="253" y="309"/>
                      <a:pt x="253" y="309"/>
                    </a:cubicBezTo>
                    <a:cubicBezTo>
                      <a:pt x="254" y="309"/>
                      <a:pt x="254" y="310"/>
                      <a:pt x="254" y="310"/>
                    </a:cubicBezTo>
                    <a:cubicBezTo>
                      <a:pt x="255" y="310"/>
                      <a:pt x="255" y="310"/>
                      <a:pt x="255" y="310"/>
                    </a:cubicBezTo>
                    <a:cubicBezTo>
                      <a:pt x="256" y="310"/>
                      <a:pt x="256" y="310"/>
                      <a:pt x="256" y="310"/>
                    </a:cubicBezTo>
                    <a:cubicBezTo>
                      <a:pt x="256" y="310"/>
                      <a:pt x="257" y="310"/>
                      <a:pt x="257" y="310"/>
                    </a:cubicBezTo>
                    <a:cubicBezTo>
                      <a:pt x="257" y="310"/>
                      <a:pt x="257" y="310"/>
                      <a:pt x="257" y="310"/>
                    </a:cubicBezTo>
                    <a:cubicBezTo>
                      <a:pt x="257" y="310"/>
                      <a:pt x="258" y="310"/>
                      <a:pt x="258" y="310"/>
                    </a:cubicBezTo>
                    <a:cubicBezTo>
                      <a:pt x="258" y="310"/>
                      <a:pt x="258" y="310"/>
                      <a:pt x="258" y="310"/>
                    </a:cubicBezTo>
                    <a:cubicBezTo>
                      <a:pt x="258" y="310"/>
                      <a:pt x="258" y="310"/>
                      <a:pt x="258" y="310"/>
                    </a:cubicBezTo>
                    <a:cubicBezTo>
                      <a:pt x="259" y="310"/>
                      <a:pt x="259" y="310"/>
                      <a:pt x="259" y="310"/>
                    </a:cubicBezTo>
                    <a:cubicBezTo>
                      <a:pt x="259" y="310"/>
                      <a:pt x="259" y="310"/>
                      <a:pt x="260" y="310"/>
                    </a:cubicBezTo>
                    <a:cubicBezTo>
                      <a:pt x="260" y="309"/>
                      <a:pt x="260" y="309"/>
                      <a:pt x="260" y="309"/>
                    </a:cubicBezTo>
                    <a:cubicBezTo>
                      <a:pt x="260" y="309"/>
                      <a:pt x="260" y="309"/>
                      <a:pt x="261" y="309"/>
                    </a:cubicBezTo>
                    <a:cubicBezTo>
                      <a:pt x="261" y="309"/>
                      <a:pt x="261" y="309"/>
                      <a:pt x="260" y="309"/>
                    </a:cubicBezTo>
                    <a:cubicBezTo>
                      <a:pt x="261" y="310"/>
                      <a:pt x="261" y="310"/>
                      <a:pt x="261" y="310"/>
                    </a:cubicBezTo>
                    <a:cubicBezTo>
                      <a:pt x="262" y="310"/>
                      <a:pt x="263" y="311"/>
                      <a:pt x="263" y="311"/>
                    </a:cubicBezTo>
                    <a:cubicBezTo>
                      <a:pt x="264" y="311"/>
                      <a:pt x="264" y="311"/>
                      <a:pt x="264" y="311"/>
                    </a:cubicBezTo>
                    <a:cubicBezTo>
                      <a:pt x="264" y="311"/>
                      <a:pt x="264" y="311"/>
                      <a:pt x="265" y="310"/>
                    </a:cubicBezTo>
                    <a:cubicBezTo>
                      <a:pt x="265" y="311"/>
                      <a:pt x="265" y="311"/>
                      <a:pt x="265" y="311"/>
                    </a:cubicBezTo>
                    <a:cubicBezTo>
                      <a:pt x="266" y="311"/>
                      <a:pt x="266" y="311"/>
                      <a:pt x="266" y="312"/>
                    </a:cubicBezTo>
                    <a:cubicBezTo>
                      <a:pt x="267" y="312"/>
                      <a:pt x="267" y="313"/>
                      <a:pt x="267" y="313"/>
                    </a:cubicBezTo>
                    <a:cubicBezTo>
                      <a:pt x="267" y="314"/>
                      <a:pt x="267" y="314"/>
                      <a:pt x="267" y="314"/>
                    </a:cubicBezTo>
                    <a:cubicBezTo>
                      <a:pt x="267" y="315"/>
                      <a:pt x="267" y="315"/>
                      <a:pt x="267" y="316"/>
                    </a:cubicBezTo>
                    <a:cubicBezTo>
                      <a:pt x="267" y="316"/>
                      <a:pt x="267" y="316"/>
                      <a:pt x="267" y="316"/>
                    </a:cubicBezTo>
                    <a:cubicBezTo>
                      <a:pt x="268" y="316"/>
                      <a:pt x="268" y="316"/>
                      <a:pt x="268" y="316"/>
                    </a:cubicBezTo>
                    <a:cubicBezTo>
                      <a:pt x="268" y="316"/>
                      <a:pt x="269" y="316"/>
                      <a:pt x="269" y="316"/>
                    </a:cubicBezTo>
                    <a:cubicBezTo>
                      <a:pt x="269" y="316"/>
                      <a:pt x="269" y="316"/>
                      <a:pt x="269" y="317"/>
                    </a:cubicBezTo>
                    <a:cubicBezTo>
                      <a:pt x="269" y="317"/>
                      <a:pt x="270" y="316"/>
                      <a:pt x="270" y="316"/>
                    </a:cubicBezTo>
                    <a:cubicBezTo>
                      <a:pt x="270" y="317"/>
                      <a:pt x="271" y="317"/>
                      <a:pt x="271" y="317"/>
                    </a:cubicBezTo>
                    <a:cubicBezTo>
                      <a:pt x="272" y="317"/>
                      <a:pt x="273" y="317"/>
                      <a:pt x="274" y="318"/>
                    </a:cubicBezTo>
                    <a:cubicBezTo>
                      <a:pt x="274" y="318"/>
                      <a:pt x="274" y="318"/>
                      <a:pt x="274" y="318"/>
                    </a:cubicBezTo>
                    <a:cubicBezTo>
                      <a:pt x="275" y="318"/>
                      <a:pt x="275" y="318"/>
                      <a:pt x="275" y="318"/>
                    </a:cubicBezTo>
                    <a:cubicBezTo>
                      <a:pt x="275" y="318"/>
                      <a:pt x="276" y="318"/>
                      <a:pt x="276" y="318"/>
                    </a:cubicBezTo>
                    <a:cubicBezTo>
                      <a:pt x="276" y="318"/>
                      <a:pt x="277" y="318"/>
                      <a:pt x="277" y="318"/>
                    </a:cubicBezTo>
                    <a:cubicBezTo>
                      <a:pt x="277" y="318"/>
                      <a:pt x="277" y="318"/>
                      <a:pt x="278" y="318"/>
                    </a:cubicBezTo>
                    <a:cubicBezTo>
                      <a:pt x="278" y="319"/>
                      <a:pt x="278" y="319"/>
                      <a:pt x="278" y="319"/>
                    </a:cubicBezTo>
                    <a:cubicBezTo>
                      <a:pt x="278" y="319"/>
                      <a:pt x="278" y="319"/>
                      <a:pt x="279" y="319"/>
                    </a:cubicBezTo>
                    <a:cubicBezTo>
                      <a:pt x="279" y="320"/>
                      <a:pt x="279" y="320"/>
                      <a:pt x="279" y="320"/>
                    </a:cubicBezTo>
                    <a:cubicBezTo>
                      <a:pt x="279" y="320"/>
                      <a:pt x="279" y="320"/>
                      <a:pt x="280" y="320"/>
                    </a:cubicBezTo>
                    <a:cubicBezTo>
                      <a:pt x="280" y="320"/>
                      <a:pt x="280" y="320"/>
                      <a:pt x="280" y="320"/>
                    </a:cubicBezTo>
                    <a:cubicBezTo>
                      <a:pt x="281" y="320"/>
                      <a:pt x="281" y="320"/>
                      <a:pt x="282" y="319"/>
                    </a:cubicBezTo>
                    <a:cubicBezTo>
                      <a:pt x="282" y="319"/>
                      <a:pt x="282" y="319"/>
                      <a:pt x="282" y="318"/>
                    </a:cubicBezTo>
                    <a:cubicBezTo>
                      <a:pt x="282" y="318"/>
                      <a:pt x="282" y="318"/>
                      <a:pt x="282" y="317"/>
                    </a:cubicBezTo>
                    <a:cubicBezTo>
                      <a:pt x="282" y="317"/>
                      <a:pt x="281" y="317"/>
                      <a:pt x="281" y="317"/>
                    </a:cubicBezTo>
                    <a:cubicBezTo>
                      <a:pt x="281" y="317"/>
                      <a:pt x="281" y="317"/>
                      <a:pt x="281" y="317"/>
                    </a:cubicBezTo>
                    <a:cubicBezTo>
                      <a:pt x="280" y="317"/>
                      <a:pt x="280" y="317"/>
                      <a:pt x="280" y="316"/>
                    </a:cubicBezTo>
                    <a:cubicBezTo>
                      <a:pt x="280" y="316"/>
                      <a:pt x="280" y="316"/>
                      <a:pt x="280" y="316"/>
                    </a:cubicBezTo>
                    <a:cubicBezTo>
                      <a:pt x="279" y="316"/>
                      <a:pt x="279" y="316"/>
                      <a:pt x="279" y="316"/>
                    </a:cubicBezTo>
                    <a:cubicBezTo>
                      <a:pt x="279" y="316"/>
                      <a:pt x="278" y="316"/>
                      <a:pt x="278" y="316"/>
                    </a:cubicBezTo>
                    <a:cubicBezTo>
                      <a:pt x="278" y="315"/>
                      <a:pt x="278" y="315"/>
                      <a:pt x="278" y="315"/>
                    </a:cubicBezTo>
                    <a:cubicBezTo>
                      <a:pt x="277" y="315"/>
                      <a:pt x="277" y="315"/>
                      <a:pt x="277" y="315"/>
                    </a:cubicBezTo>
                    <a:cubicBezTo>
                      <a:pt x="277" y="315"/>
                      <a:pt x="277" y="315"/>
                      <a:pt x="277" y="316"/>
                    </a:cubicBezTo>
                    <a:cubicBezTo>
                      <a:pt x="277" y="316"/>
                      <a:pt x="277" y="316"/>
                      <a:pt x="277" y="316"/>
                    </a:cubicBezTo>
                    <a:cubicBezTo>
                      <a:pt x="277" y="316"/>
                      <a:pt x="277" y="316"/>
                      <a:pt x="277" y="316"/>
                    </a:cubicBezTo>
                    <a:cubicBezTo>
                      <a:pt x="277" y="316"/>
                      <a:pt x="276" y="316"/>
                      <a:pt x="276" y="316"/>
                    </a:cubicBezTo>
                    <a:cubicBezTo>
                      <a:pt x="276" y="316"/>
                      <a:pt x="276" y="316"/>
                      <a:pt x="275" y="316"/>
                    </a:cubicBezTo>
                    <a:cubicBezTo>
                      <a:pt x="275" y="316"/>
                      <a:pt x="275" y="315"/>
                      <a:pt x="274" y="315"/>
                    </a:cubicBezTo>
                    <a:cubicBezTo>
                      <a:pt x="274" y="315"/>
                      <a:pt x="274" y="315"/>
                      <a:pt x="274" y="315"/>
                    </a:cubicBezTo>
                    <a:cubicBezTo>
                      <a:pt x="274" y="315"/>
                      <a:pt x="274" y="314"/>
                      <a:pt x="274" y="314"/>
                    </a:cubicBezTo>
                    <a:cubicBezTo>
                      <a:pt x="274" y="314"/>
                      <a:pt x="274" y="314"/>
                      <a:pt x="274" y="313"/>
                    </a:cubicBezTo>
                    <a:cubicBezTo>
                      <a:pt x="274" y="313"/>
                      <a:pt x="273" y="313"/>
                      <a:pt x="273" y="313"/>
                    </a:cubicBezTo>
                    <a:cubicBezTo>
                      <a:pt x="273" y="313"/>
                      <a:pt x="273" y="313"/>
                      <a:pt x="273" y="312"/>
                    </a:cubicBezTo>
                    <a:cubicBezTo>
                      <a:pt x="273" y="312"/>
                      <a:pt x="273" y="312"/>
                      <a:pt x="273" y="312"/>
                    </a:cubicBezTo>
                    <a:cubicBezTo>
                      <a:pt x="273" y="312"/>
                      <a:pt x="272" y="312"/>
                      <a:pt x="272" y="312"/>
                    </a:cubicBezTo>
                    <a:cubicBezTo>
                      <a:pt x="272" y="312"/>
                      <a:pt x="272" y="311"/>
                      <a:pt x="272" y="311"/>
                    </a:cubicBezTo>
                    <a:cubicBezTo>
                      <a:pt x="272" y="311"/>
                      <a:pt x="271" y="311"/>
                      <a:pt x="271" y="311"/>
                    </a:cubicBezTo>
                    <a:cubicBezTo>
                      <a:pt x="271" y="311"/>
                      <a:pt x="271" y="311"/>
                      <a:pt x="271" y="310"/>
                    </a:cubicBezTo>
                    <a:cubicBezTo>
                      <a:pt x="271" y="310"/>
                      <a:pt x="271" y="310"/>
                      <a:pt x="271" y="310"/>
                    </a:cubicBezTo>
                    <a:cubicBezTo>
                      <a:pt x="270" y="310"/>
                      <a:pt x="270" y="310"/>
                      <a:pt x="270" y="309"/>
                    </a:cubicBezTo>
                    <a:cubicBezTo>
                      <a:pt x="270" y="309"/>
                      <a:pt x="270" y="309"/>
                      <a:pt x="270" y="309"/>
                    </a:cubicBezTo>
                    <a:cubicBezTo>
                      <a:pt x="270" y="308"/>
                      <a:pt x="270" y="308"/>
                      <a:pt x="269" y="307"/>
                    </a:cubicBezTo>
                    <a:cubicBezTo>
                      <a:pt x="269" y="307"/>
                      <a:pt x="269" y="307"/>
                      <a:pt x="268" y="307"/>
                    </a:cubicBezTo>
                    <a:cubicBezTo>
                      <a:pt x="268" y="307"/>
                      <a:pt x="268" y="307"/>
                      <a:pt x="268" y="307"/>
                    </a:cubicBezTo>
                    <a:cubicBezTo>
                      <a:pt x="268" y="307"/>
                      <a:pt x="268" y="307"/>
                      <a:pt x="268" y="307"/>
                    </a:cubicBezTo>
                    <a:cubicBezTo>
                      <a:pt x="268" y="307"/>
                      <a:pt x="268" y="307"/>
                      <a:pt x="268" y="307"/>
                    </a:cubicBezTo>
                    <a:cubicBezTo>
                      <a:pt x="268" y="307"/>
                      <a:pt x="268" y="307"/>
                      <a:pt x="268" y="307"/>
                    </a:cubicBezTo>
                    <a:cubicBezTo>
                      <a:pt x="268" y="307"/>
                      <a:pt x="268" y="308"/>
                      <a:pt x="268" y="308"/>
                    </a:cubicBezTo>
                    <a:cubicBezTo>
                      <a:pt x="267" y="308"/>
                      <a:pt x="267" y="307"/>
                      <a:pt x="266" y="307"/>
                    </a:cubicBezTo>
                    <a:cubicBezTo>
                      <a:pt x="266" y="307"/>
                      <a:pt x="266" y="307"/>
                      <a:pt x="266" y="307"/>
                    </a:cubicBezTo>
                    <a:cubicBezTo>
                      <a:pt x="266" y="306"/>
                      <a:pt x="266" y="306"/>
                      <a:pt x="266" y="306"/>
                    </a:cubicBezTo>
                    <a:cubicBezTo>
                      <a:pt x="266" y="306"/>
                      <a:pt x="266" y="306"/>
                      <a:pt x="266" y="306"/>
                    </a:cubicBezTo>
                    <a:cubicBezTo>
                      <a:pt x="266" y="306"/>
                      <a:pt x="266" y="306"/>
                      <a:pt x="265" y="306"/>
                    </a:cubicBezTo>
                    <a:cubicBezTo>
                      <a:pt x="265" y="305"/>
                      <a:pt x="265" y="305"/>
                      <a:pt x="265" y="305"/>
                    </a:cubicBezTo>
                    <a:cubicBezTo>
                      <a:pt x="264" y="304"/>
                      <a:pt x="264" y="304"/>
                      <a:pt x="263" y="304"/>
                    </a:cubicBezTo>
                    <a:cubicBezTo>
                      <a:pt x="263" y="304"/>
                      <a:pt x="263" y="304"/>
                      <a:pt x="263" y="304"/>
                    </a:cubicBezTo>
                    <a:cubicBezTo>
                      <a:pt x="263" y="304"/>
                      <a:pt x="262" y="304"/>
                      <a:pt x="262" y="304"/>
                    </a:cubicBezTo>
                    <a:cubicBezTo>
                      <a:pt x="262" y="304"/>
                      <a:pt x="262" y="303"/>
                      <a:pt x="261" y="303"/>
                    </a:cubicBezTo>
                    <a:cubicBezTo>
                      <a:pt x="261" y="303"/>
                      <a:pt x="261" y="302"/>
                      <a:pt x="261" y="302"/>
                    </a:cubicBezTo>
                    <a:cubicBezTo>
                      <a:pt x="261" y="302"/>
                      <a:pt x="260" y="302"/>
                      <a:pt x="260" y="302"/>
                    </a:cubicBezTo>
                    <a:cubicBezTo>
                      <a:pt x="260" y="302"/>
                      <a:pt x="260" y="302"/>
                      <a:pt x="259" y="302"/>
                    </a:cubicBezTo>
                    <a:cubicBezTo>
                      <a:pt x="259" y="302"/>
                      <a:pt x="259" y="302"/>
                      <a:pt x="259" y="302"/>
                    </a:cubicBezTo>
                    <a:cubicBezTo>
                      <a:pt x="259" y="301"/>
                      <a:pt x="259" y="301"/>
                      <a:pt x="258" y="301"/>
                    </a:cubicBezTo>
                    <a:cubicBezTo>
                      <a:pt x="258" y="301"/>
                      <a:pt x="258" y="301"/>
                      <a:pt x="258" y="301"/>
                    </a:cubicBezTo>
                    <a:cubicBezTo>
                      <a:pt x="257" y="301"/>
                      <a:pt x="257" y="301"/>
                      <a:pt x="257" y="301"/>
                    </a:cubicBezTo>
                    <a:cubicBezTo>
                      <a:pt x="257" y="301"/>
                      <a:pt x="256" y="300"/>
                      <a:pt x="256" y="300"/>
                    </a:cubicBezTo>
                    <a:cubicBezTo>
                      <a:pt x="256" y="300"/>
                      <a:pt x="256" y="300"/>
                      <a:pt x="256" y="300"/>
                    </a:cubicBezTo>
                    <a:cubicBezTo>
                      <a:pt x="256" y="299"/>
                      <a:pt x="256" y="299"/>
                      <a:pt x="256" y="299"/>
                    </a:cubicBezTo>
                    <a:cubicBezTo>
                      <a:pt x="255" y="299"/>
                      <a:pt x="255" y="299"/>
                      <a:pt x="254" y="299"/>
                    </a:cubicBezTo>
                    <a:cubicBezTo>
                      <a:pt x="254" y="299"/>
                      <a:pt x="254" y="298"/>
                      <a:pt x="253" y="298"/>
                    </a:cubicBezTo>
                    <a:cubicBezTo>
                      <a:pt x="253" y="298"/>
                      <a:pt x="253" y="298"/>
                      <a:pt x="253" y="299"/>
                    </a:cubicBezTo>
                    <a:cubicBezTo>
                      <a:pt x="253" y="298"/>
                      <a:pt x="253" y="298"/>
                      <a:pt x="253" y="298"/>
                    </a:cubicBezTo>
                    <a:cubicBezTo>
                      <a:pt x="252" y="298"/>
                      <a:pt x="252" y="297"/>
                      <a:pt x="251" y="297"/>
                    </a:cubicBezTo>
                    <a:cubicBezTo>
                      <a:pt x="251" y="297"/>
                      <a:pt x="251" y="297"/>
                      <a:pt x="251" y="297"/>
                    </a:cubicBezTo>
                    <a:cubicBezTo>
                      <a:pt x="251" y="297"/>
                      <a:pt x="251" y="296"/>
                      <a:pt x="251" y="296"/>
                    </a:cubicBezTo>
                    <a:cubicBezTo>
                      <a:pt x="251" y="295"/>
                      <a:pt x="250" y="295"/>
                      <a:pt x="250" y="294"/>
                    </a:cubicBezTo>
                    <a:cubicBezTo>
                      <a:pt x="250" y="293"/>
                      <a:pt x="249" y="293"/>
                      <a:pt x="249" y="292"/>
                    </a:cubicBezTo>
                    <a:cubicBezTo>
                      <a:pt x="249" y="292"/>
                      <a:pt x="249" y="292"/>
                      <a:pt x="249" y="292"/>
                    </a:cubicBezTo>
                    <a:cubicBezTo>
                      <a:pt x="249" y="291"/>
                      <a:pt x="249" y="291"/>
                      <a:pt x="249" y="290"/>
                    </a:cubicBezTo>
                    <a:cubicBezTo>
                      <a:pt x="249" y="290"/>
                      <a:pt x="249" y="290"/>
                      <a:pt x="249" y="290"/>
                    </a:cubicBezTo>
                    <a:cubicBezTo>
                      <a:pt x="248" y="289"/>
                      <a:pt x="248" y="289"/>
                      <a:pt x="248" y="289"/>
                    </a:cubicBezTo>
                    <a:cubicBezTo>
                      <a:pt x="248" y="289"/>
                      <a:pt x="249" y="289"/>
                      <a:pt x="249" y="289"/>
                    </a:cubicBezTo>
                    <a:cubicBezTo>
                      <a:pt x="249" y="289"/>
                      <a:pt x="250" y="289"/>
                      <a:pt x="250" y="289"/>
                    </a:cubicBezTo>
                    <a:cubicBezTo>
                      <a:pt x="251" y="290"/>
                      <a:pt x="251" y="290"/>
                      <a:pt x="252" y="290"/>
                    </a:cubicBezTo>
                    <a:cubicBezTo>
                      <a:pt x="252" y="290"/>
                      <a:pt x="252" y="290"/>
                      <a:pt x="252" y="290"/>
                    </a:cubicBezTo>
                    <a:cubicBezTo>
                      <a:pt x="253" y="290"/>
                      <a:pt x="253" y="290"/>
                      <a:pt x="253" y="290"/>
                    </a:cubicBezTo>
                    <a:cubicBezTo>
                      <a:pt x="253" y="290"/>
                      <a:pt x="254" y="289"/>
                      <a:pt x="254" y="289"/>
                    </a:cubicBezTo>
                    <a:cubicBezTo>
                      <a:pt x="254" y="289"/>
                      <a:pt x="254" y="290"/>
                      <a:pt x="255" y="290"/>
                    </a:cubicBezTo>
                    <a:cubicBezTo>
                      <a:pt x="255" y="290"/>
                      <a:pt x="255" y="290"/>
                      <a:pt x="255" y="290"/>
                    </a:cubicBezTo>
                    <a:cubicBezTo>
                      <a:pt x="255" y="290"/>
                      <a:pt x="256" y="290"/>
                      <a:pt x="256" y="290"/>
                    </a:cubicBezTo>
                    <a:cubicBezTo>
                      <a:pt x="256" y="290"/>
                      <a:pt x="257" y="290"/>
                      <a:pt x="257" y="290"/>
                    </a:cubicBezTo>
                    <a:cubicBezTo>
                      <a:pt x="257" y="290"/>
                      <a:pt x="257" y="290"/>
                      <a:pt x="257" y="290"/>
                    </a:cubicBezTo>
                    <a:cubicBezTo>
                      <a:pt x="257" y="290"/>
                      <a:pt x="257" y="290"/>
                      <a:pt x="257" y="291"/>
                    </a:cubicBezTo>
                    <a:cubicBezTo>
                      <a:pt x="257" y="291"/>
                      <a:pt x="257" y="291"/>
                      <a:pt x="257" y="291"/>
                    </a:cubicBezTo>
                    <a:cubicBezTo>
                      <a:pt x="258" y="291"/>
                      <a:pt x="258" y="292"/>
                      <a:pt x="258" y="292"/>
                    </a:cubicBezTo>
                    <a:cubicBezTo>
                      <a:pt x="258" y="292"/>
                      <a:pt x="259" y="293"/>
                      <a:pt x="259" y="293"/>
                    </a:cubicBezTo>
                    <a:cubicBezTo>
                      <a:pt x="259" y="293"/>
                      <a:pt x="259" y="293"/>
                      <a:pt x="259" y="293"/>
                    </a:cubicBezTo>
                    <a:cubicBezTo>
                      <a:pt x="260" y="294"/>
                      <a:pt x="260" y="294"/>
                      <a:pt x="260" y="294"/>
                    </a:cubicBezTo>
                    <a:cubicBezTo>
                      <a:pt x="260" y="294"/>
                      <a:pt x="260" y="295"/>
                      <a:pt x="260" y="295"/>
                    </a:cubicBezTo>
                    <a:cubicBezTo>
                      <a:pt x="260" y="295"/>
                      <a:pt x="260" y="295"/>
                      <a:pt x="260" y="295"/>
                    </a:cubicBezTo>
                    <a:cubicBezTo>
                      <a:pt x="261" y="295"/>
                      <a:pt x="262" y="296"/>
                      <a:pt x="262" y="296"/>
                    </a:cubicBezTo>
                    <a:cubicBezTo>
                      <a:pt x="262" y="296"/>
                      <a:pt x="262" y="296"/>
                      <a:pt x="262" y="296"/>
                    </a:cubicBezTo>
                    <a:cubicBezTo>
                      <a:pt x="262" y="296"/>
                      <a:pt x="262" y="297"/>
                      <a:pt x="262" y="297"/>
                    </a:cubicBezTo>
                    <a:cubicBezTo>
                      <a:pt x="262" y="297"/>
                      <a:pt x="262" y="297"/>
                      <a:pt x="263" y="297"/>
                    </a:cubicBezTo>
                    <a:cubicBezTo>
                      <a:pt x="263" y="297"/>
                      <a:pt x="263" y="297"/>
                      <a:pt x="263" y="297"/>
                    </a:cubicBezTo>
                    <a:cubicBezTo>
                      <a:pt x="263" y="297"/>
                      <a:pt x="263" y="297"/>
                      <a:pt x="263" y="297"/>
                    </a:cubicBezTo>
                    <a:cubicBezTo>
                      <a:pt x="264" y="298"/>
                      <a:pt x="264" y="298"/>
                      <a:pt x="264" y="298"/>
                    </a:cubicBezTo>
                    <a:cubicBezTo>
                      <a:pt x="265" y="298"/>
                      <a:pt x="265" y="298"/>
                      <a:pt x="265" y="298"/>
                    </a:cubicBezTo>
                    <a:cubicBezTo>
                      <a:pt x="265" y="298"/>
                      <a:pt x="266" y="298"/>
                      <a:pt x="266" y="299"/>
                    </a:cubicBezTo>
                    <a:cubicBezTo>
                      <a:pt x="266" y="299"/>
                      <a:pt x="266" y="299"/>
                      <a:pt x="266" y="299"/>
                    </a:cubicBezTo>
                    <a:cubicBezTo>
                      <a:pt x="266" y="299"/>
                      <a:pt x="266" y="299"/>
                      <a:pt x="267" y="299"/>
                    </a:cubicBezTo>
                    <a:cubicBezTo>
                      <a:pt x="267" y="299"/>
                      <a:pt x="267" y="299"/>
                      <a:pt x="267" y="299"/>
                    </a:cubicBezTo>
                    <a:cubicBezTo>
                      <a:pt x="268" y="300"/>
                      <a:pt x="268" y="300"/>
                      <a:pt x="268" y="300"/>
                    </a:cubicBezTo>
                    <a:cubicBezTo>
                      <a:pt x="268" y="300"/>
                      <a:pt x="269" y="300"/>
                      <a:pt x="269" y="300"/>
                    </a:cubicBezTo>
                    <a:cubicBezTo>
                      <a:pt x="269" y="301"/>
                      <a:pt x="269" y="301"/>
                      <a:pt x="269" y="301"/>
                    </a:cubicBezTo>
                    <a:cubicBezTo>
                      <a:pt x="270" y="301"/>
                      <a:pt x="270" y="301"/>
                      <a:pt x="270" y="301"/>
                    </a:cubicBezTo>
                    <a:cubicBezTo>
                      <a:pt x="270" y="301"/>
                      <a:pt x="270" y="301"/>
                      <a:pt x="270" y="301"/>
                    </a:cubicBezTo>
                    <a:cubicBezTo>
                      <a:pt x="271" y="301"/>
                      <a:pt x="271" y="301"/>
                      <a:pt x="271" y="301"/>
                    </a:cubicBezTo>
                    <a:cubicBezTo>
                      <a:pt x="271" y="301"/>
                      <a:pt x="271" y="300"/>
                      <a:pt x="271" y="300"/>
                    </a:cubicBezTo>
                    <a:cubicBezTo>
                      <a:pt x="272" y="300"/>
                      <a:pt x="272" y="300"/>
                      <a:pt x="272" y="300"/>
                    </a:cubicBezTo>
                    <a:cubicBezTo>
                      <a:pt x="272" y="301"/>
                      <a:pt x="272" y="301"/>
                      <a:pt x="272" y="301"/>
                    </a:cubicBezTo>
                    <a:cubicBezTo>
                      <a:pt x="272" y="301"/>
                      <a:pt x="272" y="302"/>
                      <a:pt x="272" y="302"/>
                    </a:cubicBezTo>
                    <a:cubicBezTo>
                      <a:pt x="272" y="302"/>
                      <a:pt x="273" y="302"/>
                      <a:pt x="273" y="303"/>
                    </a:cubicBezTo>
                    <a:cubicBezTo>
                      <a:pt x="273" y="303"/>
                      <a:pt x="274" y="303"/>
                      <a:pt x="275" y="303"/>
                    </a:cubicBezTo>
                    <a:cubicBezTo>
                      <a:pt x="275" y="303"/>
                      <a:pt x="275" y="303"/>
                      <a:pt x="275" y="303"/>
                    </a:cubicBezTo>
                    <a:cubicBezTo>
                      <a:pt x="276" y="303"/>
                      <a:pt x="276" y="303"/>
                      <a:pt x="276" y="303"/>
                    </a:cubicBezTo>
                    <a:cubicBezTo>
                      <a:pt x="276" y="303"/>
                      <a:pt x="276" y="303"/>
                      <a:pt x="276" y="303"/>
                    </a:cubicBezTo>
                    <a:cubicBezTo>
                      <a:pt x="276" y="304"/>
                      <a:pt x="277" y="304"/>
                      <a:pt x="277" y="304"/>
                    </a:cubicBezTo>
                    <a:cubicBezTo>
                      <a:pt x="277" y="304"/>
                      <a:pt x="277" y="304"/>
                      <a:pt x="278" y="304"/>
                    </a:cubicBezTo>
                    <a:cubicBezTo>
                      <a:pt x="278" y="304"/>
                      <a:pt x="278" y="304"/>
                      <a:pt x="278" y="303"/>
                    </a:cubicBezTo>
                    <a:cubicBezTo>
                      <a:pt x="279" y="304"/>
                      <a:pt x="279" y="304"/>
                      <a:pt x="280" y="304"/>
                    </a:cubicBezTo>
                    <a:cubicBezTo>
                      <a:pt x="280" y="304"/>
                      <a:pt x="280" y="304"/>
                      <a:pt x="280" y="304"/>
                    </a:cubicBezTo>
                    <a:cubicBezTo>
                      <a:pt x="280" y="304"/>
                      <a:pt x="280" y="304"/>
                      <a:pt x="281" y="304"/>
                    </a:cubicBezTo>
                    <a:cubicBezTo>
                      <a:pt x="281" y="304"/>
                      <a:pt x="281" y="304"/>
                      <a:pt x="281" y="304"/>
                    </a:cubicBezTo>
                    <a:cubicBezTo>
                      <a:pt x="281" y="304"/>
                      <a:pt x="281" y="304"/>
                      <a:pt x="281" y="304"/>
                    </a:cubicBezTo>
                    <a:cubicBezTo>
                      <a:pt x="281" y="304"/>
                      <a:pt x="281" y="304"/>
                      <a:pt x="282" y="305"/>
                    </a:cubicBezTo>
                    <a:cubicBezTo>
                      <a:pt x="281" y="305"/>
                      <a:pt x="281" y="305"/>
                      <a:pt x="281" y="305"/>
                    </a:cubicBezTo>
                    <a:cubicBezTo>
                      <a:pt x="281" y="305"/>
                      <a:pt x="281" y="305"/>
                      <a:pt x="281" y="305"/>
                    </a:cubicBezTo>
                    <a:cubicBezTo>
                      <a:pt x="280" y="305"/>
                      <a:pt x="280" y="305"/>
                      <a:pt x="280" y="305"/>
                    </a:cubicBezTo>
                    <a:cubicBezTo>
                      <a:pt x="280" y="305"/>
                      <a:pt x="280" y="306"/>
                      <a:pt x="279" y="306"/>
                    </a:cubicBezTo>
                    <a:cubicBezTo>
                      <a:pt x="279" y="307"/>
                      <a:pt x="279" y="307"/>
                      <a:pt x="279" y="307"/>
                    </a:cubicBezTo>
                    <a:cubicBezTo>
                      <a:pt x="279" y="307"/>
                      <a:pt x="280" y="308"/>
                      <a:pt x="280" y="308"/>
                    </a:cubicBezTo>
                    <a:cubicBezTo>
                      <a:pt x="280" y="308"/>
                      <a:pt x="280" y="308"/>
                      <a:pt x="281" y="308"/>
                    </a:cubicBezTo>
                    <a:cubicBezTo>
                      <a:pt x="281" y="308"/>
                      <a:pt x="281" y="308"/>
                      <a:pt x="282" y="308"/>
                    </a:cubicBezTo>
                    <a:cubicBezTo>
                      <a:pt x="282" y="308"/>
                      <a:pt x="282" y="308"/>
                      <a:pt x="282" y="308"/>
                    </a:cubicBezTo>
                    <a:cubicBezTo>
                      <a:pt x="283" y="308"/>
                      <a:pt x="284" y="308"/>
                      <a:pt x="285" y="308"/>
                    </a:cubicBezTo>
                    <a:cubicBezTo>
                      <a:pt x="285" y="308"/>
                      <a:pt x="285" y="308"/>
                      <a:pt x="286" y="308"/>
                    </a:cubicBezTo>
                    <a:cubicBezTo>
                      <a:pt x="286" y="308"/>
                      <a:pt x="286" y="308"/>
                      <a:pt x="286" y="308"/>
                    </a:cubicBezTo>
                    <a:cubicBezTo>
                      <a:pt x="287" y="308"/>
                      <a:pt x="287" y="308"/>
                      <a:pt x="287" y="308"/>
                    </a:cubicBezTo>
                    <a:cubicBezTo>
                      <a:pt x="287" y="308"/>
                      <a:pt x="287" y="309"/>
                      <a:pt x="287" y="309"/>
                    </a:cubicBezTo>
                    <a:cubicBezTo>
                      <a:pt x="288" y="309"/>
                      <a:pt x="288" y="309"/>
                      <a:pt x="288" y="309"/>
                    </a:cubicBezTo>
                    <a:cubicBezTo>
                      <a:pt x="288" y="309"/>
                      <a:pt x="288" y="310"/>
                      <a:pt x="288" y="310"/>
                    </a:cubicBezTo>
                    <a:cubicBezTo>
                      <a:pt x="288" y="310"/>
                      <a:pt x="288" y="310"/>
                      <a:pt x="287" y="310"/>
                    </a:cubicBezTo>
                    <a:cubicBezTo>
                      <a:pt x="287" y="310"/>
                      <a:pt x="287" y="310"/>
                      <a:pt x="288" y="310"/>
                    </a:cubicBezTo>
                    <a:cubicBezTo>
                      <a:pt x="288" y="310"/>
                      <a:pt x="288" y="310"/>
                      <a:pt x="288" y="310"/>
                    </a:cubicBezTo>
                    <a:cubicBezTo>
                      <a:pt x="289" y="310"/>
                      <a:pt x="290" y="310"/>
                      <a:pt x="290" y="310"/>
                    </a:cubicBezTo>
                    <a:cubicBezTo>
                      <a:pt x="290" y="310"/>
                      <a:pt x="290" y="311"/>
                      <a:pt x="290" y="311"/>
                    </a:cubicBezTo>
                    <a:cubicBezTo>
                      <a:pt x="290" y="311"/>
                      <a:pt x="291" y="311"/>
                      <a:pt x="291" y="311"/>
                    </a:cubicBezTo>
                    <a:cubicBezTo>
                      <a:pt x="291" y="311"/>
                      <a:pt x="292" y="311"/>
                      <a:pt x="292" y="311"/>
                    </a:cubicBezTo>
                    <a:cubicBezTo>
                      <a:pt x="293" y="311"/>
                      <a:pt x="294" y="312"/>
                      <a:pt x="294" y="312"/>
                    </a:cubicBezTo>
                    <a:cubicBezTo>
                      <a:pt x="295" y="312"/>
                      <a:pt x="296" y="313"/>
                      <a:pt x="296" y="313"/>
                    </a:cubicBezTo>
                    <a:cubicBezTo>
                      <a:pt x="297" y="313"/>
                      <a:pt x="297" y="313"/>
                      <a:pt x="298" y="314"/>
                    </a:cubicBezTo>
                    <a:cubicBezTo>
                      <a:pt x="298" y="314"/>
                      <a:pt x="298" y="314"/>
                      <a:pt x="298" y="314"/>
                    </a:cubicBezTo>
                    <a:cubicBezTo>
                      <a:pt x="299" y="315"/>
                      <a:pt x="300" y="315"/>
                      <a:pt x="301" y="315"/>
                    </a:cubicBezTo>
                    <a:cubicBezTo>
                      <a:pt x="301" y="316"/>
                      <a:pt x="301" y="316"/>
                      <a:pt x="301" y="316"/>
                    </a:cubicBezTo>
                    <a:cubicBezTo>
                      <a:pt x="301" y="316"/>
                      <a:pt x="301" y="316"/>
                      <a:pt x="301" y="317"/>
                    </a:cubicBezTo>
                    <a:cubicBezTo>
                      <a:pt x="301" y="317"/>
                      <a:pt x="301" y="317"/>
                      <a:pt x="302" y="317"/>
                    </a:cubicBezTo>
                    <a:cubicBezTo>
                      <a:pt x="302" y="317"/>
                      <a:pt x="302" y="318"/>
                      <a:pt x="303" y="318"/>
                    </a:cubicBezTo>
                    <a:cubicBezTo>
                      <a:pt x="303" y="318"/>
                      <a:pt x="304" y="319"/>
                      <a:pt x="304" y="319"/>
                    </a:cubicBezTo>
                    <a:cubicBezTo>
                      <a:pt x="304" y="320"/>
                      <a:pt x="305" y="320"/>
                      <a:pt x="305" y="320"/>
                    </a:cubicBezTo>
                    <a:cubicBezTo>
                      <a:pt x="305" y="320"/>
                      <a:pt x="304" y="321"/>
                      <a:pt x="304" y="321"/>
                    </a:cubicBezTo>
                    <a:cubicBezTo>
                      <a:pt x="304" y="321"/>
                      <a:pt x="304" y="322"/>
                      <a:pt x="303" y="322"/>
                    </a:cubicBezTo>
                    <a:cubicBezTo>
                      <a:pt x="303" y="322"/>
                      <a:pt x="303" y="322"/>
                      <a:pt x="303" y="323"/>
                    </a:cubicBezTo>
                    <a:cubicBezTo>
                      <a:pt x="304" y="323"/>
                      <a:pt x="304" y="322"/>
                      <a:pt x="304" y="322"/>
                    </a:cubicBezTo>
                    <a:cubicBezTo>
                      <a:pt x="304" y="322"/>
                      <a:pt x="304" y="323"/>
                      <a:pt x="305" y="323"/>
                    </a:cubicBezTo>
                    <a:cubicBezTo>
                      <a:pt x="305" y="323"/>
                      <a:pt x="305" y="323"/>
                      <a:pt x="304" y="323"/>
                    </a:cubicBezTo>
                    <a:cubicBezTo>
                      <a:pt x="304" y="323"/>
                      <a:pt x="304" y="323"/>
                      <a:pt x="303" y="323"/>
                    </a:cubicBezTo>
                    <a:cubicBezTo>
                      <a:pt x="303" y="324"/>
                      <a:pt x="303" y="324"/>
                      <a:pt x="303" y="324"/>
                    </a:cubicBezTo>
                    <a:cubicBezTo>
                      <a:pt x="303" y="324"/>
                      <a:pt x="303" y="324"/>
                      <a:pt x="303" y="324"/>
                    </a:cubicBezTo>
                    <a:cubicBezTo>
                      <a:pt x="303" y="325"/>
                      <a:pt x="304" y="325"/>
                      <a:pt x="304" y="325"/>
                    </a:cubicBezTo>
                    <a:cubicBezTo>
                      <a:pt x="304" y="325"/>
                      <a:pt x="305" y="325"/>
                      <a:pt x="305" y="325"/>
                    </a:cubicBezTo>
                    <a:cubicBezTo>
                      <a:pt x="305" y="326"/>
                      <a:pt x="305" y="326"/>
                      <a:pt x="305" y="326"/>
                    </a:cubicBezTo>
                    <a:cubicBezTo>
                      <a:pt x="305" y="326"/>
                      <a:pt x="306" y="326"/>
                      <a:pt x="306" y="327"/>
                    </a:cubicBezTo>
                    <a:cubicBezTo>
                      <a:pt x="306" y="327"/>
                      <a:pt x="307" y="327"/>
                      <a:pt x="307" y="327"/>
                    </a:cubicBezTo>
                    <a:cubicBezTo>
                      <a:pt x="307" y="327"/>
                      <a:pt x="307" y="327"/>
                      <a:pt x="307" y="327"/>
                    </a:cubicBezTo>
                    <a:cubicBezTo>
                      <a:pt x="308" y="327"/>
                      <a:pt x="308" y="327"/>
                      <a:pt x="308" y="327"/>
                    </a:cubicBezTo>
                    <a:cubicBezTo>
                      <a:pt x="308" y="327"/>
                      <a:pt x="308" y="327"/>
                      <a:pt x="309" y="327"/>
                    </a:cubicBezTo>
                    <a:cubicBezTo>
                      <a:pt x="309" y="327"/>
                      <a:pt x="310" y="327"/>
                      <a:pt x="310" y="327"/>
                    </a:cubicBezTo>
                    <a:cubicBezTo>
                      <a:pt x="311" y="327"/>
                      <a:pt x="311" y="327"/>
                      <a:pt x="311" y="327"/>
                    </a:cubicBezTo>
                    <a:cubicBezTo>
                      <a:pt x="311" y="327"/>
                      <a:pt x="312" y="327"/>
                      <a:pt x="312" y="327"/>
                    </a:cubicBezTo>
                    <a:cubicBezTo>
                      <a:pt x="312" y="327"/>
                      <a:pt x="312" y="327"/>
                      <a:pt x="312" y="327"/>
                    </a:cubicBezTo>
                    <a:cubicBezTo>
                      <a:pt x="312" y="327"/>
                      <a:pt x="312" y="327"/>
                      <a:pt x="312" y="327"/>
                    </a:cubicBezTo>
                    <a:cubicBezTo>
                      <a:pt x="312" y="327"/>
                      <a:pt x="313" y="327"/>
                      <a:pt x="313" y="327"/>
                    </a:cubicBezTo>
                    <a:cubicBezTo>
                      <a:pt x="313" y="327"/>
                      <a:pt x="314" y="328"/>
                      <a:pt x="314" y="328"/>
                    </a:cubicBezTo>
                    <a:cubicBezTo>
                      <a:pt x="315" y="328"/>
                      <a:pt x="315" y="328"/>
                      <a:pt x="316" y="328"/>
                    </a:cubicBezTo>
                    <a:cubicBezTo>
                      <a:pt x="316" y="329"/>
                      <a:pt x="316" y="329"/>
                      <a:pt x="317" y="329"/>
                    </a:cubicBezTo>
                    <a:cubicBezTo>
                      <a:pt x="317" y="329"/>
                      <a:pt x="317" y="329"/>
                      <a:pt x="318" y="329"/>
                    </a:cubicBezTo>
                    <a:cubicBezTo>
                      <a:pt x="318" y="329"/>
                      <a:pt x="318" y="329"/>
                      <a:pt x="318" y="329"/>
                    </a:cubicBezTo>
                    <a:cubicBezTo>
                      <a:pt x="318" y="329"/>
                      <a:pt x="319" y="329"/>
                      <a:pt x="319" y="329"/>
                    </a:cubicBezTo>
                    <a:cubicBezTo>
                      <a:pt x="319" y="329"/>
                      <a:pt x="320" y="329"/>
                      <a:pt x="320" y="328"/>
                    </a:cubicBezTo>
                    <a:cubicBezTo>
                      <a:pt x="320" y="328"/>
                      <a:pt x="321" y="328"/>
                      <a:pt x="322" y="328"/>
                    </a:cubicBezTo>
                    <a:cubicBezTo>
                      <a:pt x="322" y="328"/>
                      <a:pt x="322" y="328"/>
                      <a:pt x="323" y="328"/>
                    </a:cubicBezTo>
                    <a:cubicBezTo>
                      <a:pt x="323" y="328"/>
                      <a:pt x="323" y="328"/>
                      <a:pt x="323" y="328"/>
                    </a:cubicBezTo>
                    <a:cubicBezTo>
                      <a:pt x="323" y="328"/>
                      <a:pt x="323" y="328"/>
                      <a:pt x="323" y="328"/>
                    </a:cubicBezTo>
                    <a:cubicBezTo>
                      <a:pt x="323" y="328"/>
                      <a:pt x="324" y="328"/>
                      <a:pt x="324" y="328"/>
                    </a:cubicBezTo>
                    <a:cubicBezTo>
                      <a:pt x="325" y="328"/>
                      <a:pt x="326" y="328"/>
                      <a:pt x="327" y="329"/>
                    </a:cubicBezTo>
                    <a:cubicBezTo>
                      <a:pt x="327" y="329"/>
                      <a:pt x="327" y="329"/>
                      <a:pt x="327" y="329"/>
                    </a:cubicBezTo>
                    <a:cubicBezTo>
                      <a:pt x="328" y="329"/>
                      <a:pt x="329" y="329"/>
                      <a:pt x="329" y="329"/>
                    </a:cubicBezTo>
                    <a:cubicBezTo>
                      <a:pt x="330" y="329"/>
                      <a:pt x="331" y="329"/>
                      <a:pt x="332" y="329"/>
                    </a:cubicBezTo>
                    <a:cubicBezTo>
                      <a:pt x="332" y="329"/>
                      <a:pt x="333" y="329"/>
                      <a:pt x="334" y="329"/>
                    </a:cubicBezTo>
                    <a:cubicBezTo>
                      <a:pt x="334" y="329"/>
                      <a:pt x="335" y="329"/>
                      <a:pt x="335" y="329"/>
                    </a:cubicBezTo>
                    <a:cubicBezTo>
                      <a:pt x="336" y="329"/>
                      <a:pt x="336" y="329"/>
                      <a:pt x="336" y="329"/>
                    </a:cubicBezTo>
                    <a:cubicBezTo>
                      <a:pt x="337" y="329"/>
                      <a:pt x="337" y="329"/>
                      <a:pt x="338" y="329"/>
                    </a:cubicBezTo>
                    <a:cubicBezTo>
                      <a:pt x="338" y="329"/>
                      <a:pt x="338" y="329"/>
                      <a:pt x="339" y="329"/>
                    </a:cubicBezTo>
                    <a:cubicBezTo>
                      <a:pt x="339" y="329"/>
                      <a:pt x="339" y="328"/>
                      <a:pt x="340" y="328"/>
                    </a:cubicBezTo>
                    <a:cubicBezTo>
                      <a:pt x="340" y="328"/>
                      <a:pt x="340" y="328"/>
                      <a:pt x="340" y="328"/>
                    </a:cubicBezTo>
                    <a:cubicBezTo>
                      <a:pt x="340" y="329"/>
                      <a:pt x="341" y="329"/>
                      <a:pt x="341" y="329"/>
                    </a:cubicBezTo>
                    <a:cubicBezTo>
                      <a:pt x="341" y="329"/>
                      <a:pt x="342" y="329"/>
                      <a:pt x="342" y="329"/>
                    </a:cubicBezTo>
                    <a:cubicBezTo>
                      <a:pt x="342" y="329"/>
                      <a:pt x="343" y="329"/>
                      <a:pt x="343" y="329"/>
                    </a:cubicBezTo>
                    <a:cubicBezTo>
                      <a:pt x="343" y="329"/>
                      <a:pt x="343" y="329"/>
                      <a:pt x="343" y="329"/>
                    </a:cubicBezTo>
                    <a:cubicBezTo>
                      <a:pt x="344" y="329"/>
                      <a:pt x="344" y="329"/>
                      <a:pt x="344" y="329"/>
                    </a:cubicBezTo>
                    <a:cubicBezTo>
                      <a:pt x="345" y="329"/>
                      <a:pt x="346" y="329"/>
                      <a:pt x="346" y="329"/>
                    </a:cubicBezTo>
                    <a:cubicBezTo>
                      <a:pt x="347" y="328"/>
                      <a:pt x="347" y="328"/>
                      <a:pt x="348" y="328"/>
                    </a:cubicBezTo>
                    <a:cubicBezTo>
                      <a:pt x="349" y="328"/>
                      <a:pt x="349" y="328"/>
                      <a:pt x="350" y="328"/>
                    </a:cubicBezTo>
                    <a:cubicBezTo>
                      <a:pt x="350" y="328"/>
                      <a:pt x="351" y="328"/>
                      <a:pt x="352" y="328"/>
                    </a:cubicBezTo>
                    <a:cubicBezTo>
                      <a:pt x="352" y="328"/>
                      <a:pt x="353" y="328"/>
                      <a:pt x="353" y="328"/>
                    </a:cubicBezTo>
                    <a:cubicBezTo>
                      <a:pt x="354" y="327"/>
                      <a:pt x="355" y="327"/>
                      <a:pt x="355" y="326"/>
                    </a:cubicBezTo>
                    <a:cubicBezTo>
                      <a:pt x="356" y="326"/>
                      <a:pt x="356" y="326"/>
                      <a:pt x="356" y="326"/>
                    </a:cubicBezTo>
                    <a:cubicBezTo>
                      <a:pt x="357" y="325"/>
                      <a:pt x="357" y="325"/>
                      <a:pt x="357" y="325"/>
                    </a:cubicBezTo>
                    <a:cubicBezTo>
                      <a:pt x="358" y="325"/>
                      <a:pt x="358" y="324"/>
                      <a:pt x="358" y="324"/>
                    </a:cubicBezTo>
                    <a:cubicBezTo>
                      <a:pt x="359" y="324"/>
                      <a:pt x="359" y="324"/>
                      <a:pt x="360" y="324"/>
                    </a:cubicBezTo>
                    <a:cubicBezTo>
                      <a:pt x="360" y="324"/>
                      <a:pt x="360" y="324"/>
                      <a:pt x="360" y="324"/>
                    </a:cubicBezTo>
                    <a:cubicBezTo>
                      <a:pt x="360" y="324"/>
                      <a:pt x="360" y="324"/>
                      <a:pt x="360" y="324"/>
                    </a:cubicBezTo>
                    <a:cubicBezTo>
                      <a:pt x="360" y="324"/>
                      <a:pt x="359" y="324"/>
                      <a:pt x="359" y="324"/>
                    </a:cubicBezTo>
                    <a:cubicBezTo>
                      <a:pt x="359" y="324"/>
                      <a:pt x="358" y="324"/>
                      <a:pt x="358" y="324"/>
                    </a:cubicBezTo>
                    <a:cubicBezTo>
                      <a:pt x="358" y="324"/>
                      <a:pt x="358" y="324"/>
                      <a:pt x="358" y="324"/>
                    </a:cubicBezTo>
                    <a:cubicBezTo>
                      <a:pt x="358" y="323"/>
                      <a:pt x="359" y="323"/>
                      <a:pt x="359" y="323"/>
                    </a:cubicBezTo>
                    <a:cubicBezTo>
                      <a:pt x="359" y="323"/>
                      <a:pt x="359" y="323"/>
                      <a:pt x="359" y="323"/>
                    </a:cubicBezTo>
                    <a:cubicBezTo>
                      <a:pt x="360" y="323"/>
                      <a:pt x="360" y="323"/>
                      <a:pt x="360" y="323"/>
                    </a:cubicBezTo>
                    <a:cubicBezTo>
                      <a:pt x="360" y="323"/>
                      <a:pt x="360" y="323"/>
                      <a:pt x="360" y="323"/>
                    </a:cubicBezTo>
                    <a:cubicBezTo>
                      <a:pt x="360" y="323"/>
                      <a:pt x="361" y="323"/>
                      <a:pt x="361" y="323"/>
                    </a:cubicBezTo>
                    <a:cubicBezTo>
                      <a:pt x="361" y="323"/>
                      <a:pt x="361" y="323"/>
                      <a:pt x="361" y="323"/>
                    </a:cubicBezTo>
                    <a:cubicBezTo>
                      <a:pt x="361" y="323"/>
                      <a:pt x="361" y="323"/>
                      <a:pt x="360" y="323"/>
                    </a:cubicBezTo>
                    <a:cubicBezTo>
                      <a:pt x="360" y="323"/>
                      <a:pt x="360" y="323"/>
                      <a:pt x="360" y="323"/>
                    </a:cubicBezTo>
                    <a:cubicBezTo>
                      <a:pt x="360" y="323"/>
                      <a:pt x="360" y="323"/>
                      <a:pt x="361" y="323"/>
                    </a:cubicBezTo>
                    <a:cubicBezTo>
                      <a:pt x="361" y="323"/>
                      <a:pt x="361" y="323"/>
                      <a:pt x="361" y="323"/>
                    </a:cubicBezTo>
                    <a:cubicBezTo>
                      <a:pt x="362" y="323"/>
                      <a:pt x="362" y="323"/>
                      <a:pt x="362" y="323"/>
                    </a:cubicBezTo>
                    <a:cubicBezTo>
                      <a:pt x="363" y="323"/>
                      <a:pt x="363" y="323"/>
                      <a:pt x="364" y="323"/>
                    </a:cubicBezTo>
                    <a:cubicBezTo>
                      <a:pt x="364" y="323"/>
                      <a:pt x="364" y="323"/>
                      <a:pt x="365" y="324"/>
                    </a:cubicBezTo>
                    <a:cubicBezTo>
                      <a:pt x="365" y="323"/>
                      <a:pt x="365" y="323"/>
                      <a:pt x="365" y="323"/>
                    </a:cubicBezTo>
                    <a:cubicBezTo>
                      <a:pt x="364" y="323"/>
                      <a:pt x="364" y="323"/>
                      <a:pt x="363" y="323"/>
                    </a:cubicBezTo>
                    <a:cubicBezTo>
                      <a:pt x="363" y="323"/>
                      <a:pt x="362" y="323"/>
                      <a:pt x="362" y="323"/>
                    </a:cubicBezTo>
                    <a:cubicBezTo>
                      <a:pt x="361" y="323"/>
                      <a:pt x="361" y="323"/>
                      <a:pt x="361" y="323"/>
                    </a:cubicBezTo>
                    <a:cubicBezTo>
                      <a:pt x="362" y="323"/>
                      <a:pt x="362" y="323"/>
                      <a:pt x="362" y="323"/>
                    </a:cubicBezTo>
                    <a:cubicBezTo>
                      <a:pt x="362" y="323"/>
                      <a:pt x="362" y="323"/>
                      <a:pt x="362" y="323"/>
                    </a:cubicBezTo>
                    <a:cubicBezTo>
                      <a:pt x="362" y="323"/>
                      <a:pt x="363" y="322"/>
                      <a:pt x="363" y="322"/>
                    </a:cubicBezTo>
                    <a:cubicBezTo>
                      <a:pt x="363" y="323"/>
                      <a:pt x="364" y="323"/>
                      <a:pt x="364" y="323"/>
                    </a:cubicBezTo>
                    <a:cubicBezTo>
                      <a:pt x="364" y="323"/>
                      <a:pt x="365" y="323"/>
                      <a:pt x="365" y="323"/>
                    </a:cubicBezTo>
                    <a:cubicBezTo>
                      <a:pt x="365" y="323"/>
                      <a:pt x="365" y="323"/>
                      <a:pt x="365" y="324"/>
                    </a:cubicBezTo>
                    <a:cubicBezTo>
                      <a:pt x="365" y="324"/>
                      <a:pt x="366" y="324"/>
                      <a:pt x="366" y="324"/>
                    </a:cubicBezTo>
                    <a:cubicBezTo>
                      <a:pt x="367" y="324"/>
                      <a:pt x="368" y="324"/>
                      <a:pt x="370" y="325"/>
                    </a:cubicBezTo>
                    <a:cubicBezTo>
                      <a:pt x="370" y="325"/>
                      <a:pt x="370" y="325"/>
                      <a:pt x="371" y="325"/>
                    </a:cubicBezTo>
                    <a:cubicBezTo>
                      <a:pt x="371" y="325"/>
                      <a:pt x="371" y="325"/>
                      <a:pt x="371" y="325"/>
                    </a:cubicBezTo>
                    <a:cubicBezTo>
                      <a:pt x="372" y="325"/>
                      <a:pt x="372" y="325"/>
                      <a:pt x="373" y="325"/>
                    </a:cubicBezTo>
                    <a:cubicBezTo>
                      <a:pt x="373" y="326"/>
                      <a:pt x="373" y="326"/>
                      <a:pt x="374" y="326"/>
                    </a:cubicBezTo>
                    <a:cubicBezTo>
                      <a:pt x="374" y="326"/>
                      <a:pt x="374" y="326"/>
                      <a:pt x="375" y="326"/>
                    </a:cubicBezTo>
                    <a:cubicBezTo>
                      <a:pt x="375" y="327"/>
                      <a:pt x="375" y="327"/>
                      <a:pt x="376" y="327"/>
                    </a:cubicBezTo>
                    <a:cubicBezTo>
                      <a:pt x="376" y="327"/>
                      <a:pt x="376" y="327"/>
                      <a:pt x="376" y="327"/>
                    </a:cubicBezTo>
                    <a:cubicBezTo>
                      <a:pt x="377" y="327"/>
                      <a:pt x="377" y="327"/>
                      <a:pt x="377" y="327"/>
                    </a:cubicBezTo>
                    <a:cubicBezTo>
                      <a:pt x="378" y="327"/>
                      <a:pt x="379" y="327"/>
                      <a:pt x="380" y="327"/>
                    </a:cubicBezTo>
                    <a:cubicBezTo>
                      <a:pt x="380" y="327"/>
                      <a:pt x="381" y="327"/>
                      <a:pt x="381" y="327"/>
                    </a:cubicBezTo>
                    <a:cubicBezTo>
                      <a:pt x="382" y="326"/>
                      <a:pt x="382" y="326"/>
                      <a:pt x="383" y="326"/>
                    </a:cubicBezTo>
                    <a:cubicBezTo>
                      <a:pt x="383" y="326"/>
                      <a:pt x="384" y="326"/>
                      <a:pt x="385" y="326"/>
                    </a:cubicBezTo>
                    <a:cubicBezTo>
                      <a:pt x="385" y="326"/>
                      <a:pt x="385" y="326"/>
                      <a:pt x="385" y="326"/>
                    </a:cubicBezTo>
                    <a:cubicBezTo>
                      <a:pt x="385" y="326"/>
                      <a:pt x="386" y="326"/>
                      <a:pt x="386" y="326"/>
                    </a:cubicBezTo>
                    <a:cubicBezTo>
                      <a:pt x="386" y="326"/>
                      <a:pt x="387" y="326"/>
                      <a:pt x="387" y="326"/>
                    </a:cubicBezTo>
                    <a:cubicBezTo>
                      <a:pt x="387" y="326"/>
                      <a:pt x="388" y="326"/>
                      <a:pt x="388" y="326"/>
                    </a:cubicBezTo>
                    <a:cubicBezTo>
                      <a:pt x="388" y="326"/>
                      <a:pt x="388" y="326"/>
                      <a:pt x="388" y="326"/>
                    </a:cubicBezTo>
                    <a:cubicBezTo>
                      <a:pt x="388" y="326"/>
                      <a:pt x="388" y="326"/>
                      <a:pt x="388" y="326"/>
                    </a:cubicBezTo>
                    <a:cubicBezTo>
                      <a:pt x="388" y="326"/>
                      <a:pt x="388" y="326"/>
                      <a:pt x="389" y="326"/>
                    </a:cubicBezTo>
                    <a:cubicBezTo>
                      <a:pt x="389" y="326"/>
                      <a:pt x="390" y="326"/>
                      <a:pt x="390" y="326"/>
                    </a:cubicBezTo>
                    <a:cubicBezTo>
                      <a:pt x="391" y="326"/>
                      <a:pt x="392" y="326"/>
                      <a:pt x="392" y="326"/>
                    </a:cubicBezTo>
                    <a:cubicBezTo>
                      <a:pt x="392" y="326"/>
                      <a:pt x="392" y="326"/>
                      <a:pt x="392" y="326"/>
                    </a:cubicBezTo>
                    <a:cubicBezTo>
                      <a:pt x="392" y="326"/>
                      <a:pt x="392" y="326"/>
                      <a:pt x="391" y="326"/>
                    </a:cubicBezTo>
                    <a:cubicBezTo>
                      <a:pt x="392" y="325"/>
                      <a:pt x="392" y="325"/>
                      <a:pt x="392" y="325"/>
                    </a:cubicBezTo>
                    <a:cubicBezTo>
                      <a:pt x="392" y="325"/>
                      <a:pt x="392" y="325"/>
                      <a:pt x="393" y="325"/>
                    </a:cubicBezTo>
                    <a:cubicBezTo>
                      <a:pt x="393" y="325"/>
                      <a:pt x="393" y="325"/>
                      <a:pt x="394" y="326"/>
                    </a:cubicBezTo>
                    <a:cubicBezTo>
                      <a:pt x="394" y="326"/>
                      <a:pt x="394" y="326"/>
                      <a:pt x="394" y="326"/>
                    </a:cubicBezTo>
                    <a:cubicBezTo>
                      <a:pt x="395" y="326"/>
                      <a:pt x="396" y="325"/>
                      <a:pt x="396" y="325"/>
                    </a:cubicBezTo>
                    <a:cubicBezTo>
                      <a:pt x="397" y="325"/>
                      <a:pt x="397" y="325"/>
                      <a:pt x="397" y="324"/>
                    </a:cubicBezTo>
                    <a:cubicBezTo>
                      <a:pt x="397" y="324"/>
                      <a:pt x="397" y="324"/>
                      <a:pt x="396" y="324"/>
                    </a:cubicBezTo>
                    <a:cubicBezTo>
                      <a:pt x="397" y="324"/>
                      <a:pt x="397" y="324"/>
                      <a:pt x="397" y="324"/>
                    </a:cubicBezTo>
                    <a:cubicBezTo>
                      <a:pt x="397" y="324"/>
                      <a:pt x="397" y="324"/>
                      <a:pt x="397" y="324"/>
                    </a:cubicBezTo>
                    <a:cubicBezTo>
                      <a:pt x="397" y="324"/>
                      <a:pt x="397" y="324"/>
                      <a:pt x="397" y="324"/>
                    </a:cubicBezTo>
                    <a:cubicBezTo>
                      <a:pt x="397" y="324"/>
                      <a:pt x="398" y="324"/>
                      <a:pt x="398" y="324"/>
                    </a:cubicBezTo>
                    <a:cubicBezTo>
                      <a:pt x="398" y="324"/>
                      <a:pt x="398" y="324"/>
                      <a:pt x="398" y="324"/>
                    </a:cubicBezTo>
                    <a:cubicBezTo>
                      <a:pt x="398" y="324"/>
                      <a:pt x="398" y="324"/>
                      <a:pt x="398" y="324"/>
                    </a:cubicBezTo>
                    <a:cubicBezTo>
                      <a:pt x="398" y="324"/>
                      <a:pt x="398" y="324"/>
                      <a:pt x="399" y="324"/>
                    </a:cubicBezTo>
                    <a:cubicBezTo>
                      <a:pt x="399" y="324"/>
                      <a:pt x="399" y="324"/>
                      <a:pt x="399" y="324"/>
                    </a:cubicBezTo>
                    <a:cubicBezTo>
                      <a:pt x="399" y="324"/>
                      <a:pt x="399" y="324"/>
                      <a:pt x="399" y="324"/>
                    </a:cubicBezTo>
                    <a:cubicBezTo>
                      <a:pt x="399" y="324"/>
                      <a:pt x="399" y="324"/>
                      <a:pt x="399" y="324"/>
                    </a:cubicBezTo>
                    <a:cubicBezTo>
                      <a:pt x="399" y="325"/>
                      <a:pt x="399" y="325"/>
                      <a:pt x="399" y="325"/>
                    </a:cubicBezTo>
                    <a:cubicBezTo>
                      <a:pt x="399" y="325"/>
                      <a:pt x="399" y="325"/>
                      <a:pt x="399" y="325"/>
                    </a:cubicBezTo>
                    <a:cubicBezTo>
                      <a:pt x="398" y="325"/>
                      <a:pt x="398" y="325"/>
                      <a:pt x="398" y="325"/>
                    </a:cubicBezTo>
                    <a:cubicBezTo>
                      <a:pt x="398" y="325"/>
                      <a:pt x="398" y="325"/>
                      <a:pt x="398" y="325"/>
                    </a:cubicBezTo>
                    <a:cubicBezTo>
                      <a:pt x="399" y="326"/>
                      <a:pt x="399" y="326"/>
                      <a:pt x="400" y="326"/>
                    </a:cubicBezTo>
                    <a:cubicBezTo>
                      <a:pt x="400" y="326"/>
                      <a:pt x="401" y="326"/>
                      <a:pt x="401" y="326"/>
                    </a:cubicBezTo>
                    <a:cubicBezTo>
                      <a:pt x="401" y="327"/>
                      <a:pt x="401" y="327"/>
                      <a:pt x="401" y="327"/>
                    </a:cubicBezTo>
                    <a:cubicBezTo>
                      <a:pt x="402" y="327"/>
                      <a:pt x="402" y="327"/>
                      <a:pt x="403" y="327"/>
                    </a:cubicBezTo>
                    <a:cubicBezTo>
                      <a:pt x="403" y="328"/>
                      <a:pt x="404" y="328"/>
                      <a:pt x="404" y="328"/>
                    </a:cubicBezTo>
                    <a:cubicBezTo>
                      <a:pt x="405" y="329"/>
                      <a:pt x="406" y="329"/>
                      <a:pt x="407" y="329"/>
                    </a:cubicBezTo>
                    <a:cubicBezTo>
                      <a:pt x="407" y="329"/>
                      <a:pt x="408" y="329"/>
                      <a:pt x="408" y="329"/>
                    </a:cubicBezTo>
                    <a:cubicBezTo>
                      <a:pt x="408" y="329"/>
                      <a:pt x="408" y="329"/>
                      <a:pt x="408" y="329"/>
                    </a:cubicBezTo>
                    <a:cubicBezTo>
                      <a:pt x="408" y="329"/>
                      <a:pt x="408" y="329"/>
                      <a:pt x="408" y="329"/>
                    </a:cubicBezTo>
                    <a:cubicBezTo>
                      <a:pt x="408" y="330"/>
                      <a:pt x="408" y="330"/>
                      <a:pt x="408" y="330"/>
                    </a:cubicBezTo>
                    <a:cubicBezTo>
                      <a:pt x="408" y="330"/>
                      <a:pt x="408" y="331"/>
                      <a:pt x="408" y="331"/>
                    </a:cubicBezTo>
                    <a:cubicBezTo>
                      <a:pt x="408" y="331"/>
                      <a:pt x="408" y="331"/>
                      <a:pt x="408" y="331"/>
                    </a:cubicBezTo>
                    <a:cubicBezTo>
                      <a:pt x="409" y="331"/>
                      <a:pt x="409" y="331"/>
                      <a:pt x="409" y="331"/>
                    </a:cubicBezTo>
                    <a:cubicBezTo>
                      <a:pt x="409" y="331"/>
                      <a:pt x="409" y="331"/>
                      <a:pt x="409" y="331"/>
                    </a:cubicBezTo>
                    <a:cubicBezTo>
                      <a:pt x="409" y="331"/>
                      <a:pt x="409" y="332"/>
                      <a:pt x="409" y="332"/>
                    </a:cubicBezTo>
                    <a:cubicBezTo>
                      <a:pt x="409" y="332"/>
                      <a:pt x="409" y="333"/>
                      <a:pt x="409" y="333"/>
                    </a:cubicBezTo>
                    <a:cubicBezTo>
                      <a:pt x="409" y="333"/>
                      <a:pt x="409" y="333"/>
                      <a:pt x="409" y="333"/>
                    </a:cubicBezTo>
                    <a:cubicBezTo>
                      <a:pt x="409" y="334"/>
                      <a:pt x="410" y="334"/>
                      <a:pt x="410" y="334"/>
                    </a:cubicBezTo>
                    <a:cubicBezTo>
                      <a:pt x="411" y="334"/>
                      <a:pt x="411" y="334"/>
                      <a:pt x="412" y="334"/>
                    </a:cubicBezTo>
                    <a:cubicBezTo>
                      <a:pt x="412" y="334"/>
                      <a:pt x="412" y="334"/>
                      <a:pt x="413" y="334"/>
                    </a:cubicBezTo>
                    <a:cubicBezTo>
                      <a:pt x="413" y="334"/>
                      <a:pt x="413" y="334"/>
                      <a:pt x="413" y="334"/>
                    </a:cubicBezTo>
                    <a:cubicBezTo>
                      <a:pt x="413" y="334"/>
                      <a:pt x="414" y="334"/>
                      <a:pt x="414" y="334"/>
                    </a:cubicBezTo>
                    <a:cubicBezTo>
                      <a:pt x="414" y="334"/>
                      <a:pt x="414" y="333"/>
                      <a:pt x="414" y="333"/>
                    </a:cubicBezTo>
                    <a:cubicBezTo>
                      <a:pt x="414" y="333"/>
                      <a:pt x="414" y="333"/>
                      <a:pt x="414" y="333"/>
                    </a:cubicBezTo>
                    <a:cubicBezTo>
                      <a:pt x="413" y="333"/>
                      <a:pt x="413" y="332"/>
                      <a:pt x="412" y="332"/>
                    </a:cubicBezTo>
                    <a:cubicBezTo>
                      <a:pt x="412" y="332"/>
                      <a:pt x="412" y="332"/>
                      <a:pt x="412" y="332"/>
                    </a:cubicBezTo>
                    <a:cubicBezTo>
                      <a:pt x="412" y="332"/>
                      <a:pt x="412" y="332"/>
                      <a:pt x="412" y="332"/>
                    </a:cubicBezTo>
                    <a:cubicBezTo>
                      <a:pt x="412" y="332"/>
                      <a:pt x="413" y="332"/>
                      <a:pt x="413" y="332"/>
                    </a:cubicBezTo>
                    <a:cubicBezTo>
                      <a:pt x="413" y="332"/>
                      <a:pt x="414" y="332"/>
                      <a:pt x="414" y="332"/>
                    </a:cubicBezTo>
                    <a:cubicBezTo>
                      <a:pt x="414" y="332"/>
                      <a:pt x="414" y="332"/>
                      <a:pt x="414" y="333"/>
                    </a:cubicBezTo>
                    <a:cubicBezTo>
                      <a:pt x="415" y="333"/>
                      <a:pt x="415" y="333"/>
                      <a:pt x="415" y="333"/>
                    </a:cubicBezTo>
                    <a:cubicBezTo>
                      <a:pt x="416" y="333"/>
                      <a:pt x="416" y="333"/>
                      <a:pt x="416" y="333"/>
                    </a:cubicBezTo>
                    <a:cubicBezTo>
                      <a:pt x="416" y="333"/>
                      <a:pt x="417" y="334"/>
                      <a:pt x="417" y="334"/>
                    </a:cubicBezTo>
                    <a:cubicBezTo>
                      <a:pt x="417" y="334"/>
                      <a:pt x="418" y="334"/>
                      <a:pt x="418" y="334"/>
                    </a:cubicBezTo>
                    <a:cubicBezTo>
                      <a:pt x="418" y="334"/>
                      <a:pt x="419" y="334"/>
                      <a:pt x="419" y="334"/>
                    </a:cubicBezTo>
                    <a:cubicBezTo>
                      <a:pt x="419" y="334"/>
                      <a:pt x="420" y="334"/>
                      <a:pt x="420" y="335"/>
                    </a:cubicBezTo>
                    <a:cubicBezTo>
                      <a:pt x="420" y="335"/>
                      <a:pt x="420" y="335"/>
                      <a:pt x="420" y="335"/>
                    </a:cubicBezTo>
                    <a:cubicBezTo>
                      <a:pt x="420" y="335"/>
                      <a:pt x="420" y="335"/>
                      <a:pt x="420" y="336"/>
                    </a:cubicBezTo>
                    <a:cubicBezTo>
                      <a:pt x="420" y="336"/>
                      <a:pt x="420" y="336"/>
                      <a:pt x="420" y="336"/>
                    </a:cubicBezTo>
                    <a:cubicBezTo>
                      <a:pt x="420" y="336"/>
                      <a:pt x="420" y="336"/>
                      <a:pt x="421" y="337"/>
                    </a:cubicBezTo>
                    <a:cubicBezTo>
                      <a:pt x="421" y="337"/>
                      <a:pt x="421" y="337"/>
                      <a:pt x="422" y="337"/>
                    </a:cubicBezTo>
                    <a:cubicBezTo>
                      <a:pt x="422" y="337"/>
                      <a:pt x="422" y="337"/>
                      <a:pt x="423" y="337"/>
                    </a:cubicBezTo>
                    <a:cubicBezTo>
                      <a:pt x="423" y="337"/>
                      <a:pt x="423" y="337"/>
                      <a:pt x="423" y="336"/>
                    </a:cubicBezTo>
                    <a:cubicBezTo>
                      <a:pt x="423" y="336"/>
                      <a:pt x="423" y="336"/>
                      <a:pt x="423" y="336"/>
                    </a:cubicBezTo>
                    <a:cubicBezTo>
                      <a:pt x="423" y="336"/>
                      <a:pt x="423" y="336"/>
                      <a:pt x="422" y="335"/>
                    </a:cubicBezTo>
                    <a:cubicBezTo>
                      <a:pt x="422" y="335"/>
                      <a:pt x="422" y="335"/>
                      <a:pt x="422" y="335"/>
                    </a:cubicBezTo>
                    <a:cubicBezTo>
                      <a:pt x="422" y="335"/>
                      <a:pt x="422" y="335"/>
                      <a:pt x="421" y="335"/>
                    </a:cubicBezTo>
                    <a:cubicBezTo>
                      <a:pt x="422" y="335"/>
                      <a:pt x="422" y="335"/>
                      <a:pt x="422" y="335"/>
                    </a:cubicBezTo>
                    <a:cubicBezTo>
                      <a:pt x="422" y="335"/>
                      <a:pt x="422" y="335"/>
                      <a:pt x="422" y="335"/>
                    </a:cubicBezTo>
                    <a:cubicBezTo>
                      <a:pt x="423" y="335"/>
                      <a:pt x="423" y="335"/>
                      <a:pt x="423" y="336"/>
                    </a:cubicBezTo>
                    <a:cubicBezTo>
                      <a:pt x="423" y="336"/>
                      <a:pt x="424" y="336"/>
                      <a:pt x="424" y="336"/>
                    </a:cubicBezTo>
                    <a:cubicBezTo>
                      <a:pt x="424" y="336"/>
                      <a:pt x="424" y="336"/>
                      <a:pt x="424" y="336"/>
                    </a:cubicBezTo>
                    <a:cubicBezTo>
                      <a:pt x="424" y="336"/>
                      <a:pt x="424" y="336"/>
                      <a:pt x="424" y="336"/>
                    </a:cubicBezTo>
                    <a:cubicBezTo>
                      <a:pt x="424" y="336"/>
                      <a:pt x="425" y="337"/>
                      <a:pt x="425" y="337"/>
                    </a:cubicBezTo>
                    <a:cubicBezTo>
                      <a:pt x="425" y="337"/>
                      <a:pt x="425" y="337"/>
                      <a:pt x="425" y="336"/>
                    </a:cubicBezTo>
                    <a:cubicBezTo>
                      <a:pt x="425" y="336"/>
                      <a:pt x="425" y="336"/>
                      <a:pt x="425" y="336"/>
                    </a:cubicBezTo>
                    <a:cubicBezTo>
                      <a:pt x="425" y="336"/>
                      <a:pt x="425" y="336"/>
                      <a:pt x="425" y="336"/>
                    </a:cubicBezTo>
                    <a:cubicBezTo>
                      <a:pt x="425" y="336"/>
                      <a:pt x="425" y="336"/>
                      <a:pt x="425" y="336"/>
                    </a:cubicBezTo>
                    <a:cubicBezTo>
                      <a:pt x="426" y="336"/>
                      <a:pt x="426" y="335"/>
                      <a:pt x="426" y="335"/>
                    </a:cubicBezTo>
                    <a:cubicBezTo>
                      <a:pt x="426" y="335"/>
                      <a:pt x="427" y="335"/>
                      <a:pt x="427" y="335"/>
                    </a:cubicBezTo>
                    <a:cubicBezTo>
                      <a:pt x="427" y="335"/>
                      <a:pt x="427" y="335"/>
                      <a:pt x="428" y="335"/>
                    </a:cubicBezTo>
                    <a:cubicBezTo>
                      <a:pt x="428" y="335"/>
                      <a:pt x="428" y="335"/>
                      <a:pt x="428" y="335"/>
                    </a:cubicBezTo>
                    <a:cubicBezTo>
                      <a:pt x="428" y="335"/>
                      <a:pt x="428" y="335"/>
                      <a:pt x="429" y="335"/>
                    </a:cubicBezTo>
                    <a:cubicBezTo>
                      <a:pt x="429" y="335"/>
                      <a:pt x="429" y="335"/>
                      <a:pt x="429" y="335"/>
                    </a:cubicBezTo>
                    <a:cubicBezTo>
                      <a:pt x="429" y="335"/>
                      <a:pt x="429" y="335"/>
                      <a:pt x="429" y="335"/>
                    </a:cubicBezTo>
                    <a:cubicBezTo>
                      <a:pt x="430" y="335"/>
                      <a:pt x="430" y="335"/>
                      <a:pt x="431" y="335"/>
                    </a:cubicBezTo>
                    <a:cubicBezTo>
                      <a:pt x="431" y="335"/>
                      <a:pt x="431" y="335"/>
                      <a:pt x="431" y="336"/>
                    </a:cubicBezTo>
                    <a:cubicBezTo>
                      <a:pt x="432" y="336"/>
                      <a:pt x="432" y="336"/>
                      <a:pt x="432" y="336"/>
                    </a:cubicBezTo>
                    <a:cubicBezTo>
                      <a:pt x="433" y="336"/>
                      <a:pt x="433" y="336"/>
                      <a:pt x="433" y="336"/>
                    </a:cubicBezTo>
                    <a:cubicBezTo>
                      <a:pt x="433" y="336"/>
                      <a:pt x="434" y="336"/>
                      <a:pt x="434" y="336"/>
                    </a:cubicBezTo>
                    <a:cubicBezTo>
                      <a:pt x="434" y="336"/>
                      <a:pt x="434" y="336"/>
                      <a:pt x="434" y="336"/>
                    </a:cubicBezTo>
                    <a:cubicBezTo>
                      <a:pt x="434" y="336"/>
                      <a:pt x="434" y="336"/>
                      <a:pt x="434" y="336"/>
                    </a:cubicBezTo>
                    <a:cubicBezTo>
                      <a:pt x="434" y="335"/>
                      <a:pt x="434" y="335"/>
                      <a:pt x="434" y="335"/>
                    </a:cubicBezTo>
                    <a:cubicBezTo>
                      <a:pt x="434" y="335"/>
                      <a:pt x="434" y="335"/>
                      <a:pt x="435" y="335"/>
                    </a:cubicBezTo>
                    <a:cubicBezTo>
                      <a:pt x="435" y="335"/>
                      <a:pt x="435" y="335"/>
                      <a:pt x="435" y="335"/>
                    </a:cubicBezTo>
                    <a:cubicBezTo>
                      <a:pt x="435" y="335"/>
                      <a:pt x="435" y="335"/>
                      <a:pt x="435" y="336"/>
                    </a:cubicBezTo>
                    <a:cubicBezTo>
                      <a:pt x="435" y="336"/>
                      <a:pt x="435" y="336"/>
                      <a:pt x="435" y="336"/>
                    </a:cubicBezTo>
                    <a:cubicBezTo>
                      <a:pt x="435" y="336"/>
                      <a:pt x="435" y="337"/>
                      <a:pt x="435" y="337"/>
                    </a:cubicBezTo>
                    <a:cubicBezTo>
                      <a:pt x="435" y="337"/>
                      <a:pt x="436" y="337"/>
                      <a:pt x="436" y="337"/>
                    </a:cubicBezTo>
                    <a:cubicBezTo>
                      <a:pt x="436" y="337"/>
                      <a:pt x="437" y="337"/>
                      <a:pt x="437" y="337"/>
                    </a:cubicBezTo>
                    <a:cubicBezTo>
                      <a:pt x="437" y="337"/>
                      <a:pt x="437" y="336"/>
                      <a:pt x="438" y="336"/>
                    </a:cubicBezTo>
                    <a:cubicBezTo>
                      <a:pt x="438" y="336"/>
                      <a:pt x="438" y="336"/>
                      <a:pt x="438" y="335"/>
                    </a:cubicBezTo>
                    <a:cubicBezTo>
                      <a:pt x="438" y="335"/>
                      <a:pt x="439" y="335"/>
                      <a:pt x="439" y="335"/>
                    </a:cubicBezTo>
                    <a:cubicBezTo>
                      <a:pt x="439" y="335"/>
                      <a:pt x="439" y="335"/>
                      <a:pt x="439" y="335"/>
                    </a:cubicBezTo>
                    <a:cubicBezTo>
                      <a:pt x="439" y="335"/>
                      <a:pt x="439" y="335"/>
                      <a:pt x="439" y="334"/>
                    </a:cubicBezTo>
                    <a:cubicBezTo>
                      <a:pt x="439" y="334"/>
                      <a:pt x="439" y="334"/>
                      <a:pt x="438" y="334"/>
                    </a:cubicBezTo>
                    <a:cubicBezTo>
                      <a:pt x="438" y="334"/>
                      <a:pt x="438" y="334"/>
                      <a:pt x="437" y="334"/>
                    </a:cubicBezTo>
                    <a:cubicBezTo>
                      <a:pt x="437" y="334"/>
                      <a:pt x="437" y="334"/>
                      <a:pt x="437" y="333"/>
                    </a:cubicBezTo>
                    <a:cubicBezTo>
                      <a:pt x="437" y="333"/>
                      <a:pt x="437" y="333"/>
                      <a:pt x="437" y="333"/>
                    </a:cubicBezTo>
                    <a:cubicBezTo>
                      <a:pt x="437" y="333"/>
                      <a:pt x="437" y="333"/>
                      <a:pt x="438" y="332"/>
                    </a:cubicBezTo>
                    <a:cubicBezTo>
                      <a:pt x="438" y="332"/>
                      <a:pt x="439" y="332"/>
                      <a:pt x="439" y="332"/>
                    </a:cubicBezTo>
                    <a:cubicBezTo>
                      <a:pt x="439" y="331"/>
                      <a:pt x="440" y="331"/>
                      <a:pt x="440" y="330"/>
                    </a:cubicBezTo>
                    <a:cubicBezTo>
                      <a:pt x="440" y="330"/>
                      <a:pt x="440" y="330"/>
                      <a:pt x="440" y="330"/>
                    </a:cubicBezTo>
                    <a:cubicBezTo>
                      <a:pt x="440" y="330"/>
                      <a:pt x="440" y="330"/>
                      <a:pt x="440" y="330"/>
                    </a:cubicBezTo>
                    <a:cubicBezTo>
                      <a:pt x="440" y="330"/>
                      <a:pt x="440" y="330"/>
                      <a:pt x="440" y="329"/>
                    </a:cubicBezTo>
                    <a:cubicBezTo>
                      <a:pt x="440" y="329"/>
                      <a:pt x="440" y="329"/>
                      <a:pt x="441" y="328"/>
                    </a:cubicBezTo>
                    <a:cubicBezTo>
                      <a:pt x="441" y="328"/>
                      <a:pt x="442" y="328"/>
                      <a:pt x="442" y="328"/>
                    </a:cubicBezTo>
                    <a:cubicBezTo>
                      <a:pt x="442" y="328"/>
                      <a:pt x="443" y="328"/>
                      <a:pt x="443" y="328"/>
                    </a:cubicBezTo>
                    <a:cubicBezTo>
                      <a:pt x="443" y="328"/>
                      <a:pt x="443" y="328"/>
                      <a:pt x="444" y="329"/>
                    </a:cubicBezTo>
                    <a:cubicBezTo>
                      <a:pt x="444" y="329"/>
                      <a:pt x="444" y="328"/>
                      <a:pt x="444" y="328"/>
                    </a:cubicBezTo>
                    <a:cubicBezTo>
                      <a:pt x="445" y="329"/>
                      <a:pt x="445" y="329"/>
                      <a:pt x="446" y="329"/>
                    </a:cubicBezTo>
                    <a:cubicBezTo>
                      <a:pt x="446" y="329"/>
                      <a:pt x="446" y="329"/>
                      <a:pt x="446" y="330"/>
                    </a:cubicBezTo>
                    <a:cubicBezTo>
                      <a:pt x="446" y="330"/>
                      <a:pt x="446" y="330"/>
                      <a:pt x="447" y="330"/>
                    </a:cubicBezTo>
                    <a:cubicBezTo>
                      <a:pt x="447" y="330"/>
                      <a:pt x="447" y="330"/>
                      <a:pt x="447" y="330"/>
                    </a:cubicBezTo>
                    <a:cubicBezTo>
                      <a:pt x="447" y="329"/>
                      <a:pt x="447" y="329"/>
                      <a:pt x="447" y="329"/>
                    </a:cubicBezTo>
                    <a:cubicBezTo>
                      <a:pt x="448" y="329"/>
                      <a:pt x="448" y="329"/>
                      <a:pt x="448" y="329"/>
                    </a:cubicBezTo>
                    <a:cubicBezTo>
                      <a:pt x="448" y="329"/>
                      <a:pt x="448" y="329"/>
                      <a:pt x="448" y="329"/>
                    </a:cubicBezTo>
                    <a:cubicBezTo>
                      <a:pt x="448" y="329"/>
                      <a:pt x="448" y="329"/>
                      <a:pt x="448" y="330"/>
                    </a:cubicBezTo>
                    <a:cubicBezTo>
                      <a:pt x="448" y="330"/>
                      <a:pt x="448" y="330"/>
                      <a:pt x="447" y="330"/>
                    </a:cubicBezTo>
                    <a:cubicBezTo>
                      <a:pt x="447" y="330"/>
                      <a:pt x="447" y="330"/>
                      <a:pt x="447" y="331"/>
                    </a:cubicBezTo>
                    <a:cubicBezTo>
                      <a:pt x="447" y="331"/>
                      <a:pt x="447" y="331"/>
                      <a:pt x="447" y="331"/>
                    </a:cubicBezTo>
                    <a:cubicBezTo>
                      <a:pt x="447" y="331"/>
                      <a:pt x="447" y="332"/>
                      <a:pt x="447" y="332"/>
                    </a:cubicBezTo>
                    <a:cubicBezTo>
                      <a:pt x="448" y="332"/>
                      <a:pt x="448" y="333"/>
                      <a:pt x="449" y="333"/>
                    </a:cubicBezTo>
                    <a:cubicBezTo>
                      <a:pt x="449" y="333"/>
                      <a:pt x="449" y="333"/>
                      <a:pt x="450" y="333"/>
                    </a:cubicBezTo>
                    <a:cubicBezTo>
                      <a:pt x="450" y="333"/>
                      <a:pt x="450" y="333"/>
                      <a:pt x="450" y="333"/>
                    </a:cubicBezTo>
                    <a:cubicBezTo>
                      <a:pt x="450" y="334"/>
                      <a:pt x="450" y="334"/>
                      <a:pt x="450" y="334"/>
                    </a:cubicBezTo>
                    <a:cubicBezTo>
                      <a:pt x="451" y="334"/>
                      <a:pt x="451" y="335"/>
                      <a:pt x="451" y="335"/>
                    </a:cubicBezTo>
                    <a:cubicBezTo>
                      <a:pt x="451" y="335"/>
                      <a:pt x="452" y="335"/>
                      <a:pt x="452" y="336"/>
                    </a:cubicBezTo>
                    <a:cubicBezTo>
                      <a:pt x="452" y="335"/>
                      <a:pt x="452" y="335"/>
                      <a:pt x="452" y="335"/>
                    </a:cubicBezTo>
                    <a:cubicBezTo>
                      <a:pt x="452" y="335"/>
                      <a:pt x="453" y="335"/>
                      <a:pt x="453" y="335"/>
                    </a:cubicBezTo>
                    <a:cubicBezTo>
                      <a:pt x="453" y="335"/>
                      <a:pt x="453" y="335"/>
                      <a:pt x="453" y="335"/>
                    </a:cubicBezTo>
                    <a:cubicBezTo>
                      <a:pt x="453" y="336"/>
                      <a:pt x="453" y="336"/>
                      <a:pt x="453" y="336"/>
                    </a:cubicBezTo>
                    <a:cubicBezTo>
                      <a:pt x="453" y="336"/>
                      <a:pt x="453" y="337"/>
                      <a:pt x="453" y="337"/>
                    </a:cubicBezTo>
                    <a:cubicBezTo>
                      <a:pt x="453" y="337"/>
                      <a:pt x="453" y="337"/>
                      <a:pt x="453" y="337"/>
                    </a:cubicBezTo>
                    <a:cubicBezTo>
                      <a:pt x="453" y="337"/>
                      <a:pt x="454" y="337"/>
                      <a:pt x="454" y="337"/>
                    </a:cubicBezTo>
                    <a:cubicBezTo>
                      <a:pt x="454" y="338"/>
                      <a:pt x="454" y="338"/>
                      <a:pt x="454" y="338"/>
                    </a:cubicBezTo>
                    <a:cubicBezTo>
                      <a:pt x="454" y="339"/>
                      <a:pt x="454" y="339"/>
                      <a:pt x="453" y="339"/>
                    </a:cubicBezTo>
                    <a:cubicBezTo>
                      <a:pt x="453" y="339"/>
                      <a:pt x="453" y="339"/>
                      <a:pt x="453" y="340"/>
                    </a:cubicBezTo>
                    <a:cubicBezTo>
                      <a:pt x="453" y="340"/>
                      <a:pt x="454" y="340"/>
                      <a:pt x="454" y="340"/>
                    </a:cubicBezTo>
                    <a:cubicBezTo>
                      <a:pt x="454" y="340"/>
                      <a:pt x="454" y="340"/>
                      <a:pt x="454" y="340"/>
                    </a:cubicBezTo>
                    <a:cubicBezTo>
                      <a:pt x="454" y="341"/>
                      <a:pt x="454" y="341"/>
                      <a:pt x="454" y="341"/>
                    </a:cubicBezTo>
                    <a:cubicBezTo>
                      <a:pt x="455" y="342"/>
                      <a:pt x="455" y="342"/>
                      <a:pt x="455" y="343"/>
                    </a:cubicBezTo>
                    <a:cubicBezTo>
                      <a:pt x="455" y="343"/>
                      <a:pt x="455" y="343"/>
                      <a:pt x="454" y="344"/>
                    </a:cubicBezTo>
                    <a:cubicBezTo>
                      <a:pt x="454" y="344"/>
                      <a:pt x="454" y="344"/>
                      <a:pt x="454" y="344"/>
                    </a:cubicBezTo>
                    <a:cubicBezTo>
                      <a:pt x="455" y="344"/>
                      <a:pt x="455" y="345"/>
                      <a:pt x="455" y="345"/>
                    </a:cubicBezTo>
                    <a:cubicBezTo>
                      <a:pt x="455" y="345"/>
                      <a:pt x="456" y="344"/>
                      <a:pt x="456" y="344"/>
                    </a:cubicBezTo>
                    <a:cubicBezTo>
                      <a:pt x="456" y="344"/>
                      <a:pt x="456" y="345"/>
                      <a:pt x="456" y="345"/>
                    </a:cubicBezTo>
                    <a:cubicBezTo>
                      <a:pt x="456" y="345"/>
                      <a:pt x="456" y="345"/>
                      <a:pt x="457" y="345"/>
                    </a:cubicBezTo>
                    <a:cubicBezTo>
                      <a:pt x="457" y="345"/>
                      <a:pt x="457" y="345"/>
                      <a:pt x="457" y="345"/>
                    </a:cubicBezTo>
                    <a:cubicBezTo>
                      <a:pt x="457" y="345"/>
                      <a:pt x="457" y="345"/>
                      <a:pt x="457" y="345"/>
                    </a:cubicBezTo>
                    <a:cubicBezTo>
                      <a:pt x="457" y="345"/>
                      <a:pt x="457" y="346"/>
                      <a:pt x="457" y="346"/>
                    </a:cubicBezTo>
                    <a:cubicBezTo>
                      <a:pt x="457" y="346"/>
                      <a:pt x="457" y="346"/>
                      <a:pt x="457" y="347"/>
                    </a:cubicBezTo>
                    <a:cubicBezTo>
                      <a:pt x="456" y="347"/>
                      <a:pt x="456" y="348"/>
                      <a:pt x="455" y="348"/>
                    </a:cubicBezTo>
                    <a:cubicBezTo>
                      <a:pt x="455" y="349"/>
                      <a:pt x="455" y="349"/>
                      <a:pt x="455" y="349"/>
                    </a:cubicBezTo>
                    <a:cubicBezTo>
                      <a:pt x="455" y="350"/>
                      <a:pt x="454" y="350"/>
                      <a:pt x="454" y="351"/>
                    </a:cubicBezTo>
                    <a:cubicBezTo>
                      <a:pt x="453" y="351"/>
                      <a:pt x="453" y="351"/>
                      <a:pt x="452" y="351"/>
                    </a:cubicBezTo>
                    <a:cubicBezTo>
                      <a:pt x="452" y="352"/>
                      <a:pt x="451" y="352"/>
                      <a:pt x="451" y="353"/>
                    </a:cubicBezTo>
                    <a:cubicBezTo>
                      <a:pt x="451" y="353"/>
                      <a:pt x="450" y="354"/>
                      <a:pt x="450" y="354"/>
                    </a:cubicBezTo>
                    <a:cubicBezTo>
                      <a:pt x="450" y="355"/>
                      <a:pt x="450" y="355"/>
                      <a:pt x="450" y="356"/>
                    </a:cubicBezTo>
                    <a:cubicBezTo>
                      <a:pt x="450" y="356"/>
                      <a:pt x="450" y="356"/>
                      <a:pt x="450" y="356"/>
                    </a:cubicBezTo>
                    <a:cubicBezTo>
                      <a:pt x="450" y="357"/>
                      <a:pt x="450" y="357"/>
                      <a:pt x="450" y="357"/>
                    </a:cubicBezTo>
                    <a:cubicBezTo>
                      <a:pt x="450" y="357"/>
                      <a:pt x="449" y="358"/>
                      <a:pt x="449" y="358"/>
                    </a:cubicBezTo>
                    <a:cubicBezTo>
                      <a:pt x="448" y="358"/>
                      <a:pt x="448" y="359"/>
                      <a:pt x="447" y="359"/>
                    </a:cubicBezTo>
                    <a:cubicBezTo>
                      <a:pt x="447" y="360"/>
                      <a:pt x="446" y="360"/>
                      <a:pt x="446" y="360"/>
                    </a:cubicBezTo>
                    <a:cubicBezTo>
                      <a:pt x="446" y="360"/>
                      <a:pt x="445" y="360"/>
                      <a:pt x="445" y="361"/>
                    </a:cubicBezTo>
                    <a:cubicBezTo>
                      <a:pt x="445" y="361"/>
                      <a:pt x="445" y="361"/>
                      <a:pt x="446" y="361"/>
                    </a:cubicBezTo>
                    <a:cubicBezTo>
                      <a:pt x="446" y="361"/>
                      <a:pt x="446" y="362"/>
                      <a:pt x="446" y="362"/>
                    </a:cubicBezTo>
                    <a:cubicBezTo>
                      <a:pt x="446" y="362"/>
                      <a:pt x="446" y="362"/>
                      <a:pt x="446" y="362"/>
                    </a:cubicBezTo>
                    <a:cubicBezTo>
                      <a:pt x="446" y="362"/>
                      <a:pt x="446" y="363"/>
                      <a:pt x="446" y="363"/>
                    </a:cubicBezTo>
                    <a:cubicBezTo>
                      <a:pt x="446" y="364"/>
                      <a:pt x="445" y="364"/>
                      <a:pt x="445" y="365"/>
                    </a:cubicBezTo>
                    <a:cubicBezTo>
                      <a:pt x="445" y="365"/>
                      <a:pt x="445" y="366"/>
                      <a:pt x="445" y="366"/>
                    </a:cubicBezTo>
                    <a:cubicBezTo>
                      <a:pt x="445" y="366"/>
                      <a:pt x="445" y="366"/>
                      <a:pt x="446" y="366"/>
                    </a:cubicBezTo>
                    <a:cubicBezTo>
                      <a:pt x="445" y="366"/>
                      <a:pt x="445" y="367"/>
                      <a:pt x="445" y="367"/>
                    </a:cubicBezTo>
                    <a:cubicBezTo>
                      <a:pt x="445" y="367"/>
                      <a:pt x="444" y="368"/>
                      <a:pt x="444" y="368"/>
                    </a:cubicBezTo>
                    <a:cubicBezTo>
                      <a:pt x="444" y="368"/>
                      <a:pt x="444" y="368"/>
                      <a:pt x="443" y="369"/>
                    </a:cubicBezTo>
                    <a:cubicBezTo>
                      <a:pt x="444" y="369"/>
                      <a:pt x="444" y="369"/>
                      <a:pt x="444" y="369"/>
                    </a:cubicBezTo>
                    <a:cubicBezTo>
                      <a:pt x="444" y="369"/>
                      <a:pt x="444" y="370"/>
                      <a:pt x="445" y="370"/>
                    </a:cubicBezTo>
                    <a:cubicBezTo>
                      <a:pt x="445" y="370"/>
                      <a:pt x="445" y="370"/>
                      <a:pt x="445" y="370"/>
                    </a:cubicBezTo>
                    <a:cubicBezTo>
                      <a:pt x="445" y="371"/>
                      <a:pt x="445" y="371"/>
                      <a:pt x="445" y="371"/>
                    </a:cubicBezTo>
                    <a:cubicBezTo>
                      <a:pt x="445" y="372"/>
                      <a:pt x="445" y="372"/>
                      <a:pt x="445" y="372"/>
                    </a:cubicBezTo>
                    <a:cubicBezTo>
                      <a:pt x="445" y="372"/>
                      <a:pt x="444" y="373"/>
                      <a:pt x="444" y="373"/>
                    </a:cubicBezTo>
                    <a:cubicBezTo>
                      <a:pt x="445" y="373"/>
                      <a:pt x="445" y="373"/>
                      <a:pt x="445" y="373"/>
                    </a:cubicBezTo>
                    <a:cubicBezTo>
                      <a:pt x="445" y="373"/>
                      <a:pt x="446" y="373"/>
                      <a:pt x="446" y="373"/>
                    </a:cubicBezTo>
                    <a:cubicBezTo>
                      <a:pt x="447" y="373"/>
                      <a:pt x="447" y="373"/>
                      <a:pt x="447" y="374"/>
                    </a:cubicBezTo>
                    <a:cubicBezTo>
                      <a:pt x="448" y="374"/>
                      <a:pt x="448" y="374"/>
                      <a:pt x="448" y="374"/>
                    </a:cubicBezTo>
                    <a:cubicBezTo>
                      <a:pt x="448" y="374"/>
                      <a:pt x="448" y="374"/>
                      <a:pt x="449" y="374"/>
                    </a:cubicBezTo>
                    <a:cubicBezTo>
                      <a:pt x="449" y="373"/>
                      <a:pt x="449" y="373"/>
                      <a:pt x="449" y="373"/>
                    </a:cubicBezTo>
                    <a:cubicBezTo>
                      <a:pt x="449" y="372"/>
                      <a:pt x="449" y="372"/>
                      <a:pt x="449" y="372"/>
                    </a:cubicBezTo>
                    <a:cubicBezTo>
                      <a:pt x="449" y="372"/>
                      <a:pt x="449" y="372"/>
                      <a:pt x="449" y="371"/>
                    </a:cubicBezTo>
                    <a:cubicBezTo>
                      <a:pt x="449" y="372"/>
                      <a:pt x="450" y="372"/>
                      <a:pt x="450" y="372"/>
                    </a:cubicBezTo>
                    <a:cubicBezTo>
                      <a:pt x="450" y="372"/>
                      <a:pt x="450" y="372"/>
                      <a:pt x="450" y="372"/>
                    </a:cubicBezTo>
                    <a:cubicBezTo>
                      <a:pt x="450" y="372"/>
                      <a:pt x="450" y="372"/>
                      <a:pt x="450" y="372"/>
                    </a:cubicBezTo>
                    <a:cubicBezTo>
                      <a:pt x="450" y="372"/>
                      <a:pt x="450" y="372"/>
                      <a:pt x="450" y="372"/>
                    </a:cubicBezTo>
                    <a:cubicBezTo>
                      <a:pt x="450" y="372"/>
                      <a:pt x="450" y="372"/>
                      <a:pt x="450" y="372"/>
                    </a:cubicBezTo>
                    <a:cubicBezTo>
                      <a:pt x="450" y="372"/>
                      <a:pt x="450" y="372"/>
                      <a:pt x="451" y="372"/>
                    </a:cubicBezTo>
                    <a:cubicBezTo>
                      <a:pt x="451" y="373"/>
                      <a:pt x="451" y="373"/>
                      <a:pt x="451" y="373"/>
                    </a:cubicBezTo>
                    <a:cubicBezTo>
                      <a:pt x="451" y="374"/>
                      <a:pt x="451" y="374"/>
                      <a:pt x="451" y="374"/>
                    </a:cubicBezTo>
                    <a:cubicBezTo>
                      <a:pt x="451" y="374"/>
                      <a:pt x="451" y="375"/>
                      <a:pt x="451" y="375"/>
                    </a:cubicBezTo>
                    <a:cubicBezTo>
                      <a:pt x="450" y="375"/>
                      <a:pt x="450" y="376"/>
                      <a:pt x="450" y="376"/>
                    </a:cubicBezTo>
                    <a:cubicBezTo>
                      <a:pt x="450" y="376"/>
                      <a:pt x="450" y="376"/>
                      <a:pt x="450" y="376"/>
                    </a:cubicBezTo>
                    <a:cubicBezTo>
                      <a:pt x="449" y="377"/>
                      <a:pt x="448" y="377"/>
                      <a:pt x="448" y="378"/>
                    </a:cubicBezTo>
                    <a:cubicBezTo>
                      <a:pt x="447" y="378"/>
                      <a:pt x="447" y="378"/>
                      <a:pt x="447" y="378"/>
                    </a:cubicBezTo>
                    <a:cubicBezTo>
                      <a:pt x="446" y="379"/>
                      <a:pt x="446" y="379"/>
                      <a:pt x="446" y="380"/>
                    </a:cubicBezTo>
                    <a:cubicBezTo>
                      <a:pt x="446" y="380"/>
                      <a:pt x="446" y="381"/>
                      <a:pt x="446" y="381"/>
                    </a:cubicBezTo>
                    <a:cubicBezTo>
                      <a:pt x="446" y="381"/>
                      <a:pt x="445" y="381"/>
                      <a:pt x="445" y="382"/>
                    </a:cubicBezTo>
                    <a:cubicBezTo>
                      <a:pt x="445" y="382"/>
                      <a:pt x="446" y="382"/>
                      <a:pt x="446" y="382"/>
                    </a:cubicBezTo>
                    <a:cubicBezTo>
                      <a:pt x="446" y="382"/>
                      <a:pt x="446" y="382"/>
                      <a:pt x="446" y="382"/>
                    </a:cubicBezTo>
                    <a:cubicBezTo>
                      <a:pt x="447" y="382"/>
                      <a:pt x="447" y="383"/>
                      <a:pt x="447" y="383"/>
                    </a:cubicBezTo>
                    <a:cubicBezTo>
                      <a:pt x="447" y="383"/>
                      <a:pt x="446" y="383"/>
                      <a:pt x="446" y="383"/>
                    </a:cubicBezTo>
                    <a:cubicBezTo>
                      <a:pt x="446" y="383"/>
                      <a:pt x="446" y="384"/>
                      <a:pt x="446" y="384"/>
                    </a:cubicBezTo>
                    <a:cubicBezTo>
                      <a:pt x="447" y="384"/>
                      <a:pt x="447" y="384"/>
                      <a:pt x="447" y="384"/>
                    </a:cubicBezTo>
                    <a:cubicBezTo>
                      <a:pt x="448" y="384"/>
                      <a:pt x="448" y="385"/>
                      <a:pt x="448" y="385"/>
                    </a:cubicBezTo>
                    <a:cubicBezTo>
                      <a:pt x="448" y="385"/>
                      <a:pt x="448" y="385"/>
                      <a:pt x="449" y="386"/>
                    </a:cubicBezTo>
                    <a:cubicBezTo>
                      <a:pt x="448" y="386"/>
                      <a:pt x="448" y="386"/>
                      <a:pt x="448" y="386"/>
                    </a:cubicBezTo>
                    <a:cubicBezTo>
                      <a:pt x="448" y="386"/>
                      <a:pt x="447" y="386"/>
                      <a:pt x="447" y="386"/>
                    </a:cubicBezTo>
                    <a:cubicBezTo>
                      <a:pt x="447" y="386"/>
                      <a:pt x="447" y="387"/>
                      <a:pt x="447" y="387"/>
                    </a:cubicBezTo>
                    <a:cubicBezTo>
                      <a:pt x="447" y="387"/>
                      <a:pt x="448" y="387"/>
                      <a:pt x="448" y="387"/>
                    </a:cubicBezTo>
                    <a:cubicBezTo>
                      <a:pt x="448" y="387"/>
                      <a:pt x="449" y="387"/>
                      <a:pt x="449" y="387"/>
                    </a:cubicBezTo>
                    <a:cubicBezTo>
                      <a:pt x="450" y="387"/>
                      <a:pt x="450" y="388"/>
                      <a:pt x="451" y="388"/>
                    </a:cubicBezTo>
                    <a:cubicBezTo>
                      <a:pt x="451" y="388"/>
                      <a:pt x="451" y="388"/>
                      <a:pt x="452" y="388"/>
                    </a:cubicBezTo>
                    <a:cubicBezTo>
                      <a:pt x="453" y="388"/>
                      <a:pt x="453" y="388"/>
                      <a:pt x="454" y="388"/>
                    </a:cubicBezTo>
                    <a:cubicBezTo>
                      <a:pt x="454" y="388"/>
                      <a:pt x="455" y="388"/>
                      <a:pt x="455" y="388"/>
                    </a:cubicBezTo>
                    <a:cubicBezTo>
                      <a:pt x="455" y="388"/>
                      <a:pt x="455" y="388"/>
                      <a:pt x="455" y="388"/>
                    </a:cubicBezTo>
                    <a:cubicBezTo>
                      <a:pt x="456" y="389"/>
                      <a:pt x="456" y="389"/>
                      <a:pt x="457" y="389"/>
                    </a:cubicBezTo>
                    <a:cubicBezTo>
                      <a:pt x="457" y="390"/>
                      <a:pt x="457" y="390"/>
                      <a:pt x="457" y="390"/>
                    </a:cubicBezTo>
                    <a:cubicBezTo>
                      <a:pt x="457" y="390"/>
                      <a:pt x="458" y="391"/>
                      <a:pt x="458" y="391"/>
                    </a:cubicBezTo>
                    <a:cubicBezTo>
                      <a:pt x="459" y="391"/>
                      <a:pt x="459" y="391"/>
                      <a:pt x="460" y="391"/>
                    </a:cubicBezTo>
                    <a:cubicBezTo>
                      <a:pt x="460" y="391"/>
                      <a:pt x="461" y="392"/>
                      <a:pt x="461" y="392"/>
                    </a:cubicBezTo>
                    <a:cubicBezTo>
                      <a:pt x="461" y="392"/>
                      <a:pt x="462" y="393"/>
                      <a:pt x="462" y="393"/>
                    </a:cubicBezTo>
                    <a:cubicBezTo>
                      <a:pt x="462" y="393"/>
                      <a:pt x="462" y="393"/>
                      <a:pt x="462" y="393"/>
                    </a:cubicBezTo>
                    <a:cubicBezTo>
                      <a:pt x="463" y="394"/>
                      <a:pt x="463" y="394"/>
                      <a:pt x="463" y="395"/>
                    </a:cubicBezTo>
                    <a:cubicBezTo>
                      <a:pt x="463" y="395"/>
                      <a:pt x="464" y="395"/>
                      <a:pt x="464" y="395"/>
                    </a:cubicBezTo>
                    <a:cubicBezTo>
                      <a:pt x="464" y="395"/>
                      <a:pt x="464" y="395"/>
                      <a:pt x="465" y="395"/>
                    </a:cubicBezTo>
                    <a:cubicBezTo>
                      <a:pt x="465" y="396"/>
                      <a:pt x="465" y="396"/>
                      <a:pt x="466" y="396"/>
                    </a:cubicBezTo>
                    <a:cubicBezTo>
                      <a:pt x="466" y="397"/>
                      <a:pt x="466" y="397"/>
                      <a:pt x="466" y="397"/>
                    </a:cubicBezTo>
                    <a:cubicBezTo>
                      <a:pt x="466" y="397"/>
                      <a:pt x="466" y="397"/>
                      <a:pt x="466" y="397"/>
                    </a:cubicBezTo>
                    <a:cubicBezTo>
                      <a:pt x="466" y="398"/>
                      <a:pt x="467" y="398"/>
                      <a:pt x="467" y="399"/>
                    </a:cubicBezTo>
                    <a:cubicBezTo>
                      <a:pt x="468" y="399"/>
                      <a:pt x="468" y="399"/>
                      <a:pt x="469" y="400"/>
                    </a:cubicBezTo>
                    <a:cubicBezTo>
                      <a:pt x="469" y="400"/>
                      <a:pt x="469" y="400"/>
                      <a:pt x="470" y="400"/>
                    </a:cubicBezTo>
                    <a:cubicBezTo>
                      <a:pt x="470" y="400"/>
                      <a:pt x="470" y="401"/>
                      <a:pt x="470" y="401"/>
                    </a:cubicBezTo>
                    <a:cubicBezTo>
                      <a:pt x="470" y="401"/>
                      <a:pt x="470" y="401"/>
                      <a:pt x="470" y="401"/>
                    </a:cubicBezTo>
                    <a:cubicBezTo>
                      <a:pt x="470" y="401"/>
                      <a:pt x="470" y="401"/>
                      <a:pt x="471" y="401"/>
                    </a:cubicBezTo>
                    <a:cubicBezTo>
                      <a:pt x="471" y="402"/>
                      <a:pt x="472" y="402"/>
                      <a:pt x="472" y="402"/>
                    </a:cubicBezTo>
                    <a:cubicBezTo>
                      <a:pt x="473" y="402"/>
                      <a:pt x="473" y="402"/>
                      <a:pt x="473" y="403"/>
                    </a:cubicBezTo>
                    <a:cubicBezTo>
                      <a:pt x="473" y="403"/>
                      <a:pt x="473" y="403"/>
                      <a:pt x="473" y="403"/>
                    </a:cubicBezTo>
                    <a:cubicBezTo>
                      <a:pt x="474" y="404"/>
                      <a:pt x="474" y="404"/>
                      <a:pt x="474" y="404"/>
                    </a:cubicBezTo>
                    <a:cubicBezTo>
                      <a:pt x="474" y="404"/>
                      <a:pt x="475" y="404"/>
                      <a:pt x="475" y="404"/>
                    </a:cubicBezTo>
                    <a:cubicBezTo>
                      <a:pt x="475" y="404"/>
                      <a:pt x="476" y="404"/>
                      <a:pt x="476" y="405"/>
                    </a:cubicBezTo>
                    <a:cubicBezTo>
                      <a:pt x="476" y="405"/>
                      <a:pt x="477" y="406"/>
                      <a:pt x="477" y="406"/>
                    </a:cubicBezTo>
                    <a:cubicBezTo>
                      <a:pt x="478" y="406"/>
                      <a:pt x="478" y="406"/>
                      <a:pt x="478" y="407"/>
                    </a:cubicBezTo>
                    <a:cubicBezTo>
                      <a:pt x="479" y="407"/>
                      <a:pt x="479" y="408"/>
                      <a:pt x="480" y="408"/>
                    </a:cubicBezTo>
                    <a:cubicBezTo>
                      <a:pt x="480" y="408"/>
                      <a:pt x="480" y="408"/>
                      <a:pt x="480" y="409"/>
                    </a:cubicBezTo>
                    <a:cubicBezTo>
                      <a:pt x="480" y="409"/>
                      <a:pt x="480" y="409"/>
                      <a:pt x="480" y="409"/>
                    </a:cubicBezTo>
                    <a:cubicBezTo>
                      <a:pt x="480" y="409"/>
                      <a:pt x="479" y="409"/>
                      <a:pt x="479" y="409"/>
                    </a:cubicBezTo>
                    <a:cubicBezTo>
                      <a:pt x="479" y="409"/>
                      <a:pt x="479" y="409"/>
                      <a:pt x="479" y="409"/>
                    </a:cubicBezTo>
                    <a:cubicBezTo>
                      <a:pt x="479" y="409"/>
                      <a:pt x="480" y="410"/>
                      <a:pt x="480" y="410"/>
                    </a:cubicBezTo>
                    <a:cubicBezTo>
                      <a:pt x="480" y="410"/>
                      <a:pt x="480" y="410"/>
                      <a:pt x="480" y="410"/>
                    </a:cubicBezTo>
                    <a:cubicBezTo>
                      <a:pt x="480" y="410"/>
                      <a:pt x="480" y="410"/>
                      <a:pt x="480" y="410"/>
                    </a:cubicBezTo>
                    <a:cubicBezTo>
                      <a:pt x="481" y="410"/>
                      <a:pt x="481" y="410"/>
                      <a:pt x="481" y="410"/>
                    </a:cubicBezTo>
                    <a:cubicBezTo>
                      <a:pt x="481" y="410"/>
                      <a:pt x="481" y="410"/>
                      <a:pt x="481" y="411"/>
                    </a:cubicBezTo>
                    <a:cubicBezTo>
                      <a:pt x="481" y="411"/>
                      <a:pt x="481" y="411"/>
                      <a:pt x="481" y="411"/>
                    </a:cubicBezTo>
                    <a:cubicBezTo>
                      <a:pt x="482" y="411"/>
                      <a:pt x="482" y="411"/>
                      <a:pt x="483" y="411"/>
                    </a:cubicBezTo>
                    <a:cubicBezTo>
                      <a:pt x="483" y="412"/>
                      <a:pt x="484" y="412"/>
                      <a:pt x="485" y="412"/>
                    </a:cubicBezTo>
                    <a:cubicBezTo>
                      <a:pt x="485" y="412"/>
                      <a:pt x="485" y="412"/>
                      <a:pt x="485" y="412"/>
                    </a:cubicBezTo>
                    <a:cubicBezTo>
                      <a:pt x="485" y="412"/>
                      <a:pt x="485" y="412"/>
                      <a:pt x="486" y="413"/>
                    </a:cubicBezTo>
                    <a:cubicBezTo>
                      <a:pt x="486" y="413"/>
                      <a:pt x="486" y="413"/>
                      <a:pt x="486" y="413"/>
                    </a:cubicBezTo>
                    <a:cubicBezTo>
                      <a:pt x="487" y="413"/>
                      <a:pt x="487" y="413"/>
                      <a:pt x="487" y="413"/>
                    </a:cubicBezTo>
                    <a:cubicBezTo>
                      <a:pt x="487" y="413"/>
                      <a:pt x="487" y="413"/>
                      <a:pt x="487" y="413"/>
                    </a:cubicBezTo>
                    <a:cubicBezTo>
                      <a:pt x="488" y="413"/>
                      <a:pt x="488" y="413"/>
                      <a:pt x="488" y="413"/>
                    </a:cubicBezTo>
                    <a:cubicBezTo>
                      <a:pt x="488" y="413"/>
                      <a:pt x="489" y="413"/>
                      <a:pt x="489" y="413"/>
                    </a:cubicBezTo>
                    <a:cubicBezTo>
                      <a:pt x="489" y="413"/>
                      <a:pt x="490" y="413"/>
                      <a:pt x="490" y="413"/>
                    </a:cubicBezTo>
                    <a:cubicBezTo>
                      <a:pt x="490" y="413"/>
                      <a:pt x="490" y="413"/>
                      <a:pt x="490" y="413"/>
                    </a:cubicBezTo>
                    <a:cubicBezTo>
                      <a:pt x="490" y="413"/>
                      <a:pt x="490" y="414"/>
                      <a:pt x="491" y="414"/>
                    </a:cubicBezTo>
                    <a:cubicBezTo>
                      <a:pt x="491" y="414"/>
                      <a:pt x="492" y="414"/>
                      <a:pt x="492" y="414"/>
                    </a:cubicBezTo>
                    <a:cubicBezTo>
                      <a:pt x="492" y="414"/>
                      <a:pt x="493" y="414"/>
                      <a:pt x="493" y="414"/>
                    </a:cubicBezTo>
                    <a:cubicBezTo>
                      <a:pt x="493" y="414"/>
                      <a:pt x="493" y="415"/>
                      <a:pt x="493" y="415"/>
                    </a:cubicBezTo>
                    <a:cubicBezTo>
                      <a:pt x="493" y="415"/>
                      <a:pt x="494" y="415"/>
                      <a:pt x="494" y="415"/>
                    </a:cubicBezTo>
                    <a:cubicBezTo>
                      <a:pt x="494" y="415"/>
                      <a:pt x="495" y="415"/>
                      <a:pt x="495" y="415"/>
                    </a:cubicBezTo>
                    <a:cubicBezTo>
                      <a:pt x="495" y="415"/>
                      <a:pt x="495" y="415"/>
                      <a:pt x="496" y="415"/>
                    </a:cubicBezTo>
                    <a:cubicBezTo>
                      <a:pt x="496" y="415"/>
                      <a:pt x="496" y="415"/>
                      <a:pt x="496" y="415"/>
                    </a:cubicBezTo>
                    <a:cubicBezTo>
                      <a:pt x="497" y="415"/>
                      <a:pt x="498" y="415"/>
                      <a:pt x="498" y="415"/>
                    </a:cubicBezTo>
                    <a:cubicBezTo>
                      <a:pt x="499" y="415"/>
                      <a:pt x="499" y="415"/>
                      <a:pt x="500" y="415"/>
                    </a:cubicBezTo>
                    <a:cubicBezTo>
                      <a:pt x="500" y="415"/>
                      <a:pt x="500" y="415"/>
                      <a:pt x="500" y="415"/>
                    </a:cubicBezTo>
                    <a:cubicBezTo>
                      <a:pt x="501" y="415"/>
                      <a:pt x="501" y="415"/>
                      <a:pt x="501" y="415"/>
                    </a:cubicBezTo>
                    <a:cubicBezTo>
                      <a:pt x="501" y="415"/>
                      <a:pt x="501" y="416"/>
                      <a:pt x="501" y="416"/>
                    </a:cubicBezTo>
                    <a:cubicBezTo>
                      <a:pt x="502" y="416"/>
                      <a:pt x="502" y="416"/>
                      <a:pt x="503" y="416"/>
                    </a:cubicBezTo>
                    <a:cubicBezTo>
                      <a:pt x="503" y="416"/>
                      <a:pt x="503" y="416"/>
                      <a:pt x="503" y="416"/>
                    </a:cubicBezTo>
                    <a:cubicBezTo>
                      <a:pt x="504" y="416"/>
                      <a:pt x="504" y="417"/>
                      <a:pt x="505" y="417"/>
                    </a:cubicBezTo>
                    <a:cubicBezTo>
                      <a:pt x="505" y="417"/>
                      <a:pt x="505" y="417"/>
                      <a:pt x="505" y="417"/>
                    </a:cubicBezTo>
                    <a:cubicBezTo>
                      <a:pt x="505" y="417"/>
                      <a:pt x="506" y="417"/>
                      <a:pt x="506" y="417"/>
                    </a:cubicBezTo>
                    <a:cubicBezTo>
                      <a:pt x="506" y="417"/>
                      <a:pt x="506" y="417"/>
                      <a:pt x="506" y="418"/>
                    </a:cubicBezTo>
                    <a:cubicBezTo>
                      <a:pt x="506" y="418"/>
                      <a:pt x="506" y="418"/>
                      <a:pt x="506" y="418"/>
                    </a:cubicBezTo>
                    <a:cubicBezTo>
                      <a:pt x="506" y="418"/>
                      <a:pt x="507" y="418"/>
                      <a:pt x="507" y="418"/>
                    </a:cubicBezTo>
                    <a:cubicBezTo>
                      <a:pt x="507" y="418"/>
                      <a:pt x="508" y="418"/>
                      <a:pt x="508" y="418"/>
                    </a:cubicBezTo>
                    <a:cubicBezTo>
                      <a:pt x="509" y="418"/>
                      <a:pt x="509" y="419"/>
                      <a:pt x="510" y="419"/>
                    </a:cubicBezTo>
                    <a:cubicBezTo>
                      <a:pt x="510" y="419"/>
                      <a:pt x="510" y="419"/>
                      <a:pt x="511" y="419"/>
                    </a:cubicBezTo>
                    <a:cubicBezTo>
                      <a:pt x="511" y="419"/>
                      <a:pt x="511" y="419"/>
                      <a:pt x="512" y="419"/>
                    </a:cubicBezTo>
                    <a:cubicBezTo>
                      <a:pt x="512" y="419"/>
                      <a:pt x="512" y="419"/>
                      <a:pt x="512" y="420"/>
                    </a:cubicBezTo>
                    <a:cubicBezTo>
                      <a:pt x="512" y="420"/>
                      <a:pt x="512" y="420"/>
                      <a:pt x="512" y="420"/>
                    </a:cubicBezTo>
                    <a:cubicBezTo>
                      <a:pt x="513" y="420"/>
                      <a:pt x="513" y="420"/>
                      <a:pt x="513" y="421"/>
                    </a:cubicBezTo>
                    <a:cubicBezTo>
                      <a:pt x="513" y="421"/>
                      <a:pt x="513" y="421"/>
                      <a:pt x="513" y="421"/>
                    </a:cubicBezTo>
                    <a:cubicBezTo>
                      <a:pt x="513" y="422"/>
                      <a:pt x="513" y="422"/>
                      <a:pt x="513" y="422"/>
                    </a:cubicBezTo>
                    <a:cubicBezTo>
                      <a:pt x="514" y="423"/>
                      <a:pt x="514" y="424"/>
                      <a:pt x="515" y="425"/>
                    </a:cubicBezTo>
                    <a:cubicBezTo>
                      <a:pt x="515" y="425"/>
                      <a:pt x="515" y="426"/>
                      <a:pt x="515" y="426"/>
                    </a:cubicBezTo>
                    <a:cubicBezTo>
                      <a:pt x="515" y="426"/>
                      <a:pt x="515" y="427"/>
                      <a:pt x="515" y="427"/>
                    </a:cubicBezTo>
                    <a:cubicBezTo>
                      <a:pt x="515" y="427"/>
                      <a:pt x="515" y="427"/>
                      <a:pt x="514" y="427"/>
                    </a:cubicBezTo>
                    <a:cubicBezTo>
                      <a:pt x="515" y="428"/>
                      <a:pt x="515" y="428"/>
                      <a:pt x="515" y="429"/>
                    </a:cubicBezTo>
                    <a:cubicBezTo>
                      <a:pt x="515" y="429"/>
                      <a:pt x="516" y="429"/>
                      <a:pt x="516" y="430"/>
                    </a:cubicBezTo>
                    <a:cubicBezTo>
                      <a:pt x="516" y="430"/>
                      <a:pt x="517" y="430"/>
                      <a:pt x="517" y="431"/>
                    </a:cubicBezTo>
                    <a:cubicBezTo>
                      <a:pt x="517" y="431"/>
                      <a:pt x="517" y="432"/>
                      <a:pt x="517" y="433"/>
                    </a:cubicBezTo>
                    <a:cubicBezTo>
                      <a:pt x="517" y="433"/>
                      <a:pt x="517" y="433"/>
                      <a:pt x="517" y="433"/>
                    </a:cubicBezTo>
                    <a:cubicBezTo>
                      <a:pt x="517" y="433"/>
                      <a:pt x="517" y="434"/>
                      <a:pt x="517" y="434"/>
                    </a:cubicBezTo>
                    <a:cubicBezTo>
                      <a:pt x="517" y="434"/>
                      <a:pt x="518" y="435"/>
                      <a:pt x="518" y="436"/>
                    </a:cubicBezTo>
                    <a:cubicBezTo>
                      <a:pt x="518" y="436"/>
                      <a:pt x="518" y="437"/>
                      <a:pt x="518" y="437"/>
                    </a:cubicBezTo>
                    <a:cubicBezTo>
                      <a:pt x="518" y="437"/>
                      <a:pt x="518" y="437"/>
                      <a:pt x="518" y="437"/>
                    </a:cubicBezTo>
                    <a:cubicBezTo>
                      <a:pt x="517" y="437"/>
                      <a:pt x="517" y="438"/>
                      <a:pt x="517" y="438"/>
                    </a:cubicBezTo>
                    <a:cubicBezTo>
                      <a:pt x="517" y="438"/>
                      <a:pt x="517" y="439"/>
                      <a:pt x="517" y="439"/>
                    </a:cubicBezTo>
                    <a:cubicBezTo>
                      <a:pt x="518" y="439"/>
                      <a:pt x="518" y="439"/>
                      <a:pt x="518" y="439"/>
                    </a:cubicBezTo>
                    <a:cubicBezTo>
                      <a:pt x="518" y="439"/>
                      <a:pt x="518" y="439"/>
                      <a:pt x="518" y="439"/>
                    </a:cubicBezTo>
                    <a:cubicBezTo>
                      <a:pt x="518" y="439"/>
                      <a:pt x="519" y="439"/>
                      <a:pt x="519" y="439"/>
                    </a:cubicBezTo>
                    <a:cubicBezTo>
                      <a:pt x="519" y="439"/>
                      <a:pt x="518" y="439"/>
                      <a:pt x="518" y="440"/>
                    </a:cubicBezTo>
                    <a:cubicBezTo>
                      <a:pt x="519" y="441"/>
                      <a:pt x="519" y="442"/>
                      <a:pt x="519" y="443"/>
                    </a:cubicBezTo>
                    <a:cubicBezTo>
                      <a:pt x="520" y="444"/>
                      <a:pt x="520" y="444"/>
                      <a:pt x="520" y="445"/>
                    </a:cubicBezTo>
                    <a:cubicBezTo>
                      <a:pt x="520" y="445"/>
                      <a:pt x="521" y="445"/>
                      <a:pt x="521" y="446"/>
                    </a:cubicBezTo>
                    <a:cubicBezTo>
                      <a:pt x="521" y="446"/>
                      <a:pt x="521" y="446"/>
                      <a:pt x="521" y="447"/>
                    </a:cubicBezTo>
                    <a:cubicBezTo>
                      <a:pt x="521" y="447"/>
                      <a:pt x="520" y="447"/>
                      <a:pt x="520" y="448"/>
                    </a:cubicBezTo>
                    <a:cubicBezTo>
                      <a:pt x="520" y="448"/>
                      <a:pt x="520" y="448"/>
                      <a:pt x="520" y="449"/>
                    </a:cubicBezTo>
                    <a:cubicBezTo>
                      <a:pt x="521" y="449"/>
                      <a:pt x="521" y="449"/>
                      <a:pt x="522" y="450"/>
                    </a:cubicBezTo>
                    <a:cubicBezTo>
                      <a:pt x="522" y="450"/>
                      <a:pt x="522" y="450"/>
                      <a:pt x="522" y="451"/>
                    </a:cubicBezTo>
                    <a:cubicBezTo>
                      <a:pt x="522" y="451"/>
                      <a:pt x="522" y="452"/>
                      <a:pt x="522" y="452"/>
                    </a:cubicBezTo>
                    <a:cubicBezTo>
                      <a:pt x="522" y="453"/>
                      <a:pt x="522" y="453"/>
                      <a:pt x="522" y="453"/>
                    </a:cubicBezTo>
                    <a:cubicBezTo>
                      <a:pt x="522" y="454"/>
                      <a:pt x="522" y="454"/>
                      <a:pt x="522" y="454"/>
                    </a:cubicBezTo>
                    <a:cubicBezTo>
                      <a:pt x="522" y="454"/>
                      <a:pt x="522" y="455"/>
                      <a:pt x="522" y="455"/>
                    </a:cubicBezTo>
                    <a:cubicBezTo>
                      <a:pt x="522" y="455"/>
                      <a:pt x="522" y="455"/>
                      <a:pt x="522" y="455"/>
                    </a:cubicBezTo>
                    <a:cubicBezTo>
                      <a:pt x="522" y="455"/>
                      <a:pt x="522" y="456"/>
                      <a:pt x="522" y="456"/>
                    </a:cubicBezTo>
                    <a:cubicBezTo>
                      <a:pt x="522" y="457"/>
                      <a:pt x="522" y="457"/>
                      <a:pt x="522" y="457"/>
                    </a:cubicBezTo>
                    <a:cubicBezTo>
                      <a:pt x="522" y="457"/>
                      <a:pt x="522" y="458"/>
                      <a:pt x="522" y="458"/>
                    </a:cubicBezTo>
                    <a:cubicBezTo>
                      <a:pt x="522" y="458"/>
                      <a:pt x="522" y="459"/>
                      <a:pt x="522" y="459"/>
                    </a:cubicBezTo>
                    <a:cubicBezTo>
                      <a:pt x="522" y="459"/>
                      <a:pt x="522" y="459"/>
                      <a:pt x="522" y="459"/>
                    </a:cubicBezTo>
                    <a:cubicBezTo>
                      <a:pt x="522" y="460"/>
                      <a:pt x="522" y="460"/>
                      <a:pt x="522" y="461"/>
                    </a:cubicBezTo>
                    <a:cubicBezTo>
                      <a:pt x="522" y="461"/>
                      <a:pt x="522" y="461"/>
                      <a:pt x="522" y="462"/>
                    </a:cubicBezTo>
                    <a:cubicBezTo>
                      <a:pt x="522" y="462"/>
                      <a:pt x="523" y="462"/>
                      <a:pt x="523" y="462"/>
                    </a:cubicBezTo>
                    <a:cubicBezTo>
                      <a:pt x="523" y="463"/>
                      <a:pt x="523" y="463"/>
                      <a:pt x="523" y="463"/>
                    </a:cubicBezTo>
                    <a:cubicBezTo>
                      <a:pt x="524" y="464"/>
                      <a:pt x="524" y="464"/>
                      <a:pt x="524" y="464"/>
                    </a:cubicBezTo>
                    <a:cubicBezTo>
                      <a:pt x="524" y="464"/>
                      <a:pt x="524" y="464"/>
                      <a:pt x="524" y="464"/>
                    </a:cubicBezTo>
                    <a:cubicBezTo>
                      <a:pt x="523" y="465"/>
                      <a:pt x="523" y="465"/>
                      <a:pt x="523" y="465"/>
                    </a:cubicBezTo>
                    <a:cubicBezTo>
                      <a:pt x="524" y="465"/>
                      <a:pt x="524" y="466"/>
                      <a:pt x="524" y="466"/>
                    </a:cubicBezTo>
                    <a:cubicBezTo>
                      <a:pt x="524" y="466"/>
                      <a:pt x="524" y="466"/>
                      <a:pt x="524" y="467"/>
                    </a:cubicBezTo>
                    <a:cubicBezTo>
                      <a:pt x="523" y="467"/>
                      <a:pt x="523" y="467"/>
                      <a:pt x="523" y="467"/>
                    </a:cubicBezTo>
                    <a:cubicBezTo>
                      <a:pt x="523" y="467"/>
                      <a:pt x="523" y="468"/>
                      <a:pt x="523" y="468"/>
                    </a:cubicBezTo>
                    <a:cubicBezTo>
                      <a:pt x="523" y="468"/>
                      <a:pt x="524" y="468"/>
                      <a:pt x="524" y="469"/>
                    </a:cubicBezTo>
                    <a:cubicBezTo>
                      <a:pt x="524" y="469"/>
                      <a:pt x="524" y="469"/>
                      <a:pt x="524" y="469"/>
                    </a:cubicBezTo>
                    <a:cubicBezTo>
                      <a:pt x="524" y="470"/>
                      <a:pt x="525" y="471"/>
                      <a:pt x="526" y="471"/>
                    </a:cubicBezTo>
                    <a:cubicBezTo>
                      <a:pt x="526" y="472"/>
                      <a:pt x="526" y="472"/>
                      <a:pt x="526" y="472"/>
                    </a:cubicBezTo>
                    <a:cubicBezTo>
                      <a:pt x="526" y="473"/>
                      <a:pt x="526" y="473"/>
                      <a:pt x="525" y="473"/>
                    </a:cubicBezTo>
                    <a:cubicBezTo>
                      <a:pt x="526" y="473"/>
                      <a:pt x="526" y="473"/>
                      <a:pt x="526" y="474"/>
                    </a:cubicBezTo>
                    <a:cubicBezTo>
                      <a:pt x="526" y="474"/>
                      <a:pt x="527" y="474"/>
                      <a:pt x="527" y="474"/>
                    </a:cubicBezTo>
                    <a:cubicBezTo>
                      <a:pt x="527" y="475"/>
                      <a:pt x="527" y="475"/>
                      <a:pt x="527" y="476"/>
                    </a:cubicBezTo>
                    <a:cubicBezTo>
                      <a:pt x="527" y="476"/>
                      <a:pt x="527" y="476"/>
                      <a:pt x="527" y="477"/>
                    </a:cubicBezTo>
                    <a:cubicBezTo>
                      <a:pt x="527" y="477"/>
                      <a:pt x="527" y="477"/>
                      <a:pt x="527" y="477"/>
                    </a:cubicBezTo>
                    <a:cubicBezTo>
                      <a:pt x="527" y="477"/>
                      <a:pt x="528" y="477"/>
                      <a:pt x="528" y="478"/>
                    </a:cubicBezTo>
                    <a:cubicBezTo>
                      <a:pt x="528" y="478"/>
                      <a:pt x="528" y="478"/>
                      <a:pt x="528" y="478"/>
                    </a:cubicBezTo>
                    <a:cubicBezTo>
                      <a:pt x="528" y="478"/>
                      <a:pt x="528" y="479"/>
                      <a:pt x="528" y="479"/>
                    </a:cubicBezTo>
                    <a:cubicBezTo>
                      <a:pt x="528" y="479"/>
                      <a:pt x="528" y="479"/>
                      <a:pt x="528" y="479"/>
                    </a:cubicBezTo>
                    <a:cubicBezTo>
                      <a:pt x="528" y="479"/>
                      <a:pt x="529" y="480"/>
                      <a:pt x="529" y="480"/>
                    </a:cubicBezTo>
                    <a:cubicBezTo>
                      <a:pt x="529" y="480"/>
                      <a:pt x="529" y="480"/>
                      <a:pt x="530" y="481"/>
                    </a:cubicBezTo>
                    <a:cubicBezTo>
                      <a:pt x="529" y="481"/>
                      <a:pt x="529" y="481"/>
                      <a:pt x="529" y="481"/>
                    </a:cubicBezTo>
                    <a:cubicBezTo>
                      <a:pt x="529" y="482"/>
                      <a:pt x="529" y="482"/>
                      <a:pt x="529" y="482"/>
                    </a:cubicBezTo>
                    <a:cubicBezTo>
                      <a:pt x="529" y="482"/>
                      <a:pt x="528" y="483"/>
                      <a:pt x="528" y="483"/>
                    </a:cubicBezTo>
                    <a:cubicBezTo>
                      <a:pt x="528" y="483"/>
                      <a:pt x="528" y="483"/>
                      <a:pt x="528" y="483"/>
                    </a:cubicBezTo>
                    <a:cubicBezTo>
                      <a:pt x="529" y="483"/>
                      <a:pt x="529" y="483"/>
                      <a:pt x="529" y="484"/>
                    </a:cubicBezTo>
                    <a:cubicBezTo>
                      <a:pt x="529" y="484"/>
                      <a:pt x="529" y="484"/>
                      <a:pt x="529" y="484"/>
                    </a:cubicBezTo>
                    <a:cubicBezTo>
                      <a:pt x="529" y="485"/>
                      <a:pt x="528" y="485"/>
                      <a:pt x="528" y="485"/>
                    </a:cubicBezTo>
                    <a:cubicBezTo>
                      <a:pt x="528" y="485"/>
                      <a:pt x="528" y="485"/>
                      <a:pt x="528" y="486"/>
                    </a:cubicBezTo>
                    <a:cubicBezTo>
                      <a:pt x="529" y="486"/>
                      <a:pt x="529" y="486"/>
                      <a:pt x="529" y="487"/>
                    </a:cubicBezTo>
                    <a:cubicBezTo>
                      <a:pt x="529" y="487"/>
                      <a:pt x="528" y="487"/>
                      <a:pt x="528" y="487"/>
                    </a:cubicBezTo>
                    <a:cubicBezTo>
                      <a:pt x="528" y="488"/>
                      <a:pt x="529" y="488"/>
                      <a:pt x="529" y="488"/>
                    </a:cubicBezTo>
                    <a:cubicBezTo>
                      <a:pt x="529" y="488"/>
                      <a:pt x="529" y="488"/>
                      <a:pt x="529" y="488"/>
                    </a:cubicBezTo>
                    <a:cubicBezTo>
                      <a:pt x="529" y="489"/>
                      <a:pt x="529" y="489"/>
                      <a:pt x="529" y="489"/>
                    </a:cubicBezTo>
                    <a:cubicBezTo>
                      <a:pt x="529" y="490"/>
                      <a:pt x="528" y="490"/>
                      <a:pt x="528" y="490"/>
                    </a:cubicBezTo>
                    <a:cubicBezTo>
                      <a:pt x="528" y="490"/>
                      <a:pt x="528" y="490"/>
                      <a:pt x="528" y="490"/>
                    </a:cubicBezTo>
                    <a:cubicBezTo>
                      <a:pt x="529" y="490"/>
                      <a:pt x="529" y="491"/>
                      <a:pt x="529" y="491"/>
                    </a:cubicBezTo>
                    <a:cubicBezTo>
                      <a:pt x="529" y="491"/>
                      <a:pt x="529" y="491"/>
                      <a:pt x="528" y="491"/>
                    </a:cubicBezTo>
                    <a:cubicBezTo>
                      <a:pt x="529" y="492"/>
                      <a:pt x="529" y="492"/>
                      <a:pt x="529" y="492"/>
                    </a:cubicBezTo>
                    <a:cubicBezTo>
                      <a:pt x="529" y="493"/>
                      <a:pt x="529" y="493"/>
                      <a:pt x="529" y="493"/>
                    </a:cubicBezTo>
                    <a:cubicBezTo>
                      <a:pt x="529" y="493"/>
                      <a:pt x="528" y="493"/>
                      <a:pt x="528" y="493"/>
                    </a:cubicBezTo>
                    <a:cubicBezTo>
                      <a:pt x="528" y="494"/>
                      <a:pt x="528" y="494"/>
                      <a:pt x="528" y="494"/>
                    </a:cubicBezTo>
                    <a:cubicBezTo>
                      <a:pt x="528" y="494"/>
                      <a:pt x="528" y="494"/>
                      <a:pt x="528" y="495"/>
                    </a:cubicBezTo>
                    <a:cubicBezTo>
                      <a:pt x="528" y="495"/>
                      <a:pt x="528" y="495"/>
                      <a:pt x="528" y="495"/>
                    </a:cubicBezTo>
                    <a:cubicBezTo>
                      <a:pt x="528" y="495"/>
                      <a:pt x="529" y="496"/>
                      <a:pt x="529" y="496"/>
                    </a:cubicBezTo>
                    <a:cubicBezTo>
                      <a:pt x="529" y="496"/>
                      <a:pt x="529" y="496"/>
                      <a:pt x="529" y="496"/>
                    </a:cubicBezTo>
                    <a:cubicBezTo>
                      <a:pt x="529" y="497"/>
                      <a:pt x="529" y="497"/>
                      <a:pt x="529" y="497"/>
                    </a:cubicBezTo>
                    <a:cubicBezTo>
                      <a:pt x="528" y="497"/>
                      <a:pt x="528" y="497"/>
                      <a:pt x="528" y="497"/>
                    </a:cubicBezTo>
                    <a:cubicBezTo>
                      <a:pt x="528" y="497"/>
                      <a:pt x="528" y="497"/>
                      <a:pt x="528" y="497"/>
                    </a:cubicBezTo>
                    <a:cubicBezTo>
                      <a:pt x="527" y="497"/>
                      <a:pt x="527" y="497"/>
                      <a:pt x="527" y="497"/>
                    </a:cubicBezTo>
                    <a:cubicBezTo>
                      <a:pt x="527" y="498"/>
                      <a:pt x="527" y="498"/>
                      <a:pt x="527" y="498"/>
                    </a:cubicBezTo>
                    <a:cubicBezTo>
                      <a:pt x="527" y="498"/>
                      <a:pt x="527" y="498"/>
                      <a:pt x="527" y="499"/>
                    </a:cubicBezTo>
                    <a:cubicBezTo>
                      <a:pt x="527" y="499"/>
                      <a:pt x="527" y="499"/>
                      <a:pt x="528" y="500"/>
                    </a:cubicBezTo>
                    <a:cubicBezTo>
                      <a:pt x="528" y="500"/>
                      <a:pt x="528" y="500"/>
                      <a:pt x="528" y="500"/>
                    </a:cubicBezTo>
                    <a:cubicBezTo>
                      <a:pt x="529" y="500"/>
                      <a:pt x="529" y="501"/>
                      <a:pt x="529" y="501"/>
                    </a:cubicBezTo>
                    <a:cubicBezTo>
                      <a:pt x="530" y="501"/>
                      <a:pt x="530" y="501"/>
                      <a:pt x="530" y="501"/>
                    </a:cubicBezTo>
                    <a:cubicBezTo>
                      <a:pt x="530" y="502"/>
                      <a:pt x="530" y="502"/>
                      <a:pt x="530" y="502"/>
                    </a:cubicBezTo>
                    <a:cubicBezTo>
                      <a:pt x="530" y="503"/>
                      <a:pt x="531" y="503"/>
                      <a:pt x="532" y="504"/>
                    </a:cubicBezTo>
                    <a:cubicBezTo>
                      <a:pt x="532" y="504"/>
                      <a:pt x="532" y="504"/>
                      <a:pt x="532" y="504"/>
                    </a:cubicBezTo>
                    <a:cubicBezTo>
                      <a:pt x="532" y="505"/>
                      <a:pt x="532" y="505"/>
                      <a:pt x="533" y="505"/>
                    </a:cubicBezTo>
                    <a:cubicBezTo>
                      <a:pt x="533" y="505"/>
                      <a:pt x="533" y="506"/>
                      <a:pt x="533" y="506"/>
                    </a:cubicBezTo>
                    <a:cubicBezTo>
                      <a:pt x="533" y="507"/>
                      <a:pt x="533" y="507"/>
                      <a:pt x="533" y="508"/>
                    </a:cubicBezTo>
                    <a:cubicBezTo>
                      <a:pt x="533" y="508"/>
                      <a:pt x="533" y="508"/>
                      <a:pt x="533" y="508"/>
                    </a:cubicBezTo>
                    <a:cubicBezTo>
                      <a:pt x="533" y="508"/>
                      <a:pt x="533" y="508"/>
                      <a:pt x="533" y="508"/>
                    </a:cubicBezTo>
                    <a:cubicBezTo>
                      <a:pt x="533" y="509"/>
                      <a:pt x="533" y="509"/>
                      <a:pt x="533" y="509"/>
                    </a:cubicBezTo>
                    <a:cubicBezTo>
                      <a:pt x="533" y="509"/>
                      <a:pt x="533" y="509"/>
                      <a:pt x="533" y="509"/>
                    </a:cubicBezTo>
                    <a:cubicBezTo>
                      <a:pt x="532" y="509"/>
                      <a:pt x="532" y="509"/>
                      <a:pt x="532" y="509"/>
                    </a:cubicBezTo>
                    <a:cubicBezTo>
                      <a:pt x="532" y="509"/>
                      <a:pt x="532" y="509"/>
                      <a:pt x="532" y="510"/>
                    </a:cubicBezTo>
                    <a:cubicBezTo>
                      <a:pt x="532" y="510"/>
                      <a:pt x="532" y="510"/>
                      <a:pt x="532" y="510"/>
                    </a:cubicBezTo>
                    <a:cubicBezTo>
                      <a:pt x="533" y="510"/>
                      <a:pt x="533" y="510"/>
                      <a:pt x="533" y="511"/>
                    </a:cubicBezTo>
                    <a:cubicBezTo>
                      <a:pt x="533" y="511"/>
                      <a:pt x="533" y="512"/>
                      <a:pt x="533" y="512"/>
                    </a:cubicBezTo>
                    <a:cubicBezTo>
                      <a:pt x="533" y="512"/>
                      <a:pt x="533" y="513"/>
                      <a:pt x="533" y="513"/>
                    </a:cubicBezTo>
                    <a:cubicBezTo>
                      <a:pt x="533" y="513"/>
                      <a:pt x="533" y="513"/>
                      <a:pt x="533" y="513"/>
                    </a:cubicBezTo>
                    <a:cubicBezTo>
                      <a:pt x="533" y="513"/>
                      <a:pt x="533" y="513"/>
                      <a:pt x="533" y="513"/>
                    </a:cubicBezTo>
                    <a:cubicBezTo>
                      <a:pt x="533" y="514"/>
                      <a:pt x="533" y="514"/>
                      <a:pt x="533" y="514"/>
                    </a:cubicBezTo>
                    <a:cubicBezTo>
                      <a:pt x="533" y="514"/>
                      <a:pt x="533" y="514"/>
                      <a:pt x="533" y="514"/>
                    </a:cubicBezTo>
                    <a:cubicBezTo>
                      <a:pt x="533" y="514"/>
                      <a:pt x="534" y="515"/>
                      <a:pt x="534" y="515"/>
                    </a:cubicBezTo>
                    <a:cubicBezTo>
                      <a:pt x="534" y="515"/>
                      <a:pt x="535" y="516"/>
                      <a:pt x="535" y="516"/>
                    </a:cubicBezTo>
                    <a:cubicBezTo>
                      <a:pt x="536" y="516"/>
                      <a:pt x="536" y="516"/>
                      <a:pt x="536" y="516"/>
                    </a:cubicBezTo>
                    <a:cubicBezTo>
                      <a:pt x="536" y="516"/>
                      <a:pt x="536" y="517"/>
                      <a:pt x="536" y="517"/>
                    </a:cubicBezTo>
                    <a:cubicBezTo>
                      <a:pt x="537" y="517"/>
                      <a:pt x="537" y="517"/>
                      <a:pt x="538" y="517"/>
                    </a:cubicBezTo>
                    <a:cubicBezTo>
                      <a:pt x="538" y="517"/>
                      <a:pt x="538" y="517"/>
                      <a:pt x="539" y="516"/>
                    </a:cubicBezTo>
                    <a:cubicBezTo>
                      <a:pt x="539" y="516"/>
                      <a:pt x="539" y="516"/>
                      <a:pt x="539" y="515"/>
                    </a:cubicBezTo>
                    <a:cubicBezTo>
                      <a:pt x="539" y="515"/>
                      <a:pt x="539" y="515"/>
                      <a:pt x="539" y="515"/>
                    </a:cubicBezTo>
                    <a:cubicBezTo>
                      <a:pt x="539" y="515"/>
                      <a:pt x="539" y="515"/>
                      <a:pt x="539" y="515"/>
                    </a:cubicBezTo>
                    <a:cubicBezTo>
                      <a:pt x="540" y="515"/>
                      <a:pt x="540" y="515"/>
                      <a:pt x="540" y="515"/>
                    </a:cubicBezTo>
                    <a:cubicBezTo>
                      <a:pt x="540" y="515"/>
                      <a:pt x="540" y="515"/>
                      <a:pt x="541" y="515"/>
                    </a:cubicBezTo>
                    <a:cubicBezTo>
                      <a:pt x="541" y="515"/>
                      <a:pt x="541" y="515"/>
                      <a:pt x="541" y="515"/>
                    </a:cubicBezTo>
                    <a:cubicBezTo>
                      <a:pt x="541" y="515"/>
                      <a:pt x="541" y="515"/>
                      <a:pt x="541" y="516"/>
                    </a:cubicBezTo>
                    <a:cubicBezTo>
                      <a:pt x="541" y="516"/>
                      <a:pt x="540" y="516"/>
                      <a:pt x="540" y="517"/>
                    </a:cubicBezTo>
                    <a:cubicBezTo>
                      <a:pt x="540" y="517"/>
                      <a:pt x="540" y="517"/>
                      <a:pt x="540" y="517"/>
                    </a:cubicBezTo>
                    <a:cubicBezTo>
                      <a:pt x="540" y="517"/>
                      <a:pt x="541" y="517"/>
                      <a:pt x="541" y="517"/>
                    </a:cubicBezTo>
                    <a:cubicBezTo>
                      <a:pt x="541" y="517"/>
                      <a:pt x="541" y="517"/>
                      <a:pt x="541" y="517"/>
                    </a:cubicBezTo>
                    <a:cubicBezTo>
                      <a:pt x="541" y="517"/>
                      <a:pt x="541" y="517"/>
                      <a:pt x="542" y="517"/>
                    </a:cubicBezTo>
                    <a:cubicBezTo>
                      <a:pt x="542" y="518"/>
                      <a:pt x="542" y="518"/>
                      <a:pt x="542" y="519"/>
                    </a:cubicBezTo>
                    <a:cubicBezTo>
                      <a:pt x="542" y="519"/>
                      <a:pt x="542" y="519"/>
                      <a:pt x="542" y="519"/>
                    </a:cubicBezTo>
                    <a:cubicBezTo>
                      <a:pt x="542" y="519"/>
                      <a:pt x="542" y="519"/>
                      <a:pt x="542" y="519"/>
                    </a:cubicBezTo>
                    <a:cubicBezTo>
                      <a:pt x="542" y="519"/>
                      <a:pt x="542" y="519"/>
                      <a:pt x="542" y="519"/>
                    </a:cubicBezTo>
                    <a:cubicBezTo>
                      <a:pt x="542" y="519"/>
                      <a:pt x="541" y="518"/>
                      <a:pt x="541" y="518"/>
                    </a:cubicBezTo>
                    <a:cubicBezTo>
                      <a:pt x="541" y="518"/>
                      <a:pt x="541" y="518"/>
                      <a:pt x="541" y="518"/>
                    </a:cubicBezTo>
                    <a:cubicBezTo>
                      <a:pt x="541" y="518"/>
                      <a:pt x="541" y="519"/>
                      <a:pt x="541" y="519"/>
                    </a:cubicBezTo>
                    <a:cubicBezTo>
                      <a:pt x="541" y="519"/>
                      <a:pt x="541" y="519"/>
                      <a:pt x="541" y="519"/>
                    </a:cubicBezTo>
                    <a:cubicBezTo>
                      <a:pt x="541" y="519"/>
                      <a:pt x="541" y="519"/>
                      <a:pt x="542" y="519"/>
                    </a:cubicBezTo>
                    <a:cubicBezTo>
                      <a:pt x="542" y="519"/>
                      <a:pt x="542" y="520"/>
                      <a:pt x="542" y="520"/>
                    </a:cubicBezTo>
                    <a:cubicBezTo>
                      <a:pt x="542" y="520"/>
                      <a:pt x="542" y="520"/>
                      <a:pt x="541" y="520"/>
                    </a:cubicBezTo>
                    <a:cubicBezTo>
                      <a:pt x="541" y="520"/>
                      <a:pt x="541" y="520"/>
                      <a:pt x="541" y="520"/>
                    </a:cubicBezTo>
                    <a:cubicBezTo>
                      <a:pt x="541" y="521"/>
                      <a:pt x="541" y="521"/>
                      <a:pt x="541" y="521"/>
                    </a:cubicBezTo>
                    <a:cubicBezTo>
                      <a:pt x="542" y="521"/>
                      <a:pt x="542" y="521"/>
                      <a:pt x="542" y="522"/>
                    </a:cubicBezTo>
                    <a:cubicBezTo>
                      <a:pt x="542" y="522"/>
                      <a:pt x="542" y="522"/>
                      <a:pt x="542" y="522"/>
                    </a:cubicBezTo>
                    <a:cubicBezTo>
                      <a:pt x="542" y="522"/>
                      <a:pt x="542" y="523"/>
                      <a:pt x="542" y="523"/>
                    </a:cubicBezTo>
                    <a:cubicBezTo>
                      <a:pt x="542" y="523"/>
                      <a:pt x="542" y="523"/>
                      <a:pt x="542" y="523"/>
                    </a:cubicBezTo>
                    <a:cubicBezTo>
                      <a:pt x="542" y="523"/>
                      <a:pt x="542" y="524"/>
                      <a:pt x="542" y="524"/>
                    </a:cubicBezTo>
                    <a:cubicBezTo>
                      <a:pt x="542" y="524"/>
                      <a:pt x="542" y="524"/>
                      <a:pt x="542" y="524"/>
                    </a:cubicBezTo>
                    <a:cubicBezTo>
                      <a:pt x="542" y="524"/>
                      <a:pt x="543" y="524"/>
                      <a:pt x="543" y="524"/>
                    </a:cubicBezTo>
                    <a:cubicBezTo>
                      <a:pt x="543" y="525"/>
                      <a:pt x="543" y="525"/>
                      <a:pt x="543" y="525"/>
                    </a:cubicBezTo>
                    <a:cubicBezTo>
                      <a:pt x="543" y="525"/>
                      <a:pt x="543" y="526"/>
                      <a:pt x="543" y="526"/>
                    </a:cubicBezTo>
                    <a:cubicBezTo>
                      <a:pt x="543" y="526"/>
                      <a:pt x="543" y="526"/>
                      <a:pt x="542" y="527"/>
                    </a:cubicBezTo>
                    <a:cubicBezTo>
                      <a:pt x="542" y="527"/>
                      <a:pt x="542" y="527"/>
                      <a:pt x="543" y="527"/>
                    </a:cubicBezTo>
                    <a:cubicBezTo>
                      <a:pt x="543" y="527"/>
                      <a:pt x="543" y="527"/>
                      <a:pt x="543" y="527"/>
                    </a:cubicBezTo>
                    <a:cubicBezTo>
                      <a:pt x="543" y="527"/>
                      <a:pt x="544" y="527"/>
                      <a:pt x="544" y="527"/>
                    </a:cubicBezTo>
                    <a:cubicBezTo>
                      <a:pt x="544" y="527"/>
                      <a:pt x="544" y="527"/>
                      <a:pt x="544" y="528"/>
                    </a:cubicBezTo>
                    <a:cubicBezTo>
                      <a:pt x="545" y="528"/>
                      <a:pt x="545" y="528"/>
                      <a:pt x="545" y="528"/>
                    </a:cubicBezTo>
                    <a:cubicBezTo>
                      <a:pt x="545" y="528"/>
                      <a:pt x="545" y="528"/>
                      <a:pt x="545" y="528"/>
                    </a:cubicBezTo>
                    <a:cubicBezTo>
                      <a:pt x="546" y="528"/>
                      <a:pt x="546" y="528"/>
                      <a:pt x="546" y="528"/>
                    </a:cubicBezTo>
                    <a:cubicBezTo>
                      <a:pt x="546" y="529"/>
                      <a:pt x="546" y="529"/>
                      <a:pt x="546" y="530"/>
                    </a:cubicBezTo>
                    <a:cubicBezTo>
                      <a:pt x="546" y="530"/>
                      <a:pt x="546" y="530"/>
                      <a:pt x="546" y="530"/>
                    </a:cubicBezTo>
                    <a:cubicBezTo>
                      <a:pt x="545" y="531"/>
                      <a:pt x="545" y="531"/>
                      <a:pt x="545" y="531"/>
                    </a:cubicBezTo>
                    <a:cubicBezTo>
                      <a:pt x="545" y="531"/>
                      <a:pt x="544" y="531"/>
                      <a:pt x="544" y="531"/>
                    </a:cubicBezTo>
                    <a:cubicBezTo>
                      <a:pt x="544" y="532"/>
                      <a:pt x="544" y="532"/>
                      <a:pt x="544" y="532"/>
                    </a:cubicBezTo>
                    <a:cubicBezTo>
                      <a:pt x="544" y="532"/>
                      <a:pt x="545" y="533"/>
                      <a:pt x="545" y="533"/>
                    </a:cubicBezTo>
                    <a:cubicBezTo>
                      <a:pt x="545" y="533"/>
                      <a:pt x="545" y="533"/>
                      <a:pt x="545" y="533"/>
                    </a:cubicBezTo>
                    <a:cubicBezTo>
                      <a:pt x="545" y="533"/>
                      <a:pt x="545" y="533"/>
                      <a:pt x="545" y="534"/>
                    </a:cubicBezTo>
                    <a:cubicBezTo>
                      <a:pt x="545" y="534"/>
                      <a:pt x="545" y="534"/>
                      <a:pt x="545" y="534"/>
                    </a:cubicBezTo>
                    <a:cubicBezTo>
                      <a:pt x="545" y="534"/>
                      <a:pt x="545" y="534"/>
                      <a:pt x="545" y="534"/>
                    </a:cubicBezTo>
                    <a:cubicBezTo>
                      <a:pt x="545" y="535"/>
                      <a:pt x="545" y="535"/>
                      <a:pt x="545" y="536"/>
                    </a:cubicBezTo>
                    <a:cubicBezTo>
                      <a:pt x="545" y="536"/>
                      <a:pt x="545" y="536"/>
                      <a:pt x="545" y="537"/>
                    </a:cubicBezTo>
                    <a:cubicBezTo>
                      <a:pt x="545" y="537"/>
                      <a:pt x="545" y="537"/>
                      <a:pt x="545" y="537"/>
                    </a:cubicBezTo>
                    <a:cubicBezTo>
                      <a:pt x="545" y="537"/>
                      <a:pt x="545" y="537"/>
                      <a:pt x="545" y="537"/>
                    </a:cubicBezTo>
                    <a:cubicBezTo>
                      <a:pt x="545" y="538"/>
                      <a:pt x="545" y="538"/>
                      <a:pt x="545" y="538"/>
                    </a:cubicBezTo>
                    <a:cubicBezTo>
                      <a:pt x="545" y="539"/>
                      <a:pt x="545" y="539"/>
                      <a:pt x="545" y="539"/>
                    </a:cubicBezTo>
                    <a:cubicBezTo>
                      <a:pt x="545" y="539"/>
                      <a:pt x="545" y="539"/>
                      <a:pt x="545" y="540"/>
                    </a:cubicBezTo>
                    <a:cubicBezTo>
                      <a:pt x="545" y="539"/>
                      <a:pt x="545" y="539"/>
                      <a:pt x="544" y="539"/>
                    </a:cubicBezTo>
                    <a:cubicBezTo>
                      <a:pt x="545" y="539"/>
                      <a:pt x="545" y="539"/>
                      <a:pt x="545" y="539"/>
                    </a:cubicBezTo>
                    <a:cubicBezTo>
                      <a:pt x="545" y="538"/>
                      <a:pt x="545" y="538"/>
                      <a:pt x="545" y="538"/>
                    </a:cubicBezTo>
                    <a:cubicBezTo>
                      <a:pt x="545" y="537"/>
                      <a:pt x="544" y="537"/>
                      <a:pt x="544" y="537"/>
                    </a:cubicBezTo>
                    <a:cubicBezTo>
                      <a:pt x="544" y="537"/>
                      <a:pt x="544" y="537"/>
                      <a:pt x="544" y="537"/>
                    </a:cubicBezTo>
                    <a:cubicBezTo>
                      <a:pt x="544" y="537"/>
                      <a:pt x="544" y="537"/>
                      <a:pt x="544" y="537"/>
                    </a:cubicBezTo>
                    <a:cubicBezTo>
                      <a:pt x="544" y="537"/>
                      <a:pt x="543" y="537"/>
                      <a:pt x="543" y="537"/>
                    </a:cubicBezTo>
                    <a:cubicBezTo>
                      <a:pt x="543" y="537"/>
                      <a:pt x="543" y="538"/>
                      <a:pt x="542" y="538"/>
                    </a:cubicBezTo>
                    <a:cubicBezTo>
                      <a:pt x="542" y="538"/>
                      <a:pt x="542" y="538"/>
                      <a:pt x="542" y="538"/>
                    </a:cubicBezTo>
                    <a:cubicBezTo>
                      <a:pt x="542" y="538"/>
                      <a:pt x="542" y="538"/>
                      <a:pt x="542" y="538"/>
                    </a:cubicBezTo>
                    <a:cubicBezTo>
                      <a:pt x="542" y="537"/>
                      <a:pt x="542" y="537"/>
                      <a:pt x="543" y="537"/>
                    </a:cubicBezTo>
                    <a:cubicBezTo>
                      <a:pt x="543" y="537"/>
                      <a:pt x="543" y="537"/>
                      <a:pt x="543" y="537"/>
                    </a:cubicBezTo>
                    <a:cubicBezTo>
                      <a:pt x="543" y="536"/>
                      <a:pt x="543" y="536"/>
                      <a:pt x="543" y="536"/>
                    </a:cubicBezTo>
                    <a:cubicBezTo>
                      <a:pt x="543" y="536"/>
                      <a:pt x="542" y="536"/>
                      <a:pt x="542" y="536"/>
                    </a:cubicBezTo>
                    <a:cubicBezTo>
                      <a:pt x="542" y="536"/>
                      <a:pt x="542" y="536"/>
                      <a:pt x="542" y="536"/>
                    </a:cubicBezTo>
                    <a:cubicBezTo>
                      <a:pt x="541" y="536"/>
                      <a:pt x="541" y="536"/>
                      <a:pt x="540" y="536"/>
                    </a:cubicBezTo>
                    <a:cubicBezTo>
                      <a:pt x="540" y="536"/>
                      <a:pt x="540" y="536"/>
                      <a:pt x="540" y="536"/>
                    </a:cubicBezTo>
                    <a:cubicBezTo>
                      <a:pt x="539" y="537"/>
                      <a:pt x="539" y="537"/>
                      <a:pt x="539" y="537"/>
                    </a:cubicBezTo>
                    <a:cubicBezTo>
                      <a:pt x="539" y="537"/>
                      <a:pt x="539" y="537"/>
                      <a:pt x="539" y="537"/>
                    </a:cubicBezTo>
                    <a:cubicBezTo>
                      <a:pt x="539" y="537"/>
                      <a:pt x="540" y="538"/>
                      <a:pt x="540" y="538"/>
                    </a:cubicBezTo>
                    <a:cubicBezTo>
                      <a:pt x="540" y="538"/>
                      <a:pt x="540" y="538"/>
                      <a:pt x="540" y="538"/>
                    </a:cubicBezTo>
                    <a:cubicBezTo>
                      <a:pt x="540" y="538"/>
                      <a:pt x="540" y="538"/>
                      <a:pt x="540" y="538"/>
                    </a:cubicBezTo>
                    <a:cubicBezTo>
                      <a:pt x="540" y="538"/>
                      <a:pt x="540" y="538"/>
                      <a:pt x="540" y="538"/>
                    </a:cubicBezTo>
                    <a:cubicBezTo>
                      <a:pt x="540" y="539"/>
                      <a:pt x="540" y="539"/>
                      <a:pt x="540" y="539"/>
                    </a:cubicBezTo>
                    <a:cubicBezTo>
                      <a:pt x="540" y="539"/>
                      <a:pt x="540" y="540"/>
                      <a:pt x="539" y="540"/>
                    </a:cubicBezTo>
                    <a:cubicBezTo>
                      <a:pt x="539" y="540"/>
                      <a:pt x="539" y="540"/>
                      <a:pt x="539" y="540"/>
                    </a:cubicBezTo>
                    <a:cubicBezTo>
                      <a:pt x="539" y="541"/>
                      <a:pt x="539" y="541"/>
                      <a:pt x="538" y="541"/>
                    </a:cubicBezTo>
                    <a:cubicBezTo>
                      <a:pt x="538" y="541"/>
                      <a:pt x="538" y="541"/>
                      <a:pt x="538" y="542"/>
                    </a:cubicBezTo>
                    <a:cubicBezTo>
                      <a:pt x="539" y="542"/>
                      <a:pt x="539" y="542"/>
                      <a:pt x="540" y="542"/>
                    </a:cubicBezTo>
                    <a:cubicBezTo>
                      <a:pt x="540" y="542"/>
                      <a:pt x="540" y="542"/>
                      <a:pt x="540" y="542"/>
                    </a:cubicBezTo>
                    <a:cubicBezTo>
                      <a:pt x="540" y="542"/>
                      <a:pt x="541" y="542"/>
                      <a:pt x="541" y="542"/>
                    </a:cubicBezTo>
                    <a:cubicBezTo>
                      <a:pt x="541" y="542"/>
                      <a:pt x="541" y="542"/>
                      <a:pt x="541" y="542"/>
                    </a:cubicBezTo>
                    <a:cubicBezTo>
                      <a:pt x="540" y="542"/>
                      <a:pt x="540" y="542"/>
                      <a:pt x="540" y="542"/>
                    </a:cubicBezTo>
                    <a:cubicBezTo>
                      <a:pt x="540" y="541"/>
                      <a:pt x="540" y="541"/>
                      <a:pt x="540" y="541"/>
                    </a:cubicBezTo>
                    <a:cubicBezTo>
                      <a:pt x="540" y="541"/>
                      <a:pt x="540" y="541"/>
                      <a:pt x="540" y="540"/>
                    </a:cubicBezTo>
                    <a:cubicBezTo>
                      <a:pt x="540" y="540"/>
                      <a:pt x="540" y="540"/>
                      <a:pt x="541" y="540"/>
                    </a:cubicBezTo>
                    <a:cubicBezTo>
                      <a:pt x="541" y="540"/>
                      <a:pt x="541" y="540"/>
                      <a:pt x="541" y="540"/>
                    </a:cubicBezTo>
                    <a:cubicBezTo>
                      <a:pt x="541" y="540"/>
                      <a:pt x="541" y="540"/>
                      <a:pt x="541" y="541"/>
                    </a:cubicBezTo>
                    <a:cubicBezTo>
                      <a:pt x="542" y="541"/>
                      <a:pt x="542" y="541"/>
                      <a:pt x="542" y="541"/>
                    </a:cubicBezTo>
                    <a:cubicBezTo>
                      <a:pt x="543" y="541"/>
                      <a:pt x="543" y="541"/>
                      <a:pt x="543" y="541"/>
                    </a:cubicBezTo>
                    <a:cubicBezTo>
                      <a:pt x="543" y="540"/>
                      <a:pt x="543" y="540"/>
                      <a:pt x="543" y="540"/>
                    </a:cubicBezTo>
                    <a:cubicBezTo>
                      <a:pt x="544" y="540"/>
                      <a:pt x="544" y="540"/>
                      <a:pt x="544" y="540"/>
                    </a:cubicBezTo>
                    <a:cubicBezTo>
                      <a:pt x="544" y="540"/>
                      <a:pt x="544" y="540"/>
                      <a:pt x="544" y="541"/>
                    </a:cubicBezTo>
                    <a:cubicBezTo>
                      <a:pt x="545" y="541"/>
                      <a:pt x="545" y="541"/>
                      <a:pt x="546" y="541"/>
                    </a:cubicBezTo>
                    <a:cubicBezTo>
                      <a:pt x="546" y="541"/>
                      <a:pt x="546" y="541"/>
                      <a:pt x="546" y="541"/>
                    </a:cubicBezTo>
                    <a:cubicBezTo>
                      <a:pt x="546" y="541"/>
                      <a:pt x="546" y="541"/>
                      <a:pt x="546" y="541"/>
                    </a:cubicBezTo>
                    <a:cubicBezTo>
                      <a:pt x="546" y="541"/>
                      <a:pt x="546" y="542"/>
                      <a:pt x="546" y="542"/>
                    </a:cubicBezTo>
                    <a:cubicBezTo>
                      <a:pt x="546" y="542"/>
                      <a:pt x="546" y="542"/>
                      <a:pt x="546" y="542"/>
                    </a:cubicBezTo>
                    <a:cubicBezTo>
                      <a:pt x="546" y="542"/>
                      <a:pt x="546" y="542"/>
                      <a:pt x="546" y="542"/>
                    </a:cubicBezTo>
                    <a:cubicBezTo>
                      <a:pt x="546" y="543"/>
                      <a:pt x="545" y="543"/>
                      <a:pt x="545" y="543"/>
                    </a:cubicBezTo>
                    <a:cubicBezTo>
                      <a:pt x="546" y="543"/>
                      <a:pt x="546" y="543"/>
                      <a:pt x="546" y="543"/>
                    </a:cubicBezTo>
                    <a:cubicBezTo>
                      <a:pt x="546" y="543"/>
                      <a:pt x="546" y="544"/>
                      <a:pt x="547" y="544"/>
                    </a:cubicBezTo>
                    <a:cubicBezTo>
                      <a:pt x="547" y="544"/>
                      <a:pt x="547" y="544"/>
                      <a:pt x="547" y="544"/>
                    </a:cubicBezTo>
                    <a:cubicBezTo>
                      <a:pt x="546" y="544"/>
                      <a:pt x="546" y="544"/>
                      <a:pt x="546" y="544"/>
                    </a:cubicBezTo>
                    <a:cubicBezTo>
                      <a:pt x="546" y="544"/>
                      <a:pt x="546" y="544"/>
                      <a:pt x="545" y="543"/>
                    </a:cubicBezTo>
                    <a:cubicBezTo>
                      <a:pt x="545" y="544"/>
                      <a:pt x="545" y="544"/>
                      <a:pt x="545" y="544"/>
                    </a:cubicBezTo>
                    <a:cubicBezTo>
                      <a:pt x="545" y="544"/>
                      <a:pt x="545" y="544"/>
                      <a:pt x="545" y="544"/>
                    </a:cubicBezTo>
                    <a:cubicBezTo>
                      <a:pt x="545" y="544"/>
                      <a:pt x="546" y="544"/>
                      <a:pt x="546" y="545"/>
                    </a:cubicBezTo>
                    <a:cubicBezTo>
                      <a:pt x="546" y="545"/>
                      <a:pt x="546" y="545"/>
                      <a:pt x="546" y="545"/>
                    </a:cubicBezTo>
                    <a:cubicBezTo>
                      <a:pt x="547" y="545"/>
                      <a:pt x="547" y="545"/>
                      <a:pt x="547" y="545"/>
                    </a:cubicBezTo>
                    <a:cubicBezTo>
                      <a:pt x="548" y="545"/>
                      <a:pt x="548" y="544"/>
                      <a:pt x="548" y="544"/>
                    </a:cubicBezTo>
                    <a:cubicBezTo>
                      <a:pt x="548" y="544"/>
                      <a:pt x="549" y="544"/>
                      <a:pt x="549" y="544"/>
                    </a:cubicBezTo>
                    <a:cubicBezTo>
                      <a:pt x="549" y="544"/>
                      <a:pt x="549" y="544"/>
                      <a:pt x="549" y="544"/>
                    </a:cubicBezTo>
                    <a:cubicBezTo>
                      <a:pt x="549" y="544"/>
                      <a:pt x="550" y="544"/>
                      <a:pt x="550" y="544"/>
                    </a:cubicBezTo>
                    <a:cubicBezTo>
                      <a:pt x="550" y="544"/>
                      <a:pt x="550" y="544"/>
                      <a:pt x="550" y="544"/>
                    </a:cubicBezTo>
                    <a:cubicBezTo>
                      <a:pt x="550" y="545"/>
                      <a:pt x="550" y="545"/>
                      <a:pt x="550" y="545"/>
                    </a:cubicBezTo>
                    <a:cubicBezTo>
                      <a:pt x="550" y="545"/>
                      <a:pt x="550" y="545"/>
                      <a:pt x="550" y="545"/>
                    </a:cubicBezTo>
                    <a:cubicBezTo>
                      <a:pt x="549" y="545"/>
                      <a:pt x="549" y="545"/>
                      <a:pt x="549" y="545"/>
                    </a:cubicBezTo>
                    <a:cubicBezTo>
                      <a:pt x="549" y="545"/>
                      <a:pt x="549" y="545"/>
                      <a:pt x="549" y="545"/>
                    </a:cubicBezTo>
                    <a:cubicBezTo>
                      <a:pt x="549" y="545"/>
                      <a:pt x="548" y="545"/>
                      <a:pt x="548" y="545"/>
                    </a:cubicBezTo>
                    <a:cubicBezTo>
                      <a:pt x="548" y="545"/>
                      <a:pt x="547" y="546"/>
                      <a:pt x="547" y="546"/>
                    </a:cubicBezTo>
                    <a:cubicBezTo>
                      <a:pt x="547" y="546"/>
                      <a:pt x="547" y="546"/>
                      <a:pt x="547" y="546"/>
                    </a:cubicBezTo>
                    <a:cubicBezTo>
                      <a:pt x="547" y="546"/>
                      <a:pt x="547" y="547"/>
                      <a:pt x="547" y="547"/>
                    </a:cubicBezTo>
                    <a:cubicBezTo>
                      <a:pt x="547" y="547"/>
                      <a:pt x="548" y="547"/>
                      <a:pt x="548" y="547"/>
                    </a:cubicBezTo>
                    <a:cubicBezTo>
                      <a:pt x="548" y="547"/>
                      <a:pt x="548" y="547"/>
                      <a:pt x="548" y="547"/>
                    </a:cubicBezTo>
                    <a:cubicBezTo>
                      <a:pt x="548" y="547"/>
                      <a:pt x="549" y="547"/>
                      <a:pt x="549" y="547"/>
                    </a:cubicBezTo>
                    <a:cubicBezTo>
                      <a:pt x="549" y="547"/>
                      <a:pt x="549" y="547"/>
                      <a:pt x="549" y="547"/>
                    </a:cubicBezTo>
                    <a:cubicBezTo>
                      <a:pt x="549" y="547"/>
                      <a:pt x="549" y="547"/>
                      <a:pt x="549" y="547"/>
                    </a:cubicBezTo>
                    <a:cubicBezTo>
                      <a:pt x="549" y="548"/>
                      <a:pt x="549" y="548"/>
                      <a:pt x="549" y="548"/>
                    </a:cubicBezTo>
                    <a:cubicBezTo>
                      <a:pt x="549" y="548"/>
                      <a:pt x="549" y="548"/>
                      <a:pt x="549" y="548"/>
                    </a:cubicBezTo>
                    <a:cubicBezTo>
                      <a:pt x="549" y="549"/>
                      <a:pt x="549" y="549"/>
                      <a:pt x="549" y="549"/>
                    </a:cubicBezTo>
                    <a:cubicBezTo>
                      <a:pt x="549" y="549"/>
                      <a:pt x="549" y="549"/>
                      <a:pt x="549" y="549"/>
                    </a:cubicBezTo>
                    <a:cubicBezTo>
                      <a:pt x="549" y="549"/>
                      <a:pt x="549" y="549"/>
                      <a:pt x="549" y="549"/>
                    </a:cubicBezTo>
                    <a:cubicBezTo>
                      <a:pt x="549" y="549"/>
                      <a:pt x="549" y="550"/>
                      <a:pt x="549" y="550"/>
                    </a:cubicBezTo>
                    <a:cubicBezTo>
                      <a:pt x="549" y="550"/>
                      <a:pt x="549" y="551"/>
                      <a:pt x="550" y="551"/>
                    </a:cubicBezTo>
                    <a:cubicBezTo>
                      <a:pt x="550" y="552"/>
                      <a:pt x="550" y="552"/>
                      <a:pt x="550" y="552"/>
                    </a:cubicBezTo>
                    <a:cubicBezTo>
                      <a:pt x="550" y="552"/>
                      <a:pt x="550" y="552"/>
                      <a:pt x="550" y="553"/>
                    </a:cubicBezTo>
                    <a:cubicBezTo>
                      <a:pt x="551" y="553"/>
                      <a:pt x="551" y="553"/>
                      <a:pt x="551" y="553"/>
                    </a:cubicBezTo>
                    <a:cubicBezTo>
                      <a:pt x="551" y="553"/>
                      <a:pt x="552" y="553"/>
                      <a:pt x="552" y="553"/>
                    </a:cubicBezTo>
                    <a:cubicBezTo>
                      <a:pt x="552" y="553"/>
                      <a:pt x="552" y="553"/>
                      <a:pt x="551" y="552"/>
                    </a:cubicBezTo>
                    <a:cubicBezTo>
                      <a:pt x="552" y="552"/>
                      <a:pt x="552" y="551"/>
                      <a:pt x="552" y="551"/>
                    </a:cubicBezTo>
                    <a:cubicBezTo>
                      <a:pt x="552" y="551"/>
                      <a:pt x="552" y="550"/>
                      <a:pt x="552" y="550"/>
                    </a:cubicBezTo>
                    <a:cubicBezTo>
                      <a:pt x="552" y="550"/>
                      <a:pt x="552" y="550"/>
                      <a:pt x="552" y="550"/>
                    </a:cubicBezTo>
                    <a:cubicBezTo>
                      <a:pt x="552" y="551"/>
                      <a:pt x="552" y="551"/>
                      <a:pt x="552" y="551"/>
                    </a:cubicBezTo>
                    <a:cubicBezTo>
                      <a:pt x="552" y="551"/>
                      <a:pt x="552" y="552"/>
                      <a:pt x="552" y="552"/>
                    </a:cubicBezTo>
                    <a:cubicBezTo>
                      <a:pt x="552" y="552"/>
                      <a:pt x="552" y="552"/>
                      <a:pt x="552" y="553"/>
                    </a:cubicBezTo>
                    <a:cubicBezTo>
                      <a:pt x="552" y="553"/>
                      <a:pt x="552" y="553"/>
                      <a:pt x="553" y="553"/>
                    </a:cubicBezTo>
                    <a:cubicBezTo>
                      <a:pt x="553" y="553"/>
                      <a:pt x="553" y="553"/>
                      <a:pt x="553" y="553"/>
                    </a:cubicBezTo>
                    <a:cubicBezTo>
                      <a:pt x="553" y="553"/>
                      <a:pt x="553" y="553"/>
                      <a:pt x="553" y="553"/>
                    </a:cubicBezTo>
                    <a:cubicBezTo>
                      <a:pt x="553" y="553"/>
                      <a:pt x="552" y="553"/>
                      <a:pt x="552" y="553"/>
                    </a:cubicBezTo>
                    <a:cubicBezTo>
                      <a:pt x="552" y="554"/>
                      <a:pt x="552" y="554"/>
                      <a:pt x="552" y="554"/>
                    </a:cubicBezTo>
                    <a:cubicBezTo>
                      <a:pt x="552" y="554"/>
                      <a:pt x="552" y="554"/>
                      <a:pt x="552" y="554"/>
                    </a:cubicBezTo>
                    <a:cubicBezTo>
                      <a:pt x="552" y="555"/>
                      <a:pt x="552" y="555"/>
                      <a:pt x="552" y="555"/>
                    </a:cubicBezTo>
                    <a:cubicBezTo>
                      <a:pt x="552" y="555"/>
                      <a:pt x="552" y="555"/>
                      <a:pt x="552" y="556"/>
                    </a:cubicBezTo>
                    <a:cubicBezTo>
                      <a:pt x="552" y="556"/>
                      <a:pt x="552" y="556"/>
                      <a:pt x="552" y="556"/>
                    </a:cubicBezTo>
                    <a:cubicBezTo>
                      <a:pt x="552" y="556"/>
                      <a:pt x="551" y="556"/>
                      <a:pt x="551" y="557"/>
                    </a:cubicBezTo>
                    <a:cubicBezTo>
                      <a:pt x="551" y="557"/>
                      <a:pt x="552" y="557"/>
                      <a:pt x="552" y="557"/>
                    </a:cubicBezTo>
                    <a:cubicBezTo>
                      <a:pt x="552" y="557"/>
                      <a:pt x="552" y="557"/>
                      <a:pt x="553" y="558"/>
                    </a:cubicBezTo>
                    <a:cubicBezTo>
                      <a:pt x="553" y="558"/>
                      <a:pt x="554" y="558"/>
                      <a:pt x="555" y="558"/>
                    </a:cubicBezTo>
                    <a:cubicBezTo>
                      <a:pt x="555" y="558"/>
                      <a:pt x="555" y="558"/>
                      <a:pt x="555" y="558"/>
                    </a:cubicBezTo>
                    <a:cubicBezTo>
                      <a:pt x="555" y="558"/>
                      <a:pt x="555" y="558"/>
                      <a:pt x="555" y="558"/>
                    </a:cubicBezTo>
                    <a:cubicBezTo>
                      <a:pt x="555" y="558"/>
                      <a:pt x="555" y="558"/>
                      <a:pt x="555" y="558"/>
                    </a:cubicBezTo>
                    <a:cubicBezTo>
                      <a:pt x="555" y="559"/>
                      <a:pt x="555" y="559"/>
                      <a:pt x="555" y="559"/>
                    </a:cubicBezTo>
                    <a:cubicBezTo>
                      <a:pt x="555" y="559"/>
                      <a:pt x="556" y="559"/>
                      <a:pt x="556" y="559"/>
                    </a:cubicBezTo>
                    <a:cubicBezTo>
                      <a:pt x="556" y="559"/>
                      <a:pt x="556" y="559"/>
                      <a:pt x="556" y="558"/>
                    </a:cubicBezTo>
                    <a:cubicBezTo>
                      <a:pt x="556" y="559"/>
                      <a:pt x="556" y="559"/>
                      <a:pt x="556" y="559"/>
                    </a:cubicBezTo>
                    <a:cubicBezTo>
                      <a:pt x="556" y="559"/>
                      <a:pt x="556" y="559"/>
                      <a:pt x="556" y="559"/>
                    </a:cubicBezTo>
                    <a:cubicBezTo>
                      <a:pt x="556" y="560"/>
                      <a:pt x="556" y="560"/>
                      <a:pt x="556" y="560"/>
                    </a:cubicBezTo>
                    <a:cubicBezTo>
                      <a:pt x="555" y="560"/>
                      <a:pt x="555" y="560"/>
                      <a:pt x="555" y="561"/>
                    </a:cubicBezTo>
                    <a:cubicBezTo>
                      <a:pt x="555" y="561"/>
                      <a:pt x="556" y="561"/>
                      <a:pt x="556" y="561"/>
                    </a:cubicBezTo>
                    <a:cubicBezTo>
                      <a:pt x="556" y="561"/>
                      <a:pt x="556" y="561"/>
                      <a:pt x="556" y="561"/>
                    </a:cubicBezTo>
                    <a:cubicBezTo>
                      <a:pt x="556" y="561"/>
                      <a:pt x="556" y="561"/>
                      <a:pt x="556" y="561"/>
                    </a:cubicBezTo>
                    <a:cubicBezTo>
                      <a:pt x="557" y="561"/>
                      <a:pt x="557" y="561"/>
                      <a:pt x="557" y="561"/>
                    </a:cubicBezTo>
                    <a:cubicBezTo>
                      <a:pt x="557" y="561"/>
                      <a:pt x="557" y="561"/>
                      <a:pt x="558" y="561"/>
                    </a:cubicBezTo>
                    <a:cubicBezTo>
                      <a:pt x="558" y="561"/>
                      <a:pt x="558" y="561"/>
                      <a:pt x="558" y="561"/>
                    </a:cubicBezTo>
                    <a:cubicBezTo>
                      <a:pt x="558" y="561"/>
                      <a:pt x="558" y="561"/>
                      <a:pt x="558" y="562"/>
                    </a:cubicBezTo>
                    <a:cubicBezTo>
                      <a:pt x="558" y="562"/>
                      <a:pt x="558" y="562"/>
                      <a:pt x="558" y="562"/>
                    </a:cubicBezTo>
                    <a:cubicBezTo>
                      <a:pt x="558" y="562"/>
                      <a:pt x="558" y="562"/>
                      <a:pt x="558" y="562"/>
                    </a:cubicBezTo>
                    <a:cubicBezTo>
                      <a:pt x="558" y="562"/>
                      <a:pt x="558" y="562"/>
                      <a:pt x="558" y="562"/>
                    </a:cubicBezTo>
                    <a:cubicBezTo>
                      <a:pt x="557" y="562"/>
                      <a:pt x="557" y="562"/>
                      <a:pt x="557" y="562"/>
                    </a:cubicBezTo>
                    <a:cubicBezTo>
                      <a:pt x="557" y="562"/>
                      <a:pt x="557" y="563"/>
                      <a:pt x="557" y="563"/>
                    </a:cubicBezTo>
                    <a:cubicBezTo>
                      <a:pt x="557" y="563"/>
                      <a:pt x="558" y="563"/>
                      <a:pt x="558" y="563"/>
                    </a:cubicBezTo>
                    <a:cubicBezTo>
                      <a:pt x="558" y="563"/>
                      <a:pt x="558" y="563"/>
                      <a:pt x="558" y="563"/>
                    </a:cubicBezTo>
                    <a:cubicBezTo>
                      <a:pt x="558" y="564"/>
                      <a:pt x="559" y="564"/>
                      <a:pt x="559" y="564"/>
                    </a:cubicBezTo>
                    <a:cubicBezTo>
                      <a:pt x="559" y="564"/>
                      <a:pt x="559" y="564"/>
                      <a:pt x="559" y="564"/>
                    </a:cubicBezTo>
                    <a:cubicBezTo>
                      <a:pt x="560" y="565"/>
                      <a:pt x="560" y="565"/>
                      <a:pt x="560" y="565"/>
                    </a:cubicBezTo>
                    <a:cubicBezTo>
                      <a:pt x="560" y="565"/>
                      <a:pt x="560" y="565"/>
                      <a:pt x="561" y="565"/>
                    </a:cubicBezTo>
                    <a:cubicBezTo>
                      <a:pt x="560" y="564"/>
                      <a:pt x="560" y="564"/>
                      <a:pt x="560" y="564"/>
                    </a:cubicBezTo>
                    <a:cubicBezTo>
                      <a:pt x="560" y="564"/>
                      <a:pt x="560" y="563"/>
                      <a:pt x="560" y="563"/>
                    </a:cubicBezTo>
                    <a:cubicBezTo>
                      <a:pt x="560" y="563"/>
                      <a:pt x="560" y="563"/>
                      <a:pt x="560" y="563"/>
                    </a:cubicBezTo>
                    <a:cubicBezTo>
                      <a:pt x="560" y="563"/>
                      <a:pt x="560" y="563"/>
                      <a:pt x="561" y="563"/>
                    </a:cubicBezTo>
                    <a:cubicBezTo>
                      <a:pt x="561" y="563"/>
                      <a:pt x="561" y="563"/>
                      <a:pt x="561" y="564"/>
                    </a:cubicBezTo>
                    <a:cubicBezTo>
                      <a:pt x="561" y="564"/>
                      <a:pt x="561" y="564"/>
                      <a:pt x="561" y="564"/>
                    </a:cubicBezTo>
                    <a:cubicBezTo>
                      <a:pt x="561" y="564"/>
                      <a:pt x="561" y="564"/>
                      <a:pt x="561" y="563"/>
                    </a:cubicBezTo>
                    <a:cubicBezTo>
                      <a:pt x="562" y="563"/>
                      <a:pt x="562" y="563"/>
                      <a:pt x="562" y="563"/>
                    </a:cubicBezTo>
                    <a:cubicBezTo>
                      <a:pt x="562" y="563"/>
                      <a:pt x="562" y="562"/>
                      <a:pt x="562" y="562"/>
                    </a:cubicBezTo>
                    <a:cubicBezTo>
                      <a:pt x="562" y="562"/>
                      <a:pt x="561" y="562"/>
                      <a:pt x="561" y="562"/>
                    </a:cubicBezTo>
                    <a:cubicBezTo>
                      <a:pt x="561" y="562"/>
                      <a:pt x="561" y="562"/>
                      <a:pt x="560" y="562"/>
                    </a:cubicBezTo>
                    <a:cubicBezTo>
                      <a:pt x="560" y="562"/>
                      <a:pt x="560" y="562"/>
                      <a:pt x="560" y="562"/>
                    </a:cubicBezTo>
                    <a:cubicBezTo>
                      <a:pt x="560" y="562"/>
                      <a:pt x="561" y="562"/>
                      <a:pt x="561" y="562"/>
                    </a:cubicBezTo>
                    <a:cubicBezTo>
                      <a:pt x="561" y="562"/>
                      <a:pt x="562" y="562"/>
                      <a:pt x="562" y="562"/>
                    </a:cubicBezTo>
                    <a:cubicBezTo>
                      <a:pt x="562" y="562"/>
                      <a:pt x="562" y="562"/>
                      <a:pt x="562" y="562"/>
                    </a:cubicBezTo>
                    <a:cubicBezTo>
                      <a:pt x="563" y="562"/>
                      <a:pt x="563" y="562"/>
                      <a:pt x="563" y="562"/>
                    </a:cubicBezTo>
                    <a:cubicBezTo>
                      <a:pt x="563" y="562"/>
                      <a:pt x="563" y="562"/>
                      <a:pt x="563" y="561"/>
                    </a:cubicBezTo>
                    <a:cubicBezTo>
                      <a:pt x="563" y="561"/>
                      <a:pt x="562" y="561"/>
                      <a:pt x="562" y="561"/>
                    </a:cubicBezTo>
                    <a:cubicBezTo>
                      <a:pt x="561" y="561"/>
                      <a:pt x="561" y="561"/>
                      <a:pt x="561" y="561"/>
                    </a:cubicBezTo>
                    <a:cubicBezTo>
                      <a:pt x="560" y="561"/>
                      <a:pt x="560" y="561"/>
                      <a:pt x="560" y="561"/>
                    </a:cubicBezTo>
                    <a:cubicBezTo>
                      <a:pt x="561" y="561"/>
                      <a:pt x="561" y="561"/>
                      <a:pt x="561" y="561"/>
                    </a:cubicBezTo>
                    <a:cubicBezTo>
                      <a:pt x="561" y="561"/>
                      <a:pt x="562" y="561"/>
                      <a:pt x="562" y="561"/>
                    </a:cubicBezTo>
                    <a:cubicBezTo>
                      <a:pt x="563" y="561"/>
                      <a:pt x="563" y="561"/>
                      <a:pt x="564" y="561"/>
                    </a:cubicBezTo>
                    <a:cubicBezTo>
                      <a:pt x="564" y="562"/>
                      <a:pt x="564" y="562"/>
                      <a:pt x="564" y="562"/>
                    </a:cubicBezTo>
                    <a:cubicBezTo>
                      <a:pt x="564" y="562"/>
                      <a:pt x="564" y="563"/>
                      <a:pt x="564" y="563"/>
                    </a:cubicBezTo>
                    <a:cubicBezTo>
                      <a:pt x="564" y="563"/>
                      <a:pt x="564" y="563"/>
                      <a:pt x="564" y="563"/>
                    </a:cubicBezTo>
                    <a:cubicBezTo>
                      <a:pt x="564" y="564"/>
                      <a:pt x="564" y="564"/>
                      <a:pt x="564" y="564"/>
                    </a:cubicBezTo>
                    <a:cubicBezTo>
                      <a:pt x="564" y="564"/>
                      <a:pt x="564" y="565"/>
                      <a:pt x="565" y="565"/>
                    </a:cubicBezTo>
                    <a:cubicBezTo>
                      <a:pt x="564" y="565"/>
                      <a:pt x="564" y="565"/>
                      <a:pt x="564" y="565"/>
                    </a:cubicBezTo>
                    <a:cubicBezTo>
                      <a:pt x="564" y="565"/>
                      <a:pt x="564" y="565"/>
                      <a:pt x="564" y="564"/>
                    </a:cubicBezTo>
                    <a:cubicBezTo>
                      <a:pt x="564" y="564"/>
                      <a:pt x="564" y="564"/>
                      <a:pt x="563" y="563"/>
                    </a:cubicBezTo>
                    <a:cubicBezTo>
                      <a:pt x="563" y="563"/>
                      <a:pt x="563" y="563"/>
                      <a:pt x="563" y="563"/>
                    </a:cubicBezTo>
                    <a:cubicBezTo>
                      <a:pt x="563" y="563"/>
                      <a:pt x="562" y="563"/>
                      <a:pt x="562" y="564"/>
                    </a:cubicBezTo>
                    <a:cubicBezTo>
                      <a:pt x="562" y="564"/>
                      <a:pt x="562" y="564"/>
                      <a:pt x="562" y="564"/>
                    </a:cubicBezTo>
                    <a:cubicBezTo>
                      <a:pt x="563" y="564"/>
                      <a:pt x="563" y="564"/>
                      <a:pt x="563" y="565"/>
                    </a:cubicBezTo>
                    <a:cubicBezTo>
                      <a:pt x="563" y="565"/>
                      <a:pt x="563" y="565"/>
                      <a:pt x="563" y="565"/>
                    </a:cubicBezTo>
                    <a:cubicBezTo>
                      <a:pt x="563" y="565"/>
                      <a:pt x="563" y="565"/>
                      <a:pt x="562" y="565"/>
                    </a:cubicBezTo>
                    <a:cubicBezTo>
                      <a:pt x="562" y="565"/>
                      <a:pt x="562" y="565"/>
                      <a:pt x="562" y="564"/>
                    </a:cubicBezTo>
                    <a:cubicBezTo>
                      <a:pt x="562" y="564"/>
                      <a:pt x="562" y="564"/>
                      <a:pt x="562" y="564"/>
                    </a:cubicBezTo>
                    <a:cubicBezTo>
                      <a:pt x="561" y="565"/>
                      <a:pt x="561" y="565"/>
                      <a:pt x="561" y="565"/>
                    </a:cubicBezTo>
                    <a:cubicBezTo>
                      <a:pt x="561" y="565"/>
                      <a:pt x="561" y="565"/>
                      <a:pt x="560" y="565"/>
                    </a:cubicBezTo>
                    <a:cubicBezTo>
                      <a:pt x="560" y="565"/>
                      <a:pt x="560" y="566"/>
                      <a:pt x="560" y="566"/>
                    </a:cubicBezTo>
                    <a:cubicBezTo>
                      <a:pt x="560" y="566"/>
                      <a:pt x="560" y="566"/>
                      <a:pt x="560" y="566"/>
                    </a:cubicBezTo>
                    <a:cubicBezTo>
                      <a:pt x="560" y="566"/>
                      <a:pt x="561" y="567"/>
                      <a:pt x="561" y="567"/>
                    </a:cubicBezTo>
                    <a:cubicBezTo>
                      <a:pt x="561" y="567"/>
                      <a:pt x="561" y="567"/>
                      <a:pt x="561" y="567"/>
                    </a:cubicBezTo>
                    <a:cubicBezTo>
                      <a:pt x="561" y="567"/>
                      <a:pt x="561" y="568"/>
                      <a:pt x="561" y="568"/>
                    </a:cubicBezTo>
                    <a:cubicBezTo>
                      <a:pt x="561" y="568"/>
                      <a:pt x="561" y="568"/>
                      <a:pt x="561" y="568"/>
                    </a:cubicBezTo>
                    <a:cubicBezTo>
                      <a:pt x="561" y="568"/>
                      <a:pt x="561" y="568"/>
                      <a:pt x="561" y="568"/>
                    </a:cubicBezTo>
                    <a:cubicBezTo>
                      <a:pt x="562" y="568"/>
                      <a:pt x="562" y="568"/>
                      <a:pt x="562" y="568"/>
                    </a:cubicBezTo>
                    <a:cubicBezTo>
                      <a:pt x="562" y="568"/>
                      <a:pt x="562" y="568"/>
                      <a:pt x="562" y="568"/>
                    </a:cubicBezTo>
                    <a:cubicBezTo>
                      <a:pt x="562" y="568"/>
                      <a:pt x="562" y="568"/>
                      <a:pt x="563" y="568"/>
                    </a:cubicBezTo>
                    <a:cubicBezTo>
                      <a:pt x="563" y="568"/>
                      <a:pt x="563" y="568"/>
                      <a:pt x="563" y="568"/>
                    </a:cubicBezTo>
                    <a:cubicBezTo>
                      <a:pt x="563" y="568"/>
                      <a:pt x="563" y="568"/>
                      <a:pt x="563" y="568"/>
                    </a:cubicBezTo>
                    <a:cubicBezTo>
                      <a:pt x="563" y="568"/>
                      <a:pt x="563" y="568"/>
                      <a:pt x="563" y="568"/>
                    </a:cubicBezTo>
                    <a:cubicBezTo>
                      <a:pt x="563" y="569"/>
                      <a:pt x="562" y="569"/>
                      <a:pt x="562" y="569"/>
                    </a:cubicBezTo>
                    <a:cubicBezTo>
                      <a:pt x="562" y="569"/>
                      <a:pt x="562" y="569"/>
                      <a:pt x="562" y="569"/>
                    </a:cubicBezTo>
                    <a:cubicBezTo>
                      <a:pt x="563" y="569"/>
                      <a:pt x="563" y="569"/>
                      <a:pt x="563" y="569"/>
                    </a:cubicBezTo>
                    <a:cubicBezTo>
                      <a:pt x="564" y="569"/>
                      <a:pt x="564" y="569"/>
                      <a:pt x="565" y="569"/>
                    </a:cubicBezTo>
                    <a:cubicBezTo>
                      <a:pt x="565" y="569"/>
                      <a:pt x="565" y="569"/>
                      <a:pt x="565" y="569"/>
                    </a:cubicBezTo>
                    <a:cubicBezTo>
                      <a:pt x="565" y="569"/>
                      <a:pt x="565" y="569"/>
                      <a:pt x="565" y="569"/>
                    </a:cubicBezTo>
                    <a:cubicBezTo>
                      <a:pt x="565" y="568"/>
                      <a:pt x="565" y="568"/>
                      <a:pt x="565" y="568"/>
                    </a:cubicBezTo>
                    <a:cubicBezTo>
                      <a:pt x="565" y="568"/>
                      <a:pt x="565" y="568"/>
                      <a:pt x="565" y="567"/>
                    </a:cubicBezTo>
                    <a:cubicBezTo>
                      <a:pt x="565" y="567"/>
                      <a:pt x="565" y="567"/>
                      <a:pt x="565" y="567"/>
                    </a:cubicBezTo>
                    <a:cubicBezTo>
                      <a:pt x="564" y="567"/>
                      <a:pt x="564" y="567"/>
                      <a:pt x="564" y="567"/>
                    </a:cubicBezTo>
                    <a:cubicBezTo>
                      <a:pt x="564" y="567"/>
                      <a:pt x="564" y="567"/>
                      <a:pt x="564" y="567"/>
                    </a:cubicBezTo>
                    <a:cubicBezTo>
                      <a:pt x="564" y="567"/>
                      <a:pt x="564" y="567"/>
                      <a:pt x="564" y="567"/>
                    </a:cubicBezTo>
                    <a:cubicBezTo>
                      <a:pt x="564" y="567"/>
                      <a:pt x="564" y="567"/>
                      <a:pt x="564" y="567"/>
                    </a:cubicBezTo>
                    <a:cubicBezTo>
                      <a:pt x="564" y="566"/>
                      <a:pt x="564" y="566"/>
                      <a:pt x="564" y="566"/>
                    </a:cubicBezTo>
                    <a:cubicBezTo>
                      <a:pt x="564" y="566"/>
                      <a:pt x="564" y="566"/>
                      <a:pt x="564" y="566"/>
                    </a:cubicBezTo>
                    <a:cubicBezTo>
                      <a:pt x="565" y="566"/>
                      <a:pt x="565" y="566"/>
                      <a:pt x="565" y="566"/>
                    </a:cubicBezTo>
                    <a:cubicBezTo>
                      <a:pt x="565" y="566"/>
                      <a:pt x="566" y="566"/>
                      <a:pt x="566" y="566"/>
                    </a:cubicBezTo>
                    <a:cubicBezTo>
                      <a:pt x="566" y="566"/>
                      <a:pt x="566" y="566"/>
                      <a:pt x="566" y="566"/>
                    </a:cubicBezTo>
                    <a:cubicBezTo>
                      <a:pt x="566" y="566"/>
                      <a:pt x="566" y="566"/>
                      <a:pt x="566" y="566"/>
                    </a:cubicBezTo>
                    <a:cubicBezTo>
                      <a:pt x="566" y="566"/>
                      <a:pt x="566" y="566"/>
                      <a:pt x="566" y="566"/>
                    </a:cubicBezTo>
                    <a:cubicBezTo>
                      <a:pt x="567" y="566"/>
                      <a:pt x="567" y="566"/>
                      <a:pt x="567" y="565"/>
                    </a:cubicBezTo>
                    <a:cubicBezTo>
                      <a:pt x="567" y="565"/>
                      <a:pt x="568" y="565"/>
                      <a:pt x="568" y="565"/>
                    </a:cubicBezTo>
                    <a:cubicBezTo>
                      <a:pt x="568" y="565"/>
                      <a:pt x="568" y="565"/>
                      <a:pt x="569" y="565"/>
                    </a:cubicBezTo>
                    <a:cubicBezTo>
                      <a:pt x="569" y="565"/>
                      <a:pt x="569" y="565"/>
                      <a:pt x="569" y="565"/>
                    </a:cubicBezTo>
                    <a:cubicBezTo>
                      <a:pt x="569" y="565"/>
                      <a:pt x="570" y="565"/>
                      <a:pt x="570" y="565"/>
                    </a:cubicBezTo>
                    <a:cubicBezTo>
                      <a:pt x="569" y="565"/>
                      <a:pt x="569" y="566"/>
                      <a:pt x="569" y="566"/>
                    </a:cubicBezTo>
                    <a:cubicBezTo>
                      <a:pt x="569" y="566"/>
                      <a:pt x="569" y="566"/>
                      <a:pt x="569" y="566"/>
                    </a:cubicBezTo>
                    <a:cubicBezTo>
                      <a:pt x="569" y="566"/>
                      <a:pt x="569" y="566"/>
                      <a:pt x="568" y="566"/>
                    </a:cubicBezTo>
                    <a:cubicBezTo>
                      <a:pt x="568" y="566"/>
                      <a:pt x="568" y="566"/>
                      <a:pt x="568" y="566"/>
                    </a:cubicBezTo>
                    <a:cubicBezTo>
                      <a:pt x="568" y="566"/>
                      <a:pt x="568" y="566"/>
                      <a:pt x="567" y="566"/>
                    </a:cubicBezTo>
                    <a:cubicBezTo>
                      <a:pt x="567" y="567"/>
                      <a:pt x="567" y="567"/>
                      <a:pt x="566" y="567"/>
                    </a:cubicBezTo>
                    <a:cubicBezTo>
                      <a:pt x="566" y="567"/>
                      <a:pt x="566" y="567"/>
                      <a:pt x="566" y="568"/>
                    </a:cubicBezTo>
                    <a:cubicBezTo>
                      <a:pt x="566" y="568"/>
                      <a:pt x="566" y="568"/>
                      <a:pt x="566" y="568"/>
                    </a:cubicBezTo>
                    <a:cubicBezTo>
                      <a:pt x="566" y="568"/>
                      <a:pt x="565" y="568"/>
                      <a:pt x="565" y="568"/>
                    </a:cubicBezTo>
                    <a:cubicBezTo>
                      <a:pt x="565" y="568"/>
                      <a:pt x="565" y="568"/>
                      <a:pt x="566" y="569"/>
                    </a:cubicBezTo>
                    <a:cubicBezTo>
                      <a:pt x="565" y="569"/>
                      <a:pt x="565" y="569"/>
                      <a:pt x="565" y="569"/>
                    </a:cubicBezTo>
                    <a:cubicBezTo>
                      <a:pt x="565" y="569"/>
                      <a:pt x="565" y="569"/>
                      <a:pt x="565" y="569"/>
                    </a:cubicBezTo>
                    <a:cubicBezTo>
                      <a:pt x="565" y="569"/>
                      <a:pt x="565" y="570"/>
                      <a:pt x="565" y="570"/>
                    </a:cubicBezTo>
                    <a:cubicBezTo>
                      <a:pt x="565" y="570"/>
                      <a:pt x="566" y="570"/>
                      <a:pt x="566" y="570"/>
                    </a:cubicBezTo>
                    <a:cubicBezTo>
                      <a:pt x="566" y="570"/>
                      <a:pt x="566" y="570"/>
                      <a:pt x="565" y="570"/>
                    </a:cubicBezTo>
                    <a:cubicBezTo>
                      <a:pt x="565" y="570"/>
                      <a:pt x="566" y="570"/>
                      <a:pt x="566" y="570"/>
                    </a:cubicBezTo>
                    <a:cubicBezTo>
                      <a:pt x="566" y="570"/>
                      <a:pt x="566" y="570"/>
                      <a:pt x="567" y="571"/>
                    </a:cubicBezTo>
                    <a:cubicBezTo>
                      <a:pt x="567" y="571"/>
                      <a:pt x="567" y="571"/>
                      <a:pt x="568" y="571"/>
                    </a:cubicBezTo>
                    <a:cubicBezTo>
                      <a:pt x="568" y="571"/>
                      <a:pt x="568" y="571"/>
                      <a:pt x="568" y="571"/>
                    </a:cubicBezTo>
                    <a:cubicBezTo>
                      <a:pt x="568" y="571"/>
                      <a:pt x="568" y="571"/>
                      <a:pt x="568" y="571"/>
                    </a:cubicBezTo>
                    <a:cubicBezTo>
                      <a:pt x="568" y="570"/>
                      <a:pt x="568" y="570"/>
                      <a:pt x="568" y="570"/>
                    </a:cubicBezTo>
                    <a:cubicBezTo>
                      <a:pt x="568" y="570"/>
                      <a:pt x="568" y="570"/>
                      <a:pt x="568" y="569"/>
                    </a:cubicBezTo>
                    <a:cubicBezTo>
                      <a:pt x="568" y="569"/>
                      <a:pt x="569" y="569"/>
                      <a:pt x="569" y="569"/>
                    </a:cubicBezTo>
                    <a:cubicBezTo>
                      <a:pt x="569" y="569"/>
                      <a:pt x="569" y="569"/>
                      <a:pt x="569" y="569"/>
                    </a:cubicBezTo>
                    <a:cubicBezTo>
                      <a:pt x="568" y="569"/>
                      <a:pt x="568" y="569"/>
                      <a:pt x="568" y="568"/>
                    </a:cubicBezTo>
                    <a:cubicBezTo>
                      <a:pt x="568" y="568"/>
                      <a:pt x="569" y="568"/>
                      <a:pt x="569" y="568"/>
                    </a:cubicBezTo>
                    <a:cubicBezTo>
                      <a:pt x="569" y="568"/>
                      <a:pt x="569" y="568"/>
                      <a:pt x="569" y="567"/>
                    </a:cubicBezTo>
                    <a:cubicBezTo>
                      <a:pt x="570" y="567"/>
                      <a:pt x="570" y="567"/>
                      <a:pt x="570" y="566"/>
                    </a:cubicBezTo>
                    <a:cubicBezTo>
                      <a:pt x="570" y="566"/>
                      <a:pt x="570" y="566"/>
                      <a:pt x="570" y="566"/>
                    </a:cubicBezTo>
                    <a:cubicBezTo>
                      <a:pt x="570" y="566"/>
                      <a:pt x="570" y="566"/>
                      <a:pt x="571" y="566"/>
                    </a:cubicBezTo>
                    <a:cubicBezTo>
                      <a:pt x="571" y="566"/>
                      <a:pt x="571" y="566"/>
                      <a:pt x="571" y="566"/>
                    </a:cubicBezTo>
                    <a:cubicBezTo>
                      <a:pt x="571" y="566"/>
                      <a:pt x="571" y="566"/>
                      <a:pt x="572" y="566"/>
                    </a:cubicBezTo>
                    <a:cubicBezTo>
                      <a:pt x="572" y="566"/>
                      <a:pt x="572" y="566"/>
                      <a:pt x="572" y="566"/>
                    </a:cubicBezTo>
                    <a:cubicBezTo>
                      <a:pt x="572" y="566"/>
                      <a:pt x="571" y="567"/>
                      <a:pt x="571" y="567"/>
                    </a:cubicBezTo>
                    <a:cubicBezTo>
                      <a:pt x="571" y="567"/>
                      <a:pt x="571" y="567"/>
                      <a:pt x="571" y="567"/>
                    </a:cubicBezTo>
                    <a:cubicBezTo>
                      <a:pt x="571" y="567"/>
                      <a:pt x="571" y="568"/>
                      <a:pt x="571" y="568"/>
                    </a:cubicBezTo>
                    <a:cubicBezTo>
                      <a:pt x="571" y="568"/>
                      <a:pt x="571" y="568"/>
                      <a:pt x="570" y="569"/>
                    </a:cubicBezTo>
                    <a:cubicBezTo>
                      <a:pt x="570" y="569"/>
                      <a:pt x="571" y="569"/>
                      <a:pt x="571" y="569"/>
                    </a:cubicBezTo>
                    <a:cubicBezTo>
                      <a:pt x="571" y="569"/>
                      <a:pt x="571" y="570"/>
                      <a:pt x="571" y="570"/>
                    </a:cubicBezTo>
                    <a:cubicBezTo>
                      <a:pt x="571" y="570"/>
                      <a:pt x="571" y="570"/>
                      <a:pt x="571" y="570"/>
                    </a:cubicBezTo>
                    <a:cubicBezTo>
                      <a:pt x="570" y="570"/>
                      <a:pt x="570" y="570"/>
                      <a:pt x="570" y="571"/>
                    </a:cubicBezTo>
                    <a:cubicBezTo>
                      <a:pt x="570" y="570"/>
                      <a:pt x="570" y="570"/>
                      <a:pt x="570" y="570"/>
                    </a:cubicBezTo>
                    <a:cubicBezTo>
                      <a:pt x="570" y="570"/>
                      <a:pt x="570" y="570"/>
                      <a:pt x="570" y="570"/>
                    </a:cubicBezTo>
                    <a:cubicBezTo>
                      <a:pt x="570" y="570"/>
                      <a:pt x="570" y="569"/>
                      <a:pt x="570" y="569"/>
                    </a:cubicBezTo>
                    <a:cubicBezTo>
                      <a:pt x="570" y="569"/>
                      <a:pt x="570" y="569"/>
                      <a:pt x="570" y="569"/>
                    </a:cubicBezTo>
                    <a:cubicBezTo>
                      <a:pt x="570" y="569"/>
                      <a:pt x="570" y="569"/>
                      <a:pt x="569" y="569"/>
                    </a:cubicBezTo>
                    <a:cubicBezTo>
                      <a:pt x="569" y="570"/>
                      <a:pt x="569" y="570"/>
                      <a:pt x="569" y="570"/>
                    </a:cubicBezTo>
                    <a:cubicBezTo>
                      <a:pt x="569" y="570"/>
                      <a:pt x="569" y="570"/>
                      <a:pt x="569" y="570"/>
                    </a:cubicBezTo>
                    <a:cubicBezTo>
                      <a:pt x="569" y="570"/>
                      <a:pt x="569" y="570"/>
                      <a:pt x="569" y="570"/>
                    </a:cubicBezTo>
                    <a:cubicBezTo>
                      <a:pt x="569" y="570"/>
                      <a:pt x="569" y="570"/>
                      <a:pt x="568" y="570"/>
                    </a:cubicBezTo>
                    <a:cubicBezTo>
                      <a:pt x="569" y="571"/>
                      <a:pt x="569" y="571"/>
                      <a:pt x="569" y="571"/>
                    </a:cubicBezTo>
                    <a:cubicBezTo>
                      <a:pt x="570" y="571"/>
                      <a:pt x="570" y="571"/>
                      <a:pt x="571" y="572"/>
                    </a:cubicBezTo>
                    <a:cubicBezTo>
                      <a:pt x="571" y="572"/>
                      <a:pt x="571" y="572"/>
                      <a:pt x="572" y="572"/>
                    </a:cubicBezTo>
                    <a:cubicBezTo>
                      <a:pt x="572" y="572"/>
                      <a:pt x="572" y="572"/>
                      <a:pt x="573" y="572"/>
                    </a:cubicBezTo>
                    <a:cubicBezTo>
                      <a:pt x="573" y="572"/>
                      <a:pt x="573" y="572"/>
                      <a:pt x="573" y="572"/>
                    </a:cubicBezTo>
                    <a:cubicBezTo>
                      <a:pt x="573" y="572"/>
                      <a:pt x="573" y="572"/>
                      <a:pt x="574" y="572"/>
                    </a:cubicBezTo>
                    <a:cubicBezTo>
                      <a:pt x="574" y="572"/>
                      <a:pt x="574" y="572"/>
                      <a:pt x="574" y="571"/>
                    </a:cubicBezTo>
                    <a:cubicBezTo>
                      <a:pt x="574" y="571"/>
                      <a:pt x="574" y="571"/>
                      <a:pt x="574" y="571"/>
                    </a:cubicBezTo>
                    <a:cubicBezTo>
                      <a:pt x="574" y="570"/>
                      <a:pt x="574" y="570"/>
                      <a:pt x="574" y="570"/>
                    </a:cubicBezTo>
                    <a:cubicBezTo>
                      <a:pt x="574" y="569"/>
                      <a:pt x="574" y="569"/>
                      <a:pt x="574" y="569"/>
                    </a:cubicBezTo>
                    <a:cubicBezTo>
                      <a:pt x="574" y="569"/>
                      <a:pt x="573" y="569"/>
                      <a:pt x="573" y="568"/>
                    </a:cubicBezTo>
                    <a:cubicBezTo>
                      <a:pt x="573" y="568"/>
                      <a:pt x="573" y="568"/>
                      <a:pt x="573" y="568"/>
                    </a:cubicBezTo>
                    <a:cubicBezTo>
                      <a:pt x="573" y="567"/>
                      <a:pt x="573" y="567"/>
                      <a:pt x="573" y="566"/>
                    </a:cubicBezTo>
                    <a:cubicBezTo>
                      <a:pt x="573" y="566"/>
                      <a:pt x="573" y="566"/>
                      <a:pt x="573" y="566"/>
                    </a:cubicBezTo>
                    <a:cubicBezTo>
                      <a:pt x="573" y="566"/>
                      <a:pt x="573" y="565"/>
                      <a:pt x="573" y="565"/>
                    </a:cubicBezTo>
                    <a:cubicBezTo>
                      <a:pt x="573" y="565"/>
                      <a:pt x="573" y="565"/>
                      <a:pt x="574" y="564"/>
                    </a:cubicBezTo>
                    <a:cubicBezTo>
                      <a:pt x="574" y="564"/>
                      <a:pt x="574" y="564"/>
                      <a:pt x="574" y="563"/>
                    </a:cubicBezTo>
                    <a:cubicBezTo>
                      <a:pt x="575" y="563"/>
                      <a:pt x="575" y="563"/>
                      <a:pt x="575" y="563"/>
                    </a:cubicBezTo>
                    <a:cubicBezTo>
                      <a:pt x="575" y="563"/>
                      <a:pt x="575" y="563"/>
                      <a:pt x="576" y="563"/>
                    </a:cubicBezTo>
                    <a:cubicBezTo>
                      <a:pt x="576" y="563"/>
                      <a:pt x="576" y="563"/>
                      <a:pt x="576" y="562"/>
                    </a:cubicBezTo>
                    <a:cubicBezTo>
                      <a:pt x="576" y="562"/>
                      <a:pt x="576" y="562"/>
                      <a:pt x="576" y="562"/>
                    </a:cubicBezTo>
                    <a:cubicBezTo>
                      <a:pt x="576" y="561"/>
                      <a:pt x="576" y="561"/>
                      <a:pt x="576" y="561"/>
                    </a:cubicBezTo>
                    <a:cubicBezTo>
                      <a:pt x="576" y="561"/>
                      <a:pt x="577" y="561"/>
                      <a:pt x="577" y="561"/>
                    </a:cubicBezTo>
                    <a:cubicBezTo>
                      <a:pt x="577" y="561"/>
                      <a:pt x="578" y="561"/>
                      <a:pt x="578" y="561"/>
                    </a:cubicBezTo>
                    <a:cubicBezTo>
                      <a:pt x="578" y="561"/>
                      <a:pt x="578" y="561"/>
                      <a:pt x="579" y="561"/>
                    </a:cubicBezTo>
                    <a:cubicBezTo>
                      <a:pt x="579" y="561"/>
                      <a:pt x="579" y="561"/>
                      <a:pt x="579" y="561"/>
                    </a:cubicBezTo>
                    <a:cubicBezTo>
                      <a:pt x="579" y="561"/>
                      <a:pt x="579" y="561"/>
                      <a:pt x="580" y="561"/>
                    </a:cubicBezTo>
                    <a:cubicBezTo>
                      <a:pt x="580" y="561"/>
                      <a:pt x="580" y="561"/>
                      <a:pt x="580" y="561"/>
                    </a:cubicBezTo>
                    <a:cubicBezTo>
                      <a:pt x="580" y="561"/>
                      <a:pt x="580" y="560"/>
                      <a:pt x="580" y="560"/>
                    </a:cubicBezTo>
                    <a:cubicBezTo>
                      <a:pt x="580" y="560"/>
                      <a:pt x="579" y="560"/>
                      <a:pt x="579" y="560"/>
                    </a:cubicBezTo>
                    <a:cubicBezTo>
                      <a:pt x="578" y="560"/>
                      <a:pt x="578" y="559"/>
                      <a:pt x="577" y="559"/>
                    </a:cubicBezTo>
                    <a:cubicBezTo>
                      <a:pt x="577" y="559"/>
                      <a:pt x="577" y="559"/>
                      <a:pt x="577" y="559"/>
                    </a:cubicBezTo>
                    <a:cubicBezTo>
                      <a:pt x="577" y="558"/>
                      <a:pt x="576" y="558"/>
                      <a:pt x="576" y="558"/>
                    </a:cubicBezTo>
                    <a:cubicBezTo>
                      <a:pt x="576" y="558"/>
                      <a:pt x="576" y="558"/>
                      <a:pt x="576" y="558"/>
                    </a:cubicBezTo>
                    <a:cubicBezTo>
                      <a:pt x="576" y="558"/>
                      <a:pt x="575" y="558"/>
                      <a:pt x="575" y="558"/>
                    </a:cubicBezTo>
                    <a:cubicBezTo>
                      <a:pt x="575" y="558"/>
                      <a:pt x="576" y="558"/>
                      <a:pt x="576" y="558"/>
                    </a:cubicBezTo>
                    <a:cubicBezTo>
                      <a:pt x="576" y="557"/>
                      <a:pt x="576" y="557"/>
                      <a:pt x="576" y="557"/>
                    </a:cubicBezTo>
                    <a:cubicBezTo>
                      <a:pt x="576" y="557"/>
                      <a:pt x="576" y="557"/>
                      <a:pt x="576" y="557"/>
                    </a:cubicBezTo>
                    <a:cubicBezTo>
                      <a:pt x="576" y="557"/>
                      <a:pt x="575" y="557"/>
                      <a:pt x="575" y="557"/>
                    </a:cubicBezTo>
                    <a:cubicBezTo>
                      <a:pt x="575" y="556"/>
                      <a:pt x="575" y="556"/>
                      <a:pt x="574" y="555"/>
                    </a:cubicBezTo>
                    <a:cubicBezTo>
                      <a:pt x="574" y="555"/>
                      <a:pt x="574" y="554"/>
                      <a:pt x="573" y="554"/>
                    </a:cubicBezTo>
                    <a:cubicBezTo>
                      <a:pt x="573" y="554"/>
                      <a:pt x="573" y="553"/>
                      <a:pt x="573" y="553"/>
                    </a:cubicBezTo>
                    <a:cubicBezTo>
                      <a:pt x="573" y="553"/>
                      <a:pt x="573" y="552"/>
                      <a:pt x="573" y="552"/>
                    </a:cubicBezTo>
                    <a:cubicBezTo>
                      <a:pt x="573" y="551"/>
                      <a:pt x="574" y="551"/>
                      <a:pt x="574" y="551"/>
                    </a:cubicBezTo>
                    <a:cubicBezTo>
                      <a:pt x="574" y="551"/>
                      <a:pt x="574" y="550"/>
                      <a:pt x="574" y="550"/>
                    </a:cubicBezTo>
                    <a:cubicBezTo>
                      <a:pt x="574" y="550"/>
                      <a:pt x="574" y="550"/>
                      <a:pt x="574" y="550"/>
                    </a:cubicBezTo>
                    <a:cubicBezTo>
                      <a:pt x="574" y="550"/>
                      <a:pt x="574" y="550"/>
                      <a:pt x="574" y="549"/>
                    </a:cubicBezTo>
                    <a:cubicBezTo>
                      <a:pt x="574" y="549"/>
                      <a:pt x="573" y="549"/>
                      <a:pt x="573" y="549"/>
                    </a:cubicBezTo>
                    <a:cubicBezTo>
                      <a:pt x="573" y="549"/>
                      <a:pt x="574" y="549"/>
                      <a:pt x="574" y="549"/>
                    </a:cubicBezTo>
                    <a:cubicBezTo>
                      <a:pt x="574" y="549"/>
                      <a:pt x="574" y="549"/>
                      <a:pt x="574" y="550"/>
                    </a:cubicBezTo>
                    <a:cubicBezTo>
                      <a:pt x="575" y="550"/>
                      <a:pt x="575" y="550"/>
                      <a:pt x="575" y="550"/>
                    </a:cubicBezTo>
                    <a:cubicBezTo>
                      <a:pt x="575" y="549"/>
                      <a:pt x="576" y="549"/>
                      <a:pt x="576" y="549"/>
                    </a:cubicBezTo>
                    <a:cubicBezTo>
                      <a:pt x="576" y="549"/>
                      <a:pt x="576" y="548"/>
                      <a:pt x="576" y="548"/>
                    </a:cubicBezTo>
                    <a:cubicBezTo>
                      <a:pt x="576" y="548"/>
                      <a:pt x="576" y="548"/>
                      <a:pt x="576" y="547"/>
                    </a:cubicBezTo>
                    <a:cubicBezTo>
                      <a:pt x="576" y="547"/>
                      <a:pt x="576" y="547"/>
                      <a:pt x="576" y="547"/>
                    </a:cubicBezTo>
                    <a:cubicBezTo>
                      <a:pt x="576" y="546"/>
                      <a:pt x="576" y="546"/>
                      <a:pt x="576" y="546"/>
                    </a:cubicBezTo>
                    <a:cubicBezTo>
                      <a:pt x="576" y="546"/>
                      <a:pt x="576" y="546"/>
                      <a:pt x="575" y="546"/>
                    </a:cubicBezTo>
                    <a:cubicBezTo>
                      <a:pt x="575" y="546"/>
                      <a:pt x="575" y="546"/>
                      <a:pt x="575" y="546"/>
                    </a:cubicBezTo>
                    <a:cubicBezTo>
                      <a:pt x="575" y="546"/>
                      <a:pt x="575" y="546"/>
                      <a:pt x="575" y="545"/>
                    </a:cubicBezTo>
                    <a:cubicBezTo>
                      <a:pt x="575" y="545"/>
                      <a:pt x="575" y="545"/>
                      <a:pt x="576" y="545"/>
                    </a:cubicBezTo>
                    <a:cubicBezTo>
                      <a:pt x="576" y="544"/>
                      <a:pt x="576" y="544"/>
                      <a:pt x="576" y="544"/>
                    </a:cubicBezTo>
                    <a:cubicBezTo>
                      <a:pt x="576" y="544"/>
                      <a:pt x="576" y="543"/>
                      <a:pt x="576" y="543"/>
                    </a:cubicBezTo>
                    <a:cubicBezTo>
                      <a:pt x="576" y="543"/>
                      <a:pt x="576" y="542"/>
                      <a:pt x="577" y="542"/>
                    </a:cubicBezTo>
                    <a:cubicBezTo>
                      <a:pt x="577" y="542"/>
                      <a:pt x="577" y="542"/>
                      <a:pt x="577" y="542"/>
                    </a:cubicBezTo>
                    <a:cubicBezTo>
                      <a:pt x="577" y="541"/>
                      <a:pt x="577" y="541"/>
                      <a:pt x="577" y="541"/>
                    </a:cubicBezTo>
                    <a:cubicBezTo>
                      <a:pt x="578" y="541"/>
                      <a:pt x="578" y="540"/>
                      <a:pt x="578" y="540"/>
                    </a:cubicBezTo>
                    <a:cubicBezTo>
                      <a:pt x="578" y="540"/>
                      <a:pt x="578" y="540"/>
                      <a:pt x="578" y="540"/>
                    </a:cubicBezTo>
                    <a:cubicBezTo>
                      <a:pt x="578" y="540"/>
                      <a:pt x="578" y="539"/>
                      <a:pt x="578" y="539"/>
                    </a:cubicBezTo>
                    <a:cubicBezTo>
                      <a:pt x="578" y="539"/>
                      <a:pt x="579" y="539"/>
                      <a:pt x="579" y="539"/>
                    </a:cubicBezTo>
                    <a:cubicBezTo>
                      <a:pt x="579" y="539"/>
                      <a:pt x="579" y="538"/>
                      <a:pt x="579" y="538"/>
                    </a:cubicBezTo>
                    <a:cubicBezTo>
                      <a:pt x="579" y="538"/>
                      <a:pt x="579" y="538"/>
                      <a:pt x="579" y="538"/>
                    </a:cubicBezTo>
                    <a:cubicBezTo>
                      <a:pt x="579" y="538"/>
                      <a:pt x="579" y="537"/>
                      <a:pt x="579" y="537"/>
                    </a:cubicBezTo>
                    <a:cubicBezTo>
                      <a:pt x="579" y="537"/>
                      <a:pt x="579" y="537"/>
                      <a:pt x="580" y="537"/>
                    </a:cubicBezTo>
                    <a:cubicBezTo>
                      <a:pt x="579" y="537"/>
                      <a:pt x="579" y="537"/>
                      <a:pt x="579" y="536"/>
                    </a:cubicBezTo>
                    <a:cubicBezTo>
                      <a:pt x="579" y="536"/>
                      <a:pt x="578" y="536"/>
                      <a:pt x="578" y="537"/>
                    </a:cubicBezTo>
                    <a:cubicBezTo>
                      <a:pt x="578" y="536"/>
                      <a:pt x="579" y="536"/>
                      <a:pt x="579" y="536"/>
                    </a:cubicBezTo>
                    <a:cubicBezTo>
                      <a:pt x="579" y="536"/>
                      <a:pt x="579" y="535"/>
                      <a:pt x="579" y="535"/>
                    </a:cubicBezTo>
                    <a:cubicBezTo>
                      <a:pt x="578" y="535"/>
                      <a:pt x="578" y="535"/>
                      <a:pt x="578" y="534"/>
                    </a:cubicBezTo>
                    <a:cubicBezTo>
                      <a:pt x="578" y="534"/>
                      <a:pt x="578" y="534"/>
                      <a:pt x="578" y="534"/>
                    </a:cubicBezTo>
                    <a:cubicBezTo>
                      <a:pt x="578" y="534"/>
                      <a:pt x="578" y="534"/>
                      <a:pt x="578" y="534"/>
                    </a:cubicBezTo>
                    <a:cubicBezTo>
                      <a:pt x="578" y="534"/>
                      <a:pt x="578" y="533"/>
                      <a:pt x="578" y="533"/>
                    </a:cubicBezTo>
                    <a:cubicBezTo>
                      <a:pt x="578" y="533"/>
                      <a:pt x="577" y="533"/>
                      <a:pt x="577" y="533"/>
                    </a:cubicBezTo>
                    <a:cubicBezTo>
                      <a:pt x="577" y="533"/>
                      <a:pt x="577" y="533"/>
                      <a:pt x="577" y="534"/>
                    </a:cubicBezTo>
                    <a:cubicBezTo>
                      <a:pt x="577" y="534"/>
                      <a:pt x="576" y="534"/>
                      <a:pt x="576" y="534"/>
                    </a:cubicBezTo>
                    <a:cubicBezTo>
                      <a:pt x="576" y="534"/>
                      <a:pt x="575" y="534"/>
                      <a:pt x="575" y="534"/>
                    </a:cubicBezTo>
                    <a:cubicBezTo>
                      <a:pt x="574" y="534"/>
                      <a:pt x="573" y="533"/>
                      <a:pt x="573" y="533"/>
                    </a:cubicBezTo>
                    <a:cubicBezTo>
                      <a:pt x="572" y="533"/>
                      <a:pt x="572" y="533"/>
                      <a:pt x="571" y="532"/>
                    </a:cubicBezTo>
                    <a:cubicBezTo>
                      <a:pt x="571" y="532"/>
                      <a:pt x="571" y="532"/>
                      <a:pt x="571" y="532"/>
                    </a:cubicBezTo>
                    <a:cubicBezTo>
                      <a:pt x="571" y="532"/>
                      <a:pt x="570" y="532"/>
                      <a:pt x="570" y="532"/>
                    </a:cubicBezTo>
                    <a:cubicBezTo>
                      <a:pt x="570" y="532"/>
                      <a:pt x="569" y="531"/>
                      <a:pt x="569" y="531"/>
                    </a:cubicBezTo>
                    <a:cubicBezTo>
                      <a:pt x="569" y="531"/>
                      <a:pt x="569" y="530"/>
                      <a:pt x="569" y="530"/>
                    </a:cubicBezTo>
                    <a:cubicBezTo>
                      <a:pt x="568" y="530"/>
                      <a:pt x="568" y="530"/>
                      <a:pt x="568" y="530"/>
                    </a:cubicBezTo>
                    <a:cubicBezTo>
                      <a:pt x="568" y="529"/>
                      <a:pt x="568" y="529"/>
                      <a:pt x="568" y="529"/>
                    </a:cubicBezTo>
                    <a:cubicBezTo>
                      <a:pt x="568" y="529"/>
                      <a:pt x="568" y="529"/>
                      <a:pt x="569" y="528"/>
                    </a:cubicBezTo>
                    <a:cubicBezTo>
                      <a:pt x="569" y="528"/>
                      <a:pt x="569" y="528"/>
                      <a:pt x="569" y="528"/>
                    </a:cubicBezTo>
                    <a:cubicBezTo>
                      <a:pt x="569" y="527"/>
                      <a:pt x="569" y="527"/>
                      <a:pt x="569" y="527"/>
                    </a:cubicBezTo>
                    <a:cubicBezTo>
                      <a:pt x="569" y="527"/>
                      <a:pt x="569" y="527"/>
                      <a:pt x="569" y="527"/>
                    </a:cubicBezTo>
                    <a:cubicBezTo>
                      <a:pt x="570" y="526"/>
                      <a:pt x="570" y="526"/>
                      <a:pt x="570" y="526"/>
                    </a:cubicBezTo>
                    <a:cubicBezTo>
                      <a:pt x="570" y="526"/>
                      <a:pt x="571" y="526"/>
                      <a:pt x="571" y="525"/>
                    </a:cubicBezTo>
                    <a:cubicBezTo>
                      <a:pt x="571" y="525"/>
                      <a:pt x="571" y="525"/>
                      <a:pt x="572" y="525"/>
                    </a:cubicBezTo>
                    <a:cubicBezTo>
                      <a:pt x="572" y="524"/>
                      <a:pt x="572" y="524"/>
                      <a:pt x="573" y="524"/>
                    </a:cubicBezTo>
                    <a:cubicBezTo>
                      <a:pt x="573" y="524"/>
                      <a:pt x="573" y="524"/>
                      <a:pt x="573" y="524"/>
                    </a:cubicBezTo>
                    <a:cubicBezTo>
                      <a:pt x="574" y="524"/>
                      <a:pt x="574" y="524"/>
                      <a:pt x="575" y="524"/>
                    </a:cubicBezTo>
                    <a:cubicBezTo>
                      <a:pt x="575" y="523"/>
                      <a:pt x="575" y="523"/>
                      <a:pt x="575" y="523"/>
                    </a:cubicBezTo>
                    <a:cubicBezTo>
                      <a:pt x="575" y="523"/>
                      <a:pt x="574" y="523"/>
                      <a:pt x="574" y="523"/>
                    </a:cubicBezTo>
                    <a:cubicBezTo>
                      <a:pt x="574" y="523"/>
                      <a:pt x="574" y="523"/>
                      <a:pt x="573" y="523"/>
                    </a:cubicBezTo>
                    <a:cubicBezTo>
                      <a:pt x="573" y="523"/>
                      <a:pt x="573" y="523"/>
                      <a:pt x="573" y="523"/>
                    </a:cubicBezTo>
                    <a:cubicBezTo>
                      <a:pt x="573" y="522"/>
                      <a:pt x="573" y="522"/>
                      <a:pt x="573" y="522"/>
                    </a:cubicBezTo>
                    <a:cubicBezTo>
                      <a:pt x="574" y="522"/>
                      <a:pt x="574" y="521"/>
                      <a:pt x="574" y="521"/>
                    </a:cubicBezTo>
                    <a:cubicBezTo>
                      <a:pt x="574" y="521"/>
                      <a:pt x="574" y="521"/>
                      <a:pt x="574" y="521"/>
                    </a:cubicBezTo>
                    <a:cubicBezTo>
                      <a:pt x="574" y="521"/>
                      <a:pt x="574" y="521"/>
                      <a:pt x="575" y="520"/>
                    </a:cubicBezTo>
                    <a:cubicBezTo>
                      <a:pt x="574" y="520"/>
                      <a:pt x="574" y="520"/>
                      <a:pt x="574" y="520"/>
                    </a:cubicBezTo>
                    <a:cubicBezTo>
                      <a:pt x="574" y="520"/>
                      <a:pt x="574" y="520"/>
                      <a:pt x="573" y="519"/>
                    </a:cubicBezTo>
                    <a:cubicBezTo>
                      <a:pt x="573" y="519"/>
                      <a:pt x="573" y="519"/>
                      <a:pt x="573" y="519"/>
                    </a:cubicBezTo>
                    <a:cubicBezTo>
                      <a:pt x="573" y="519"/>
                      <a:pt x="573" y="518"/>
                      <a:pt x="573" y="518"/>
                    </a:cubicBezTo>
                    <a:cubicBezTo>
                      <a:pt x="573" y="518"/>
                      <a:pt x="573" y="518"/>
                      <a:pt x="573" y="518"/>
                    </a:cubicBezTo>
                    <a:cubicBezTo>
                      <a:pt x="573" y="518"/>
                      <a:pt x="573" y="517"/>
                      <a:pt x="572" y="517"/>
                    </a:cubicBezTo>
                    <a:cubicBezTo>
                      <a:pt x="573" y="517"/>
                      <a:pt x="573" y="517"/>
                      <a:pt x="573" y="516"/>
                    </a:cubicBezTo>
                    <a:cubicBezTo>
                      <a:pt x="573" y="516"/>
                      <a:pt x="573" y="516"/>
                      <a:pt x="573" y="516"/>
                    </a:cubicBezTo>
                    <a:cubicBezTo>
                      <a:pt x="573" y="516"/>
                      <a:pt x="573" y="515"/>
                      <a:pt x="573" y="515"/>
                    </a:cubicBezTo>
                    <a:cubicBezTo>
                      <a:pt x="573" y="515"/>
                      <a:pt x="573" y="515"/>
                      <a:pt x="573" y="515"/>
                    </a:cubicBezTo>
                    <a:cubicBezTo>
                      <a:pt x="573" y="515"/>
                      <a:pt x="574" y="514"/>
                      <a:pt x="574" y="514"/>
                    </a:cubicBezTo>
                    <a:cubicBezTo>
                      <a:pt x="575" y="514"/>
                      <a:pt x="575" y="514"/>
                      <a:pt x="575" y="513"/>
                    </a:cubicBezTo>
                    <a:cubicBezTo>
                      <a:pt x="575" y="513"/>
                      <a:pt x="575" y="513"/>
                      <a:pt x="575" y="513"/>
                    </a:cubicBezTo>
                    <a:cubicBezTo>
                      <a:pt x="574" y="513"/>
                      <a:pt x="574" y="513"/>
                      <a:pt x="574" y="513"/>
                    </a:cubicBezTo>
                    <a:cubicBezTo>
                      <a:pt x="573" y="513"/>
                      <a:pt x="573" y="513"/>
                      <a:pt x="573" y="513"/>
                    </a:cubicBezTo>
                    <a:cubicBezTo>
                      <a:pt x="573" y="513"/>
                      <a:pt x="572" y="513"/>
                      <a:pt x="572" y="513"/>
                    </a:cubicBezTo>
                    <a:cubicBezTo>
                      <a:pt x="572" y="512"/>
                      <a:pt x="572" y="512"/>
                      <a:pt x="572" y="512"/>
                    </a:cubicBezTo>
                    <a:cubicBezTo>
                      <a:pt x="573" y="512"/>
                      <a:pt x="573" y="512"/>
                      <a:pt x="573" y="511"/>
                    </a:cubicBezTo>
                    <a:cubicBezTo>
                      <a:pt x="573" y="511"/>
                      <a:pt x="574" y="511"/>
                      <a:pt x="574" y="511"/>
                    </a:cubicBezTo>
                    <a:cubicBezTo>
                      <a:pt x="574" y="511"/>
                      <a:pt x="575" y="511"/>
                      <a:pt x="575" y="511"/>
                    </a:cubicBezTo>
                    <a:cubicBezTo>
                      <a:pt x="575" y="511"/>
                      <a:pt x="575" y="511"/>
                      <a:pt x="575" y="512"/>
                    </a:cubicBezTo>
                    <a:cubicBezTo>
                      <a:pt x="575" y="512"/>
                      <a:pt x="575" y="512"/>
                      <a:pt x="575" y="512"/>
                    </a:cubicBezTo>
                    <a:cubicBezTo>
                      <a:pt x="575" y="512"/>
                      <a:pt x="576" y="512"/>
                      <a:pt x="576" y="513"/>
                    </a:cubicBezTo>
                    <a:cubicBezTo>
                      <a:pt x="576" y="513"/>
                      <a:pt x="576" y="513"/>
                      <a:pt x="576" y="513"/>
                    </a:cubicBezTo>
                    <a:cubicBezTo>
                      <a:pt x="577" y="512"/>
                      <a:pt x="577" y="512"/>
                      <a:pt x="578" y="511"/>
                    </a:cubicBezTo>
                    <a:cubicBezTo>
                      <a:pt x="578" y="511"/>
                      <a:pt x="578" y="511"/>
                      <a:pt x="578" y="511"/>
                    </a:cubicBezTo>
                    <a:cubicBezTo>
                      <a:pt x="578" y="510"/>
                      <a:pt x="577" y="510"/>
                      <a:pt x="577" y="510"/>
                    </a:cubicBezTo>
                    <a:cubicBezTo>
                      <a:pt x="577" y="510"/>
                      <a:pt x="577" y="510"/>
                      <a:pt x="577" y="510"/>
                    </a:cubicBezTo>
                    <a:cubicBezTo>
                      <a:pt x="577" y="509"/>
                      <a:pt x="577" y="509"/>
                      <a:pt x="577" y="509"/>
                    </a:cubicBezTo>
                    <a:cubicBezTo>
                      <a:pt x="577" y="509"/>
                      <a:pt x="577" y="509"/>
                      <a:pt x="577" y="509"/>
                    </a:cubicBezTo>
                    <a:cubicBezTo>
                      <a:pt x="577" y="508"/>
                      <a:pt x="576" y="508"/>
                      <a:pt x="576" y="508"/>
                    </a:cubicBezTo>
                    <a:cubicBezTo>
                      <a:pt x="576" y="508"/>
                      <a:pt x="576" y="508"/>
                      <a:pt x="576" y="508"/>
                    </a:cubicBezTo>
                    <a:cubicBezTo>
                      <a:pt x="575" y="508"/>
                      <a:pt x="575" y="508"/>
                      <a:pt x="575" y="509"/>
                    </a:cubicBezTo>
                    <a:cubicBezTo>
                      <a:pt x="575" y="509"/>
                      <a:pt x="574" y="509"/>
                      <a:pt x="574" y="509"/>
                    </a:cubicBezTo>
                    <a:cubicBezTo>
                      <a:pt x="574" y="509"/>
                      <a:pt x="574" y="509"/>
                      <a:pt x="574" y="509"/>
                    </a:cubicBezTo>
                    <a:cubicBezTo>
                      <a:pt x="574" y="509"/>
                      <a:pt x="574" y="509"/>
                      <a:pt x="574" y="509"/>
                    </a:cubicBezTo>
                    <a:cubicBezTo>
                      <a:pt x="574" y="509"/>
                      <a:pt x="575" y="509"/>
                      <a:pt x="575" y="509"/>
                    </a:cubicBezTo>
                    <a:cubicBezTo>
                      <a:pt x="575" y="509"/>
                      <a:pt x="575" y="510"/>
                      <a:pt x="575" y="510"/>
                    </a:cubicBezTo>
                    <a:cubicBezTo>
                      <a:pt x="574" y="510"/>
                      <a:pt x="574" y="510"/>
                      <a:pt x="574" y="510"/>
                    </a:cubicBezTo>
                    <a:cubicBezTo>
                      <a:pt x="573" y="510"/>
                      <a:pt x="573" y="510"/>
                      <a:pt x="573" y="510"/>
                    </a:cubicBezTo>
                    <a:cubicBezTo>
                      <a:pt x="573" y="510"/>
                      <a:pt x="573" y="510"/>
                      <a:pt x="573" y="510"/>
                    </a:cubicBezTo>
                    <a:cubicBezTo>
                      <a:pt x="573" y="510"/>
                      <a:pt x="574" y="510"/>
                      <a:pt x="574" y="510"/>
                    </a:cubicBezTo>
                    <a:cubicBezTo>
                      <a:pt x="573" y="509"/>
                      <a:pt x="573" y="509"/>
                      <a:pt x="573" y="509"/>
                    </a:cubicBezTo>
                    <a:cubicBezTo>
                      <a:pt x="573" y="510"/>
                      <a:pt x="572" y="510"/>
                      <a:pt x="572" y="510"/>
                    </a:cubicBezTo>
                    <a:cubicBezTo>
                      <a:pt x="572" y="510"/>
                      <a:pt x="571" y="510"/>
                      <a:pt x="571" y="509"/>
                    </a:cubicBezTo>
                    <a:cubicBezTo>
                      <a:pt x="571" y="509"/>
                      <a:pt x="571" y="509"/>
                      <a:pt x="570" y="509"/>
                    </a:cubicBezTo>
                    <a:cubicBezTo>
                      <a:pt x="570" y="508"/>
                      <a:pt x="570" y="508"/>
                      <a:pt x="570" y="507"/>
                    </a:cubicBezTo>
                    <a:cubicBezTo>
                      <a:pt x="570" y="507"/>
                      <a:pt x="570" y="506"/>
                      <a:pt x="569" y="506"/>
                    </a:cubicBezTo>
                    <a:cubicBezTo>
                      <a:pt x="569" y="506"/>
                      <a:pt x="569" y="506"/>
                      <a:pt x="568" y="505"/>
                    </a:cubicBezTo>
                    <a:cubicBezTo>
                      <a:pt x="568" y="505"/>
                      <a:pt x="568" y="505"/>
                      <a:pt x="568" y="504"/>
                    </a:cubicBezTo>
                    <a:cubicBezTo>
                      <a:pt x="568" y="504"/>
                      <a:pt x="569" y="504"/>
                      <a:pt x="569" y="503"/>
                    </a:cubicBezTo>
                    <a:cubicBezTo>
                      <a:pt x="569" y="503"/>
                      <a:pt x="569" y="503"/>
                      <a:pt x="569" y="503"/>
                    </a:cubicBezTo>
                    <a:cubicBezTo>
                      <a:pt x="569" y="503"/>
                      <a:pt x="569" y="503"/>
                      <a:pt x="569" y="504"/>
                    </a:cubicBezTo>
                    <a:cubicBezTo>
                      <a:pt x="569" y="504"/>
                      <a:pt x="569" y="504"/>
                      <a:pt x="570" y="504"/>
                    </a:cubicBezTo>
                    <a:cubicBezTo>
                      <a:pt x="570" y="504"/>
                      <a:pt x="570" y="503"/>
                      <a:pt x="570" y="503"/>
                    </a:cubicBezTo>
                    <a:cubicBezTo>
                      <a:pt x="571" y="503"/>
                      <a:pt x="572" y="503"/>
                      <a:pt x="572" y="503"/>
                    </a:cubicBezTo>
                    <a:cubicBezTo>
                      <a:pt x="573" y="504"/>
                      <a:pt x="573" y="504"/>
                      <a:pt x="574" y="504"/>
                    </a:cubicBezTo>
                    <a:cubicBezTo>
                      <a:pt x="574" y="504"/>
                      <a:pt x="575" y="504"/>
                      <a:pt x="575" y="504"/>
                    </a:cubicBezTo>
                    <a:cubicBezTo>
                      <a:pt x="576" y="504"/>
                      <a:pt x="577" y="504"/>
                      <a:pt x="578" y="504"/>
                    </a:cubicBezTo>
                    <a:cubicBezTo>
                      <a:pt x="578" y="503"/>
                      <a:pt x="578" y="503"/>
                      <a:pt x="579" y="503"/>
                    </a:cubicBezTo>
                    <a:cubicBezTo>
                      <a:pt x="579" y="503"/>
                      <a:pt x="579" y="502"/>
                      <a:pt x="579" y="502"/>
                    </a:cubicBezTo>
                    <a:cubicBezTo>
                      <a:pt x="579" y="502"/>
                      <a:pt x="579" y="502"/>
                      <a:pt x="580" y="502"/>
                    </a:cubicBezTo>
                    <a:cubicBezTo>
                      <a:pt x="580" y="501"/>
                      <a:pt x="580" y="501"/>
                      <a:pt x="580" y="501"/>
                    </a:cubicBezTo>
                    <a:cubicBezTo>
                      <a:pt x="579" y="501"/>
                      <a:pt x="579" y="501"/>
                      <a:pt x="579" y="500"/>
                    </a:cubicBezTo>
                    <a:cubicBezTo>
                      <a:pt x="579" y="500"/>
                      <a:pt x="579" y="500"/>
                      <a:pt x="579" y="500"/>
                    </a:cubicBezTo>
                    <a:cubicBezTo>
                      <a:pt x="579" y="500"/>
                      <a:pt x="579" y="500"/>
                      <a:pt x="580" y="499"/>
                    </a:cubicBezTo>
                    <a:cubicBezTo>
                      <a:pt x="579" y="499"/>
                      <a:pt x="579" y="499"/>
                      <a:pt x="579" y="499"/>
                    </a:cubicBezTo>
                    <a:cubicBezTo>
                      <a:pt x="579" y="499"/>
                      <a:pt x="578" y="499"/>
                      <a:pt x="578" y="499"/>
                    </a:cubicBezTo>
                    <a:cubicBezTo>
                      <a:pt x="578" y="498"/>
                      <a:pt x="578" y="498"/>
                      <a:pt x="578" y="498"/>
                    </a:cubicBezTo>
                    <a:cubicBezTo>
                      <a:pt x="578" y="498"/>
                      <a:pt x="578" y="498"/>
                      <a:pt x="578" y="497"/>
                    </a:cubicBezTo>
                    <a:cubicBezTo>
                      <a:pt x="578" y="497"/>
                      <a:pt x="578" y="497"/>
                      <a:pt x="578" y="497"/>
                    </a:cubicBezTo>
                    <a:cubicBezTo>
                      <a:pt x="578" y="497"/>
                      <a:pt x="578" y="497"/>
                      <a:pt x="579" y="496"/>
                    </a:cubicBezTo>
                    <a:cubicBezTo>
                      <a:pt x="578" y="496"/>
                      <a:pt x="578" y="496"/>
                      <a:pt x="578" y="496"/>
                    </a:cubicBezTo>
                    <a:cubicBezTo>
                      <a:pt x="579" y="496"/>
                      <a:pt x="579" y="496"/>
                      <a:pt x="579" y="496"/>
                    </a:cubicBezTo>
                    <a:cubicBezTo>
                      <a:pt x="579" y="496"/>
                      <a:pt x="579" y="496"/>
                      <a:pt x="579" y="495"/>
                    </a:cubicBezTo>
                    <a:cubicBezTo>
                      <a:pt x="579" y="495"/>
                      <a:pt x="579" y="495"/>
                      <a:pt x="578" y="495"/>
                    </a:cubicBezTo>
                    <a:cubicBezTo>
                      <a:pt x="578" y="495"/>
                      <a:pt x="578" y="495"/>
                      <a:pt x="578" y="495"/>
                    </a:cubicBezTo>
                    <a:cubicBezTo>
                      <a:pt x="578" y="495"/>
                      <a:pt x="578" y="495"/>
                      <a:pt x="578" y="495"/>
                    </a:cubicBezTo>
                    <a:cubicBezTo>
                      <a:pt x="578" y="494"/>
                      <a:pt x="577" y="494"/>
                      <a:pt x="577" y="494"/>
                    </a:cubicBezTo>
                    <a:cubicBezTo>
                      <a:pt x="577" y="494"/>
                      <a:pt x="577" y="493"/>
                      <a:pt x="577" y="493"/>
                    </a:cubicBezTo>
                    <a:cubicBezTo>
                      <a:pt x="577" y="493"/>
                      <a:pt x="577" y="493"/>
                      <a:pt x="577" y="492"/>
                    </a:cubicBezTo>
                    <a:cubicBezTo>
                      <a:pt x="577" y="492"/>
                      <a:pt x="577" y="492"/>
                      <a:pt x="577" y="492"/>
                    </a:cubicBezTo>
                    <a:cubicBezTo>
                      <a:pt x="577" y="492"/>
                      <a:pt x="577" y="492"/>
                      <a:pt x="577" y="492"/>
                    </a:cubicBezTo>
                    <a:cubicBezTo>
                      <a:pt x="577" y="492"/>
                      <a:pt x="577" y="492"/>
                      <a:pt x="577" y="492"/>
                    </a:cubicBezTo>
                    <a:cubicBezTo>
                      <a:pt x="577" y="492"/>
                      <a:pt x="578" y="492"/>
                      <a:pt x="578" y="492"/>
                    </a:cubicBezTo>
                    <a:cubicBezTo>
                      <a:pt x="578" y="492"/>
                      <a:pt x="579" y="492"/>
                      <a:pt x="579" y="492"/>
                    </a:cubicBezTo>
                    <a:cubicBezTo>
                      <a:pt x="579" y="492"/>
                      <a:pt x="580" y="492"/>
                      <a:pt x="580" y="492"/>
                    </a:cubicBezTo>
                    <a:cubicBezTo>
                      <a:pt x="580" y="492"/>
                      <a:pt x="581" y="492"/>
                      <a:pt x="581" y="492"/>
                    </a:cubicBezTo>
                    <a:cubicBezTo>
                      <a:pt x="581" y="492"/>
                      <a:pt x="582" y="492"/>
                      <a:pt x="582" y="492"/>
                    </a:cubicBezTo>
                    <a:cubicBezTo>
                      <a:pt x="583" y="492"/>
                      <a:pt x="583" y="492"/>
                      <a:pt x="584" y="491"/>
                    </a:cubicBezTo>
                    <a:cubicBezTo>
                      <a:pt x="584" y="491"/>
                      <a:pt x="585" y="491"/>
                      <a:pt x="585" y="491"/>
                    </a:cubicBezTo>
                    <a:cubicBezTo>
                      <a:pt x="586" y="491"/>
                      <a:pt x="587" y="490"/>
                      <a:pt x="588" y="490"/>
                    </a:cubicBezTo>
                    <a:cubicBezTo>
                      <a:pt x="589" y="489"/>
                      <a:pt x="590" y="489"/>
                      <a:pt x="591" y="488"/>
                    </a:cubicBezTo>
                    <a:cubicBezTo>
                      <a:pt x="591" y="488"/>
                      <a:pt x="591" y="488"/>
                      <a:pt x="591" y="488"/>
                    </a:cubicBezTo>
                    <a:cubicBezTo>
                      <a:pt x="591" y="488"/>
                      <a:pt x="591" y="488"/>
                      <a:pt x="591" y="488"/>
                    </a:cubicBezTo>
                    <a:cubicBezTo>
                      <a:pt x="592" y="488"/>
                      <a:pt x="592" y="488"/>
                      <a:pt x="593" y="487"/>
                    </a:cubicBezTo>
                    <a:cubicBezTo>
                      <a:pt x="594" y="487"/>
                      <a:pt x="594" y="486"/>
                      <a:pt x="595" y="486"/>
                    </a:cubicBezTo>
                    <a:cubicBezTo>
                      <a:pt x="595" y="485"/>
                      <a:pt x="595" y="485"/>
                      <a:pt x="595" y="485"/>
                    </a:cubicBezTo>
                    <a:cubicBezTo>
                      <a:pt x="595" y="485"/>
                      <a:pt x="595" y="484"/>
                      <a:pt x="595" y="484"/>
                    </a:cubicBezTo>
                    <a:cubicBezTo>
                      <a:pt x="595" y="484"/>
                      <a:pt x="595" y="483"/>
                      <a:pt x="595" y="483"/>
                    </a:cubicBezTo>
                    <a:cubicBezTo>
                      <a:pt x="595" y="483"/>
                      <a:pt x="595" y="483"/>
                      <a:pt x="595" y="483"/>
                    </a:cubicBezTo>
                    <a:cubicBezTo>
                      <a:pt x="595" y="483"/>
                      <a:pt x="595" y="483"/>
                      <a:pt x="595" y="483"/>
                    </a:cubicBezTo>
                    <a:cubicBezTo>
                      <a:pt x="596" y="483"/>
                      <a:pt x="596" y="483"/>
                      <a:pt x="596" y="483"/>
                    </a:cubicBezTo>
                    <a:cubicBezTo>
                      <a:pt x="596" y="482"/>
                      <a:pt x="596" y="482"/>
                      <a:pt x="596" y="481"/>
                    </a:cubicBezTo>
                    <a:cubicBezTo>
                      <a:pt x="596" y="481"/>
                      <a:pt x="596" y="481"/>
                      <a:pt x="596" y="480"/>
                    </a:cubicBezTo>
                    <a:cubicBezTo>
                      <a:pt x="596" y="480"/>
                      <a:pt x="596" y="480"/>
                      <a:pt x="596" y="479"/>
                    </a:cubicBezTo>
                    <a:cubicBezTo>
                      <a:pt x="596" y="479"/>
                      <a:pt x="596" y="478"/>
                      <a:pt x="596" y="478"/>
                    </a:cubicBezTo>
                    <a:cubicBezTo>
                      <a:pt x="596" y="478"/>
                      <a:pt x="596" y="477"/>
                      <a:pt x="596" y="477"/>
                    </a:cubicBezTo>
                    <a:cubicBezTo>
                      <a:pt x="596" y="477"/>
                      <a:pt x="596" y="477"/>
                      <a:pt x="596" y="477"/>
                    </a:cubicBezTo>
                    <a:cubicBezTo>
                      <a:pt x="595" y="477"/>
                      <a:pt x="595" y="478"/>
                      <a:pt x="595" y="478"/>
                    </a:cubicBezTo>
                    <a:cubicBezTo>
                      <a:pt x="595" y="478"/>
                      <a:pt x="595" y="478"/>
                      <a:pt x="594" y="478"/>
                    </a:cubicBezTo>
                    <a:cubicBezTo>
                      <a:pt x="594" y="478"/>
                      <a:pt x="593" y="478"/>
                      <a:pt x="593" y="478"/>
                    </a:cubicBezTo>
                    <a:cubicBezTo>
                      <a:pt x="593" y="477"/>
                      <a:pt x="592" y="477"/>
                      <a:pt x="592" y="477"/>
                    </a:cubicBezTo>
                    <a:cubicBezTo>
                      <a:pt x="592" y="476"/>
                      <a:pt x="592" y="476"/>
                      <a:pt x="592" y="476"/>
                    </a:cubicBezTo>
                    <a:cubicBezTo>
                      <a:pt x="592" y="475"/>
                      <a:pt x="593" y="475"/>
                      <a:pt x="593" y="474"/>
                    </a:cubicBezTo>
                    <a:cubicBezTo>
                      <a:pt x="593" y="474"/>
                      <a:pt x="593" y="474"/>
                      <a:pt x="593" y="473"/>
                    </a:cubicBezTo>
                    <a:cubicBezTo>
                      <a:pt x="593" y="473"/>
                      <a:pt x="592" y="473"/>
                      <a:pt x="592" y="473"/>
                    </a:cubicBezTo>
                    <a:cubicBezTo>
                      <a:pt x="591" y="473"/>
                      <a:pt x="590" y="472"/>
                      <a:pt x="590" y="472"/>
                    </a:cubicBezTo>
                    <a:cubicBezTo>
                      <a:pt x="589" y="472"/>
                      <a:pt x="588" y="472"/>
                      <a:pt x="588" y="472"/>
                    </a:cubicBezTo>
                    <a:cubicBezTo>
                      <a:pt x="587" y="471"/>
                      <a:pt x="586" y="471"/>
                      <a:pt x="586" y="471"/>
                    </a:cubicBezTo>
                    <a:cubicBezTo>
                      <a:pt x="585" y="471"/>
                      <a:pt x="585" y="470"/>
                      <a:pt x="585" y="470"/>
                    </a:cubicBezTo>
                    <a:cubicBezTo>
                      <a:pt x="585" y="470"/>
                      <a:pt x="585" y="470"/>
                      <a:pt x="585" y="470"/>
                    </a:cubicBezTo>
                    <a:cubicBezTo>
                      <a:pt x="585" y="470"/>
                      <a:pt x="585" y="470"/>
                      <a:pt x="585" y="469"/>
                    </a:cubicBezTo>
                    <a:cubicBezTo>
                      <a:pt x="585" y="469"/>
                      <a:pt x="585" y="469"/>
                      <a:pt x="584" y="469"/>
                    </a:cubicBezTo>
                    <a:cubicBezTo>
                      <a:pt x="584" y="469"/>
                      <a:pt x="584" y="469"/>
                      <a:pt x="585" y="469"/>
                    </a:cubicBezTo>
                    <a:cubicBezTo>
                      <a:pt x="584" y="468"/>
                      <a:pt x="584" y="468"/>
                      <a:pt x="584" y="467"/>
                    </a:cubicBezTo>
                    <a:cubicBezTo>
                      <a:pt x="584" y="467"/>
                      <a:pt x="584" y="466"/>
                      <a:pt x="584" y="466"/>
                    </a:cubicBezTo>
                    <a:cubicBezTo>
                      <a:pt x="584" y="466"/>
                      <a:pt x="584" y="466"/>
                      <a:pt x="584" y="466"/>
                    </a:cubicBezTo>
                    <a:cubicBezTo>
                      <a:pt x="584" y="466"/>
                      <a:pt x="584" y="467"/>
                      <a:pt x="584" y="467"/>
                    </a:cubicBezTo>
                    <a:cubicBezTo>
                      <a:pt x="584" y="468"/>
                      <a:pt x="585" y="468"/>
                      <a:pt x="585" y="469"/>
                    </a:cubicBezTo>
                    <a:cubicBezTo>
                      <a:pt x="586" y="469"/>
                      <a:pt x="586" y="469"/>
                      <a:pt x="587" y="470"/>
                    </a:cubicBezTo>
                    <a:cubicBezTo>
                      <a:pt x="587" y="470"/>
                      <a:pt x="587" y="470"/>
                      <a:pt x="587" y="470"/>
                    </a:cubicBezTo>
                    <a:cubicBezTo>
                      <a:pt x="588" y="470"/>
                      <a:pt x="588" y="470"/>
                      <a:pt x="589" y="471"/>
                    </a:cubicBezTo>
                    <a:cubicBezTo>
                      <a:pt x="589" y="471"/>
                      <a:pt x="589" y="471"/>
                      <a:pt x="589" y="471"/>
                    </a:cubicBezTo>
                    <a:cubicBezTo>
                      <a:pt x="590" y="470"/>
                      <a:pt x="590" y="470"/>
                      <a:pt x="591" y="470"/>
                    </a:cubicBezTo>
                    <a:cubicBezTo>
                      <a:pt x="591" y="470"/>
                      <a:pt x="592" y="470"/>
                      <a:pt x="592" y="470"/>
                    </a:cubicBezTo>
                    <a:cubicBezTo>
                      <a:pt x="593" y="470"/>
                      <a:pt x="593" y="470"/>
                      <a:pt x="593" y="470"/>
                    </a:cubicBezTo>
                    <a:cubicBezTo>
                      <a:pt x="594" y="470"/>
                      <a:pt x="594" y="470"/>
                      <a:pt x="594" y="470"/>
                    </a:cubicBezTo>
                    <a:cubicBezTo>
                      <a:pt x="594" y="470"/>
                      <a:pt x="594" y="470"/>
                      <a:pt x="595" y="470"/>
                    </a:cubicBezTo>
                    <a:cubicBezTo>
                      <a:pt x="595" y="470"/>
                      <a:pt x="595" y="470"/>
                      <a:pt x="595" y="470"/>
                    </a:cubicBezTo>
                    <a:cubicBezTo>
                      <a:pt x="595" y="470"/>
                      <a:pt x="595" y="471"/>
                      <a:pt x="595" y="471"/>
                    </a:cubicBezTo>
                    <a:cubicBezTo>
                      <a:pt x="595" y="471"/>
                      <a:pt x="595" y="471"/>
                      <a:pt x="595" y="471"/>
                    </a:cubicBezTo>
                    <a:cubicBezTo>
                      <a:pt x="595" y="471"/>
                      <a:pt x="596" y="471"/>
                      <a:pt x="596" y="471"/>
                    </a:cubicBezTo>
                    <a:cubicBezTo>
                      <a:pt x="596" y="471"/>
                      <a:pt x="596" y="471"/>
                      <a:pt x="597" y="470"/>
                    </a:cubicBezTo>
                    <a:cubicBezTo>
                      <a:pt x="597" y="470"/>
                      <a:pt x="597" y="470"/>
                      <a:pt x="598" y="470"/>
                    </a:cubicBezTo>
                    <a:cubicBezTo>
                      <a:pt x="598" y="470"/>
                      <a:pt x="598" y="470"/>
                      <a:pt x="599" y="470"/>
                    </a:cubicBezTo>
                    <a:cubicBezTo>
                      <a:pt x="599" y="470"/>
                      <a:pt x="599" y="470"/>
                      <a:pt x="599" y="470"/>
                    </a:cubicBezTo>
                    <a:cubicBezTo>
                      <a:pt x="600" y="470"/>
                      <a:pt x="600" y="470"/>
                      <a:pt x="600" y="470"/>
                    </a:cubicBezTo>
                    <a:cubicBezTo>
                      <a:pt x="600" y="470"/>
                      <a:pt x="600" y="470"/>
                      <a:pt x="601" y="470"/>
                    </a:cubicBezTo>
                    <a:cubicBezTo>
                      <a:pt x="601" y="470"/>
                      <a:pt x="601" y="470"/>
                      <a:pt x="601" y="470"/>
                    </a:cubicBezTo>
                    <a:cubicBezTo>
                      <a:pt x="601" y="470"/>
                      <a:pt x="601" y="470"/>
                      <a:pt x="602" y="470"/>
                    </a:cubicBezTo>
                    <a:cubicBezTo>
                      <a:pt x="602" y="470"/>
                      <a:pt x="602" y="469"/>
                      <a:pt x="602" y="469"/>
                    </a:cubicBezTo>
                    <a:cubicBezTo>
                      <a:pt x="602" y="469"/>
                      <a:pt x="602" y="469"/>
                      <a:pt x="602" y="469"/>
                    </a:cubicBezTo>
                    <a:cubicBezTo>
                      <a:pt x="602" y="469"/>
                      <a:pt x="602" y="469"/>
                      <a:pt x="602" y="469"/>
                    </a:cubicBezTo>
                    <a:cubicBezTo>
                      <a:pt x="603" y="469"/>
                      <a:pt x="603" y="469"/>
                      <a:pt x="604" y="468"/>
                    </a:cubicBezTo>
                    <a:cubicBezTo>
                      <a:pt x="604" y="468"/>
                      <a:pt x="604" y="468"/>
                      <a:pt x="605" y="467"/>
                    </a:cubicBezTo>
                    <a:cubicBezTo>
                      <a:pt x="605" y="467"/>
                      <a:pt x="605" y="467"/>
                      <a:pt x="605" y="467"/>
                    </a:cubicBezTo>
                    <a:cubicBezTo>
                      <a:pt x="605" y="467"/>
                      <a:pt x="605" y="467"/>
                      <a:pt x="605" y="467"/>
                    </a:cubicBezTo>
                    <a:cubicBezTo>
                      <a:pt x="605" y="467"/>
                      <a:pt x="605" y="466"/>
                      <a:pt x="605" y="466"/>
                    </a:cubicBezTo>
                    <a:cubicBezTo>
                      <a:pt x="605" y="466"/>
                      <a:pt x="605" y="466"/>
                      <a:pt x="606" y="465"/>
                    </a:cubicBezTo>
                    <a:cubicBezTo>
                      <a:pt x="606" y="465"/>
                      <a:pt x="605" y="465"/>
                      <a:pt x="605" y="464"/>
                    </a:cubicBezTo>
                    <a:cubicBezTo>
                      <a:pt x="606" y="464"/>
                      <a:pt x="606" y="464"/>
                      <a:pt x="606" y="463"/>
                    </a:cubicBezTo>
                    <a:cubicBezTo>
                      <a:pt x="606" y="463"/>
                      <a:pt x="606" y="463"/>
                      <a:pt x="606" y="463"/>
                    </a:cubicBezTo>
                    <a:cubicBezTo>
                      <a:pt x="607" y="463"/>
                      <a:pt x="607" y="462"/>
                      <a:pt x="608" y="462"/>
                    </a:cubicBezTo>
                    <a:cubicBezTo>
                      <a:pt x="608" y="461"/>
                      <a:pt x="608" y="461"/>
                      <a:pt x="608" y="461"/>
                    </a:cubicBezTo>
                    <a:cubicBezTo>
                      <a:pt x="608" y="460"/>
                      <a:pt x="608" y="459"/>
                      <a:pt x="608" y="458"/>
                    </a:cubicBezTo>
                    <a:cubicBezTo>
                      <a:pt x="608" y="457"/>
                      <a:pt x="609" y="457"/>
                      <a:pt x="609" y="456"/>
                    </a:cubicBezTo>
                    <a:cubicBezTo>
                      <a:pt x="609" y="456"/>
                      <a:pt x="609" y="456"/>
                      <a:pt x="609" y="456"/>
                    </a:cubicBezTo>
                    <a:cubicBezTo>
                      <a:pt x="609" y="456"/>
                      <a:pt x="609" y="455"/>
                      <a:pt x="608" y="455"/>
                    </a:cubicBezTo>
                    <a:cubicBezTo>
                      <a:pt x="608" y="455"/>
                      <a:pt x="608" y="455"/>
                      <a:pt x="608" y="455"/>
                    </a:cubicBezTo>
                    <a:cubicBezTo>
                      <a:pt x="608" y="454"/>
                      <a:pt x="608" y="454"/>
                      <a:pt x="608" y="454"/>
                    </a:cubicBezTo>
                    <a:cubicBezTo>
                      <a:pt x="608" y="454"/>
                      <a:pt x="608" y="454"/>
                      <a:pt x="608" y="453"/>
                    </a:cubicBezTo>
                    <a:cubicBezTo>
                      <a:pt x="608" y="453"/>
                      <a:pt x="608" y="453"/>
                      <a:pt x="608" y="453"/>
                    </a:cubicBezTo>
                    <a:cubicBezTo>
                      <a:pt x="609" y="453"/>
                      <a:pt x="609" y="452"/>
                      <a:pt x="609" y="452"/>
                    </a:cubicBezTo>
                    <a:cubicBezTo>
                      <a:pt x="609" y="452"/>
                      <a:pt x="609" y="452"/>
                      <a:pt x="609" y="452"/>
                    </a:cubicBezTo>
                    <a:cubicBezTo>
                      <a:pt x="609" y="452"/>
                      <a:pt x="609" y="452"/>
                      <a:pt x="609" y="452"/>
                    </a:cubicBezTo>
                    <a:cubicBezTo>
                      <a:pt x="610" y="452"/>
                      <a:pt x="610" y="452"/>
                      <a:pt x="610" y="452"/>
                    </a:cubicBezTo>
                    <a:cubicBezTo>
                      <a:pt x="610" y="451"/>
                      <a:pt x="610" y="451"/>
                      <a:pt x="611" y="451"/>
                    </a:cubicBezTo>
                    <a:cubicBezTo>
                      <a:pt x="611" y="451"/>
                      <a:pt x="611" y="450"/>
                      <a:pt x="611" y="450"/>
                    </a:cubicBezTo>
                    <a:cubicBezTo>
                      <a:pt x="611" y="450"/>
                      <a:pt x="611" y="450"/>
                      <a:pt x="611" y="450"/>
                    </a:cubicBezTo>
                    <a:cubicBezTo>
                      <a:pt x="611" y="450"/>
                      <a:pt x="611" y="449"/>
                      <a:pt x="611" y="449"/>
                    </a:cubicBezTo>
                    <a:cubicBezTo>
                      <a:pt x="611" y="449"/>
                      <a:pt x="611" y="449"/>
                      <a:pt x="611" y="449"/>
                    </a:cubicBezTo>
                    <a:cubicBezTo>
                      <a:pt x="611" y="449"/>
                      <a:pt x="611" y="449"/>
                      <a:pt x="611" y="449"/>
                    </a:cubicBezTo>
                    <a:cubicBezTo>
                      <a:pt x="611" y="448"/>
                      <a:pt x="612" y="448"/>
                      <a:pt x="612" y="448"/>
                    </a:cubicBezTo>
                    <a:cubicBezTo>
                      <a:pt x="611" y="448"/>
                      <a:pt x="611" y="447"/>
                      <a:pt x="611" y="447"/>
                    </a:cubicBezTo>
                    <a:cubicBezTo>
                      <a:pt x="611" y="447"/>
                      <a:pt x="611" y="447"/>
                      <a:pt x="611" y="447"/>
                    </a:cubicBezTo>
                    <a:cubicBezTo>
                      <a:pt x="611" y="447"/>
                      <a:pt x="611" y="446"/>
                      <a:pt x="611" y="446"/>
                    </a:cubicBezTo>
                    <a:cubicBezTo>
                      <a:pt x="610" y="446"/>
                      <a:pt x="610" y="446"/>
                      <a:pt x="610" y="446"/>
                    </a:cubicBezTo>
                    <a:cubicBezTo>
                      <a:pt x="610" y="446"/>
                      <a:pt x="610" y="446"/>
                      <a:pt x="611" y="446"/>
                    </a:cubicBezTo>
                    <a:cubicBezTo>
                      <a:pt x="611" y="446"/>
                      <a:pt x="611" y="446"/>
                      <a:pt x="611" y="446"/>
                    </a:cubicBezTo>
                    <a:cubicBezTo>
                      <a:pt x="612" y="447"/>
                      <a:pt x="612" y="447"/>
                      <a:pt x="613" y="447"/>
                    </a:cubicBezTo>
                    <a:cubicBezTo>
                      <a:pt x="613" y="447"/>
                      <a:pt x="613" y="447"/>
                      <a:pt x="613" y="447"/>
                    </a:cubicBezTo>
                    <a:cubicBezTo>
                      <a:pt x="613" y="447"/>
                      <a:pt x="613" y="447"/>
                      <a:pt x="613" y="447"/>
                    </a:cubicBezTo>
                    <a:cubicBezTo>
                      <a:pt x="613" y="447"/>
                      <a:pt x="614" y="447"/>
                      <a:pt x="614" y="447"/>
                    </a:cubicBezTo>
                    <a:cubicBezTo>
                      <a:pt x="614" y="447"/>
                      <a:pt x="614" y="447"/>
                      <a:pt x="614" y="448"/>
                    </a:cubicBezTo>
                    <a:cubicBezTo>
                      <a:pt x="614" y="448"/>
                      <a:pt x="614" y="448"/>
                      <a:pt x="614" y="448"/>
                    </a:cubicBezTo>
                    <a:cubicBezTo>
                      <a:pt x="613" y="448"/>
                      <a:pt x="613" y="449"/>
                      <a:pt x="613" y="449"/>
                    </a:cubicBezTo>
                    <a:cubicBezTo>
                      <a:pt x="613" y="450"/>
                      <a:pt x="613" y="450"/>
                      <a:pt x="613" y="451"/>
                    </a:cubicBezTo>
                    <a:cubicBezTo>
                      <a:pt x="612" y="451"/>
                      <a:pt x="612" y="451"/>
                      <a:pt x="612" y="451"/>
                    </a:cubicBezTo>
                    <a:cubicBezTo>
                      <a:pt x="612" y="451"/>
                      <a:pt x="612" y="452"/>
                      <a:pt x="612" y="452"/>
                    </a:cubicBezTo>
                    <a:cubicBezTo>
                      <a:pt x="612" y="452"/>
                      <a:pt x="612" y="452"/>
                      <a:pt x="611" y="452"/>
                    </a:cubicBezTo>
                    <a:cubicBezTo>
                      <a:pt x="611" y="452"/>
                      <a:pt x="611" y="452"/>
                      <a:pt x="611" y="452"/>
                    </a:cubicBezTo>
                    <a:cubicBezTo>
                      <a:pt x="611" y="453"/>
                      <a:pt x="611" y="453"/>
                      <a:pt x="610" y="453"/>
                    </a:cubicBezTo>
                    <a:cubicBezTo>
                      <a:pt x="610" y="453"/>
                      <a:pt x="610" y="453"/>
                      <a:pt x="610" y="454"/>
                    </a:cubicBezTo>
                    <a:cubicBezTo>
                      <a:pt x="610" y="454"/>
                      <a:pt x="610" y="454"/>
                      <a:pt x="610" y="454"/>
                    </a:cubicBezTo>
                    <a:cubicBezTo>
                      <a:pt x="610" y="454"/>
                      <a:pt x="609" y="454"/>
                      <a:pt x="609" y="454"/>
                    </a:cubicBezTo>
                    <a:cubicBezTo>
                      <a:pt x="609" y="454"/>
                      <a:pt x="609" y="454"/>
                      <a:pt x="609" y="455"/>
                    </a:cubicBezTo>
                    <a:cubicBezTo>
                      <a:pt x="609" y="455"/>
                      <a:pt x="609" y="455"/>
                      <a:pt x="609" y="455"/>
                    </a:cubicBezTo>
                    <a:cubicBezTo>
                      <a:pt x="609" y="455"/>
                      <a:pt x="609" y="455"/>
                      <a:pt x="610" y="455"/>
                    </a:cubicBezTo>
                    <a:cubicBezTo>
                      <a:pt x="611" y="454"/>
                      <a:pt x="611" y="453"/>
                      <a:pt x="612" y="453"/>
                    </a:cubicBezTo>
                    <a:cubicBezTo>
                      <a:pt x="613" y="452"/>
                      <a:pt x="613" y="452"/>
                      <a:pt x="613" y="451"/>
                    </a:cubicBezTo>
                    <a:cubicBezTo>
                      <a:pt x="614" y="450"/>
                      <a:pt x="614" y="449"/>
                      <a:pt x="615" y="448"/>
                    </a:cubicBezTo>
                    <a:cubicBezTo>
                      <a:pt x="615" y="447"/>
                      <a:pt x="615" y="447"/>
                      <a:pt x="615" y="446"/>
                    </a:cubicBezTo>
                    <a:cubicBezTo>
                      <a:pt x="616" y="446"/>
                      <a:pt x="616" y="445"/>
                      <a:pt x="616" y="444"/>
                    </a:cubicBezTo>
                    <a:cubicBezTo>
                      <a:pt x="616" y="443"/>
                      <a:pt x="617" y="442"/>
                      <a:pt x="617" y="441"/>
                    </a:cubicBezTo>
                    <a:cubicBezTo>
                      <a:pt x="618" y="440"/>
                      <a:pt x="618" y="439"/>
                      <a:pt x="619" y="438"/>
                    </a:cubicBezTo>
                    <a:cubicBezTo>
                      <a:pt x="619" y="438"/>
                      <a:pt x="619" y="438"/>
                      <a:pt x="619" y="438"/>
                    </a:cubicBezTo>
                    <a:cubicBezTo>
                      <a:pt x="619" y="438"/>
                      <a:pt x="619" y="438"/>
                      <a:pt x="619" y="438"/>
                    </a:cubicBezTo>
                    <a:cubicBezTo>
                      <a:pt x="619" y="438"/>
                      <a:pt x="619" y="437"/>
                      <a:pt x="619" y="437"/>
                    </a:cubicBezTo>
                    <a:cubicBezTo>
                      <a:pt x="619" y="437"/>
                      <a:pt x="619" y="437"/>
                      <a:pt x="619" y="437"/>
                    </a:cubicBezTo>
                    <a:cubicBezTo>
                      <a:pt x="619" y="437"/>
                      <a:pt x="620" y="436"/>
                      <a:pt x="620" y="436"/>
                    </a:cubicBezTo>
                    <a:cubicBezTo>
                      <a:pt x="620" y="436"/>
                      <a:pt x="620" y="436"/>
                      <a:pt x="620" y="436"/>
                    </a:cubicBezTo>
                    <a:cubicBezTo>
                      <a:pt x="620" y="436"/>
                      <a:pt x="620" y="435"/>
                      <a:pt x="620" y="435"/>
                    </a:cubicBezTo>
                    <a:cubicBezTo>
                      <a:pt x="620" y="435"/>
                      <a:pt x="620" y="435"/>
                      <a:pt x="620" y="435"/>
                    </a:cubicBezTo>
                    <a:cubicBezTo>
                      <a:pt x="620" y="435"/>
                      <a:pt x="620" y="434"/>
                      <a:pt x="620" y="434"/>
                    </a:cubicBezTo>
                    <a:cubicBezTo>
                      <a:pt x="620" y="434"/>
                      <a:pt x="619" y="434"/>
                      <a:pt x="619" y="434"/>
                    </a:cubicBezTo>
                    <a:cubicBezTo>
                      <a:pt x="619" y="434"/>
                      <a:pt x="619" y="434"/>
                      <a:pt x="619" y="434"/>
                    </a:cubicBezTo>
                    <a:cubicBezTo>
                      <a:pt x="619" y="433"/>
                      <a:pt x="619" y="433"/>
                      <a:pt x="618" y="433"/>
                    </a:cubicBezTo>
                    <a:cubicBezTo>
                      <a:pt x="618" y="433"/>
                      <a:pt x="618" y="432"/>
                      <a:pt x="618" y="432"/>
                    </a:cubicBezTo>
                    <a:cubicBezTo>
                      <a:pt x="618" y="432"/>
                      <a:pt x="618" y="432"/>
                      <a:pt x="618" y="432"/>
                    </a:cubicBezTo>
                    <a:cubicBezTo>
                      <a:pt x="618" y="432"/>
                      <a:pt x="618" y="431"/>
                      <a:pt x="618" y="431"/>
                    </a:cubicBezTo>
                    <a:cubicBezTo>
                      <a:pt x="618" y="431"/>
                      <a:pt x="618" y="431"/>
                      <a:pt x="617" y="430"/>
                    </a:cubicBezTo>
                    <a:cubicBezTo>
                      <a:pt x="617" y="430"/>
                      <a:pt x="617" y="430"/>
                      <a:pt x="617" y="429"/>
                    </a:cubicBezTo>
                    <a:cubicBezTo>
                      <a:pt x="617" y="429"/>
                      <a:pt x="617" y="429"/>
                      <a:pt x="617" y="429"/>
                    </a:cubicBezTo>
                    <a:cubicBezTo>
                      <a:pt x="618" y="429"/>
                      <a:pt x="618" y="429"/>
                      <a:pt x="618" y="429"/>
                    </a:cubicBezTo>
                    <a:cubicBezTo>
                      <a:pt x="618" y="428"/>
                      <a:pt x="618" y="428"/>
                      <a:pt x="618" y="428"/>
                    </a:cubicBezTo>
                    <a:cubicBezTo>
                      <a:pt x="618" y="428"/>
                      <a:pt x="617" y="428"/>
                      <a:pt x="617" y="428"/>
                    </a:cubicBezTo>
                    <a:cubicBezTo>
                      <a:pt x="618" y="428"/>
                      <a:pt x="618" y="428"/>
                      <a:pt x="618" y="427"/>
                    </a:cubicBezTo>
                    <a:cubicBezTo>
                      <a:pt x="618" y="427"/>
                      <a:pt x="618" y="427"/>
                      <a:pt x="618" y="427"/>
                    </a:cubicBezTo>
                    <a:cubicBezTo>
                      <a:pt x="618" y="427"/>
                      <a:pt x="617" y="427"/>
                      <a:pt x="617" y="427"/>
                    </a:cubicBezTo>
                    <a:cubicBezTo>
                      <a:pt x="617" y="426"/>
                      <a:pt x="618" y="426"/>
                      <a:pt x="618" y="426"/>
                    </a:cubicBezTo>
                    <a:cubicBezTo>
                      <a:pt x="618" y="426"/>
                      <a:pt x="618" y="426"/>
                      <a:pt x="618" y="425"/>
                    </a:cubicBezTo>
                    <a:cubicBezTo>
                      <a:pt x="619" y="425"/>
                      <a:pt x="619" y="426"/>
                      <a:pt x="619" y="426"/>
                    </a:cubicBezTo>
                    <a:cubicBezTo>
                      <a:pt x="619" y="425"/>
                      <a:pt x="620" y="425"/>
                      <a:pt x="620" y="424"/>
                    </a:cubicBezTo>
                    <a:cubicBezTo>
                      <a:pt x="620" y="424"/>
                      <a:pt x="621" y="424"/>
                      <a:pt x="621" y="424"/>
                    </a:cubicBezTo>
                    <a:cubicBezTo>
                      <a:pt x="621" y="424"/>
                      <a:pt x="621" y="423"/>
                      <a:pt x="621" y="423"/>
                    </a:cubicBezTo>
                    <a:cubicBezTo>
                      <a:pt x="621" y="423"/>
                      <a:pt x="621" y="423"/>
                      <a:pt x="622" y="422"/>
                    </a:cubicBezTo>
                    <a:cubicBezTo>
                      <a:pt x="622" y="422"/>
                      <a:pt x="623" y="422"/>
                      <a:pt x="623" y="421"/>
                    </a:cubicBezTo>
                    <a:cubicBezTo>
                      <a:pt x="624" y="421"/>
                      <a:pt x="624" y="420"/>
                      <a:pt x="625" y="419"/>
                    </a:cubicBezTo>
                    <a:cubicBezTo>
                      <a:pt x="625" y="419"/>
                      <a:pt x="626" y="419"/>
                      <a:pt x="626" y="419"/>
                    </a:cubicBezTo>
                    <a:cubicBezTo>
                      <a:pt x="626" y="419"/>
                      <a:pt x="627" y="418"/>
                      <a:pt x="627" y="418"/>
                    </a:cubicBezTo>
                    <a:cubicBezTo>
                      <a:pt x="627" y="418"/>
                      <a:pt x="628" y="418"/>
                      <a:pt x="628" y="417"/>
                    </a:cubicBezTo>
                    <a:cubicBezTo>
                      <a:pt x="628" y="417"/>
                      <a:pt x="628" y="417"/>
                      <a:pt x="629" y="417"/>
                    </a:cubicBezTo>
                    <a:cubicBezTo>
                      <a:pt x="629" y="417"/>
                      <a:pt x="629" y="417"/>
                      <a:pt x="629" y="418"/>
                    </a:cubicBezTo>
                    <a:cubicBezTo>
                      <a:pt x="630" y="418"/>
                      <a:pt x="630" y="418"/>
                      <a:pt x="630" y="418"/>
                    </a:cubicBezTo>
                    <a:cubicBezTo>
                      <a:pt x="630" y="417"/>
                      <a:pt x="630" y="417"/>
                      <a:pt x="630" y="417"/>
                    </a:cubicBezTo>
                    <a:cubicBezTo>
                      <a:pt x="630" y="417"/>
                      <a:pt x="630" y="416"/>
                      <a:pt x="631" y="416"/>
                    </a:cubicBezTo>
                    <a:cubicBezTo>
                      <a:pt x="631" y="416"/>
                      <a:pt x="632" y="415"/>
                      <a:pt x="632" y="415"/>
                    </a:cubicBezTo>
                    <a:cubicBezTo>
                      <a:pt x="633" y="415"/>
                      <a:pt x="633" y="414"/>
                      <a:pt x="633" y="414"/>
                    </a:cubicBezTo>
                    <a:cubicBezTo>
                      <a:pt x="633" y="414"/>
                      <a:pt x="633" y="414"/>
                      <a:pt x="633" y="414"/>
                    </a:cubicBezTo>
                    <a:cubicBezTo>
                      <a:pt x="633" y="414"/>
                      <a:pt x="633" y="414"/>
                      <a:pt x="633" y="414"/>
                    </a:cubicBezTo>
                    <a:cubicBezTo>
                      <a:pt x="632" y="414"/>
                      <a:pt x="632" y="414"/>
                      <a:pt x="632" y="414"/>
                    </a:cubicBezTo>
                    <a:cubicBezTo>
                      <a:pt x="632" y="414"/>
                      <a:pt x="632" y="414"/>
                      <a:pt x="632" y="413"/>
                    </a:cubicBezTo>
                    <a:cubicBezTo>
                      <a:pt x="632" y="413"/>
                      <a:pt x="632" y="413"/>
                      <a:pt x="632" y="413"/>
                    </a:cubicBezTo>
                    <a:cubicBezTo>
                      <a:pt x="633" y="413"/>
                      <a:pt x="633" y="413"/>
                      <a:pt x="633" y="412"/>
                    </a:cubicBezTo>
                    <a:cubicBezTo>
                      <a:pt x="633" y="413"/>
                      <a:pt x="634" y="413"/>
                      <a:pt x="634" y="413"/>
                    </a:cubicBezTo>
                    <a:cubicBezTo>
                      <a:pt x="634" y="412"/>
                      <a:pt x="634" y="412"/>
                      <a:pt x="635" y="412"/>
                    </a:cubicBezTo>
                    <a:cubicBezTo>
                      <a:pt x="635" y="412"/>
                      <a:pt x="635" y="412"/>
                      <a:pt x="635" y="412"/>
                    </a:cubicBezTo>
                    <a:cubicBezTo>
                      <a:pt x="635" y="412"/>
                      <a:pt x="636" y="412"/>
                      <a:pt x="636" y="412"/>
                    </a:cubicBezTo>
                    <a:cubicBezTo>
                      <a:pt x="636" y="412"/>
                      <a:pt x="636" y="412"/>
                      <a:pt x="636" y="412"/>
                    </a:cubicBezTo>
                    <a:cubicBezTo>
                      <a:pt x="636" y="412"/>
                      <a:pt x="635" y="413"/>
                      <a:pt x="635" y="413"/>
                    </a:cubicBezTo>
                    <a:cubicBezTo>
                      <a:pt x="635" y="413"/>
                      <a:pt x="634" y="413"/>
                      <a:pt x="634" y="413"/>
                    </a:cubicBezTo>
                    <a:cubicBezTo>
                      <a:pt x="634" y="413"/>
                      <a:pt x="634" y="413"/>
                      <a:pt x="634" y="413"/>
                    </a:cubicBezTo>
                    <a:cubicBezTo>
                      <a:pt x="634" y="413"/>
                      <a:pt x="634" y="414"/>
                      <a:pt x="634" y="414"/>
                    </a:cubicBezTo>
                    <a:cubicBezTo>
                      <a:pt x="635" y="413"/>
                      <a:pt x="635" y="413"/>
                      <a:pt x="636" y="413"/>
                    </a:cubicBezTo>
                    <a:cubicBezTo>
                      <a:pt x="636" y="412"/>
                      <a:pt x="637" y="412"/>
                      <a:pt x="638" y="412"/>
                    </a:cubicBezTo>
                    <a:cubicBezTo>
                      <a:pt x="638" y="412"/>
                      <a:pt x="638" y="412"/>
                      <a:pt x="638" y="412"/>
                    </a:cubicBezTo>
                    <a:cubicBezTo>
                      <a:pt x="638" y="411"/>
                      <a:pt x="638" y="411"/>
                      <a:pt x="638" y="411"/>
                    </a:cubicBezTo>
                    <a:cubicBezTo>
                      <a:pt x="638" y="411"/>
                      <a:pt x="638" y="411"/>
                      <a:pt x="639" y="411"/>
                    </a:cubicBezTo>
                    <a:cubicBezTo>
                      <a:pt x="639" y="411"/>
                      <a:pt x="638" y="411"/>
                      <a:pt x="638" y="412"/>
                    </a:cubicBezTo>
                    <a:cubicBezTo>
                      <a:pt x="638" y="412"/>
                      <a:pt x="639" y="412"/>
                      <a:pt x="639" y="412"/>
                    </a:cubicBezTo>
                    <a:cubicBezTo>
                      <a:pt x="639" y="412"/>
                      <a:pt x="640" y="412"/>
                      <a:pt x="640" y="412"/>
                    </a:cubicBezTo>
                    <a:cubicBezTo>
                      <a:pt x="640" y="412"/>
                      <a:pt x="640" y="412"/>
                      <a:pt x="641" y="412"/>
                    </a:cubicBezTo>
                    <a:cubicBezTo>
                      <a:pt x="641" y="412"/>
                      <a:pt x="642" y="412"/>
                      <a:pt x="642" y="412"/>
                    </a:cubicBezTo>
                    <a:cubicBezTo>
                      <a:pt x="642" y="411"/>
                      <a:pt x="643" y="411"/>
                      <a:pt x="643" y="411"/>
                    </a:cubicBezTo>
                    <a:cubicBezTo>
                      <a:pt x="644" y="411"/>
                      <a:pt x="644" y="411"/>
                      <a:pt x="644" y="411"/>
                    </a:cubicBezTo>
                    <a:cubicBezTo>
                      <a:pt x="644" y="411"/>
                      <a:pt x="644" y="411"/>
                      <a:pt x="644" y="410"/>
                    </a:cubicBezTo>
                    <a:cubicBezTo>
                      <a:pt x="644" y="410"/>
                      <a:pt x="644" y="410"/>
                      <a:pt x="644" y="410"/>
                    </a:cubicBezTo>
                    <a:cubicBezTo>
                      <a:pt x="644" y="410"/>
                      <a:pt x="644" y="410"/>
                      <a:pt x="644" y="410"/>
                    </a:cubicBezTo>
                    <a:cubicBezTo>
                      <a:pt x="645" y="409"/>
                      <a:pt x="645" y="409"/>
                      <a:pt x="646" y="408"/>
                    </a:cubicBezTo>
                    <a:cubicBezTo>
                      <a:pt x="646" y="408"/>
                      <a:pt x="647" y="408"/>
                      <a:pt x="648" y="408"/>
                    </a:cubicBezTo>
                    <a:cubicBezTo>
                      <a:pt x="648" y="408"/>
                      <a:pt x="648" y="407"/>
                      <a:pt x="648" y="407"/>
                    </a:cubicBezTo>
                    <a:cubicBezTo>
                      <a:pt x="648" y="407"/>
                      <a:pt x="649" y="407"/>
                      <a:pt x="649" y="407"/>
                    </a:cubicBezTo>
                    <a:cubicBezTo>
                      <a:pt x="648" y="407"/>
                      <a:pt x="648" y="407"/>
                      <a:pt x="648" y="406"/>
                    </a:cubicBezTo>
                    <a:cubicBezTo>
                      <a:pt x="648" y="406"/>
                      <a:pt x="648" y="406"/>
                      <a:pt x="647" y="405"/>
                    </a:cubicBezTo>
                    <a:cubicBezTo>
                      <a:pt x="647" y="405"/>
                      <a:pt x="648" y="404"/>
                      <a:pt x="648" y="404"/>
                    </a:cubicBezTo>
                    <a:cubicBezTo>
                      <a:pt x="648" y="404"/>
                      <a:pt x="648" y="404"/>
                      <a:pt x="648" y="403"/>
                    </a:cubicBezTo>
                    <a:cubicBezTo>
                      <a:pt x="648" y="403"/>
                      <a:pt x="648" y="403"/>
                      <a:pt x="648" y="403"/>
                    </a:cubicBezTo>
                    <a:cubicBezTo>
                      <a:pt x="648" y="403"/>
                      <a:pt x="648" y="402"/>
                      <a:pt x="649" y="402"/>
                    </a:cubicBezTo>
                    <a:cubicBezTo>
                      <a:pt x="649" y="402"/>
                      <a:pt x="649" y="402"/>
                      <a:pt x="649" y="402"/>
                    </a:cubicBezTo>
                    <a:cubicBezTo>
                      <a:pt x="649" y="402"/>
                      <a:pt x="649" y="401"/>
                      <a:pt x="649" y="401"/>
                    </a:cubicBezTo>
                    <a:cubicBezTo>
                      <a:pt x="649" y="401"/>
                      <a:pt x="649" y="401"/>
                      <a:pt x="649" y="401"/>
                    </a:cubicBezTo>
                    <a:cubicBezTo>
                      <a:pt x="649" y="400"/>
                      <a:pt x="650" y="400"/>
                      <a:pt x="650" y="399"/>
                    </a:cubicBezTo>
                    <a:cubicBezTo>
                      <a:pt x="651" y="399"/>
                      <a:pt x="651" y="398"/>
                      <a:pt x="652" y="397"/>
                    </a:cubicBezTo>
                    <a:cubicBezTo>
                      <a:pt x="652" y="397"/>
                      <a:pt x="652" y="397"/>
                      <a:pt x="652" y="397"/>
                    </a:cubicBezTo>
                    <a:cubicBezTo>
                      <a:pt x="651" y="396"/>
                      <a:pt x="651" y="395"/>
                      <a:pt x="651" y="394"/>
                    </a:cubicBezTo>
                    <a:cubicBezTo>
                      <a:pt x="651" y="394"/>
                      <a:pt x="651" y="394"/>
                      <a:pt x="650" y="394"/>
                    </a:cubicBezTo>
                    <a:cubicBezTo>
                      <a:pt x="651" y="393"/>
                      <a:pt x="651" y="393"/>
                      <a:pt x="651" y="392"/>
                    </a:cubicBezTo>
                    <a:cubicBezTo>
                      <a:pt x="651" y="392"/>
                      <a:pt x="651" y="392"/>
                      <a:pt x="651" y="392"/>
                    </a:cubicBezTo>
                    <a:cubicBezTo>
                      <a:pt x="651" y="392"/>
                      <a:pt x="651" y="391"/>
                      <a:pt x="651" y="391"/>
                    </a:cubicBezTo>
                    <a:cubicBezTo>
                      <a:pt x="652" y="391"/>
                      <a:pt x="652" y="391"/>
                      <a:pt x="652" y="390"/>
                    </a:cubicBezTo>
                    <a:cubicBezTo>
                      <a:pt x="653" y="390"/>
                      <a:pt x="653" y="390"/>
                      <a:pt x="653" y="390"/>
                    </a:cubicBezTo>
                    <a:cubicBezTo>
                      <a:pt x="652" y="389"/>
                      <a:pt x="652" y="389"/>
                      <a:pt x="652" y="388"/>
                    </a:cubicBezTo>
                    <a:cubicBezTo>
                      <a:pt x="652" y="388"/>
                      <a:pt x="652" y="387"/>
                      <a:pt x="653" y="387"/>
                    </a:cubicBezTo>
                    <a:cubicBezTo>
                      <a:pt x="652" y="386"/>
                      <a:pt x="652" y="386"/>
                      <a:pt x="652" y="385"/>
                    </a:cubicBezTo>
                    <a:cubicBezTo>
                      <a:pt x="652" y="385"/>
                      <a:pt x="652" y="385"/>
                      <a:pt x="652" y="384"/>
                    </a:cubicBezTo>
                    <a:cubicBezTo>
                      <a:pt x="652" y="384"/>
                      <a:pt x="652" y="384"/>
                      <a:pt x="652" y="384"/>
                    </a:cubicBezTo>
                    <a:cubicBezTo>
                      <a:pt x="652" y="383"/>
                      <a:pt x="652" y="383"/>
                      <a:pt x="652" y="383"/>
                    </a:cubicBezTo>
                    <a:cubicBezTo>
                      <a:pt x="652" y="381"/>
                      <a:pt x="652" y="379"/>
                      <a:pt x="651" y="378"/>
                    </a:cubicBezTo>
                    <a:cubicBezTo>
                      <a:pt x="651" y="377"/>
                      <a:pt x="651" y="377"/>
                      <a:pt x="651" y="377"/>
                    </a:cubicBezTo>
                    <a:cubicBezTo>
                      <a:pt x="651" y="376"/>
                      <a:pt x="651" y="376"/>
                      <a:pt x="651" y="376"/>
                    </a:cubicBezTo>
                    <a:cubicBezTo>
                      <a:pt x="651" y="376"/>
                      <a:pt x="651" y="376"/>
                      <a:pt x="651" y="375"/>
                    </a:cubicBezTo>
                    <a:cubicBezTo>
                      <a:pt x="651" y="375"/>
                      <a:pt x="651" y="376"/>
                      <a:pt x="651" y="376"/>
                    </a:cubicBezTo>
                    <a:cubicBezTo>
                      <a:pt x="651" y="376"/>
                      <a:pt x="650" y="375"/>
                      <a:pt x="650" y="375"/>
                    </a:cubicBezTo>
                    <a:cubicBezTo>
                      <a:pt x="650" y="375"/>
                      <a:pt x="650" y="375"/>
                      <a:pt x="650" y="375"/>
                    </a:cubicBezTo>
                    <a:cubicBezTo>
                      <a:pt x="650" y="375"/>
                      <a:pt x="650" y="374"/>
                      <a:pt x="651" y="374"/>
                    </a:cubicBezTo>
                    <a:cubicBezTo>
                      <a:pt x="650" y="374"/>
                      <a:pt x="650" y="374"/>
                      <a:pt x="650" y="373"/>
                    </a:cubicBezTo>
                    <a:cubicBezTo>
                      <a:pt x="650" y="373"/>
                      <a:pt x="650" y="373"/>
                      <a:pt x="650" y="373"/>
                    </a:cubicBezTo>
                    <a:cubicBezTo>
                      <a:pt x="651" y="373"/>
                      <a:pt x="651" y="373"/>
                      <a:pt x="651" y="372"/>
                    </a:cubicBezTo>
                    <a:cubicBezTo>
                      <a:pt x="651" y="372"/>
                      <a:pt x="651" y="372"/>
                      <a:pt x="651" y="372"/>
                    </a:cubicBezTo>
                    <a:cubicBezTo>
                      <a:pt x="651" y="371"/>
                      <a:pt x="650" y="371"/>
                      <a:pt x="650" y="371"/>
                    </a:cubicBezTo>
                    <a:cubicBezTo>
                      <a:pt x="650" y="371"/>
                      <a:pt x="649" y="371"/>
                      <a:pt x="649" y="371"/>
                    </a:cubicBezTo>
                    <a:cubicBezTo>
                      <a:pt x="649" y="371"/>
                      <a:pt x="649" y="370"/>
                      <a:pt x="649" y="370"/>
                    </a:cubicBezTo>
                    <a:cubicBezTo>
                      <a:pt x="649" y="370"/>
                      <a:pt x="649" y="370"/>
                      <a:pt x="649" y="370"/>
                    </a:cubicBezTo>
                    <a:cubicBezTo>
                      <a:pt x="649" y="370"/>
                      <a:pt x="649" y="370"/>
                      <a:pt x="650" y="370"/>
                    </a:cubicBezTo>
                    <a:cubicBezTo>
                      <a:pt x="650" y="371"/>
                      <a:pt x="650" y="371"/>
                      <a:pt x="650" y="371"/>
                    </a:cubicBezTo>
                    <a:cubicBezTo>
                      <a:pt x="651" y="371"/>
                      <a:pt x="651" y="371"/>
                      <a:pt x="651" y="371"/>
                    </a:cubicBezTo>
                    <a:cubicBezTo>
                      <a:pt x="651" y="370"/>
                      <a:pt x="651" y="370"/>
                      <a:pt x="651" y="370"/>
                    </a:cubicBezTo>
                    <a:cubicBezTo>
                      <a:pt x="651" y="370"/>
                      <a:pt x="652" y="370"/>
                      <a:pt x="652" y="370"/>
                    </a:cubicBezTo>
                    <a:cubicBezTo>
                      <a:pt x="652" y="370"/>
                      <a:pt x="652" y="370"/>
                      <a:pt x="652" y="370"/>
                    </a:cubicBezTo>
                    <a:cubicBezTo>
                      <a:pt x="652" y="370"/>
                      <a:pt x="653" y="370"/>
                      <a:pt x="653" y="370"/>
                    </a:cubicBezTo>
                    <a:cubicBezTo>
                      <a:pt x="653" y="371"/>
                      <a:pt x="652" y="371"/>
                      <a:pt x="652" y="371"/>
                    </a:cubicBezTo>
                    <a:cubicBezTo>
                      <a:pt x="652" y="371"/>
                      <a:pt x="652" y="371"/>
                      <a:pt x="652" y="372"/>
                    </a:cubicBezTo>
                    <a:cubicBezTo>
                      <a:pt x="652" y="372"/>
                      <a:pt x="652" y="372"/>
                      <a:pt x="652" y="372"/>
                    </a:cubicBezTo>
                    <a:cubicBezTo>
                      <a:pt x="652" y="372"/>
                      <a:pt x="652" y="372"/>
                      <a:pt x="652" y="372"/>
                    </a:cubicBezTo>
                    <a:cubicBezTo>
                      <a:pt x="652" y="372"/>
                      <a:pt x="653" y="371"/>
                      <a:pt x="653" y="371"/>
                    </a:cubicBezTo>
                    <a:cubicBezTo>
                      <a:pt x="653" y="371"/>
                      <a:pt x="654" y="371"/>
                      <a:pt x="654" y="371"/>
                    </a:cubicBezTo>
                    <a:cubicBezTo>
                      <a:pt x="654" y="370"/>
                      <a:pt x="655" y="369"/>
                      <a:pt x="655" y="368"/>
                    </a:cubicBezTo>
                    <a:cubicBezTo>
                      <a:pt x="655" y="368"/>
                      <a:pt x="656" y="367"/>
                      <a:pt x="656" y="367"/>
                    </a:cubicBezTo>
                    <a:cubicBezTo>
                      <a:pt x="656" y="367"/>
                      <a:pt x="656" y="366"/>
                      <a:pt x="656" y="366"/>
                    </a:cubicBezTo>
                    <a:cubicBezTo>
                      <a:pt x="656" y="366"/>
                      <a:pt x="656" y="366"/>
                      <a:pt x="656" y="366"/>
                    </a:cubicBezTo>
                    <a:cubicBezTo>
                      <a:pt x="657" y="365"/>
                      <a:pt x="657" y="365"/>
                      <a:pt x="657" y="364"/>
                    </a:cubicBezTo>
                    <a:cubicBezTo>
                      <a:pt x="657" y="364"/>
                      <a:pt x="657" y="363"/>
                      <a:pt x="657" y="363"/>
                    </a:cubicBezTo>
                    <a:cubicBezTo>
                      <a:pt x="658" y="362"/>
                      <a:pt x="659" y="362"/>
                      <a:pt x="660" y="361"/>
                    </a:cubicBezTo>
                    <a:cubicBezTo>
                      <a:pt x="660" y="361"/>
                      <a:pt x="660" y="361"/>
                      <a:pt x="660" y="361"/>
                    </a:cubicBezTo>
                    <a:cubicBezTo>
                      <a:pt x="660" y="361"/>
                      <a:pt x="660" y="361"/>
                      <a:pt x="661" y="360"/>
                    </a:cubicBezTo>
                    <a:cubicBezTo>
                      <a:pt x="661" y="360"/>
                      <a:pt x="661" y="360"/>
                      <a:pt x="661" y="360"/>
                    </a:cubicBezTo>
                    <a:cubicBezTo>
                      <a:pt x="662" y="359"/>
                      <a:pt x="662" y="359"/>
                      <a:pt x="663" y="358"/>
                    </a:cubicBezTo>
                    <a:cubicBezTo>
                      <a:pt x="664" y="357"/>
                      <a:pt x="664" y="356"/>
                      <a:pt x="665" y="356"/>
                    </a:cubicBezTo>
                    <a:cubicBezTo>
                      <a:pt x="665" y="356"/>
                      <a:pt x="665" y="355"/>
                      <a:pt x="665" y="355"/>
                    </a:cubicBezTo>
                    <a:cubicBezTo>
                      <a:pt x="665" y="354"/>
                      <a:pt x="666" y="354"/>
                      <a:pt x="666" y="353"/>
                    </a:cubicBezTo>
                    <a:cubicBezTo>
                      <a:pt x="666" y="353"/>
                      <a:pt x="666" y="352"/>
                      <a:pt x="666" y="352"/>
                    </a:cubicBezTo>
                    <a:cubicBezTo>
                      <a:pt x="666" y="352"/>
                      <a:pt x="666" y="352"/>
                      <a:pt x="667" y="351"/>
                    </a:cubicBezTo>
                    <a:cubicBezTo>
                      <a:pt x="667" y="351"/>
                      <a:pt x="666" y="351"/>
                      <a:pt x="666" y="351"/>
                    </a:cubicBezTo>
                    <a:cubicBezTo>
                      <a:pt x="666" y="351"/>
                      <a:pt x="666" y="350"/>
                      <a:pt x="666" y="350"/>
                    </a:cubicBezTo>
                    <a:cubicBezTo>
                      <a:pt x="666" y="350"/>
                      <a:pt x="666" y="350"/>
                      <a:pt x="666" y="349"/>
                    </a:cubicBezTo>
                    <a:cubicBezTo>
                      <a:pt x="666" y="349"/>
                      <a:pt x="666" y="349"/>
                      <a:pt x="666" y="3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252" name="Freeform 1193"/>
              <p:cNvSpPr>
                <a:spLocks/>
              </p:cNvSpPr>
              <p:nvPr/>
            </p:nvSpPr>
            <p:spPr bwMode="auto">
              <a:xfrm>
                <a:off x="1872" y="2808"/>
                <a:ext cx="2" cy="2"/>
              </a:xfrm>
              <a:custGeom>
                <a:avLst/>
                <a:gdLst>
                  <a:gd name="T0" fmla="*/ 0 w 1"/>
                  <a:gd name="T1" fmla="*/ 1 h 1"/>
                  <a:gd name="T2" fmla="*/ 0 w 1"/>
                  <a:gd name="T3" fmla="*/ 1 h 1"/>
                  <a:gd name="T4" fmla="*/ 1 w 1"/>
                  <a:gd name="T5" fmla="*/ 1 h 1"/>
                  <a:gd name="T6" fmla="*/ 1 w 1"/>
                  <a:gd name="T7" fmla="*/ 1 h 1"/>
                  <a:gd name="T8" fmla="*/ 1 w 1"/>
                  <a:gd name="T9" fmla="*/ 1 h 1"/>
                  <a:gd name="T10" fmla="*/ 0 w 1"/>
                  <a:gd name="T11" fmla="*/ 0 h 1"/>
                  <a:gd name="T12" fmla="*/ 0 w 1"/>
                  <a:gd name="T13" fmla="*/ 1 h 1"/>
                </a:gdLst>
                <a:ahLst/>
                <a:cxnLst>
                  <a:cxn ang="0">
                    <a:pos x="T0" y="T1"/>
                  </a:cxn>
                  <a:cxn ang="0">
                    <a:pos x="T2" y="T3"/>
                  </a:cxn>
                  <a:cxn ang="0">
                    <a:pos x="T4" y="T5"/>
                  </a:cxn>
                  <a:cxn ang="0">
                    <a:pos x="T6" y="T7"/>
                  </a:cxn>
                  <a:cxn ang="0">
                    <a:pos x="T8" y="T9"/>
                  </a:cxn>
                  <a:cxn ang="0">
                    <a:pos x="T10" y="T11"/>
                  </a:cxn>
                  <a:cxn ang="0">
                    <a:pos x="T12" y="T13"/>
                  </a:cxn>
                </a:cxnLst>
                <a:rect l="0" t="0" r="r" b="b"/>
                <a:pathLst>
                  <a:path w="1" h="1">
                    <a:moveTo>
                      <a:pt x="0" y="1"/>
                    </a:moveTo>
                    <a:cubicBezTo>
                      <a:pt x="0" y="1"/>
                      <a:pt x="0" y="1"/>
                      <a:pt x="0" y="1"/>
                    </a:cubicBezTo>
                    <a:cubicBezTo>
                      <a:pt x="1" y="1"/>
                      <a:pt x="1" y="1"/>
                      <a:pt x="1" y="1"/>
                    </a:cubicBezTo>
                    <a:cubicBezTo>
                      <a:pt x="1" y="1"/>
                      <a:pt x="1" y="1"/>
                      <a:pt x="1" y="1"/>
                    </a:cubicBezTo>
                    <a:cubicBezTo>
                      <a:pt x="1" y="1"/>
                      <a:pt x="1" y="1"/>
                      <a:pt x="1" y="1"/>
                    </a:cubicBezTo>
                    <a:cubicBezTo>
                      <a:pt x="1" y="1"/>
                      <a:pt x="0" y="1"/>
                      <a:pt x="0" y="0"/>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253" name="Freeform 1194"/>
              <p:cNvSpPr>
                <a:spLocks/>
              </p:cNvSpPr>
              <p:nvPr/>
            </p:nvSpPr>
            <p:spPr bwMode="auto">
              <a:xfrm>
                <a:off x="1645" y="2741"/>
                <a:ext cx="4" cy="3"/>
              </a:xfrm>
              <a:custGeom>
                <a:avLst/>
                <a:gdLst>
                  <a:gd name="T0" fmla="*/ 0 w 2"/>
                  <a:gd name="T1" fmla="*/ 1 h 1"/>
                  <a:gd name="T2" fmla="*/ 1 w 2"/>
                  <a:gd name="T3" fmla="*/ 1 h 1"/>
                  <a:gd name="T4" fmla="*/ 1 w 2"/>
                  <a:gd name="T5" fmla="*/ 1 h 1"/>
                  <a:gd name="T6" fmla="*/ 2 w 2"/>
                  <a:gd name="T7" fmla="*/ 1 h 1"/>
                  <a:gd name="T8" fmla="*/ 2 w 2"/>
                  <a:gd name="T9" fmla="*/ 1 h 1"/>
                  <a:gd name="T10" fmla="*/ 1 w 2"/>
                  <a:gd name="T11" fmla="*/ 0 h 1"/>
                  <a:gd name="T12" fmla="*/ 0 w 2"/>
                  <a:gd name="T13" fmla="*/ 1 h 1"/>
                </a:gdLst>
                <a:ahLst/>
                <a:cxnLst>
                  <a:cxn ang="0">
                    <a:pos x="T0" y="T1"/>
                  </a:cxn>
                  <a:cxn ang="0">
                    <a:pos x="T2" y="T3"/>
                  </a:cxn>
                  <a:cxn ang="0">
                    <a:pos x="T4" y="T5"/>
                  </a:cxn>
                  <a:cxn ang="0">
                    <a:pos x="T6" y="T7"/>
                  </a:cxn>
                  <a:cxn ang="0">
                    <a:pos x="T8" y="T9"/>
                  </a:cxn>
                  <a:cxn ang="0">
                    <a:pos x="T10" y="T11"/>
                  </a:cxn>
                  <a:cxn ang="0">
                    <a:pos x="T12" y="T13"/>
                  </a:cxn>
                </a:cxnLst>
                <a:rect l="0" t="0" r="r" b="b"/>
                <a:pathLst>
                  <a:path w="2" h="1">
                    <a:moveTo>
                      <a:pt x="0" y="1"/>
                    </a:moveTo>
                    <a:cubicBezTo>
                      <a:pt x="0" y="1"/>
                      <a:pt x="0" y="1"/>
                      <a:pt x="1" y="1"/>
                    </a:cubicBezTo>
                    <a:cubicBezTo>
                      <a:pt x="1" y="1"/>
                      <a:pt x="1" y="1"/>
                      <a:pt x="1" y="1"/>
                    </a:cubicBezTo>
                    <a:cubicBezTo>
                      <a:pt x="1" y="1"/>
                      <a:pt x="2" y="1"/>
                      <a:pt x="2" y="1"/>
                    </a:cubicBezTo>
                    <a:cubicBezTo>
                      <a:pt x="2" y="1"/>
                      <a:pt x="2" y="1"/>
                      <a:pt x="2" y="1"/>
                    </a:cubicBezTo>
                    <a:cubicBezTo>
                      <a:pt x="2" y="1"/>
                      <a:pt x="1" y="0"/>
                      <a:pt x="1" y="0"/>
                    </a:cubicBezTo>
                    <a:cubicBezTo>
                      <a:pt x="1" y="0"/>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254" name="Freeform 1195"/>
              <p:cNvSpPr>
                <a:spLocks/>
              </p:cNvSpPr>
              <p:nvPr/>
            </p:nvSpPr>
            <p:spPr bwMode="auto">
              <a:xfrm>
                <a:off x="1626" y="2744"/>
                <a:ext cx="5" cy="2"/>
              </a:xfrm>
              <a:custGeom>
                <a:avLst/>
                <a:gdLst>
                  <a:gd name="T0" fmla="*/ 0 w 2"/>
                  <a:gd name="T1" fmla="*/ 0 h 1"/>
                  <a:gd name="T2" fmla="*/ 1 w 2"/>
                  <a:gd name="T3" fmla="*/ 1 h 1"/>
                  <a:gd name="T4" fmla="*/ 2 w 2"/>
                  <a:gd name="T5" fmla="*/ 1 h 1"/>
                  <a:gd name="T6" fmla="*/ 1 w 2"/>
                  <a:gd name="T7" fmla="*/ 0 h 1"/>
                  <a:gd name="T8" fmla="*/ 0 w 2"/>
                  <a:gd name="T9" fmla="*/ 0 h 1"/>
                </a:gdLst>
                <a:ahLst/>
                <a:cxnLst>
                  <a:cxn ang="0">
                    <a:pos x="T0" y="T1"/>
                  </a:cxn>
                  <a:cxn ang="0">
                    <a:pos x="T2" y="T3"/>
                  </a:cxn>
                  <a:cxn ang="0">
                    <a:pos x="T4" y="T5"/>
                  </a:cxn>
                  <a:cxn ang="0">
                    <a:pos x="T6" y="T7"/>
                  </a:cxn>
                  <a:cxn ang="0">
                    <a:pos x="T8" y="T9"/>
                  </a:cxn>
                </a:cxnLst>
                <a:rect l="0" t="0" r="r" b="b"/>
                <a:pathLst>
                  <a:path w="2" h="1">
                    <a:moveTo>
                      <a:pt x="0" y="0"/>
                    </a:moveTo>
                    <a:cubicBezTo>
                      <a:pt x="0" y="0"/>
                      <a:pt x="0" y="1"/>
                      <a:pt x="1" y="1"/>
                    </a:cubicBezTo>
                    <a:cubicBezTo>
                      <a:pt x="1" y="1"/>
                      <a:pt x="1" y="1"/>
                      <a:pt x="2" y="1"/>
                    </a:cubicBezTo>
                    <a:cubicBezTo>
                      <a:pt x="1" y="0"/>
                      <a:pt x="1" y="0"/>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255" name="Freeform 1196"/>
              <p:cNvSpPr>
                <a:spLocks/>
              </p:cNvSpPr>
              <p:nvPr/>
            </p:nvSpPr>
            <p:spPr bwMode="auto">
              <a:xfrm>
                <a:off x="1694" y="2741"/>
                <a:ext cx="8" cy="3"/>
              </a:xfrm>
              <a:custGeom>
                <a:avLst/>
                <a:gdLst>
                  <a:gd name="T0" fmla="*/ 1 w 3"/>
                  <a:gd name="T1" fmla="*/ 1 h 1"/>
                  <a:gd name="T2" fmla="*/ 2 w 3"/>
                  <a:gd name="T3" fmla="*/ 1 h 1"/>
                  <a:gd name="T4" fmla="*/ 3 w 3"/>
                  <a:gd name="T5" fmla="*/ 0 h 1"/>
                  <a:gd name="T6" fmla="*/ 3 w 3"/>
                  <a:gd name="T7" fmla="*/ 0 h 1"/>
                  <a:gd name="T8" fmla="*/ 1 w 3"/>
                  <a:gd name="T9" fmla="*/ 1 h 1"/>
                  <a:gd name="T10" fmla="*/ 1 w 3"/>
                  <a:gd name="T11" fmla="*/ 1 h 1"/>
                  <a:gd name="T12" fmla="*/ 0 w 3"/>
                  <a:gd name="T13" fmla="*/ 1 h 1"/>
                  <a:gd name="T14" fmla="*/ 0 w 3"/>
                  <a:gd name="T15" fmla="*/ 1 h 1"/>
                  <a:gd name="T16" fmla="*/ 1 w 3"/>
                  <a:gd name="T17" fmla="*/ 1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
                    <a:moveTo>
                      <a:pt x="1" y="1"/>
                    </a:moveTo>
                    <a:cubicBezTo>
                      <a:pt x="2" y="1"/>
                      <a:pt x="2" y="1"/>
                      <a:pt x="2" y="1"/>
                    </a:cubicBezTo>
                    <a:cubicBezTo>
                      <a:pt x="3" y="1"/>
                      <a:pt x="3" y="0"/>
                      <a:pt x="3" y="0"/>
                    </a:cubicBezTo>
                    <a:cubicBezTo>
                      <a:pt x="3" y="0"/>
                      <a:pt x="3" y="0"/>
                      <a:pt x="3" y="0"/>
                    </a:cubicBezTo>
                    <a:cubicBezTo>
                      <a:pt x="2" y="0"/>
                      <a:pt x="2" y="1"/>
                      <a:pt x="1" y="1"/>
                    </a:cubicBezTo>
                    <a:cubicBezTo>
                      <a:pt x="1" y="1"/>
                      <a:pt x="1" y="1"/>
                      <a:pt x="1" y="1"/>
                    </a:cubicBezTo>
                    <a:cubicBezTo>
                      <a:pt x="0" y="1"/>
                      <a:pt x="0" y="1"/>
                      <a:pt x="0" y="1"/>
                    </a:cubicBezTo>
                    <a:cubicBezTo>
                      <a:pt x="0" y="1"/>
                      <a:pt x="0" y="1"/>
                      <a:pt x="0" y="1"/>
                    </a:cubicBezTo>
                    <a:cubicBezTo>
                      <a:pt x="1" y="1"/>
                      <a:pt x="1"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256" name="Freeform 1197"/>
              <p:cNvSpPr>
                <a:spLocks/>
              </p:cNvSpPr>
              <p:nvPr/>
            </p:nvSpPr>
            <p:spPr bwMode="auto">
              <a:xfrm>
                <a:off x="1635" y="2744"/>
                <a:ext cx="7" cy="2"/>
              </a:xfrm>
              <a:custGeom>
                <a:avLst/>
                <a:gdLst>
                  <a:gd name="T0" fmla="*/ 1 w 3"/>
                  <a:gd name="T1" fmla="*/ 0 h 1"/>
                  <a:gd name="T2" fmla="*/ 0 w 3"/>
                  <a:gd name="T3" fmla="*/ 0 h 1"/>
                  <a:gd name="T4" fmla="*/ 1 w 3"/>
                  <a:gd name="T5" fmla="*/ 1 h 1"/>
                  <a:gd name="T6" fmla="*/ 2 w 3"/>
                  <a:gd name="T7" fmla="*/ 1 h 1"/>
                  <a:gd name="T8" fmla="*/ 3 w 3"/>
                  <a:gd name="T9" fmla="*/ 0 h 1"/>
                  <a:gd name="T10" fmla="*/ 2 w 3"/>
                  <a:gd name="T11" fmla="*/ 1 h 1"/>
                  <a:gd name="T12" fmla="*/ 1 w 3"/>
                  <a:gd name="T13" fmla="*/ 0 h 1"/>
                </a:gdLst>
                <a:ahLst/>
                <a:cxnLst>
                  <a:cxn ang="0">
                    <a:pos x="T0" y="T1"/>
                  </a:cxn>
                  <a:cxn ang="0">
                    <a:pos x="T2" y="T3"/>
                  </a:cxn>
                  <a:cxn ang="0">
                    <a:pos x="T4" y="T5"/>
                  </a:cxn>
                  <a:cxn ang="0">
                    <a:pos x="T6" y="T7"/>
                  </a:cxn>
                  <a:cxn ang="0">
                    <a:pos x="T8" y="T9"/>
                  </a:cxn>
                  <a:cxn ang="0">
                    <a:pos x="T10" y="T11"/>
                  </a:cxn>
                  <a:cxn ang="0">
                    <a:pos x="T12" y="T13"/>
                  </a:cxn>
                </a:cxnLst>
                <a:rect l="0" t="0" r="r" b="b"/>
                <a:pathLst>
                  <a:path w="3" h="1">
                    <a:moveTo>
                      <a:pt x="1" y="0"/>
                    </a:moveTo>
                    <a:cubicBezTo>
                      <a:pt x="1" y="0"/>
                      <a:pt x="1" y="0"/>
                      <a:pt x="0" y="0"/>
                    </a:cubicBezTo>
                    <a:cubicBezTo>
                      <a:pt x="1" y="1"/>
                      <a:pt x="1" y="1"/>
                      <a:pt x="1" y="1"/>
                    </a:cubicBezTo>
                    <a:cubicBezTo>
                      <a:pt x="1" y="1"/>
                      <a:pt x="2" y="1"/>
                      <a:pt x="2" y="1"/>
                    </a:cubicBezTo>
                    <a:cubicBezTo>
                      <a:pt x="2" y="1"/>
                      <a:pt x="3" y="1"/>
                      <a:pt x="3" y="0"/>
                    </a:cubicBezTo>
                    <a:cubicBezTo>
                      <a:pt x="2" y="1"/>
                      <a:pt x="2" y="1"/>
                      <a:pt x="2" y="1"/>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257" name="Freeform 1198"/>
              <p:cNvSpPr>
                <a:spLocks/>
              </p:cNvSpPr>
              <p:nvPr/>
            </p:nvSpPr>
            <p:spPr bwMode="auto">
              <a:xfrm>
                <a:off x="1543" y="2907"/>
                <a:ext cx="5" cy="5"/>
              </a:xfrm>
              <a:custGeom>
                <a:avLst/>
                <a:gdLst>
                  <a:gd name="T0" fmla="*/ 1 w 2"/>
                  <a:gd name="T1" fmla="*/ 0 h 2"/>
                  <a:gd name="T2" fmla="*/ 1 w 2"/>
                  <a:gd name="T3" fmla="*/ 1 h 2"/>
                  <a:gd name="T4" fmla="*/ 0 w 2"/>
                  <a:gd name="T5" fmla="*/ 2 h 2"/>
                  <a:gd name="T6" fmla="*/ 1 w 2"/>
                  <a:gd name="T7" fmla="*/ 2 h 2"/>
                  <a:gd name="T8" fmla="*/ 1 w 2"/>
                  <a:gd name="T9" fmla="*/ 2 h 2"/>
                  <a:gd name="T10" fmla="*/ 1 w 2"/>
                  <a:gd name="T11" fmla="*/ 2 h 2"/>
                  <a:gd name="T12" fmla="*/ 2 w 2"/>
                  <a:gd name="T13" fmla="*/ 1 h 2"/>
                  <a:gd name="T14" fmla="*/ 1 w 2"/>
                  <a:gd name="T15" fmla="*/ 1 h 2"/>
                  <a:gd name="T16" fmla="*/ 2 w 2"/>
                  <a:gd name="T17" fmla="*/ 0 h 2"/>
                  <a:gd name="T18" fmla="*/ 1 w 2"/>
                  <a:gd name="T19"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2">
                    <a:moveTo>
                      <a:pt x="1" y="0"/>
                    </a:moveTo>
                    <a:cubicBezTo>
                      <a:pt x="1" y="0"/>
                      <a:pt x="1" y="1"/>
                      <a:pt x="1" y="1"/>
                    </a:cubicBezTo>
                    <a:cubicBezTo>
                      <a:pt x="1" y="1"/>
                      <a:pt x="1" y="1"/>
                      <a:pt x="0" y="2"/>
                    </a:cubicBezTo>
                    <a:cubicBezTo>
                      <a:pt x="0" y="2"/>
                      <a:pt x="0" y="2"/>
                      <a:pt x="1" y="2"/>
                    </a:cubicBezTo>
                    <a:cubicBezTo>
                      <a:pt x="1" y="2"/>
                      <a:pt x="1" y="2"/>
                      <a:pt x="1" y="2"/>
                    </a:cubicBezTo>
                    <a:cubicBezTo>
                      <a:pt x="1" y="2"/>
                      <a:pt x="1" y="2"/>
                      <a:pt x="1" y="2"/>
                    </a:cubicBezTo>
                    <a:cubicBezTo>
                      <a:pt x="1" y="2"/>
                      <a:pt x="2" y="1"/>
                      <a:pt x="2" y="1"/>
                    </a:cubicBezTo>
                    <a:cubicBezTo>
                      <a:pt x="2" y="1"/>
                      <a:pt x="1" y="1"/>
                      <a:pt x="1" y="1"/>
                    </a:cubicBezTo>
                    <a:cubicBezTo>
                      <a:pt x="1" y="1"/>
                      <a:pt x="1" y="0"/>
                      <a:pt x="2"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258" name="Freeform 1199"/>
              <p:cNvSpPr>
                <a:spLocks/>
              </p:cNvSpPr>
              <p:nvPr/>
            </p:nvSpPr>
            <p:spPr bwMode="auto">
              <a:xfrm>
                <a:off x="1758" y="3279"/>
                <a:ext cx="5" cy="5"/>
              </a:xfrm>
              <a:custGeom>
                <a:avLst/>
                <a:gdLst>
                  <a:gd name="T0" fmla="*/ 1 w 2"/>
                  <a:gd name="T1" fmla="*/ 2 h 2"/>
                  <a:gd name="T2" fmla="*/ 1 w 2"/>
                  <a:gd name="T3" fmla="*/ 1 h 2"/>
                  <a:gd name="T4" fmla="*/ 2 w 2"/>
                  <a:gd name="T5" fmla="*/ 1 h 2"/>
                  <a:gd name="T6" fmla="*/ 2 w 2"/>
                  <a:gd name="T7" fmla="*/ 0 h 2"/>
                  <a:gd name="T8" fmla="*/ 1 w 2"/>
                  <a:gd name="T9" fmla="*/ 1 h 2"/>
                  <a:gd name="T10" fmla="*/ 0 w 2"/>
                  <a:gd name="T11" fmla="*/ 1 h 2"/>
                  <a:gd name="T12" fmla="*/ 1 w 2"/>
                  <a:gd name="T13" fmla="*/ 2 h 2"/>
                </a:gdLst>
                <a:ahLst/>
                <a:cxnLst>
                  <a:cxn ang="0">
                    <a:pos x="T0" y="T1"/>
                  </a:cxn>
                  <a:cxn ang="0">
                    <a:pos x="T2" y="T3"/>
                  </a:cxn>
                  <a:cxn ang="0">
                    <a:pos x="T4" y="T5"/>
                  </a:cxn>
                  <a:cxn ang="0">
                    <a:pos x="T6" y="T7"/>
                  </a:cxn>
                  <a:cxn ang="0">
                    <a:pos x="T8" y="T9"/>
                  </a:cxn>
                  <a:cxn ang="0">
                    <a:pos x="T10" y="T11"/>
                  </a:cxn>
                  <a:cxn ang="0">
                    <a:pos x="T12" y="T13"/>
                  </a:cxn>
                </a:cxnLst>
                <a:rect l="0" t="0" r="r" b="b"/>
                <a:pathLst>
                  <a:path w="2" h="2">
                    <a:moveTo>
                      <a:pt x="1" y="2"/>
                    </a:moveTo>
                    <a:cubicBezTo>
                      <a:pt x="1" y="1"/>
                      <a:pt x="1" y="1"/>
                      <a:pt x="1" y="1"/>
                    </a:cubicBezTo>
                    <a:cubicBezTo>
                      <a:pt x="1" y="1"/>
                      <a:pt x="2" y="1"/>
                      <a:pt x="2" y="1"/>
                    </a:cubicBezTo>
                    <a:cubicBezTo>
                      <a:pt x="2" y="1"/>
                      <a:pt x="2" y="1"/>
                      <a:pt x="2" y="0"/>
                    </a:cubicBezTo>
                    <a:cubicBezTo>
                      <a:pt x="2" y="1"/>
                      <a:pt x="1" y="1"/>
                      <a:pt x="1" y="1"/>
                    </a:cubicBezTo>
                    <a:cubicBezTo>
                      <a:pt x="0" y="1"/>
                      <a:pt x="0" y="1"/>
                      <a:pt x="0" y="1"/>
                    </a:cubicBezTo>
                    <a:cubicBezTo>
                      <a:pt x="0" y="1"/>
                      <a:pt x="1" y="2"/>
                      <a:pt x="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259" name="Freeform 1200"/>
              <p:cNvSpPr>
                <a:spLocks/>
              </p:cNvSpPr>
              <p:nvPr/>
            </p:nvSpPr>
            <p:spPr bwMode="auto">
              <a:xfrm>
                <a:off x="1773" y="3329"/>
                <a:ext cx="4" cy="4"/>
              </a:xfrm>
              <a:custGeom>
                <a:avLst/>
                <a:gdLst>
                  <a:gd name="T0" fmla="*/ 1 w 2"/>
                  <a:gd name="T1" fmla="*/ 2 h 2"/>
                  <a:gd name="T2" fmla="*/ 1 w 2"/>
                  <a:gd name="T3" fmla="*/ 1 h 2"/>
                  <a:gd name="T4" fmla="*/ 2 w 2"/>
                  <a:gd name="T5" fmla="*/ 1 h 2"/>
                  <a:gd name="T6" fmla="*/ 1 w 2"/>
                  <a:gd name="T7" fmla="*/ 0 h 2"/>
                  <a:gd name="T8" fmla="*/ 0 w 2"/>
                  <a:gd name="T9" fmla="*/ 0 h 2"/>
                  <a:gd name="T10" fmla="*/ 0 w 2"/>
                  <a:gd name="T11" fmla="*/ 0 h 2"/>
                  <a:gd name="T12" fmla="*/ 0 w 2"/>
                  <a:gd name="T13" fmla="*/ 0 h 2"/>
                  <a:gd name="T14" fmla="*/ 0 w 2"/>
                  <a:gd name="T15" fmla="*/ 1 h 2"/>
                  <a:gd name="T16" fmla="*/ 0 w 2"/>
                  <a:gd name="T17" fmla="*/ 2 h 2"/>
                  <a:gd name="T18" fmla="*/ 1 w 2"/>
                  <a:gd name="T19"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2">
                    <a:moveTo>
                      <a:pt x="1" y="2"/>
                    </a:moveTo>
                    <a:cubicBezTo>
                      <a:pt x="1" y="2"/>
                      <a:pt x="1" y="1"/>
                      <a:pt x="1" y="1"/>
                    </a:cubicBezTo>
                    <a:cubicBezTo>
                      <a:pt x="1" y="1"/>
                      <a:pt x="2" y="1"/>
                      <a:pt x="2" y="1"/>
                    </a:cubicBezTo>
                    <a:cubicBezTo>
                      <a:pt x="2" y="0"/>
                      <a:pt x="1" y="0"/>
                      <a:pt x="1" y="0"/>
                    </a:cubicBezTo>
                    <a:cubicBezTo>
                      <a:pt x="1" y="0"/>
                      <a:pt x="1" y="0"/>
                      <a:pt x="0" y="0"/>
                    </a:cubicBezTo>
                    <a:cubicBezTo>
                      <a:pt x="0" y="0"/>
                      <a:pt x="0" y="0"/>
                      <a:pt x="0" y="0"/>
                    </a:cubicBezTo>
                    <a:cubicBezTo>
                      <a:pt x="0" y="0"/>
                      <a:pt x="0" y="0"/>
                      <a:pt x="0" y="0"/>
                    </a:cubicBezTo>
                    <a:cubicBezTo>
                      <a:pt x="0" y="1"/>
                      <a:pt x="0" y="1"/>
                      <a:pt x="0" y="1"/>
                    </a:cubicBezTo>
                    <a:cubicBezTo>
                      <a:pt x="0" y="2"/>
                      <a:pt x="0" y="2"/>
                      <a:pt x="0" y="2"/>
                    </a:cubicBezTo>
                    <a:cubicBezTo>
                      <a:pt x="1" y="2"/>
                      <a:pt x="1" y="2"/>
                      <a:pt x="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260" name="Freeform 1201"/>
              <p:cNvSpPr>
                <a:spLocks/>
              </p:cNvSpPr>
              <p:nvPr/>
            </p:nvSpPr>
            <p:spPr bwMode="auto">
              <a:xfrm>
                <a:off x="1768" y="3324"/>
                <a:ext cx="5" cy="5"/>
              </a:xfrm>
              <a:custGeom>
                <a:avLst/>
                <a:gdLst>
                  <a:gd name="T0" fmla="*/ 2 w 2"/>
                  <a:gd name="T1" fmla="*/ 1 h 2"/>
                  <a:gd name="T2" fmla="*/ 1 w 2"/>
                  <a:gd name="T3" fmla="*/ 0 h 2"/>
                  <a:gd name="T4" fmla="*/ 1 w 2"/>
                  <a:gd name="T5" fmla="*/ 0 h 2"/>
                  <a:gd name="T6" fmla="*/ 0 w 2"/>
                  <a:gd name="T7" fmla="*/ 0 h 2"/>
                  <a:gd name="T8" fmla="*/ 0 w 2"/>
                  <a:gd name="T9" fmla="*/ 1 h 2"/>
                  <a:gd name="T10" fmla="*/ 1 w 2"/>
                  <a:gd name="T11" fmla="*/ 1 h 2"/>
                  <a:gd name="T12" fmla="*/ 1 w 2"/>
                  <a:gd name="T13" fmla="*/ 2 h 2"/>
                  <a:gd name="T14" fmla="*/ 2 w 2"/>
                  <a:gd name="T15" fmla="*/ 1 h 2"/>
                  <a:gd name="T16" fmla="*/ 2 w 2"/>
                  <a:gd name="T17"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 h="2">
                    <a:moveTo>
                      <a:pt x="2" y="1"/>
                    </a:moveTo>
                    <a:cubicBezTo>
                      <a:pt x="1" y="1"/>
                      <a:pt x="1" y="0"/>
                      <a:pt x="1" y="0"/>
                    </a:cubicBezTo>
                    <a:cubicBezTo>
                      <a:pt x="1" y="0"/>
                      <a:pt x="1" y="0"/>
                      <a:pt x="1" y="0"/>
                    </a:cubicBezTo>
                    <a:cubicBezTo>
                      <a:pt x="0" y="0"/>
                      <a:pt x="0" y="0"/>
                      <a:pt x="0" y="0"/>
                    </a:cubicBezTo>
                    <a:cubicBezTo>
                      <a:pt x="0" y="0"/>
                      <a:pt x="0" y="1"/>
                      <a:pt x="0" y="1"/>
                    </a:cubicBezTo>
                    <a:cubicBezTo>
                      <a:pt x="1" y="1"/>
                      <a:pt x="1" y="1"/>
                      <a:pt x="1" y="1"/>
                    </a:cubicBezTo>
                    <a:cubicBezTo>
                      <a:pt x="1" y="1"/>
                      <a:pt x="1" y="1"/>
                      <a:pt x="1" y="2"/>
                    </a:cubicBezTo>
                    <a:cubicBezTo>
                      <a:pt x="1" y="1"/>
                      <a:pt x="1" y="1"/>
                      <a:pt x="2" y="1"/>
                    </a:cubicBezTo>
                    <a:cubicBezTo>
                      <a:pt x="2" y="1"/>
                      <a:pt x="2" y="1"/>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261" name="Freeform 1202"/>
              <p:cNvSpPr>
                <a:spLocks/>
              </p:cNvSpPr>
              <p:nvPr/>
            </p:nvSpPr>
            <p:spPr bwMode="auto">
              <a:xfrm>
                <a:off x="1775" y="3336"/>
                <a:ext cx="5" cy="5"/>
              </a:xfrm>
              <a:custGeom>
                <a:avLst/>
                <a:gdLst>
                  <a:gd name="T0" fmla="*/ 0 w 2"/>
                  <a:gd name="T1" fmla="*/ 1 h 2"/>
                  <a:gd name="T2" fmla="*/ 1 w 2"/>
                  <a:gd name="T3" fmla="*/ 1 h 2"/>
                  <a:gd name="T4" fmla="*/ 1 w 2"/>
                  <a:gd name="T5" fmla="*/ 2 h 2"/>
                  <a:gd name="T6" fmla="*/ 1 w 2"/>
                  <a:gd name="T7" fmla="*/ 2 h 2"/>
                  <a:gd name="T8" fmla="*/ 2 w 2"/>
                  <a:gd name="T9" fmla="*/ 1 h 2"/>
                  <a:gd name="T10" fmla="*/ 2 w 2"/>
                  <a:gd name="T11" fmla="*/ 1 h 2"/>
                  <a:gd name="T12" fmla="*/ 1 w 2"/>
                  <a:gd name="T13" fmla="*/ 0 h 2"/>
                  <a:gd name="T14" fmla="*/ 0 w 2"/>
                  <a:gd name="T15" fmla="*/ 1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2">
                    <a:moveTo>
                      <a:pt x="0" y="1"/>
                    </a:moveTo>
                    <a:cubicBezTo>
                      <a:pt x="0" y="1"/>
                      <a:pt x="0" y="1"/>
                      <a:pt x="1" y="1"/>
                    </a:cubicBezTo>
                    <a:cubicBezTo>
                      <a:pt x="1" y="1"/>
                      <a:pt x="1" y="1"/>
                      <a:pt x="1" y="2"/>
                    </a:cubicBezTo>
                    <a:cubicBezTo>
                      <a:pt x="1" y="2"/>
                      <a:pt x="1" y="2"/>
                      <a:pt x="1" y="2"/>
                    </a:cubicBezTo>
                    <a:cubicBezTo>
                      <a:pt x="1" y="2"/>
                      <a:pt x="1" y="2"/>
                      <a:pt x="2" y="1"/>
                    </a:cubicBezTo>
                    <a:cubicBezTo>
                      <a:pt x="2" y="1"/>
                      <a:pt x="2" y="1"/>
                      <a:pt x="2" y="1"/>
                    </a:cubicBezTo>
                    <a:cubicBezTo>
                      <a:pt x="1" y="1"/>
                      <a:pt x="1" y="0"/>
                      <a:pt x="1" y="0"/>
                    </a:cubicBezTo>
                    <a:cubicBezTo>
                      <a:pt x="1" y="0"/>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262" name="Freeform 1203"/>
              <p:cNvSpPr>
                <a:spLocks/>
              </p:cNvSpPr>
              <p:nvPr/>
            </p:nvSpPr>
            <p:spPr bwMode="auto">
              <a:xfrm>
                <a:off x="1756" y="3274"/>
                <a:ext cx="2" cy="3"/>
              </a:xfrm>
              <a:custGeom>
                <a:avLst/>
                <a:gdLst>
                  <a:gd name="T0" fmla="*/ 0 w 1"/>
                  <a:gd name="T1" fmla="*/ 1 h 1"/>
                  <a:gd name="T2" fmla="*/ 0 w 1"/>
                  <a:gd name="T3" fmla="*/ 1 h 1"/>
                  <a:gd name="T4" fmla="*/ 1 w 1"/>
                  <a:gd name="T5" fmla="*/ 1 h 1"/>
                  <a:gd name="T6" fmla="*/ 1 w 1"/>
                  <a:gd name="T7" fmla="*/ 1 h 1"/>
                  <a:gd name="T8" fmla="*/ 1 w 1"/>
                  <a:gd name="T9" fmla="*/ 1 h 1"/>
                  <a:gd name="T10" fmla="*/ 1 w 1"/>
                  <a:gd name="T11" fmla="*/ 0 h 1"/>
                  <a:gd name="T12" fmla="*/ 0 w 1"/>
                  <a:gd name="T13" fmla="*/ 0 h 1"/>
                  <a:gd name="T14" fmla="*/ 0 w 1"/>
                  <a:gd name="T15" fmla="*/ 1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1">
                    <a:moveTo>
                      <a:pt x="0" y="1"/>
                    </a:moveTo>
                    <a:cubicBezTo>
                      <a:pt x="0" y="1"/>
                      <a:pt x="0" y="1"/>
                      <a:pt x="0" y="1"/>
                    </a:cubicBezTo>
                    <a:cubicBezTo>
                      <a:pt x="0" y="1"/>
                      <a:pt x="1" y="1"/>
                      <a:pt x="1" y="1"/>
                    </a:cubicBezTo>
                    <a:cubicBezTo>
                      <a:pt x="1" y="1"/>
                      <a:pt x="1" y="1"/>
                      <a:pt x="1" y="1"/>
                    </a:cubicBezTo>
                    <a:cubicBezTo>
                      <a:pt x="1" y="1"/>
                      <a:pt x="1" y="1"/>
                      <a:pt x="1" y="1"/>
                    </a:cubicBezTo>
                    <a:cubicBezTo>
                      <a:pt x="1" y="1"/>
                      <a:pt x="1" y="0"/>
                      <a:pt x="1" y="0"/>
                    </a:cubicBezTo>
                    <a:cubicBezTo>
                      <a:pt x="1" y="0"/>
                      <a:pt x="0" y="0"/>
                      <a:pt x="0" y="0"/>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263" name="Freeform 1204"/>
              <p:cNvSpPr>
                <a:spLocks/>
              </p:cNvSpPr>
              <p:nvPr/>
            </p:nvSpPr>
            <p:spPr bwMode="auto">
              <a:xfrm>
                <a:off x="1763" y="3277"/>
                <a:ext cx="2" cy="2"/>
              </a:xfrm>
              <a:custGeom>
                <a:avLst/>
                <a:gdLst>
                  <a:gd name="T0" fmla="*/ 0 w 1"/>
                  <a:gd name="T1" fmla="*/ 1 h 1"/>
                  <a:gd name="T2" fmla="*/ 1 w 1"/>
                  <a:gd name="T3" fmla="*/ 1 h 1"/>
                  <a:gd name="T4" fmla="*/ 1 w 1"/>
                  <a:gd name="T5" fmla="*/ 0 h 1"/>
                  <a:gd name="T6" fmla="*/ 0 w 1"/>
                  <a:gd name="T7" fmla="*/ 1 h 1"/>
                </a:gdLst>
                <a:ahLst/>
                <a:cxnLst>
                  <a:cxn ang="0">
                    <a:pos x="T0" y="T1"/>
                  </a:cxn>
                  <a:cxn ang="0">
                    <a:pos x="T2" y="T3"/>
                  </a:cxn>
                  <a:cxn ang="0">
                    <a:pos x="T4" y="T5"/>
                  </a:cxn>
                  <a:cxn ang="0">
                    <a:pos x="T6" y="T7"/>
                  </a:cxn>
                </a:cxnLst>
                <a:rect l="0" t="0" r="r" b="b"/>
                <a:pathLst>
                  <a:path w="1" h="1">
                    <a:moveTo>
                      <a:pt x="0" y="1"/>
                    </a:moveTo>
                    <a:cubicBezTo>
                      <a:pt x="1" y="1"/>
                      <a:pt x="1" y="1"/>
                      <a:pt x="1" y="1"/>
                    </a:cubicBezTo>
                    <a:cubicBezTo>
                      <a:pt x="1" y="1"/>
                      <a:pt x="1" y="1"/>
                      <a:pt x="1" y="0"/>
                    </a:cubicBezTo>
                    <a:cubicBezTo>
                      <a:pt x="1" y="1"/>
                      <a:pt x="1"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264" name="Freeform 1205"/>
              <p:cNvSpPr>
                <a:spLocks/>
              </p:cNvSpPr>
              <p:nvPr/>
            </p:nvSpPr>
            <p:spPr bwMode="auto">
              <a:xfrm>
                <a:off x="1761" y="3291"/>
                <a:ext cx="4" cy="2"/>
              </a:xfrm>
              <a:custGeom>
                <a:avLst/>
                <a:gdLst>
                  <a:gd name="T0" fmla="*/ 2 w 2"/>
                  <a:gd name="T1" fmla="*/ 0 h 1"/>
                  <a:gd name="T2" fmla="*/ 2 w 2"/>
                  <a:gd name="T3" fmla="*/ 0 h 1"/>
                  <a:gd name="T4" fmla="*/ 1 w 2"/>
                  <a:gd name="T5" fmla="*/ 0 h 1"/>
                  <a:gd name="T6" fmla="*/ 1 w 2"/>
                  <a:gd name="T7" fmla="*/ 0 h 1"/>
                  <a:gd name="T8" fmla="*/ 0 w 2"/>
                  <a:gd name="T9" fmla="*/ 0 h 1"/>
                  <a:gd name="T10" fmla="*/ 1 w 2"/>
                  <a:gd name="T11" fmla="*/ 1 h 1"/>
                  <a:gd name="T12" fmla="*/ 2 w 2"/>
                  <a:gd name="T13" fmla="*/ 0 h 1"/>
                </a:gdLst>
                <a:ahLst/>
                <a:cxnLst>
                  <a:cxn ang="0">
                    <a:pos x="T0" y="T1"/>
                  </a:cxn>
                  <a:cxn ang="0">
                    <a:pos x="T2" y="T3"/>
                  </a:cxn>
                  <a:cxn ang="0">
                    <a:pos x="T4" y="T5"/>
                  </a:cxn>
                  <a:cxn ang="0">
                    <a:pos x="T6" y="T7"/>
                  </a:cxn>
                  <a:cxn ang="0">
                    <a:pos x="T8" y="T9"/>
                  </a:cxn>
                  <a:cxn ang="0">
                    <a:pos x="T10" y="T11"/>
                  </a:cxn>
                  <a:cxn ang="0">
                    <a:pos x="T12" y="T13"/>
                  </a:cxn>
                </a:cxnLst>
                <a:rect l="0" t="0" r="r" b="b"/>
                <a:pathLst>
                  <a:path w="2" h="1">
                    <a:moveTo>
                      <a:pt x="2" y="0"/>
                    </a:moveTo>
                    <a:cubicBezTo>
                      <a:pt x="2" y="0"/>
                      <a:pt x="2" y="0"/>
                      <a:pt x="2" y="0"/>
                    </a:cubicBezTo>
                    <a:cubicBezTo>
                      <a:pt x="2" y="0"/>
                      <a:pt x="1" y="0"/>
                      <a:pt x="1" y="0"/>
                    </a:cubicBezTo>
                    <a:cubicBezTo>
                      <a:pt x="1" y="0"/>
                      <a:pt x="1" y="0"/>
                      <a:pt x="1" y="0"/>
                    </a:cubicBezTo>
                    <a:cubicBezTo>
                      <a:pt x="1" y="0"/>
                      <a:pt x="1" y="0"/>
                      <a:pt x="0" y="0"/>
                    </a:cubicBezTo>
                    <a:cubicBezTo>
                      <a:pt x="1" y="0"/>
                      <a:pt x="1" y="1"/>
                      <a:pt x="1" y="1"/>
                    </a:cubicBezTo>
                    <a:cubicBezTo>
                      <a:pt x="2" y="1"/>
                      <a:pt x="2"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265" name="Freeform 1206"/>
              <p:cNvSpPr>
                <a:spLocks/>
              </p:cNvSpPr>
              <p:nvPr/>
            </p:nvSpPr>
            <p:spPr bwMode="auto">
              <a:xfrm>
                <a:off x="1782" y="3348"/>
                <a:ext cx="2" cy="2"/>
              </a:xfrm>
              <a:custGeom>
                <a:avLst/>
                <a:gdLst>
                  <a:gd name="T0" fmla="*/ 1 w 1"/>
                  <a:gd name="T1" fmla="*/ 1 h 1"/>
                  <a:gd name="T2" fmla="*/ 1 w 1"/>
                  <a:gd name="T3" fmla="*/ 0 h 1"/>
                  <a:gd name="T4" fmla="*/ 1 w 1"/>
                  <a:gd name="T5" fmla="*/ 0 h 1"/>
                  <a:gd name="T6" fmla="*/ 0 w 1"/>
                  <a:gd name="T7" fmla="*/ 0 h 1"/>
                  <a:gd name="T8" fmla="*/ 1 w 1"/>
                  <a:gd name="T9" fmla="*/ 1 h 1"/>
                </a:gdLst>
                <a:ahLst/>
                <a:cxnLst>
                  <a:cxn ang="0">
                    <a:pos x="T0" y="T1"/>
                  </a:cxn>
                  <a:cxn ang="0">
                    <a:pos x="T2" y="T3"/>
                  </a:cxn>
                  <a:cxn ang="0">
                    <a:pos x="T4" y="T5"/>
                  </a:cxn>
                  <a:cxn ang="0">
                    <a:pos x="T6" y="T7"/>
                  </a:cxn>
                  <a:cxn ang="0">
                    <a:pos x="T8" y="T9"/>
                  </a:cxn>
                </a:cxnLst>
                <a:rect l="0" t="0" r="r" b="b"/>
                <a:pathLst>
                  <a:path w="1" h="1">
                    <a:moveTo>
                      <a:pt x="1" y="1"/>
                    </a:moveTo>
                    <a:cubicBezTo>
                      <a:pt x="1" y="1"/>
                      <a:pt x="1" y="0"/>
                      <a:pt x="1" y="0"/>
                    </a:cubicBezTo>
                    <a:cubicBezTo>
                      <a:pt x="1" y="0"/>
                      <a:pt x="1" y="0"/>
                      <a:pt x="1" y="0"/>
                    </a:cubicBezTo>
                    <a:cubicBezTo>
                      <a:pt x="1" y="0"/>
                      <a:pt x="1" y="0"/>
                      <a:pt x="0" y="0"/>
                    </a:cubicBezTo>
                    <a:cubicBezTo>
                      <a:pt x="0" y="0"/>
                      <a:pt x="1" y="0"/>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266" name="Oval 1207"/>
              <p:cNvSpPr>
                <a:spLocks noChangeArrowheads="1"/>
              </p:cNvSpPr>
              <p:nvPr/>
            </p:nvSpPr>
            <p:spPr bwMode="auto">
              <a:xfrm>
                <a:off x="1758" y="3274"/>
                <a:ext cx="1" cy="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267" name="Freeform 1208"/>
              <p:cNvSpPr>
                <a:spLocks/>
              </p:cNvSpPr>
              <p:nvPr/>
            </p:nvSpPr>
            <p:spPr bwMode="auto">
              <a:xfrm>
                <a:off x="1789" y="3345"/>
                <a:ext cx="5" cy="5"/>
              </a:xfrm>
              <a:custGeom>
                <a:avLst/>
                <a:gdLst>
                  <a:gd name="T0" fmla="*/ 2 w 2"/>
                  <a:gd name="T1" fmla="*/ 1 h 2"/>
                  <a:gd name="T2" fmla="*/ 1 w 2"/>
                  <a:gd name="T3" fmla="*/ 0 h 2"/>
                  <a:gd name="T4" fmla="*/ 1 w 2"/>
                  <a:gd name="T5" fmla="*/ 0 h 2"/>
                  <a:gd name="T6" fmla="*/ 0 w 2"/>
                  <a:gd name="T7" fmla="*/ 0 h 2"/>
                  <a:gd name="T8" fmla="*/ 0 w 2"/>
                  <a:gd name="T9" fmla="*/ 0 h 2"/>
                  <a:gd name="T10" fmla="*/ 0 w 2"/>
                  <a:gd name="T11" fmla="*/ 0 h 2"/>
                  <a:gd name="T12" fmla="*/ 0 w 2"/>
                  <a:gd name="T13" fmla="*/ 1 h 2"/>
                  <a:gd name="T14" fmla="*/ 1 w 2"/>
                  <a:gd name="T15" fmla="*/ 1 h 2"/>
                  <a:gd name="T16" fmla="*/ 2 w 2"/>
                  <a:gd name="T17" fmla="*/ 2 h 2"/>
                  <a:gd name="T18" fmla="*/ 2 w 2"/>
                  <a:gd name="T19"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2">
                    <a:moveTo>
                      <a:pt x="2" y="1"/>
                    </a:moveTo>
                    <a:cubicBezTo>
                      <a:pt x="2" y="1"/>
                      <a:pt x="1" y="0"/>
                      <a:pt x="1" y="0"/>
                    </a:cubicBezTo>
                    <a:cubicBezTo>
                      <a:pt x="1" y="0"/>
                      <a:pt x="1" y="0"/>
                      <a:pt x="1" y="0"/>
                    </a:cubicBezTo>
                    <a:cubicBezTo>
                      <a:pt x="0" y="0"/>
                      <a:pt x="0" y="0"/>
                      <a:pt x="0" y="0"/>
                    </a:cubicBezTo>
                    <a:cubicBezTo>
                      <a:pt x="0" y="0"/>
                      <a:pt x="0" y="0"/>
                      <a:pt x="0" y="0"/>
                    </a:cubicBezTo>
                    <a:cubicBezTo>
                      <a:pt x="0" y="0"/>
                      <a:pt x="0" y="0"/>
                      <a:pt x="0" y="0"/>
                    </a:cubicBezTo>
                    <a:cubicBezTo>
                      <a:pt x="0" y="1"/>
                      <a:pt x="0" y="1"/>
                      <a:pt x="0" y="1"/>
                    </a:cubicBezTo>
                    <a:cubicBezTo>
                      <a:pt x="1" y="1"/>
                      <a:pt x="1" y="1"/>
                      <a:pt x="1" y="1"/>
                    </a:cubicBezTo>
                    <a:cubicBezTo>
                      <a:pt x="2" y="1"/>
                      <a:pt x="2" y="2"/>
                      <a:pt x="2" y="2"/>
                    </a:cubicBezTo>
                    <a:cubicBezTo>
                      <a:pt x="2" y="2"/>
                      <a:pt x="2" y="1"/>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268" name="Freeform 1209"/>
              <p:cNvSpPr>
                <a:spLocks/>
              </p:cNvSpPr>
              <p:nvPr/>
            </p:nvSpPr>
            <p:spPr bwMode="auto">
              <a:xfrm>
                <a:off x="1761" y="3284"/>
                <a:ext cx="4" cy="2"/>
              </a:xfrm>
              <a:custGeom>
                <a:avLst/>
                <a:gdLst>
                  <a:gd name="T0" fmla="*/ 2 w 2"/>
                  <a:gd name="T1" fmla="*/ 0 h 1"/>
                  <a:gd name="T2" fmla="*/ 1 w 2"/>
                  <a:gd name="T3" fmla="*/ 0 h 1"/>
                  <a:gd name="T4" fmla="*/ 0 w 2"/>
                  <a:gd name="T5" fmla="*/ 0 h 1"/>
                  <a:gd name="T6" fmla="*/ 1 w 2"/>
                  <a:gd name="T7" fmla="*/ 1 h 1"/>
                  <a:gd name="T8" fmla="*/ 2 w 2"/>
                  <a:gd name="T9" fmla="*/ 0 h 1"/>
                  <a:gd name="T10" fmla="*/ 2 w 2"/>
                  <a:gd name="T11" fmla="*/ 0 h 1"/>
                </a:gdLst>
                <a:ahLst/>
                <a:cxnLst>
                  <a:cxn ang="0">
                    <a:pos x="T0" y="T1"/>
                  </a:cxn>
                  <a:cxn ang="0">
                    <a:pos x="T2" y="T3"/>
                  </a:cxn>
                  <a:cxn ang="0">
                    <a:pos x="T4" y="T5"/>
                  </a:cxn>
                  <a:cxn ang="0">
                    <a:pos x="T6" y="T7"/>
                  </a:cxn>
                  <a:cxn ang="0">
                    <a:pos x="T8" y="T9"/>
                  </a:cxn>
                  <a:cxn ang="0">
                    <a:pos x="T10" y="T11"/>
                  </a:cxn>
                </a:cxnLst>
                <a:rect l="0" t="0" r="r" b="b"/>
                <a:pathLst>
                  <a:path w="2" h="1">
                    <a:moveTo>
                      <a:pt x="2" y="0"/>
                    </a:moveTo>
                    <a:cubicBezTo>
                      <a:pt x="2" y="0"/>
                      <a:pt x="1" y="0"/>
                      <a:pt x="1" y="0"/>
                    </a:cubicBezTo>
                    <a:cubicBezTo>
                      <a:pt x="1" y="0"/>
                      <a:pt x="1" y="0"/>
                      <a:pt x="0" y="0"/>
                    </a:cubicBezTo>
                    <a:cubicBezTo>
                      <a:pt x="0" y="0"/>
                      <a:pt x="1" y="0"/>
                      <a:pt x="1" y="1"/>
                    </a:cubicBezTo>
                    <a:cubicBezTo>
                      <a:pt x="1" y="0"/>
                      <a:pt x="1" y="0"/>
                      <a:pt x="2" y="0"/>
                    </a:cubicBezTo>
                    <a:cubicBezTo>
                      <a:pt x="2" y="0"/>
                      <a:pt x="2"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grpSp>
        <p:sp>
          <p:nvSpPr>
            <p:cNvPr id="11" name="Freeform 1211"/>
            <p:cNvSpPr>
              <a:spLocks/>
            </p:cNvSpPr>
            <p:nvPr/>
          </p:nvSpPr>
          <p:spPr bwMode="auto">
            <a:xfrm>
              <a:off x="2817819" y="5280040"/>
              <a:ext cx="19050" cy="23813"/>
            </a:xfrm>
            <a:custGeom>
              <a:avLst/>
              <a:gdLst>
                <a:gd name="T0" fmla="*/ 3 w 5"/>
                <a:gd name="T1" fmla="*/ 6 h 6"/>
                <a:gd name="T2" fmla="*/ 4 w 5"/>
                <a:gd name="T3" fmla="*/ 5 h 6"/>
                <a:gd name="T4" fmla="*/ 4 w 5"/>
                <a:gd name="T5" fmla="*/ 5 h 6"/>
                <a:gd name="T6" fmla="*/ 4 w 5"/>
                <a:gd name="T7" fmla="*/ 5 h 6"/>
                <a:gd name="T8" fmla="*/ 4 w 5"/>
                <a:gd name="T9" fmla="*/ 6 h 6"/>
                <a:gd name="T10" fmla="*/ 5 w 5"/>
                <a:gd name="T11" fmla="*/ 6 h 6"/>
                <a:gd name="T12" fmla="*/ 5 w 5"/>
                <a:gd name="T13" fmla="*/ 6 h 6"/>
                <a:gd name="T14" fmla="*/ 5 w 5"/>
                <a:gd name="T15" fmla="*/ 4 h 6"/>
                <a:gd name="T16" fmla="*/ 4 w 5"/>
                <a:gd name="T17" fmla="*/ 4 h 6"/>
                <a:gd name="T18" fmla="*/ 4 w 5"/>
                <a:gd name="T19" fmla="*/ 3 h 6"/>
                <a:gd name="T20" fmla="*/ 4 w 5"/>
                <a:gd name="T21" fmla="*/ 2 h 6"/>
                <a:gd name="T22" fmla="*/ 3 w 5"/>
                <a:gd name="T23" fmla="*/ 1 h 6"/>
                <a:gd name="T24" fmla="*/ 3 w 5"/>
                <a:gd name="T25" fmla="*/ 0 h 6"/>
                <a:gd name="T26" fmla="*/ 2 w 5"/>
                <a:gd name="T27" fmla="*/ 0 h 6"/>
                <a:gd name="T28" fmla="*/ 1 w 5"/>
                <a:gd name="T29" fmla="*/ 0 h 6"/>
                <a:gd name="T30" fmla="*/ 0 w 5"/>
                <a:gd name="T31" fmla="*/ 0 h 6"/>
                <a:gd name="T32" fmla="*/ 1 w 5"/>
                <a:gd name="T33" fmla="*/ 1 h 6"/>
                <a:gd name="T34" fmla="*/ 1 w 5"/>
                <a:gd name="T35" fmla="*/ 1 h 6"/>
                <a:gd name="T36" fmla="*/ 1 w 5"/>
                <a:gd name="T37" fmla="*/ 2 h 6"/>
                <a:gd name="T38" fmla="*/ 1 w 5"/>
                <a:gd name="T39" fmla="*/ 3 h 6"/>
                <a:gd name="T40" fmla="*/ 2 w 5"/>
                <a:gd name="T41" fmla="*/ 2 h 6"/>
                <a:gd name="T42" fmla="*/ 2 w 5"/>
                <a:gd name="T43" fmla="*/ 2 h 6"/>
                <a:gd name="T44" fmla="*/ 2 w 5"/>
                <a:gd name="T45" fmla="*/ 2 h 6"/>
                <a:gd name="T46" fmla="*/ 1 w 5"/>
                <a:gd name="T47" fmla="*/ 3 h 6"/>
                <a:gd name="T48" fmla="*/ 1 w 5"/>
                <a:gd name="T49" fmla="*/ 3 h 6"/>
                <a:gd name="T50" fmla="*/ 2 w 5"/>
                <a:gd name="T51" fmla="*/ 5 h 6"/>
                <a:gd name="T52" fmla="*/ 2 w 5"/>
                <a:gd name="T53" fmla="*/ 5 h 6"/>
                <a:gd name="T54" fmla="*/ 3 w 5"/>
                <a:gd name="T55"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 h="6">
                  <a:moveTo>
                    <a:pt x="3" y="6"/>
                  </a:moveTo>
                  <a:cubicBezTo>
                    <a:pt x="3" y="6"/>
                    <a:pt x="3" y="6"/>
                    <a:pt x="4" y="5"/>
                  </a:cubicBezTo>
                  <a:cubicBezTo>
                    <a:pt x="4" y="5"/>
                    <a:pt x="4" y="5"/>
                    <a:pt x="4" y="5"/>
                  </a:cubicBezTo>
                  <a:cubicBezTo>
                    <a:pt x="4" y="5"/>
                    <a:pt x="4" y="5"/>
                    <a:pt x="4" y="5"/>
                  </a:cubicBezTo>
                  <a:cubicBezTo>
                    <a:pt x="4" y="5"/>
                    <a:pt x="4" y="6"/>
                    <a:pt x="4" y="6"/>
                  </a:cubicBezTo>
                  <a:cubicBezTo>
                    <a:pt x="4" y="6"/>
                    <a:pt x="5" y="6"/>
                    <a:pt x="5" y="6"/>
                  </a:cubicBezTo>
                  <a:cubicBezTo>
                    <a:pt x="5" y="6"/>
                    <a:pt x="5" y="6"/>
                    <a:pt x="5" y="6"/>
                  </a:cubicBezTo>
                  <a:cubicBezTo>
                    <a:pt x="5" y="5"/>
                    <a:pt x="5" y="5"/>
                    <a:pt x="5" y="4"/>
                  </a:cubicBezTo>
                  <a:cubicBezTo>
                    <a:pt x="5" y="4"/>
                    <a:pt x="5" y="4"/>
                    <a:pt x="4" y="4"/>
                  </a:cubicBezTo>
                  <a:cubicBezTo>
                    <a:pt x="4" y="4"/>
                    <a:pt x="4" y="3"/>
                    <a:pt x="4" y="3"/>
                  </a:cubicBezTo>
                  <a:cubicBezTo>
                    <a:pt x="4" y="3"/>
                    <a:pt x="4" y="2"/>
                    <a:pt x="4" y="2"/>
                  </a:cubicBezTo>
                  <a:cubicBezTo>
                    <a:pt x="4" y="2"/>
                    <a:pt x="4" y="2"/>
                    <a:pt x="3" y="1"/>
                  </a:cubicBezTo>
                  <a:cubicBezTo>
                    <a:pt x="3" y="1"/>
                    <a:pt x="3" y="0"/>
                    <a:pt x="3" y="0"/>
                  </a:cubicBezTo>
                  <a:cubicBezTo>
                    <a:pt x="2" y="0"/>
                    <a:pt x="2" y="0"/>
                    <a:pt x="2" y="0"/>
                  </a:cubicBezTo>
                  <a:cubicBezTo>
                    <a:pt x="2" y="0"/>
                    <a:pt x="1" y="0"/>
                    <a:pt x="1" y="0"/>
                  </a:cubicBezTo>
                  <a:cubicBezTo>
                    <a:pt x="1" y="0"/>
                    <a:pt x="0" y="0"/>
                    <a:pt x="0" y="0"/>
                  </a:cubicBezTo>
                  <a:cubicBezTo>
                    <a:pt x="0" y="1"/>
                    <a:pt x="1" y="1"/>
                    <a:pt x="1" y="1"/>
                  </a:cubicBezTo>
                  <a:cubicBezTo>
                    <a:pt x="1" y="1"/>
                    <a:pt x="1" y="1"/>
                    <a:pt x="1" y="1"/>
                  </a:cubicBezTo>
                  <a:cubicBezTo>
                    <a:pt x="1" y="2"/>
                    <a:pt x="1" y="2"/>
                    <a:pt x="1" y="2"/>
                  </a:cubicBezTo>
                  <a:cubicBezTo>
                    <a:pt x="1" y="2"/>
                    <a:pt x="1" y="2"/>
                    <a:pt x="1" y="3"/>
                  </a:cubicBezTo>
                  <a:cubicBezTo>
                    <a:pt x="1" y="2"/>
                    <a:pt x="2" y="2"/>
                    <a:pt x="2" y="2"/>
                  </a:cubicBezTo>
                  <a:cubicBezTo>
                    <a:pt x="2" y="2"/>
                    <a:pt x="2" y="2"/>
                    <a:pt x="2" y="2"/>
                  </a:cubicBezTo>
                  <a:cubicBezTo>
                    <a:pt x="2" y="2"/>
                    <a:pt x="2" y="2"/>
                    <a:pt x="2" y="2"/>
                  </a:cubicBezTo>
                  <a:cubicBezTo>
                    <a:pt x="2" y="3"/>
                    <a:pt x="2" y="3"/>
                    <a:pt x="1" y="3"/>
                  </a:cubicBezTo>
                  <a:cubicBezTo>
                    <a:pt x="1" y="3"/>
                    <a:pt x="1" y="3"/>
                    <a:pt x="1" y="3"/>
                  </a:cubicBezTo>
                  <a:cubicBezTo>
                    <a:pt x="1" y="4"/>
                    <a:pt x="1" y="4"/>
                    <a:pt x="2" y="5"/>
                  </a:cubicBezTo>
                  <a:cubicBezTo>
                    <a:pt x="2" y="5"/>
                    <a:pt x="2" y="5"/>
                    <a:pt x="2" y="5"/>
                  </a:cubicBezTo>
                  <a:cubicBezTo>
                    <a:pt x="3" y="5"/>
                    <a:pt x="3" y="6"/>
                    <a:pt x="3"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12" name="Freeform 1212"/>
            <p:cNvSpPr>
              <a:spLocks/>
            </p:cNvSpPr>
            <p:nvPr/>
          </p:nvSpPr>
          <p:spPr bwMode="auto">
            <a:xfrm>
              <a:off x="2840044" y="5314966"/>
              <a:ext cx="7938" cy="6350"/>
            </a:xfrm>
            <a:custGeom>
              <a:avLst/>
              <a:gdLst>
                <a:gd name="T0" fmla="*/ 0 w 2"/>
                <a:gd name="T1" fmla="*/ 0 h 2"/>
                <a:gd name="T2" fmla="*/ 0 w 2"/>
                <a:gd name="T3" fmla="*/ 1 h 2"/>
                <a:gd name="T4" fmla="*/ 0 w 2"/>
                <a:gd name="T5" fmla="*/ 1 h 2"/>
                <a:gd name="T6" fmla="*/ 1 w 2"/>
                <a:gd name="T7" fmla="*/ 2 h 2"/>
                <a:gd name="T8" fmla="*/ 2 w 2"/>
                <a:gd name="T9" fmla="*/ 2 h 2"/>
                <a:gd name="T10" fmla="*/ 2 w 2"/>
                <a:gd name="T11" fmla="*/ 2 h 2"/>
                <a:gd name="T12" fmla="*/ 1 w 2"/>
                <a:gd name="T13" fmla="*/ 1 h 2"/>
                <a:gd name="T14" fmla="*/ 0 w 2"/>
                <a:gd name="T15" fmla="*/ 0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2">
                  <a:moveTo>
                    <a:pt x="0" y="0"/>
                  </a:moveTo>
                  <a:cubicBezTo>
                    <a:pt x="0" y="0"/>
                    <a:pt x="0" y="1"/>
                    <a:pt x="0" y="1"/>
                  </a:cubicBezTo>
                  <a:cubicBezTo>
                    <a:pt x="0" y="1"/>
                    <a:pt x="0" y="1"/>
                    <a:pt x="0" y="1"/>
                  </a:cubicBezTo>
                  <a:cubicBezTo>
                    <a:pt x="1" y="2"/>
                    <a:pt x="1" y="2"/>
                    <a:pt x="1" y="2"/>
                  </a:cubicBezTo>
                  <a:cubicBezTo>
                    <a:pt x="2" y="2"/>
                    <a:pt x="2" y="2"/>
                    <a:pt x="2" y="2"/>
                  </a:cubicBezTo>
                  <a:cubicBezTo>
                    <a:pt x="2" y="2"/>
                    <a:pt x="2" y="2"/>
                    <a:pt x="2" y="2"/>
                  </a:cubicBezTo>
                  <a:cubicBezTo>
                    <a:pt x="2" y="1"/>
                    <a:pt x="2" y="1"/>
                    <a:pt x="1" y="1"/>
                  </a:cubicBezTo>
                  <a:cubicBezTo>
                    <a:pt x="1" y="1"/>
                    <a:pt x="1"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13" name="Freeform 1213"/>
            <p:cNvSpPr>
              <a:spLocks/>
            </p:cNvSpPr>
            <p:nvPr/>
          </p:nvSpPr>
          <p:spPr bwMode="auto">
            <a:xfrm>
              <a:off x="2801944" y="5219715"/>
              <a:ext cx="4763" cy="4763"/>
            </a:xfrm>
            <a:custGeom>
              <a:avLst/>
              <a:gdLst>
                <a:gd name="T0" fmla="*/ 1 w 1"/>
                <a:gd name="T1" fmla="*/ 1 h 1"/>
                <a:gd name="T2" fmla="*/ 1 w 1"/>
                <a:gd name="T3" fmla="*/ 0 h 1"/>
                <a:gd name="T4" fmla="*/ 0 w 1"/>
                <a:gd name="T5" fmla="*/ 1 h 1"/>
                <a:gd name="T6" fmla="*/ 1 w 1"/>
                <a:gd name="T7" fmla="*/ 1 h 1"/>
              </a:gdLst>
              <a:ahLst/>
              <a:cxnLst>
                <a:cxn ang="0">
                  <a:pos x="T0" y="T1"/>
                </a:cxn>
                <a:cxn ang="0">
                  <a:pos x="T2" y="T3"/>
                </a:cxn>
                <a:cxn ang="0">
                  <a:pos x="T4" y="T5"/>
                </a:cxn>
                <a:cxn ang="0">
                  <a:pos x="T6" y="T7"/>
                </a:cxn>
              </a:cxnLst>
              <a:rect l="0" t="0" r="r" b="b"/>
              <a:pathLst>
                <a:path w="1" h="1">
                  <a:moveTo>
                    <a:pt x="1" y="1"/>
                  </a:moveTo>
                  <a:cubicBezTo>
                    <a:pt x="1" y="1"/>
                    <a:pt x="1" y="1"/>
                    <a:pt x="1" y="0"/>
                  </a:cubicBezTo>
                  <a:cubicBezTo>
                    <a:pt x="1" y="0"/>
                    <a:pt x="0" y="0"/>
                    <a:pt x="0" y="1"/>
                  </a:cubicBezTo>
                  <a:cubicBezTo>
                    <a:pt x="0" y="1"/>
                    <a:pt x="0"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14" name="Freeform 1214"/>
            <p:cNvSpPr>
              <a:spLocks/>
            </p:cNvSpPr>
            <p:nvPr/>
          </p:nvSpPr>
          <p:spPr bwMode="auto">
            <a:xfrm>
              <a:off x="2795594" y="5224478"/>
              <a:ext cx="0" cy="3175"/>
            </a:xfrm>
            <a:custGeom>
              <a:avLst/>
              <a:gdLst>
                <a:gd name="T0" fmla="*/ 1 h 1"/>
                <a:gd name="T1" fmla="*/ 1 h 1"/>
                <a:gd name="T2" fmla="*/ 0 h 1"/>
                <a:gd name="T3" fmla="*/ 0 h 1"/>
                <a:gd name="T4" fmla="*/ 1 h 1"/>
              </a:gdLst>
              <a:ahLst/>
              <a:cxnLst>
                <a:cxn ang="0">
                  <a:pos x="0" y="T0"/>
                </a:cxn>
                <a:cxn ang="0">
                  <a:pos x="0" y="T1"/>
                </a:cxn>
                <a:cxn ang="0">
                  <a:pos x="0" y="T2"/>
                </a:cxn>
                <a:cxn ang="0">
                  <a:pos x="0" y="T3"/>
                </a:cxn>
                <a:cxn ang="0">
                  <a:pos x="0" y="T4"/>
                </a:cxn>
              </a:cxnLst>
              <a:rect l="0" t="0" r="r" b="b"/>
              <a:pathLst>
                <a:path h="1">
                  <a:moveTo>
                    <a:pt x="0" y="1"/>
                  </a:moveTo>
                  <a:cubicBezTo>
                    <a:pt x="0" y="1"/>
                    <a:pt x="0" y="1"/>
                    <a:pt x="0" y="1"/>
                  </a:cubicBezTo>
                  <a:cubicBezTo>
                    <a:pt x="0" y="1"/>
                    <a:pt x="0" y="0"/>
                    <a:pt x="0" y="0"/>
                  </a:cubicBezTo>
                  <a:cubicBezTo>
                    <a:pt x="0" y="0"/>
                    <a:pt x="0" y="0"/>
                    <a:pt x="0" y="0"/>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15" name="Freeform 1215"/>
            <p:cNvSpPr>
              <a:spLocks/>
            </p:cNvSpPr>
            <p:nvPr/>
          </p:nvSpPr>
          <p:spPr bwMode="auto">
            <a:xfrm>
              <a:off x="2787657" y="5205428"/>
              <a:ext cx="7938" cy="3175"/>
            </a:xfrm>
            <a:custGeom>
              <a:avLst/>
              <a:gdLst>
                <a:gd name="T0" fmla="*/ 2 w 2"/>
                <a:gd name="T1" fmla="*/ 0 h 1"/>
                <a:gd name="T2" fmla="*/ 1 w 2"/>
                <a:gd name="T3" fmla="*/ 0 h 1"/>
                <a:gd name="T4" fmla="*/ 0 w 2"/>
                <a:gd name="T5" fmla="*/ 0 h 1"/>
                <a:gd name="T6" fmla="*/ 1 w 2"/>
                <a:gd name="T7" fmla="*/ 0 h 1"/>
                <a:gd name="T8" fmla="*/ 1 w 2"/>
                <a:gd name="T9" fmla="*/ 1 h 1"/>
                <a:gd name="T10" fmla="*/ 1 w 2"/>
                <a:gd name="T11" fmla="*/ 0 h 1"/>
                <a:gd name="T12" fmla="*/ 2 w 2"/>
                <a:gd name="T13" fmla="*/ 0 h 1"/>
              </a:gdLst>
              <a:ahLst/>
              <a:cxnLst>
                <a:cxn ang="0">
                  <a:pos x="T0" y="T1"/>
                </a:cxn>
                <a:cxn ang="0">
                  <a:pos x="T2" y="T3"/>
                </a:cxn>
                <a:cxn ang="0">
                  <a:pos x="T4" y="T5"/>
                </a:cxn>
                <a:cxn ang="0">
                  <a:pos x="T6" y="T7"/>
                </a:cxn>
                <a:cxn ang="0">
                  <a:pos x="T8" y="T9"/>
                </a:cxn>
                <a:cxn ang="0">
                  <a:pos x="T10" y="T11"/>
                </a:cxn>
                <a:cxn ang="0">
                  <a:pos x="T12" y="T13"/>
                </a:cxn>
              </a:cxnLst>
              <a:rect l="0" t="0" r="r" b="b"/>
              <a:pathLst>
                <a:path w="2" h="1">
                  <a:moveTo>
                    <a:pt x="2" y="0"/>
                  </a:moveTo>
                  <a:cubicBezTo>
                    <a:pt x="2" y="0"/>
                    <a:pt x="1" y="0"/>
                    <a:pt x="1" y="0"/>
                  </a:cubicBezTo>
                  <a:cubicBezTo>
                    <a:pt x="1" y="0"/>
                    <a:pt x="1" y="0"/>
                    <a:pt x="0" y="0"/>
                  </a:cubicBezTo>
                  <a:cubicBezTo>
                    <a:pt x="0" y="0"/>
                    <a:pt x="1" y="0"/>
                    <a:pt x="1" y="0"/>
                  </a:cubicBezTo>
                  <a:cubicBezTo>
                    <a:pt x="1" y="0"/>
                    <a:pt x="1" y="0"/>
                    <a:pt x="1" y="1"/>
                  </a:cubicBezTo>
                  <a:cubicBezTo>
                    <a:pt x="1" y="1"/>
                    <a:pt x="1" y="0"/>
                    <a:pt x="1" y="0"/>
                  </a:cubicBezTo>
                  <a:cubicBezTo>
                    <a:pt x="1" y="0"/>
                    <a:pt x="2"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16" name="Freeform 1216"/>
            <p:cNvSpPr>
              <a:spLocks/>
            </p:cNvSpPr>
            <p:nvPr/>
          </p:nvSpPr>
          <p:spPr bwMode="auto">
            <a:xfrm>
              <a:off x="2779719" y="5189553"/>
              <a:ext cx="4763" cy="4763"/>
            </a:xfrm>
            <a:custGeom>
              <a:avLst/>
              <a:gdLst>
                <a:gd name="T0" fmla="*/ 0 w 1"/>
                <a:gd name="T1" fmla="*/ 1 h 1"/>
                <a:gd name="T2" fmla="*/ 0 w 1"/>
                <a:gd name="T3" fmla="*/ 1 h 1"/>
                <a:gd name="T4" fmla="*/ 1 w 1"/>
                <a:gd name="T5" fmla="*/ 0 h 1"/>
                <a:gd name="T6" fmla="*/ 0 w 1"/>
                <a:gd name="T7" fmla="*/ 0 h 1"/>
                <a:gd name="T8" fmla="*/ 0 w 1"/>
                <a:gd name="T9" fmla="*/ 0 h 1"/>
                <a:gd name="T10" fmla="*/ 0 w 1"/>
                <a:gd name="T11" fmla="*/ 1 h 1"/>
              </a:gdLst>
              <a:ahLst/>
              <a:cxnLst>
                <a:cxn ang="0">
                  <a:pos x="T0" y="T1"/>
                </a:cxn>
                <a:cxn ang="0">
                  <a:pos x="T2" y="T3"/>
                </a:cxn>
                <a:cxn ang="0">
                  <a:pos x="T4" y="T5"/>
                </a:cxn>
                <a:cxn ang="0">
                  <a:pos x="T6" y="T7"/>
                </a:cxn>
                <a:cxn ang="0">
                  <a:pos x="T8" y="T9"/>
                </a:cxn>
                <a:cxn ang="0">
                  <a:pos x="T10" y="T11"/>
                </a:cxn>
              </a:cxnLst>
              <a:rect l="0" t="0" r="r" b="b"/>
              <a:pathLst>
                <a:path w="1" h="1">
                  <a:moveTo>
                    <a:pt x="0" y="1"/>
                  </a:moveTo>
                  <a:cubicBezTo>
                    <a:pt x="0" y="1"/>
                    <a:pt x="0" y="1"/>
                    <a:pt x="0" y="1"/>
                  </a:cubicBezTo>
                  <a:cubicBezTo>
                    <a:pt x="0" y="1"/>
                    <a:pt x="1" y="1"/>
                    <a:pt x="1" y="0"/>
                  </a:cubicBezTo>
                  <a:cubicBezTo>
                    <a:pt x="1" y="0"/>
                    <a:pt x="1" y="0"/>
                    <a:pt x="0" y="0"/>
                  </a:cubicBezTo>
                  <a:cubicBezTo>
                    <a:pt x="0" y="0"/>
                    <a:pt x="0" y="0"/>
                    <a:pt x="0" y="0"/>
                  </a:cubicBezTo>
                  <a:cubicBezTo>
                    <a:pt x="0" y="0"/>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17" name="Freeform 1217"/>
            <p:cNvSpPr>
              <a:spLocks/>
            </p:cNvSpPr>
            <p:nvPr/>
          </p:nvSpPr>
          <p:spPr bwMode="auto">
            <a:xfrm>
              <a:off x="2787657" y="5189553"/>
              <a:ext cx="7938" cy="4763"/>
            </a:xfrm>
            <a:custGeom>
              <a:avLst/>
              <a:gdLst>
                <a:gd name="T0" fmla="*/ 0 w 2"/>
                <a:gd name="T1" fmla="*/ 1 h 1"/>
                <a:gd name="T2" fmla="*/ 1 w 2"/>
                <a:gd name="T3" fmla="*/ 1 h 1"/>
                <a:gd name="T4" fmla="*/ 2 w 2"/>
                <a:gd name="T5" fmla="*/ 0 h 1"/>
                <a:gd name="T6" fmla="*/ 0 w 2"/>
                <a:gd name="T7" fmla="*/ 0 h 1"/>
                <a:gd name="T8" fmla="*/ 0 w 2"/>
                <a:gd name="T9" fmla="*/ 1 h 1"/>
              </a:gdLst>
              <a:ahLst/>
              <a:cxnLst>
                <a:cxn ang="0">
                  <a:pos x="T0" y="T1"/>
                </a:cxn>
                <a:cxn ang="0">
                  <a:pos x="T2" y="T3"/>
                </a:cxn>
                <a:cxn ang="0">
                  <a:pos x="T4" y="T5"/>
                </a:cxn>
                <a:cxn ang="0">
                  <a:pos x="T6" y="T7"/>
                </a:cxn>
                <a:cxn ang="0">
                  <a:pos x="T8" y="T9"/>
                </a:cxn>
              </a:cxnLst>
              <a:rect l="0" t="0" r="r" b="b"/>
              <a:pathLst>
                <a:path w="2" h="1">
                  <a:moveTo>
                    <a:pt x="0" y="1"/>
                  </a:moveTo>
                  <a:cubicBezTo>
                    <a:pt x="0" y="1"/>
                    <a:pt x="1" y="1"/>
                    <a:pt x="1" y="1"/>
                  </a:cubicBezTo>
                  <a:cubicBezTo>
                    <a:pt x="1" y="1"/>
                    <a:pt x="1" y="1"/>
                    <a:pt x="2" y="0"/>
                  </a:cubicBezTo>
                  <a:cubicBezTo>
                    <a:pt x="1" y="0"/>
                    <a:pt x="1" y="0"/>
                    <a:pt x="0" y="0"/>
                  </a:cubicBezTo>
                  <a:cubicBezTo>
                    <a:pt x="0" y="0"/>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18" name="Freeform 1218"/>
            <p:cNvSpPr>
              <a:spLocks/>
            </p:cNvSpPr>
            <p:nvPr/>
          </p:nvSpPr>
          <p:spPr bwMode="auto">
            <a:xfrm>
              <a:off x="2779719" y="5208603"/>
              <a:ext cx="4763" cy="4763"/>
            </a:xfrm>
            <a:custGeom>
              <a:avLst/>
              <a:gdLst>
                <a:gd name="T0" fmla="*/ 0 w 1"/>
                <a:gd name="T1" fmla="*/ 1 h 1"/>
                <a:gd name="T2" fmla="*/ 1 w 1"/>
                <a:gd name="T3" fmla="*/ 1 h 1"/>
                <a:gd name="T4" fmla="*/ 1 w 1"/>
                <a:gd name="T5" fmla="*/ 1 h 1"/>
                <a:gd name="T6" fmla="*/ 1 w 1"/>
                <a:gd name="T7" fmla="*/ 0 h 1"/>
                <a:gd name="T8" fmla="*/ 0 w 1"/>
                <a:gd name="T9" fmla="*/ 1 h 1"/>
                <a:gd name="T10" fmla="*/ 0 w 1"/>
                <a:gd name="T11" fmla="*/ 1 h 1"/>
              </a:gdLst>
              <a:ahLst/>
              <a:cxnLst>
                <a:cxn ang="0">
                  <a:pos x="T0" y="T1"/>
                </a:cxn>
                <a:cxn ang="0">
                  <a:pos x="T2" y="T3"/>
                </a:cxn>
                <a:cxn ang="0">
                  <a:pos x="T4" y="T5"/>
                </a:cxn>
                <a:cxn ang="0">
                  <a:pos x="T6" y="T7"/>
                </a:cxn>
                <a:cxn ang="0">
                  <a:pos x="T8" y="T9"/>
                </a:cxn>
                <a:cxn ang="0">
                  <a:pos x="T10" y="T11"/>
                </a:cxn>
              </a:cxnLst>
              <a:rect l="0" t="0" r="r" b="b"/>
              <a:pathLst>
                <a:path w="1" h="1">
                  <a:moveTo>
                    <a:pt x="0" y="1"/>
                  </a:moveTo>
                  <a:cubicBezTo>
                    <a:pt x="1" y="1"/>
                    <a:pt x="1" y="1"/>
                    <a:pt x="1" y="1"/>
                  </a:cubicBezTo>
                  <a:cubicBezTo>
                    <a:pt x="1" y="1"/>
                    <a:pt x="1" y="1"/>
                    <a:pt x="1" y="1"/>
                  </a:cubicBezTo>
                  <a:cubicBezTo>
                    <a:pt x="1" y="1"/>
                    <a:pt x="1" y="1"/>
                    <a:pt x="1" y="0"/>
                  </a:cubicBezTo>
                  <a:cubicBezTo>
                    <a:pt x="1" y="0"/>
                    <a:pt x="0" y="1"/>
                    <a:pt x="0" y="1"/>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19" name="Freeform 1219"/>
            <p:cNvSpPr>
              <a:spLocks/>
            </p:cNvSpPr>
            <p:nvPr/>
          </p:nvSpPr>
          <p:spPr bwMode="auto">
            <a:xfrm>
              <a:off x="2784482" y="5205428"/>
              <a:ext cx="3175" cy="3175"/>
            </a:xfrm>
            <a:custGeom>
              <a:avLst/>
              <a:gdLst>
                <a:gd name="T0" fmla="*/ 0 w 1"/>
                <a:gd name="T1" fmla="*/ 1 h 1"/>
                <a:gd name="T2" fmla="*/ 1 w 1"/>
                <a:gd name="T3" fmla="*/ 1 h 1"/>
                <a:gd name="T4" fmla="*/ 1 w 1"/>
                <a:gd name="T5" fmla="*/ 1 h 1"/>
                <a:gd name="T6" fmla="*/ 1 w 1"/>
                <a:gd name="T7" fmla="*/ 0 h 1"/>
                <a:gd name="T8" fmla="*/ 0 w 1"/>
                <a:gd name="T9" fmla="*/ 1 h 1"/>
              </a:gdLst>
              <a:ahLst/>
              <a:cxnLst>
                <a:cxn ang="0">
                  <a:pos x="T0" y="T1"/>
                </a:cxn>
                <a:cxn ang="0">
                  <a:pos x="T2" y="T3"/>
                </a:cxn>
                <a:cxn ang="0">
                  <a:pos x="T4" y="T5"/>
                </a:cxn>
                <a:cxn ang="0">
                  <a:pos x="T6" y="T7"/>
                </a:cxn>
                <a:cxn ang="0">
                  <a:pos x="T8" y="T9"/>
                </a:cxn>
              </a:cxnLst>
              <a:rect l="0" t="0" r="r" b="b"/>
              <a:pathLst>
                <a:path w="1" h="1">
                  <a:moveTo>
                    <a:pt x="0" y="1"/>
                  </a:moveTo>
                  <a:cubicBezTo>
                    <a:pt x="1" y="1"/>
                    <a:pt x="1" y="1"/>
                    <a:pt x="1" y="1"/>
                  </a:cubicBezTo>
                  <a:cubicBezTo>
                    <a:pt x="1" y="1"/>
                    <a:pt x="1" y="1"/>
                    <a:pt x="1" y="1"/>
                  </a:cubicBezTo>
                  <a:cubicBezTo>
                    <a:pt x="1" y="1"/>
                    <a:pt x="1" y="0"/>
                    <a:pt x="1" y="0"/>
                  </a:cubicBezTo>
                  <a:cubicBezTo>
                    <a:pt x="1" y="1"/>
                    <a:pt x="1"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20" name="Freeform 1220"/>
            <p:cNvSpPr>
              <a:spLocks/>
            </p:cNvSpPr>
            <p:nvPr/>
          </p:nvSpPr>
          <p:spPr bwMode="auto">
            <a:xfrm>
              <a:off x="2795594" y="5189553"/>
              <a:ext cx="3175" cy="4763"/>
            </a:xfrm>
            <a:custGeom>
              <a:avLst/>
              <a:gdLst>
                <a:gd name="T0" fmla="*/ 0 w 1"/>
                <a:gd name="T1" fmla="*/ 1 h 1"/>
                <a:gd name="T2" fmla="*/ 1 w 1"/>
                <a:gd name="T3" fmla="*/ 1 h 1"/>
                <a:gd name="T4" fmla="*/ 1 w 1"/>
                <a:gd name="T5" fmla="*/ 1 h 1"/>
                <a:gd name="T6" fmla="*/ 1 w 1"/>
                <a:gd name="T7" fmla="*/ 1 h 1"/>
                <a:gd name="T8" fmla="*/ 1 w 1"/>
                <a:gd name="T9" fmla="*/ 0 h 1"/>
                <a:gd name="T10" fmla="*/ 0 w 1"/>
                <a:gd name="T11" fmla="*/ 0 h 1"/>
                <a:gd name="T12" fmla="*/ 0 w 1"/>
                <a:gd name="T13" fmla="*/ 1 h 1"/>
              </a:gdLst>
              <a:ahLst/>
              <a:cxnLst>
                <a:cxn ang="0">
                  <a:pos x="T0" y="T1"/>
                </a:cxn>
                <a:cxn ang="0">
                  <a:pos x="T2" y="T3"/>
                </a:cxn>
                <a:cxn ang="0">
                  <a:pos x="T4" y="T5"/>
                </a:cxn>
                <a:cxn ang="0">
                  <a:pos x="T6" y="T7"/>
                </a:cxn>
                <a:cxn ang="0">
                  <a:pos x="T8" y="T9"/>
                </a:cxn>
                <a:cxn ang="0">
                  <a:pos x="T10" y="T11"/>
                </a:cxn>
                <a:cxn ang="0">
                  <a:pos x="T12" y="T13"/>
                </a:cxn>
              </a:cxnLst>
              <a:rect l="0" t="0" r="r" b="b"/>
              <a:pathLst>
                <a:path w="1" h="1">
                  <a:moveTo>
                    <a:pt x="0" y="1"/>
                  </a:moveTo>
                  <a:cubicBezTo>
                    <a:pt x="0" y="1"/>
                    <a:pt x="0" y="1"/>
                    <a:pt x="1" y="1"/>
                  </a:cubicBezTo>
                  <a:cubicBezTo>
                    <a:pt x="1" y="1"/>
                    <a:pt x="1" y="1"/>
                    <a:pt x="1" y="1"/>
                  </a:cubicBezTo>
                  <a:cubicBezTo>
                    <a:pt x="1" y="1"/>
                    <a:pt x="1" y="1"/>
                    <a:pt x="1" y="1"/>
                  </a:cubicBezTo>
                  <a:cubicBezTo>
                    <a:pt x="1" y="1"/>
                    <a:pt x="1" y="1"/>
                    <a:pt x="1" y="0"/>
                  </a:cubicBezTo>
                  <a:cubicBezTo>
                    <a:pt x="1" y="0"/>
                    <a:pt x="0" y="0"/>
                    <a:pt x="0" y="0"/>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21" name="Freeform 1221"/>
            <p:cNvSpPr>
              <a:spLocks/>
            </p:cNvSpPr>
            <p:nvPr/>
          </p:nvSpPr>
          <p:spPr bwMode="auto">
            <a:xfrm>
              <a:off x="2795594" y="5202253"/>
              <a:ext cx="3175" cy="3175"/>
            </a:xfrm>
            <a:custGeom>
              <a:avLst/>
              <a:gdLst>
                <a:gd name="T0" fmla="*/ 1 w 1"/>
                <a:gd name="T1" fmla="*/ 1 h 1"/>
                <a:gd name="T2" fmla="*/ 1 w 1"/>
                <a:gd name="T3" fmla="*/ 0 h 1"/>
                <a:gd name="T4" fmla="*/ 0 w 1"/>
                <a:gd name="T5" fmla="*/ 0 h 1"/>
                <a:gd name="T6" fmla="*/ 1 w 1"/>
                <a:gd name="T7" fmla="*/ 1 h 1"/>
              </a:gdLst>
              <a:ahLst/>
              <a:cxnLst>
                <a:cxn ang="0">
                  <a:pos x="T0" y="T1"/>
                </a:cxn>
                <a:cxn ang="0">
                  <a:pos x="T2" y="T3"/>
                </a:cxn>
                <a:cxn ang="0">
                  <a:pos x="T4" y="T5"/>
                </a:cxn>
                <a:cxn ang="0">
                  <a:pos x="T6" y="T7"/>
                </a:cxn>
              </a:cxnLst>
              <a:rect l="0" t="0" r="r" b="b"/>
              <a:pathLst>
                <a:path w="1" h="1">
                  <a:moveTo>
                    <a:pt x="1" y="1"/>
                  </a:moveTo>
                  <a:cubicBezTo>
                    <a:pt x="1" y="1"/>
                    <a:pt x="1" y="0"/>
                    <a:pt x="1" y="0"/>
                  </a:cubicBezTo>
                  <a:cubicBezTo>
                    <a:pt x="1" y="0"/>
                    <a:pt x="0" y="0"/>
                    <a:pt x="0" y="0"/>
                  </a:cubicBezTo>
                  <a:cubicBezTo>
                    <a:pt x="0" y="0"/>
                    <a:pt x="1"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22" name="Freeform 1222"/>
            <p:cNvSpPr>
              <a:spLocks/>
            </p:cNvSpPr>
            <p:nvPr/>
          </p:nvSpPr>
          <p:spPr bwMode="auto">
            <a:xfrm>
              <a:off x="2798769" y="5219715"/>
              <a:ext cx="3175" cy="0"/>
            </a:xfrm>
            <a:custGeom>
              <a:avLst/>
              <a:gdLst>
                <a:gd name="T0" fmla="*/ 1 w 1"/>
                <a:gd name="T1" fmla="*/ 0 w 1"/>
                <a:gd name="T2" fmla="*/ 1 w 1"/>
                <a:gd name="T3" fmla="*/ 1 w 1"/>
              </a:gdLst>
              <a:ahLst/>
              <a:cxnLst>
                <a:cxn ang="0">
                  <a:pos x="T0" y="0"/>
                </a:cxn>
                <a:cxn ang="0">
                  <a:pos x="T1" y="0"/>
                </a:cxn>
                <a:cxn ang="0">
                  <a:pos x="T2" y="0"/>
                </a:cxn>
                <a:cxn ang="0">
                  <a:pos x="T3" y="0"/>
                </a:cxn>
              </a:cxnLst>
              <a:rect l="0" t="0" r="r" b="b"/>
              <a:pathLst>
                <a:path w="1">
                  <a:moveTo>
                    <a:pt x="1" y="0"/>
                  </a:moveTo>
                  <a:cubicBezTo>
                    <a:pt x="0" y="0"/>
                    <a:pt x="0" y="0"/>
                    <a:pt x="0" y="0"/>
                  </a:cubicBezTo>
                  <a:cubicBezTo>
                    <a:pt x="0" y="0"/>
                    <a:pt x="0" y="0"/>
                    <a:pt x="1"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23" name="Freeform 1223"/>
            <p:cNvSpPr>
              <a:spLocks/>
            </p:cNvSpPr>
            <p:nvPr/>
          </p:nvSpPr>
          <p:spPr bwMode="auto">
            <a:xfrm>
              <a:off x="2809882" y="5265753"/>
              <a:ext cx="15875" cy="11113"/>
            </a:xfrm>
            <a:custGeom>
              <a:avLst/>
              <a:gdLst>
                <a:gd name="T0" fmla="*/ 3 w 4"/>
                <a:gd name="T1" fmla="*/ 3 h 3"/>
                <a:gd name="T2" fmla="*/ 3 w 4"/>
                <a:gd name="T3" fmla="*/ 3 h 3"/>
                <a:gd name="T4" fmla="*/ 4 w 4"/>
                <a:gd name="T5" fmla="*/ 3 h 3"/>
                <a:gd name="T6" fmla="*/ 3 w 4"/>
                <a:gd name="T7" fmla="*/ 2 h 3"/>
                <a:gd name="T8" fmla="*/ 3 w 4"/>
                <a:gd name="T9" fmla="*/ 2 h 3"/>
                <a:gd name="T10" fmla="*/ 2 w 4"/>
                <a:gd name="T11" fmla="*/ 1 h 3"/>
                <a:gd name="T12" fmla="*/ 2 w 4"/>
                <a:gd name="T13" fmla="*/ 1 h 3"/>
                <a:gd name="T14" fmla="*/ 1 w 4"/>
                <a:gd name="T15" fmla="*/ 0 h 3"/>
                <a:gd name="T16" fmla="*/ 1 w 4"/>
                <a:gd name="T17" fmla="*/ 0 h 3"/>
                <a:gd name="T18" fmla="*/ 0 w 4"/>
                <a:gd name="T19" fmla="*/ 0 h 3"/>
                <a:gd name="T20" fmla="*/ 0 w 4"/>
                <a:gd name="T21" fmla="*/ 1 h 3"/>
                <a:gd name="T22" fmla="*/ 1 w 4"/>
                <a:gd name="T23" fmla="*/ 1 h 3"/>
                <a:gd name="T24" fmla="*/ 2 w 4"/>
                <a:gd name="T25" fmla="*/ 2 h 3"/>
                <a:gd name="T26" fmla="*/ 2 w 4"/>
                <a:gd name="T27" fmla="*/ 2 h 3"/>
                <a:gd name="T28" fmla="*/ 3 w 4"/>
                <a:gd name="T29" fmla="*/ 2 h 3"/>
                <a:gd name="T30" fmla="*/ 2 w 4"/>
                <a:gd name="T31" fmla="*/ 3 h 3"/>
                <a:gd name="T32" fmla="*/ 3 w 4"/>
                <a:gd name="T33" fmla="*/ 3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 h="3">
                  <a:moveTo>
                    <a:pt x="3" y="3"/>
                  </a:moveTo>
                  <a:cubicBezTo>
                    <a:pt x="3" y="3"/>
                    <a:pt x="3" y="3"/>
                    <a:pt x="3" y="3"/>
                  </a:cubicBezTo>
                  <a:cubicBezTo>
                    <a:pt x="4" y="3"/>
                    <a:pt x="4" y="3"/>
                    <a:pt x="4" y="3"/>
                  </a:cubicBezTo>
                  <a:cubicBezTo>
                    <a:pt x="4" y="3"/>
                    <a:pt x="4" y="2"/>
                    <a:pt x="3" y="2"/>
                  </a:cubicBezTo>
                  <a:cubicBezTo>
                    <a:pt x="3" y="2"/>
                    <a:pt x="3" y="2"/>
                    <a:pt x="3" y="2"/>
                  </a:cubicBezTo>
                  <a:cubicBezTo>
                    <a:pt x="3" y="1"/>
                    <a:pt x="3" y="1"/>
                    <a:pt x="2" y="1"/>
                  </a:cubicBezTo>
                  <a:cubicBezTo>
                    <a:pt x="2" y="1"/>
                    <a:pt x="2" y="1"/>
                    <a:pt x="2" y="1"/>
                  </a:cubicBezTo>
                  <a:cubicBezTo>
                    <a:pt x="1" y="0"/>
                    <a:pt x="1" y="0"/>
                    <a:pt x="1" y="0"/>
                  </a:cubicBezTo>
                  <a:cubicBezTo>
                    <a:pt x="1" y="0"/>
                    <a:pt x="1" y="0"/>
                    <a:pt x="1" y="0"/>
                  </a:cubicBezTo>
                  <a:cubicBezTo>
                    <a:pt x="0" y="0"/>
                    <a:pt x="0" y="0"/>
                    <a:pt x="0" y="0"/>
                  </a:cubicBezTo>
                  <a:cubicBezTo>
                    <a:pt x="0" y="0"/>
                    <a:pt x="0" y="1"/>
                    <a:pt x="0" y="1"/>
                  </a:cubicBezTo>
                  <a:cubicBezTo>
                    <a:pt x="0" y="1"/>
                    <a:pt x="0" y="1"/>
                    <a:pt x="1" y="1"/>
                  </a:cubicBezTo>
                  <a:cubicBezTo>
                    <a:pt x="1" y="1"/>
                    <a:pt x="2" y="2"/>
                    <a:pt x="2" y="2"/>
                  </a:cubicBezTo>
                  <a:cubicBezTo>
                    <a:pt x="2" y="2"/>
                    <a:pt x="2" y="2"/>
                    <a:pt x="2" y="2"/>
                  </a:cubicBezTo>
                  <a:cubicBezTo>
                    <a:pt x="2" y="2"/>
                    <a:pt x="2" y="2"/>
                    <a:pt x="3" y="2"/>
                  </a:cubicBezTo>
                  <a:cubicBezTo>
                    <a:pt x="2" y="2"/>
                    <a:pt x="2" y="2"/>
                    <a:pt x="2" y="3"/>
                  </a:cubicBezTo>
                  <a:cubicBezTo>
                    <a:pt x="2" y="3"/>
                    <a:pt x="2" y="3"/>
                    <a:pt x="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24" name="Freeform 1224"/>
            <p:cNvSpPr>
              <a:spLocks/>
            </p:cNvSpPr>
            <p:nvPr/>
          </p:nvSpPr>
          <p:spPr bwMode="auto">
            <a:xfrm>
              <a:off x="2806707" y="5268928"/>
              <a:ext cx="11113" cy="11113"/>
            </a:xfrm>
            <a:custGeom>
              <a:avLst/>
              <a:gdLst>
                <a:gd name="T0" fmla="*/ 0 w 3"/>
                <a:gd name="T1" fmla="*/ 0 h 3"/>
                <a:gd name="T2" fmla="*/ 0 w 3"/>
                <a:gd name="T3" fmla="*/ 0 h 3"/>
                <a:gd name="T4" fmla="*/ 0 w 3"/>
                <a:gd name="T5" fmla="*/ 1 h 3"/>
                <a:gd name="T6" fmla="*/ 0 w 3"/>
                <a:gd name="T7" fmla="*/ 2 h 3"/>
                <a:gd name="T8" fmla="*/ 1 w 3"/>
                <a:gd name="T9" fmla="*/ 2 h 3"/>
                <a:gd name="T10" fmla="*/ 2 w 3"/>
                <a:gd name="T11" fmla="*/ 2 h 3"/>
                <a:gd name="T12" fmla="*/ 2 w 3"/>
                <a:gd name="T13" fmla="*/ 2 h 3"/>
                <a:gd name="T14" fmla="*/ 2 w 3"/>
                <a:gd name="T15" fmla="*/ 3 h 3"/>
                <a:gd name="T16" fmla="*/ 3 w 3"/>
                <a:gd name="T17" fmla="*/ 3 h 3"/>
                <a:gd name="T18" fmla="*/ 3 w 3"/>
                <a:gd name="T19" fmla="*/ 3 h 3"/>
                <a:gd name="T20" fmla="*/ 3 w 3"/>
                <a:gd name="T21" fmla="*/ 2 h 3"/>
                <a:gd name="T22" fmla="*/ 2 w 3"/>
                <a:gd name="T23" fmla="*/ 1 h 3"/>
                <a:gd name="T24" fmla="*/ 1 w 3"/>
                <a:gd name="T25" fmla="*/ 0 h 3"/>
                <a:gd name="T26" fmla="*/ 0 w 3"/>
                <a:gd name="T27"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 h="3">
                  <a:moveTo>
                    <a:pt x="0" y="0"/>
                  </a:moveTo>
                  <a:cubicBezTo>
                    <a:pt x="0" y="0"/>
                    <a:pt x="0" y="0"/>
                    <a:pt x="0" y="0"/>
                  </a:cubicBezTo>
                  <a:cubicBezTo>
                    <a:pt x="0" y="1"/>
                    <a:pt x="0" y="1"/>
                    <a:pt x="0" y="1"/>
                  </a:cubicBezTo>
                  <a:cubicBezTo>
                    <a:pt x="0" y="1"/>
                    <a:pt x="0" y="1"/>
                    <a:pt x="0" y="2"/>
                  </a:cubicBezTo>
                  <a:cubicBezTo>
                    <a:pt x="0" y="2"/>
                    <a:pt x="1" y="2"/>
                    <a:pt x="1" y="2"/>
                  </a:cubicBezTo>
                  <a:cubicBezTo>
                    <a:pt x="1" y="2"/>
                    <a:pt x="1" y="2"/>
                    <a:pt x="2" y="2"/>
                  </a:cubicBezTo>
                  <a:cubicBezTo>
                    <a:pt x="2" y="2"/>
                    <a:pt x="2" y="2"/>
                    <a:pt x="2" y="2"/>
                  </a:cubicBezTo>
                  <a:cubicBezTo>
                    <a:pt x="2" y="3"/>
                    <a:pt x="2" y="3"/>
                    <a:pt x="2" y="3"/>
                  </a:cubicBezTo>
                  <a:cubicBezTo>
                    <a:pt x="2" y="3"/>
                    <a:pt x="3" y="3"/>
                    <a:pt x="3" y="3"/>
                  </a:cubicBezTo>
                  <a:cubicBezTo>
                    <a:pt x="3" y="3"/>
                    <a:pt x="3" y="3"/>
                    <a:pt x="3" y="3"/>
                  </a:cubicBezTo>
                  <a:cubicBezTo>
                    <a:pt x="3" y="3"/>
                    <a:pt x="3" y="2"/>
                    <a:pt x="3" y="2"/>
                  </a:cubicBezTo>
                  <a:cubicBezTo>
                    <a:pt x="3" y="2"/>
                    <a:pt x="2" y="2"/>
                    <a:pt x="2" y="1"/>
                  </a:cubicBezTo>
                  <a:cubicBezTo>
                    <a:pt x="2" y="1"/>
                    <a:pt x="1" y="1"/>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25" name="Freeform 1225"/>
            <p:cNvSpPr>
              <a:spLocks/>
            </p:cNvSpPr>
            <p:nvPr/>
          </p:nvSpPr>
          <p:spPr bwMode="auto">
            <a:xfrm>
              <a:off x="2836869" y="5314966"/>
              <a:ext cx="3175" cy="3175"/>
            </a:xfrm>
            <a:custGeom>
              <a:avLst/>
              <a:gdLst>
                <a:gd name="T0" fmla="*/ 1 w 1"/>
                <a:gd name="T1" fmla="*/ 1 h 1"/>
                <a:gd name="T2" fmla="*/ 0 w 1"/>
                <a:gd name="T3" fmla="*/ 0 h 1"/>
                <a:gd name="T4" fmla="*/ 0 w 1"/>
                <a:gd name="T5" fmla="*/ 0 h 1"/>
                <a:gd name="T6" fmla="*/ 0 w 1"/>
                <a:gd name="T7" fmla="*/ 0 h 1"/>
                <a:gd name="T8" fmla="*/ 0 w 1"/>
                <a:gd name="T9" fmla="*/ 1 h 1"/>
                <a:gd name="T10" fmla="*/ 1 w 1"/>
                <a:gd name="T11" fmla="*/ 1 h 1"/>
              </a:gdLst>
              <a:ahLst/>
              <a:cxnLst>
                <a:cxn ang="0">
                  <a:pos x="T0" y="T1"/>
                </a:cxn>
                <a:cxn ang="0">
                  <a:pos x="T2" y="T3"/>
                </a:cxn>
                <a:cxn ang="0">
                  <a:pos x="T4" y="T5"/>
                </a:cxn>
                <a:cxn ang="0">
                  <a:pos x="T6" y="T7"/>
                </a:cxn>
                <a:cxn ang="0">
                  <a:pos x="T8" y="T9"/>
                </a:cxn>
                <a:cxn ang="0">
                  <a:pos x="T10" y="T11"/>
                </a:cxn>
              </a:cxnLst>
              <a:rect l="0" t="0" r="r" b="b"/>
              <a:pathLst>
                <a:path w="1" h="1">
                  <a:moveTo>
                    <a:pt x="1" y="1"/>
                  </a:moveTo>
                  <a:cubicBezTo>
                    <a:pt x="0" y="1"/>
                    <a:pt x="0" y="0"/>
                    <a:pt x="0" y="0"/>
                  </a:cubicBezTo>
                  <a:cubicBezTo>
                    <a:pt x="0" y="0"/>
                    <a:pt x="0" y="0"/>
                    <a:pt x="0" y="0"/>
                  </a:cubicBezTo>
                  <a:cubicBezTo>
                    <a:pt x="0" y="0"/>
                    <a:pt x="0" y="0"/>
                    <a:pt x="0" y="0"/>
                  </a:cubicBezTo>
                  <a:cubicBezTo>
                    <a:pt x="0" y="1"/>
                    <a:pt x="0" y="1"/>
                    <a:pt x="0" y="1"/>
                  </a:cubicBezTo>
                  <a:cubicBezTo>
                    <a:pt x="0" y="1"/>
                    <a:pt x="0"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26" name="Freeform 1226"/>
            <p:cNvSpPr>
              <a:spLocks/>
            </p:cNvSpPr>
            <p:nvPr/>
          </p:nvSpPr>
          <p:spPr bwMode="auto">
            <a:xfrm>
              <a:off x="2873382" y="5367353"/>
              <a:ext cx="4763" cy="0"/>
            </a:xfrm>
            <a:custGeom>
              <a:avLst/>
              <a:gdLst>
                <a:gd name="T0" fmla="*/ 1 w 1"/>
                <a:gd name="T1" fmla="*/ 0 w 1"/>
                <a:gd name="T2" fmla="*/ 1 w 1"/>
                <a:gd name="T3" fmla="*/ 1 w 1"/>
              </a:gdLst>
              <a:ahLst/>
              <a:cxnLst>
                <a:cxn ang="0">
                  <a:pos x="T0" y="0"/>
                </a:cxn>
                <a:cxn ang="0">
                  <a:pos x="T1" y="0"/>
                </a:cxn>
                <a:cxn ang="0">
                  <a:pos x="T2" y="0"/>
                </a:cxn>
                <a:cxn ang="0">
                  <a:pos x="T3" y="0"/>
                </a:cxn>
              </a:cxnLst>
              <a:rect l="0" t="0" r="r" b="b"/>
              <a:pathLst>
                <a:path w="1">
                  <a:moveTo>
                    <a:pt x="1" y="0"/>
                  </a:moveTo>
                  <a:cubicBezTo>
                    <a:pt x="0" y="0"/>
                    <a:pt x="0" y="0"/>
                    <a:pt x="0" y="0"/>
                  </a:cubicBezTo>
                  <a:cubicBezTo>
                    <a:pt x="1" y="0"/>
                    <a:pt x="1" y="0"/>
                    <a:pt x="1"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27" name="Freeform 1227"/>
            <p:cNvSpPr>
              <a:spLocks/>
            </p:cNvSpPr>
            <p:nvPr/>
          </p:nvSpPr>
          <p:spPr bwMode="auto">
            <a:xfrm>
              <a:off x="2859094" y="5329253"/>
              <a:ext cx="7938" cy="7938"/>
            </a:xfrm>
            <a:custGeom>
              <a:avLst/>
              <a:gdLst>
                <a:gd name="T0" fmla="*/ 1 w 2"/>
                <a:gd name="T1" fmla="*/ 1 h 2"/>
                <a:gd name="T2" fmla="*/ 0 w 2"/>
                <a:gd name="T3" fmla="*/ 0 h 2"/>
                <a:gd name="T4" fmla="*/ 0 w 2"/>
                <a:gd name="T5" fmla="*/ 0 h 2"/>
                <a:gd name="T6" fmla="*/ 0 w 2"/>
                <a:gd name="T7" fmla="*/ 1 h 2"/>
                <a:gd name="T8" fmla="*/ 1 w 2"/>
                <a:gd name="T9" fmla="*/ 1 h 2"/>
                <a:gd name="T10" fmla="*/ 2 w 2"/>
                <a:gd name="T11" fmla="*/ 2 h 2"/>
                <a:gd name="T12" fmla="*/ 2 w 2"/>
                <a:gd name="T13" fmla="*/ 2 h 2"/>
                <a:gd name="T14" fmla="*/ 2 w 2"/>
                <a:gd name="T15" fmla="*/ 1 h 2"/>
                <a:gd name="T16" fmla="*/ 1 w 2"/>
                <a:gd name="T17"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 h="2">
                  <a:moveTo>
                    <a:pt x="1" y="1"/>
                  </a:moveTo>
                  <a:cubicBezTo>
                    <a:pt x="1" y="0"/>
                    <a:pt x="0" y="0"/>
                    <a:pt x="0" y="0"/>
                  </a:cubicBezTo>
                  <a:cubicBezTo>
                    <a:pt x="0" y="0"/>
                    <a:pt x="0" y="0"/>
                    <a:pt x="0" y="0"/>
                  </a:cubicBezTo>
                  <a:cubicBezTo>
                    <a:pt x="0" y="0"/>
                    <a:pt x="0" y="1"/>
                    <a:pt x="0" y="1"/>
                  </a:cubicBezTo>
                  <a:cubicBezTo>
                    <a:pt x="0" y="1"/>
                    <a:pt x="0" y="1"/>
                    <a:pt x="1" y="1"/>
                  </a:cubicBezTo>
                  <a:cubicBezTo>
                    <a:pt x="1" y="2"/>
                    <a:pt x="1" y="2"/>
                    <a:pt x="2" y="2"/>
                  </a:cubicBezTo>
                  <a:cubicBezTo>
                    <a:pt x="2" y="2"/>
                    <a:pt x="2" y="2"/>
                    <a:pt x="2" y="2"/>
                  </a:cubicBezTo>
                  <a:cubicBezTo>
                    <a:pt x="2" y="1"/>
                    <a:pt x="2" y="1"/>
                    <a:pt x="2" y="1"/>
                  </a:cubicBezTo>
                  <a:cubicBezTo>
                    <a:pt x="1" y="1"/>
                    <a:pt x="1"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28" name="Freeform 1228"/>
            <p:cNvSpPr>
              <a:spLocks/>
            </p:cNvSpPr>
            <p:nvPr/>
          </p:nvSpPr>
          <p:spPr bwMode="auto">
            <a:xfrm>
              <a:off x="2862269" y="5337191"/>
              <a:ext cx="4763" cy="3175"/>
            </a:xfrm>
            <a:custGeom>
              <a:avLst/>
              <a:gdLst>
                <a:gd name="T0" fmla="*/ 1 w 1"/>
                <a:gd name="T1" fmla="*/ 1 h 1"/>
                <a:gd name="T2" fmla="*/ 1 w 1"/>
                <a:gd name="T3" fmla="*/ 0 h 1"/>
                <a:gd name="T4" fmla="*/ 0 w 1"/>
                <a:gd name="T5" fmla="*/ 0 h 1"/>
                <a:gd name="T6" fmla="*/ 0 w 1"/>
                <a:gd name="T7" fmla="*/ 0 h 1"/>
                <a:gd name="T8" fmla="*/ 1 w 1"/>
                <a:gd name="T9" fmla="*/ 1 h 1"/>
                <a:gd name="T10" fmla="*/ 1 w 1"/>
                <a:gd name="T11" fmla="*/ 1 h 1"/>
              </a:gdLst>
              <a:ahLst/>
              <a:cxnLst>
                <a:cxn ang="0">
                  <a:pos x="T0" y="T1"/>
                </a:cxn>
                <a:cxn ang="0">
                  <a:pos x="T2" y="T3"/>
                </a:cxn>
                <a:cxn ang="0">
                  <a:pos x="T4" y="T5"/>
                </a:cxn>
                <a:cxn ang="0">
                  <a:pos x="T6" y="T7"/>
                </a:cxn>
                <a:cxn ang="0">
                  <a:pos x="T8" y="T9"/>
                </a:cxn>
                <a:cxn ang="0">
                  <a:pos x="T10" y="T11"/>
                </a:cxn>
              </a:cxnLst>
              <a:rect l="0" t="0" r="r" b="b"/>
              <a:pathLst>
                <a:path w="1" h="1">
                  <a:moveTo>
                    <a:pt x="1" y="1"/>
                  </a:moveTo>
                  <a:cubicBezTo>
                    <a:pt x="1" y="1"/>
                    <a:pt x="1" y="0"/>
                    <a:pt x="1" y="0"/>
                  </a:cubicBezTo>
                  <a:cubicBezTo>
                    <a:pt x="1" y="0"/>
                    <a:pt x="0" y="0"/>
                    <a:pt x="0" y="0"/>
                  </a:cubicBezTo>
                  <a:cubicBezTo>
                    <a:pt x="0" y="0"/>
                    <a:pt x="0" y="0"/>
                    <a:pt x="0" y="0"/>
                  </a:cubicBezTo>
                  <a:cubicBezTo>
                    <a:pt x="0" y="1"/>
                    <a:pt x="1" y="1"/>
                    <a:pt x="1" y="1"/>
                  </a:cubicBezTo>
                  <a:cubicBezTo>
                    <a:pt x="1" y="1"/>
                    <a:pt x="1"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29" name="Freeform 1229"/>
            <p:cNvSpPr>
              <a:spLocks/>
            </p:cNvSpPr>
            <p:nvPr/>
          </p:nvSpPr>
          <p:spPr bwMode="auto">
            <a:xfrm>
              <a:off x="2862269" y="5356241"/>
              <a:ext cx="30163" cy="6350"/>
            </a:xfrm>
            <a:custGeom>
              <a:avLst/>
              <a:gdLst>
                <a:gd name="T0" fmla="*/ 7 w 8"/>
                <a:gd name="T1" fmla="*/ 2 h 2"/>
                <a:gd name="T2" fmla="*/ 8 w 8"/>
                <a:gd name="T3" fmla="*/ 2 h 2"/>
                <a:gd name="T4" fmla="*/ 8 w 8"/>
                <a:gd name="T5" fmla="*/ 1 h 2"/>
                <a:gd name="T6" fmla="*/ 7 w 8"/>
                <a:gd name="T7" fmla="*/ 1 h 2"/>
                <a:gd name="T8" fmla="*/ 7 w 8"/>
                <a:gd name="T9" fmla="*/ 1 h 2"/>
                <a:gd name="T10" fmla="*/ 6 w 8"/>
                <a:gd name="T11" fmla="*/ 1 h 2"/>
                <a:gd name="T12" fmla="*/ 6 w 8"/>
                <a:gd name="T13" fmla="*/ 1 h 2"/>
                <a:gd name="T14" fmla="*/ 5 w 8"/>
                <a:gd name="T15" fmla="*/ 1 h 2"/>
                <a:gd name="T16" fmla="*/ 4 w 8"/>
                <a:gd name="T17" fmla="*/ 1 h 2"/>
                <a:gd name="T18" fmla="*/ 3 w 8"/>
                <a:gd name="T19" fmla="*/ 0 h 2"/>
                <a:gd name="T20" fmla="*/ 3 w 8"/>
                <a:gd name="T21" fmla="*/ 1 h 2"/>
                <a:gd name="T22" fmla="*/ 2 w 8"/>
                <a:gd name="T23" fmla="*/ 0 h 2"/>
                <a:gd name="T24" fmla="*/ 1 w 8"/>
                <a:gd name="T25" fmla="*/ 0 h 2"/>
                <a:gd name="T26" fmla="*/ 0 w 8"/>
                <a:gd name="T27" fmla="*/ 0 h 2"/>
                <a:gd name="T28" fmla="*/ 0 w 8"/>
                <a:gd name="T29" fmla="*/ 0 h 2"/>
                <a:gd name="T30" fmla="*/ 1 w 8"/>
                <a:gd name="T31" fmla="*/ 1 h 2"/>
                <a:gd name="T32" fmla="*/ 1 w 8"/>
                <a:gd name="T33" fmla="*/ 1 h 2"/>
                <a:gd name="T34" fmla="*/ 2 w 8"/>
                <a:gd name="T35" fmla="*/ 1 h 2"/>
                <a:gd name="T36" fmla="*/ 4 w 8"/>
                <a:gd name="T37" fmla="*/ 1 h 2"/>
                <a:gd name="T38" fmla="*/ 4 w 8"/>
                <a:gd name="T39" fmla="*/ 2 h 2"/>
                <a:gd name="T40" fmla="*/ 5 w 8"/>
                <a:gd name="T41" fmla="*/ 2 h 2"/>
                <a:gd name="T42" fmla="*/ 5 w 8"/>
                <a:gd name="T43" fmla="*/ 2 h 2"/>
                <a:gd name="T44" fmla="*/ 6 w 8"/>
                <a:gd name="T45" fmla="*/ 2 h 2"/>
                <a:gd name="T46" fmla="*/ 7 w 8"/>
                <a:gd name="T47"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 h="2">
                  <a:moveTo>
                    <a:pt x="7" y="2"/>
                  </a:moveTo>
                  <a:cubicBezTo>
                    <a:pt x="7" y="2"/>
                    <a:pt x="7" y="2"/>
                    <a:pt x="8" y="2"/>
                  </a:cubicBezTo>
                  <a:cubicBezTo>
                    <a:pt x="8" y="1"/>
                    <a:pt x="8" y="1"/>
                    <a:pt x="8" y="1"/>
                  </a:cubicBezTo>
                  <a:cubicBezTo>
                    <a:pt x="8" y="1"/>
                    <a:pt x="8" y="1"/>
                    <a:pt x="7" y="1"/>
                  </a:cubicBezTo>
                  <a:cubicBezTo>
                    <a:pt x="7" y="1"/>
                    <a:pt x="7" y="1"/>
                    <a:pt x="7" y="1"/>
                  </a:cubicBezTo>
                  <a:cubicBezTo>
                    <a:pt x="7" y="1"/>
                    <a:pt x="6" y="1"/>
                    <a:pt x="6" y="1"/>
                  </a:cubicBezTo>
                  <a:cubicBezTo>
                    <a:pt x="6" y="1"/>
                    <a:pt x="6" y="1"/>
                    <a:pt x="6" y="1"/>
                  </a:cubicBezTo>
                  <a:cubicBezTo>
                    <a:pt x="5" y="1"/>
                    <a:pt x="5" y="1"/>
                    <a:pt x="5" y="1"/>
                  </a:cubicBezTo>
                  <a:cubicBezTo>
                    <a:pt x="5" y="1"/>
                    <a:pt x="4" y="1"/>
                    <a:pt x="4" y="1"/>
                  </a:cubicBezTo>
                  <a:cubicBezTo>
                    <a:pt x="4" y="1"/>
                    <a:pt x="4" y="1"/>
                    <a:pt x="3" y="0"/>
                  </a:cubicBezTo>
                  <a:cubicBezTo>
                    <a:pt x="3" y="1"/>
                    <a:pt x="3" y="1"/>
                    <a:pt x="3" y="1"/>
                  </a:cubicBezTo>
                  <a:cubicBezTo>
                    <a:pt x="2" y="1"/>
                    <a:pt x="2" y="0"/>
                    <a:pt x="2" y="0"/>
                  </a:cubicBezTo>
                  <a:cubicBezTo>
                    <a:pt x="2" y="0"/>
                    <a:pt x="1" y="0"/>
                    <a:pt x="1" y="0"/>
                  </a:cubicBezTo>
                  <a:cubicBezTo>
                    <a:pt x="1" y="0"/>
                    <a:pt x="1" y="0"/>
                    <a:pt x="0" y="0"/>
                  </a:cubicBezTo>
                  <a:cubicBezTo>
                    <a:pt x="0" y="0"/>
                    <a:pt x="0" y="0"/>
                    <a:pt x="0" y="0"/>
                  </a:cubicBezTo>
                  <a:cubicBezTo>
                    <a:pt x="0" y="0"/>
                    <a:pt x="1" y="0"/>
                    <a:pt x="1" y="1"/>
                  </a:cubicBezTo>
                  <a:cubicBezTo>
                    <a:pt x="1" y="1"/>
                    <a:pt x="1" y="1"/>
                    <a:pt x="1" y="1"/>
                  </a:cubicBezTo>
                  <a:cubicBezTo>
                    <a:pt x="2" y="1"/>
                    <a:pt x="2" y="1"/>
                    <a:pt x="2" y="1"/>
                  </a:cubicBezTo>
                  <a:cubicBezTo>
                    <a:pt x="3" y="1"/>
                    <a:pt x="3" y="1"/>
                    <a:pt x="4" y="1"/>
                  </a:cubicBezTo>
                  <a:cubicBezTo>
                    <a:pt x="4" y="2"/>
                    <a:pt x="4" y="2"/>
                    <a:pt x="4" y="2"/>
                  </a:cubicBezTo>
                  <a:cubicBezTo>
                    <a:pt x="4" y="2"/>
                    <a:pt x="4" y="2"/>
                    <a:pt x="5" y="2"/>
                  </a:cubicBezTo>
                  <a:cubicBezTo>
                    <a:pt x="5" y="2"/>
                    <a:pt x="5" y="2"/>
                    <a:pt x="5" y="2"/>
                  </a:cubicBezTo>
                  <a:cubicBezTo>
                    <a:pt x="5" y="2"/>
                    <a:pt x="6" y="2"/>
                    <a:pt x="6" y="2"/>
                  </a:cubicBezTo>
                  <a:cubicBezTo>
                    <a:pt x="6" y="2"/>
                    <a:pt x="7" y="2"/>
                    <a:pt x="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30" name="Freeform 1230"/>
            <p:cNvSpPr>
              <a:spLocks/>
            </p:cNvSpPr>
            <p:nvPr/>
          </p:nvSpPr>
          <p:spPr bwMode="auto">
            <a:xfrm>
              <a:off x="2855919" y="5340366"/>
              <a:ext cx="3175" cy="4763"/>
            </a:xfrm>
            <a:custGeom>
              <a:avLst/>
              <a:gdLst>
                <a:gd name="T0" fmla="*/ 0 w 1"/>
                <a:gd name="T1" fmla="*/ 0 h 1"/>
                <a:gd name="T2" fmla="*/ 1 w 1"/>
                <a:gd name="T3" fmla="*/ 1 h 1"/>
                <a:gd name="T4" fmla="*/ 0 w 1"/>
                <a:gd name="T5" fmla="*/ 1 h 1"/>
                <a:gd name="T6" fmla="*/ 0 w 1"/>
                <a:gd name="T7" fmla="*/ 1 h 1"/>
                <a:gd name="T8" fmla="*/ 1 w 1"/>
                <a:gd name="T9" fmla="*/ 1 h 1"/>
                <a:gd name="T10" fmla="*/ 1 w 1"/>
                <a:gd name="T11" fmla="*/ 0 h 1"/>
                <a:gd name="T12" fmla="*/ 1 w 1"/>
                <a:gd name="T13" fmla="*/ 0 h 1"/>
                <a:gd name="T14" fmla="*/ 0 w 1"/>
                <a:gd name="T15" fmla="*/ 0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1">
                  <a:moveTo>
                    <a:pt x="0" y="0"/>
                  </a:moveTo>
                  <a:cubicBezTo>
                    <a:pt x="0" y="0"/>
                    <a:pt x="0" y="1"/>
                    <a:pt x="1" y="1"/>
                  </a:cubicBezTo>
                  <a:cubicBezTo>
                    <a:pt x="0" y="1"/>
                    <a:pt x="0" y="1"/>
                    <a:pt x="0" y="1"/>
                  </a:cubicBezTo>
                  <a:cubicBezTo>
                    <a:pt x="0" y="1"/>
                    <a:pt x="0" y="1"/>
                    <a:pt x="0" y="1"/>
                  </a:cubicBezTo>
                  <a:cubicBezTo>
                    <a:pt x="1" y="1"/>
                    <a:pt x="1" y="1"/>
                    <a:pt x="1" y="1"/>
                  </a:cubicBezTo>
                  <a:cubicBezTo>
                    <a:pt x="1" y="1"/>
                    <a:pt x="1" y="0"/>
                    <a:pt x="1" y="0"/>
                  </a:cubicBezTo>
                  <a:cubicBezTo>
                    <a:pt x="1" y="0"/>
                    <a:pt x="1" y="0"/>
                    <a:pt x="1" y="0"/>
                  </a:cubicBezTo>
                  <a:cubicBezTo>
                    <a:pt x="1"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31" name="Freeform 1231"/>
            <p:cNvSpPr>
              <a:spLocks/>
            </p:cNvSpPr>
            <p:nvPr/>
          </p:nvSpPr>
          <p:spPr bwMode="auto">
            <a:xfrm>
              <a:off x="2859094" y="5337191"/>
              <a:ext cx="3175" cy="0"/>
            </a:xfrm>
            <a:custGeom>
              <a:avLst/>
              <a:gdLst>
                <a:gd name="T0" fmla="*/ 1 w 1"/>
                <a:gd name="T1" fmla="*/ 0 w 1"/>
                <a:gd name="T2" fmla="*/ 0 w 1"/>
                <a:gd name="T3" fmla="*/ 0 w 1"/>
                <a:gd name="T4" fmla="*/ 1 w 1"/>
                <a:gd name="T5" fmla="*/ 1 w 1"/>
              </a:gdLst>
              <a:ahLst/>
              <a:cxnLst>
                <a:cxn ang="0">
                  <a:pos x="T0" y="0"/>
                </a:cxn>
                <a:cxn ang="0">
                  <a:pos x="T1" y="0"/>
                </a:cxn>
                <a:cxn ang="0">
                  <a:pos x="T2" y="0"/>
                </a:cxn>
                <a:cxn ang="0">
                  <a:pos x="T3" y="0"/>
                </a:cxn>
                <a:cxn ang="0">
                  <a:pos x="T4" y="0"/>
                </a:cxn>
                <a:cxn ang="0">
                  <a:pos x="T5" y="0"/>
                </a:cxn>
              </a:cxnLst>
              <a:rect l="0" t="0" r="r" b="b"/>
              <a:pathLst>
                <a:path w="1">
                  <a:moveTo>
                    <a:pt x="1" y="0"/>
                  </a:moveTo>
                  <a:cubicBezTo>
                    <a:pt x="1" y="0"/>
                    <a:pt x="1" y="0"/>
                    <a:pt x="0" y="0"/>
                  </a:cubicBezTo>
                  <a:cubicBezTo>
                    <a:pt x="0" y="0"/>
                    <a:pt x="0" y="0"/>
                    <a:pt x="0" y="0"/>
                  </a:cubicBezTo>
                  <a:cubicBezTo>
                    <a:pt x="0" y="0"/>
                    <a:pt x="0" y="0"/>
                    <a:pt x="0" y="0"/>
                  </a:cubicBezTo>
                  <a:cubicBezTo>
                    <a:pt x="0" y="0"/>
                    <a:pt x="0" y="0"/>
                    <a:pt x="1"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32" name="Freeform 1232"/>
            <p:cNvSpPr>
              <a:spLocks/>
            </p:cNvSpPr>
            <p:nvPr/>
          </p:nvSpPr>
          <p:spPr bwMode="auto">
            <a:xfrm>
              <a:off x="2862269" y="5340366"/>
              <a:ext cx="7938" cy="4763"/>
            </a:xfrm>
            <a:custGeom>
              <a:avLst/>
              <a:gdLst>
                <a:gd name="T0" fmla="*/ 0 w 2"/>
                <a:gd name="T1" fmla="*/ 0 h 1"/>
                <a:gd name="T2" fmla="*/ 0 w 2"/>
                <a:gd name="T3" fmla="*/ 0 h 1"/>
                <a:gd name="T4" fmla="*/ 2 w 2"/>
                <a:gd name="T5" fmla="*/ 1 h 1"/>
                <a:gd name="T6" fmla="*/ 2 w 2"/>
                <a:gd name="T7" fmla="*/ 1 h 1"/>
                <a:gd name="T8" fmla="*/ 2 w 2"/>
                <a:gd name="T9" fmla="*/ 0 h 1"/>
                <a:gd name="T10" fmla="*/ 0 w 2"/>
                <a:gd name="T11" fmla="*/ 0 h 1"/>
                <a:gd name="T12" fmla="*/ 0 w 2"/>
                <a:gd name="T13" fmla="*/ 0 h 1"/>
              </a:gdLst>
              <a:ahLst/>
              <a:cxnLst>
                <a:cxn ang="0">
                  <a:pos x="T0" y="T1"/>
                </a:cxn>
                <a:cxn ang="0">
                  <a:pos x="T2" y="T3"/>
                </a:cxn>
                <a:cxn ang="0">
                  <a:pos x="T4" y="T5"/>
                </a:cxn>
                <a:cxn ang="0">
                  <a:pos x="T6" y="T7"/>
                </a:cxn>
                <a:cxn ang="0">
                  <a:pos x="T8" y="T9"/>
                </a:cxn>
                <a:cxn ang="0">
                  <a:pos x="T10" y="T11"/>
                </a:cxn>
                <a:cxn ang="0">
                  <a:pos x="T12" y="T13"/>
                </a:cxn>
              </a:cxnLst>
              <a:rect l="0" t="0" r="r" b="b"/>
              <a:pathLst>
                <a:path w="2" h="1">
                  <a:moveTo>
                    <a:pt x="0" y="0"/>
                  </a:moveTo>
                  <a:cubicBezTo>
                    <a:pt x="0" y="0"/>
                    <a:pt x="0" y="0"/>
                    <a:pt x="0" y="0"/>
                  </a:cubicBezTo>
                  <a:cubicBezTo>
                    <a:pt x="1" y="1"/>
                    <a:pt x="1" y="1"/>
                    <a:pt x="2" y="1"/>
                  </a:cubicBezTo>
                  <a:cubicBezTo>
                    <a:pt x="2" y="1"/>
                    <a:pt x="2" y="1"/>
                    <a:pt x="2" y="1"/>
                  </a:cubicBezTo>
                  <a:cubicBezTo>
                    <a:pt x="2" y="1"/>
                    <a:pt x="2" y="1"/>
                    <a:pt x="2" y="0"/>
                  </a:cubicBezTo>
                  <a:cubicBezTo>
                    <a:pt x="1" y="0"/>
                    <a:pt x="1"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33" name="Freeform 1233"/>
            <p:cNvSpPr>
              <a:spLocks/>
            </p:cNvSpPr>
            <p:nvPr/>
          </p:nvSpPr>
          <p:spPr bwMode="auto">
            <a:xfrm>
              <a:off x="2867032" y="5345128"/>
              <a:ext cx="6350" cy="6350"/>
            </a:xfrm>
            <a:custGeom>
              <a:avLst/>
              <a:gdLst>
                <a:gd name="T0" fmla="*/ 0 w 2"/>
                <a:gd name="T1" fmla="*/ 1 h 2"/>
                <a:gd name="T2" fmla="*/ 0 w 2"/>
                <a:gd name="T3" fmla="*/ 1 h 2"/>
                <a:gd name="T4" fmla="*/ 0 w 2"/>
                <a:gd name="T5" fmla="*/ 1 h 2"/>
                <a:gd name="T6" fmla="*/ 1 w 2"/>
                <a:gd name="T7" fmla="*/ 1 h 2"/>
                <a:gd name="T8" fmla="*/ 1 w 2"/>
                <a:gd name="T9" fmla="*/ 1 h 2"/>
                <a:gd name="T10" fmla="*/ 1 w 2"/>
                <a:gd name="T11" fmla="*/ 1 h 2"/>
                <a:gd name="T12" fmla="*/ 2 w 2"/>
                <a:gd name="T13" fmla="*/ 2 h 2"/>
                <a:gd name="T14" fmla="*/ 2 w 2"/>
                <a:gd name="T15" fmla="*/ 1 h 2"/>
                <a:gd name="T16" fmla="*/ 2 w 2"/>
                <a:gd name="T17" fmla="*/ 0 h 2"/>
                <a:gd name="T18" fmla="*/ 1 w 2"/>
                <a:gd name="T19" fmla="*/ 1 h 2"/>
                <a:gd name="T20" fmla="*/ 0 w 2"/>
                <a:gd name="T21"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 h="2">
                  <a:moveTo>
                    <a:pt x="0" y="1"/>
                  </a:moveTo>
                  <a:cubicBezTo>
                    <a:pt x="0" y="1"/>
                    <a:pt x="0" y="1"/>
                    <a:pt x="0" y="1"/>
                  </a:cubicBezTo>
                  <a:cubicBezTo>
                    <a:pt x="0" y="1"/>
                    <a:pt x="0" y="1"/>
                    <a:pt x="0" y="1"/>
                  </a:cubicBezTo>
                  <a:cubicBezTo>
                    <a:pt x="0" y="1"/>
                    <a:pt x="0" y="1"/>
                    <a:pt x="1" y="1"/>
                  </a:cubicBezTo>
                  <a:cubicBezTo>
                    <a:pt x="1" y="1"/>
                    <a:pt x="1" y="1"/>
                    <a:pt x="1" y="1"/>
                  </a:cubicBezTo>
                  <a:cubicBezTo>
                    <a:pt x="1" y="1"/>
                    <a:pt x="1" y="1"/>
                    <a:pt x="1" y="1"/>
                  </a:cubicBezTo>
                  <a:cubicBezTo>
                    <a:pt x="2" y="1"/>
                    <a:pt x="2" y="2"/>
                    <a:pt x="2" y="2"/>
                  </a:cubicBezTo>
                  <a:cubicBezTo>
                    <a:pt x="2" y="1"/>
                    <a:pt x="2" y="1"/>
                    <a:pt x="2" y="1"/>
                  </a:cubicBezTo>
                  <a:cubicBezTo>
                    <a:pt x="2" y="1"/>
                    <a:pt x="2" y="0"/>
                    <a:pt x="2" y="0"/>
                  </a:cubicBezTo>
                  <a:cubicBezTo>
                    <a:pt x="1" y="0"/>
                    <a:pt x="1" y="0"/>
                    <a:pt x="1" y="1"/>
                  </a:cubicBezTo>
                  <a:cubicBezTo>
                    <a:pt x="1" y="1"/>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34" name="Freeform 1234"/>
            <p:cNvSpPr>
              <a:spLocks/>
            </p:cNvSpPr>
            <p:nvPr/>
          </p:nvSpPr>
          <p:spPr bwMode="auto">
            <a:xfrm>
              <a:off x="2851157" y="5332428"/>
              <a:ext cx="4763" cy="7938"/>
            </a:xfrm>
            <a:custGeom>
              <a:avLst/>
              <a:gdLst>
                <a:gd name="T0" fmla="*/ 1 w 1"/>
                <a:gd name="T1" fmla="*/ 1 h 2"/>
                <a:gd name="T2" fmla="*/ 1 w 1"/>
                <a:gd name="T3" fmla="*/ 0 h 2"/>
                <a:gd name="T4" fmla="*/ 1 w 1"/>
                <a:gd name="T5" fmla="*/ 0 h 2"/>
                <a:gd name="T6" fmla="*/ 0 w 1"/>
                <a:gd name="T7" fmla="*/ 0 h 2"/>
                <a:gd name="T8" fmla="*/ 0 w 1"/>
                <a:gd name="T9" fmla="*/ 0 h 2"/>
                <a:gd name="T10" fmla="*/ 0 w 1"/>
                <a:gd name="T11" fmla="*/ 1 h 2"/>
                <a:gd name="T12" fmla="*/ 0 w 1"/>
                <a:gd name="T13" fmla="*/ 1 h 2"/>
                <a:gd name="T14" fmla="*/ 1 w 1"/>
                <a:gd name="T15" fmla="*/ 1 h 2"/>
                <a:gd name="T16" fmla="*/ 1 w 1"/>
                <a:gd name="T17" fmla="*/ 2 h 2"/>
                <a:gd name="T18" fmla="*/ 1 w 1"/>
                <a:gd name="T19" fmla="*/ 2 h 2"/>
                <a:gd name="T20" fmla="*/ 1 w 1"/>
                <a:gd name="T21"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 h="2">
                  <a:moveTo>
                    <a:pt x="1" y="1"/>
                  </a:moveTo>
                  <a:cubicBezTo>
                    <a:pt x="1" y="1"/>
                    <a:pt x="1" y="1"/>
                    <a:pt x="1" y="0"/>
                  </a:cubicBezTo>
                  <a:cubicBezTo>
                    <a:pt x="1" y="0"/>
                    <a:pt x="1" y="0"/>
                    <a:pt x="1" y="0"/>
                  </a:cubicBezTo>
                  <a:cubicBezTo>
                    <a:pt x="1" y="0"/>
                    <a:pt x="1" y="0"/>
                    <a:pt x="0" y="0"/>
                  </a:cubicBezTo>
                  <a:cubicBezTo>
                    <a:pt x="0" y="0"/>
                    <a:pt x="0" y="0"/>
                    <a:pt x="0" y="0"/>
                  </a:cubicBezTo>
                  <a:cubicBezTo>
                    <a:pt x="0" y="0"/>
                    <a:pt x="0" y="0"/>
                    <a:pt x="0" y="1"/>
                  </a:cubicBezTo>
                  <a:cubicBezTo>
                    <a:pt x="0" y="1"/>
                    <a:pt x="0" y="1"/>
                    <a:pt x="0" y="1"/>
                  </a:cubicBezTo>
                  <a:cubicBezTo>
                    <a:pt x="0" y="1"/>
                    <a:pt x="0" y="1"/>
                    <a:pt x="1" y="1"/>
                  </a:cubicBezTo>
                  <a:cubicBezTo>
                    <a:pt x="1" y="1"/>
                    <a:pt x="1" y="1"/>
                    <a:pt x="1" y="2"/>
                  </a:cubicBezTo>
                  <a:cubicBezTo>
                    <a:pt x="1" y="2"/>
                    <a:pt x="1" y="2"/>
                    <a:pt x="1" y="2"/>
                  </a:cubicBezTo>
                  <a:cubicBezTo>
                    <a:pt x="1" y="1"/>
                    <a:pt x="1"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35" name="Freeform 1235"/>
            <p:cNvSpPr>
              <a:spLocks/>
            </p:cNvSpPr>
            <p:nvPr/>
          </p:nvSpPr>
          <p:spPr bwMode="auto">
            <a:xfrm>
              <a:off x="2773369" y="5156215"/>
              <a:ext cx="17463" cy="30163"/>
            </a:xfrm>
            <a:custGeom>
              <a:avLst/>
              <a:gdLst>
                <a:gd name="T0" fmla="*/ 0 w 5"/>
                <a:gd name="T1" fmla="*/ 3 h 8"/>
                <a:gd name="T2" fmla="*/ 0 w 5"/>
                <a:gd name="T3" fmla="*/ 3 h 8"/>
                <a:gd name="T4" fmla="*/ 1 w 5"/>
                <a:gd name="T5" fmla="*/ 4 h 8"/>
                <a:gd name="T6" fmla="*/ 1 w 5"/>
                <a:gd name="T7" fmla="*/ 4 h 8"/>
                <a:gd name="T8" fmla="*/ 2 w 5"/>
                <a:gd name="T9" fmla="*/ 5 h 8"/>
                <a:gd name="T10" fmla="*/ 2 w 5"/>
                <a:gd name="T11" fmla="*/ 7 h 8"/>
                <a:gd name="T12" fmla="*/ 2 w 5"/>
                <a:gd name="T13" fmla="*/ 8 h 8"/>
                <a:gd name="T14" fmla="*/ 3 w 5"/>
                <a:gd name="T15" fmla="*/ 8 h 8"/>
                <a:gd name="T16" fmla="*/ 4 w 5"/>
                <a:gd name="T17" fmla="*/ 7 h 8"/>
                <a:gd name="T18" fmla="*/ 4 w 5"/>
                <a:gd name="T19" fmla="*/ 7 h 8"/>
                <a:gd name="T20" fmla="*/ 4 w 5"/>
                <a:gd name="T21" fmla="*/ 6 h 8"/>
                <a:gd name="T22" fmla="*/ 4 w 5"/>
                <a:gd name="T23" fmla="*/ 6 h 8"/>
                <a:gd name="T24" fmla="*/ 5 w 5"/>
                <a:gd name="T25" fmla="*/ 6 h 8"/>
                <a:gd name="T26" fmla="*/ 5 w 5"/>
                <a:gd name="T27" fmla="*/ 6 h 8"/>
                <a:gd name="T28" fmla="*/ 4 w 5"/>
                <a:gd name="T29" fmla="*/ 5 h 8"/>
                <a:gd name="T30" fmla="*/ 5 w 5"/>
                <a:gd name="T31" fmla="*/ 5 h 8"/>
                <a:gd name="T32" fmla="*/ 3 w 5"/>
                <a:gd name="T33" fmla="*/ 4 h 8"/>
                <a:gd name="T34" fmla="*/ 3 w 5"/>
                <a:gd name="T35" fmla="*/ 4 h 8"/>
                <a:gd name="T36" fmla="*/ 4 w 5"/>
                <a:gd name="T37" fmla="*/ 4 h 8"/>
                <a:gd name="T38" fmla="*/ 5 w 5"/>
                <a:gd name="T39" fmla="*/ 4 h 8"/>
                <a:gd name="T40" fmla="*/ 5 w 5"/>
                <a:gd name="T41" fmla="*/ 4 h 8"/>
                <a:gd name="T42" fmla="*/ 4 w 5"/>
                <a:gd name="T43" fmla="*/ 3 h 8"/>
                <a:gd name="T44" fmla="*/ 3 w 5"/>
                <a:gd name="T45" fmla="*/ 3 h 8"/>
                <a:gd name="T46" fmla="*/ 4 w 5"/>
                <a:gd name="T47" fmla="*/ 3 h 8"/>
                <a:gd name="T48" fmla="*/ 4 w 5"/>
                <a:gd name="T49" fmla="*/ 2 h 8"/>
                <a:gd name="T50" fmla="*/ 4 w 5"/>
                <a:gd name="T51" fmla="*/ 2 h 8"/>
                <a:gd name="T52" fmla="*/ 3 w 5"/>
                <a:gd name="T53" fmla="*/ 1 h 8"/>
                <a:gd name="T54" fmla="*/ 3 w 5"/>
                <a:gd name="T55" fmla="*/ 0 h 8"/>
                <a:gd name="T56" fmla="*/ 2 w 5"/>
                <a:gd name="T57" fmla="*/ 0 h 8"/>
                <a:gd name="T58" fmla="*/ 1 w 5"/>
                <a:gd name="T59" fmla="*/ 0 h 8"/>
                <a:gd name="T60" fmla="*/ 0 w 5"/>
                <a:gd name="T61" fmla="*/ 1 h 8"/>
                <a:gd name="T62" fmla="*/ 0 w 5"/>
                <a:gd name="T63" fmla="*/ 1 h 8"/>
                <a:gd name="T64" fmla="*/ 1 w 5"/>
                <a:gd name="T65" fmla="*/ 2 h 8"/>
                <a:gd name="T66" fmla="*/ 1 w 5"/>
                <a:gd name="T67" fmla="*/ 2 h 8"/>
                <a:gd name="T68" fmla="*/ 0 w 5"/>
                <a:gd name="T69" fmla="*/ 3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 h="8">
                  <a:moveTo>
                    <a:pt x="0" y="3"/>
                  </a:moveTo>
                  <a:cubicBezTo>
                    <a:pt x="0" y="3"/>
                    <a:pt x="0" y="3"/>
                    <a:pt x="0" y="3"/>
                  </a:cubicBezTo>
                  <a:cubicBezTo>
                    <a:pt x="0" y="3"/>
                    <a:pt x="1" y="4"/>
                    <a:pt x="1" y="4"/>
                  </a:cubicBezTo>
                  <a:cubicBezTo>
                    <a:pt x="1" y="4"/>
                    <a:pt x="1" y="4"/>
                    <a:pt x="1" y="4"/>
                  </a:cubicBezTo>
                  <a:cubicBezTo>
                    <a:pt x="1" y="4"/>
                    <a:pt x="1" y="4"/>
                    <a:pt x="2" y="5"/>
                  </a:cubicBezTo>
                  <a:cubicBezTo>
                    <a:pt x="2" y="5"/>
                    <a:pt x="2" y="6"/>
                    <a:pt x="2" y="7"/>
                  </a:cubicBezTo>
                  <a:cubicBezTo>
                    <a:pt x="2" y="7"/>
                    <a:pt x="2" y="7"/>
                    <a:pt x="2" y="8"/>
                  </a:cubicBezTo>
                  <a:cubicBezTo>
                    <a:pt x="2" y="8"/>
                    <a:pt x="3" y="8"/>
                    <a:pt x="3" y="8"/>
                  </a:cubicBezTo>
                  <a:cubicBezTo>
                    <a:pt x="4" y="8"/>
                    <a:pt x="4" y="7"/>
                    <a:pt x="4" y="7"/>
                  </a:cubicBezTo>
                  <a:cubicBezTo>
                    <a:pt x="4" y="7"/>
                    <a:pt x="4" y="7"/>
                    <a:pt x="4" y="7"/>
                  </a:cubicBezTo>
                  <a:cubicBezTo>
                    <a:pt x="4" y="7"/>
                    <a:pt x="4" y="7"/>
                    <a:pt x="4" y="6"/>
                  </a:cubicBezTo>
                  <a:cubicBezTo>
                    <a:pt x="4" y="6"/>
                    <a:pt x="4" y="6"/>
                    <a:pt x="4" y="6"/>
                  </a:cubicBezTo>
                  <a:cubicBezTo>
                    <a:pt x="5" y="6"/>
                    <a:pt x="5" y="6"/>
                    <a:pt x="5" y="6"/>
                  </a:cubicBezTo>
                  <a:cubicBezTo>
                    <a:pt x="5" y="6"/>
                    <a:pt x="5" y="6"/>
                    <a:pt x="5" y="6"/>
                  </a:cubicBezTo>
                  <a:cubicBezTo>
                    <a:pt x="5" y="5"/>
                    <a:pt x="5" y="5"/>
                    <a:pt x="4" y="5"/>
                  </a:cubicBezTo>
                  <a:cubicBezTo>
                    <a:pt x="4" y="5"/>
                    <a:pt x="4" y="5"/>
                    <a:pt x="5" y="5"/>
                  </a:cubicBezTo>
                  <a:cubicBezTo>
                    <a:pt x="4" y="4"/>
                    <a:pt x="4" y="4"/>
                    <a:pt x="3" y="4"/>
                  </a:cubicBezTo>
                  <a:cubicBezTo>
                    <a:pt x="3" y="4"/>
                    <a:pt x="3" y="4"/>
                    <a:pt x="3" y="4"/>
                  </a:cubicBezTo>
                  <a:cubicBezTo>
                    <a:pt x="3" y="4"/>
                    <a:pt x="4" y="4"/>
                    <a:pt x="4" y="4"/>
                  </a:cubicBezTo>
                  <a:cubicBezTo>
                    <a:pt x="4" y="4"/>
                    <a:pt x="4" y="4"/>
                    <a:pt x="5" y="4"/>
                  </a:cubicBezTo>
                  <a:cubicBezTo>
                    <a:pt x="5" y="4"/>
                    <a:pt x="5" y="4"/>
                    <a:pt x="5" y="4"/>
                  </a:cubicBezTo>
                  <a:cubicBezTo>
                    <a:pt x="5" y="3"/>
                    <a:pt x="4" y="3"/>
                    <a:pt x="4" y="3"/>
                  </a:cubicBezTo>
                  <a:cubicBezTo>
                    <a:pt x="4" y="3"/>
                    <a:pt x="4" y="3"/>
                    <a:pt x="3" y="3"/>
                  </a:cubicBezTo>
                  <a:cubicBezTo>
                    <a:pt x="3" y="3"/>
                    <a:pt x="4" y="3"/>
                    <a:pt x="4" y="3"/>
                  </a:cubicBezTo>
                  <a:cubicBezTo>
                    <a:pt x="4" y="3"/>
                    <a:pt x="4" y="2"/>
                    <a:pt x="4" y="2"/>
                  </a:cubicBezTo>
                  <a:cubicBezTo>
                    <a:pt x="4" y="2"/>
                    <a:pt x="4" y="2"/>
                    <a:pt x="4" y="2"/>
                  </a:cubicBezTo>
                  <a:cubicBezTo>
                    <a:pt x="4" y="2"/>
                    <a:pt x="4" y="1"/>
                    <a:pt x="3" y="1"/>
                  </a:cubicBezTo>
                  <a:cubicBezTo>
                    <a:pt x="3" y="1"/>
                    <a:pt x="3" y="1"/>
                    <a:pt x="3" y="0"/>
                  </a:cubicBezTo>
                  <a:cubicBezTo>
                    <a:pt x="2" y="0"/>
                    <a:pt x="2" y="0"/>
                    <a:pt x="2" y="0"/>
                  </a:cubicBezTo>
                  <a:cubicBezTo>
                    <a:pt x="1" y="0"/>
                    <a:pt x="1" y="0"/>
                    <a:pt x="1" y="0"/>
                  </a:cubicBezTo>
                  <a:cubicBezTo>
                    <a:pt x="1" y="1"/>
                    <a:pt x="0" y="1"/>
                    <a:pt x="0" y="1"/>
                  </a:cubicBezTo>
                  <a:cubicBezTo>
                    <a:pt x="0" y="1"/>
                    <a:pt x="0" y="1"/>
                    <a:pt x="0" y="1"/>
                  </a:cubicBezTo>
                  <a:cubicBezTo>
                    <a:pt x="0" y="1"/>
                    <a:pt x="1" y="2"/>
                    <a:pt x="1" y="2"/>
                  </a:cubicBezTo>
                  <a:cubicBezTo>
                    <a:pt x="1" y="2"/>
                    <a:pt x="1" y="2"/>
                    <a:pt x="1" y="2"/>
                  </a:cubicBezTo>
                  <a:cubicBezTo>
                    <a:pt x="1" y="2"/>
                    <a:pt x="1" y="3"/>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36" name="Freeform 1236"/>
            <p:cNvSpPr>
              <a:spLocks/>
            </p:cNvSpPr>
            <p:nvPr/>
          </p:nvSpPr>
          <p:spPr bwMode="auto">
            <a:xfrm>
              <a:off x="2847982" y="5332428"/>
              <a:ext cx="3175" cy="7938"/>
            </a:xfrm>
            <a:custGeom>
              <a:avLst/>
              <a:gdLst>
                <a:gd name="T0" fmla="*/ 0 w 1"/>
                <a:gd name="T1" fmla="*/ 0 h 2"/>
                <a:gd name="T2" fmla="*/ 0 w 1"/>
                <a:gd name="T3" fmla="*/ 0 h 2"/>
                <a:gd name="T4" fmla="*/ 0 w 1"/>
                <a:gd name="T5" fmla="*/ 0 h 2"/>
                <a:gd name="T6" fmla="*/ 0 w 1"/>
                <a:gd name="T7" fmla="*/ 1 h 2"/>
                <a:gd name="T8" fmla="*/ 0 w 1"/>
                <a:gd name="T9" fmla="*/ 1 h 2"/>
                <a:gd name="T10" fmla="*/ 0 w 1"/>
                <a:gd name="T11" fmla="*/ 2 h 2"/>
                <a:gd name="T12" fmla="*/ 1 w 1"/>
                <a:gd name="T13" fmla="*/ 2 h 2"/>
                <a:gd name="T14" fmla="*/ 1 w 1"/>
                <a:gd name="T15" fmla="*/ 2 h 2"/>
                <a:gd name="T16" fmla="*/ 1 w 1"/>
                <a:gd name="T17" fmla="*/ 1 h 2"/>
                <a:gd name="T18" fmla="*/ 1 w 1"/>
                <a:gd name="T19" fmla="*/ 1 h 2"/>
                <a:gd name="T20" fmla="*/ 1 w 1"/>
                <a:gd name="T21" fmla="*/ 0 h 2"/>
                <a:gd name="T22" fmla="*/ 0 w 1"/>
                <a:gd name="T23" fmla="*/ 0 h 2"/>
                <a:gd name="T24" fmla="*/ 0 w 1"/>
                <a:gd name="T25"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 h="2">
                  <a:moveTo>
                    <a:pt x="0" y="0"/>
                  </a:moveTo>
                  <a:cubicBezTo>
                    <a:pt x="0" y="0"/>
                    <a:pt x="0" y="0"/>
                    <a:pt x="0" y="0"/>
                  </a:cubicBezTo>
                  <a:cubicBezTo>
                    <a:pt x="0" y="0"/>
                    <a:pt x="0" y="0"/>
                    <a:pt x="0" y="0"/>
                  </a:cubicBezTo>
                  <a:cubicBezTo>
                    <a:pt x="0" y="1"/>
                    <a:pt x="0" y="1"/>
                    <a:pt x="0" y="1"/>
                  </a:cubicBezTo>
                  <a:cubicBezTo>
                    <a:pt x="0" y="1"/>
                    <a:pt x="0" y="1"/>
                    <a:pt x="0" y="1"/>
                  </a:cubicBezTo>
                  <a:cubicBezTo>
                    <a:pt x="0" y="1"/>
                    <a:pt x="0" y="1"/>
                    <a:pt x="0" y="2"/>
                  </a:cubicBezTo>
                  <a:cubicBezTo>
                    <a:pt x="0" y="2"/>
                    <a:pt x="1" y="2"/>
                    <a:pt x="1" y="2"/>
                  </a:cubicBezTo>
                  <a:cubicBezTo>
                    <a:pt x="1" y="2"/>
                    <a:pt x="1" y="2"/>
                    <a:pt x="1" y="2"/>
                  </a:cubicBezTo>
                  <a:cubicBezTo>
                    <a:pt x="1" y="2"/>
                    <a:pt x="1" y="1"/>
                    <a:pt x="1" y="1"/>
                  </a:cubicBezTo>
                  <a:cubicBezTo>
                    <a:pt x="1" y="1"/>
                    <a:pt x="1" y="1"/>
                    <a:pt x="1" y="1"/>
                  </a:cubicBezTo>
                  <a:cubicBezTo>
                    <a:pt x="1" y="1"/>
                    <a:pt x="1" y="0"/>
                    <a:pt x="1" y="0"/>
                  </a:cubicBezTo>
                  <a:cubicBezTo>
                    <a:pt x="1" y="0"/>
                    <a:pt x="1"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37" name="Freeform 1237"/>
            <p:cNvSpPr>
              <a:spLocks/>
            </p:cNvSpPr>
            <p:nvPr/>
          </p:nvSpPr>
          <p:spPr bwMode="auto">
            <a:xfrm>
              <a:off x="2798769" y="5213365"/>
              <a:ext cx="7938" cy="6350"/>
            </a:xfrm>
            <a:custGeom>
              <a:avLst/>
              <a:gdLst>
                <a:gd name="T0" fmla="*/ 2 w 2"/>
                <a:gd name="T1" fmla="*/ 0 h 2"/>
                <a:gd name="T2" fmla="*/ 1 w 2"/>
                <a:gd name="T3" fmla="*/ 0 h 2"/>
                <a:gd name="T4" fmla="*/ 0 w 2"/>
                <a:gd name="T5" fmla="*/ 1 h 2"/>
                <a:gd name="T6" fmla="*/ 1 w 2"/>
                <a:gd name="T7" fmla="*/ 1 h 2"/>
                <a:gd name="T8" fmla="*/ 1 w 2"/>
                <a:gd name="T9" fmla="*/ 2 h 2"/>
                <a:gd name="T10" fmla="*/ 2 w 2"/>
                <a:gd name="T11" fmla="*/ 2 h 2"/>
                <a:gd name="T12" fmla="*/ 2 w 2"/>
                <a:gd name="T13" fmla="*/ 1 h 2"/>
                <a:gd name="T14" fmla="*/ 2 w 2"/>
                <a:gd name="T15" fmla="*/ 0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2">
                  <a:moveTo>
                    <a:pt x="2" y="0"/>
                  </a:moveTo>
                  <a:cubicBezTo>
                    <a:pt x="1" y="0"/>
                    <a:pt x="1" y="0"/>
                    <a:pt x="1" y="0"/>
                  </a:cubicBezTo>
                  <a:cubicBezTo>
                    <a:pt x="1" y="1"/>
                    <a:pt x="0" y="1"/>
                    <a:pt x="0" y="1"/>
                  </a:cubicBezTo>
                  <a:cubicBezTo>
                    <a:pt x="0" y="1"/>
                    <a:pt x="1" y="1"/>
                    <a:pt x="1" y="1"/>
                  </a:cubicBezTo>
                  <a:cubicBezTo>
                    <a:pt x="1" y="1"/>
                    <a:pt x="1" y="2"/>
                    <a:pt x="1" y="2"/>
                  </a:cubicBezTo>
                  <a:cubicBezTo>
                    <a:pt x="1" y="2"/>
                    <a:pt x="2" y="2"/>
                    <a:pt x="2" y="2"/>
                  </a:cubicBezTo>
                  <a:cubicBezTo>
                    <a:pt x="2" y="2"/>
                    <a:pt x="2" y="2"/>
                    <a:pt x="2" y="1"/>
                  </a:cubicBezTo>
                  <a:cubicBezTo>
                    <a:pt x="2" y="1"/>
                    <a:pt x="2" y="1"/>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38" name="Oval 1238"/>
            <p:cNvSpPr>
              <a:spLocks noChangeArrowheads="1"/>
            </p:cNvSpPr>
            <p:nvPr/>
          </p:nvSpPr>
          <p:spPr bwMode="auto">
            <a:xfrm>
              <a:off x="2801944" y="5197490"/>
              <a:ext cx="4763" cy="158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39" name="Freeform 1239"/>
            <p:cNvSpPr>
              <a:spLocks/>
            </p:cNvSpPr>
            <p:nvPr/>
          </p:nvSpPr>
          <p:spPr bwMode="auto">
            <a:xfrm>
              <a:off x="2806707" y="5197490"/>
              <a:ext cx="7938" cy="11113"/>
            </a:xfrm>
            <a:custGeom>
              <a:avLst/>
              <a:gdLst>
                <a:gd name="T0" fmla="*/ 0 w 2"/>
                <a:gd name="T1" fmla="*/ 2 h 3"/>
                <a:gd name="T2" fmla="*/ 0 w 2"/>
                <a:gd name="T3" fmla="*/ 3 h 3"/>
                <a:gd name="T4" fmla="*/ 1 w 2"/>
                <a:gd name="T5" fmla="*/ 2 h 3"/>
                <a:gd name="T6" fmla="*/ 1 w 2"/>
                <a:gd name="T7" fmla="*/ 2 h 3"/>
                <a:gd name="T8" fmla="*/ 2 w 2"/>
                <a:gd name="T9" fmla="*/ 3 h 3"/>
                <a:gd name="T10" fmla="*/ 2 w 2"/>
                <a:gd name="T11" fmla="*/ 2 h 3"/>
                <a:gd name="T12" fmla="*/ 2 w 2"/>
                <a:gd name="T13" fmla="*/ 2 h 3"/>
                <a:gd name="T14" fmla="*/ 2 w 2"/>
                <a:gd name="T15" fmla="*/ 1 h 3"/>
                <a:gd name="T16" fmla="*/ 2 w 2"/>
                <a:gd name="T17" fmla="*/ 1 h 3"/>
                <a:gd name="T18" fmla="*/ 1 w 2"/>
                <a:gd name="T19" fmla="*/ 0 h 3"/>
                <a:gd name="T20" fmla="*/ 1 w 2"/>
                <a:gd name="T21" fmla="*/ 0 h 3"/>
                <a:gd name="T22" fmla="*/ 0 w 2"/>
                <a:gd name="T23" fmla="*/ 1 h 3"/>
                <a:gd name="T24" fmla="*/ 0 w 2"/>
                <a:gd name="T25" fmla="*/ 2 h 3"/>
                <a:gd name="T26" fmla="*/ 0 w 2"/>
                <a:gd name="T27" fmla="*/ 2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 h="3">
                  <a:moveTo>
                    <a:pt x="0" y="2"/>
                  </a:moveTo>
                  <a:cubicBezTo>
                    <a:pt x="0" y="3"/>
                    <a:pt x="0" y="3"/>
                    <a:pt x="0" y="3"/>
                  </a:cubicBezTo>
                  <a:cubicBezTo>
                    <a:pt x="0" y="3"/>
                    <a:pt x="1" y="3"/>
                    <a:pt x="1" y="2"/>
                  </a:cubicBezTo>
                  <a:cubicBezTo>
                    <a:pt x="1" y="2"/>
                    <a:pt x="1" y="2"/>
                    <a:pt x="1" y="2"/>
                  </a:cubicBezTo>
                  <a:cubicBezTo>
                    <a:pt x="1" y="2"/>
                    <a:pt x="1" y="2"/>
                    <a:pt x="2" y="3"/>
                  </a:cubicBezTo>
                  <a:cubicBezTo>
                    <a:pt x="2" y="2"/>
                    <a:pt x="2" y="2"/>
                    <a:pt x="2" y="2"/>
                  </a:cubicBezTo>
                  <a:cubicBezTo>
                    <a:pt x="2" y="2"/>
                    <a:pt x="2" y="2"/>
                    <a:pt x="2" y="2"/>
                  </a:cubicBezTo>
                  <a:cubicBezTo>
                    <a:pt x="2" y="2"/>
                    <a:pt x="2" y="1"/>
                    <a:pt x="2" y="1"/>
                  </a:cubicBezTo>
                  <a:cubicBezTo>
                    <a:pt x="2" y="1"/>
                    <a:pt x="2" y="1"/>
                    <a:pt x="2" y="1"/>
                  </a:cubicBezTo>
                  <a:cubicBezTo>
                    <a:pt x="2" y="0"/>
                    <a:pt x="1" y="0"/>
                    <a:pt x="1" y="0"/>
                  </a:cubicBezTo>
                  <a:cubicBezTo>
                    <a:pt x="1" y="0"/>
                    <a:pt x="1" y="0"/>
                    <a:pt x="1" y="0"/>
                  </a:cubicBezTo>
                  <a:cubicBezTo>
                    <a:pt x="0" y="0"/>
                    <a:pt x="0" y="0"/>
                    <a:pt x="0" y="1"/>
                  </a:cubicBezTo>
                  <a:cubicBezTo>
                    <a:pt x="0" y="1"/>
                    <a:pt x="0" y="1"/>
                    <a:pt x="0" y="2"/>
                  </a:cubicBezTo>
                  <a:cubicBezTo>
                    <a:pt x="0" y="2"/>
                    <a:pt x="0" y="2"/>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40" name="Freeform 1240"/>
            <p:cNvSpPr>
              <a:spLocks/>
            </p:cNvSpPr>
            <p:nvPr/>
          </p:nvSpPr>
          <p:spPr bwMode="auto">
            <a:xfrm>
              <a:off x="2790832" y="5160978"/>
              <a:ext cx="4763" cy="3175"/>
            </a:xfrm>
            <a:custGeom>
              <a:avLst/>
              <a:gdLst>
                <a:gd name="T0" fmla="*/ 0 w 1"/>
                <a:gd name="T1" fmla="*/ 1 h 1"/>
                <a:gd name="T2" fmla="*/ 1 w 1"/>
                <a:gd name="T3" fmla="*/ 1 h 1"/>
                <a:gd name="T4" fmla="*/ 1 w 1"/>
                <a:gd name="T5" fmla="*/ 1 h 1"/>
                <a:gd name="T6" fmla="*/ 0 w 1"/>
                <a:gd name="T7" fmla="*/ 0 h 1"/>
                <a:gd name="T8" fmla="*/ 0 w 1"/>
                <a:gd name="T9" fmla="*/ 1 h 1"/>
              </a:gdLst>
              <a:ahLst/>
              <a:cxnLst>
                <a:cxn ang="0">
                  <a:pos x="T0" y="T1"/>
                </a:cxn>
                <a:cxn ang="0">
                  <a:pos x="T2" y="T3"/>
                </a:cxn>
                <a:cxn ang="0">
                  <a:pos x="T4" y="T5"/>
                </a:cxn>
                <a:cxn ang="0">
                  <a:pos x="T6" y="T7"/>
                </a:cxn>
                <a:cxn ang="0">
                  <a:pos x="T8" y="T9"/>
                </a:cxn>
              </a:cxnLst>
              <a:rect l="0" t="0" r="r" b="b"/>
              <a:pathLst>
                <a:path w="1" h="1">
                  <a:moveTo>
                    <a:pt x="0" y="1"/>
                  </a:moveTo>
                  <a:cubicBezTo>
                    <a:pt x="0" y="1"/>
                    <a:pt x="0" y="1"/>
                    <a:pt x="1" y="1"/>
                  </a:cubicBezTo>
                  <a:cubicBezTo>
                    <a:pt x="1" y="1"/>
                    <a:pt x="1" y="1"/>
                    <a:pt x="1" y="1"/>
                  </a:cubicBezTo>
                  <a:cubicBezTo>
                    <a:pt x="1" y="1"/>
                    <a:pt x="0" y="1"/>
                    <a:pt x="0" y="0"/>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41" name="Freeform 1241"/>
            <p:cNvSpPr>
              <a:spLocks/>
            </p:cNvSpPr>
            <p:nvPr/>
          </p:nvSpPr>
          <p:spPr bwMode="auto">
            <a:xfrm>
              <a:off x="2801944" y="5189553"/>
              <a:ext cx="0" cy="4763"/>
            </a:xfrm>
            <a:custGeom>
              <a:avLst/>
              <a:gdLst>
                <a:gd name="T0" fmla="*/ 0 h 1"/>
                <a:gd name="T1" fmla="*/ 0 h 1"/>
                <a:gd name="T2" fmla="*/ 1 h 1"/>
                <a:gd name="T3" fmla="*/ 0 h 1"/>
                <a:gd name="T4" fmla="*/ 0 h 1"/>
              </a:gdLst>
              <a:ahLst/>
              <a:cxnLst>
                <a:cxn ang="0">
                  <a:pos x="0" y="T0"/>
                </a:cxn>
                <a:cxn ang="0">
                  <a:pos x="0" y="T1"/>
                </a:cxn>
                <a:cxn ang="0">
                  <a:pos x="0" y="T2"/>
                </a:cxn>
                <a:cxn ang="0">
                  <a:pos x="0" y="T3"/>
                </a:cxn>
                <a:cxn ang="0">
                  <a:pos x="0" y="T4"/>
                </a:cxn>
              </a:cxnLst>
              <a:rect l="0" t="0" r="r" b="b"/>
              <a:pathLst>
                <a:path h="1">
                  <a:moveTo>
                    <a:pt x="0" y="0"/>
                  </a:moveTo>
                  <a:cubicBezTo>
                    <a:pt x="0" y="0"/>
                    <a:pt x="0" y="0"/>
                    <a:pt x="0" y="0"/>
                  </a:cubicBezTo>
                  <a:cubicBezTo>
                    <a:pt x="0" y="0"/>
                    <a:pt x="0" y="0"/>
                    <a:pt x="0" y="1"/>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42" name="Freeform 1242"/>
            <p:cNvSpPr>
              <a:spLocks/>
            </p:cNvSpPr>
            <p:nvPr/>
          </p:nvSpPr>
          <p:spPr bwMode="auto">
            <a:xfrm>
              <a:off x="2840044" y="5321316"/>
              <a:ext cx="11113" cy="7938"/>
            </a:xfrm>
            <a:custGeom>
              <a:avLst/>
              <a:gdLst>
                <a:gd name="T0" fmla="*/ 2 w 3"/>
                <a:gd name="T1" fmla="*/ 2 h 2"/>
                <a:gd name="T2" fmla="*/ 2 w 3"/>
                <a:gd name="T3" fmla="*/ 1 h 2"/>
                <a:gd name="T4" fmla="*/ 3 w 3"/>
                <a:gd name="T5" fmla="*/ 1 h 2"/>
                <a:gd name="T6" fmla="*/ 3 w 3"/>
                <a:gd name="T7" fmla="*/ 1 h 2"/>
                <a:gd name="T8" fmla="*/ 2 w 3"/>
                <a:gd name="T9" fmla="*/ 1 h 2"/>
                <a:gd name="T10" fmla="*/ 1 w 3"/>
                <a:gd name="T11" fmla="*/ 1 h 2"/>
                <a:gd name="T12" fmla="*/ 0 w 3"/>
                <a:gd name="T13" fmla="*/ 0 h 2"/>
                <a:gd name="T14" fmla="*/ 0 w 3"/>
                <a:gd name="T15" fmla="*/ 1 h 2"/>
                <a:gd name="T16" fmla="*/ 0 w 3"/>
                <a:gd name="T17" fmla="*/ 1 h 2"/>
                <a:gd name="T18" fmla="*/ 0 w 3"/>
                <a:gd name="T19" fmla="*/ 2 h 2"/>
                <a:gd name="T20" fmla="*/ 0 w 3"/>
                <a:gd name="T21" fmla="*/ 2 h 2"/>
                <a:gd name="T22" fmla="*/ 0 w 3"/>
                <a:gd name="T23" fmla="*/ 2 h 2"/>
                <a:gd name="T24" fmla="*/ 2 w 3"/>
                <a:gd name="T25" fmla="*/ 2 h 2"/>
                <a:gd name="T26" fmla="*/ 2 w 3"/>
                <a:gd name="T27"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 h="2">
                  <a:moveTo>
                    <a:pt x="2" y="2"/>
                  </a:moveTo>
                  <a:cubicBezTo>
                    <a:pt x="2" y="2"/>
                    <a:pt x="2" y="2"/>
                    <a:pt x="2" y="1"/>
                  </a:cubicBezTo>
                  <a:cubicBezTo>
                    <a:pt x="3" y="1"/>
                    <a:pt x="3" y="1"/>
                    <a:pt x="3" y="1"/>
                  </a:cubicBezTo>
                  <a:cubicBezTo>
                    <a:pt x="3" y="1"/>
                    <a:pt x="3" y="1"/>
                    <a:pt x="3" y="1"/>
                  </a:cubicBezTo>
                  <a:cubicBezTo>
                    <a:pt x="2" y="1"/>
                    <a:pt x="2" y="1"/>
                    <a:pt x="2" y="1"/>
                  </a:cubicBezTo>
                  <a:cubicBezTo>
                    <a:pt x="1" y="1"/>
                    <a:pt x="1" y="1"/>
                    <a:pt x="1" y="1"/>
                  </a:cubicBezTo>
                  <a:cubicBezTo>
                    <a:pt x="1" y="1"/>
                    <a:pt x="1" y="0"/>
                    <a:pt x="0" y="0"/>
                  </a:cubicBezTo>
                  <a:cubicBezTo>
                    <a:pt x="0" y="0"/>
                    <a:pt x="0" y="0"/>
                    <a:pt x="0" y="1"/>
                  </a:cubicBezTo>
                  <a:cubicBezTo>
                    <a:pt x="0" y="1"/>
                    <a:pt x="0" y="1"/>
                    <a:pt x="0" y="1"/>
                  </a:cubicBezTo>
                  <a:cubicBezTo>
                    <a:pt x="0" y="1"/>
                    <a:pt x="0" y="2"/>
                    <a:pt x="0" y="2"/>
                  </a:cubicBezTo>
                  <a:cubicBezTo>
                    <a:pt x="0" y="2"/>
                    <a:pt x="0" y="2"/>
                    <a:pt x="0" y="2"/>
                  </a:cubicBezTo>
                  <a:cubicBezTo>
                    <a:pt x="0" y="2"/>
                    <a:pt x="0" y="2"/>
                    <a:pt x="0" y="2"/>
                  </a:cubicBezTo>
                  <a:cubicBezTo>
                    <a:pt x="1" y="2"/>
                    <a:pt x="1" y="2"/>
                    <a:pt x="2" y="2"/>
                  </a:cubicBezTo>
                  <a:cubicBezTo>
                    <a:pt x="2" y="2"/>
                    <a:pt x="2" y="2"/>
                    <a:pt x="2"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43" name="Freeform 1243"/>
            <p:cNvSpPr>
              <a:spLocks/>
            </p:cNvSpPr>
            <p:nvPr/>
          </p:nvSpPr>
          <p:spPr bwMode="auto">
            <a:xfrm>
              <a:off x="2919419" y="5326078"/>
              <a:ext cx="90488" cy="60325"/>
            </a:xfrm>
            <a:custGeom>
              <a:avLst/>
              <a:gdLst>
                <a:gd name="T0" fmla="*/ 21 w 24"/>
                <a:gd name="T1" fmla="*/ 8 h 16"/>
                <a:gd name="T2" fmla="*/ 18 w 24"/>
                <a:gd name="T3" fmla="*/ 7 h 16"/>
                <a:gd name="T4" fmla="*/ 14 w 24"/>
                <a:gd name="T5" fmla="*/ 6 h 16"/>
                <a:gd name="T6" fmla="*/ 11 w 24"/>
                <a:gd name="T7" fmla="*/ 4 h 16"/>
                <a:gd name="T8" fmla="*/ 8 w 24"/>
                <a:gd name="T9" fmla="*/ 4 h 16"/>
                <a:gd name="T10" fmla="*/ 8 w 24"/>
                <a:gd name="T11" fmla="*/ 3 h 16"/>
                <a:gd name="T12" fmla="*/ 9 w 24"/>
                <a:gd name="T13" fmla="*/ 1 h 16"/>
                <a:gd name="T14" fmla="*/ 6 w 24"/>
                <a:gd name="T15" fmla="*/ 0 h 16"/>
                <a:gd name="T16" fmla="*/ 4 w 24"/>
                <a:gd name="T17" fmla="*/ 0 h 16"/>
                <a:gd name="T18" fmla="*/ 3 w 24"/>
                <a:gd name="T19" fmla="*/ 2 h 16"/>
                <a:gd name="T20" fmla="*/ 3 w 24"/>
                <a:gd name="T21" fmla="*/ 3 h 16"/>
                <a:gd name="T22" fmla="*/ 1 w 24"/>
                <a:gd name="T23" fmla="*/ 4 h 16"/>
                <a:gd name="T24" fmla="*/ 2 w 24"/>
                <a:gd name="T25" fmla="*/ 4 h 16"/>
                <a:gd name="T26" fmla="*/ 2 w 24"/>
                <a:gd name="T27" fmla="*/ 6 h 16"/>
                <a:gd name="T28" fmla="*/ 4 w 24"/>
                <a:gd name="T29" fmla="*/ 6 h 16"/>
                <a:gd name="T30" fmla="*/ 7 w 24"/>
                <a:gd name="T31" fmla="*/ 6 h 16"/>
                <a:gd name="T32" fmla="*/ 5 w 24"/>
                <a:gd name="T33" fmla="*/ 7 h 16"/>
                <a:gd name="T34" fmla="*/ 4 w 24"/>
                <a:gd name="T35" fmla="*/ 9 h 16"/>
                <a:gd name="T36" fmla="*/ 7 w 24"/>
                <a:gd name="T37" fmla="*/ 9 h 16"/>
                <a:gd name="T38" fmla="*/ 12 w 24"/>
                <a:gd name="T39" fmla="*/ 10 h 16"/>
                <a:gd name="T40" fmla="*/ 14 w 24"/>
                <a:gd name="T41" fmla="*/ 9 h 16"/>
                <a:gd name="T42" fmla="*/ 15 w 24"/>
                <a:gd name="T43" fmla="*/ 10 h 16"/>
                <a:gd name="T44" fmla="*/ 11 w 24"/>
                <a:gd name="T45" fmla="*/ 11 h 16"/>
                <a:gd name="T46" fmla="*/ 7 w 24"/>
                <a:gd name="T47" fmla="*/ 10 h 16"/>
                <a:gd name="T48" fmla="*/ 6 w 24"/>
                <a:gd name="T49" fmla="*/ 11 h 16"/>
                <a:gd name="T50" fmla="*/ 4 w 24"/>
                <a:gd name="T51" fmla="*/ 11 h 16"/>
                <a:gd name="T52" fmla="*/ 3 w 24"/>
                <a:gd name="T53" fmla="*/ 11 h 16"/>
                <a:gd name="T54" fmla="*/ 5 w 24"/>
                <a:gd name="T55" fmla="*/ 12 h 16"/>
                <a:gd name="T56" fmla="*/ 5 w 24"/>
                <a:gd name="T57" fmla="*/ 12 h 16"/>
                <a:gd name="T58" fmla="*/ 3 w 24"/>
                <a:gd name="T59" fmla="*/ 12 h 16"/>
                <a:gd name="T60" fmla="*/ 2 w 24"/>
                <a:gd name="T61" fmla="*/ 13 h 16"/>
                <a:gd name="T62" fmla="*/ 2 w 24"/>
                <a:gd name="T63" fmla="*/ 13 h 16"/>
                <a:gd name="T64" fmla="*/ 0 w 24"/>
                <a:gd name="T65" fmla="*/ 14 h 16"/>
                <a:gd name="T66" fmla="*/ 2 w 24"/>
                <a:gd name="T67" fmla="*/ 14 h 16"/>
                <a:gd name="T68" fmla="*/ 4 w 24"/>
                <a:gd name="T69" fmla="*/ 14 h 16"/>
                <a:gd name="T70" fmla="*/ 5 w 24"/>
                <a:gd name="T71" fmla="*/ 14 h 16"/>
                <a:gd name="T72" fmla="*/ 4 w 24"/>
                <a:gd name="T73" fmla="*/ 15 h 16"/>
                <a:gd name="T74" fmla="*/ 6 w 24"/>
                <a:gd name="T75" fmla="*/ 16 h 16"/>
                <a:gd name="T76" fmla="*/ 7 w 24"/>
                <a:gd name="T77" fmla="*/ 16 h 16"/>
                <a:gd name="T78" fmla="*/ 6 w 24"/>
                <a:gd name="T79" fmla="*/ 15 h 16"/>
                <a:gd name="T80" fmla="*/ 7 w 24"/>
                <a:gd name="T81" fmla="*/ 15 h 16"/>
                <a:gd name="T82" fmla="*/ 6 w 24"/>
                <a:gd name="T83" fmla="*/ 14 h 16"/>
                <a:gd name="T84" fmla="*/ 11 w 24"/>
                <a:gd name="T85" fmla="*/ 13 h 16"/>
                <a:gd name="T86" fmla="*/ 12 w 24"/>
                <a:gd name="T87" fmla="*/ 12 h 16"/>
                <a:gd name="T88" fmla="*/ 16 w 24"/>
                <a:gd name="T89" fmla="*/ 11 h 16"/>
                <a:gd name="T90" fmla="*/ 20 w 24"/>
                <a:gd name="T91" fmla="*/ 11 h 16"/>
                <a:gd name="T92" fmla="*/ 22 w 24"/>
                <a:gd name="T93" fmla="*/ 10 h 16"/>
                <a:gd name="T94" fmla="*/ 23 w 24"/>
                <a:gd name="T95" fmla="*/ 9 h 16"/>
                <a:gd name="T96" fmla="*/ 23 w 24"/>
                <a:gd name="T97" fmla="*/ 7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 h="16">
                  <a:moveTo>
                    <a:pt x="23" y="7"/>
                  </a:moveTo>
                  <a:cubicBezTo>
                    <a:pt x="23" y="8"/>
                    <a:pt x="22" y="8"/>
                    <a:pt x="22" y="8"/>
                  </a:cubicBezTo>
                  <a:cubicBezTo>
                    <a:pt x="22" y="8"/>
                    <a:pt x="21" y="8"/>
                    <a:pt x="21" y="8"/>
                  </a:cubicBezTo>
                  <a:cubicBezTo>
                    <a:pt x="21" y="8"/>
                    <a:pt x="20" y="8"/>
                    <a:pt x="20" y="7"/>
                  </a:cubicBezTo>
                  <a:cubicBezTo>
                    <a:pt x="19" y="7"/>
                    <a:pt x="19" y="7"/>
                    <a:pt x="19" y="7"/>
                  </a:cubicBezTo>
                  <a:cubicBezTo>
                    <a:pt x="18" y="7"/>
                    <a:pt x="18" y="7"/>
                    <a:pt x="18" y="7"/>
                  </a:cubicBezTo>
                  <a:cubicBezTo>
                    <a:pt x="17" y="7"/>
                    <a:pt x="16" y="7"/>
                    <a:pt x="15" y="7"/>
                  </a:cubicBezTo>
                  <a:cubicBezTo>
                    <a:pt x="15" y="7"/>
                    <a:pt x="14" y="7"/>
                    <a:pt x="14" y="7"/>
                  </a:cubicBezTo>
                  <a:cubicBezTo>
                    <a:pt x="14" y="6"/>
                    <a:pt x="14" y="6"/>
                    <a:pt x="14" y="6"/>
                  </a:cubicBezTo>
                  <a:cubicBezTo>
                    <a:pt x="13" y="6"/>
                    <a:pt x="13" y="5"/>
                    <a:pt x="12" y="5"/>
                  </a:cubicBezTo>
                  <a:cubicBezTo>
                    <a:pt x="12" y="5"/>
                    <a:pt x="12" y="5"/>
                    <a:pt x="11" y="5"/>
                  </a:cubicBezTo>
                  <a:cubicBezTo>
                    <a:pt x="11" y="5"/>
                    <a:pt x="11" y="5"/>
                    <a:pt x="11" y="4"/>
                  </a:cubicBezTo>
                  <a:cubicBezTo>
                    <a:pt x="10" y="4"/>
                    <a:pt x="10" y="4"/>
                    <a:pt x="10" y="4"/>
                  </a:cubicBezTo>
                  <a:cubicBezTo>
                    <a:pt x="10" y="4"/>
                    <a:pt x="9" y="4"/>
                    <a:pt x="9" y="4"/>
                  </a:cubicBezTo>
                  <a:cubicBezTo>
                    <a:pt x="9" y="4"/>
                    <a:pt x="9" y="4"/>
                    <a:pt x="8" y="4"/>
                  </a:cubicBezTo>
                  <a:cubicBezTo>
                    <a:pt x="8" y="4"/>
                    <a:pt x="8" y="4"/>
                    <a:pt x="8" y="4"/>
                  </a:cubicBezTo>
                  <a:cubicBezTo>
                    <a:pt x="8" y="4"/>
                    <a:pt x="8" y="4"/>
                    <a:pt x="8" y="4"/>
                  </a:cubicBezTo>
                  <a:cubicBezTo>
                    <a:pt x="8" y="3"/>
                    <a:pt x="8" y="3"/>
                    <a:pt x="8" y="3"/>
                  </a:cubicBezTo>
                  <a:cubicBezTo>
                    <a:pt x="8" y="3"/>
                    <a:pt x="9" y="3"/>
                    <a:pt x="9" y="3"/>
                  </a:cubicBezTo>
                  <a:cubicBezTo>
                    <a:pt x="9" y="3"/>
                    <a:pt x="9" y="3"/>
                    <a:pt x="9" y="3"/>
                  </a:cubicBezTo>
                  <a:cubicBezTo>
                    <a:pt x="9" y="2"/>
                    <a:pt x="9" y="2"/>
                    <a:pt x="9" y="1"/>
                  </a:cubicBezTo>
                  <a:cubicBezTo>
                    <a:pt x="8" y="1"/>
                    <a:pt x="7" y="1"/>
                    <a:pt x="7" y="0"/>
                  </a:cubicBezTo>
                  <a:cubicBezTo>
                    <a:pt x="7" y="0"/>
                    <a:pt x="6" y="0"/>
                    <a:pt x="6" y="0"/>
                  </a:cubicBezTo>
                  <a:cubicBezTo>
                    <a:pt x="6" y="0"/>
                    <a:pt x="6" y="0"/>
                    <a:pt x="6" y="0"/>
                  </a:cubicBezTo>
                  <a:cubicBezTo>
                    <a:pt x="6" y="0"/>
                    <a:pt x="5" y="0"/>
                    <a:pt x="5" y="0"/>
                  </a:cubicBezTo>
                  <a:cubicBezTo>
                    <a:pt x="5" y="1"/>
                    <a:pt x="5" y="1"/>
                    <a:pt x="5" y="1"/>
                  </a:cubicBezTo>
                  <a:cubicBezTo>
                    <a:pt x="4" y="1"/>
                    <a:pt x="4" y="1"/>
                    <a:pt x="4" y="0"/>
                  </a:cubicBezTo>
                  <a:cubicBezTo>
                    <a:pt x="4" y="0"/>
                    <a:pt x="4" y="0"/>
                    <a:pt x="3" y="0"/>
                  </a:cubicBezTo>
                  <a:cubicBezTo>
                    <a:pt x="3" y="1"/>
                    <a:pt x="3" y="1"/>
                    <a:pt x="3" y="1"/>
                  </a:cubicBezTo>
                  <a:cubicBezTo>
                    <a:pt x="3" y="1"/>
                    <a:pt x="3" y="1"/>
                    <a:pt x="3" y="2"/>
                  </a:cubicBezTo>
                  <a:cubicBezTo>
                    <a:pt x="3" y="2"/>
                    <a:pt x="3" y="2"/>
                    <a:pt x="3" y="2"/>
                  </a:cubicBezTo>
                  <a:cubicBezTo>
                    <a:pt x="3" y="2"/>
                    <a:pt x="3" y="3"/>
                    <a:pt x="3" y="3"/>
                  </a:cubicBezTo>
                  <a:cubicBezTo>
                    <a:pt x="3" y="3"/>
                    <a:pt x="3" y="3"/>
                    <a:pt x="3" y="3"/>
                  </a:cubicBezTo>
                  <a:cubicBezTo>
                    <a:pt x="2" y="3"/>
                    <a:pt x="2" y="3"/>
                    <a:pt x="2" y="3"/>
                  </a:cubicBezTo>
                  <a:cubicBezTo>
                    <a:pt x="2" y="3"/>
                    <a:pt x="2" y="3"/>
                    <a:pt x="1" y="3"/>
                  </a:cubicBezTo>
                  <a:cubicBezTo>
                    <a:pt x="1" y="3"/>
                    <a:pt x="1" y="3"/>
                    <a:pt x="1" y="4"/>
                  </a:cubicBezTo>
                  <a:cubicBezTo>
                    <a:pt x="1" y="4"/>
                    <a:pt x="1" y="4"/>
                    <a:pt x="2" y="4"/>
                  </a:cubicBezTo>
                  <a:cubicBezTo>
                    <a:pt x="2" y="4"/>
                    <a:pt x="2" y="4"/>
                    <a:pt x="2" y="4"/>
                  </a:cubicBezTo>
                  <a:cubicBezTo>
                    <a:pt x="2" y="4"/>
                    <a:pt x="2" y="4"/>
                    <a:pt x="2" y="4"/>
                  </a:cubicBezTo>
                  <a:cubicBezTo>
                    <a:pt x="2" y="4"/>
                    <a:pt x="2" y="5"/>
                    <a:pt x="2" y="5"/>
                  </a:cubicBezTo>
                  <a:cubicBezTo>
                    <a:pt x="2" y="5"/>
                    <a:pt x="2" y="5"/>
                    <a:pt x="2" y="5"/>
                  </a:cubicBezTo>
                  <a:cubicBezTo>
                    <a:pt x="2" y="6"/>
                    <a:pt x="2" y="6"/>
                    <a:pt x="2" y="6"/>
                  </a:cubicBezTo>
                  <a:cubicBezTo>
                    <a:pt x="3" y="6"/>
                    <a:pt x="3" y="7"/>
                    <a:pt x="3" y="7"/>
                  </a:cubicBezTo>
                  <a:cubicBezTo>
                    <a:pt x="3" y="7"/>
                    <a:pt x="4" y="7"/>
                    <a:pt x="4" y="7"/>
                  </a:cubicBezTo>
                  <a:cubicBezTo>
                    <a:pt x="4" y="6"/>
                    <a:pt x="4" y="6"/>
                    <a:pt x="4" y="6"/>
                  </a:cubicBezTo>
                  <a:cubicBezTo>
                    <a:pt x="5" y="6"/>
                    <a:pt x="5" y="5"/>
                    <a:pt x="5" y="5"/>
                  </a:cubicBezTo>
                  <a:cubicBezTo>
                    <a:pt x="6" y="5"/>
                    <a:pt x="6" y="5"/>
                    <a:pt x="6" y="5"/>
                  </a:cubicBezTo>
                  <a:cubicBezTo>
                    <a:pt x="6" y="5"/>
                    <a:pt x="6" y="5"/>
                    <a:pt x="7" y="6"/>
                  </a:cubicBezTo>
                  <a:cubicBezTo>
                    <a:pt x="6" y="6"/>
                    <a:pt x="6" y="6"/>
                    <a:pt x="6" y="7"/>
                  </a:cubicBezTo>
                  <a:cubicBezTo>
                    <a:pt x="6" y="7"/>
                    <a:pt x="6" y="7"/>
                    <a:pt x="5" y="7"/>
                  </a:cubicBezTo>
                  <a:cubicBezTo>
                    <a:pt x="5" y="7"/>
                    <a:pt x="5" y="7"/>
                    <a:pt x="5" y="7"/>
                  </a:cubicBezTo>
                  <a:cubicBezTo>
                    <a:pt x="5" y="8"/>
                    <a:pt x="5" y="8"/>
                    <a:pt x="4" y="8"/>
                  </a:cubicBezTo>
                  <a:cubicBezTo>
                    <a:pt x="4" y="8"/>
                    <a:pt x="4" y="8"/>
                    <a:pt x="4" y="8"/>
                  </a:cubicBezTo>
                  <a:cubicBezTo>
                    <a:pt x="4" y="9"/>
                    <a:pt x="4" y="9"/>
                    <a:pt x="4" y="9"/>
                  </a:cubicBezTo>
                  <a:cubicBezTo>
                    <a:pt x="5" y="9"/>
                    <a:pt x="5" y="9"/>
                    <a:pt x="5" y="9"/>
                  </a:cubicBezTo>
                  <a:cubicBezTo>
                    <a:pt x="6" y="9"/>
                    <a:pt x="6" y="9"/>
                    <a:pt x="6" y="10"/>
                  </a:cubicBezTo>
                  <a:cubicBezTo>
                    <a:pt x="7" y="9"/>
                    <a:pt x="7" y="9"/>
                    <a:pt x="7" y="9"/>
                  </a:cubicBezTo>
                  <a:cubicBezTo>
                    <a:pt x="7" y="9"/>
                    <a:pt x="8" y="9"/>
                    <a:pt x="8" y="9"/>
                  </a:cubicBezTo>
                  <a:cubicBezTo>
                    <a:pt x="9" y="10"/>
                    <a:pt x="10" y="10"/>
                    <a:pt x="11" y="10"/>
                  </a:cubicBezTo>
                  <a:cubicBezTo>
                    <a:pt x="11" y="10"/>
                    <a:pt x="11" y="10"/>
                    <a:pt x="12" y="10"/>
                  </a:cubicBezTo>
                  <a:cubicBezTo>
                    <a:pt x="12" y="10"/>
                    <a:pt x="12" y="10"/>
                    <a:pt x="12" y="10"/>
                  </a:cubicBezTo>
                  <a:cubicBezTo>
                    <a:pt x="12" y="10"/>
                    <a:pt x="13" y="10"/>
                    <a:pt x="13" y="10"/>
                  </a:cubicBezTo>
                  <a:cubicBezTo>
                    <a:pt x="14" y="10"/>
                    <a:pt x="14" y="10"/>
                    <a:pt x="14" y="9"/>
                  </a:cubicBezTo>
                  <a:cubicBezTo>
                    <a:pt x="15" y="9"/>
                    <a:pt x="15" y="9"/>
                    <a:pt x="15" y="9"/>
                  </a:cubicBezTo>
                  <a:cubicBezTo>
                    <a:pt x="15" y="9"/>
                    <a:pt x="15" y="9"/>
                    <a:pt x="15" y="9"/>
                  </a:cubicBezTo>
                  <a:cubicBezTo>
                    <a:pt x="15" y="9"/>
                    <a:pt x="15" y="9"/>
                    <a:pt x="15" y="10"/>
                  </a:cubicBezTo>
                  <a:cubicBezTo>
                    <a:pt x="14" y="10"/>
                    <a:pt x="14" y="10"/>
                    <a:pt x="14" y="10"/>
                  </a:cubicBezTo>
                  <a:cubicBezTo>
                    <a:pt x="13" y="10"/>
                    <a:pt x="12" y="10"/>
                    <a:pt x="12" y="11"/>
                  </a:cubicBezTo>
                  <a:cubicBezTo>
                    <a:pt x="12" y="11"/>
                    <a:pt x="11" y="11"/>
                    <a:pt x="11" y="11"/>
                  </a:cubicBezTo>
                  <a:cubicBezTo>
                    <a:pt x="11" y="11"/>
                    <a:pt x="11" y="11"/>
                    <a:pt x="10" y="10"/>
                  </a:cubicBezTo>
                  <a:cubicBezTo>
                    <a:pt x="10" y="10"/>
                    <a:pt x="9" y="10"/>
                    <a:pt x="9" y="10"/>
                  </a:cubicBezTo>
                  <a:cubicBezTo>
                    <a:pt x="8" y="10"/>
                    <a:pt x="8" y="10"/>
                    <a:pt x="7" y="10"/>
                  </a:cubicBezTo>
                  <a:cubicBezTo>
                    <a:pt x="6" y="10"/>
                    <a:pt x="6" y="10"/>
                    <a:pt x="6" y="10"/>
                  </a:cubicBezTo>
                  <a:cubicBezTo>
                    <a:pt x="6" y="10"/>
                    <a:pt x="6" y="10"/>
                    <a:pt x="6" y="10"/>
                  </a:cubicBezTo>
                  <a:cubicBezTo>
                    <a:pt x="6" y="10"/>
                    <a:pt x="6" y="10"/>
                    <a:pt x="6" y="11"/>
                  </a:cubicBezTo>
                  <a:cubicBezTo>
                    <a:pt x="6" y="11"/>
                    <a:pt x="6" y="11"/>
                    <a:pt x="6" y="11"/>
                  </a:cubicBezTo>
                  <a:cubicBezTo>
                    <a:pt x="6" y="11"/>
                    <a:pt x="6" y="11"/>
                    <a:pt x="6" y="11"/>
                  </a:cubicBezTo>
                  <a:cubicBezTo>
                    <a:pt x="5" y="11"/>
                    <a:pt x="5" y="11"/>
                    <a:pt x="4" y="11"/>
                  </a:cubicBezTo>
                  <a:cubicBezTo>
                    <a:pt x="4" y="11"/>
                    <a:pt x="4" y="10"/>
                    <a:pt x="3" y="10"/>
                  </a:cubicBezTo>
                  <a:cubicBezTo>
                    <a:pt x="3" y="10"/>
                    <a:pt x="3" y="11"/>
                    <a:pt x="3" y="11"/>
                  </a:cubicBezTo>
                  <a:cubicBezTo>
                    <a:pt x="3" y="11"/>
                    <a:pt x="3" y="11"/>
                    <a:pt x="3" y="11"/>
                  </a:cubicBezTo>
                  <a:cubicBezTo>
                    <a:pt x="4" y="11"/>
                    <a:pt x="5" y="11"/>
                    <a:pt x="5" y="11"/>
                  </a:cubicBezTo>
                  <a:cubicBezTo>
                    <a:pt x="5" y="11"/>
                    <a:pt x="5" y="11"/>
                    <a:pt x="6" y="12"/>
                  </a:cubicBezTo>
                  <a:cubicBezTo>
                    <a:pt x="5" y="12"/>
                    <a:pt x="5" y="12"/>
                    <a:pt x="5" y="12"/>
                  </a:cubicBezTo>
                  <a:cubicBezTo>
                    <a:pt x="5" y="12"/>
                    <a:pt x="5" y="12"/>
                    <a:pt x="5" y="12"/>
                  </a:cubicBezTo>
                  <a:cubicBezTo>
                    <a:pt x="5" y="12"/>
                    <a:pt x="5" y="12"/>
                    <a:pt x="5" y="12"/>
                  </a:cubicBezTo>
                  <a:cubicBezTo>
                    <a:pt x="5" y="12"/>
                    <a:pt x="5" y="12"/>
                    <a:pt x="5" y="12"/>
                  </a:cubicBezTo>
                  <a:cubicBezTo>
                    <a:pt x="5" y="12"/>
                    <a:pt x="4" y="12"/>
                    <a:pt x="4" y="12"/>
                  </a:cubicBezTo>
                  <a:cubicBezTo>
                    <a:pt x="4" y="12"/>
                    <a:pt x="4" y="12"/>
                    <a:pt x="3" y="11"/>
                  </a:cubicBezTo>
                  <a:cubicBezTo>
                    <a:pt x="3" y="12"/>
                    <a:pt x="3" y="12"/>
                    <a:pt x="3" y="12"/>
                  </a:cubicBezTo>
                  <a:cubicBezTo>
                    <a:pt x="3" y="12"/>
                    <a:pt x="3" y="12"/>
                    <a:pt x="3" y="12"/>
                  </a:cubicBezTo>
                  <a:cubicBezTo>
                    <a:pt x="3" y="12"/>
                    <a:pt x="3" y="12"/>
                    <a:pt x="3" y="12"/>
                  </a:cubicBezTo>
                  <a:cubicBezTo>
                    <a:pt x="2" y="13"/>
                    <a:pt x="2" y="13"/>
                    <a:pt x="2" y="13"/>
                  </a:cubicBezTo>
                  <a:cubicBezTo>
                    <a:pt x="1" y="13"/>
                    <a:pt x="1" y="13"/>
                    <a:pt x="1" y="13"/>
                  </a:cubicBezTo>
                  <a:cubicBezTo>
                    <a:pt x="1" y="13"/>
                    <a:pt x="2" y="13"/>
                    <a:pt x="2" y="13"/>
                  </a:cubicBezTo>
                  <a:cubicBezTo>
                    <a:pt x="2" y="13"/>
                    <a:pt x="2" y="13"/>
                    <a:pt x="2" y="13"/>
                  </a:cubicBezTo>
                  <a:cubicBezTo>
                    <a:pt x="1" y="13"/>
                    <a:pt x="1" y="13"/>
                    <a:pt x="1" y="13"/>
                  </a:cubicBezTo>
                  <a:cubicBezTo>
                    <a:pt x="1" y="14"/>
                    <a:pt x="0" y="14"/>
                    <a:pt x="0" y="14"/>
                  </a:cubicBezTo>
                  <a:cubicBezTo>
                    <a:pt x="0" y="14"/>
                    <a:pt x="0" y="14"/>
                    <a:pt x="0" y="14"/>
                  </a:cubicBezTo>
                  <a:cubicBezTo>
                    <a:pt x="1" y="14"/>
                    <a:pt x="1" y="14"/>
                    <a:pt x="1" y="14"/>
                  </a:cubicBezTo>
                  <a:cubicBezTo>
                    <a:pt x="2" y="14"/>
                    <a:pt x="2" y="14"/>
                    <a:pt x="2" y="14"/>
                  </a:cubicBezTo>
                  <a:cubicBezTo>
                    <a:pt x="2" y="14"/>
                    <a:pt x="2" y="14"/>
                    <a:pt x="2" y="14"/>
                  </a:cubicBezTo>
                  <a:cubicBezTo>
                    <a:pt x="2" y="13"/>
                    <a:pt x="2" y="13"/>
                    <a:pt x="2" y="13"/>
                  </a:cubicBezTo>
                  <a:cubicBezTo>
                    <a:pt x="3" y="13"/>
                    <a:pt x="3" y="13"/>
                    <a:pt x="3" y="13"/>
                  </a:cubicBezTo>
                  <a:cubicBezTo>
                    <a:pt x="3" y="14"/>
                    <a:pt x="3" y="14"/>
                    <a:pt x="4" y="14"/>
                  </a:cubicBezTo>
                  <a:cubicBezTo>
                    <a:pt x="4" y="14"/>
                    <a:pt x="4" y="14"/>
                    <a:pt x="4" y="13"/>
                  </a:cubicBezTo>
                  <a:cubicBezTo>
                    <a:pt x="4" y="14"/>
                    <a:pt x="4" y="14"/>
                    <a:pt x="4" y="14"/>
                  </a:cubicBezTo>
                  <a:cubicBezTo>
                    <a:pt x="4" y="14"/>
                    <a:pt x="4" y="14"/>
                    <a:pt x="5" y="14"/>
                  </a:cubicBezTo>
                  <a:cubicBezTo>
                    <a:pt x="5" y="14"/>
                    <a:pt x="5" y="14"/>
                    <a:pt x="5" y="14"/>
                  </a:cubicBezTo>
                  <a:cubicBezTo>
                    <a:pt x="5" y="14"/>
                    <a:pt x="5" y="15"/>
                    <a:pt x="5" y="15"/>
                  </a:cubicBezTo>
                  <a:cubicBezTo>
                    <a:pt x="4" y="15"/>
                    <a:pt x="4" y="15"/>
                    <a:pt x="4" y="15"/>
                  </a:cubicBezTo>
                  <a:cubicBezTo>
                    <a:pt x="5" y="16"/>
                    <a:pt x="5" y="16"/>
                    <a:pt x="5" y="16"/>
                  </a:cubicBezTo>
                  <a:cubicBezTo>
                    <a:pt x="5" y="16"/>
                    <a:pt x="5" y="16"/>
                    <a:pt x="5" y="16"/>
                  </a:cubicBezTo>
                  <a:cubicBezTo>
                    <a:pt x="6" y="16"/>
                    <a:pt x="6" y="16"/>
                    <a:pt x="6" y="16"/>
                  </a:cubicBezTo>
                  <a:cubicBezTo>
                    <a:pt x="6" y="16"/>
                    <a:pt x="6" y="16"/>
                    <a:pt x="7" y="16"/>
                  </a:cubicBezTo>
                  <a:cubicBezTo>
                    <a:pt x="7" y="16"/>
                    <a:pt x="7" y="16"/>
                    <a:pt x="7" y="16"/>
                  </a:cubicBezTo>
                  <a:cubicBezTo>
                    <a:pt x="7" y="16"/>
                    <a:pt x="7" y="16"/>
                    <a:pt x="7" y="16"/>
                  </a:cubicBezTo>
                  <a:cubicBezTo>
                    <a:pt x="7" y="16"/>
                    <a:pt x="7" y="16"/>
                    <a:pt x="7" y="16"/>
                  </a:cubicBezTo>
                  <a:cubicBezTo>
                    <a:pt x="6" y="15"/>
                    <a:pt x="6" y="15"/>
                    <a:pt x="6" y="15"/>
                  </a:cubicBezTo>
                  <a:cubicBezTo>
                    <a:pt x="6" y="15"/>
                    <a:pt x="6" y="15"/>
                    <a:pt x="6" y="15"/>
                  </a:cubicBezTo>
                  <a:cubicBezTo>
                    <a:pt x="6" y="15"/>
                    <a:pt x="6" y="15"/>
                    <a:pt x="6" y="15"/>
                  </a:cubicBezTo>
                  <a:cubicBezTo>
                    <a:pt x="6" y="15"/>
                    <a:pt x="6" y="15"/>
                    <a:pt x="6" y="15"/>
                  </a:cubicBezTo>
                  <a:cubicBezTo>
                    <a:pt x="7" y="15"/>
                    <a:pt x="7" y="15"/>
                    <a:pt x="7" y="15"/>
                  </a:cubicBezTo>
                  <a:cubicBezTo>
                    <a:pt x="7" y="15"/>
                    <a:pt x="7" y="14"/>
                    <a:pt x="7" y="14"/>
                  </a:cubicBezTo>
                  <a:cubicBezTo>
                    <a:pt x="7" y="14"/>
                    <a:pt x="7" y="14"/>
                    <a:pt x="6" y="14"/>
                  </a:cubicBezTo>
                  <a:cubicBezTo>
                    <a:pt x="6" y="14"/>
                    <a:pt x="6" y="14"/>
                    <a:pt x="6" y="14"/>
                  </a:cubicBezTo>
                  <a:cubicBezTo>
                    <a:pt x="6" y="14"/>
                    <a:pt x="7" y="13"/>
                    <a:pt x="7" y="13"/>
                  </a:cubicBezTo>
                  <a:cubicBezTo>
                    <a:pt x="8" y="13"/>
                    <a:pt x="8" y="13"/>
                    <a:pt x="8" y="13"/>
                  </a:cubicBezTo>
                  <a:cubicBezTo>
                    <a:pt x="9" y="13"/>
                    <a:pt x="10" y="13"/>
                    <a:pt x="11" y="13"/>
                  </a:cubicBezTo>
                  <a:cubicBezTo>
                    <a:pt x="11" y="13"/>
                    <a:pt x="12" y="13"/>
                    <a:pt x="12" y="12"/>
                  </a:cubicBezTo>
                  <a:cubicBezTo>
                    <a:pt x="12" y="12"/>
                    <a:pt x="12" y="12"/>
                    <a:pt x="12" y="12"/>
                  </a:cubicBezTo>
                  <a:cubicBezTo>
                    <a:pt x="12" y="12"/>
                    <a:pt x="12" y="12"/>
                    <a:pt x="12" y="12"/>
                  </a:cubicBezTo>
                  <a:cubicBezTo>
                    <a:pt x="13" y="12"/>
                    <a:pt x="13" y="12"/>
                    <a:pt x="13" y="12"/>
                  </a:cubicBezTo>
                  <a:cubicBezTo>
                    <a:pt x="13" y="12"/>
                    <a:pt x="14" y="11"/>
                    <a:pt x="14" y="11"/>
                  </a:cubicBezTo>
                  <a:cubicBezTo>
                    <a:pt x="15" y="11"/>
                    <a:pt x="15" y="11"/>
                    <a:pt x="16" y="11"/>
                  </a:cubicBezTo>
                  <a:cubicBezTo>
                    <a:pt x="16" y="11"/>
                    <a:pt x="17" y="11"/>
                    <a:pt x="17" y="11"/>
                  </a:cubicBezTo>
                  <a:cubicBezTo>
                    <a:pt x="18" y="11"/>
                    <a:pt x="18" y="10"/>
                    <a:pt x="19" y="10"/>
                  </a:cubicBezTo>
                  <a:cubicBezTo>
                    <a:pt x="19" y="10"/>
                    <a:pt x="19" y="11"/>
                    <a:pt x="20" y="11"/>
                  </a:cubicBezTo>
                  <a:cubicBezTo>
                    <a:pt x="20" y="11"/>
                    <a:pt x="20" y="11"/>
                    <a:pt x="21" y="11"/>
                  </a:cubicBezTo>
                  <a:cubicBezTo>
                    <a:pt x="21" y="11"/>
                    <a:pt x="21" y="11"/>
                    <a:pt x="22" y="10"/>
                  </a:cubicBezTo>
                  <a:cubicBezTo>
                    <a:pt x="22" y="10"/>
                    <a:pt x="22" y="10"/>
                    <a:pt x="22" y="10"/>
                  </a:cubicBezTo>
                  <a:cubicBezTo>
                    <a:pt x="22" y="9"/>
                    <a:pt x="22" y="9"/>
                    <a:pt x="22" y="9"/>
                  </a:cubicBezTo>
                  <a:cubicBezTo>
                    <a:pt x="22" y="9"/>
                    <a:pt x="23" y="9"/>
                    <a:pt x="23" y="9"/>
                  </a:cubicBezTo>
                  <a:cubicBezTo>
                    <a:pt x="23" y="9"/>
                    <a:pt x="23" y="9"/>
                    <a:pt x="23" y="9"/>
                  </a:cubicBezTo>
                  <a:cubicBezTo>
                    <a:pt x="24" y="8"/>
                    <a:pt x="24" y="8"/>
                    <a:pt x="24" y="8"/>
                  </a:cubicBezTo>
                  <a:cubicBezTo>
                    <a:pt x="24" y="8"/>
                    <a:pt x="24" y="8"/>
                    <a:pt x="24" y="7"/>
                  </a:cubicBezTo>
                  <a:cubicBezTo>
                    <a:pt x="24" y="7"/>
                    <a:pt x="24" y="7"/>
                    <a:pt x="2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44" name="Freeform 1244"/>
            <p:cNvSpPr>
              <a:spLocks/>
            </p:cNvSpPr>
            <p:nvPr/>
          </p:nvSpPr>
          <p:spPr bwMode="auto">
            <a:xfrm>
              <a:off x="3021020" y="5348303"/>
              <a:ext cx="11113" cy="7938"/>
            </a:xfrm>
            <a:custGeom>
              <a:avLst/>
              <a:gdLst>
                <a:gd name="T0" fmla="*/ 1 w 3"/>
                <a:gd name="T1" fmla="*/ 1 h 2"/>
                <a:gd name="T2" fmla="*/ 0 w 3"/>
                <a:gd name="T3" fmla="*/ 1 h 2"/>
                <a:gd name="T4" fmla="*/ 0 w 3"/>
                <a:gd name="T5" fmla="*/ 2 h 2"/>
                <a:gd name="T6" fmla="*/ 0 w 3"/>
                <a:gd name="T7" fmla="*/ 2 h 2"/>
                <a:gd name="T8" fmla="*/ 1 w 3"/>
                <a:gd name="T9" fmla="*/ 1 h 2"/>
                <a:gd name="T10" fmla="*/ 2 w 3"/>
                <a:gd name="T11" fmla="*/ 1 h 2"/>
                <a:gd name="T12" fmla="*/ 3 w 3"/>
                <a:gd name="T13" fmla="*/ 0 h 2"/>
                <a:gd name="T14" fmla="*/ 2 w 3"/>
                <a:gd name="T15" fmla="*/ 0 h 2"/>
                <a:gd name="T16" fmla="*/ 1 w 3"/>
                <a:gd name="T17"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2">
                  <a:moveTo>
                    <a:pt x="1" y="1"/>
                  </a:moveTo>
                  <a:cubicBezTo>
                    <a:pt x="1" y="1"/>
                    <a:pt x="0" y="1"/>
                    <a:pt x="0" y="1"/>
                  </a:cubicBezTo>
                  <a:cubicBezTo>
                    <a:pt x="0" y="1"/>
                    <a:pt x="0" y="2"/>
                    <a:pt x="0" y="2"/>
                  </a:cubicBezTo>
                  <a:cubicBezTo>
                    <a:pt x="0" y="2"/>
                    <a:pt x="0" y="2"/>
                    <a:pt x="0" y="2"/>
                  </a:cubicBezTo>
                  <a:cubicBezTo>
                    <a:pt x="1" y="2"/>
                    <a:pt x="1" y="2"/>
                    <a:pt x="1" y="1"/>
                  </a:cubicBezTo>
                  <a:cubicBezTo>
                    <a:pt x="1" y="1"/>
                    <a:pt x="2" y="1"/>
                    <a:pt x="2" y="1"/>
                  </a:cubicBezTo>
                  <a:cubicBezTo>
                    <a:pt x="2" y="1"/>
                    <a:pt x="2" y="1"/>
                    <a:pt x="3" y="0"/>
                  </a:cubicBezTo>
                  <a:cubicBezTo>
                    <a:pt x="2" y="0"/>
                    <a:pt x="2" y="0"/>
                    <a:pt x="2" y="0"/>
                  </a:cubicBezTo>
                  <a:cubicBezTo>
                    <a:pt x="1" y="1"/>
                    <a:pt x="1"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45" name="Freeform 1245"/>
            <p:cNvSpPr>
              <a:spLocks/>
            </p:cNvSpPr>
            <p:nvPr/>
          </p:nvSpPr>
          <p:spPr bwMode="auto">
            <a:xfrm>
              <a:off x="2884494" y="5362591"/>
              <a:ext cx="26988" cy="12700"/>
            </a:xfrm>
            <a:custGeom>
              <a:avLst/>
              <a:gdLst>
                <a:gd name="T0" fmla="*/ 7 w 7"/>
                <a:gd name="T1" fmla="*/ 1 h 3"/>
                <a:gd name="T2" fmla="*/ 6 w 7"/>
                <a:gd name="T3" fmla="*/ 0 h 3"/>
                <a:gd name="T4" fmla="*/ 6 w 7"/>
                <a:gd name="T5" fmla="*/ 0 h 3"/>
                <a:gd name="T6" fmla="*/ 5 w 7"/>
                <a:gd name="T7" fmla="*/ 0 h 3"/>
                <a:gd name="T8" fmla="*/ 5 w 7"/>
                <a:gd name="T9" fmla="*/ 0 h 3"/>
                <a:gd name="T10" fmla="*/ 4 w 7"/>
                <a:gd name="T11" fmla="*/ 0 h 3"/>
                <a:gd name="T12" fmla="*/ 3 w 7"/>
                <a:gd name="T13" fmla="*/ 0 h 3"/>
                <a:gd name="T14" fmla="*/ 2 w 7"/>
                <a:gd name="T15" fmla="*/ 0 h 3"/>
                <a:gd name="T16" fmla="*/ 1 w 7"/>
                <a:gd name="T17" fmla="*/ 0 h 3"/>
                <a:gd name="T18" fmla="*/ 1 w 7"/>
                <a:gd name="T19" fmla="*/ 0 h 3"/>
                <a:gd name="T20" fmla="*/ 0 w 7"/>
                <a:gd name="T21" fmla="*/ 0 h 3"/>
                <a:gd name="T22" fmla="*/ 0 w 7"/>
                <a:gd name="T23" fmla="*/ 0 h 3"/>
                <a:gd name="T24" fmla="*/ 0 w 7"/>
                <a:gd name="T25" fmla="*/ 0 h 3"/>
                <a:gd name="T26" fmla="*/ 0 w 7"/>
                <a:gd name="T27" fmla="*/ 1 h 3"/>
                <a:gd name="T28" fmla="*/ 1 w 7"/>
                <a:gd name="T29" fmla="*/ 1 h 3"/>
                <a:gd name="T30" fmla="*/ 1 w 7"/>
                <a:gd name="T31" fmla="*/ 2 h 3"/>
                <a:gd name="T32" fmla="*/ 2 w 7"/>
                <a:gd name="T33" fmla="*/ 2 h 3"/>
                <a:gd name="T34" fmla="*/ 3 w 7"/>
                <a:gd name="T35" fmla="*/ 2 h 3"/>
                <a:gd name="T36" fmla="*/ 3 w 7"/>
                <a:gd name="T37" fmla="*/ 2 h 3"/>
                <a:gd name="T38" fmla="*/ 4 w 7"/>
                <a:gd name="T39" fmla="*/ 2 h 3"/>
                <a:gd name="T40" fmla="*/ 5 w 7"/>
                <a:gd name="T41" fmla="*/ 2 h 3"/>
                <a:gd name="T42" fmla="*/ 5 w 7"/>
                <a:gd name="T43" fmla="*/ 2 h 3"/>
                <a:gd name="T44" fmla="*/ 5 w 7"/>
                <a:gd name="T45" fmla="*/ 3 h 3"/>
                <a:gd name="T46" fmla="*/ 6 w 7"/>
                <a:gd name="T47" fmla="*/ 2 h 3"/>
                <a:gd name="T48" fmla="*/ 6 w 7"/>
                <a:gd name="T49" fmla="*/ 2 h 3"/>
                <a:gd name="T50" fmla="*/ 6 w 7"/>
                <a:gd name="T51" fmla="*/ 1 h 3"/>
                <a:gd name="T52" fmla="*/ 6 w 7"/>
                <a:gd name="T53" fmla="*/ 1 h 3"/>
                <a:gd name="T54" fmla="*/ 6 w 7"/>
                <a:gd name="T55" fmla="*/ 1 h 3"/>
                <a:gd name="T56" fmla="*/ 6 w 7"/>
                <a:gd name="T57" fmla="*/ 1 h 3"/>
                <a:gd name="T58" fmla="*/ 7 w 7"/>
                <a:gd name="T59" fmla="*/ 1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 h="3">
                  <a:moveTo>
                    <a:pt x="7" y="1"/>
                  </a:moveTo>
                  <a:cubicBezTo>
                    <a:pt x="6" y="0"/>
                    <a:pt x="6" y="0"/>
                    <a:pt x="6" y="0"/>
                  </a:cubicBezTo>
                  <a:cubicBezTo>
                    <a:pt x="6" y="0"/>
                    <a:pt x="6" y="0"/>
                    <a:pt x="6" y="0"/>
                  </a:cubicBezTo>
                  <a:cubicBezTo>
                    <a:pt x="5" y="0"/>
                    <a:pt x="5" y="0"/>
                    <a:pt x="5" y="0"/>
                  </a:cubicBezTo>
                  <a:cubicBezTo>
                    <a:pt x="5" y="0"/>
                    <a:pt x="5" y="0"/>
                    <a:pt x="5" y="0"/>
                  </a:cubicBezTo>
                  <a:cubicBezTo>
                    <a:pt x="4" y="0"/>
                    <a:pt x="4" y="0"/>
                    <a:pt x="4" y="0"/>
                  </a:cubicBezTo>
                  <a:cubicBezTo>
                    <a:pt x="4" y="0"/>
                    <a:pt x="3" y="0"/>
                    <a:pt x="3" y="0"/>
                  </a:cubicBezTo>
                  <a:cubicBezTo>
                    <a:pt x="2" y="0"/>
                    <a:pt x="2" y="0"/>
                    <a:pt x="2" y="0"/>
                  </a:cubicBezTo>
                  <a:cubicBezTo>
                    <a:pt x="2" y="0"/>
                    <a:pt x="1" y="0"/>
                    <a:pt x="1" y="0"/>
                  </a:cubicBezTo>
                  <a:cubicBezTo>
                    <a:pt x="1" y="0"/>
                    <a:pt x="1" y="0"/>
                    <a:pt x="1" y="0"/>
                  </a:cubicBezTo>
                  <a:cubicBezTo>
                    <a:pt x="1" y="0"/>
                    <a:pt x="0" y="0"/>
                    <a:pt x="0" y="0"/>
                  </a:cubicBezTo>
                  <a:cubicBezTo>
                    <a:pt x="0" y="0"/>
                    <a:pt x="0" y="0"/>
                    <a:pt x="0" y="0"/>
                  </a:cubicBezTo>
                  <a:cubicBezTo>
                    <a:pt x="0" y="0"/>
                    <a:pt x="0" y="0"/>
                    <a:pt x="0" y="0"/>
                  </a:cubicBezTo>
                  <a:cubicBezTo>
                    <a:pt x="0" y="1"/>
                    <a:pt x="0" y="1"/>
                    <a:pt x="0" y="1"/>
                  </a:cubicBezTo>
                  <a:cubicBezTo>
                    <a:pt x="0" y="1"/>
                    <a:pt x="0" y="1"/>
                    <a:pt x="1" y="1"/>
                  </a:cubicBezTo>
                  <a:cubicBezTo>
                    <a:pt x="1" y="1"/>
                    <a:pt x="1" y="1"/>
                    <a:pt x="1" y="2"/>
                  </a:cubicBezTo>
                  <a:cubicBezTo>
                    <a:pt x="1" y="2"/>
                    <a:pt x="1" y="2"/>
                    <a:pt x="2" y="2"/>
                  </a:cubicBezTo>
                  <a:cubicBezTo>
                    <a:pt x="2" y="2"/>
                    <a:pt x="2" y="2"/>
                    <a:pt x="3" y="2"/>
                  </a:cubicBezTo>
                  <a:cubicBezTo>
                    <a:pt x="3" y="2"/>
                    <a:pt x="3" y="2"/>
                    <a:pt x="3" y="2"/>
                  </a:cubicBezTo>
                  <a:cubicBezTo>
                    <a:pt x="4" y="2"/>
                    <a:pt x="4" y="2"/>
                    <a:pt x="4" y="2"/>
                  </a:cubicBezTo>
                  <a:cubicBezTo>
                    <a:pt x="4" y="2"/>
                    <a:pt x="5" y="2"/>
                    <a:pt x="5" y="2"/>
                  </a:cubicBezTo>
                  <a:cubicBezTo>
                    <a:pt x="5" y="2"/>
                    <a:pt x="5" y="2"/>
                    <a:pt x="5" y="2"/>
                  </a:cubicBezTo>
                  <a:cubicBezTo>
                    <a:pt x="5" y="3"/>
                    <a:pt x="5" y="3"/>
                    <a:pt x="5" y="3"/>
                  </a:cubicBezTo>
                  <a:cubicBezTo>
                    <a:pt x="6" y="3"/>
                    <a:pt x="6" y="3"/>
                    <a:pt x="6" y="2"/>
                  </a:cubicBezTo>
                  <a:cubicBezTo>
                    <a:pt x="6" y="2"/>
                    <a:pt x="6" y="2"/>
                    <a:pt x="6" y="2"/>
                  </a:cubicBezTo>
                  <a:cubicBezTo>
                    <a:pt x="6" y="2"/>
                    <a:pt x="6" y="2"/>
                    <a:pt x="6" y="1"/>
                  </a:cubicBezTo>
                  <a:cubicBezTo>
                    <a:pt x="6" y="1"/>
                    <a:pt x="6" y="1"/>
                    <a:pt x="6" y="1"/>
                  </a:cubicBezTo>
                  <a:cubicBezTo>
                    <a:pt x="6" y="1"/>
                    <a:pt x="6" y="1"/>
                    <a:pt x="6" y="1"/>
                  </a:cubicBezTo>
                  <a:cubicBezTo>
                    <a:pt x="6" y="1"/>
                    <a:pt x="6" y="1"/>
                    <a:pt x="6" y="1"/>
                  </a:cubicBezTo>
                  <a:cubicBezTo>
                    <a:pt x="6" y="1"/>
                    <a:pt x="6" y="1"/>
                    <a:pt x="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46" name="Freeform 1246"/>
            <p:cNvSpPr>
              <a:spLocks/>
            </p:cNvSpPr>
            <p:nvPr/>
          </p:nvSpPr>
          <p:spPr bwMode="auto">
            <a:xfrm>
              <a:off x="2900369" y="5370528"/>
              <a:ext cx="0" cy="4763"/>
            </a:xfrm>
            <a:custGeom>
              <a:avLst/>
              <a:gdLst>
                <a:gd name="T0" fmla="*/ 0 h 1"/>
                <a:gd name="T1" fmla="*/ 1 h 1"/>
                <a:gd name="T2" fmla="*/ 1 h 1"/>
                <a:gd name="T3" fmla="*/ 0 h 1"/>
                <a:gd name="T4" fmla="*/ 0 h 1"/>
                <a:gd name="T5" fmla="*/ 0 h 1"/>
              </a:gdLst>
              <a:ahLst/>
              <a:cxnLst>
                <a:cxn ang="0">
                  <a:pos x="0" y="T0"/>
                </a:cxn>
                <a:cxn ang="0">
                  <a:pos x="0" y="T1"/>
                </a:cxn>
                <a:cxn ang="0">
                  <a:pos x="0" y="T2"/>
                </a:cxn>
                <a:cxn ang="0">
                  <a:pos x="0" y="T3"/>
                </a:cxn>
                <a:cxn ang="0">
                  <a:pos x="0" y="T4"/>
                </a:cxn>
                <a:cxn ang="0">
                  <a:pos x="0" y="T5"/>
                </a:cxn>
              </a:cxnLst>
              <a:rect l="0" t="0" r="r" b="b"/>
              <a:pathLst>
                <a:path h="1">
                  <a:moveTo>
                    <a:pt x="0" y="0"/>
                  </a:moveTo>
                  <a:cubicBezTo>
                    <a:pt x="0" y="0"/>
                    <a:pt x="0" y="1"/>
                    <a:pt x="0" y="1"/>
                  </a:cubicBezTo>
                  <a:cubicBezTo>
                    <a:pt x="0" y="1"/>
                    <a:pt x="0" y="1"/>
                    <a:pt x="0" y="1"/>
                  </a:cubicBezTo>
                  <a:cubicBezTo>
                    <a:pt x="0" y="1"/>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47" name="Oval 1247"/>
            <p:cNvSpPr>
              <a:spLocks noChangeArrowheads="1"/>
            </p:cNvSpPr>
            <p:nvPr/>
          </p:nvSpPr>
          <p:spPr bwMode="auto">
            <a:xfrm>
              <a:off x="2986095" y="5386403"/>
              <a:ext cx="4763" cy="158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48" name="Freeform 1248"/>
            <p:cNvSpPr>
              <a:spLocks/>
            </p:cNvSpPr>
            <p:nvPr/>
          </p:nvSpPr>
          <p:spPr bwMode="auto">
            <a:xfrm>
              <a:off x="2911482" y="5370528"/>
              <a:ext cx="3175" cy="4763"/>
            </a:xfrm>
            <a:custGeom>
              <a:avLst/>
              <a:gdLst>
                <a:gd name="T0" fmla="*/ 0 w 1"/>
                <a:gd name="T1" fmla="*/ 0 h 1"/>
                <a:gd name="T2" fmla="*/ 0 w 1"/>
                <a:gd name="T3" fmla="*/ 1 h 1"/>
                <a:gd name="T4" fmla="*/ 0 w 1"/>
                <a:gd name="T5" fmla="*/ 1 h 1"/>
                <a:gd name="T6" fmla="*/ 0 w 1"/>
                <a:gd name="T7" fmla="*/ 1 h 1"/>
                <a:gd name="T8" fmla="*/ 0 w 1"/>
                <a:gd name="T9" fmla="*/ 0 h 1"/>
                <a:gd name="T10" fmla="*/ 1 w 1"/>
                <a:gd name="T11" fmla="*/ 0 h 1"/>
                <a:gd name="T12" fmla="*/ 0 w 1"/>
                <a:gd name="T13" fmla="*/ 0 h 1"/>
                <a:gd name="T14" fmla="*/ 0 w 1"/>
                <a:gd name="T15" fmla="*/ 0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1">
                  <a:moveTo>
                    <a:pt x="0" y="0"/>
                  </a:moveTo>
                  <a:cubicBezTo>
                    <a:pt x="0" y="0"/>
                    <a:pt x="0" y="0"/>
                    <a:pt x="0" y="1"/>
                  </a:cubicBezTo>
                  <a:cubicBezTo>
                    <a:pt x="0" y="1"/>
                    <a:pt x="0" y="1"/>
                    <a:pt x="0" y="1"/>
                  </a:cubicBezTo>
                  <a:cubicBezTo>
                    <a:pt x="0" y="1"/>
                    <a:pt x="0" y="1"/>
                    <a:pt x="0" y="1"/>
                  </a:cubicBezTo>
                  <a:cubicBezTo>
                    <a:pt x="0" y="1"/>
                    <a:pt x="0" y="0"/>
                    <a:pt x="0" y="0"/>
                  </a:cubicBezTo>
                  <a:cubicBezTo>
                    <a:pt x="0" y="0"/>
                    <a:pt x="0" y="0"/>
                    <a:pt x="1"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49" name="Freeform 1249"/>
            <p:cNvSpPr>
              <a:spLocks/>
            </p:cNvSpPr>
            <p:nvPr/>
          </p:nvSpPr>
          <p:spPr bwMode="auto">
            <a:xfrm>
              <a:off x="2990857" y="5378466"/>
              <a:ext cx="3175" cy="7938"/>
            </a:xfrm>
            <a:custGeom>
              <a:avLst/>
              <a:gdLst>
                <a:gd name="T0" fmla="*/ 0 w 1"/>
                <a:gd name="T1" fmla="*/ 0 h 2"/>
                <a:gd name="T2" fmla="*/ 0 w 1"/>
                <a:gd name="T3" fmla="*/ 1 h 2"/>
                <a:gd name="T4" fmla="*/ 0 w 1"/>
                <a:gd name="T5" fmla="*/ 1 h 2"/>
                <a:gd name="T6" fmla="*/ 0 w 1"/>
                <a:gd name="T7" fmla="*/ 2 h 2"/>
                <a:gd name="T8" fmla="*/ 1 w 1"/>
                <a:gd name="T9" fmla="*/ 1 h 2"/>
                <a:gd name="T10" fmla="*/ 1 w 1"/>
                <a:gd name="T11" fmla="*/ 1 h 2"/>
                <a:gd name="T12" fmla="*/ 0 w 1"/>
                <a:gd name="T13" fmla="*/ 0 h 2"/>
                <a:gd name="T14" fmla="*/ 0 w 1"/>
                <a:gd name="T15" fmla="*/ 0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2">
                  <a:moveTo>
                    <a:pt x="0" y="0"/>
                  </a:moveTo>
                  <a:cubicBezTo>
                    <a:pt x="0" y="0"/>
                    <a:pt x="0" y="1"/>
                    <a:pt x="0" y="1"/>
                  </a:cubicBezTo>
                  <a:cubicBezTo>
                    <a:pt x="0" y="1"/>
                    <a:pt x="0" y="1"/>
                    <a:pt x="0" y="1"/>
                  </a:cubicBezTo>
                  <a:cubicBezTo>
                    <a:pt x="0" y="1"/>
                    <a:pt x="0" y="1"/>
                    <a:pt x="0" y="2"/>
                  </a:cubicBezTo>
                  <a:cubicBezTo>
                    <a:pt x="0" y="2"/>
                    <a:pt x="1" y="2"/>
                    <a:pt x="1" y="1"/>
                  </a:cubicBezTo>
                  <a:cubicBezTo>
                    <a:pt x="1" y="1"/>
                    <a:pt x="1" y="1"/>
                    <a:pt x="1" y="1"/>
                  </a:cubicBezTo>
                  <a:cubicBezTo>
                    <a:pt x="1" y="1"/>
                    <a:pt x="0" y="1"/>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50" name="Freeform 1250"/>
            <p:cNvSpPr>
              <a:spLocks/>
            </p:cNvSpPr>
            <p:nvPr/>
          </p:nvSpPr>
          <p:spPr bwMode="auto">
            <a:xfrm>
              <a:off x="2927357" y="5351478"/>
              <a:ext cx="6350" cy="11113"/>
            </a:xfrm>
            <a:custGeom>
              <a:avLst/>
              <a:gdLst>
                <a:gd name="T0" fmla="*/ 1 w 2"/>
                <a:gd name="T1" fmla="*/ 1 h 3"/>
                <a:gd name="T2" fmla="*/ 0 w 2"/>
                <a:gd name="T3" fmla="*/ 0 h 3"/>
                <a:gd name="T4" fmla="*/ 0 w 2"/>
                <a:gd name="T5" fmla="*/ 0 h 3"/>
                <a:gd name="T6" fmla="*/ 0 w 2"/>
                <a:gd name="T7" fmla="*/ 0 h 3"/>
                <a:gd name="T8" fmla="*/ 0 w 2"/>
                <a:gd name="T9" fmla="*/ 1 h 3"/>
                <a:gd name="T10" fmla="*/ 0 w 2"/>
                <a:gd name="T11" fmla="*/ 2 h 3"/>
                <a:gd name="T12" fmla="*/ 0 w 2"/>
                <a:gd name="T13" fmla="*/ 2 h 3"/>
                <a:gd name="T14" fmla="*/ 0 w 2"/>
                <a:gd name="T15" fmla="*/ 3 h 3"/>
                <a:gd name="T16" fmla="*/ 1 w 2"/>
                <a:gd name="T17" fmla="*/ 3 h 3"/>
                <a:gd name="T18" fmla="*/ 2 w 2"/>
                <a:gd name="T19" fmla="*/ 3 h 3"/>
                <a:gd name="T20" fmla="*/ 2 w 2"/>
                <a:gd name="T21" fmla="*/ 3 h 3"/>
                <a:gd name="T22" fmla="*/ 2 w 2"/>
                <a:gd name="T23" fmla="*/ 3 h 3"/>
                <a:gd name="T24" fmla="*/ 1 w 2"/>
                <a:gd name="T25" fmla="*/ 2 h 3"/>
                <a:gd name="T26" fmla="*/ 2 w 2"/>
                <a:gd name="T27" fmla="*/ 2 h 3"/>
                <a:gd name="T28" fmla="*/ 1 w 2"/>
                <a:gd name="T29" fmla="*/ 1 h 3"/>
                <a:gd name="T30" fmla="*/ 1 w 2"/>
                <a:gd name="T31" fmla="*/ 1 h 3"/>
                <a:gd name="T32" fmla="*/ 1 w 2"/>
                <a:gd name="T33" fmla="*/ 1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 h="3">
                  <a:moveTo>
                    <a:pt x="1" y="1"/>
                  </a:moveTo>
                  <a:cubicBezTo>
                    <a:pt x="1" y="0"/>
                    <a:pt x="1" y="0"/>
                    <a:pt x="0" y="0"/>
                  </a:cubicBezTo>
                  <a:cubicBezTo>
                    <a:pt x="0" y="0"/>
                    <a:pt x="0" y="0"/>
                    <a:pt x="0" y="0"/>
                  </a:cubicBezTo>
                  <a:cubicBezTo>
                    <a:pt x="0" y="0"/>
                    <a:pt x="0" y="0"/>
                    <a:pt x="0" y="0"/>
                  </a:cubicBezTo>
                  <a:cubicBezTo>
                    <a:pt x="0" y="1"/>
                    <a:pt x="0" y="1"/>
                    <a:pt x="0" y="1"/>
                  </a:cubicBezTo>
                  <a:cubicBezTo>
                    <a:pt x="0" y="1"/>
                    <a:pt x="0" y="1"/>
                    <a:pt x="0" y="2"/>
                  </a:cubicBezTo>
                  <a:cubicBezTo>
                    <a:pt x="0" y="2"/>
                    <a:pt x="0" y="2"/>
                    <a:pt x="0" y="2"/>
                  </a:cubicBezTo>
                  <a:cubicBezTo>
                    <a:pt x="0" y="2"/>
                    <a:pt x="0" y="3"/>
                    <a:pt x="0" y="3"/>
                  </a:cubicBezTo>
                  <a:cubicBezTo>
                    <a:pt x="1" y="3"/>
                    <a:pt x="1" y="3"/>
                    <a:pt x="1" y="3"/>
                  </a:cubicBezTo>
                  <a:cubicBezTo>
                    <a:pt x="1" y="3"/>
                    <a:pt x="2" y="3"/>
                    <a:pt x="2" y="3"/>
                  </a:cubicBezTo>
                  <a:cubicBezTo>
                    <a:pt x="2" y="3"/>
                    <a:pt x="2" y="3"/>
                    <a:pt x="2" y="3"/>
                  </a:cubicBezTo>
                  <a:cubicBezTo>
                    <a:pt x="2" y="3"/>
                    <a:pt x="2" y="3"/>
                    <a:pt x="2" y="3"/>
                  </a:cubicBezTo>
                  <a:cubicBezTo>
                    <a:pt x="2" y="3"/>
                    <a:pt x="2" y="2"/>
                    <a:pt x="1" y="2"/>
                  </a:cubicBezTo>
                  <a:cubicBezTo>
                    <a:pt x="2" y="2"/>
                    <a:pt x="2" y="2"/>
                    <a:pt x="2" y="2"/>
                  </a:cubicBezTo>
                  <a:cubicBezTo>
                    <a:pt x="2" y="2"/>
                    <a:pt x="2" y="2"/>
                    <a:pt x="1" y="1"/>
                  </a:cubicBezTo>
                  <a:cubicBezTo>
                    <a:pt x="1" y="1"/>
                    <a:pt x="1" y="1"/>
                    <a:pt x="1" y="1"/>
                  </a:cubicBezTo>
                  <a:cubicBezTo>
                    <a:pt x="1" y="1"/>
                    <a:pt x="1"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51" name="Freeform 1251"/>
            <p:cNvSpPr>
              <a:spLocks/>
            </p:cNvSpPr>
            <p:nvPr/>
          </p:nvSpPr>
          <p:spPr bwMode="auto">
            <a:xfrm>
              <a:off x="2952757" y="5367353"/>
              <a:ext cx="38100" cy="19050"/>
            </a:xfrm>
            <a:custGeom>
              <a:avLst/>
              <a:gdLst>
                <a:gd name="T0" fmla="*/ 9 w 10"/>
                <a:gd name="T1" fmla="*/ 2 h 5"/>
                <a:gd name="T2" fmla="*/ 9 w 10"/>
                <a:gd name="T3" fmla="*/ 1 h 5"/>
                <a:gd name="T4" fmla="*/ 10 w 10"/>
                <a:gd name="T5" fmla="*/ 1 h 5"/>
                <a:gd name="T6" fmla="*/ 9 w 10"/>
                <a:gd name="T7" fmla="*/ 1 h 5"/>
                <a:gd name="T8" fmla="*/ 9 w 10"/>
                <a:gd name="T9" fmla="*/ 0 h 5"/>
                <a:gd name="T10" fmla="*/ 8 w 10"/>
                <a:gd name="T11" fmla="*/ 0 h 5"/>
                <a:gd name="T12" fmla="*/ 7 w 10"/>
                <a:gd name="T13" fmla="*/ 0 h 5"/>
                <a:gd name="T14" fmla="*/ 6 w 10"/>
                <a:gd name="T15" fmla="*/ 1 h 5"/>
                <a:gd name="T16" fmla="*/ 5 w 10"/>
                <a:gd name="T17" fmla="*/ 1 h 5"/>
                <a:gd name="T18" fmla="*/ 4 w 10"/>
                <a:gd name="T19" fmla="*/ 1 h 5"/>
                <a:gd name="T20" fmla="*/ 2 w 10"/>
                <a:gd name="T21" fmla="*/ 2 h 5"/>
                <a:gd name="T22" fmla="*/ 1 w 10"/>
                <a:gd name="T23" fmla="*/ 2 h 5"/>
                <a:gd name="T24" fmla="*/ 1 w 10"/>
                <a:gd name="T25" fmla="*/ 2 h 5"/>
                <a:gd name="T26" fmla="*/ 0 w 10"/>
                <a:gd name="T27" fmla="*/ 3 h 5"/>
                <a:gd name="T28" fmla="*/ 0 w 10"/>
                <a:gd name="T29" fmla="*/ 3 h 5"/>
                <a:gd name="T30" fmla="*/ 0 w 10"/>
                <a:gd name="T31" fmla="*/ 3 h 5"/>
                <a:gd name="T32" fmla="*/ 1 w 10"/>
                <a:gd name="T33" fmla="*/ 3 h 5"/>
                <a:gd name="T34" fmla="*/ 1 w 10"/>
                <a:gd name="T35" fmla="*/ 3 h 5"/>
                <a:gd name="T36" fmla="*/ 0 w 10"/>
                <a:gd name="T37" fmla="*/ 4 h 5"/>
                <a:gd name="T38" fmla="*/ 0 w 10"/>
                <a:gd name="T39" fmla="*/ 4 h 5"/>
                <a:gd name="T40" fmla="*/ 0 w 10"/>
                <a:gd name="T41" fmla="*/ 4 h 5"/>
                <a:gd name="T42" fmla="*/ 0 w 10"/>
                <a:gd name="T43" fmla="*/ 5 h 5"/>
                <a:gd name="T44" fmla="*/ 1 w 10"/>
                <a:gd name="T45" fmla="*/ 4 h 5"/>
                <a:gd name="T46" fmla="*/ 1 w 10"/>
                <a:gd name="T47" fmla="*/ 5 h 5"/>
                <a:gd name="T48" fmla="*/ 1 w 10"/>
                <a:gd name="T49" fmla="*/ 5 h 5"/>
                <a:gd name="T50" fmla="*/ 2 w 10"/>
                <a:gd name="T51" fmla="*/ 5 h 5"/>
                <a:gd name="T52" fmla="*/ 2 w 10"/>
                <a:gd name="T53" fmla="*/ 5 h 5"/>
                <a:gd name="T54" fmla="*/ 3 w 10"/>
                <a:gd name="T55" fmla="*/ 5 h 5"/>
                <a:gd name="T56" fmla="*/ 3 w 10"/>
                <a:gd name="T57" fmla="*/ 5 h 5"/>
                <a:gd name="T58" fmla="*/ 3 w 10"/>
                <a:gd name="T59" fmla="*/ 4 h 5"/>
                <a:gd name="T60" fmla="*/ 3 w 10"/>
                <a:gd name="T61" fmla="*/ 4 h 5"/>
                <a:gd name="T62" fmla="*/ 3 w 10"/>
                <a:gd name="T63" fmla="*/ 4 h 5"/>
                <a:gd name="T64" fmla="*/ 4 w 10"/>
                <a:gd name="T65" fmla="*/ 4 h 5"/>
                <a:gd name="T66" fmla="*/ 4 w 10"/>
                <a:gd name="T67" fmla="*/ 4 h 5"/>
                <a:gd name="T68" fmla="*/ 5 w 10"/>
                <a:gd name="T69" fmla="*/ 4 h 5"/>
                <a:gd name="T70" fmla="*/ 5 w 10"/>
                <a:gd name="T71" fmla="*/ 4 h 5"/>
                <a:gd name="T72" fmla="*/ 6 w 10"/>
                <a:gd name="T73" fmla="*/ 4 h 5"/>
                <a:gd name="T74" fmla="*/ 7 w 10"/>
                <a:gd name="T75" fmla="*/ 5 h 5"/>
                <a:gd name="T76" fmla="*/ 7 w 10"/>
                <a:gd name="T77" fmla="*/ 5 h 5"/>
                <a:gd name="T78" fmla="*/ 7 w 10"/>
                <a:gd name="T79" fmla="*/ 4 h 5"/>
                <a:gd name="T80" fmla="*/ 6 w 10"/>
                <a:gd name="T81" fmla="*/ 3 h 5"/>
                <a:gd name="T82" fmla="*/ 5 w 10"/>
                <a:gd name="T83" fmla="*/ 3 h 5"/>
                <a:gd name="T84" fmla="*/ 5 w 10"/>
                <a:gd name="T85" fmla="*/ 3 h 5"/>
                <a:gd name="T86" fmla="*/ 5 w 10"/>
                <a:gd name="T87" fmla="*/ 3 h 5"/>
                <a:gd name="T88" fmla="*/ 4 w 10"/>
                <a:gd name="T89" fmla="*/ 3 h 5"/>
                <a:gd name="T90" fmla="*/ 4 w 10"/>
                <a:gd name="T91" fmla="*/ 3 h 5"/>
                <a:gd name="T92" fmla="*/ 3 w 10"/>
                <a:gd name="T93" fmla="*/ 3 h 5"/>
                <a:gd name="T94" fmla="*/ 4 w 10"/>
                <a:gd name="T95" fmla="*/ 2 h 5"/>
                <a:gd name="T96" fmla="*/ 4 w 10"/>
                <a:gd name="T97" fmla="*/ 2 h 5"/>
                <a:gd name="T98" fmla="*/ 5 w 10"/>
                <a:gd name="T99" fmla="*/ 1 h 5"/>
                <a:gd name="T100" fmla="*/ 6 w 10"/>
                <a:gd name="T101" fmla="*/ 1 h 5"/>
                <a:gd name="T102" fmla="*/ 6 w 10"/>
                <a:gd name="T103" fmla="*/ 2 h 5"/>
                <a:gd name="T104" fmla="*/ 6 w 10"/>
                <a:gd name="T105" fmla="*/ 2 h 5"/>
                <a:gd name="T106" fmla="*/ 7 w 10"/>
                <a:gd name="T107" fmla="*/ 2 h 5"/>
                <a:gd name="T108" fmla="*/ 8 w 10"/>
                <a:gd name="T109" fmla="*/ 2 h 5"/>
                <a:gd name="T110" fmla="*/ 8 w 10"/>
                <a:gd name="T111" fmla="*/ 2 h 5"/>
                <a:gd name="T112" fmla="*/ 9 w 10"/>
                <a:gd name="T113"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 h="5">
                  <a:moveTo>
                    <a:pt x="9" y="2"/>
                  </a:moveTo>
                  <a:cubicBezTo>
                    <a:pt x="9" y="2"/>
                    <a:pt x="9" y="2"/>
                    <a:pt x="9" y="1"/>
                  </a:cubicBezTo>
                  <a:cubicBezTo>
                    <a:pt x="10" y="1"/>
                    <a:pt x="10" y="1"/>
                    <a:pt x="10" y="1"/>
                  </a:cubicBezTo>
                  <a:cubicBezTo>
                    <a:pt x="10" y="1"/>
                    <a:pt x="9" y="1"/>
                    <a:pt x="9" y="1"/>
                  </a:cubicBezTo>
                  <a:cubicBezTo>
                    <a:pt x="9" y="1"/>
                    <a:pt x="9" y="0"/>
                    <a:pt x="9" y="0"/>
                  </a:cubicBezTo>
                  <a:cubicBezTo>
                    <a:pt x="9" y="0"/>
                    <a:pt x="9" y="0"/>
                    <a:pt x="8" y="0"/>
                  </a:cubicBezTo>
                  <a:cubicBezTo>
                    <a:pt x="8" y="0"/>
                    <a:pt x="7" y="0"/>
                    <a:pt x="7" y="0"/>
                  </a:cubicBezTo>
                  <a:cubicBezTo>
                    <a:pt x="7" y="0"/>
                    <a:pt x="6" y="1"/>
                    <a:pt x="6" y="1"/>
                  </a:cubicBezTo>
                  <a:cubicBezTo>
                    <a:pt x="6" y="1"/>
                    <a:pt x="5" y="1"/>
                    <a:pt x="5" y="1"/>
                  </a:cubicBezTo>
                  <a:cubicBezTo>
                    <a:pt x="5" y="1"/>
                    <a:pt x="4" y="1"/>
                    <a:pt x="4" y="1"/>
                  </a:cubicBezTo>
                  <a:cubicBezTo>
                    <a:pt x="3" y="2"/>
                    <a:pt x="3" y="2"/>
                    <a:pt x="2" y="2"/>
                  </a:cubicBezTo>
                  <a:cubicBezTo>
                    <a:pt x="2" y="2"/>
                    <a:pt x="1" y="2"/>
                    <a:pt x="1" y="2"/>
                  </a:cubicBezTo>
                  <a:cubicBezTo>
                    <a:pt x="1" y="2"/>
                    <a:pt x="1" y="2"/>
                    <a:pt x="1" y="2"/>
                  </a:cubicBezTo>
                  <a:cubicBezTo>
                    <a:pt x="1" y="3"/>
                    <a:pt x="0" y="3"/>
                    <a:pt x="0" y="3"/>
                  </a:cubicBezTo>
                  <a:cubicBezTo>
                    <a:pt x="0" y="3"/>
                    <a:pt x="0" y="3"/>
                    <a:pt x="0" y="3"/>
                  </a:cubicBezTo>
                  <a:cubicBezTo>
                    <a:pt x="0" y="3"/>
                    <a:pt x="0" y="3"/>
                    <a:pt x="0" y="3"/>
                  </a:cubicBezTo>
                  <a:cubicBezTo>
                    <a:pt x="0" y="3"/>
                    <a:pt x="0" y="3"/>
                    <a:pt x="1" y="3"/>
                  </a:cubicBezTo>
                  <a:cubicBezTo>
                    <a:pt x="1" y="3"/>
                    <a:pt x="1" y="3"/>
                    <a:pt x="1" y="3"/>
                  </a:cubicBezTo>
                  <a:cubicBezTo>
                    <a:pt x="1" y="3"/>
                    <a:pt x="1" y="4"/>
                    <a:pt x="0" y="4"/>
                  </a:cubicBezTo>
                  <a:cubicBezTo>
                    <a:pt x="0" y="4"/>
                    <a:pt x="0" y="4"/>
                    <a:pt x="0" y="4"/>
                  </a:cubicBezTo>
                  <a:cubicBezTo>
                    <a:pt x="0" y="4"/>
                    <a:pt x="0" y="4"/>
                    <a:pt x="0" y="4"/>
                  </a:cubicBezTo>
                  <a:cubicBezTo>
                    <a:pt x="0" y="5"/>
                    <a:pt x="0" y="5"/>
                    <a:pt x="0" y="5"/>
                  </a:cubicBezTo>
                  <a:cubicBezTo>
                    <a:pt x="1" y="5"/>
                    <a:pt x="1" y="4"/>
                    <a:pt x="1" y="4"/>
                  </a:cubicBezTo>
                  <a:cubicBezTo>
                    <a:pt x="1" y="4"/>
                    <a:pt x="1" y="5"/>
                    <a:pt x="1" y="5"/>
                  </a:cubicBezTo>
                  <a:cubicBezTo>
                    <a:pt x="1" y="5"/>
                    <a:pt x="1" y="5"/>
                    <a:pt x="1" y="5"/>
                  </a:cubicBezTo>
                  <a:cubicBezTo>
                    <a:pt x="1" y="5"/>
                    <a:pt x="1" y="5"/>
                    <a:pt x="2" y="5"/>
                  </a:cubicBezTo>
                  <a:cubicBezTo>
                    <a:pt x="2" y="5"/>
                    <a:pt x="2" y="5"/>
                    <a:pt x="2" y="5"/>
                  </a:cubicBezTo>
                  <a:cubicBezTo>
                    <a:pt x="2" y="5"/>
                    <a:pt x="3" y="5"/>
                    <a:pt x="3" y="5"/>
                  </a:cubicBezTo>
                  <a:cubicBezTo>
                    <a:pt x="3" y="5"/>
                    <a:pt x="3" y="5"/>
                    <a:pt x="3" y="5"/>
                  </a:cubicBezTo>
                  <a:cubicBezTo>
                    <a:pt x="3" y="5"/>
                    <a:pt x="3" y="5"/>
                    <a:pt x="3" y="4"/>
                  </a:cubicBezTo>
                  <a:cubicBezTo>
                    <a:pt x="3" y="4"/>
                    <a:pt x="3" y="4"/>
                    <a:pt x="3" y="4"/>
                  </a:cubicBezTo>
                  <a:cubicBezTo>
                    <a:pt x="3" y="4"/>
                    <a:pt x="3" y="4"/>
                    <a:pt x="3" y="4"/>
                  </a:cubicBezTo>
                  <a:cubicBezTo>
                    <a:pt x="3" y="4"/>
                    <a:pt x="3" y="4"/>
                    <a:pt x="4" y="4"/>
                  </a:cubicBezTo>
                  <a:cubicBezTo>
                    <a:pt x="4" y="4"/>
                    <a:pt x="4" y="4"/>
                    <a:pt x="4" y="4"/>
                  </a:cubicBezTo>
                  <a:cubicBezTo>
                    <a:pt x="4" y="4"/>
                    <a:pt x="4" y="4"/>
                    <a:pt x="5" y="4"/>
                  </a:cubicBezTo>
                  <a:cubicBezTo>
                    <a:pt x="5" y="4"/>
                    <a:pt x="5" y="4"/>
                    <a:pt x="5" y="4"/>
                  </a:cubicBezTo>
                  <a:cubicBezTo>
                    <a:pt x="5" y="4"/>
                    <a:pt x="6" y="4"/>
                    <a:pt x="6" y="4"/>
                  </a:cubicBezTo>
                  <a:cubicBezTo>
                    <a:pt x="6" y="4"/>
                    <a:pt x="6" y="4"/>
                    <a:pt x="7" y="5"/>
                  </a:cubicBezTo>
                  <a:cubicBezTo>
                    <a:pt x="7" y="5"/>
                    <a:pt x="7" y="5"/>
                    <a:pt x="7" y="5"/>
                  </a:cubicBezTo>
                  <a:cubicBezTo>
                    <a:pt x="7" y="4"/>
                    <a:pt x="7" y="4"/>
                    <a:pt x="7" y="4"/>
                  </a:cubicBezTo>
                  <a:cubicBezTo>
                    <a:pt x="7" y="4"/>
                    <a:pt x="6" y="4"/>
                    <a:pt x="6" y="3"/>
                  </a:cubicBezTo>
                  <a:cubicBezTo>
                    <a:pt x="6" y="3"/>
                    <a:pt x="6" y="3"/>
                    <a:pt x="5" y="3"/>
                  </a:cubicBezTo>
                  <a:cubicBezTo>
                    <a:pt x="5" y="3"/>
                    <a:pt x="5" y="3"/>
                    <a:pt x="5" y="3"/>
                  </a:cubicBezTo>
                  <a:cubicBezTo>
                    <a:pt x="5" y="3"/>
                    <a:pt x="5" y="3"/>
                    <a:pt x="5" y="3"/>
                  </a:cubicBezTo>
                  <a:cubicBezTo>
                    <a:pt x="5" y="3"/>
                    <a:pt x="4" y="3"/>
                    <a:pt x="4" y="3"/>
                  </a:cubicBezTo>
                  <a:cubicBezTo>
                    <a:pt x="4" y="3"/>
                    <a:pt x="4" y="3"/>
                    <a:pt x="4" y="3"/>
                  </a:cubicBezTo>
                  <a:cubicBezTo>
                    <a:pt x="4" y="3"/>
                    <a:pt x="3" y="3"/>
                    <a:pt x="3" y="3"/>
                  </a:cubicBezTo>
                  <a:cubicBezTo>
                    <a:pt x="3" y="3"/>
                    <a:pt x="4" y="2"/>
                    <a:pt x="4" y="2"/>
                  </a:cubicBezTo>
                  <a:cubicBezTo>
                    <a:pt x="4" y="2"/>
                    <a:pt x="4" y="2"/>
                    <a:pt x="4" y="2"/>
                  </a:cubicBezTo>
                  <a:cubicBezTo>
                    <a:pt x="5" y="2"/>
                    <a:pt x="5" y="2"/>
                    <a:pt x="5" y="1"/>
                  </a:cubicBezTo>
                  <a:cubicBezTo>
                    <a:pt x="5" y="1"/>
                    <a:pt x="5" y="1"/>
                    <a:pt x="6" y="1"/>
                  </a:cubicBezTo>
                  <a:cubicBezTo>
                    <a:pt x="6" y="2"/>
                    <a:pt x="6" y="2"/>
                    <a:pt x="6" y="2"/>
                  </a:cubicBezTo>
                  <a:cubicBezTo>
                    <a:pt x="6" y="2"/>
                    <a:pt x="6" y="2"/>
                    <a:pt x="6" y="2"/>
                  </a:cubicBezTo>
                  <a:cubicBezTo>
                    <a:pt x="7" y="2"/>
                    <a:pt x="7" y="2"/>
                    <a:pt x="7" y="2"/>
                  </a:cubicBezTo>
                  <a:cubicBezTo>
                    <a:pt x="8" y="2"/>
                    <a:pt x="8" y="2"/>
                    <a:pt x="8" y="2"/>
                  </a:cubicBezTo>
                  <a:cubicBezTo>
                    <a:pt x="8" y="2"/>
                    <a:pt x="8" y="2"/>
                    <a:pt x="8" y="2"/>
                  </a:cubicBezTo>
                  <a:cubicBezTo>
                    <a:pt x="9" y="2"/>
                    <a:pt x="9" y="2"/>
                    <a:pt x="9"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52" name="Freeform 1252"/>
            <p:cNvSpPr>
              <a:spLocks/>
            </p:cNvSpPr>
            <p:nvPr/>
          </p:nvSpPr>
          <p:spPr bwMode="auto">
            <a:xfrm>
              <a:off x="2930532" y="5381641"/>
              <a:ext cx="3175" cy="4763"/>
            </a:xfrm>
            <a:custGeom>
              <a:avLst/>
              <a:gdLst>
                <a:gd name="T0" fmla="*/ 0 w 1"/>
                <a:gd name="T1" fmla="*/ 1 h 1"/>
                <a:gd name="T2" fmla="*/ 0 w 1"/>
                <a:gd name="T3" fmla="*/ 1 h 1"/>
                <a:gd name="T4" fmla="*/ 1 w 1"/>
                <a:gd name="T5" fmla="*/ 0 h 1"/>
                <a:gd name="T6" fmla="*/ 0 w 1"/>
                <a:gd name="T7" fmla="*/ 0 h 1"/>
                <a:gd name="T8" fmla="*/ 0 w 1"/>
                <a:gd name="T9" fmla="*/ 1 h 1"/>
              </a:gdLst>
              <a:ahLst/>
              <a:cxnLst>
                <a:cxn ang="0">
                  <a:pos x="T0" y="T1"/>
                </a:cxn>
                <a:cxn ang="0">
                  <a:pos x="T2" y="T3"/>
                </a:cxn>
                <a:cxn ang="0">
                  <a:pos x="T4" y="T5"/>
                </a:cxn>
                <a:cxn ang="0">
                  <a:pos x="T6" y="T7"/>
                </a:cxn>
                <a:cxn ang="0">
                  <a:pos x="T8" y="T9"/>
                </a:cxn>
              </a:cxnLst>
              <a:rect l="0" t="0" r="r" b="b"/>
              <a:pathLst>
                <a:path w="1" h="1">
                  <a:moveTo>
                    <a:pt x="0" y="1"/>
                  </a:moveTo>
                  <a:cubicBezTo>
                    <a:pt x="0" y="1"/>
                    <a:pt x="0" y="1"/>
                    <a:pt x="0" y="1"/>
                  </a:cubicBezTo>
                  <a:cubicBezTo>
                    <a:pt x="0" y="1"/>
                    <a:pt x="1" y="1"/>
                    <a:pt x="1" y="0"/>
                  </a:cubicBezTo>
                  <a:cubicBezTo>
                    <a:pt x="1" y="0"/>
                    <a:pt x="0" y="0"/>
                    <a:pt x="0" y="0"/>
                  </a:cubicBezTo>
                  <a:cubicBezTo>
                    <a:pt x="0" y="0"/>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53" name="Freeform 1253"/>
            <p:cNvSpPr>
              <a:spLocks/>
            </p:cNvSpPr>
            <p:nvPr/>
          </p:nvSpPr>
          <p:spPr bwMode="auto">
            <a:xfrm>
              <a:off x="2911482" y="5362591"/>
              <a:ext cx="15875" cy="7938"/>
            </a:xfrm>
            <a:custGeom>
              <a:avLst/>
              <a:gdLst>
                <a:gd name="T0" fmla="*/ 3 w 4"/>
                <a:gd name="T1" fmla="*/ 2 h 2"/>
                <a:gd name="T2" fmla="*/ 3 w 4"/>
                <a:gd name="T3" fmla="*/ 1 h 2"/>
                <a:gd name="T4" fmla="*/ 3 w 4"/>
                <a:gd name="T5" fmla="*/ 2 h 2"/>
                <a:gd name="T6" fmla="*/ 4 w 4"/>
                <a:gd name="T7" fmla="*/ 2 h 2"/>
                <a:gd name="T8" fmla="*/ 4 w 4"/>
                <a:gd name="T9" fmla="*/ 1 h 2"/>
                <a:gd name="T10" fmla="*/ 4 w 4"/>
                <a:gd name="T11" fmla="*/ 1 h 2"/>
                <a:gd name="T12" fmla="*/ 4 w 4"/>
                <a:gd name="T13" fmla="*/ 0 h 2"/>
                <a:gd name="T14" fmla="*/ 4 w 4"/>
                <a:gd name="T15" fmla="*/ 0 h 2"/>
                <a:gd name="T16" fmla="*/ 4 w 4"/>
                <a:gd name="T17" fmla="*/ 0 h 2"/>
                <a:gd name="T18" fmla="*/ 3 w 4"/>
                <a:gd name="T19" fmla="*/ 1 h 2"/>
                <a:gd name="T20" fmla="*/ 3 w 4"/>
                <a:gd name="T21" fmla="*/ 0 h 2"/>
                <a:gd name="T22" fmla="*/ 1 w 4"/>
                <a:gd name="T23" fmla="*/ 0 h 2"/>
                <a:gd name="T24" fmla="*/ 1 w 4"/>
                <a:gd name="T25" fmla="*/ 1 h 2"/>
                <a:gd name="T26" fmla="*/ 0 w 4"/>
                <a:gd name="T27" fmla="*/ 1 h 2"/>
                <a:gd name="T28" fmla="*/ 0 w 4"/>
                <a:gd name="T29" fmla="*/ 1 h 2"/>
                <a:gd name="T30" fmla="*/ 1 w 4"/>
                <a:gd name="T31" fmla="*/ 2 h 2"/>
                <a:gd name="T32" fmla="*/ 1 w 4"/>
                <a:gd name="T33" fmla="*/ 2 h 2"/>
                <a:gd name="T34" fmla="*/ 1 w 4"/>
                <a:gd name="T35" fmla="*/ 2 h 2"/>
                <a:gd name="T36" fmla="*/ 2 w 4"/>
                <a:gd name="T37" fmla="*/ 2 h 2"/>
                <a:gd name="T38" fmla="*/ 3 w 4"/>
                <a:gd name="T39"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 h="2">
                  <a:moveTo>
                    <a:pt x="3" y="2"/>
                  </a:moveTo>
                  <a:cubicBezTo>
                    <a:pt x="3" y="2"/>
                    <a:pt x="3" y="2"/>
                    <a:pt x="3" y="1"/>
                  </a:cubicBezTo>
                  <a:cubicBezTo>
                    <a:pt x="3" y="2"/>
                    <a:pt x="3" y="2"/>
                    <a:pt x="3" y="2"/>
                  </a:cubicBezTo>
                  <a:cubicBezTo>
                    <a:pt x="3" y="2"/>
                    <a:pt x="4" y="2"/>
                    <a:pt x="4" y="2"/>
                  </a:cubicBezTo>
                  <a:cubicBezTo>
                    <a:pt x="4" y="2"/>
                    <a:pt x="4" y="2"/>
                    <a:pt x="4" y="1"/>
                  </a:cubicBezTo>
                  <a:cubicBezTo>
                    <a:pt x="4" y="1"/>
                    <a:pt x="4" y="1"/>
                    <a:pt x="4" y="1"/>
                  </a:cubicBezTo>
                  <a:cubicBezTo>
                    <a:pt x="4" y="1"/>
                    <a:pt x="4" y="1"/>
                    <a:pt x="4" y="0"/>
                  </a:cubicBezTo>
                  <a:cubicBezTo>
                    <a:pt x="4" y="0"/>
                    <a:pt x="4" y="0"/>
                    <a:pt x="4" y="0"/>
                  </a:cubicBezTo>
                  <a:cubicBezTo>
                    <a:pt x="4" y="0"/>
                    <a:pt x="4" y="0"/>
                    <a:pt x="4" y="0"/>
                  </a:cubicBezTo>
                  <a:cubicBezTo>
                    <a:pt x="3" y="1"/>
                    <a:pt x="3" y="1"/>
                    <a:pt x="3" y="1"/>
                  </a:cubicBezTo>
                  <a:cubicBezTo>
                    <a:pt x="3" y="1"/>
                    <a:pt x="3" y="1"/>
                    <a:pt x="3" y="0"/>
                  </a:cubicBezTo>
                  <a:cubicBezTo>
                    <a:pt x="2" y="0"/>
                    <a:pt x="2" y="0"/>
                    <a:pt x="1" y="0"/>
                  </a:cubicBezTo>
                  <a:cubicBezTo>
                    <a:pt x="1" y="1"/>
                    <a:pt x="1" y="1"/>
                    <a:pt x="1" y="1"/>
                  </a:cubicBezTo>
                  <a:cubicBezTo>
                    <a:pt x="1" y="1"/>
                    <a:pt x="0" y="1"/>
                    <a:pt x="0" y="1"/>
                  </a:cubicBezTo>
                  <a:cubicBezTo>
                    <a:pt x="0" y="1"/>
                    <a:pt x="0" y="1"/>
                    <a:pt x="0" y="1"/>
                  </a:cubicBezTo>
                  <a:cubicBezTo>
                    <a:pt x="0" y="1"/>
                    <a:pt x="0" y="1"/>
                    <a:pt x="1" y="2"/>
                  </a:cubicBezTo>
                  <a:cubicBezTo>
                    <a:pt x="1" y="2"/>
                    <a:pt x="1" y="2"/>
                    <a:pt x="1" y="2"/>
                  </a:cubicBezTo>
                  <a:cubicBezTo>
                    <a:pt x="1" y="2"/>
                    <a:pt x="1" y="2"/>
                    <a:pt x="1" y="2"/>
                  </a:cubicBezTo>
                  <a:cubicBezTo>
                    <a:pt x="2" y="2"/>
                    <a:pt x="2" y="2"/>
                    <a:pt x="2" y="2"/>
                  </a:cubicBezTo>
                  <a:cubicBezTo>
                    <a:pt x="2" y="2"/>
                    <a:pt x="2" y="2"/>
                    <a:pt x="3"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54" name="Freeform 1254"/>
            <p:cNvSpPr>
              <a:spLocks/>
            </p:cNvSpPr>
            <p:nvPr/>
          </p:nvSpPr>
          <p:spPr bwMode="auto">
            <a:xfrm>
              <a:off x="2927357" y="5378466"/>
              <a:ext cx="3175" cy="3175"/>
            </a:xfrm>
            <a:custGeom>
              <a:avLst/>
              <a:gdLst>
                <a:gd name="T0" fmla="*/ 1 w 1"/>
                <a:gd name="T1" fmla="*/ 0 h 1"/>
                <a:gd name="T2" fmla="*/ 1 w 1"/>
                <a:gd name="T3" fmla="*/ 0 h 1"/>
                <a:gd name="T4" fmla="*/ 0 w 1"/>
                <a:gd name="T5" fmla="*/ 1 h 1"/>
                <a:gd name="T6" fmla="*/ 1 w 1"/>
                <a:gd name="T7" fmla="*/ 1 h 1"/>
                <a:gd name="T8" fmla="*/ 1 w 1"/>
                <a:gd name="T9" fmla="*/ 1 h 1"/>
                <a:gd name="T10" fmla="*/ 1 w 1"/>
                <a:gd name="T11" fmla="*/ 0 h 1"/>
              </a:gdLst>
              <a:ahLst/>
              <a:cxnLst>
                <a:cxn ang="0">
                  <a:pos x="T0" y="T1"/>
                </a:cxn>
                <a:cxn ang="0">
                  <a:pos x="T2" y="T3"/>
                </a:cxn>
                <a:cxn ang="0">
                  <a:pos x="T4" y="T5"/>
                </a:cxn>
                <a:cxn ang="0">
                  <a:pos x="T6" y="T7"/>
                </a:cxn>
                <a:cxn ang="0">
                  <a:pos x="T8" y="T9"/>
                </a:cxn>
                <a:cxn ang="0">
                  <a:pos x="T10" y="T11"/>
                </a:cxn>
              </a:cxnLst>
              <a:rect l="0" t="0" r="r" b="b"/>
              <a:pathLst>
                <a:path w="1" h="1">
                  <a:moveTo>
                    <a:pt x="1" y="0"/>
                  </a:moveTo>
                  <a:cubicBezTo>
                    <a:pt x="1" y="0"/>
                    <a:pt x="1" y="0"/>
                    <a:pt x="1" y="0"/>
                  </a:cubicBezTo>
                  <a:cubicBezTo>
                    <a:pt x="1" y="0"/>
                    <a:pt x="1" y="1"/>
                    <a:pt x="0" y="1"/>
                  </a:cubicBezTo>
                  <a:cubicBezTo>
                    <a:pt x="1" y="1"/>
                    <a:pt x="1" y="1"/>
                    <a:pt x="1" y="1"/>
                  </a:cubicBezTo>
                  <a:cubicBezTo>
                    <a:pt x="1" y="1"/>
                    <a:pt x="1" y="1"/>
                    <a:pt x="1" y="1"/>
                  </a:cubicBezTo>
                  <a:cubicBezTo>
                    <a:pt x="1" y="1"/>
                    <a:pt x="1"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55" name="Freeform 1255"/>
            <p:cNvSpPr>
              <a:spLocks/>
            </p:cNvSpPr>
            <p:nvPr/>
          </p:nvSpPr>
          <p:spPr bwMode="auto">
            <a:xfrm>
              <a:off x="2828932" y="5307028"/>
              <a:ext cx="7938" cy="3175"/>
            </a:xfrm>
            <a:custGeom>
              <a:avLst/>
              <a:gdLst>
                <a:gd name="T0" fmla="*/ 2 w 2"/>
                <a:gd name="T1" fmla="*/ 0 h 1"/>
                <a:gd name="T2" fmla="*/ 1 w 2"/>
                <a:gd name="T3" fmla="*/ 0 h 1"/>
                <a:gd name="T4" fmla="*/ 0 w 2"/>
                <a:gd name="T5" fmla="*/ 0 h 1"/>
                <a:gd name="T6" fmla="*/ 0 w 2"/>
                <a:gd name="T7" fmla="*/ 0 h 1"/>
                <a:gd name="T8" fmla="*/ 0 w 2"/>
                <a:gd name="T9" fmla="*/ 0 h 1"/>
                <a:gd name="T10" fmla="*/ 0 w 2"/>
                <a:gd name="T11" fmla="*/ 1 h 1"/>
                <a:gd name="T12" fmla="*/ 0 w 2"/>
                <a:gd name="T13" fmla="*/ 1 h 1"/>
                <a:gd name="T14" fmla="*/ 1 w 2"/>
                <a:gd name="T15" fmla="*/ 1 h 1"/>
                <a:gd name="T16" fmla="*/ 1 w 2"/>
                <a:gd name="T17" fmla="*/ 1 h 1"/>
                <a:gd name="T18" fmla="*/ 2 w 2"/>
                <a:gd name="T19" fmla="*/ 1 h 1"/>
                <a:gd name="T20" fmla="*/ 1 w 2"/>
                <a:gd name="T21" fmla="*/ 0 h 1"/>
                <a:gd name="T22" fmla="*/ 2 w 2"/>
                <a:gd name="T23"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 h="1">
                  <a:moveTo>
                    <a:pt x="2" y="0"/>
                  </a:moveTo>
                  <a:cubicBezTo>
                    <a:pt x="1" y="0"/>
                    <a:pt x="1" y="0"/>
                    <a:pt x="1" y="0"/>
                  </a:cubicBezTo>
                  <a:cubicBezTo>
                    <a:pt x="0" y="0"/>
                    <a:pt x="0" y="0"/>
                    <a:pt x="0" y="0"/>
                  </a:cubicBezTo>
                  <a:cubicBezTo>
                    <a:pt x="0" y="0"/>
                    <a:pt x="0" y="0"/>
                    <a:pt x="0" y="0"/>
                  </a:cubicBezTo>
                  <a:cubicBezTo>
                    <a:pt x="0" y="0"/>
                    <a:pt x="0" y="0"/>
                    <a:pt x="0" y="0"/>
                  </a:cubicBezTo>
                  <a:cubicBezTo>
                    <a:pt x="0" y="0"/>
                    <a:pt x="0" y="1"/>
                    <a:pt x="0" y="1"/>
                  </a:cubicBezTo>
                  <a:cubicBezTo>
                    <a:pt x="0" y="1"/>
                    <a:pt x="0" y="1"/>
                    <a:pt x="0" y="1"/>
                  </a:cubicBezTo>
                  <a:cubicBezTo>
                    <a:pt x="1" y="1"/>
                    <a:pt x="1" y="1"/>
                    <a:pt x="1" y="1"/>
                  </a:cubicBezTo>
                  <a:cubicBezTo>
                    <a:pt x="1" y="1"/>
                    <a:pt x="1" y="1"/>
                    <a:pt x="1" y="1"/>
                  </a:cubicBezTo>
                  <a:cubicBezTo>
                    <a:pt x="1" y="1"/>
                    <a:pt x="1" y="1"/>
                    <a:pt x="2" y="1"/>
                  </a:cubicBezTo>
                  <a:cubicBezTo>
                    <a:pt x="1" y="1"/>
                    <a:pt x="1" y="1"/>
                    <a:pt x="1" y="0"/>
                  </a:cubicBezTo>
                  <a:cubicBezTo>
                    <a:pt x="1" y="0"/>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56" name="Freeform 1256"/>
            <p:cNvSpPr>
              <a:spLocks/>
            </p:cNvSpPr>
            <p:nvPr/>
          </p:nvSpPr>
          <p:spPr bwMode="auto">
            <a:xfrm>
              <a:off x="2713044" y="4265624"/>
              <a:ext cx="3175" cy="3175"/>
            </a:xfrm>
            <a:custGeom>
              <a:avLst/>
              <a:gdLst>
                <a:gd name="T0" fmla="*/ 0 w 1"/>
                <a:gd name="T1" fmla="*/ 1 h 1"/>
                <a:gd name="T2" fmla="*/ 1 w 1"/>
                <a:gd name="T3" fmla="*/ 0 h 1"/>
                <a:gd name="T4" fmla="*/ 0 w 1"/>
                <a:gd name="T5" fmla="*/ 0 h 1"/>
                <a:gd name="T6" fmla="*/ 0 w 1"/>
                <a:gd name="T7" fmla="*/ 1 h 1"/>
              </a:gdLst>
              <a:ahLst/>
              <a:cxnLst>
                <a:cxn ang="0">
                  <a:pos x="T0" y="T1"/>
                </a:cxn>
                <a:cxn ang="0">
                  <a:pos x="T2" y="T3"/>
                </a:cxn>
                <a:cxn ang="0">
                  <a:pos x="T4" y="T5"/>
                </a:cxn>
                <a:cxn ang="0">
                  <a:pos x="T6" y="T7"/>
                </a:cxn>
              </a:cxnLst>
              <a:rect l="0" t="0" r="r" b="b"/>
              <a:pathLst>
                <a:path w="1" h="1">
                  <a:moveTo>
                    <a:pt x="0" y="1"/>
                  </a:moveTo>
                  <a:cubicBezTo>
                    <a:pt x="0" y="0"/>
                    <a:pt x="1" y="0"/>
                    <a:pt x="1" y="0"/>
                  </a:cubicBezTo>
                  <a:cubicBezTo>
                    <a:pt x="1" y="0"/>
                    <a:pt x="1" y="0"/>
                    <a:pt x="0" y="0"/>
                  </a:cubicBezTo>
                  <a:cubicBezTo>
                    <a:pt x="0" y="0"/>
                    <a:pt x="0"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57" name="Freeform 1257"/>
            <p:cNvSpPr>
              <a:spLocks/>
            </p:cNvSpPr>
            <p:nvPr/>
          </p:nvSpPr>
          <p:spPr bwMode="auto">
            <a:xfrm>
              <a:off x="2724156" y="4268799"/>
              <a:ext cx="6350" cy="7938"/>
            </a:xfrm>
            <a:custGeom>
              <a:avLst/>
              <a:gdLst>
                <a:gd name="T0" fmla="*/ 0 w 2"/>
                <a:gd name="T1" fmla="*/ 0 h 2"/>
                <a:gd name="T2" fmla="*/ 0 w 2"/>
                <a:gd name="T3" fmla="*/ 1 h 2"/>
                <a:gd name="T4" fmla="*/ 1 w 2"/>
                <a:gd name="T5" fmla="*/ 2 h 2"/>
                <a:gd name="T6" fmla="*/ 2 w 2"/>
                <a:gd name="T7" fmla="*/ 0 h 2"/>
                <a:gd name="T8" fmla="*/ 1 w 2"/>
                <a:gd name="T9" fmla="*/ 0 h 2"/>
                <a:gd name="T10" fmla="*/ 0 w 2"/>
                <a:gd name="T11" fmla="*/ 0 h 2"/>
              </a:gdLst>
              <a:ahLst/>
              <a:cxnLst>
                <a:cxn ang="0">
                  <a:pos x="T0" y="T1"/>
                </a:cxn>
                <a:cxn ang="0">
                  <a:pos x="T2" y="T3"/>
                </a:cxn>
                <a:cxn ang="0">
                  <a:pos x="T4" y="T5"/>
                </a:cxn>
                <a:cxn ang="0">
                  <a:pos x="T6" y="T7"/>
                </a:cxn>
                <a:cxn ang="0">
                  <a:pos x="T8" y="T9"/>
                </a:cxn>
                <a:cxn ang="0">
                  <a:pos x="T10" y="T11"/>
                </a:cxn>
              </a:cxnLst>
              <a:rect l="0" t="0" r="r" b="b"/>
              <a:pathLst>
                <a:path w="2" h="2">
                  <a:moveTo>
                    <a:pt x="0" y="0"/>
                  </a:moveTo>
                  <a:cubicBezTo>
                    <a:pt x="0" y="0"/>
                    <a:pt x="0" y="0"/>
                    <a:pt x="0" y="1"/>
                  </a:cubicBezTo>
                  <a:cubicBezTo>
                    <a:pt x="0" y="1"/>
                    <a:pt x="1" y="1"/>
                    <a:pt x="1" y="2"/>
                  </a:cubicBezTo>
                  <a:cubicBezTo>
                    <a:pt x="1" y="1"/>
                    <a:pt x="2" y="1"/>
                    <a:pt x="2" y="0"/>
                  </a:cubicBezTo>
                  <a:cubicBezTo>
                    <a:pt x="1" y="0"/>
                    <a:pt x="1" y="0"/>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58" name="Freeform 1258"/>
            <p:cNvSpPr>
              <a:spLocks/>
            </p:cNvSpPr>
            <p:nvPr/>
          </p:nvSpPr>
          <p:spPr bwMode="auto">
            <a:xfrm>
              <a:off x="2735269" y="4273562"/>
              <a:ext cx="0" cy="3175"/>
            </a:xfrm>
            <a:custGeom>
              <a:avLst/>
              <a:gdLst>
                <a:gd name="T0" fmla="*/ 0 h 1"/>
                <a:gd name="T1" fmla="*/ 0 h 1"/>
                <a:gd name="T2" fmla="*/ 1 h 1"/>
                <a:gd name="T3" fmla="*/ 0 h 1"/>
              </a:gdLst>
              <a:ahLst/>
              <a:cxnLst>
                <a:cxn ang="0">
                  <a:pos x="0" y="T0"/>
                </a:cxn>
                <a:cxn ang="0">
                  <a:pos x="0" y="T1"/>
                </a:cxn>
                <a:cxn ang="0">
                  <a:pos x="0" y="T2"/>
                </a:cxn>
                <a:cxn ang="0">
                  <a:pos x="0" y="T3"/>
                </a:cxn>
              </a:cxnLst>
              <a:rect l="0" t="0" r="r" b="b"/>
              <a:pathLst>
                <a:path h="1">
                  <a:moveTo>
                    <a:pt x="0" y="0"/>
                  </a:moveTo>
                  <a:cubicBezTo>
                    <a:pt x="0" y="0"/>
                    <a:pt x="0" y="0"/>
                    <a:pt x="0" y="0"/>
                  </a:cubicBezTo>
                  <a:cubicBezTo>
                    <a:pt x="0" y="0"/>
                    <a:pt x="0" y="1"/>
                    <a:pt x="0" y="1"/>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59" name="Freeform 1259"/>
            <p:cNvSpPr>
              <a:spLocks/>
            </p:cNvSpPr>
            <p:nvPr/>
          </p:nvSpPr>
          <p:spPr bwMode="auto">
            <a:xfrm>
              <a:off x="2727331" y="4265624"/>
              <a:ext cx="7938" cy="3175"/>
            </a:xfrm>
            <a:custGeom>
              <a:avLst/>
              <a:gdLst>
                <a:gd name="T0" fmla="*/ 0 w 2"/>
                <a:gd name="T1" fmla="*/ 0 h 1"/>
                <a:gd name="T2" fmla="*/ 1 w 2"/>
                <a:gd name="T3" fmla="*/ 1 h 1"/>
                <a:gd name="T4" fmla="*/ 2 w 2"/>
                <a:gd name="T5" fmla="*/ 1 h 1"/>
                <a:gd name="T6" fmla="*/ 1 w 2"/>
                <a:gd name="T7" fmla="*/ 0 h 1"/>
                <a:gd name="T8" fmla="*/ 0 w 2"/>
                <a:gd name="T9" fmla="*/ 0 h 1"/>
              </a:gdLst>
              <a:ahLst/>
              <a:cxnLst>
                <a:cxn ang="0">
                  <a:pos x="T0" y="T1"/>
                </a:cxn>
                <a:cxn ang="0">
                  <a:pos x="T2" y="T3"/>
                </a:cxn>
                <a:cxn ang="0">
                  <a:pos x="T4" y="T5"/>
                </a:cxn>
                <a:cxn ang="0">
                  <a:pos x="T6" y="T7"/>
                </a:cxn>
                <a:cxn ang="0">
                  <a:pos x="T8" y="T9"/>
                </a:cxn>
              </a:cxnLst>
              <a:rect l="0" t="0" r="r" b="b"/>
              <a:pathLst>
                <a:path w="2" h="1">
                  <a:moveTo>
                    <a:pt x="0" y="0"/>
                  </a:moveTo>
                  <a:cubicBezTo>
                    <a:pt x="1" y="1"/>
                    <a:pt x="1" y="1"/>
                    <a:pt x="1" y="1"/>
                  </a:cubicBezTo>
                  <a:cubicBezTo>
                    <a:pt x="2" y="1"/>
                    <a:pt x="2" y="1"/>
                    <a:pt x="2" y="1"/>
                  </a:cubicBezTo>
                  <a:cubicBezTo>
                    <a:pt x="2" y="0"/>
                    <a:pt x="2" y="0"/>
                    <a:pt x="1" y="0"/>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60" name="Freeform 1260"/>
            <p:cNvSpPr>
              <a:spLocks/>
            </p:cNvSpPr>
            <p:nvPr/>
          </p:nvSpPr>
          <p:spPr bwMode="auto">
            <a:xfrm>
              <a:off x="2730506" y="4279912"/>
              <a:ext cx="7938" cy="4763"/>
            </a:xfrm>
            <a:custGeom>
              <a:avLst/>
              <a:gdLst>
                <a:gd name="T0" fmla="*/ 1 w 2"/>
                <a:gd name="T1" fmla="*/ 1 h 1"/>
                <a:gd name="T2" fmla="*/ 2 w 2"/>
                <a:gd name="T3" fmla="*/ 1 h 1"/>
                <a:gd name="T4" fmla="*/ 1 w 2"/>
                <a:gd name="T5" fmla="*/ 0 h 1"/>
                <a:gd name="T6" fmla="*/ 0 w 2"/>
                <a:gd name="T7" fmla="*/ 0 h 1"/>
                <a:gd name="T8" fmla="*/ 0 w 2"/>
                <a:gd name="T9" fmla="*/ 0 h 1"/>
                <a:gd name="T10" fmla="*/ 1 w 2"/>
                <a:gd name="T11" fmla="*/ 1 h 1"/>
              </a:gdLst>
              <a:ahLst/>
              <a:cxnLst>
                <a:cxn ang="0">
                  <a:pos x="T0" y="T1"/>
                </a:cxn>
                <a:cxn ang="0">
                  <a:pos x="T2" y="T3"/>
                </a:cxn>
                <a:cxn ang="0">
                  <a:pos x="T4" y="T5"/>
                </a:cxn>
                <a:cxn ang="0">
                  <a:pos x="T6" y="T7"/>
                </a:cxn>
                <a:cxn ang="0">
                  <a:pos x="T8" y="T9"/>
                </a:cxn>
                <a:cxn ang="0">
                  <a:pos x="T10" y="T11"/>
                </a:cxn>
              </a:cxnLst>
              <a:rect l="0" t="0" r="r" b="b"/>
              <a:pathLst>
                <a:path w="2" h="1">
                  <a:moveTo>
                    <a:pt x="1" y="1"/>
                  </a:moveTo>
                  <a:cubicBezTo>
                    <a:pt x="1" y="1"/>
                    <a:pt x="1" y="1"/>
                    <a:pt x="2" y="1"/>
                  </a:cubicBezTo>
                  <a:cubicBezTo>
                    <a:pt x="1" y="1"/>
                    <a:pt x="1" y="0"/>
                    <a:pt x="1" y="0"/>
                  </a:cubicBezTo>
                  <a:cubicBezTo>
                    <a:pt x="1" y="0"/>
                    <a:pt x="1" y="0"/>
                    <a:pt x="0" y="0"/>
                  </a:cubicBezTo>
                  <a:cubicBezTo>
                    <a:pt x="0" y="0"/>
                    <a:pt x="0" y="0"/>
                    <a:pt x="0" y="0"/>
                  </a:cubicBezTo>
                  <a:cubicBezTo>
                    <a:pt x="0" y="1"/>
                    <a:pt x="0"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61" name="Freeform 1261"/>
            <p:cNvSpPr>
              <a:spLocks/>
            </p:cNvSpPr>
            <p:nvPr/>
          </p:nvSpPr>
          <p:spPr bwMode="auto">
            <a:xfrm>
              <a:off x="2735269" y="4287850"/>
              <a:ext cx="11113" cy="7938"/>
            </a:xfrm>
            <a:custGeom>
              <a:avLst/>
              <a:gdLst>
                <a:gd name="T0" fmla="*/ 2 w 3"/>
                <a:gd name="T1" fmla="*/ 2 h 2"/>
                <a:gd name="T2" fmla="*/ 3 w 3"/>
                <a:gd name="T3" fmla="*/ 2 h 2"/>
                <a:gd name="T4" fmla="*/ 3 w 3"/>
                <a:gd name="T5" fmla="*/ 1 h 2"/>
                <a:gd name="T6" fmla="*/ 2 w 3"/>
                <a:gd name="T7" fmla="*/ 0 h 2"/>
                <a:gd name="T8" fmla="*/ 0 w 3"/>
                <a:gd name="T9" fmla="*/ 0 h 2"/>
                <a:gd name="T10" fmla="*/ 0 w 3"/>
                <a:gd name="T11" fmla="*/ 1 h 2"/>
                <a:gd name="T12" fmla="*/ 1 w 3"/>
                <a:gd name="T13" fmla="*/ 2 h 2"/>
                <a:gd name="T14" fmla="*/ 1 w 3"/>
                <a:gd name="T15" fmla="*/ 2 h 2"/>
                <a:gd name="T16" fmla="*/ 2 w 3"/>
                <a:gd name="T17"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2">
                  <a:moveTo>
                    <a:pt x="2" y="2"/>
                  </a:moveTo>
                  <a:cubicBezTo>
                    <a:pt x="2" y="2"/>
                    <a:pt x="3" y="2"/>
                    <a:pt x="3" y="2"/>
                  </a:cubicBezTo>
                  <a:cubicBezTo>
                    <a:pt x="3" y="2"/>
                    <a:pt x="3" y="2"/>
                    <a:pt x="3" y="1"/>
                  </a:cubicBezTo>
                  <a:cubicBezTo>
                    <a:pt x="3" y="1"/>
                    <a:pt x="2" y="1"/>
                    <a:pt x="2" y="0"/>
                  </a:cubicBezTo>
                  <a:cubicBezTo>
                    <a:pt x="1" y="0"/>
                    <a:pt x="1" y="0"/>
                    <a:pt x="0" y="0"/>
                  </a:cubicBezTo>
                  <a:cubicBezTo>
                    <a:pt x="0" y="1"/>
                    <a:pt x="0" y="1"/>
                    <a:pt x="0" y="1"/>
                  </a:cubicBezTo>
                  <a:cubicBezTo>
                    <a:pt x="1" y="1"/>
                    <a:pt x="1" y="1"/>
                    <a:pt x="1" y="2"/>
                  </a:cubicBezTo>
                  <a:cubicBezTo>
                    <a:pt x="1" y="2"/>
                    <a:pt x="1" y="2"/>
                    <a:pt x="1" y="2"/>
                  </a:cubicBezTo>
                  <a:cubicBezTo>
                    <a:pt x="2" y="2"/>
                    <a:pt x="2" y="2"/>
                    <a:pt x="2"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62" name="Freeform 1262"/>
            <p:cNvSpPr>
              <a:spLocks/>
            </p:cNvSpPr>
            <p:nvPr/>
          </p:nvSpPr>
          <p:spPr bwMode="auto">
            <a:xfrm>
              <a:off x="2743206" y="4298962"/>
              <a:ext cx="3175" cy="7938"/>
            </a:xfrm>
            <a:custGeom>
              <a:avLst/>
              <a:gdLst>
                <a:gd name="T0" fmla="*/ 1 w 1"/>
                <a:gd name="T1" fmla="*/ 0 h 2"/>
                <a:gd name="T2" fmla="*/ 0 w 1"/>
                <a:gd name="T3" fmla="*/ 1 h 2"/>
                <a:gd name="T4" fmla="*/ 0 w 1"/>
                <a:gd name="T5" fmla="*/ 2 h 2"/>
                <a:gd name="T6" fmla="*/ 1 w 1"/>
                <a:gd name="T7" fmla="*/ 2 h 2"/>
                <a:gd name="T8" fmla="*/ 1 w 1"/>
                <a:gd name="T9" fmla="*/ 1 h 2"/>
                <a:gd name="T10" fmla="*/ 1 w 1"/>
                <a:gd name="T11" fmla="*/ 0 h 2"/>
              </a:gdLst>
              <a:ahLst/>
              <a:cxnLst>
                <a:cxn ang="0">
                  <a:pos x="T0" y="T1"/>
                </a:cxn>
                <a:cxn ang="0">
                  <a:pos x="T2" y="T3"/>
                </a:cxn>
                <a:cxn ang="0">
                  <a:pos x="T4" y="T5"/>
                </a:cxn>
                <a:cxn ang="0">
                  <a:pos x="T6" y="T7"/>
                </a:cxn>
                <a:cxn ang="0">
                  <a:pos x="T8" y="T9"/>
                </a:cxn>
                <a:cxn ang="0">
                  <a:pos x="T10" y="T11"/>
                </a:cxn>
              </a:cxnLst>
              <a:rect l="0" t="0" r="r" b="b"/>
              <a:pathLst>
                <a:path w="1" h="2">
                  <a:moveTo>
                    <a:pt x="1" y="0"/>
                  </a:moveTo>
                  <a:cubicBezTo>
                    <a:pt x="0" y="0"/>
                    <a:pt x="0" y="1"/>
                    <a:pt x="0" y="1"/>
                  </a:cubicBezTo>
                  <a:cubicBezTo>
                    <a:pt x="0" y="2"/>
                    <a:pt x="0" y="2"/>
                    <a:pt x="0" y="2"/>
                  </a:cubicBezTo>
                  <a:cubicBezTo>
                    <a:pt x="0" y="2"/>
                    <a:pt x="1" y="2"/>
                    <a:pt x="1" y="2"/>
                  </a:cubicBezTo>
                  <a:cubicBezTo>
                    <a:pt x="1" y="2"/>
                    <a:pt x="1" y="1"/>
                    <a:pt x="1" y="1"/>
                  </a:cubicBezTo>
                  <a:cubicBezTo>
                    <a:pt x="1" y="1"/>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63" name="Freeform 1263"/>
            <p:cNvSpPr>
              <a:spLocks/>
            </p:cNvSpPr>
            <p:nvPr/>
          </p:nvSpPr>
          <p:spPr bwMode="auto">
            <a:xfrm>
              <a:off x="2773369" y="4303725"/>
              <a:ext cx="6350" cy="6350"/>
            </a:xfrm>
            <a:custGeom>
              <a:avLst/>
              <a:gdLst>
                <a:gd name="T0" fmla="*/ 0 w 2"/>
                <a:gd name="T1" fmla="*/ 1 h 2"/>
                <a:gd name="T2" fmla="*/ 0 w 2"/>
                <a:gd name="T3" fmla="*/ 2 h 2"/>
                <a:gd name="T4" fmla="*/ 2 w 2"/>
                <a:gd name="T5" fmla="*/ 1 h 2"/>
                <a:gd name="T6" fmla="*/ 1 w 2"/>
                <a:gd name="T7" fmla="*/ 1 h 2"/>
                <a:gd name="T8" fmla="*/ 0 w 2"/>
                <a:gd name="T9" fmla="*/ 0 h 2"/>
                <a:gd name="T10" fmla="*/ 0 w 2"/>
                <a:gd name="T11" fmla="*/ 1 h 2"/>
              </a:gdLst>
              <a:ahLst/>
              <a:cxnLst>
                <a:cxn ang="0">
                  <a:pos x="T0" y="T1"/>
                </a:cxn>
                <a:cxn ang="0">
                  <a:pos x="T2" y="T3"/>
                </a:cxn>
                <a:cxn ang="0">
                  <a:pos x="T4" y="T5"/>
                </a:cxn>
                <a:cxn ang="0">
                  <a:pos x="T6" y="T7"/>
                </a:cxn>
                <a:cxn ang="0">
                  <a:pos x="T8" y="T9"/>
                </a:cxn>
                <a:cxn ang="0">
                  <a:pos x="T10" y="T11"/>
                </a:cxn>
              </a:cxnLst>
              <a:rect l="0" t="0" r="r" b="b"/>
              <a:pathLst>
                <a:path w="2" h="2">
                  <a:moveTo>
                    <a:pt x="0" y="1"/>
                  </a:moveTo>
                  <a:cubicBezTo>
                    <a:pt x="0" y="1"/>
                    <a:pt x="0" y="2"/>
                    <a:pt x="0" y="2"/>
                  </a:cubicBezTo>
                  <a:cubicBezTo>
                    <a:pt x="1" y="2"/>
                    <a:pt x="1" y="2"/>
                    <a:pt x="2" y="1"/>
                  </a:cubicBezTo>
                  <a:cubicBezTo>
                    <a:pt x="2" y="1"/>
                    <a:pt x="1" y="1"/>
                    <a:pt x="1" y="1"/>
                  </a:cubicBezTo>
                  <a:cubicBezTo>
                    <a:pt x="1" y="1"/>
                    <a:pt x="1" y="0"/>
                    <a:pt x="0" y="0"/>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64" name="Freeform 1264"/>
            <p:cNvSpPr>
              <a:spLocks/>
            </p:cNvSpPr>
            <p:nvPr/>
          </p:nvSpPr>
          <p:spPr bwMode="auto">
            <a:xfrm>
              <a:off x="2743206" y="4310075"/>
              <a:ext cx="0" cy="7938"/>
            </a:xfrm>
            <a:custGeom>
              <a:avLst/>
              <a:gdLst>
                <a:gd name="T0" fmla="*/ 0 h 2"/>
                <a:gd name="T1" fmla="*/ 2 h 2"/>
                <a:gd name="T2" fmla="*/ 1 h 2"/>
                <a:gd name="T3" fmla="*/ 0 h 2"/>
              </a:gdLst>
              <a:ahLst/>
              <a:cxnLst>
                <a:cxn ang="0">
                  <a:pos x="0" y="T0"/>
                </a:cxn>
                <a:cxn ang="0">
                  <a:pos x="0" y="T1"/>
                </a:cxn>
                <a:cxn ang="0">
                  <a:pos x="0" y="T2"/>
                </a:cxn>
                <a:cxn ang="0">
                  <a:pos x="0" y="T3"/>
                </a:cxn>
              </a:cxnLst>
              <a:rect l="0" t="0" r="r" b="b"/>
              <a:pathLst>
                <a:path h="2">
                  <a:moveTo>
                    <a:pt x="0" y="0"/>
                  </a:moveTo>
                  <a:cubicBezTo>
                    <a:pt x="0" y="0"/>
                    <a:pt x="0" y="1"/>
                    <a:pt x="0" y="2"/>
                  </a:cubicBezTo>
                  <a:cubicBezTo>
                    <a:pt x="0" y="1"/>
                    <a:pt x="0" y="1"/>
                    <a:pt x="0" y="1"/>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65" name="Freeform 1265"/>
            <p:cNvSpPr>
              <a:spLocks/>
            </p:cNvSpPr>
            <p:nvPr/>
          </p:nvSpPr>
          <p:spPr bwMode="auto">
            <a:xfrm>
              <a:off x="2735269" y="4329125"/>
              <a:ext cx="7938" cy="4763"/>
            </a:xfrm>
            <a:custGeom>
              <a:avLst/>
              <a:gdLst>
                <a:gd name="T0" fmla="*/ 0 w 2"/>
                <a:gd name="T1" fmla="*/ 0 h 1"/>
                <a:gd name="T2" fmla="*/ 0 w 2"/>
                <a:gd name="T3" fmla="*/ 1 h 1"/>
                <a:gd name="T4" fmla="*/ 1 w 2"/>
                <a:gd name="T5" fmla="*/ 1 h 1"/>
                <a:gd name="T6" fmla="*/ 2 w 2"/>
                <a:gd name="T7" fmla="*/ 0 h 1"/>
                <a:gd name="T8" fmla="*/ 1 w 2"/>
                <a:gd name="T9" fmla="*/ 0 h 1"/>
                <a:gd name="T10" fmla="*/ 0 w 2"/>
                <a:gd name="T11" fmla="*/ 0 h 1"/>
              </a:gdLst>
              <a:ahLst/>
              <a:cxnLst>
                <a:cxn ang="0">
                  <a:pos x="T0" y="T1"/>
                </a:cxn>
                <a:cxn ang="0">
                  <a:pos x="T2" y="T3"/>
                </a:cxn>
                <a:cxn ang="0">
                  <a:pos x="T4" y="T5"/>
                </a:cxn>
                <a:cxn ang="0">
                  <a:pos x="T6" y="T7"/>
                </a:cxn>
                <a:cxn ang="0">
                  <a:pos x="T8" y="T9"/>
                </a:cxn>
                <a:cxn ang="0">
                  <a:pos x="T10" y="T11"/>
                </a:cxn>
              </a:cxnLst>
              <a:rect l="0" t="0" r="r" b="b"/>
              <a:pathLst>
                <a:path w="2" h="1">
                  <a:moveTo>
                    <a:pt x="0" y="0"/>
                  </a:moveTo>
                  <a:cubicBezTo>
                    <a:pt x="0" y="0"/>
                    <a:pt x="0" y="1"/>
                    <a:pt x="0" y="1"/>
                  </a:cubicBezTo>
                  <a:cubicBezTo>
                    <a:pt x="0" y="1"/>
                    <a:pt x="1" y="1"/>
                    <a:pt x="1" y="1"/>
                  </a:cubicBezTo>
                  <a:cubicBezTo>
                    <a:pt x="1" y="0"/>
                    <a:pt x="1" y="0"/>
                    <a:pt x="2" y="0"/>
                  </a:cubicBezTo>
                  <a:cubicBezTo>
                    <a:pt x="1" y="0"/>
                    <a:pt x="1" y="0"/>
                    <a:pt x="1" y="0"/>
                  </a:cubicBezTo>
                  <a:cubicBezTo>
                    <a:pt x="1"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66" name="Freeform 1266"/>
            <p:cNvSpPr>
              <a:spLocks/>
            </p:cNvSpPr>
            <p:nvPr/>
          </p:nvSpPr>
          <p:spPr bwMode="auto">
            <a:xfrm>
              <a:off x="2743206" y="4321187"/>
              <a:ext cx="0" cy="4763"/>
            </a:xfrm>
            <a:custGeom>
              <a:avLst/>
              <a:gdLst>
                <a:gd name="T0" fmla="*/ 1 h 1"/>
                <a:gd name="T1" fmla="*/ 0 h 1"/>
                <a:gd name="T2" fmla="*/ 1 h 1"/>
                <a:gd name="T3" fmla="*/ 1 h 1"/>
              </a:gdLst>
              <a:ahLst/>
              <a:cxnLst>
                <a:cxn ang="0">
                  <a:pos x="0" y="T0"/>
                </a:cxn>
                <a:cxn ang="0">
                  <a:pos x="0" y="T1"/>
                </a:cxn>
                <a:cxn ang="0">
                  <a:pos x="0" y="T2"/>
                </a:cxn>
                <a:cxn ang="0">
                  <a:pos x="0" y="T3"/>
                </a:cxn>
              </a:cxnLst>
              <a:rect l="0" t="0" r="r" b="b"/>
              <a:pathLst>
                <a:path h="1">
                  <a:moveTo>
                    <a:pt x="0" y="1"/>
                  </a:moveTo>
                  <a:cubicBezTo>
                    <a:pt x="0" y="1"/>
                    <a:pt x="0" y="0"/>
                    <a:pt x="0" y="0"/>
                  </a:cubicBezTo>
                  <a:cubicBezTo>
                    <a:pt x="0" y="0"/>
                    <a:pt x="0" y="1"/>
                    <a:pt x="0" y="1"/>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67" name="Freeform 1267"/>
            <p:cNvSpPr>
              <a:spLocks/>
            </p:cNvSpPr>
            <p:nvPr/>
          </p:nvSpPr>
          <p:spPr bwMode="auto">
            <a:xfrm>
              <a:off x="2738444" y="4345000"/>
              <a:ext cx="15875" cy="14288"/>
            </a:xfrm>
            <a:custGeom>
              <a:avLst/>
              <a:gdLst>
                <a:gd name="T0" fmla="*/ 4 w 4"/>
                <a:gd name="T1" fmla="*/ 0 h 4"/>
                <a:gd name="T2" fmla="*/ 2 w 4"/>
                <a:gd name="T3" fmla="*/ 1 h 4"/>
                <a:gd name="T4" fmla="*/ 1 w 4"/>
                <a:gd name="T5" fmla="*/ 1 h 4"/>
                <a:gd name="T6" fmla="*/ 0 w 4"/>
                <a:gd name="T7" fmla="*/ 1 h 4"/>
                <a:gd name="T8" fmla="*/ 0 w 4"/>
                <a:gd name="T9" fmla="*/ 2 h 4"/>
                <a:gd name="T10" fmla="*/ 1 w 4"/>
                <a:gd name="T11" fmla="*/ 2 h 4"/>
                <a:gd name="T12" fmla="*/ 1 w 4"/>
                <a:gd name="T13" fmla="*/ 3 h 4"/>
                <a:gd name="T14" fmla="*/ 1 w 4"/>
                <a:gd name="T15" fmla="*/ 4 h 4"/>
                <a:gd name="T16" fmla="*/ 0 w 4"/>
                <a:gd name="T17" fmla="*/ 4 h 4"/>
                <a:gd name="T18" fmla="*/ 1 w 4"/>
                <a:gd name="T19" fmla="*/ 4 h 4"/>
                <a:gd name="T20" fmla="*/ 3 w 4"/>
                <a:gd name="T21" fmla="*/ 3 h 4"/>
                <a:gd name="T22" fmla="*/ 4 w 4"/>
                <a:gd name="T23" fmla="*/ 3 h 4"/>
                <a:gd name="T24" fmla="*/ 4 w 4"/>
                <a:gd name="T25" fmla="*/ 2 h 4"/>
                <a:gd name="T26" fmla="*/ 3 w 4"/>
                <a:gd name="T27" fmla="*/ 1 h 4"/>
                <a:gd name="T28" fmla="*/ 4 w 4"/>
                <a:gd name="T29" fmla="*/ 0 h 4"/>
                <a:gd name="T30" fmla="*/ 4 w 4"/>
                <a:gd name="T31"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 h="4">
                  <a:moveTo>
                    <a:pt x="4" y="0"/>
                  </a:moveTo>
                  <a:cubicBezTo>
                    <a:pt x="3" y="0"/>
                    <a:pt x="3" y="1"/>
                    <a:pt x="2" y="1"/>
                  </a:cubicBezTo>
                  <a:cubicBezTo>
                    <a:pt x="2" y="1"/>
                    <a:pt x="2" y="1"/>
                    <a:pt x="1" y="1"/>
                  </a:cubicBezTo>
                  <a:cubicBezTo>
                    <a:pt x="1" y="1"/>
                    <a:pt x="1" y="1"/>
                    <a:pt x="0" y="1"/>
                  </a:cubicBezTo>
                  <a:cubicBezTo>
                    <a:pt x="0" y="1"/>
                    <a:pt x="0" y="2"/>
                    <a:pt x="0" y="2"/>
                  </a:cubicBezTo>
                  <a:cubicBezTo>
                    <a:pt x="1" y="2"/>
                    <a:pt x="1" y="2"/>
                    <a:pt x="1" y="2"/>
                  </a:cubicBezTo>
                  <a:cubicBezTo>
                    <a:pt x="1" y="2"/>
                    <a:pt x="1" y="3"/>
                    <a:pt x="1" y="3"/>
                  </a:cubicBezTo>
                  <a:cubicBezTo>
                    <a:pt x="1" y="3"/>
                    <a:pt x="1" y="3"/>
                    <a:pt x="1" y="4"/>
                  </a:cubicBezTo>
                  <a:cubicBezTo>
                    <a:pt x="0" y="4"/>
                    <a:pt x="0" y="4"/>
                    <a:pt x="0" y="4"/>
                  </a:cubicBezTo>
                  <a:cubicBezTo>
                    <a:pt x="0" y="4"/>
                    <a:pt x="1" y="4"/>
                    <a:pt x="1" y="4"/>
                  </a:cubicBezTo>
                  <a:cubicBezTo>
                    <a:pt x="2" y="4"/>
                    <a:pt x="2" y="4"/>
                    <a:pt x="3" y="3"/>
                  </a:cubicBezTo>
                  <a:cubicBezTo>
                    <a:pt x="4" y="3"/>
                    <a:pt x="4" y="3"/>
                    <a:pt x="4" y="3"/>
                  </a:cubicBezTo>
                  <a:cubicBezTo>
                    <a:pt x="4" y="2"/>
                    <a:pt x="4" y="2"/>
                    <a:pt x="4" y="2"/>
                  </a:cubicBezTo>
                  <a:cubicBezTo>
                    <a:pt x="4" y="2"/>
                    <a:pt x="3" y="1"/>
                    <a:pt x="3" y="1"/>
                  </a:cubicBezTo>
                  <a:cubicBezTo>
                    <a:pt x="4" y="1"/>
                    <a:pt x="4" y="1"/>
                    <a:pt x="4" y="0"/>
                  </a:cubicBezTo>
                  <a:cubicBezTo>
                    <a:pt x="4" y="0"/>
                    <a:pt x="4"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68" name="Freeform 1268"/>
            <p:cNvSpPr>
              <a:spLocks/>
            </p:cNvSpPr>
            <p:nvPr/>
          </p:nvSpPr>
          <p:spPr bwMode="auto">
            <a:xfrm>
              <a:off x="2754319" y="4340237"/>
              <a:ext cx="3175" cy="0"/>
            </a:xfrm>
            <a:custGeom>
              <a:avLst/>
              <a:gdLst>
                <a:gd name="T0" fmla="*/ 1 w 1"/>
                <a:gd name="T1" fmla="*/ 0 w 1"/>
                <a:gd name="T2" fmla="*/ 1 w 1"/>
                <a:gd name="T3" fmla="*/ 1 w 1"/>
              </a:gdLst>
              <a:ahLst/>
              <a:cxnLst>
                <a:cxn ang="0">
                  <a:pos x="T0" y="0"/>
                </a:cxn>
                <a:cxn ang="0">
                  <a:pos x="T1" y="0"/>
                </a:cxn>
                <a:cxn ang="0">
                  <a:pos x="T2" y="0"/>
                </a:cxn>
                <a:cxn ang="0">
                  <a:pos x="T3" y="0"/>
                </a:cxn>
              </a:cxnLst>
              <a:rect l="0" t="0" r="r" b="b"/>
              <a:pathLst>
                <a:path w="1">
                  <a:moveTo>
                    <a:pt x="1" y="0"/>
                  </a:moveTo>
                  <a:cubicBezTo>
                    <a:pt x="1" y="0"/>
                    <a:pt x="1" y="0"/>
                    <a:pt x="0" y="0"/>
                  </a:cubicBezTo>
                  <a:cubicBezTo>
                    <a:pt x="1" y="0"/>
                    <a:pt x="1" y="0"/>
                    <a:pt x="1"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grpSp>
      <p:sp>
        <p:nvSpPr>
          <p:cNvPr id="1272" name="Freeform 1371"/>
          <p:cNvSpPr>
            <a:spLocks/>
          </p:cNvSpPr>
          <p:nvPr/>
        </p:nvSpPr>
        <p:spPr bwMode="auto">
          <a:xfrm>
            <a:off x="5617656" y="2422108"/>
            <a:ext cx="1386825" cy="2260554"/>
          </a:xfrm>
          <a:custGeom>
            <a:avLst/>
            <a:gdLst>
              <a:gd name="T0" fmla="*/ 1060 w 1060"/>
              <a:gd name="T1" fmla="*/ 0 h 987"/>
              <a:gd name="T2" fmla="*/ 386 w 1060"/>
              <a:gd name="T3" fmla="*/ 0 h 987"/>
              <a:gd name="T4" fmla="*/ 0 w 1060"/>
              <a:gd name="T5" fmla="*/ 987 h 987"/>
            </a:gdLst>
            <a:ahLst/>
            <a:cxnLst>
              <a:cxn ang="0">
                <a:pos x="T0" y="T1"/>
              </a:cxn>
              <a:cxn ang="0">
                <a:pos x="T2" y="T3"/>
              </a:cxn>
              <a:cxn ang="0">
                <a:pos x="T4" y="T5"/>
              </a:cxn>
            </a:cxnLst>
            <a:rect l="0" t="0" r="r" b="b"/>
            <a:pathLst>
              <a:path w="1060" h="987">
                <a:moveTo>
                  <a:pt x="1060" y="0"/>
                </a:moveTo>
                <a:lnTo>
                  <a:pt x="386" y="0"/>
                </a:lnTo>
                <a:lnTo>
                  <a:pt x="0" y="987"/>
                </a:lnTo>
              </a:path>
            </a:pathLst>
          </a:custGeom>
          <a:noFill/>
          <a:ln w="14288" cap="flat">
            <a:solidFill>
              <a:schemeClr val="accent2"/>
            </a:solidFill>
            <a:prstDash val="solid"/>
            <a:miter lim="800000"/>
            <a:headEnd/>
            <a:tailEnd type="oval"/>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1307" name="Freeform 1306"/>
          <p:cNvSpPr>
            <a:spLocks noChangeAspect="1"/>
          </p:cNvSpPr>
          <p:nvPr/>
        </p:nvSpPr>
        <p:spPr bwMode="auto">
          <a:xfrm flipH="1">
            <a:off x="6913000" y="2102878"/>
            <a:ext cx="576410" cy="504400"/>
          </a:xfrm>
          <a:custGeom>
            <a:avLst/>
            <a:gdLst>
              <a:gd name="T0" fmla="*/ 1489 w 2041"/>
              <a:gd name="T1" fmla="*/ 0 h 1783"/>
              <a:gd name="T2" fmla="*/ 552 w 2041"/>
              <a:gd name="T3" fmla="*/ 0 h 1783"/>
              <a:gd name="T4" fmla="*/ 483 w 2041"/>
              <a:gd name="T5" fmla="*/ 40 h 1783"/>
              <a:gd name="T6" fmla="*/ 14 w 2041"/>
              <a:gd name="T7" fmla="*/ 852 h 1783"/>
              <a:gd name="T8" fmla="*/ 14 w 2041"/>
              <a:gd name="T9" fmla="*/ 932 h 1783"/>
              <a:gd name="T10" fmla="*/ 483 w 2041"/>
              <a:gd name="T11" fmla="*/ 1743 h 1783"/>
              <a:gd name="T12" fmla="*/ 552 w 2041"/>
              <a:gd name="T13" fmla="*/ 1783 h 1783"/>
              <a:gd name="T14" fmla="*/ 1489 w 2041"/>
              <a:gd name="T15" fmla="*/ 1783 h 1783"/>
              <a:gd name="T16" fmla="*/ 1558 w 2041"/>
              <a:gd name="T17" fmla="*/ 1743 h 1783"/>
              <a:gd name="T18" fmla="*/ 2027 w 2041"/>
              <a:gd name="T19" fmla="*/ 932 h 1783"/>
              <a:gd name="T20" fmla="*/ 2027 w 2041"/>
              <a:gd name="T21" fmla="*/ 852 h 1783"/>
              <a:gd name="T22" fmla="*/ 1558 w 2041"/>
              <a:gd name="T23" fmla="*/ 40 h 1783"/>
              <a:gd name="T24" fmla="*/ 1489 w 2041"/>
              <a:gd name="T25" fmla="*/ 0 h 17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41" h="1783">
                <a:moveTo>
                  <a:pt x="1489" y="0"/>
                </a:moveTo>
                <a:cubicBezTo>
                  <a:pt x="552" y="0"/>
                  <a:pt x="552" y="0"/>
                  <a:pt x="552" y="0"/>
                </a:cubicBezTo>
                <a:cubicBezTo>
                  <a:pt x="523" y="0"/>
                  <a:pt x="497" y="15"/>
                  <a:pt x="483" y="40"/>
                </a:cubicBezTo>
                <a:cubicBezTo>
                  <a:pt x="14" y="852"/>
                  <a:pt x="14" y="852"/>
                  <a:pt x="14" y="852"/>
                </a:cubicBezTo>
                <a:cubicBezTo>
                  <a:pt x="0" y="876"/>
                  <a:pt x="0" y="907"/>
                  <a:pt x="14" y="932"/>
                </a:cubicBezTo>
                <a:cubicBezTo>
                  <a:pt x="483" y="1743"/>
                  <a:pt x="483" y="1743"/>
                  <a:pt x="483" y="1743"/>
                </a:cubicBezTo>
                <a:cubicBezTo>
                  <a:pt x="497" y="1768"/>
                  <a:pt x="523" y="1783"/>
                  <a:pt x="552" y="1783"/>
                </a:cubicBezTo>
                <a:cubicBezTo>
                  <a:pt x="1489" y="1783"/>
                  <a:pt x="1489" y="1783"/>
                  <a:pt x="1489" y="1783"/>
                </a:cubicBezTo>
                <a:cubicBezTo>
                  <a:pt x="1518" y="1783"/>
                  <a:pt x="1544" y="1768"/>
                  <a:pt x="1558" y="1743"/>
                </a:cubicBezTo>
                <a:cubicBezTo>
                  <a:pt x="2027" y="932"/>
                  <a:pt x="2027" y="932"/>
                  <a:pt x="2027" y="932"/>
                </a:cubicBezTo>
                <a:cubicBezTo>
                  <a:pt x="2041" y="907"/>
                  <a:pt x="2041" y="876"/>
                  <a:pt x="2027" y="852"/>
                </a:cubicBezTo>
                <a:cubicBezTo>
                  <a:pt x="1558" y="40"/>
                  <a:pt x="1558" y="40"/>
                  <a:pt x="1558" y="40"/>
                </a:cubicBezTo>
                <a:cubicBezTo>
                  <a:pt x="1544" y="15"/>
                  <a:pt x="1518" y="0"/>
                  <a:pt x="1489" y="0"/>
                </a:cubicBezTo>
                <a:close/>
              </a:path>
            </a:pathLst>
          </a:custGeom>
          <a:solidFill>
            <a:schemeClr val="accent2">
              <a:lumMod val="75000"/>
            </a:schemeClr>
          </a:solidFill>
          <a:ln>
            <a:noFill/>
          </a:ln>
          <a:effectLst/>
        </p:spPr>
        <p:txBody>
          <a:bodyPr vert="horz" wrap="square" lIns="91440" tIns="45720" rIns="91440" bIns="45720" numCol="1" anchor="t" anchorCtr="0" compatLnSpc="1">
            <a:prstTxWarp prst="textNoShape">
              <a:avLst/>
            </a:prstTxWarp>
          </a:bodyPr>
          <a:lstStyle/>
          <a:p>
            <a:endParaRPr lang="en-US"/>
          </a:p>
        </p:txBody>
      </p:sp>
      <p:sp>
        <p:nvSpPr>
          <p:cNvPr id="1270" name="Freeform 1305"/>
          <p:cNvSpPr>
            <a:spLocks/>
          </p:cNvSpPr>
          <p:nvPr/>
        </p:nvSpPr>
        <p:spPr bwMode="auto">
          <a:xfrm>
            <a:off x="913332" y="1616117"/>
            <a:ext cx="1272566" cy="2293945"/>
          </a:xfrm>
          <a:custGeom>
            <a:avLst/>
            <a:gdLst>
              <a:gd name="T0" fmla="*/ 0 w 982"/>
              <a:gd name="T1" fmla="*/ 0 h 1445"/>
              <a:gd name="T2" fmla="*/ 672 w 982"/>
              <a:gd name="T3" fmla="*/ 0 h 1445"/>
              <a:gd name="T4" fmla="*/ 982 w 982"/>
              <a:gd name="T5" fmla="*/ 1445 h 1445"/>
            </a:gdLst>
            <a:ahLst/>
            <a:cxnLst>
              <a:cxn ang="0">
                <a:pos x="T0" y="T1"/>
              </a:cxn>
              <a:cxn ang="0">
                <a:pos x="T2" y="T3"/>
              </a:cxn>
              <a:cxn ang="0">
                <a:pos x="T4" y="T5"/>
              </a:cxn>
            </a:cxnLst>
            <a:rect l="0" t="0" r="r" b="b"/>
            <a:pathLst>
              <a:path w="982" h="1445">
                <a:moveTo>
                  <a:pt x="0" y="0"/>
                </a:moveTo>
                <a:lnTo>
                  <a:pt x="672" y="0"/>
                </a:lnTo>
                <a:lnTo>
                  <a:pt x="982" y="1445"/>
                </a:lnTo>
              </a:path>
            </a:pathLst>
          </a:custGeom>
          <a:noFill/>
          <a:ln w="14288" cap="flat">
            <a:solidFill>
              <a:schemeClr val="accent2"/>
            </a:solidFill>
            <a:prstDash val="solid"/>
            <a:miter lim="800000"/>
            <a:headEnd/>
            <a:tailEnd type="oval"/>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1312" name="Freeform 1311"/>
          <p:cNvSpPr>
            <a:spLocks noChangeAspect="1"/>
          </p:cNvSpPr>
          <p:nvPr/>
        </p:nvSpPr>
        <p:spPr bwMode="auto">
          <a:xfrm flipH="1">
            <a:off x="464515" y="1343313"/>
            <a:ext cx="576410" cy="504400"/>
          </a:xfrm>
          <a:custGeom>
            <a:avLst/>
            <a:gdLst>
              <a:gd name="T0" fmla="*/ 1489 w 2041"/>
              <a:gd name="T1" fmla="*/ 0 h 1783"/>
              <a:gd name="T2" fmla="*/ 552 w 2041"/>
              <a:gd name="T3" fmla="*/ 0 h 1783"/>
              <a:gd name="T4" fmla="*/ 483 w 2041"/>
              <a:gd name="T5" fmla="*/ 40 h 1783"/>
              <a:gd name="T6" fmla="*/ 14 w 2041"/>
              <a:gd name="T7" fmla="*/ 852 h 1783"/>
              <a:gd name="T8" fmla="*/ 14 w 2041"/>
              <a:gd name="T9" fmla="*/ 932 h 1783"/>
              <a:gd name="T10" fmla="*/ 483 w 2041"/>
              <a:gd name="T11" fmla="*/ 1743 h 1783"/>
              <a:gd name="T12" fmla="*/ 552 w 2041"/>
              <a:gd name="T13" fmla="*/ 1783 h 1783"/>
              <a:gd name="T14" fmla="*/ 1489 w 2041"/>
              <a:gd name="T15" fmla="*/ 1783 h 1783"/>
              <a:gd name="T16" fmla="*/ 1558 w 2041"/>
              <a:gd name="T17" fmla="*/ 1743 h 1783"/>
              <a:gd name="T18" fmla="*/ 2027 w 2041"/>
              <a:gd name="T19" fmla="*/ 932 h 1783"/>
              <a:gd name="T20" fmla="*/ 2027 w 2041"/>
              <a:gd name="T21" fmla="*/ 852 h 1783"/>
              <a:gd name="T22" fmla="*/ 1558 w 2041"/>
              <a:gd name="T23" fmla="*/ 40 h 1783"/>
              <a:gd name="T24" fmla="*/ 1489 w 2041"/>
              <a:gd name="T25" fmla="*/ 0 h 17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41" h="1783">
                <a:moveTo>
                  <a:pt x="1489" y="0"/>
                </a:moveTo>
                <a:cubicBezTo>
                  <a:pt x="552" y="0"/>
                  <a:pt x="552" y="0"/>
                  <a:pt x="552" y="0"/>
                </a:cubicBezTo>
                <a:cubicBezTo>
                  <a:pt x="523" y="0"/>
                  <a:pt x="497" y="15"/>
                  <a:pt x="483" y="40"/>
                </a:cubicBezTo>
                <a:cubicBezTo>
                  <a:pt x="14" y="852"/>
                  <a:pt x="14" y="852"/>
                  <a:pt x="14" y="852"/>
                </a:cubicBezTo>
                <a:cubicBezTo>
                  <a:pt x="0" y="876"/>
                  <a:pt x="0" y="907"/>
                  <a:pt x="14" y="932"/>
                </a:cubicBezTo>
                <a:cubicBezTo>
                  <a:pt x="483" y="1743"/>
                  <a:pt x="483" y="1743"/>
                  <a:pt x="483" y="1743"/>
                </a:cubicBezTo>
                <a:cubicBezTo>
                  <a:pt x="497" y="1768"/>
                  <a:pt x="523" y="1783"/>
                  <a:pt x="552" y="1783"/>
                </a:cubicBezTo>
                <a:cubicBezTo>
                  <a:pt x="1489" y="1783"/>
                  <a:pt x="1489" y="1783"/>
                  <a:pt x="1489" y="1783"/>
                </a:cubicBezTo>
                <a:cubicBezTo>
                  <a:pt x="1518" y="1783"/>
                  <a:pt x="1544" y="1768"/>
                  <a:pt x="1558" y="1743"/>
                </a:cubicBezTo>
                <a:cubicBezTo>
                  <a:pt x="2027" y="932"/>
                  <a:pt x="2027" y="932"/>
                  <a:pt x="2027" y="932"/>
                </a:cubicBezTo>
                <a:cubicBezTo>
                  <a:pt x="2041" y="907"/>
                  <a:pt x="2041" y="876"/>
                  <a:pt x="2027" y="852"/>
                </a:cubicBezTo>
                <a:cubicBezTo>
                  <a:pt x="1558" y="40"/>
                  <a:pt x="1558" y="40"/>
                  <a:pt x="1558" y="40"/>
                </a:cubicBezTo>
                <a:cubicBezTo>
                  <a:pt x="1544" y="15"/>
                  <a:pt x="1518" y="0"/>
                  <a:pt x="1489" y="0"/>
                </a:cubicBezTo>
                <a:close/>
              </a:path>
            </a:pathLst>
          </a:custGeom>
          <a:solidFill>
            <a:schemeClr val="accent2">
              <a:lumMod val="75000"/>
            </a:schemeClr>
          </a:solidFill>
          <a:ln>
            <a:noFill/>
          </a:ln>
          <a:effectLst/>
        </p:spPr>
        <p:txBody>
          <a:bodyPr vert="horz" wrap="square" lIns="91440" tIns="45720" rIns="91440" bIns="45720" numCol="1" anchor="t" anchorCtr="0" compatLnSpc="1">
            <a:prstTxWarp prst="textNoShape">
              <a:avLst/>
            </a:prstTxWarp>
          </a:bodyPr>
          <a:lstStyle/>
          <a:p>
            <a:endParaRPr lang="en-US"/>
          </a:p>
        </p:txBody>
      </p:sp>
      <p:sp>
        <p:nvSpPr>
          <p:cNvPr id="1332" name="Rectangle 1331"/>
          <p:cNvSpPr/>
          <p:nvPr/>
        </p:nvSpPr>
        <p:spPr>
          <a:xfrm>
            <a:off x="6173547" y="2120119"/>
            <a:ext cx="609462" cy="276999"/>
          </a:xfrm>
          <a:prstGeom prst="rect">
            <a:avLst/>
          </a:prstGeom>
        </p:spPr>
        <p:txBody>
          <a:bodyPr wrap="none">
            <a:spAutoFit/>
          </a:bodyPr>
          <a:lstStyle/>
          <a:p>
            <a:r>
              <a:rPr lang="en-US" sz="1200" dirty="0">
                <a:solidFill>
                  <a:schemeClr val="tx1">
                    <a:lumMod val="65000"/>
                    <a:lumOff val="35000"/>
                  </a:schemeClr>
                </a:solidFill>
                <a:latin typeface="Lato" panose="020F0502020204030203" pitchFamily="34" charset="0"/>
                <a:ea typeface="Lato" panose="020F0502020204030203" pitchFamily="34" charset="0"/>
                <a:cs typeface="Lato" panose="020F0502020204030203" pitchFamily="34" charset="0"/>
              </a:rPr>
              <a:t>INDIA</a:t>
            </a:r>
            <a:endParaRPr lang="en-US" sz="1200" dirty="0">
              <a:solidFill>
                <a:schemeClr val="tx1">
                  <a:lumMod val="65000"/>
                  <a:lumOff val="35000"/>
                </a:schemeClr>
              </a:solidFill>
              <a:latin typeface="Lato Light" panose="020F0502020204030203" pitchFamily="34" charset="0"/>
              <a:ea typeface="Lato Light" panose="020F0502020204030203" pitchFamily="34" charset="0"/>
              <a:cs typeface="Lato Light" panose="020F0502020204030203" pitchFamily="34" charset="0"/>
            </a:endParaRPr>
          </a:p>
        </p:txBody>
      </p:sp>
      <p:sp>
        <p:nvSpPr>
          <p:cNvPr id="1333" name="Rectangle 1332"/>
          <p:cNvSpPr/>
          <p:nvPr/>
        </p:nvSpPr>
        <p:spPr>
          <a:xfrm>
            <a:off x="1064830" y="1309878"/>
            <a:ext cx="833883" cy="276999"/>
          </a:xfrm>
          <a:prstGeom prst="rect">
            <a:avLst/>
          </a:prstGeom>
        </p:spPr>
        <p:txBody>
          <a:bodyPr wrap="none">
            <a:spAutoFit/>
          </a:bodyPr>
          <a:lstStyle/>
          <a:p>
            <a:r>
              <a:rPr lang="en-US" sz="1200" dirty="0">
                <a:solidFill>
                  <a:schemeClr val="tx1">
                    <a:lumMod val="65000"/>
                    <a:lumOff val="35000"/>
                  </a:schemeClr>
                </a:solidFill>
                <a:latin typeface="Lato" panose="020F0502020204030203" pitchFamily="34" charset="0"/>
                <a:ea typeface="Lato" panose="020F0502020204030203" pitchFamily="34" charset="0"/>
                <a:cs typeface="Lato" panose="020F0502020204030203" pitchFamily="34" charset="0"/>
              </a:rPr>
              <a:t>CANADA</a:t>
            </a:r>
            <a:endParaRPr lang="en-US" sz="1200" dirty="0">
              <a:solidFill>
                <a:schemeClr val="tx1">
                  <a:lumMod val="65000"/>
                  <a:lumOff val="35000"/>
                </a:schemeClr>
              </a:solidFill>
              <a:latin typeface="Lato Light" panose="020F0502020204030203" pitchFamily="34" charset="0"/>
              <a:ea typeface="Lato Light" panose="020F0502020204030203" pitchFamily="34" charset="0"/>
              <a:cs typeface="Lato Light" panose="020F0502020204030203" pitchFamily="34" charset="0"/>
            </a:endParaRPr>
          </a:p>
        </p:txBody>
      </p:sp>
      <p:sp>
        <p:nvSpPr>
          <p:cNvPr id="1341" name="TextBox 1340"/>
          <p:cNvSpPr txBox="1"/>
          <p:nvPr/>
        </p:nvSpPr>
        <p:spPr>
          <a:xfrm flipH="1">
            <a:off x="6736875" y="908528"/>
            <a:ext cx="4836580" cy="769441"/>
          </a:xfrm>
          <a:prstGeom prst="rect">
            <a:avLst/>
          </a:prstGeom>
          <a:noFill/>
        </p:spPr>
        <p:txBody>
          <a:bodyPr wrap="none" rtlCol="0">
            <a:spAutoFit/>
          </a:bodyPr>
          <a:lstStyle/>
          <a:p>
            <a:pPr algn="r"/>
            <a:r>
              <a:rPr lang="en-US" sz="4400" dirty="0">
                <a:solidFill>
                  <a:schemeClr val="tx1">
                    <a:lumMod val="75000"/>
                    <a:lumOff val="25000"/>
                  </a:schemeClr>
                </a:solidFill>
                <a:latin typeface="Montserrat Medium" panose="00000600000000000000" pitchFamily="50" charset="0"/>
              </a:rPr>
              <a:t>OUR </a:t>
            </a:r>
            <a:r>
              <a:rPr lang="en-US" sz="4400" dirty="0">
                <a:solidFill>
                  <a:schemeClr val="accent2">
                    <a:lumMod val="75000"/>
                  </a:schemeClr>
                </a:solidFill>
                <a:latin typeface="Montserrat Medium" panose="00000600000000000000" pitchFamily="50" charset="0"/>
              </a:rPr>
              <a:t>PRESENCE</a:t>
            </a:r>
            <a:endParaRPr lang="en-US" sz="4400" dirty="0">
              <a:solidFill>
                <a:schemeClr val="tx1">
                  <a:lumMod val="75000"/>
                  <a:lumOff val="25000"/>
                </a:schemeClr>
              </a:solidFill>
              <a:latin typeface="Montserrat Medium" panose="00000600000000000000" pitchFamily="50" charset="0"/>
            </a:endParaRPr>
          </a:p>
        </p:txBody>
      </p:sp>
      <p:sp>
        <p:nvSpPr>
          <p:cNvPr id="1342" name="Rectangle 1341"/>
          <p:cNvSpPr/>
          <p:nvPr/>
        </p:nvSpPr>
        <p:spPr>
          <a:xfrm flipH="1">
            <a:off x="9779591" y="981514"/>
            <a:ext cx="1706880" cy="360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solidFill>
                <a:schemeClr val="accent2"/>
              </a:solidFill>
            </a:endParaRPr>
          </a:p>
        </p:txBody>
      </p:sp>
      <p:sp>
        <p:nvSpPr>
          <p:cNvPr id="2" name="Freeform 1">
            <a:extLst>
              <a:ext uri="{FF2B5EF4-FFF2-40B4-BE49-F238E27FC236}">
                <a16:creationId xmlns:a16="http://schemas.microsoft.com/office/drawing/2014/main" id="{CB6AEAC7-D430-58E3-D116-155BF111F214}"/>
              </a:ext>
            </a:extLst>
          </p:cNvPr>
          <p:cNvSpPr>
            <a:spLocks noEditPoints="1"/>
          </p:cNvSpPr>
          <p:nvPr/>
        </p:nvSpPr>
        <p:spPr bwMode="auto">
          <a:xfrm>
            <a:off x="562589" y="1394289"/>
            <a:ext cx="380262" cy="381428"/>
          </a:xfrm>
          <a:custGeom>
            <a:avLst/>
            <a:gdLst>
              <a:gd name="T0" fmla="*/ 540 w 540"/>
              <a:gd name="T1" fmla="*/ 270 h 540"/>
              <a:gd name="T2" fmla="*/ 445 w 540"/>
              <a:gd name="T3" fmla="*/ 106 h 540"/>
              <a:gd name="T4" fmla="*/ 456 w 540"/>
              <a:gd name="T5" fmla="*/ 140 h 540"/>
              <a:gd name="T6" fmla="*/ 453 w 540"/>
              <a:gd name="T7" fmla="*/ 169 h 540"/>
              <a:gd name="T8" fmla="*/ 419 w 540"/>
              <a:gd name="T9" fmla="*/ 168 h 540"/>
              <a:gd name="T10" fmla="*/ 390 w 540"/>
              <a:gd name="T11" fmla="*/ 161 h 540"/>
              <a:gd name="T12" fmla="*/ 367 w 540"/>
              <a:gd name="T13" fmla="*/ 159 h 540"/>
              <a:gd name="T14" fmla="*/ 406 w 540"/>
              <a:gd name="T15" fmla="*/ 132 h 540"/>
              <a:gd name="T16" fmla="*/ 425 w 540"/>
              <a:gd name="T17" fmla="*/ 104 h 540"/>
              <a:gd name="T18" fmla="*/ 338 w 540"/>
              <a:gd name="T19" fmla="*/ 287 h 540"/>
              <a:gd name="T20" fmla="*/ 308 w 540"/>
              <a:gd name="T21" fmla="*/ 271 h 540"/>
              <a:gd name="T22" fmla="*/ 339 w 540"/>
              <a:gd name="T23" fmla="*/ 274 h 540"/>
              <a:gd name="T24" fmla="*/ 377 w 540"/>
              <a:gd name="T25" fmla="*/ 287 h 540"/>
              <a:gd name="T26" fmla="*/ 245 w 540"/>
              <a:gd name="T27" fmla="*/ 290 h 540"/>
              <a:gd name="T28" fmla="*/ 226 w 540"/>
              <a:gd name="T29" fmla="*/ 252 h 540"/>
              <a:gd name="T30" fmla="*/ 209 w 540"/>
              <a:gd name="T31" fmla="*/ 230 h 540"/>
              <a:gd name="T32" fmla="*/ 154 w 540"/>
              <a:gd name="T33" fmla="*/ 221 h 540"/>
              <a:gd name="T34" fmla="*/ 146 w 540"/>
              <a:gd name="T35" fmla="*/ 179 h 540"/>
              <a:gd name="T36" fmla="*/ 133 w 540"/>
              <a:gd name="T37" fmla="*/ 156 h 540"/>
              <a:gd name="T38" fmla="*/ 109 w 540"/>
              <a:gd name="T39" fmla="*/ 134 h 540"/>
              <a:gd name="T40" fmla="*/ 110 w 540"/>
              <a:gd name="T41" fmla="*/ 88 h 540"/>
              <a:gd name="T42" fmla="*/ 133 w 540"/>
              <a:gd name="T43" fmla="*/ 65 h 540"/>
              <a:gd name="T44" fmla="*/ 192 w 540"/>
              <a:gd name="T45" fmla="*/ 49 h 540"/>
              <a:gd name="T46" fmla="*/ 238 w 540"/>
              <a:gd name="T47" fmla="*/ 35 h 540"/>
              <a:gd name="T48" fmla="*/ 279 w 540"/>
              <a:gd name="T49" fmla="*/ 36 h 540"/>
              <a:gd name="T50" fmla="*/ 321 w 540"/>
              <a:gd name="T51" fmla="*/ 33 h 540"/>
              <a:gd name="T52" fmla="*/ 364 w 540"/>
              <a:gd name="T53" fmla="*/ 29 h 540"/>
              <a:gd name="T54" fmla="*/ 386 w 540"/>
              <a:gd name="T55" fmla="*/ 44 h 540"/>
              <a:gd name="T56" fmla="*/ 404 w 540"/>
              <a:gd name="T57" fmla="*/ 54 h 540"/>
              <a:gd name="T58" fmla="*/ 393 w 540"/>
              <a:gd name="T59" fmla="*/ 75 h 540"/>
              <a:gd name="T60" fmla="*/ 352 w 540"/>
              <a:gd name="T61" fmla="*/ 80 h 540"/>
              <a:gd name="T62" fmla="*/ 354 w 540"/>
              <a:gd name="T63" fmla="*/ 121 h 540"/>
              <a:gd name="T64" fmla="*/ 310 w 540"/>
              <a:gd name="T65" fmla="*/ 113 h 540"/>
              <a:gd name="T66" fmla="*/ 298 w 540"/>
              <a:gd name="T67" fmla="*/ 135 h 540"/>
              <a:gd name="T68" fmla="*/ 269 w 540"/>
              <a:gd name="T69" fmla="*/ 175 h 540"/>
              <a:gd name="T70" fmla="*/ 245 w 540"/>
              <a:gd name="T71" fmla="*/ 222 h 540"/>
              <a:gd name="T72" fmla="*/ 270 w 540"/>
              <a:gd name="T73" fmla="*/ 258 h 540"/>
              <a:gd name="T74" fmla="*/ 288 w 540"/>
              <a:gd name="T75" fmla="*/ 294 h 540"/>
              <a:gd name="T76" fmla="*/ 465 w 540"/>
              <a:gd name="T77" fmla="*/ 423 h 540"/>
              <a:gd name="T78" fmla="*/ 435 w 540"/>
              <a:gd name="T79" fmla="*/ 470 h 540"/>
              <a:gd name="T80" fmla="*/ 403 w 540"/>
              <a:gd name="T81" fmla="*/ 479 h 540"/>
              <a:gd name="T82" fmla="*/ 388 w 540"/>
              <a:gd name="T83" fmla="*/ 493 h 540"/>
              <a:gd name="T84" fmla="*/ 368 w 540"/>
              <a:gd name="T85" fmla="*/ 457 h 540"/>
              <a:gd name="T86" fmla="*/ 351 w 540"/>
              <a:gd name="T87" fmla="*/ 425 h 540"/>
              <a:gd name="T88" fmla="*/ 355 w 540"/>
              <a:gd name="T89" fmla="*/ 379 h 540"/>
              <a:gd name="T90" fmla="*/ 325 w 540"/>
              <a:gd name="T91" fmla="*/ 343 h 540"/>
              <a:gd name="T92" fmla="*/ 288 w 540"/>
              <a:gd name="T93" fmla="*/ 321 h 540"/>
              <a:gd name="T94" fmla="*/ 295 w 540"/>
              <a:gd name="T95" fmla="*/ 303 h 540"/>
              <a:gd name="T96" fmla="*/ 321 w 540"/>
              <a:gd name="T97" fmla="*/ 307 h 540"/>
              <a:gd name="T98" fmla="*/ 346 w 540"/>
              <a:gd name="T99" fmla="*/ 323 h 540"/>
              <a:gd name="T100" fmla="*/ 384 w 540"/>
              <a:gd name="T101" fmla="*/ 316 h 540"/>
              <a:gd name="T102" fmla="*/ 431 w 540"/>
              <a:gd name="T103" fmla="*/ 343 h 540"/>
              <a:gd name="T104" fmla="*/ 463 w 540"/>
              <a:gd name="T105" fmla="*/ 367 h 540"/>
              <a:gd name="T106" fmla="*/ 474 w 540"/>
              <a:gd name="T107" fmla="*/ 413 h 5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40" h="540">
                <a:moveTo>
                  <a:pt x="270" y="0"/>
                </a:moveTo>
                <a:cubicBezTo>
                  <a:pt x="121" y="0"/>
                  <a:pt x="0" y="121"/>
                  <a:pt x="0" y="270"/>
                </a:cubicBezTo>
                <a:cubicBezTo>
                  <a:pt x="0" y="419"/>
                  <a:pt x="121" y="540"/>
                  <a:pt x="270" y="540"/>
                </a:cubicBezTo>
                <a:cubicBezTo>
                  <a:pt x="419" y="540"/>
                  <a:pt x="540" y="419"/>
                  <a:pt x="540" y="270"/>
                </a:cubicBezTo>
                <a:cubicBezTo>
                  <a:pt x="540" y="121"/>
                  <a:pt x="419" y="0"/>
                  <a:pt x="270" y="0"/>
                </a:cubicBezTo>
                <a:close/>
                <a:moveTo>
                  <a:pt x="425" y="104"/>
                </a:moveTo>
                <a:cubicBezTo>
                  <a:pt x="427" y="104"/>
                  <a:pt x="428" y="105"/>
                  <a:pt x="430" y="105"/>
                </a:cubicBezTo>
                <a:cubicBezTo>
                  <a:pt x="436" y="106"/>
                  <a:pt x="439" y="106"/>
                  <a:pt x="445" y="106"/>
                </a:cubicBezTo>
                <a:cubicBezTo>
                  <a:pt x="448" y="106"/>
                  <a:pt x="452" y="106"/>
                  <a:pt x="454" y="107"/>
                </a:cubicBezTo>
                <a:cubicBezTo>
                  <a:pt x="457" y="109"/>
                  <a:pt x="457" y="114"/>
                  <a:pt x="457" y="117"/>
                </a:cubicBezTo>
                <a:cubicBezTo>
                  <a:pt x="456" y="121"/>
                  <a:pt x="453" y="125"/>
                  <a:pt x="453" y="129"/>
                </a:cubicBezTo>
                <a:cubicBezTo>
                  <a:pt x="452" y="134"/>
                  <a:pt x="453" y="136"/>
                  <a:pt x="456" y="140"/>
                </a:cubicBezTo>
                <a:cubicBezTo>
                  <a:pt x="457" y="142"/>
                  <a:pt x="458" y="145"/>
                  <a:pt x="459" y="146"/>
                </a:cubicBezTo>
                <a:cubicBezTo>
                  <a:pt x="461" y="148"/>
                  <a:pt x="462" y="149"/>
                  <a:pt x="463" y="151"/>
                </a:cubicBezTo>
                <a:cubicBezTo>
                  <a:pt x="465" y="154"/>
                  <a:pt x="468" y="156"/>
                  <a:pt x="467" y="160"/>
                </a:cubicBezTo>
                <a:cubicBezTo>
                  <a:pt x="464" y="167"/>
                  <a:pt x="458" y="166"/>
                  <a:pt x="453" y="169"/>
                </a:cubicBezTo>
                <a:cubicBezTo>
                  <a:pt x="450" y="171"/>
                  <a:pt x="449" y="173"/>
                  <a:pt x="446" y="174"/>
                </a:cubicBezTo>
                <a:cubicBezTo>
                  <a:pt x="442" y="175"/>
                  <a:pt x="437" y="175"/>
                  <a:pt x="432" y="175"/>
                </a:cubicBezTo>
                <a:cubicBezTo>
                  <a:pt x="429" y="175"/>
                  <a:pt x="421" y="175"/>
                  <a:pt x="419" y="172"/>
                </a:cubicBezTo>
                <a:cubicBezTo>
                  <a:pt x="418" y="170"/>
                  <a:pt x="419" y="169"/>
                  <a:pt x="419" y="168"/>
                </a:cubicBezTo>
                <a:cubicBezTo>
                  <a:pt x="419" y="166"/>
                  <a:pt x="419" y="162"/>
                  <a:pt x="419" y="160"/>
                </a:cubicBezTo>
                <a:cubicBezTo>
                  <a:pt x="417" y="159"/>
                  <a:pt x="410" y="159"/>
                  <a:pt x="409" y="159"/>
                </a:cubicBezTo>
                <a:cubicBezTo>
                  <a:pt x="404" y="158"/>
                  <a:pt x="399" y="155"/>
                  <a:pt x="394" y="157"/>
                </a:cubicBezTo>
                <a:cubicBezTo>
                  <a:pt x="391" y="158"/>
                  <a:pt x="392" y="158"/>
                  <a:pt x="390" y="161"/>
                </a:cubicBezTo>
                <a:cubicBezTo>
                  <a:pt x="388" y="164"/>
                  <a:pt x="385" y="164"/>
                  <a:pt x="381" y="165"/>
                </a:cubicBezTo>
                <a:cubicBezTo>
                  <a:pt x="379" y="165"/>
                  <a:pt x="374" y="165"/>
                  <a:pt x="372" y="164"/>
                </a:cubicBezTo>
                <a:cubicBezTo>
                  <a:pt x="372" y="163"/>
                  <a:pt x="371" y="161"/>
                  <a:pt x="369" y="160"/>
                </a:cubicBezTo>
                <a:cubicBezTo>
                  <a:pt x="369" y="160"/>
                  <a:pt x="368" y="159"/>
                  <a:pt x="367" y="159"/>
                </a:cubicBezTo>
                <a:cubicBezTo>
                  <a:pt x="365" y="157"/>
                  <a:pt x="365" y="155"/>
                  <a:pt x="365" y="152"/>
                </a:cubicBezTo>
                <a:cubicBezTo>
                  <a:pt x="365" y="149"/>
                  <a:pt x="365" y="142"/>
                  <a:pt x="370" y="143"/>
                </a:cubicBezTo>
                <a:cubicBezTo>
                  <a:pt x="370" y="133"/>
                  <a:pt x="382" y="134"/>
                  <a:pt x="390" y="134"/>
                </a:cubicBezTo>
                <a:cubicBezTo>
                  <a:pt x="395" y="134"/>
                  <a:pt x="400" y="133"/>
                  <a:pt x="406" y="132"/>
                </a:cubicBezTo>
                <a:cubicBezTo>
                  <a:pt x="411" y="130"/>
                  <a:pt x="410" y="129"/>
                  <a:pt x="410" y="125"/>
                </a:cubicBezTo>
                <a:cubicBezTo>
                  <a:pt x="410" y="121"/>
                  <a:pt x="408" y="115"/>
                  <a:pt x="410" y="111"/>
                </a:cubicBezTo>
                <a:cubicBezTo>
                  <a:pt x="411" y="109"/>
                  <a:pt x="413" y="108"/>
                  <a:pt x="415" y="107"/>
                </a:cubicBezTo>
                <a:cubicBezTo>
                  <a:pt x="418" y="105"/>
                  <a:pt x="421" y="103"/>
                  <a:pt x="425" y="104"/>
                </a:cubicBezTo>
                <a:close/>
                <a:moveTo>
                  <a:pt x="374" y="299"/>
                </a:moveTo>
                <a:cubicBezTo>
                  <a:pt x="372" y="301"/>
                  <a:pt x="365" y="300"/>
                  <a:pt x="362" y="300"/>
                </a:cubicBezTo>
                <a:cubicBezTo>
                  <a:pt x="359" y="300"/>
                  <a:pt x="356" y="300"/>
                  <a:pt x="354" y="300"/>
                </a:cubicBezTo>
                <a:cubicBezTo>
                  <a:pt x="347" y="299"/>
                  <a:pt x="341" y="293"/>
                  <a:pt x="338" y="287"/>
                </a:cubicBezTo>
                <a:cubicBezTo>
                  <a:pt x="337" y="285"/>
                  <a:pt x="338" y="285"/>
                  <a:pt x="335" y="285"/>
                </a:cubicBezTo>
                <a:cubicBezTo>
                  <a:pt x="332" y="284"/>
                  <a:pt x="328" y="285"/>
                  <a:pt x="325" y="285"/>
                </a:cubicBezTo>
                <a:cubicBezTo>
                  <a:pt x="320" y="285"/>
                  <a:pt x="313" y="286"/>
                  <a:pt x="310" y="282"/>
                </a:cubicBezTo>
                <a:cubicBezTo>
                  <a:pt x="308" y="278"/>
                  <a:pt x="306" y="275"/>
                  <a:pt x="308" y="271"/>
                </a:cubicBezTo>
                <a:cubicBezTo>
                  <a:pt x="308" y="268"/>
                  <a:pt x="312" y="264"/>
                  <a:pt x="315" y="263"/>
                </a:cubicBezTo>
                <a:cubicBezTo>
                  <a:pt x="317" y="262"/>
                  <a:pt x="324" y="262"/>
                  <a:pt x="326" y="263"/>
                </a:cubicBezTo>
                <a:cubicBezTo>
                  <a:pt x="330" y="264"/>
                  <a:pt x="331" y="269"/>
                  <a:pt x="333" y="271"/>
                </a:cubicBezTo>
                <a:cubicBezTo>
                  <a:pt x="335" y="273"/>
                  <a:pt x="337" y="273"/>
                  <a:pt x="339" y="274"/>
                </a:cubicBezTo>
                <a:cubicBezTo>
                  <a:pt x="339" y="278"/>
                  <a:pt x="342" y="281"/>
                  <a:pt x="345" y="282"/>
                </a:cubicBezTo>
                <a:cubicBezTo>
                  <a:pt x="347" y="283"/>
                  <a:pt x="351" y="282"/>
                  <a:pt x="353" y="282"/>
                </a:cubicBezTo>
                <a:cubicBezTo>
                  <a:pt x="357" y="282"/>
                  <a:pt x="361" y="282"/>
                  <a:pt x="364" y="282"/>
                </a:cubicBezTo>
                <a:cubicBezTo>
                  <a:pt x="370" y="282"/>
                  <a:pt x="376" y="280"/>
                  <a:pt x="377" y="287"/>
                </a:cubicBezTo>
                <a:cubicBezTo>
                  <a:pt x="377" y="290"/>
                  <a:pt x="377" y="297"/>
                  <a:pt x="374" y="299"/>
                </a:cubicBezTo>
                <a:close/>
                <a:moveTo>
                  <a:pt x="262" y="297"/>
                </a:moveTo>
                <a:cubicBezTo>
                  <a:pt x="258" y="297"/>
                  <a:pt x="249" y="296"/>
                  <a:pt x="246" y="293"/>
                </a:cubicBezTo>
                <a:cubicBezTo>
                  <a:pt x="245" y="292"/>
                  <a:pt x="246" y="292"/>
                  <a:pt x="245" y="290"/>
                </a:cubicBezTo>
                <a:cubicBezTo>
                  <a:pt x="245" y="285"/>
                  <a:pt x="244" y="279"/>
                  <a:pt x="240" y="276"/>
                </a:cubicBezTo>
                <a:cubicBezTo>
                  <a:pt x="238" y="275"/>
                  <a:pt x="237" y="274"/>
                  <a:pt x="235" y="273"/>
                </a:cubicBezTo>
                <a:cubicBezTo>
                  <a:pt x="233" y="272"/>
                  <a:pt x="232" y="272"/>
                  <a:pt x="231" y="269"/>
                </a:cubicBezTo>
                <a:cubicBezTo>
                  <a:pt x="230" y="263"/>
                  <a:pt x="235" y="255"/>
                  <a:pt x="226" y="252"/>
                </a:cubicBezTo>
                <a:cubicBezTo>
                  <a:pt x="222" y="251"/>
                  <a:pt x="220" y="251"/>
                  <a:pt x="217" y="247"/>
                </a:cubicBezTo>
                <a:cubicBezTo>
                  <a:pt x="216" y="246"/>
                  <a:pt x="215" y="244"/>
                  <a:pt x="215" y="243"/>
                </a:cubicBezTo>
                <a:cubicBezTo>
                  <a:pt x="214" y="240"/>
                  <a:pt x="217" y="238"/>
                  <a:pt x="217" y="236"/>
                </a:cubicBezTo>
                <a:cubicBezTo>
                  <a:pt x="219" y="230"/>
                  <a:pt x="213" y="231"/>
                  <a:pt x="209" y="230"/>
                </a:cubicBezTo>
                <a:cubicBezTo>
                  <a:pt x="204" y="229"/>
                  <a:pt x="201" y="227"/>
                  <a:pt x="196" y="228"/>
                </a:cubicBezTo>
                <a:cubicBezTo>
                  <a:pt x="192" y="228"/>
                  <a:pt x="188" y="229"/>
                  <a:pt x="184" y="230"/>
                </a:cubicBezTo>
                <a:cubicBezTo>
                  <a:pt x="180" y="231"/>
                  <a:pt x="175" y="232"/>
                  <a:pt x="171" y="232"/>
                </a:cubicBezTo>
                <a:cubicBezTo>
                  <a:pt x="164" y="232"/>
                  <a:pt x="157" y="228"/>
                  <a:pt x="154" y="221"/>
                </a:cubicBezTo>
                <a:cubicBezTo>
                  <a:pt x="152" y="218"/>
                  <a:pt x="151" y="213"/>
                  <a:pt x="150" y="210"/>
                </a:cubicBezTo>
                <a:cubicBezTo>
                  <a:pt x="150" y="208"/>
                  <a:pt x="151" y="206"/>
                  <a:pt x="151" y="205"/>
                </a:cubicBezTo>
                <a:cubicBezTo>
                  <a:pt x="150" y="201"/>
                  <a:pt x="149" y="198"/>
                  <a:pt x="148" y="195"/>
                </a:cubicBezTo>
                <a:cubicBezTo>
                  <a:pt x="146" y="191"/>
                  <a:pt x="144" y="183"/>
                  <a:pt x="146" y="179"/>
                </a:cubicBezTo>
                <a:cubicBezTo>
                  <a:pt x="147" y="177"/>
                  <a:pt x="150" y="176"/>
                  <a:pt x="151" y="173"/>
                </a:cubicBezTo>
                <a:cubicBezTo>
                  <a:pt x="152" y="169"/>
                  <a:pt x="156" y="165"/>
                  <a:pt x="158" y="161"/>
                </a:cubicBezTo>
                <a:cubicBezTo>
                  <a:pt x="160" y="154"/>
                  <a:pt x="151" y="157"/>
                  <a:pt x="147" y="157"/>
                </a:cubicBezTo>
                <a:cubicBezTo>
                  <a:pt x="142" y="157"/>
                  <a:pt x="137" y="157"/>
                  <a:pt x="133" y="156"/>
                </a:cubicBezTo>
                <a:cubicBezTo>
                  <a:pt x="131" y="155"/>
                  <a:pt x="128" y="155"/>
                  <a:pt x="126" y="154"/>
                </a:cubicBezTo>
                <a:cubicBezTo>
                  <a:pt x="125" y="154"/>
                  <a:pt x="125" y="152"/>
                  <a:pt x="124" y="151"/>
                </a:cubicBezTo>
                <a:cubicBezTo>
                  <a:pt x="123" y="150"/>
                  <a:pt x="123" y="150"/>
                  <a:pt x="121" y="149"/>
                </a:cubicBezTo>
                <a:cubicBezTo>
                  <a:pt x="116" y="146"/>
                  <a:pt x="109" y="141"/>
                  <a:pt x="109" y="134"/>
                </a:cubicBezTo>
                <a:cubicBezTo>
                  <a:pt x="108" y="129"/>
                  <a:pt x="108" y="123"/>
                  <a:pt x="110" y="118"/>
                </a:cubicBezTo>
                <a:cubicBezTo>
                  <a:pt x="111" y="113"/>
                  <a:pt x="111" y="108"/>
                  <a:pt x="111" y="103"/>
                </a:cubicBezTo>
                <a:cubicBezTo>
                  <a:pt x="111" y="100"/>
                  <a:pt x="110" y="99"/>
                  <a:pt x="110" y="96"/>
                </a:cubicBezTo>
                <a:cubicBezTo>
                  <a:pt x="109" y="94"/>
                  <a:pt x="110" y="91"/>
                  <a:pt x="110" y="88"/>
                </a:cubicBezTo>
                <a:cubicBezTo>
                  <a:pt x="110" y="85"/>
                  <a:pt x="109" y="81"/>
                  <a:pt x="110" y="78"/>
                </a:cubicBezTo>
                <a:cubicBezTo>
                  <a:pt x="111" y="75"/>
                  <a:pt x="114" y="72"/>
                  <a:pt x="116" y="70"/>
                </a:cubicBezTo>
                <a:cubicBezTo>
                  <a:pt x="119" y="68"/>
                  <a:pt x="121" y="66"/>
                  <a:pt x="125" y="65"/>
                </a:cubicBezTo>
                <a:cubicBezTo>
                  <a:pt x="128" y="64"/>
                  <a:pt x="130" y="65"/>
                  <a:pt x="133" y="65"/>
                </a:cubicBezTo>
                <a:cubicBezTo>
                  <a:pt x="139" y="64"/>
                  <a:pt x="144" y="60"/>
                  <a:pt x="149" y="57"/>
                </a:cubicBezTo>
                <a:cubicBezTo>
                  <a:pt x="153" y="54"/>
                  <a:pt x="156" y="49"/>
                  <a:pt x="162" y="49"/>
                </a:cubicBezTo>
                <a:cubicBezTo>
                  <a:pt x="164" y="49"/>
                  <a:pt x="167" y="49"/>
                  <a:pt x="170" y="49"/>
                </a:cubicBezTo>
                <a:cubicBezTo>
                  <a:pt x="177" y="49"/>
                  <a:pt x="186" y="51"/>
                  <a:pt x="192" y="49"/>
                </a:cubicBezTo>
                <a:cubicBezTo>
                  <a:pt x="197" y="47"/>
                  <a:pt x="198" y="44"/>
                  <a:pt x="202" y="47"/>
                </a:cubicBezTo>
                <a:cubicBezTo>
                  <a:pt x="205" y="50"/>
                  <a:pt x="206" y="51"/>
                  <a:pt x="210" y="51"/>
                </a:cubicBezTo>
                <a:cubicBezTo>
                  <a:pt x="219" y="51"/>
                  <a:pt x="221" y="44"/>
                  <a:pt x="227" y="39"/>
                </a:cubicBezTo>
                <a:cubicBezTo>
                  <a:pt x="231" y="36"/>
                  <a:pt x="233" y="36"/>
                  <a:pt x="238" y="35"/>
                </a:cubicBezTo>
                <a:cubicBezTo>
                  <a:pt x="242" y="34"/>
                  <a:pt x="246" y="29"/>
                  <a:pt x="249" y="29"/>
                </a:cubicBezTo>
                <a:cubicBezTo>
                  <a:pt x="253" y="29"/>
                  <a:pt x="256" y="32"/>
                  <a:pt x="259" y="34"/>
                </a:cubicBezTo>
                <a:cubicBezTo>
                  <a:pt x="263" y="37"/>
                  <a:pt x="266" y="37"/>
                  <a:pt x="271" y="37"/>
                </a:cubicBezTo>
                <a:cubicBezTo>
                  <a:pt x="274" y="37"/>
                  <a:pt x="276" y="37"/>
                  <a:pt x="279" y="36"/>
                </a:cubicBezTo>
                <a:cubicBezTo>
                  <a:pt x="283" y="36"/>
                  <a:pt x="283" y="35"/>
                  <a:pt x="285" y="33"/>
                </a:cubicBezTo>
                <a:cubicBezTo>
                  <a:pt x="290" y="28"/>
                  <a:pt x="296" y="27"/>
                  <a:pt x="302" y="27"/>
                </a:cubicBezTo>
                <a:cubicBezTo>
                  <a:pt x="305" y="26"/>
                  <a:pt x="310" y="26"/>
                  <a:pt x="312" y="28"/>
                </a:cubicBezTo>
                <a:cubicBezTo>
                  <a:pt x="316" y="29"/>
                  <a:pt x="317" y="32"/>
                  <a:pt x="321" y="33"/>
                </a:cubicBezTo>
                <a:cubicBezTo>
                  <a:pt x="324" y="33"/>
                  <a:pt x="327" y="33"/>
                  <a:pt x="330" y="32"/>
                </a:cubicBezTo>
                <a:cubicBezTo>
                  <a:pt x="335" y="30"/>
                  <a:pt x="338" y="25"/>
                  <a:pt x="343" y="25"/>
                </a:cubicBezTo>
                <a:cubicBezTo>
                  <a:pt x="347" y="25"/>
                  <a:pt x="351" y="24"/>
                  <a:pt x="355" y="24"/>
                </a:cubicBezTo>
                <a:cubicBezTo>
                  <a:pt x="360" y="24"/>
                  <a:pt x="361" y="26"/>
                  <a:pt x="364" y="29"/>
                </a:cubicBezTo>
                <a:cubicBezTo>
                  <a:pt x="367" y="31"/>
                  <a:pt x="367" y="33"/>
                  <a:pt x="369" y="35"/>
                </a:cubicBezTo>
                <a:cubicBezTo>
                  <a:pt x="371" y="36"/>
                  <a:pt x="371" y="39"/>
                  <a:pt x="373" y="40"/>
                </a:cubicBezTo>
                <a:cubicBezTo>
                  <a:pt x="375" y="41"/>
                  <a:pt x="377" y="40"/>
                  <a:pt x="379" y="41"/>
                </a:cubicBezTo>
                <a:cubicBezTo>
                  <a:pt x="381" y="42"/>
                  <a:pt x="384" y="44"/>
                  <a:pt x="386" y="44"/>
                </a:cubicBezTo>
                <a:cubicBezTo>
                  <a:pt x="386" y="44"/>
                  <a:pt x="386" y="43"/>
                  <a:pt x="386" y="43"/>
                </a:cubicBezTo>
                <a:cubicBezTo>
                  <a:pt x="390" y="42"/>
                  <a:pt x="393" y="46"/>
                  <a:pt x="396" y="48"/>
                </a:cubicBezTo>
                <a:cubicBezTo>
                  <a:pt x="398" y="50"/>
                  <a:pt x="400" y="51"/>
                  <a:pt x="402" y="52"/>
                </a:cubicBezTo>
                <a:cubicBezTo>
                  <a:pt x="402" y="53"/>
                  <a:pt x="403" y="53"/>
                  <a:pt x="404" y="54"/>
                </a:cubicBezTo>
                <a:cubicBezTo>
                  <a:pt x="405" y="54"/>
                  <a:pt x="407" y="54"/>
                  <a:pt x="408" y="55"/>
                </a:cubicBezTo>
                <a:cubicBezTo>
                  <a:pt x="411" y="56"/>
                  <a:pt x="412" y="59"/>
                  <a:pt x="412" y="61"/>
                </a:cubicBezTo>
                <a:cubicBezTo>
                  <a:pt x="413" y="68"/>
                  <a:pt x="412" y="73"/>
                  <a:pt x="406" y="76"/>
                </a:cubicBezTo>
                <a:cubicBezTo>
                  <a:pt x="402" y="77"/>
                  <a:pt x="397" y="75"/>
                  <a:pt x="393" y="75"/>
                </a:cubicBezTo>
                <a:cubicBezTo>
                  <a:pt x="392" y="75"/>
                  <a:pt x="387" y="73"/>
                  <a:pt x="386" y="74"/>
                </a:cubicBezTo>
                <a:cubicBezTo>
                  <a:pt x="385" y="82"/>
                  <a:pt x="379" y="80"/>
                  <a:pt x="372" y="80"/>
                </a:cubicBezTo>
                <a:cubicBezTo>
                  <a:pt x="368" y="80"/>
                  <a:pt x="365" y="78"/>
                  <a:pt x="360" y="78"/>
                </a:cubicBezTo>
                <a:cubicBezTo>
                  <a:pt x="358" y="78"/>
                  <a:pt x="354" y="78"/>
                  <a:pt x="352" y="80"/>
                </a:cubicBezTo>
                <a:cubicBezTo>
                  <a:pt x="351" y="82"/>
                  <a:pt x="351" y="87"/>
                  <a:pt x="352" y="89"/>
                </a:cubicBezTo>
                <a:cubicBezTo>
                  <a:pt x="353" y="97"/>
                  <a:pt x="358" y="101"/>
                  <a:pt x="363" y="106"/>
                </a:cubicBezTo>
                <a:cubicBezTo>
                  <a:pt x="366" y="109"/>
                  <a:pt x="367" y="116"/>
                  <a:pt x="363" y="119"/>
                </a:cubicBezTo>
                <a:cubicBezTo>
                  <a:pt x="360" y="120"/>
                  <a:pt x="357" y="121"/>
                  <a:pt x="354" y="121"/>
                </a:cubicBezTo>
                <a:cubicBezTo>
                  <a:pt x="351" y="122"/>
                  <a:pt x="349" y="123"/>
                  <a:pt x="347" y="124"/>
                </a:cubicBezTo>
                <a:cubicBezTo>
                  <a:pt x="342" y="125"/>
                  <a:pt x="339" y="120"/>
                  <a:pt x="336" y="118"/>
                </a:cubicBezTo>
                <a:cubicBezTo>
                  <a:pt x="332" y="115"/>
                  <a:pt x="327" y="113"/>
                  <a:pt x="323" y="113"/>
                </a:cubicBezTo>
                <a:cubicBezTo>
                  <a:pt x="320" y="112"/>
                  <a:pt x="312" y="111"/>
                  <a:pt x="310" y="113"/>
                </a:cubicBezTo>
                <a:cubicBezTo>
                  <a:pt x="308" y="115"/>
                  <a:pt x="310" y="116"/>
                  <a:pt x="309" y="118"/>
                </a:cubicBezTo>
                <a:cubicBezTo>
                  <a:pt x="306" y="122"/>
                  <a:pt x="297" y="119"/>
                  <a:pt x="295" y="124"/>
                </a:cubicBezTo>
                <a:cubicBezTo>
                  <a:pt x="294" y="126"/>
                  <a:pt x="294" y="131"/>
                  <a:pt x="296" y="133"/>
                </a:cubicBezTo>
                <a:cubicBezTo>
                  <a:pt x="297" y="134"/>
                  <a:pt x="298" y="134"/>
                  <a:pt x="298" y="135"/>
                </a:cubicBezTo>
                <a:cubicBezTo>
                  <a:pt x="299" y="136"/>
                  <a:pt x="299" y="138"/>
                  <a:pt x="299" y="139"/>
                </a:cubicBezTo>
                <a:cubicBezTo>
                  <a:pt x="296" y="142"/>
                  <a:pt x="290" y="142"/>
                  <a:pt x="287" y="143"/>
                </a:cubicBezTo>
                <a:cubicBezTo>
                  <a:pt x="282" y="144"/>
                  <a:pt x="277" y="146"/>
                  <a:pt x="272" y="147"/>
                </a:cubicBezTo>
                <a:cubicBezTo>
                  <a:pt x="268" y="156"/>
                  <a:pt x="274" y="167"/>
                  <a:pt x="269" y="175"/>
                </a:cubicBezTo>
                <a:cubicBezTo>
                  <a:pt x="264" y="183"/>
                  <a:pt x="254" y="180"/>
                  <a:pt x="248" y="186"/>
                </a:cubicBezTo>
                <a:cubicBezTo>
                  <a:pt x="244" y="189"/>
                  <a:pt x="243" y="194"/>
                  <a:pt x="243" y="199"/>
                </a:cubicBezTo>
                <a:cubicBezTo>
                  <a:pt x="243" y="203"/>
                  <a:pt x="243" y="206"/>
                  <a:pt x="244" y="210"/>
                </a:cubicBezTo>
                <a:cubicBezTo>
                  <a:pt x="246" y="214"/>
                  <a:pt x="245" y="218"/>
                  <a:pt x="245" y="222"/>
                </a:cubicBezTo>
                <a:cubicBezTo>
                  <a:pt x="245" y="227"/>
                  <a:pt x="246" y="232"/>
                  <a:pt x="245" y="238"/>
                </a:cubicBezTo>
                <a:cubicBezTo>
                  <a:pt x="245" y="240"/>
                  <a:pt x="245" y="241"/>
                  <a:pt x="246" y="243"/>
                </a:cubicBezTo>
                <a:cubicBezTo>
                  <a:pt x="249" y="247"/>
                  <a:pt x="255" y="250"/>
                  <a:pt x="259" y="251"/>
                </a:cubicBezTo>
                <a:cubicBezTo>
                  <a:pt x="262" y="252"/>
                  <a:pt x="269" y="255"/>
                  <a:pt x="270" y="258"/>
                </a:cubicBezTo>
                <a:cubicBezTo>
                  <a:pt x="271" y="260"/>
                  <a:pt x="271" y="264"/>
                  <a:pt x="271" y="266"/>
                </a:cubicBezTo>
                <a:cubicBezTo>
                  <a:pt x="271" y="273"/>
                  <a:pt x="276" y="277"/>
                  <a:pt x="282" y="281"/>
                </a:cubicBezTo>
                <a:cubicBezTo>
                  <a:pt x="285" y="282"/>
                  <a:pt x="288" y="284"/>
                  <a:pt x="289" y="287"/>
                </a:cubicBezTo>
                <a:cubicBezTo>
                  <a:pt x="289" y="289"/>
                  <a:pt x="289" y="292"/>
                  <a:pt x="288" y="294"/>
                </a:cubicBezTo>
                <a:cubicBezTo>
                  <a:pt x="286" y="296"/>
                  <a:pt x="277" y="297"/>
                  <a:pt x="274" y="297"/>
                </a:cubicBezTo>
                <a:cubicBezTo>
                  <a:pt x="270" y="298"/>
                  <a:pt x="266" y="297"/>
                  <a:pt x="262" y="297"/>
                </a:cubicBezTo>
                <a:close/>
                <a:moveTo>
                  <a:pt x="474" y="413"/>
                </a:moveTo>
                <a:cubicBezTo>
                  <a:pt x="472" y="418"/>
                  <a:pt x="468" y="419"/>
                  <a:pt x="465" y="423"/>
                </a:cubicBezTo>
                <a:cubicBezTo>
                  <a:pt x="461" y="428"/>
                  <a:pt x="459" y="434"/>
                  <a:pt x="452" y="436"/>
                </a:cubicBezTo>
                <a:cubicBezTo>
                  <a:pt x="448" y="436"/>
                  <a:pt x="448" y="436"/>
                  <a:pt x="447" y="440"/>
                </a:cubicBezTo>
                <a:cubicBezTo>
                  <a:pt x="445" y="445"/>
                  <a:pt x="443" y="449"/>
                  <a:pt x="441" y="454"/>
                </a:cubicBezTo>
                <a:cubicBezTo>
                  <a:pt x="438" y="459"/>
                  <a:pt x="437" y="465"/>
                  <a:pt x="435" y="470"/>
                </a:cubicBezTo>
                <a:cubicBezTo>
                  <a:pt x="434" y="473"/>
                  <a:pt x="435" y="472"/>
                  <a:pt x="432" y="473"/>
                </a:cubicBezTo>
                <a:cubicBezTo>
                  <a:pt x="429" y="473"/>
                  <a:pt x="426" y="473"/>
                  <a:pt x="423" y="475"/>
                </a:cubicBezTo>
                <a:cubicBezTo>
                  <a:pt x="421" y="475"/>
                  <a:pt x="419" y="476"/>
                  <a:pt x="416" y="477"/>
                </a:cubicBezTo>
                <a:cubicBezTo>
                  <a:pt x="412" y="478"/>
                  <a:pt x="407" y="479"/>
                  <a:pt x="403" y="479"/>
                </a:cubicBezTo>
                <a:cubicBezTo>
                  <a:pt x="402" y="479"/>
                  <a:pt x="401" y="479"/>
                  <a:pt x="400" y="480"/>
                </a:cubicBezTo>
                <a:cubicBezTo>
                  <a:pt x="399" y="481"/>
                  <a:pt x="400" y="482"/>
                  <a:pt x="399" y="484"/>
                </a:cubicBezTo>
                <a:cubicBezTo>
                  <a:pt x="399" y="487"/>
                  <a:pt x="399" y="492"/>
                  <a:pt x="395" y="493"/>
                </a:cubicBezTo>
                <a:cubicBezTo>
                  <a:pt x="394" y="494"/>
                  <a:pt x="390" y="494"/>
                  <a:pt x="388" y="493"/>
                </a:cubicBezTo>
                <a:cubicBezTo>
                  <a:pt x="384" y="493"/>
                  <a:pt x="381" y="493"/>
                  <a:pt x="379" y="489"/>
                </a:cubicBezTo>
                <a:cubicBezTo>
                  <a:pt x="378" y="485"/>
                  <a:pt x="376" y="481"/>
                  <a:pt x="375" y="477"/>
                </a:cubicBezTo>
                <a:cubicBezTo>
                  <a:pt x="374" y="474"/>
                  <a:pt x="375" y="472"/>
                  <a:pt x="374" y="469"/>
                </a:cubicBezTo>
                <a:cubicBezTo>
                  <a:pt x="374" y="465"/>
                  <a:pt x="372" y="461"/>
                  <a:pt x="368" y="457"/>
                </a:cubicBezTo>
                <a:cubicBezTo>
                  <a:pt x="362" y="451"/>
                  <a:pt x="352" y="455"/>
                  <a:pt x="347" y="448"/>
                </a:cubicBezTo>
                <a:cubicBezTo>
                  <a:pt x="344" y="445"/>
                  <a:pt x="342" y="439"/>
                  <a:pt x="344" y="435"/>
                </a:cubicBezTo>
                <a:cubicBezTo>
                  <a:pt x="345" y="433"/>
                  <a:pt x="348" y="433"/>
                  <a:pt x="349" y="431"/>
                </a:cubicBezTo>
                <a:cubicBezTo>
                  <a:pt x="350" y="430"/>
                  <a:pt x="351" y="427"/>
                  <a:pt x="351" y="425"/>
                </a:cubicBezTo>
                <a:cubicBezTo>
                  <a:pt x="352" y="423"/>
                  <a:pt x="355" y="419"/>
                  <a:pt x="354" y="417"/>
                </a:cubicBezTo>
                <a:cubicBezTo>
                  <a:pt x="353" y="412"/>
                  <a:pt x="347" y="410"/>
                  <a:pt x="347" y="406"/>
                </a:cubicBezTo>
                <a:cubicBezTo>
                  <a:pt x="345" y="399"/>
                  <a:pt x="349" y="396"/>
                  <a:pt x="353" y="392"/>
                </a:cubicBezTo>
                <a:cubicBezTo>
                  <a:pt x="356" y="389"/>
                  <a:pt x="357" y="383"/>
                  <a:pt x="355" y="379"/>
                </a:cubicBezTo>
                <a:cubicBezTo>
                  <a:pt x="354" y="375"/>
                  <a:pt x="351" y="373"/>
                  <a:pt x="348" y="371"/>
                </a:cubicBezTo>
                <a:cubicBezTo>
                  <a:pt x="347" y="369"/>
                  <a:pt x="347" y="369"/>
                  <a:pt x="346" y="367"/>
                </a:cubicBezTo>
                <a:cubicBezTo>
                  <a:pt x="342" y="363"/>
                  <a:pt x="339" y="360"/>
                  <a:pt x="335" y="357"/>
                </a:cubicBezTo>
                <a:cubicBezTo>
                  <a:pt x="331" y="353"/>
                  <a:pt x="328" y="348"/>
                  <a:pt x="325" y="343"/>
                </a:cubicBezTo>
                <a:cubicBezTo>
                  <a:pt x="324" y="340"/>
                  <a:pt x="322" y="337"/>
                  <a:pt x="321" y="334"/>
                </a:cubicBezTo>
                <a:cubicBezTo>
                  <a:pt x="319" y="329"/>
                  <a:pt x="319" y="324"/>
                  <a:pt x="317" y="320"/>
                </a:cubicBezTo>
                <a:cubicBezTo>
                  <a:pt x="314" y="317"/>
                  <a:pt x="311" y="317"/>
                  <a:pt x="307" y="317"/>
                </a:cubicBezTo>
                <a:cubicBezTo>
                  <a:pt x="300" y="317"/>
                  <a:pt x="296" y="322"/>
                  <a:pt x="288" y="321"/>
                </a:cubicBezTo>
                <a:cubicBezTo>
                  <a:pt x="284" y="320"/>
                  <a:pt x="279" y="318"/>
                  <a:pt x="278" y="314"/>
                </a:cubicBezTo>
                <a:cubicBezTo>
                  <a:pt x="278" y="312"/>
                  <a:pt x="279" y="309"/>
                  <a:pt x="281" y="308"/>
                </a:cubicBezTo>
                <a:cubicBezTo>
                  <a:pt x="282" y="307"/>
                  <a:pt x="284" y="307"/>
                  <a:pt x="285" y="307"/>
                </a:cubicBezTo>
                <a:cubicBezTo>
                  <a:pt x="288" y="305"/>
                  <a:pt x="291" y="304"/>
                  <a:pt x="295" y="303"/>
                </a:cubicBezTo>
                <a:cubicBezTo>
                  <a:pt x="298" y="303"/>
                  <a:pt x="301" y="304"/>
                  <a:pt x="305" y="304"/>
                </a:cubicBezTo>
                <a:cubicBezTo>
                  <a:pt x="303" y="299"/>
                  <a:pt x="309" y="301"/>
                  <a:pt x="310" y="302"/>
                </a:cubicBezTo>
                <a:cubicBezTo>
                  <a:pt x="312" y="303"/>
                  <a:pt x="313" y="305"/>
                  <a:pt x="315" y="306"/>
                </a:cubicBezTo>
                <a:cubicBezTo>
                  <a:pt x="316" y="307"/>
                  <a:pt x="319" y="307"/>
                  <a:pt x="321" y="307"/>
                </a:cubicBezTo>
                <a:cubicBezTo>
                  <a:pt x="324" y="308"/>
                  <a:pt x="326" y="309"/>
                  <a:pt x="329" y="310"/>
                </a:cubicBezTo>
                <a:cubicBezTo>
                  <a:pt x="332" y="311"/>
                  <a:pt x="333" y="311"/>
                  <a:pt x="335" y="312"/>
                </a:cubicBezTo>
                <a:cubicBezTo>
                  <a:pt x="337" y="314"/>
                  <a:pt x="340" y="315"/>
                  <a:pt x="341" y="316"/>
                </a:cubicBezTo>
                <a:cubicBezTo>
                  <a:pt x="343" y="318"/>
                  <a:pt x="343" y="322"/>
                  <a:pt x="346" y="323"/>
                </a:cubicBezTo>
                <a:cubicBezTo>
                  <a:pt x="348" y="324"/>
                  <a:pt x="349" y="324"/>
                  <a:pt x="351" y="324"/>
                </a:cubicBezTo>
                <a:cubicBezTo>
                  <a:pt x="356" y="325"/>
                  <a:pt x="362" y="331"/>
                  <a:pt x="367" y="329"/>
                </a:cubicBezTo>
                <a:cubicBezTo>
                  <a:pt x="372" y="326"/>
                  <a:pt x="372" y="317"/>
                  <a:pt x="377" y="316"/>
                </a:cubicBezTo>
                <a:cubicBezTo>
                  <a:pt x="378" y="316"/>
                  <a:pt x="384" y="316"/>
                  <a:pt x="384" y="316"/>
                </a:cubicBezTo>
                <a:cubicBezTo>
                  <a:pt x="387" y="316"/>
                  <a:pt x="390" y="317"/>
                  <a:pt x="392" y="318"/>
                </a:cubicBezTo>
                <a:cubicBezTo>
                  <a:pt x="400" y="322"/>
                  <a:pt x="402" y="329"/>
                  <a:pt x="406" y="335"/>
                </a:cubicBezTo>
                <a:cubicBezTo>
                  <a:pt x="409" y="338"/>
                  <a:pt x="412" y="342"/>
                  <a:pt x="416" y="343"/>
                </a:cubicBezTo>
                <a:cubicBezTo>
                  <a:pt x="421" y="344"/>
                  <a:pt x="426" y="343"/>
                  <a:pt x="431" y="343"/>
                </a:cubicBezTo>
                <a:cubicBezTo>
                  <a:pt x="434" y="343"/>
                  <a:pt x="441" y="341"/>
                  <a:pt x="444" y="344"/>
                </a:cubicBezTo>
                <a:cubicBezTo>
                  <a:pt x="446" y="345"/>
                  <a:pt x="446" y="348"/>
                  <a:pt x="447" y="350"/>
                </a:cubicBezTo>
                <a:cubicBezTo>
                  <a:pt x="449" y="352"/>
                  <a:pt x="450" y="354"/>
                  <a:pt x="452" y="357"/>
                </a:cubicBezTo>
                <a:cubicBezTo>
                  <a:pt x="454" y="361"/>
                  <a:pt x="458" y="365"/>
                  <a:pt x="463" y="367"/>
                </a:cubicBezTo>
                <a:cubicBezTo>
                  <a:pt x="468" y="368"/>
                  <a:pt x="473" y="366"/>
                  <a:pt x="477" y="367"/>
                </a:cubicBezTo>
                <a:cubicBezTo>
                  <a:pt x="480" y="367"/>
                  <a:pt x="485" y="368"/>
                  <a:pt x="486" y="371"/>
                </a:cubicBezTo>
                <a:cubicBezTo>
                  <a:pt x="488" y="373"/>
                  <a:pt x="487" y="379"/>
                  <a:pt x="487" y="382"/>
                </a:cubicBezTo>
                <a:cubicBezTo>
                  <a:pt x="487" y="393"/>
                  <a:pt x="479" y="403"/>
                  <a:pt x="474" y="413"/>
                </a:cubicBezTo>
                <a:close/>
              </a:path>
            </a:pathLst>
          </a:custGeom>
          <a:solidFill>
            <a:srgbClr val="00B0F0"/>
          </a:solidFill>
          <a:ln>
            <a:noFill/>
          </a:ln>
        </p:spPr>
        <p:txBody>
          <a:bodyPr vert="horz" wrap="square" lIns="91440" tIns="45720" rIns="91440" bIns="45720" numCol="1" anchor="t" anchorCtr="0" compatLnSpc="1">
            <a:prstTxWarp prst="textNoShape">
              <a:avLst/>
            </a:prstTxWarp>
          </a:bodyPr>
          <a:lstStyle/>
          <a:p>
            <a:endParaRPr lang="en-US"/>
          </a:p>
        </p:txBody>
      </p:sp>
      <p:sp>
        <p:nvSpPr>
          <p:cNvPr id="3" name="Freeform 2">
            <a:extLst>
              <a:ext uri="{FF2B5EF4-FFF2-40B4-BE49-F238E27FC236}">
                <a16:creationId xmlns:a16="http://schemas.microsoft.com/office/drawing/2014/main" id="{C6D39496-438A-B7C7-4B52-80A9D66047B2}"/>
              </a:ext>
            </a:extLst>
          </p:cNvPr>
          <p:cNvSpPr>
            <a:spLocks noEditPoints="1"/>
          </p:cNvSpPr>
          <p:nvPr/>
        </p:nvSpPr>
        <p:spPr bwMode="auto">
          <a:xfrm>
            <a:off x="7011074" y="2143519"/>
            <a:ext cx="380262" cy="381428"/>
          </a:xfrm>
          <a:custGeom>
            <a:avLst/>
            <a:gdLst>
              <a:gd name="T0" fmla="*/ 540 w 540"/>
              <a:gd name="T1" fmla="*/ 270 h 540"/>
              <a:gd name="T2" fmla="*/ 445 w 540"/>
              <a:gd name="T3" fmla="*/ 106 h 540"/>
              <a:gd name="T4" fmla="*/ 456 w 540"/>
              <a:gd name="T5" fmla="*/ 140 h 540"/>
              <a:gd name="T6" fmla="*/ 453 w 540"/>
              <a:gd name="T7" fmla="*/ 169 h 540"/>
              <a:gd name="T8" fmla="*/ 419 w 540"/>
              <a:gd name="T9" fmla="*/ 168 h 540"/>
              <a:gd name="T10" fmla="*/ 390 w 540"/>
              <a:gd name="T11" fmla="*/ 161 h 540"/>
              <a:gd name="T12" fmla="*/ 367 w 540"/>
              <a:gd name="T13" fmla="*/ 159 h 540"/>
              <a:gd name="T14" fmla="*/ 406 w 540"/>
              <a:gd name="T15" fmla="*/ 132 h 540"/>
              <a:gd name="T16" fmla="*/ 425 w 540"/>
              <a:gd name="T17" fmla="*/ 104 h 540"/>
              <a:gd name="T18" fmla="*/ 338 w 540"/>
              <a:gd name="T19" fmla="*/ 287 h 540"/>
              <a:gd name="T20" fmla="*/ 308 w 540"/>
              <a:gd name="T21" fmla="*/ 271 h 540"/>
              <a:gd name="T22" fmla="*/ 339 w 540"/>
              <a:gd name="T23" fmla="*/ 274 h 540"/>
              <a:gd name="T24" fmla="*/ 377 w 540"/>
              <a:gd name="T25" fmla="*/ 287 h 540"/>
              <a:gd name="T26" fmla="*/ 245 w 540"/>
              <a:gd name="T27" fmla="*/ 290 h 540"/>
              <a:gd name="T28" fmla="*/ 226 w 540"/>
              <a:gd name="T29" fmla="*/ 252 h 540"/>
              <a:gd name="T30" fmla="*/ 209 w 540"/>
              <a:gd name="T31" fmla="*/ 230 h 540"/>
              <a:gd name="T32" fmla="*/ 154 w 540"/>
              <a:gd name="T33" fmla="*/ 221 h 540"/>
              <a:gd name="T34" fmla="*/ 146 w 540"/>
              <a:gd name="T35" fmla="*/ 179 h 540"/>
              <a:gd name="T36" fmla="*/ 133 w 540"/>
              <a:gd name="T37" fmla="*/ 156 h 540"/>
              <a:gd name="T38" fmla="*/ 109 w 540"/>
              <a:gd name="T39" fmla="*/ 134 h 540"/>
              <a:gd name="T40" fmla="*/ 110 w 540"/>
              <a:gd name="T41" fmla="*/ 88 h 540"/>
              <a:gd name="T42" fmla="*/ 133 w 540"/>
              <a:gd name="T43" fmla="*/ 65 h 540"/>
              <a:gd name="T44" fmla="*/ 192 w 540"/>
              <a:gd name="T45" fmla="*/ 49 h 540"/>
              <a:gd name="T46" fmla="*/ 238 w 540"/>
              <a:gd name="T47" fmla="*/ 35 h 540"/>
              <a:gd name="T48" fmla="*/ 279 w 540"/>
              <a:gd name="T49" fmla="*/ 36 h 540"/>
              <a:gd name="T50" fmla="*/ 321 w 540"/>
              <a:gd name="T51" fmla="*/ 33 h 540"/>
              <a:gd name="T52" fmla="*/ 364 w 540"/>
              <a:gd name="T53" fmla="*/ 29 h 540"/>
              <a:gd name="T54" fmla="*/ 386 w 540"/>
              <a:gd name="T55" fmla="*/ 44 h 540"/>
              <a:gd name="T56" fmla="*/ 404 w 540"/>
              <a:gd name="T57" fmla="*/ 54 h 540"/>
              <a:gd name="T58" fmla="*/ 393 w 540"/>
              <a:gd name="T59" fmla="*/ 75 h 540"/>
              <a:gd name="T60" fmla="*/ 352 w 540"/>
              <a:gd name="T61" fmla="*/ 80 h 540"/>
              <a:gd name="T62" fmla="*/ 354 w 540"/>
              <a:gd name="T63" fmla="*/ 121 h 540"/>
              <a:gd name="T64" fmla="*/ 310 w 540"/>
              <a:gd name="T65" fmla="*/ 113 h 540"/>
              <a:gd name="T66" fmla="*/ 298 w 540"/>
              <a:gd name="T67" fmla="*/ 135 h 540"/>
              <a:gd name="T68" fmla="*/ 269 w 540"/>
              <a:gd name="T69" fmla="*/ 175 h 540"/>
              <a:gd name="T70" fmla="*/ 245 w 540"/>
              <a:gd name="T71" fmla="*/ 222 h 540"/>
              <a:gd name="T72" fmla="*/ 270 w 540"/>
              <a:gd name="T73" fmla="*/ 258 h 540"/>
              <a:gd name="T74" fmla="*/ 288 w 540"/>
              <a:gd name="T75" fmla="*/ 294 h 540"/>
              <a:gd name="T76" fmla="*/ 465 w 540"/>
              <a:gd name="T77" fmla="*/ 423 h 540"/>
              <a:gd name="T78" fmla="*/ 435 w 540"/>
              <a:gd name="T79" fmla="*/ 470 h 540"/>
              <a:gd name="T80" fmla="*/ 403 w 540"/>
              <a:gd name="T81" fmla="*/ 479 h 540"/>
              <a:gd name="T82" fmla="*/ 388 w 540"/>
              <a:gd name="T83" fmla="*/ 493 h 540"/>
              <a:gd name="T84" fmla="*/ 368 w 540"/>
              <a:gd name="T85" fmla="*/ 457 h 540"/>
              <a:gd name="T86" fmla="*/ 351 w 540"/>
              <a:gd name="T87" fmla="*/ 425 h 540"/>
              <a:gd name="T88" fmla="*/ 355 w 540"/>
              <a:gd name="T89" fmla="*/ 379 h 540"/>
              <a:gd name="T90" fmla="*/ 325 w 540"/>
              <a:gd name="T91" fmla="*/ 343 h 540"/>
              <a:gd name="T92" fmla="*/ 288 w 540"/>
              <a:gd name="T93" fmla="*/ 321 h 540"/>
              <a:gd name="T94" fmla="*/ 295 w 540"/>
              <a:gd name="T95" fmla="*/ 303 h 540"/>
              <a:gd name="T96" fmla="*/ 321 w 540"/>
              <a:gd name="T97" fmla="*/ 307 h 540"/>
              <a:gd name="T98" fmla="*/ 346 w 540"/>
              <a:gd name="T99" fmla="*/ 323 h 540"/>
              <a:gd name="T100" fmla="*/ 384 w 540"/>
              <a:gd name="T101" fmla="*/ 316 h 540"/>
              <a:gd name="T102" fmla="*/ 431 w 540"/>
              <a:gd name="T103" fmla="*/ 343 h 540"/>
              <a:gd name="T104" fmla="*/ 463 w 540"/>
              <a:gd name="T105" fmla="*/ 367 h 540"/>
              <a:gd name="T106" fmla="*/ 474 w 540"/>
              <a:gd name="T107" fmla="*/ 413 h 5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40" h="540">
                <a:moveTo>
                  <a:pt x="270" y="0"/>
                </a:moveTo>
                <a:cubicBezTo>
                  <a:pt x="121" y="0"/>
                  <a:pt x="0" y="121"/>
                  <a:pt x="0" y="270"/>
                </a:cubicBezTo>
                <a:cubicBezTo>
                  <a:pt x="0" y="419"/>
                  <a:pt x="121" y="540"/>
                  <a:pt x="270" y="540"/>
                </a:cubicBezTo>
                <a:cubicBezTo>
                  <a:pt x="419" y="540"/>
                  <a:pt x="540" y="419"/>
                  <a:pt x="540" y="270"/>
                </a:cubicBezTo>
                <a:cubicBezTo>
                  <a:pt x="540" y="121"/>
                  <a:pt x="419" y="0"/>
                  <a:pt x="270" y="0"/>
                </a:cubicBezTo>
                <a:close/>
                <a:moveTo>
                  <a:pt x="425" y="104"/>
                </a:moveTo>
                <a:cubicBezTo>
                  <a:pt x="427" y="104"/>
                  <a:pt x="428" y="105"/>
                  <a:pt x="430" y="105"/>
                </a:cubicBezTo>
                <a:cubicBezTo>
                  <a:pt x="436" y="106"/>
                  <a:pt x="439" y="106"/>
                  <a:pt x="445" y="106"/>
                </a:cubicBezTo>
                <a:cubicBezTo>
                  <a:pt x="448" y="106"/>
                  <a:pt x="452" y="106"/>
                  <a:pt x="454" y="107"/>
                </a:cubicBezTo>
                <a:cubicBezTo>
                  <a:pt x="457" y="109"/>
                  <a:pt x="457" y="114"/>
                  <a:pt x="457" y="117"/>
                </a:cubicBezTo>
                <a:cubicBezTo>
                  <a:pt x="456" y="121"/>
                  <a:pt x="453" y="125"/>
                  <a:pt x="453" y="129"/>
                </a:cubicBezTo>
                <a:cubicBezTo>
                  <a:pt x="452" y="134"/>
                  <a:pt x="453" y="136"/>
                  <a:pt x="456" y="140"/>
                </a:cubicBezTo>
                <a:cubicBezTo>
                  <a:pt x="457" y="142"/>
                  <a:pt x="458" y="145"/>
                  <a:pt x="459" y="146"/>
                </a:cubicBezTo>
                <a:cubicBezTo>
                  <a:pt x="461" y="148"/>
                  <a:pt x="462" y="149"/>
                  <a:pt x="463" y="151"/>
                </a:cubicBezTo>
                <a:cubicBezTo>
                  <a:pt x="465" y="154"/>
                  <a:pt x="468" y="156"/>
                  <a:pt x="467" y="160"/>
                </a:cubicBezTo>
                <a:cubicBezTo>
                  <a:pt x="464" y="167"/>
                  <a:pt x="458" y="166"/>
                  <a:pt x="453" y="169"/>
                </a:cubicBezTo>
                <a:cubicBezTo>
                  <a:pt x="450" y="171"/>
                  <a:pt x="449" y="173"/>
                  <a:pt x="446" y="174"/>
                </a:cubicBezTo>
                <a:cubicBezTo>
                  <a:pt x="442" y="175"/>
                  <a:pt x="437" y="175"/>
                  <a:pt x="432" y="175"/>
                </a:cubicBezTo>
                <a:cubicBezTo>
                  <a:pt x="429" y="175"/>
                  <a:pt x="421" y="175"/>
                  <a:pt x="419" y="172"/>
                </a:cubicBezTo>
                <a:cubicBezTo>
                  <a:pt x="418" y="170"/>
                  <a:pt x="419" y="169"/>
                  <a:pt x="419" y="168"/>
                </a:cubicBezTo>
                <a:cubicBezTo>
                  <a:pt x="419" y="166"/>
                  <a:pt x="419" y="162"/>
                  <a:pt x="419" y="160"/>
                </a:cubicBezTo>
                <a:cubicBezTo>
                  <a:pt x="417" y="159"/>
                  <a:pt x="410" y="159"/>
                  <a:pt x="409" y="159"/>
                </a:cubicBezTo>
                <a:cubicBezTo>
                  <a:pt x="404" y="158"/>
                  <a:pt x="399" y="155"/>
                  <a:pt x="394" y="157"/>
                </a:cubicBezTo>
                <a:cubicBezTo>
                  <a:pt x="391" y="158"/>
                  <a:pt x="392" y="158"/>
                  <a:pt x="390" y="161"/>
                </a:cubicBezTo>
                <a:cubicBezTo>
                  <a:pt x="388" y="164"/>
                  <a:pt x="385" y="164"/>
                  <a:pt x="381" y="165"/>
                </a:cubicBezTo>
                <a:cubicBezTo>
                  <a:pt x="379" y="165"/>
                  <a:pt x="374" y="165"/>
                  <a:pt x="372" y="164"/>
                </a:cubicBezTo>
                <a:cubicBezTo>
                  <a:pt x="372" y="163"/>
                  <a:pt x="371" y="161"/>
                  <a:pt x="369" y="160"/>
                </a:cubicBezTo>
                <a:cubicBezTo>
                  <a:pt x="369" y="160"/>
                  <a:pt x="368" y="159"/>
                  <a:pt x="367" y="159"/>
                </a:cubicBezTo>
                <a:cubicBezTo>
                  <a:pt x="365" y="157"/>
                  <a:pt x="365" y="155"/>
                  <a:pt x="365" y="152"/>
                </a:cubicBezTo>
                <a:cubicBezTo>
                  <a:pt x="365" y="149"/>
                  <a:pt x="365" y="142"/>
                  <a:pt x="370" y="143"/>
                </a:cubicBezTo>
                <a:cubicBezTo>
                  <a:pt x="370" y="133"/>
                  <a:pt x="382" y="134"/>
                  <a:pt x="390" y="134"/>
                </a:cubicBezTo>
                <a:cubicBezTo>
                  <a:pt x="395" y="134"/>
                  <a:pt x="400" y="133"/>
                  <a:pt x="406" y="132"/>
                </a:cubicBezTo>
                <a:cubicBezTo>
                  <a:pt x="411" y="130"/>
                  <a:pt x="410" y="129"/>
                  <a:pt x="410" y="125"/>
                </a:cubicBezTo>
                <a:cubicBezTo>
                  <a:pt x="410" y="121"/>
                  <a:pt x="408" y="115"/>
                  <a:pt x="410" y="111"/>
                </a:cubicBezTo>
                <a:cubicBezTo>
                  <a:pt x="411" y="109"/>
                  <a:pt x="413" y="108"/>
                  <a:pt x="415" y="107"/>
                </a:cubicBezTo>
                <a:cubicBezTo>
                  <a:pt x="418" y="105"/>
                  <a:pt x="421" y="103"/>
                  <a:pt x="425" y="104"/>
                </a:cubicBezTo>
                <a:close/>
                <a:moveTo>
                  <a:pt x="374" y="299"/>
                </a:moveTo>
                <a:cubicBezTo>
                  <a:pt x="372" y="301"/>
                  <a:pt x="365" y="300"/>
                  <a:pt x="362" y="300"/>
                </a:cubicBezTo>
                <a:cubicBezTo>
                  <a:pt x="359" y="300"/>
                  <a:pt x="356" y="300"/>
                  <a:pt x="354" y="300"/>
                </a:cubicBezTo>
                <a:cubicBezTo>
                  <a:pt x="347" y="299"/>
                  <a:pt x="341" y="293"/>
                  <a:pt x="338" y="287"/>
                </a:cubicBezTo>
                <a:cubicBezTo>
                  <a:pt x="337" y="285"/>
                  <a:pt x="338" y="285"/>
                  <a:pt x="335" y="285"/>
                </a:cubicBezTo>
                <a:cubicBezTo>
                  <a:pt x="332" y="284"/>
                  <a:pt x="328" y="285"/>
                  <a:pt x="325" y="285"/>
                </a:cubicBezTo>
                <a:cubicBezTo>
                  <a:pt x="320" y="285"/>
                  <a:pt x="313" y="286"/>
                  <a:pt x="310" y="282"/>
                </a:cubicBezTo>
                <a:cubicBezTo>
                  <a:pt x="308" y="278"/>
                  <a:pt x="306" y="275"/>
                  <a:pt x="308" y="271"/>
                </a:cubicBezTo>
                <a:cubicBezTo>
                  <a:pt x="308" y="268"/>
                  <a:pt x="312" y="264"/>
                  <a:pt x="315" y="263"/>
                </a:cubicBezTo>
                <a:cubicBezTo>
                  <a:pt x="317" y="262"/>
                  <a:pt x="324" y="262"/>
                  <a:pt x="326" y="263"/>
                </a:cubicBezTo>
                <a:cubicBezTo>
                  <a:pt x="330" y="264"/>
                  <a:pt x="331" y="269"/>
                  <a:pt x="333" y="271"/>
                </a:cubicBezTo>
                <a:cubicBezTo>
                  <a:pt x="335" y="273"/>
                  <a:pt x="337" y="273"/>
                  <a:pt x="339" y="274"/>
                </a:cubicBezTo>
                <a:cubicBezTo>
                  <a:pt x="339" y="278"/>
                  <a:pt x="342" y="281"/>
                  <a:pt x="345" y="282"/>
                </a:cubicBezTo>
                <a:cubicBezTo>
                  <a:pt x="347" y="283"/>
                  <a:pt x="351" y="282"/>
                  <a:pt x="353" y="282"/>
                </a:cubicBezTo>
                <a:cubicBezTo>
                  <a:pt x="357" y="282"/>
                  <a:pt x="361" y="282"/>
                  <a:pt x="364" y="282"/>
                </a:cubicBezTo>
                <a:cubicBezTo>
                  <a:pt x="370" y="282"/>
                  <a:pt x="376" y="280"/>
                  <a:pt x="377" y="287"/>
                </a:cubicBezTo>
                <a:cubicBezTo>
                  <a:pt x="377" y="290"/>
                  <a:pt x="377" y="297"/>
                  <a:pt x="374" y="299"/>
                </a:cubicBezTo>
                <a:close/>
                <a:moveTo>
                  <a:pt x="262" y="297"/>
                </a:moveTo>
                <a:cubicBezTo>
                  <a:pt x="258" y="297"/>
                  <a:pt x="249" y="296"/>
                  <a:pt x="246" y="293"/>
                </a:cubicBezTo>
                <a:cubicBezTo>
                  <a:pt x="245" y="292"/>
                  <a:pt x="246" y="292"/>
                  <a:pt x="245" y="290"/>
                </a:cubicBezTo>
                <a:cubicBezTo>
                  <a:pt x="245" y="285"/>
                  <a:pt x="244" y="279"/>
                  <a:pt x="240" y="276"/>
                </a:cubicBezTo>
                <a:cubicBezTo>
                  <a:pt x="238" y="275"/>
                  <a:pt x="237" y="274"/>
                  <a:pt x="235" y="273"/>
                </a:cubicBezTo>
                <a:cubicBezTo>
                  <a:pt x="233" y="272"/>
                  <a:pt x="232" y="272"/>
                  <a:pt x="231" y="269"/>
                </a:cubicBezTo>
                <a:cubicBezTo>
                  <a:pt x="230" y="263"/>
                  <a:pt x="235" y="255"/>
                  <a:pt x="226" y="252"/>
                </a:cubicBezTo>
                <a:cubicBezTo>
                  <a:pt x="222" y="251"/>
                  <a:pt x="220" y="251"/>
                  <a:pt x="217" y="247"/>
                </a:cubicBezTo>
                <a:cubicBezTo>
                  <a:pt x="216" y="246"/>
                  <a:pt x="215" y="244"/>
                  <a:pt x="215" y="243"/>
                </a:cubicBezTo>
                <a:cubicBezTo>
                  <a:pt x="214" y="240"/>
                  <a:pt x="217" y="238"/>
                  <a:pt x="217" y="236"/>
                </a:cubicBezTo>
                <a:cubicBezTo>
                  <a:pt x="219" y="230"/>
                  <a:pt x="213" y="231"/>
                  <a:pt x="209" y="230"/>
                </a:cubicBezTo>
                <a:cubicBezTo>
                  <a:pt x="204" y="229"/>
                  <a:pt x="201" y="227"/>
                  <a:pt x="196" y="228"/>
                </a:cubicBezTo>
                <a:cubicBezTo>
                  <a:pt x="192" y="228"/>
                  <a:pt x="188" y="229"/>
                  <a:pt x="184" y="230"/>
                </a:cubicBezTo>
                <a:cubicBezTo>
                  <a:pt x="180" y="231"/>
                  <a:pt x="175" y="232"/>
                  <a:pt x="171" y="232"/>
                </a:cubicBezTo>
                <a:cubicBezTo>
                  <a:pt x="164" y="232"/>
                  <a:pt x="157" y="228"/>
                  <a:pt x="154" y="221"/>
                </a:cubicBezTo>
                <a:cubicBezTo>
                  <a:pt x="152" y="218"/>
                  <a:pt x="151" y="213"/>
                  <a:pt x="150" y="210"/>
                </a:cubicBezTo>
                <a:cubicBezTo>
                  <a:pt x="150" y="208"/>
                  <a:pt x="151" y="206"/>
                  <a:pt x="151" y="205"/>
                </a:cubicBezTo>
                <a:cubicBezTo>
                  <a:pt x="150" y="201"/>
                  <a:pt x="149" y="198"/>
                  <a:pt x="148" y="195"/>
                </a:cubicBezTo>
                <a:cubicBezTo>
                  <a:pt x="146" y="191"/>
                  <a:pt x="144" y="183"/>
                  <a:pt x="146" y="179"/>
                </a:cubicBezTo>
                <a:cubicBezTo>
                  <a:pt x="147" y="177"/>
                  <a:pt x="150" y="176"/>
                  <a:pt x="151" y="173"/>
                </a:cubicBezTo>
                <a:cubicBezTo>
                  <a:pt x="152" y="169"/>
                  <a:pt x="156" y="165"/>
                  <a:pt x="158" y="161"/>
                </a:cubicBezTo>
                <a:cubicBezTo>
                  <a:pt x="160" y="154"/>
                  <a:pt x="151" y="157"/>
                  <a:pt x="147" y="157"/>
                </a:cubicBezTo>
                <a:cubicBezTo>
                  <a:pt x="142" y="157"/>
                  <a:pt x="137" y="157"/>
                  <a:pt x="133" y="156"/>
                </a:cubicBezTo>
                <a:cubicBezTo>
                  <a:pt x="131" y="155"/>
                  <a:pt x="128" y="155"/>
                  <a:pt x="126" y="154"/>
                </a:cubicBezTo>
                <a:cubicBezTo>
                  <a:pt x="125" y="154"/>
                  <a:pt x="125" y="152"/>
                  <a:pt x="124" y="151"/>
                </a:cubicBezTo>
                <a:cubicBezTo>
                  <a:pt x="123" y="150"/>
                  <a:pt x="123" y="150"/>
                  <a:pt x="121" y="149"/>
                </a:cubicBezTo>
                <a:cubicBezTo>
                  <a:pt x="116" y="146"/>
                  <a:pt x="109" y="141"/>
                  <a:pt x="109" y="134"/>
                </a:cubicBezTo>
                <a:cubicBezTo>
                  <a:pt x="108" y="129"/>
                  <a:pt x="108" y="123"/>
                  <a:pt x="110" y="118"/>
                </a:cubicBezTo>
                <a:cubicBezTo>
                  <a:pt x="111" y="113"/>
                  <a:pt x="111" y="108"/>
                  <a:pt x="111" y="103"/>
                </a:cubicBezTo>
                <a:cubicBezTo>
                  <a:pt x="111" y="100"/>
                  <a:pt x="110" y="99"/>
                  <a:pt x="110" y="96"/>
                </a:cubicBezTo>
                <a:cubicBezTo>
                  <a:pt x="109" y="94"/>
                  <a:pt x="110" y="91"/>
                  <a:pt x="110" y="88"/>
                </a:cubicBezTo>
                <a:cubicBezTo>
                  <a:pt x="110" y="85"/>
                  <a:pt x="109" y="81"/>
                  <a:pt x="110" y="78"/>
                </a:cubicBezTo>
                <a:cubicBezTo>
                  <a:pt x="111" y="75"/>
                  <a:pt x="114" y="72"/>
                  <a:pt x="116" y="70"/>
                </a:cubicBezTo>
                <a:cubicBezTo>
                  <a:pt x="119" y="68"/>
                  <a:pt x="121" y="66"/>
                  <a:pt x="125" y="65"/>
                </a:cubicBezTo>
                <a:cubicBezTo>
                  <a:pt x="128" y="64"/>
                  <a:pt x="130" y="65"/>
                  <a:pt x="133" y="65"/>
                </a:cubicBezTo>
                <a:cubicBezTo>
                  <a:pt x="139" y="64"/>
                  <a:pt x="144" y="60"/>
                  <a:pt x="149" y="57"/>
                </a:cubicBezTo>
                <a:cubicBezTo>
                  <a:pt x="153" y="54"/>
                  <a:pt x="156" y="49"/>
                  <a:pt x="162" y="49"/>
                </a:cubicBezTo>
                <a:cubicBezTo>
                  <a:pt x="164" y="49"/>
                  <a:pt x="167" y="49"/>
                  <a:pt x="170" y="49"/>
                </a:cubicBezTo>
                <a:cubicBezTo>
                  <a:pt x="177" y="49"/>
                  <a:pt x="186" y="51"/>
                  <a:pt x="192" y="49"/>
                </a:cubicBezTo>
                <a:cubicBezTo>
                  <a:pt x="197" y="47"/>
                  <a:pt x="198" y="44"/>
                  <a:pt x="202" y="47"/>
                </a:cubicBezTo>
                <a:cubicBezTo>
                  <a:pt x="205" y="50"/>
                  <a:pt x="206" y="51"/>
                  <a:pt x="210" y="51"/>
                </a:cubicBezTo>
                <a:cubicBezTo>
                  <a:pt x="219" y="51"/>
                  <a:pt x="221" y="44"/>
                  <a:pt x="227" y="39"/>
                </a:cubicBezTo>
                <a:cubicBezTo>
                  <a:pt x="231" y="36"/>
                  <a:pt x="233" y="36"/>
                  <a:pt x="238" y="35"/>
                </a:cubicBezTo>
                <a:cubicBezTo>
                  <a:pt x="242" y="34"/>
                  <a:pt x="246" y="29"/>
                  <a:pt x="249" y="29"/>
                </a:cubicBezTo>
                <a:cubicBezTo>
                  <a:pt x="253" y="29"/>
                  <a:pt x="256" y="32"/>
                  <a:pt x="259" y="34"/>
                </a:cubicBezTo>
                <a:cubicBezTo>
                  <a:pt x="263" y="37"/>
                  <a:pt x="266" y="37"/>
                  <a:pt x="271" y="37"/>
                </a:cubicBezTo>
                <a:cubicBezTo>
                  <a:pt x="274" y="37"/>
                  <a:pt x="276" y="37"/>
                  <a:pt x="279" y="36"/>
                </a:cubicBezTo>
                <a:cubicBezTo>
                  <a:pt x="283" y="36"/>
                  <a:pt x="283" y="35"/>
                  <a:pt x="285" y="33"/>
                </a:cubicBezTo>
                <a:cubicBezTo>
                  <a:pt x="290" y="28"/>
                  <a:pt x="296" y="27"/>
                  <a:pt x="302" y="27"/>
                </a:cubicBezTo>
                <a:cubicBezTo>
                  <a:pt x="305" y="26"/>
                  <a:pt x="310" y="26"/>
                  <a:pt x="312" y="28"/>
                </a:cubicBezTo>
                <a:cubicBezTo>
                  <a:pt x="316" y="29"/>
                  <a:pt x="317" y="32"/>
                  <a:pt x="321" y="33"/>
                </a:cubicBezTo>
                <a:cubicBezTo>
                  <a:pt x="324" y="33"/>
                  <a:pt x="327" y="33"/>
                  <a:pt x="330" y="32"/>
                </a:cubicBezTo>
                <a:cubicBezTo>
                  <a:pt x="335" y="30"/>
                  <a:pt x="338" y="25"/>
                  <a:pt x="343" y="25"/>
                </a:cubicBezTo>
                <a:cubicBezTo>
                  <a:pt x="347" y="25"/>
                  <a:pt x="351" y="24"/>
                  <a:pt x="355" y="24"/>
                </a:cubicBezTo>
                <a:cubicBezTo>
                  <a:pt x="360" y="24"/>
                  <a:pt x="361" y="26"/>
                  <a:pt x="364" y="29"/>
                </a:cubicBezTo>
                <a:cubicBezTo>
                  <a:pt x="367" y="31"/>
                  <a:pt x="367" y="33"/>
                  <a:pt x="369" y="35"/>
                </a:cubicBezTo>
                <a:cubicBezTo>
                  <a:pt x="371" y="36"/>
                  <a:pt x="371" y="39"/>
                  <a:pt x="373" y="40"/>
                </a:cubicBezTo>
                <a:cubicBezTo>
                  <a:pt x="375" y="41"/>
                  <a:pt x="377" y="40"/>
                  <a:pt x="379" y="41"/>
                </a:cubicBezTo>
                <a:cubicBezTo>
                  <a:pt x="381" y="42"/>
                  <a:pt x="384" y="44"/>
                  <a:pt x="386" y="44"/>
                </a:cubicBezTo>
                <a:cubicBezTo>
                  <a:pt x="386" y="44"/>
                  <a:pt x="386" y="43"/>
                  <a:pt x="386" y="43"/>
                </a:cubicBezTo>
                <a:cubicBezTo>
                  <a:pt x="390" y="42"/>
                  <a:pt x="393" y="46"/>
                  <a:pt x="396" y="48"/>
                </a:cubicBezTo>
                <a:cubicBezTo>
                  <a:pt x="398" y="50"/>
                  <a:pt x="400" y="51"/>
                  <a:pt x="402" y="52"/>
                </a:cubicBezTo>
                <a:cubicBezTo>
                  <a:pt x="402" y="53"/>
                  <a:pt x="403" y="53"/>
                  <a:pt x="404" y="54"/>
                </a:cubicBezTo>
                <a:cubicBezTo>
                  <a:pt x="405" y="54"/>
                  <a:pt x="407" y="54"/>
                  <a:pt x="408" y="55"/>
                </a:cubicBezTo>
                <a:cubicBezTo>
                  <a:pt x="411" y="56"/>
                  <a:pt x="412" y="59"/>
                  <a:pt x="412" y="61"/>
                </a:cubicBezTo>
                <a:cubicBezTo>
                  <a:pt x="413" y="68"/>
                  <a:pt x="412" y="73"/>
                  <a:pt x="406" y="76"/>
                </a:cubicBezTo>
                <a:cubicBezTo>
                  <a:pt x="402" y="77"/>
                  <a:pt x="397" y="75"/>
                  <a:pt x="393" y="75"/>
                </a:cubicBezTo>
                <a:cubicBezTo>
                  <a:pt x="392" y="75"/>
                  <a:pt x="387" y="73"/>
                  <a:pt x="386" y="74"/>
                </a:cubicBezTo>
                <a:cubicBezTo>
                  <a:pt x="385" y="82"/>
                  <a:pt x="379" y="80"/>
                  <a:pt x="372" y="80"/>
                </a:cubicBezTo>
                <a:cubicBezTo>
                  <a:pt x="368" y="80"/>
                  <a:pt x="365" y="78"/>
                  <a:pt x="360" y="78"/>
                </a:cubicBezTo>
                <a:cubicBezTo>
                  <a:pt x="358" y="78"/>
                  <a:pt x="354" y="78"/>
                  <a:pt x="352" y="80"/>
                </a:cubicBezTo>
                <a:cubicBezTo>
                  <a:pt x="351" y="82"/>
                  <a:pt x="351" y="87"/>
                  <a:pt x="352" y="89"/>
                </a:cubicBezTo>
                <a:cubicBezTo>
                  <a:pt x="353" y="97"/>
                  <a:pt x="358" y="101"/>
                  <a:pt x="363" y="106"/>
                </a:cubicBezTo>
                <a:cubicBezTo>
                  <a:pt x="366" y="109"/>
                  <a:pt x="367" y="116"/>
                  <a:pt x="363" y="119"/>
                </a:cubicBezTo>
                <a:cubicBezTo>
                  <a:pt x="360" y="120"/>
                  <a:pt x="357" y="121"/>
                  <a:pt x="354" y="121"/>
                </a:cubicBezTo>
                <a:cubicBezTo>
                  <a:pt x="351" y="122"/>
                  <a:pt x="349" y="123"/>
                  <a:pt x="347" y="124"/>
                </a:cubicBezTo>
                <a:cubicBezTo>
                  <a:pt x="342" y="125"/>
                  <a:pt x="339" y="120"/>
                  <a:pt x="336" y="118"/>
                </a:cubicBezTo>
                <a:cubicBezTo>
                  <a:pt x="332" y="115"/>
                  <a:pt x="327" y="113"/>
                  <a:pt x="323" y="113"/>
                </a:cubicBezTo>
                <a:cubicBezTo>
                  <a:pt x="320" y="112"/>
                  <a:pt x="312" y="111"/>
                  <a:pt x="310" y="113"/>
                </a:cubicBezTo>
                <a:cubicBezTo>
                  <a:pt x="308" y="115"/>
                  <a:pt x="310" y="116"/>
                  <a:pt x="309" y="118"/>
                </a:cubicBezTo>
                <a:cubicBezTo>
                  <a:pt x="306" y="122"/>
                  <a:pt x="297" y="119"/>
                  <a:pt x="295" y="124"/>
                </a:cubicBezTo>
                <a:cubicBezTo>
                  <a:pt x="294" y="126"/>
                  <a:pt x="294" y="131"/>
                  <a:pt x="296" y="133"/>
                </a:cubicBezTo>
                <a:cubicBezTo>
                  <a:pt x="297" y="134"/>
                  <a:pt x="298" y="134"/>
                  <a:pt x="298" y="135"/>
                </a:cubicBezTo>
                <a:cubicBezTo>
                  <a:pt x="299" y="136"/>
                  <a:pt x="299" y="138"/>
                  <a:pt x="299" y="139"/>
                </a:cubicBezTo>
                <a:cubicBezTo>
                  <a:pt x="296" y="142"/>
                  <a:pt x="290" y="142"/>
                  <a:pt x="287" y="143"/>
                </a:cubicBezTo>
                <a:cubicBezTo>
                  <a:pt x="282" y="144"/>
                  <a:pt x="277" y="146"/>
                  <a:pt x="272" y="147"/>
                </a:cubicBezTo>
                <a:cubicBezTo>
                  <a:pt x="268" y="156"/>
                  <a:pt x="274" y="167"/>
                  <a:pt x="269" y="175"/>
                </a:cubicBezTo>
                <a:cubicBezTo>
                  <a:pt x="264" y="183"/>
                  <a:pt x="254" y="180"/>
                  <a:pt x="248" y="186"/>
                </a:cubicBezTo>
                <a:cubicBezTo>
                  <a:pt x="244" y="189"/>
                  <a:pt x="243" y="194"/>
                  <a:pt x="243" y="199"/>
                </a:cubicBezTo>
                <a:cubicBezTo>
                  <a:pt x="243" y="203"/>
                  <a:pt x="243" y="206"/>
                  <a:pt x="244" y="210"/>
                </a:cubicBezTo>
                <a:cubicBezTo>
                  <a:pt x="246" y="214"/>
                  <a:pt x="245" y="218"/>
                  <a:pt x="245" y="222"/>
                </a:cubicBezTo>
                <a:cubicBezTo>
                  <a:pt x="245" y="227"/>
                  <a:pt x="246" y="232"/>
                  <a:pt x="245" y="238"/>
                </a:cubicBezTo>
                <a:cubicBezTo>
                  <a:pt x="245" y="240"/>
                  <a:pt x="245" y="241"/>
                  <a:pt x="246" y="243"/>
                </a:cubicBezTo>
                <a:cubicBezTo>
                  <a:pt x="249" y="247"/>
                  <a:pt x="255" y="250"/>
                  <a:pt x="259" y="251"/>
                </a:cubicBezTo>
                <a:cubicBezTo>
                  <a:pt x="262" y="252"/>
                  <a:pt x="269" y="255"/>
                  <a:pt x="270" y="258"/>
                </a:cubicBezTo>
                <a:cubicBezTo>
                  <a:pt x="271" y="260"/>
                  <a:pt x="271" y="264"/>
                  <a:pt x="271" y="266"/>
                </a:cubicBezTo>
                <a:cubicBezTo>
                  <a:pt x="271" y="273"/>
                  <a:pt x="276" y="277"/>
                  <a:pt x="282" y="281"/>
                </a:cubicBezTo>
                <a:cubicBezTo>
                  <a:pt x="285" y="282"/>
                  <a:pt x="288" y="284"/>
                  <a:pt x="289" y="287"/>
                </a:cubicBezTo>
                <a:cubicBezTo>
                  <a:pt x="289" y="289"/>
                  <a:pt x="289" y="292"/>
                  <a:pt x="288" y="294"/>
                </a:cubicBezTo>
                <a:cubicBezTo>
                  <a:pt x="286" y="296"/>
                  <a:pt x="277" y="297"/>
                  <a:pt x="274" y="297"/>
                </a:cubicBezTo>
                <a:cubicBezTo>
                  <a:pt x="270" y="298"/>
                  <a:pt x="266" y="297"/>
                  <a:pt x="262" y="297"/>
                </a:cubicBezTo>
                <a:close/>
                <a:moveTo>
                  <a:pt x="474" y="413"/>
                </a:moveTo>
                <a:cubicBezTo>
                  <a:pt x="472" y="418"/>
                  <a:pt x="468" y="419"/>
                  <a:pt x="465" y="423"/>
                </a:cubicBezTo>
                <a:cubicBezTo>
                  <a:pt x="461" y="428"/>
                  <a:pt x="459" y="434"/>
                  <a:pt x="452" y="436"/>
                </a:cubicBezTo>
                <a:cubicBezTo>
                  <a:pt x="448" y="436"/>
                  <a:pt x="448" y="436"/>
                  <a:pt x="447" y="440"/>
                </a:cubicBezTo>
                <a:cubicBezTo>
                  <a:pt x="445" y="445"/>
                  <a:pt x="443" y="449"/>
                  <a:pt x="441" y="454"/>
                </a:cubicBezTo>
                <a:cubicBezTo>
                  <a:pt x="438" y="459"/>
                  <a:pt x="437" y="465"/>
                  <a:pt x="435" y="470"/>
                </a:cubicBezTo>
                <a:cubicBezTo>
                  <a:pt x="434" y="473"/>
                  <a:pt x="435" y="472"/>
                  <a:pt x="432" y="473"/>
                </a:cubicBezTo>
                <a:cubicBezTo>
                  <a:pt x="429" y="473"/>
                  <a:pt x="426" y="473"/>
                  <a:pt x="423" y="475"/>
                </a:cubicBezTo>
                <a:cubicBezTo>
                  <a:pt x="421" y="475"/>
                  <a:pt x="419" y="476"/>
                  <a:pt x="416" y="477"/>
                </a:cubicBezTo>
                <a:cubicBezTo>
                  <a:pt x="412" y="478"/>
                  <a:pt x="407" y="479"/>
                  <a:pt x="403" y="479"/>
                </a:cubicBezTo>
                <a:cubicBezTo>
                  <a:pt x="402" y="479"/>
                  <a:pt x="401" y="479"/>
                  <a:pt x="400" y="480"/>
                </a:cubicBezTo>
                <a:cubicBezTo>
                  <a:pt x="399" y="481"/>
                  <a:pt x="400" y="482"/>
                  <a:pt x="399" y="484"/>
                </a:cubicBezTo>
                <a:cubicBezTo>
                  <a:pt x="399" y="487"/>
                  <a:pt x="399" y="492"/>
                  <a:pt x="395" y="493"/>
                </a:cubicBezTo>
                <a:cubicBezTo>
                  <a:pt x="394" y="494"/>
                  <a:pt x="390" y="494"/>
                  <a:pt x="388" y="493"/>
                </a:cubicBezTo>
                <a:cubicBezTo>
                  <a:pt x="384" y="493"/>
                  <a:pt x="381" y="493"/>
                  <a:pt x="379" y="489"/>
                </a:cubicBezTo>
                <a:cubicBezTo>
                  <a:pt x="378" y="485"/>
                  <a:pt x="376" y="481"/>
                  <a:pt x="375" y="477"/>
                </a:cubicBezTo>
                <a:cubicBezTo>
                  <a:pt x="374" y="474"/>
                  <a:pt x="375" y="472"/>
                  <a:pt x="374" y="469"/>
                </a:cubicBezTo>
                <a:cubicBezTo>
                  <a:pt x="374" y="465"/>
                  <a:pt x="372" y="461"/>
                  <a:pt x="368" y="457"/>
                </a:cubicBezTo>
                <a:cubicBezTo>
                  <a:pt x="362" y="451"/>
                  <a:pt x="352" y="455"/>
                  <a:pt x="347" y="448"/>
                </a:cubicBezTo>
                <a:cubicBezTo>
                  <a:pt x="344" y="445"/>
                  <a:pt x="342" y="439"/>
                  <a:pt x="344" y="435"/>
                </a:cubicBezTo>
                <a:cubicBezTo>
                  <a:pt x="345" y="433"/>
                  <a:pt x="348" y="433"/>
                  <a:pt x="349" y="431"/>
                </a:cubicBezTo>
                <a:cubicBezTo>
                  <a:pt x="350" y="430"/>
                  <a:pt x="351" y="427"/>
                  <a:pt x="351" y="425"/>
                </a:cubicBezTo>
                <a:cubicBezTo>
                  <a:pt x="352" y="423"/>
                  <a:pt x="355" y="419"/>
                  <a:pt x="354" y="417"/>
                </a:cubicBezTo>
                <a:cubicBezTo>
                  <a:pt x="353" y="412"/>
                  <a:pt x="347" y="410"/>
                  <a:pt x="347" y="406"/>
                </a:cubicBezTo>
                <a:cubicBezTo>
                  <a:pt x="345" y="399"/>
                  <a:pt x="349" y="396"/>
                  <a:pt x="353" y="392"/>
                </a:cubicBezTo>
                <a:cubicBezTo>
                  <a:pt x="356" y="389"/>
                  <a:pt x="357" y="383"/>
                  <a:pt x="355" y="379"/>
                </a:cubicBezTo>
                <a:cubicBezTo>
                  <a:pt x="354" y="375"/>
                  <a:pt x="351" y="373"/>
                  <a:pt x="348" y="371"/>
                </a:cubicBezTo>
                <a:cubicBezTo>
                  <a:pt x="347" y="369"/>
                  <a:pt x="347" y="369"/>
                  <a:pt x="346" y="367"/>
                </a:cubicBezTo>
                <a:cubicBezTo>
                  <a:pt x="342" y="363"/>
                  <a:pt x="339" y="360"/>
                  <a:pt x="335" y="357"/>
                </a:cubicBezTo>
                <a:cubicBezTo>
                  <a:pt x="331" y="353"/>
                  <a:pt x="328" y="348"/>
                  <a:pt x="325" y="343"/>
                </a:cubicBezTo>
                <a:cubicBezTo>
                  <a:pt x="324" y="340"/>
                  <a:pt x="322" y="337"/>
                  <a:pt x="321" y="334"/>
                </a:cubicBezTo>
                <a:cubicBezTo>
                  <a:pt x="319" y="329"/>
                  <a:pt x="319" y="324"/>
                  <a:pt x="317" y="320"/>
                </a:cubicBezTo>
                <a:cubicBezTo>
                  <a:pt x="314" y="317"/>
                  <a:pt x="311" y="317"/>
                  <a:pt x="307" y="317"/>
                </a:cubicBezTo>
                <a:cubicBezTo>
                  <a:pt x="300" y="317"/>
                  <a:pt x="296" y="322"/>
                  <a:pt x="288" y="321"/>
                </a:cubicBezTo>
                <a:cubicBezTo>
                  <a:pt x="284" y="320"/>
                  <a:pt x="279" y="318"/>
                  <a:pt x="278" y="314"/>
                </a:cubicBezTo>
                <a:cubicBezTo>
                  <a:pt x="278" y="312"/>
                  <a:pt x="279" y="309"/>
                  <a:pt x="281" y="308"/>
                </a:cubicBezTo>
                <a:cubicBezTo>
                  <a:pt x="282" y="307"/>
                  <a:pt x="284" y="307"/>
                  <a:pt x="285" y="307"/>
                </a:cubicBezTo>
                <a:cubicBezTo>
                  <a:pt x="288" y="305"/>
                  <a:pt x="291" y="304"/>
                  <a:pt x="295" y="303"/>
                </a:cubicBezTo>
                <a:cubicBezTo>
                  <a:pt x="298" y="303"/>
                  <a:pt x="301" y="304"/>
                  <a:pt x="305" y="304"/>
                </a:cubicBezTo>
                <a:cubicBezTo>
                  <a:pt x="303" y="299"/>
                  <a:pt x="309" y="301"/>
                  <a:pt x="310" y="302"/>
                </a:cubicBezTo>
                <a:cubicBezTo>
                  <a:pt x="312" y="303"/>
                  <a:pt x="313" y="305"/>
                  <a:pt x="315" y="306"/>
                </a:cubicBezTo>
                <a:cubicBezTo>
                  <a:pt x="316" y="307"/>
                  <a:pt x="319" y="307"/>
                  <a:pt x="321" y="307"/>
                </a:cubicBezTo>
                <a:cubicBezTo>
                  <a:pt x="324" y="308"/>
                  <a:pt x="326" y="309"/>
                  <a:pt x="329" y="310"/>
                </a:cubicBezTo>
                <a:cubicBezTo>
                  <a:pt x="332" y="311"/>
                  <a:pt x="333" y="311"/>
                  <a:pt x="335" y="312"/>
                </a:cubicBezTo>
                <a:cubicBezTo>
                  <a:pt x="337" y="314"/>
                  <a:pt x="340" y="315"/>
                  <a:pt x="341" y="316"/>
                </a:cubicBezTo>
                <a:cubicBezTo>
                  <a:pt x="343" y="318"/>
                  <a:pt x="343" y="322"/>
                  <a:pt x="346" y="323"/>
                </a:cubicBezTo>
                <a:cubicBezTo>
                  <a:pt x="348" y="324"/>
                  <a:pt x="349" y="324"/>
                  <a:pt x="351" y="324"/>
                </a:cubicBezTo>
                <a:cubicBezTo>
                  <a:pt x="356" y="325"/>
                  <a:pt x="362" y="331"/>
                  <a:pt x="367" y="329"/>
                </a:cubicBezTo>
                <a:cubicBezTo>
                  <a:pt x="372" y="326"/>
                  <a:pt x="372" y="317"/>
                  <a:pt x="377" y="316"/>
                </a:cubicBezTo>
                <a:cubicBezTo>
                  <a:pt x="378" y="316"/>
                  <a:pt x="384" y="316"/>
                  <a:pt x="384" y="316"/>
                </a:cubicBezTo>
                <a:cubicBezTo>
                  <a:pt x="387" y="316"/>
                  <a:pt x="390" y="317"/>
                  <a:pt x="392" y="318"/>
                </a:cubicBezTo>
                <a:cubicBezTo>
                  <a:pt x="400" y="322"/>
                  <a:pt x="402" y="329"/>
                  <a:pt x="406" y="335"/>
                </a:cubicBezTo>
                <a:cubicBezTo>
                  <a:pt x="409" y="338"/>
                  <a:pt x="412" y="342"/>
                  <a:pt x="416" y="343"/>
                </a:cubicBezTo>
                <a:cubicBezTo>
                  <a:pt x="421" y="344"/>
                  <a:pt x="426" y="343"/>
                  <a:pt x="431" y="343"/>
                </a:cubicBezTo>
                <a:cubicBezTo>
                  <a:pt x="434" y="343"/>
                  <a:pt x="441" y="341"/>
                  <a:pt x="444" y="344"/>
                </a:cubicBezTo>
                <a:cubicBezTo>
                  <a:pt x="446" y="345"/>
                  <a:pt x="446" y="348"/>
                  <a:pt x="447" y="350"/>
                </a:cubicBezTo>
                <a:cubicBezTo>
                  <a:pt x="449" y="352"/>
                  <a:pt x="450" y="354"/>
                  <a:pt x="452" y="357"/>
                </a:cubicBezTo>
                <a:cubicBezTo>
                  <a:pt x="454" y="361"/>
                  <a:pt x="458" y="365"/>
                  <a:pt x="463" y="367"/>
                </a:cubicBezTo>
                <a:cubicBezTo>
                  <a:pt x="468" y="368"/>
                  <a:pt x="473" y="366"/>
                  <a:pt x="477" y="367"/>
                </a:cubicBezTo>
                <a:cubicBezTo>
                  <a:pt x="480" y="367"/>
                  <a:pt x="485" y="368"/>
                  <a:pt x="486" y="371"/>
                </a:cubicBezTo>
                <a:cubicBezTo>
                  <a:pt x="488" y="373"/>
                  <a:pt x="487" y="379"/>
                  <a:pt x="487" y="382"/>
                </a:cubicBezTo>
                <a:cubicBezTo>
                  <a:pt x="487" y="393"/>
                  <a:pt x="479" y="403"/>
                  <a:pt x="474" y="413"/>
                </a:cubicBezTo>
                <a:close/>
              </a:path>
            </a:pathLst>
          </a:custGeom>
          <a:solidFill>
            <a:srgbClr val="00B0F0"/>
          </a:solidFill>
          <a:ln>
            <a:noFill/>
          </a:ln>
        </p:spPr>
        <p:txBody>
          <a:bodyPr vert="horz" wrap="square" lIns="91440" tIns="45720" rIns="91440" bIns="45720" numCol="1" anchor="t" anchorCtr="0" compatLnSpc="1">
            <a:prstTxWarp prst="textNoShape">
              <a:avLst/>
            </a:prstTxWarp>
          </a:bodyPr>
          <a:lstStyle/>
          <a:p>
            <a:endParaRPr lang="en-US"/>
          </a:p>
        </p:txBody>
      </p:sp>
      <p:sp>
        <p:nvSpPr>
          <p:cNvPr id="1269" name="Freeform 1371">
            <a:extLst>
              <a:ext uri="{FF2B5EF4-FFF2-40B4-BE49-F238E27FC236}">
                <a16:creationId xmlns:a16="http://schemas.microsoft.com/office/drawing/2014/main" id="{E5CD652B-529E-650A-FE40-AB6382E8D73B}"/>
              </a:ext>
            </a:extLst>
          </p:cNvPr>
          <p:cNvSpPr>
            <a:spLocks/>
          </p:cNvSpPr>
          <p:nvPr/>
        </p:nvSpPr>
        <p:spPr bwMode="auto">
          <a:xfrm>
            <a:off x="6403211" y="3351416"/>
            <a:ext cx="1277934" cy="1501405"/>
          </a:xfrm>
          <a:custGeom>
            <a:avLst/>
            <a:gdLst>
              <a:gd name="T0" fmla="*/ 1060 w 1060"/>
              <a:gd name="T1" fmla="*/ 0 h 987"/>
              <a:gd name="T2" fmla="*/ 386 w 1060"/>
              <a:gd name="T3" fmla="*/ 0 h 987"/>
              <a:gd name="T4" fmla="*/ 0 w 1060"/>
              <a:gd name="T5" fmla="*/ 987 h 987"/>
            </a:gdLst>
            <a:ahLst/>
            <a:cxnLst>
              <a:cxn ang="0">
                <a:pos x="T0" y="T1"/>
              </a:cxn>
              <a:cxn ang="0">
                <a:pos x="T2" y="T3"/>
              </a:cxn>
              <a:cxn ang="0">
                <a:pos x="T4" y="T5"/>
              </a:cxn>
            </a:cxnLst>
            <a:rect l="0" t="0" r="r" b="b"/>
            <a:pathLst>
              <a:path w="1060" h="987">
                <a:moveTo>
                  <a:pt x="1060" y="0"/>
                </a:moveTo>
                <a:lnTo>
                  <a:pt x="386" y="0"/>
                </a:lnTo>
                <a:lnTo>
                  <a:pt x="0" y="987"/>
                </a:lnTo>
              </a:path>
            </a:pathLst>
          </a:custGeom>
          <a:noFill/>
          <a:ln w="14288" cap="flat">
            <a:solidFill>
              <a:schemeClr val="accent2"/>
            </a:solidFill>
            <a:prstDash val="solid"/>
            <a:miter lim="800000"/>
            <a:headEnd/>
            <a:tailEnd type="oval"/>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1271" name="Freeform 1270">
            <a:extLst>
              <a:ext uri="{FF2B5EF4-FFF2-40B4-BE49-F238E27FC236}">
                <a16:creationId xmlns:a16="http://schemas.microsoft.com/office/drawing/2014/main" id="{2BD7D63B-4AB6-556C-C39B-A88DE171EB28}"/>
              </a:ext>
            </a:extLst>
          </p:cNvPr>
          <p:cNvSpPr>
            <a:spLocks noChangeAspect="1"/>
          </p:cNvSpPr>
          <p:nvPr/>
        </p:nvSpPr>
        <p:spPr bwMode="auto">
          <a:xfrm flipH="1">
            <a:off x="7710771" y="3099216"/>
            <a:ext cx="576410" cy="504400"/>
          </a:xfrm>
          <a:custGeom>
            <a:avLst/>
            <a:gdLst>
              <a:gd name="T0" fmla="*/ 1489 w 2041"/>
              <a:gd name="T1" fmla="*/ 0 h 1783"/>
              <a:gd name="T2" fmla="*/ 552 w 2041"/>
              <a:gd name="T3" fmla="*/ 0 h 1783"/>
              <a:gd name="T4" fmla="*/ 483 w 2041"/>
              <a:gd name="T5" fmla="*/ 40 h 1783"/>
              <a:gd name="T6" fmla="*/ 14 w 2041"/>
              <a:gd name="T7" fmla="*/ 852 h 1783"/>
              <a:gd name="T8" fmla="*/ 14 w 2041"/>
              <a:gd name="T9" fmla="*/ 932 h 1783"/>
              <a:gd name="T10" fmla="*/ 483 w 2041"/>
              <a:gd name="T11" fmla="*/ 1743 h 1783"/>
              <a:gd name="T12" fmla="*/ 552 w 2041"/>
              <a:gd name="T13" fmla="*/ 1783 h 1783"/>
              <a:gd name="T14" fmla="*/ 1489 w 2041"/>
              <a:gd name="T15" fmla="*/ 1783 h 1783"/>
              <a:gd name="T16" fmla="*/ 1558 w 2041"/>
              <a:gd name="T17" fmla="*/ 1743 h 1783"/>
              <a:gd name="T18" fmla="*/ 2027 w 2041"/>
              <a:gd name="T19" fmla="*/ 932 h 1783"/>
              <a:gd name="T20" fmla="*/ 2027 w 2041"/>
              <a:gd name="T21" fmla="*/ 852 h 1783"/>
              <a:gd name="T22" fmla="*/ 1558 w 2041"/>
              <a:gd name="T23" fmla="*/ 40 h 1783"/>
              <a:gd name="T24" fmla="*/ 1489 w 2041"/>
              <a:gd name="T25" fmla="*/ 0 h 17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41" h="1783">
                <a:moveTo>
                  <a:pt x="1489" y="0"/>
                </a:moveTo>
                <a:cubicBezTo>
                  <a:pt x="552" y="0"/>
                  <a:pt x="552" y="0"/>
                  <a:pt x="552" y="0"/>
                </a:cubicBezTo>
                <a:cubicBezTo>
                  <a:pt x="523" y="0"/>
                  <a:pt x="497" y="15"/>
                  <a:pt x="483" y="40"/>
                </a:cubicBezTo>
                <a:cubicBezTo>
                  <a:pt x="14" y="852"/>
                  <a:pt x="14" y="852"/>
                  <a:pt x="14" y="852"/>
                </a:cubicBezTo>
                <a:cubicBezTo>
                  <a:pt x="0" y="876"/>
                  <a:pt x="0" y="907"/>
                  <a:pt x="14" y="932"/>
                </a:cubicBezTo>
                <a:cubicBezTo>
                  <a:pt x="483" y="1743"/>
                  <a:pt x="483" y="1743"/>
                  <a:pt x="483" y="1743"/>
                </a:cubicBezTo>
                <a:cubicBezTo>
                  <a:pt x="497" y="1768"/>
                  <a:pt x="523" y="1783"/>
                  <a:pt x="552" y="1783"/>
                </a:cubicBezTo>
                <a:cubicBezTo>
                  <a:pt x="1489" y="1783"/>
                  <a:pt x="1489" y="1783"/>
                  <a:pt x="1489" y="1783"/>
                </a:cubicBezTo>
                <a:cubicBezTo>
                  <a:pt x="1518" y="1783"/>
                  <a:pt x="1544" y="1768"/>
                  <a:pt x="1558" y="1743"/>
                </a:cubicBezTo>
                <a:cubicBezTo>
                  <a:pt x="2027" y="932"/>
                  <a:pt x="2027" y="932"/>
                  <a:pt x="2027" y="932"/>
                </a:cubicBezTo>
                <a:cubicBezTo>
                  <a:pt x="2041" y="907"/>
                  <a:pt x="2041" y="876"/>
                  <a:pt x="2027" y="852"/>
                </a:cubicBezTo>
                <a:cubicBezTo>
                  <a:pt x="1558" y="40"/>
                  <a:pt x="1558" y="40"/>
                  <a:pt x="1558" y="40"/>
                </a:cubicBezTo>
                <a:cubicBezTo>
                  <a:pt x="1544" y="15"/>
                  <a:pt x="1518" y="0"/>
                  <a:pt x="1489" y="0"/>
                </a:cubicBezTo>
                <a:close/>
              </a:path>
            </a:pathLst>
          </a:custGeom>
          <a:solidFill>
            <a:schemeClr val="accent2">
              <a:lumMod val="75000"/>
            </a:schemeClr>
          </a:solidFill>
          <a:ln>
            <a:noFill/>
          </a:ln>
          <a:effectLst/>
        </p:spPr>
        <p:txBody>
          <a:bodyPr vert="horz" wrap="square" lIns="91440" tIns="45720" rIns="91440" bIns="45720" numCol="1" anchor="t" anchorCtr="0" compatLnSpc="1">
            <a:prstTxWarp prst="textNoShape">
              <a:avLst/>
            </a:prstTxWarp>
          </a:bodyPr>
          <a:lstStyle/>
          <a:p>
            <a:endParaRPr lang="en-US"/>
          </a:p>
        </p:txBody>
      </p:sp>
      <p:sp>
        <p:nvSpPr>
          <p:cNvPr id="1273" name="Rectangle 1272">
            <a:extLst>
              <a:ext uri="{FF2B5EF4-FFF2-40B4-BE49-F238E27FC236}">
                <a16:creationId xmlns:a16="http://schemas.microsoft.com/office/drawing/2014/main" id="{88F650F0-1082-0CD8-7D4F-C56253B4BDD0}"/>
              </a:ext>
            </a:extLst>
          </p:cNvPr>
          <p:cNvSpPr/>
          <p:nvPr/>
        </p:nvSpPr>
        <p:spPr>
          <a:xfrm>
            <a:off x="7011074" y="3074417"/>
            <a:ext cx="803425" cy="276999"/>
          </a:xfrm>
          <a:prstGeom prst="rect">
            <a:avLst/>
          </a:prstGeom>
        </p:spPr>
        <p:txBody>
          <a:bodyPr wrap="none">
            <a:spAutoFit/>
          </a:bodyPr>
          <a:lstStyle/>
          <a:p>
            <a:r>
              <a:rPr lang="en-US" sz="1200" dirty="0">
                <a:solidFill>
                  <a:schemeClr val="tx1">
                    <a:lumMod val="65000"/>
                    <a:lumOff val="35000"/>
                  </a:schemeClr>
                </a:solidFill>
                <a:latin typeface="Lato" panose="020F0502020204030203" pitchFamily="34" charset="0"/>
                <a:ea typeface="Lato" panose="020F0502020204030203" pitchFamily="34" charset="0"/>
                <a:cs typeface="Lato" panose="020F0502020204030203" pitchFamily="34" charset="0"/>
              </a:rPr>
              <a:t>TAIWAN</a:t>
            </a:r>
            <a:endParaRPr lang="en-US" sz="1200" dirty="0">
              <a:solidFill>
                <a:schemeClr val="tx1">
                  <a:lumMod val="65000"/>
                  <a:lumOff val="35000"/>
                </a:schemeClr>
              </a:solidFill>
              <a:latin typeface="Lato Light" panose="020F0502020204030203" pitchFamily="34" charset="0"/>
              <a:ea typeface="Lato Light" panose="020F0502020204030203" pitchFamily="34" charset="0"/>
              <a:cs typeface="Lato Light" panose="020F0502020204030203" pitchFamily="34" charset="0"/>
            </a:endParaRPr>
          </a:p>
        </p:txBody>
      </p:sp>
      <p:sp>
        <p:nvSpPr>
          <p:cNvPr id="1274" name="Freeform 1273">
            <a:extLst>
              <a:ext uri="{FF2B5EF4-FFF2-40B4-BE49-F238E27FC236}">
                <a16:creationId xmlns:a16="http://schemas.microsoft.com/office/drawing/2014/main" id="{8EBD497C-B0AC-C880-7266-1E8937811716}"/>
              </a:ext>
            </a:extLst>
          </p:cNvPr>
          <p:cNvSpPr>
            <a:spLocks noEditPoints="1"/>
          </p:cNvSpPr>
          <p:nvPr/>
        </p:nvSpPr>
        <p:spPr bwMode="auto">
          <a:xfrm>
            <a:off x="7808845" y="3139857"/>
            <a:ext cx="380262" cy="381428"/>
          </a:xfrm>
          <a:custGeom>
            <a:avLst/>
            <a:gdLst>
              <a:gd name="T0" fmla="*/ 540 w 540"/>
              <a:gd name="T1" fmla="*/ 270 h 540"/>
              <a:gd name="T2" fmla="*/ 445 w 540"/>
              <a:gd name="T3" fmla="*/ 106 h 540"/>
              <a:gd name="T4" fmla="*/ 456 w 540"/>
              <a:gd name="T5" fmla="*/ 140 h 540"/>
              <a:gd name="T6" fmla="*/ 453 w 540"/>
              <a:gd name="T7" fmla="*/ 169 h 540"/>
              <a:gd name="T8" fmla="*/ 419 w 540"/>
              <a:gd name="T9" fmla="*/ 168 h 540"/>
              <a:gd name="T10" fmla="*/ 390 w 540"/>
              <a:gd name="T11" fmla="*/ 161 h 540"/>
              <a:gd name="T12" fmla="*/ 367 w 540"/>
              <a:gd name="T13" fmla="*/ 159 h 540"/>
              <a:gd name="T14" fmla="*/ 406 w 540"/>
              <a:gd name="T15" fmla="*/ 132 h 540"/>
              <a:gd name="T16" fmla="*/ 425 w 540"/>
              <a:gd name="T17" fmla="*/ 104 h 540"/>
              <a:gd name="T18" fmla="*/ 338 w 540"/>
              <a:gd name="T19" fmla="*/ 287 h 540"/>
              <a:gd name="T20" fmla="*/ 308 w 540"/>
              <a:gd name="T21" fmla="*/ 271 h 540"/>
              <a:gd name="T22" fmla="*/ 339 w 540"/>
              <a:gd name="T23" fmla="*/ 274 h 540"/>
              <a:gd name="T24" fmla="*/ 377 w 540"/>
              <a:gd name="T25" fmla="*/ 287 h 540"/>
              <a:gd name="T26" fmla="*/ 245 w 540"/>
              <a:gd name="T27" fmla="*/ 290 h 540"/>
              <a:gd name="T28" fmla="*/ 226 w 540"/>
              <a:gd name="T29" fmla="*/ 252 h 540"/>
              <a:gd name="T30" fmla="*/ 209 w 540"/>
              <a:gd name="T31" fmla="*/ 230 h 540"/>
              <a:gd name="T32" fmla="*/ 154 w 540"/>
              <a:gd name="T33" fmla="*/ 221 h 540"/>
              <a:gd name="T34" fmla="*/ 146 w 540"/>
              <a:gd name="T35" fmla="*/ 179 h 540"/>
              <a:gd name="T36" fmla="*/ 133 w 540"/>
              <a:gd name="T37" fmla="*/ 156 h 540"/>
              <a:gd name="T38" fmla="*/ 109 w 540"/>
              <a:gd name="T39" fmla="*/ 134 h 540"/>
              <a:gd name="T40" fmla="*/ 110 w 540"/>
              <a:gd name="T41" fmla="*/ 88 h 540"/>
              <a:gd name="T42" fmla="*/ 133 w 540"/>
              <a:gd name="T43" fmla="*/ 65 h 540"/>
              <a:gd name="T44" fmla="*/ 192 w 540"/>
              <a:gd name="T45" fmla="*/ 49 h 540"/>
              <a:gd name="T46" fmla="*/ 238 w 540"/>
              <a:gd name="T47" fmla="*/ 35 h 540"/>
              <a:gd name="T48" fmla="*/ 279 w 540"/>
              <a:gd name="T49" fmla="*/ 36 h 540"/>
              <a:gd name="T50" fmla="*/ 321 w 540"/>
              <a:gd name="T51" fmla="*/ 33 h 540"/>
              <a:gd name="T52" fmla="*/ 364 w 540"/>
              <a:gd name="T53" fmla="*/ 29 h 540"/>
              <a:gd name="T54" fmla="*/ 386 w 540"/>
              <a:gd name="T55" fmla="*/ 44 h 540"/>
              <a:gd name="T56" fmla="*/ 404 w 540"/>
              <a:gd name="T57" fmla="*/ 54 h 540"/>
              <a:gd name="T58" fmla="*/ 393 w 540"/>
              <a:gd name="T59" fmla="*/ 75 h 540"/>
              <a:gd name="T60" fmla="*/ 352 w 540"/>
              <a:gd name="T61" fmla="*/ 80 h 540"/>
              <a:gd name="T62" fmla="*/ 354 w 540"/>
              <a:gd name="T63" fmla="*/ 121 h 540"/>
              <a:gd name="T64" fmla="*/ 310 w 540"/>
              <a:gd name="T65" fmla="*/ 113 h 540"/>
              <a:gd name="T66" fmla="*/ 298 w 540"/>
              <a:gd name="T67" fmla="*/ 135 h 540"/>
              <a:gd name="T68" fmla="*/ 269 w 540"/>
              <a:gd name="T69" fmla="*/ 175 h 540"/>
              <a:gd name="T70" fmla="*/ 245 w 540"/>
              <a:gd name="T71" fmla="*/ 222 h 540"/>
              <a:gd name="T72" fmla="*/ 270 w 540"/>
              <a:gd name="T73" fmla="*/ 258 h 540"/>
              <a:gd name="T74" fmla="*/ 288 w 540"/>
              <a:gd name="T75" fmla="*/ 294 h 540"/>
              <a:gd name="T76" fmla="*/ 465 w 540"/>
              <a:gd name="T77" fmla="*/ 423 h 540"/>
              <a:gd name="T78" fmla="*/ 435 w 540"/>
              <a:gd name="T79" fmla="*/ 470 h 540"/>
              <a:gd name="T80" fmla="*/ 403 w 540"/>
              <a:gd name="T81" fmla="*/ 479 h 540"/>
              <a:gd name="T82" fmla="*/ 388 w 540"/>
              <a:gd name="T83" fmla="*/ 493 h 540"/>
              <a:gd name="T84" fmla="*/ 368 w 540"/>
              <a:gd name="T85" fmla="*/ 457 h 540"/>
              <a:gd name="T86" fmla="*/ 351 w 540"/>
              <a:gd name="T87" fmla="*/ 425 h 540"/>
              <a:gd name="T88" fmla="*/ 355 w 540"/>
              <a:gd name="T89" fmla="*/ 379 h 540"/>
              <a:gd name="T90" fmla="*/ 325 w 540"/>
              <a:gd name="T91" fmla="*/ 343 h 540"/>
              <a:gd name="T92" fmla="*/ 288 w 540"/>
              <a:gd name="T93" fmla="*/ 321 h 540"/>
              <a:gd name="T94" fmla="*/ 295 w 540"/>
              <a:gd name="T95" fmla="*/ 303 h 540"/>
              <a:gd name="T96" fmla="*/ 321 w 540"/>
              <a:gd name="T97" fmla="*/ 307 h 540"/>
              <a:gd name="T98" fmla="*/ 346 w 540"/>
              <a:gd name="T99" fmla="*/ 323 h 540"/>
              <a:gd name="T100" fmla="*/ 384 w 540"/>
              <a:gd name="T101" fmla="*/ 316 h 540"/>
              <a:gd name="T102" fmla="*/ 431 w 540"/>
              <a:gd name="T103" fmla="*/ 343 h 540"/>
              <a:gd name="T104" fmla="*/ 463 w 540"/>
              <a:gd name="T105" fmla="*/ 367 h 540"/>
              <a:gd name="T106" fmla="*/ 474 w 540"/>
              <a:gd name="T107" fmla="*/ 413 h 5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40" h="540">
                <a:moveTo>
                  <a:pt x="270" y="0"/>
                </a:moveTo>
                <a:cubicBezTo>
                  <a:pt x="121" y="0"/>
                  <a:pt x="0" y="121"/>
                  <a:pt x="0" y="270"/>
                </a:cubicBezTo>
                <a:cubicBezTo>
                  <a:pt x="0" y="419"/>
                  <a:pt x="121" y="540"/>
                  <a:pt x="270" y="540"/>
                </a:cubicBezTo>
                <a:cubicBezTo>
                  <a:pt x="419" y="540"/>
                  <a:pt x="540" y="419"/>
                  <a:pt x="540" y="270"/>
                </a:cubicBezTo>
                <a:cubicBezTo>
                  <a:pt x="540" y="121"/>
                  <a:pt x="419" y="0"/>
                  <a:pt x="270" y="0"/>
                </a:cubicBezTo>
                <a:close/>
                <a:moveTo>
                  <a:pt x="425" y="104"/>
                </a:moveTo>
                <a:cubicBezTo>
                  <a:pt x="427" y="104"/>
                  <a:pt x="428" y="105"/>
                  <a:pt x="430" y="105"/>
                </a:cubicBezTo>
                <a:cubicBezTo>
                  <a:pt x="436" y="106"/>
                  <a:pt x="439" y="106"/>
                  <a:pt x="445" y="106"/>
                </a:cubicBezTo>
                <a:cubicBezTo>
                  <a:pt x="448" y="106"/>
                  <a:pt x="452" y="106"/>
                  <a:pt x="454" y="107"/>
                </a:cubicBezTo>
                <a:cubicBezTo>
                  <a:pt x="457" y="109"/>
                  <a:pt x="457" y="114"/>
                  <a:pt x="457" y="117"/>
                </a:cubicBezTo>
                <a:cubicBezTo>
                  <a:pt x="456" y="121"/>
                  <a:pt x="453" y="125"/>
                  <a:pt x="453" y="129"/>
                </a:cubicBezTo>
                <a:cubicBezTo>
                  <a:pt x="452" y="134"/>
                  <a:pt x="453" y="136"/>
                  <a:pt x="456" y="140"/>
                </a:cubicBezTo>
                <a:cubicBezTo>
                  <a:pt x="457" y="142"/>
                  <a:pt x="458" y="145"/>
                  <a:pt x="459" y="146"/>
                </a:cubicBezTo>
                <a:cubicBezTo>
                  <a:pt x="461" y="148"/>
                  <a:pt x="462" y="149"/>
                  <a:pt x="463" y="151"/>
                </a:cubicBezTo>
                <a:cubicBezTo>
                  <a:pt x="465" y="154"/>
                  <a:pt x="468" y="156"/>
                  <a:pt x="467" y="160"/>
                </a:cubicBezTo>
                <a:cubicBezTo>
                  <a:pt x="464" y="167"/>
                  <a:pt x="458" y="166"/>
                  <a:pt x="453" y="169"/>
                </a:cubicBezTo>
                <a:cubicBezTo>
                  <a:pt x="450" y="171"/>
                  <a:pt x="449" y="173"/>
                  <a:pt x="446" y="174"/>
                </a:cubicBezTo>
                <a:cubicBezTo>
                  <a:pt x="442" y="175"/>
                  <a:pt x="437" y="175"/>
                  <a:pt x="432" y="175"/>
                </a:cubicBezTo>
                <a:cubicBezTo>
                  <a:pt x="429" y="175"/>
                  <a:pt x="421" y="175"/>
                  <a:pt x="419" y="172"/>
                </a:cubicBezTo>
                <a:cubicBezTo>
                  <a:pt x="418" y="170"/>
                  <a:pt x="419" y="169"/>
                  <a:pt x="419" y="168"/>
                </a:cubicBezTo>
                <a:cubicBezTo>
                  <a:pt x="419" y="166"/>
                  <a:pt x="419" y="162"/>
                  <a:pt x="419" y="160"/>
                </a:cubicBezTo>
                <a:cubicBezTo>
                  <a:pt x="417" y="159"/>
                  <a:pt x="410" y="159"/>
                  <a:pt x="409" y="159"/>
                </a:cubicBezTo>
                <a:cubicBezTo>
                  <a:pt x="404" y="158"/>
                  <a:pt x="399" y="155"/>
                  <a:pt x="394" y="157"/>
                </a:cubicBezTo>
                <a:cubicBezTo>
                  <a:pt x="391" y="158"/>
                  <a:pt x="392" y="158"/>
                  <a:pt x="390" y="161"/>
                </a:cubicBezTo>
                <a:cubicBezTo>
                  <a:pt x="388" y="164"/>
                  <a:pt x="385" y="164"/>
                  <a:pt x="381" y="165"/>
                </a:cubicBezTo>
                <a:cubicBezTo>
                  <a:pt x="379" y="165"/>
                  <a:pt x="374" y="165"/>
                  <a:pt x="372" y="164"/>
                </a:cubicBezTo>
                <a:cubicBezTo>
                  <a:pt x="372" y="163"/>
                  <a:pt x="371" y="161"/>
                  <a:pt x="369" y="160"/>
                </a:cubicBezTo>
                <a:cubicBezTo>
                  <a:pt x="369" y="160"/>
                  <a:pt x="368" y="159"/>
                  <a:pt x="367" y="159"/>
                </a:cubicBezTo>
                <a:cubicBezTo>
                  <a:pt x="365" y="157"/>
                  <a:pt x="365" y="155"/>
                  <a:pt x="365" y="152"/>
                </a:cubicBezTo>
                <a:cubicBezTo>
                  <a:pt x="365" y="149"/>
                  <a:pt x="365" y="142"/>
                  <a:pt x="370" y="143"/>
                </a:cubicBezTo>
                <a:cubicBezTo>
                  <a:pt x="370" y="133"/>
                  <a:pt x="382" y="134"/>
                  <a:pt x="390" y="134"/>
                </a:cubicBezTo>
                <a:cubicBezTo>
                  <a:pt x="395" y="134"/>
                  <a:pt x="400" y="133"/>
                  <a:pt x="406" y="132"/>
                </a:cubicBezTo>
                <a:cubicBezTo>
                  <a:pt x="411" y="130"/>
                  <a:pt x="410" y="129"/>
                  <a:pt x="410" y="125"/>
                </a:cubicBezTo>
                <a:cubicBezTo>
                  <a:pt x="410" y="121"/>
                  <a:pt x="408" y="115"/>
                  <a:pt x="410" y="111"/>
                </a:cubicBezTo>
                <a:cubicBezTo>
                  <a:pt x="411" y="109"/>
                  <a:pt x="413" y="108"/>
                  <a:pt x="415" y="107"/>
                </a:cubicBezTo>
                <a:cubicBezTo>
                  <a:pt x="418" y="105"/>
                  <a:pt x="421" y="103"/>
                  <a:pt x="425" y="104"/>
                </a:cubicBezTo>
                <a:close/>
                <a:moveTo>
                  <a:pt x="374" y="299"/>
                </a:moveTo>
                <a:cubicBezTo>
                  <a:pt x="372" y="301"/>
                  <a:pt x="365" y="300"/>
                  <a:pt x="362" y="300"/>
                </a:cubicBezTo>
                <a:cubicBezTo>
                  <a:pt x="359" y="300"/>
                  <a:pt x="356" y="300"/>
                  <a:pt x="354" y="300"/>
                </a:cubicBezTo>
                <a:cubicBezTo>
                  <a:pt x="347" y="299"/>
                  <a:pt x="341" y="293"/>
                  <a:pt x="338" y="287"/>
                </a:cubicBezTo>
                <a:cubicBezTo>
                  <a:pt x="337" y="285"/>
                  <a:pt x="338" y="285"/>
                  <a:pt x="335" y="285"/>
                </a:cubicBezTo>
                <a:cubicBezTo>
                  <a:pt x="332" y="284"/>
                  <a:pt x="328" y="285"/>
                  <a:pt x="325" y="285"/>
                </a:cubicBezTo>
                <a:cubicBezTo>
                  <a:pt x="320" y="285"/>
                  <a:pt x="313" y="286"/>
                  <a:pt x="310" y="282"/>
                </a:cubicBezTo>
                <a:cubicBezTo>
                  <a:pt x="308" y="278"/>
                  <a:pt x="306" y="275"/>
                  <a:pt x="308" y="271"/>
                </a:cubicBezTo>
                <a:cubicBezTo>
                  <a:pt x="308" y="268"/>
                  <a:pt x="312" y="264"/>
                  <a:pt x="315" y="263"/>
                </a:cubicBezTo>
                <a:cubicBezTo>
                  <a:pt x="317" y="262"/>
                  <a:pt x="324" y="262"/>
                  <a:pt x="326" y="263"/>
                </a:cubicBezTo>
                <a:cubicBezTo>
                  <a:pt x="330" y="264"/>
                  <a:pt x="331" y="269"/>
                  <a:pt x="333" y="271"/>
                </a:cubicBezTo>
                <a:cubicBezTo>
                  <a:pt x="335" y="273"/>
                  <a:pt x="337" y="273"/>
                  <a:pt x="339" y="274"/>
                </a:cubicBezTo>
                <a:cubicBezTo>
                  <a:pt x="339" y="278"/>
                  <a:pt x="342" y="281"/>
                  <a:pt x="345" y="282"/>
                </a:cubicBezTo>
                <a:cubicBezTo>
                  <a:pt x="347" y="283"/>
                  <a:pt x="351" y="282"/>
                  <a:pt x="353" y="282"/>
                </a:cubicBezTo>
                <a:cubicBezTo>
                  <a:pt x="357" y="282"/>
                  <a:pt x="361" y="282"/>
                  <a:pt x="364" y="282"/>
                </a:cubicBezTo>
                <a:cubicBezTo>
                  <a:pt x="370" y="282"/>
                  <a:pt x="376" y="280"/>
                  <a:pt x="377" y="287"/>
                </a:cubicBezTo>
                <a:cubicBezTo>
                  <a:pt x="377" y="290"/>
                  <a:pt x="377" y="297"/>
                  <a:pt x="374" y="299"/>
                </a:cubicBezTo>
                <a:close/>
                <a:moveTo>
                  <a:pt x="262" y="297"/>
                </a:moveTo>
                <a:cubicBezTo>
                  <a:pt x="258" y="297"/>
                  <a:pt x="249" y="296"/>
                  <a:pt x="246" y="293"/>
                </a:cubicBezTo>
                <a:cubicBezTo>
                  <a:pt x="245" y="292"/>
                  <a:pt x="246" y="292"/>
                  <a:pt x="245" y="290"/>
                </a:cubicBezTo>
                <a:cubicBezTo>
                  <a:pt x="245" y="285"/>
                  <a:pt x="244" y="279"/>
                  <a:pt x="240" y="276"/>
                </a:cubicBezTo>
                <a:cubicBezTo>
                  <a:pt x="238" y="275"/>
                  <a:pt x="237" y="274"/>
                  <a:pt x="235" y="273"/>
                </a:cubicBezTo>
                <a:cubicBezTo>
                  <a:pt x="233" y="272"/>
                  <a:pt x="232" y="272"/>
                  <a:pt x="231" y="269"/>
                </a:cubicBezTo>
                <a:cubicBezTo>
                  <a:pt x="230" y="263"/>
                  <a:pt x="235" y="255"/>
                  <a:pt x="226" y="252"/>
                </a:cubicBezTo>
                <a:cubicBezTo>
                  <a:pt x="222" y="251"/>
                  <a:pt x="220" y="251"/>
                  <a:pt x="217" y="247"/>
                </a:cubicBezTo>
                <a:cubicBezTo>
                  <a:pt x="216" y="246"/>
                  <a:pt x="215" y="244"/>
                  <a:pt x="215" y="243"/>
                </a:cubicBezTo>
                <a:cubicBezTo>
                  <a:pt x="214" y="240"/>
                  <a:pt x="217" y="238"/>
                  <a:pt x="217" y="236"/>
                </a:cubicBezTo>
                <a:cubicBezTo>
                  <a:pt x="219" y="230"/>
                  <a:pt x="213" y="231"/>
                  <a:pt x="209" y="230"/>
                </a:cubicBezTo>
                <a:cubicBezTo>
                  <a:pt x="204" y="229"/>
                  <a:pt x="201" y="227"/>
                  <a:pt x="196" y="228"/>
                </a:cubicBezTo>
                <a:cubicBezTo>
                  <a:pt x="192" y="228"/>
                  <a:pt x="188" y="229"/>
                  <a:pt x="184" y="230"/>
                </a:cubicBezTo>
                <a:cubicBezTo>
                  <a:pt x="180" y="231"/>
                  <a:pt x="175" y="232"/>
                  <a:pt x="171" y="232"/>
                </a:cubicBezTo>
                <a:cubicBezTo>
                  <a:pt x="164" y="232"/>
                  <a:pt x="157" y="228"/>
                  <a:pt x="154" y="221"/>
                </a:cubicBezTo>
                <a:cubicBezTo>
                  <a:pt x="152" y="218"/>
                  <a:pt x="151" y="213"/>
                  <a:pt x="150" y="210"/>
                </a:cubicBezTo>
                <a:cubicBezTo>
                  <a:pt x="150" y="208"/>
                  <a:pt x="151" y="206"/>
                  <a:pt x="151" y="205"/>
                </a:cubicBezTo>
                <a:cubicBezTo>
                  <a:pt x="150" y="201"/>
                  <a:pt x="149" y="198"/>
                  <a:pt x="148" y="195"/>
                </a:cubicBezTo>
                <a:cubicBezTo>
                  <a:pt x="146" y="191"/>
                  <a:pt x="144" y="183"/>
                  <a:pt x="146" y="179"/>
                </a:cubicBezTo>
                <a:cubicBezTo>
                  <a:pt x="147" y="177"/>
                  <a:pt x="150" y="176"/>
                  <a:pt x="151" y="173"/>
                </a:cubicBezTo>
                <a:cubicBezTo>
                  <a:pt x="152" y="169"/>
                  <a:pt x="156" y="165"/>
                  <a:pt x="158" y="161"/>
                </a:cubicBezTo>
                <a:cubicBezTo>
                  <a:pt x="160" y="154"/>
                  <a:pt x="151" y="157"/>
                  <a:pt x="147" y="157"/>
                </a:cubicBezTo>
                <a:cubicBezTo>
                  <a:pt x="142" y="157"/>
                  <a:pt x="137" y="157"/>
                  <a:pt x="133" y="156"/>
                </a:cubicBezTo>
                <a:cubicBezTo>
                  <a:pt x="131" y="155"/>
                  <a:pt x="128" y="155"/>
                  <a:pt x="126" y="154"/>
                </a:cubicBezTo>
                <a:cubicBezTo>
                  <a:pt x="125" y="154"/>
                  <a:pt x="125" y="152"/>
                  <a:pt x="124" y="151"/>
                </a:cubicBezTo>
                <a:cubicBezTo>
                  <a:pt x="123" y="150"/>
                  <a:pt x="123" y="150"/>
                  <a:pt x="121" y="149"/>
                </a:cubicBezTo>
                <a:cubicBezTo>
                  <a:pt x="116" y="146"/>
                  <a:pt x="109" y="141"/>
                  <a:pt x="109" y="134"/>
                </a:cubicBezTo>
                <a:cubicBezTo>
                  <a:pt x="108" y="129"/>
                  <a:pt x="108" y="123"/>
                  <a:pt x="110" y="118"/>
                </a:cubicBezTo>
                <a:cubicBezTo>
                  <a:pt x="111" y="113"/>
                  <a:pt x="111" y="108"/>
                  <a:pt x="111" y="103"/>
                </a:cubicBezTo>
                <a:cubicBezTo>
                  <a:pt x="111" y="100"/>
                  <a:pt x="110" y="99"/>
                  <a:pt x="110" y="96"/>
                </a:cubicBezTo>
                <a:cubicBezTo>
                  <a:pt x="109" y="94"/>
                  <a:pt x="110" y="91"/>
                  <a:pt x="110" y="88"/>
                </a:cubicBezTo>
                <a:cubicBezTo>
                  <a:pt x="110" y="85"/>
                  <a:pt x="109" y="81"/>
                  <a:pt x="110" y="78"/>
                </a:cubicBezTo>
                <a:cubicBezTo>
                  <a:pt x="111" y="75"/>
                  <a:pt x="114" y="72"/>
                  <a:pt x="116" y="70"/>
                </a:cubicBezTo>
                <a:cubicBezTo>
                  <a:pt x="119" y="68"/>
                  <a:pt x="121" y="66"/>
                  <a:pt x="125" y="65"/>
                </a:cubicBezTo>
                <a:cubicBezTo>
                  <a:pt x="128" y="64"/>
                  <a:pt x="130" y="65"/>
                  <a:pt x="133" y="65"/>
                </a:cubicBezTo>
                <a:cubicBezTo>
                  <a:pt x="139" y="64"/>
                  <a:pt x="144" y="60"/>
                  <a:pt x="149" y="57"/>
                </a:cubicBezTo>
                <a:cubicBezTo>
                  <a:pt x="153" y="54"/>
                  <a:pt x="156" y="49"/>
                  <a:pt x="162" y="49"/>
                </a:cubicBezTo>
                <a:cubicBezTo>
                  <a:pt x="164" y="49"/>
                  <a:pt x="167" y="49"/>
                  <a:pt x="170" y="49"/>
                </a:cubicBezTo>
                <a:cubicBezTo>
                  <a:pt x="177" y="49"/>
                  <a:pt x="186" y="51"/>
                  <a:pt x="192" y="49"/>
                </a:cubicBezTo>
                <a:cubicBezTo>
                  <a:pt x="197" y="47"/>
                  <a:pt x="198" y="44"/>
                  <a:pt x="202" y="47"/>
                </a:cubicBezTo>
                <a:cubicBezTo>
                  <a:pt x="205" y="50"/>
                  <a:pt x="206" y="51"/>
                  <a:pt x="210" y="51"/>
                </a:cubicBezTo>
                <a:cubicBezTo>
                  <a:pt x="219" y="51"/>
                  <a:pt x="221" y="44"/>
                  <a:pt x="227" y="39"/>
                </a:cubicBezTo>
                <a:cubicBezTo>
                  <a:pt x="231" y="36"/>
                  <a:pt x="233" y="36"/>
                  <a:pt x="238" y="35"/>
                </a:cubicBezTo>
                <a:cubicBezTo>
                  <a:pt x="242" y="34"/>
                  <a:pt x="246" y="29"/>
                  <a:pt x="249" y="29"/>
                </a:cubicBezTo>
                <a:cubicBezTo>
                  <a:pt x="253" y="29"/>
                  <a:pt x="256" y="32"/>
                  <a:pt x="259" y="34"/>
                </a:cubicBezTo>
                <a:cubicBezTo>
                  <a:pt x="263" y="37"/>
                  <a:pt x="266" y="37"/>
                  <a:pt x="271" y="37"/>
                </a:cubicBezTo>
                <a:cubicBezTo>
                  <a:pt x="274" y="37"/>
                  <a:pt x="276" y="37"/>
                  <a:pt x="279" y="36"/>
                </a:cubicBezTo>
                <a:cubicBezTo>
                  <a:pt x="283" y="36"/>
                  <a:pt x="283" y="35"/>
                  <a:pt x="285" y="33"/>
                </a:cubicBezTo>
                <a:cubicBezTo>
                  <a:pt x="290" y="28"/>
                  <a:pt x="296" y="27"/>
                  <a:pt x="302" y="27"/>
                </a:cubicBezTo>
                <a:cubicBezTo>
                  <a:pt x="305" y="26"/>
                  <a:pt x="310" y="26"/>
                  <a:pt x="312" y="28"/>
                </a:cubicBezTo>
                <a:cubicBezTo>
                  <a:pt x="316" y="29"/>
                  <a:pt x="317" y="32"/>
                  <a:pt x="321" y="33"/>
                </a:cubicBezTo>
                <a:cubicBezTo>
                  <a:pt x="324" y="33"/>
                  <a:pt x="327" y="33"/>
                  <a:pt x="330" y="32"/>
                </a:cubicBezTo>
                <a:cubicBezTo>
                  <a:pt x="335" y="30"/>
                  <a:pt x="338" y="25"/>
                  <a:pt x="343" y="25"/>
                </a:cubicBezTo>
                <a:cubicBezTo>
                  <a:pt x="347" y="25"/>
                  <a:pt x="351" y="24"/>
                  <a:pt x="355" y="24"/>
                </a:cubicBezTo>
                <a:cubicBezTo>
                  <a:pt x="360" y="24"/>
                  <a:pt x="361" y="26"/>
                  <a:pt x="364" y="29"/>
                </a:cubicBezTo>
                <a:cubicBezTo>
                  <a:pt x="367" y="31"/>
                  <a:pt x="367" y="33"/>
                  <a:pt x="369" y="35"/>
                </a:cubicBezTo>
                <a:cubicBezTo>
                  <a:pt x="371" y="36"/>
                  <a:pt x="371" y="39"/>
                  <a:pt x="373" y="40"/>
                </a:cubicBezTo>
                <a:cubicBezTo>
                  <a:pt x="375" y="41"/>
                  <a:pt x="377" y="40"/>
                  <a:pt x="379" y="41"/>
                </a:cubicBezTo>
                <a:cubicBezTo>
                  <a:pt x="381" y="42"/>
                  <a:pt x="384" y="44"/>
                  <a:pt x="386" y="44"/>
                </a:cubicBezTo>
                <a:cubicBezTo>
                  <a:pt x="386" y="44"/>
                  <a:pt x="386" y="43"/>
                  <a:pt x="386" y="43"/>
                </a:cubicBezTo>
                <a:cubicBezTo>
                  <a:pt x="390" y="42"/>
                  <a:pt x="393" y="46"/>
                  <a:pt x="396" y="48"/>
                </a:cubicBezTo>
                <a:cubicBezTo>
                  <a:pt x="398" y="50"/>
                  <a:pt x="400" y="51"/>
                  <a:pt x="402" y="52"/>
                </a:cubicBezTo>
                <a:cubicBezTo>
                  <a:pt x="402" y="53"/>
                  <a:pt x="403" y="53"/>
                  <a:pt x="404" y="54"/>
                </a:cubicBezTo>
                <a:cubicBezTo>
                  <a:pt x="405" y="54"/>
                  <a:pt x="407" y="54"/>
                  <a:pt x="408" y="55"/>
                </a:cubicBezTo>
                <a:cubicBezTo>
                  <a:pt x="411" y="56"/>
                  <a:pt x="412" y="59"/>
                  <a:pt x="412" y="61"/>
                </a:cubicBezTo>
                <a:cubicBezTo>
                  <a:pt x="413" y="68"/>
                  <a:pt x="412" y="73"/>
                  <a:pt x="406" y="76"/>
                </a:cubicBezTo>
                <a:cubicBezTo>
                  <a:pt x="402" y="77"/>
                  <a:pt x="397" y="75"/>
                  <a:pt x="393" y="75"/>
                </a:cubicBezTo>
                <a:cubicBezTo>
                  <a:pt x="392" y="75"/>
                  <a:pt x="387" y="73"/>
                  <a:pt x="386" y="74"/>
                </a:cubicBezTo>
                <a:cubicBezTo>
                  <a:pt x="385" y="82"/>
                  <a:pt x="379" y="80"/>
                  <a:pt x="372" y="80"/>
                </a:cubicBezTo>
                <a:cubicBezTo>
                  <a:pt x="368" y="80"/>
                  <a:pt x="365" y="78"/>
                  <a:pt x="360" y="78"/>
                </a:cubicBezTo>
                <a:cubicBezTo>
                  <a:pt x="358" y="78"/>
                  <a:pt x="354" y="78"/>
                  <a:pt x="352" y="80"/>
                </a:cubicBezTo>
                <a:cubicBezTo>
                  <a:pt x="351" y="82"/>
                  <a:pt x="351" y="87"/>
                  <a:pt x="352" y="89"/>
                </a:cubicBezTo>
                <a:cubicBezTo>
                  <a:pt x="353" y="97"/>
                  <a:pt x="358" y="101"/>
                  <a:pt x="363" y="106"/>
                </a:cubicBezTo>
                <a:cubicBezTo>
                  <a:pt x="366" y="109"/>
                  <a:pt x="367" y="116"/>
                  <a:pt x="363" y="119"/>
                </a:cubicBezTo>
                <a:cubicBezTo>
                  <a:pt x="360" y="120"/>
                  <a:pt x="357" y="121"/>
                  <a:pt x="354" y="121"/>
                </a:cubicBezTo>
                <a:cubicBezTo>
                  <a:pt x="351" y="122"/>
                  <a:pt x="349" y="123"/>
                  <a:pt x="347" y="124"/>
                </a:cubicBezTo>
                <a:cubicBezTo>
                  <a:pt x="342" y="125"/>
                  <a:pt x="339" y="120"/>
                  <a:pt x="336" y="118"/>
                </a:cubicBezTo>
                <a:cubicBezTo>
                  <a:pt x="332" y="115"/>
                  <a:pt x="327" y="113"/>
                  <a:pt x="323" y="113"/>
                </a:cubicBezTo>
                <a:cubicBezTo>
                  <a:pt x="320" y="112"/>
                  <a:pt x="312" y="111"/>
                  <a:pt x="310" y="113"/>
                </a:cubicBezTo>
                <a:cubicBezTo>
                  <a:pt x="308" y="115"/>
                  <a:pt x="310" y="116"/>
                  <a:pt x="309" y="118"/>
                </a:cubicBezTo>
                <a:cubicBezTo>
                  <a:pt x="306" y="122"/>
                  <a:pt x="297" y="119"/>
                  <a:pt x="295" y="124"/>
                </a:cubicBezTo>
                <a:cubicBezTo>
                  <a:pt x="294" y="126"/>
                  <a:pt x="294" y="131"/>
                  <a:pt x="296" y="133"/>
                </a:cubicBezTo>
                <a:cubicBezTo>
                  <a:pt x="297" y="134"/>
                  <a:pt x="298" y="134"/>
                  <a:pt x="298" y="135"/>
                </a:cubicBezTo>
                <a:cubicBezTo>
                  <a:pt x="299" y="136"/>
                  <a:pt x="299" y="138"/>
                  <a:pt x="299" y="139"/>
                </a:cubicBezTo>
                <a:cubicBezTo>
                  <a:pt x="296" y="142"/>
                  <a:pt x="290" y="142"/>
                  <a:pt x="287" y="143"/>
                </a:cubicBezTo>
                <a:cubicBezTo>
                  <a:pt x="282" y="144"/>
                  <a:pt x="277" y="146"/>
                  <a:pt x="272" y="147"/>
                </a:cubicBezTo>
                <a:cubicBezTo>
                  <a:pt x="268" y="156"/>
                  <a:pt x="274" y="167"/>
                  <a:pt x="269" y="175"/>
                </a:cubicBezTo>
                <a:cubicBezTo>
                  <a:pt x="264" y="183"/>
                  <a:pt x="254" y="180"/>
                  <a:pt x="248" y="186"/>
                </a:cubicBezTo>
                <a:cubicBezTo>
                  <a:pt x="244" y="189"/>
                  <a:pt x="243" y="194"/>
                  <a:pt x="243" y="199"/>
                </a:cubicBezTo>
                <a:cubicBezTo>
                  <a:pt x="243" y="203"/>
                  <a:pt x="243" y="206"/>
                  <a:pt x="244" y="210"/>
                </a:cubicBezTo>
                <a:cubicBezTo>
                  <a:pt x="246" y="214"/>
                  <a:pt x="245" y="218"/>
                  <a:pt x="245" y="222"/>
                </a:cubicBezTo>
                <a:cubicBezTo>
                  <a:pt x="245" y="227"/>
                  <a:pt x="246" y="232"/>
                  <a:pt x="245" y="238"/>
                </a:cubicBezTo>
                <a:cubicBezTo>
                  <a:pt x="245" y="240"/>
                  <a:pt x="245" y="241"/>
                  <a:pt x="246" y="243"/>
                </a:cubicBezTo>
                <a:cubicBezTo>
                  <a:pt x="249" y="247"/>
                  <a:pt x="255" y="250"/>
                  <a:pt x="259" y="251"/>
                </a:cubicBezTo>
                <a:cubicBezTo>
                  <a:pt x="262" y="252"/>
                  <a:pt x="269" y="255"/>
                  <a:pt x="270" y="258"/>
                </a:cubicBezTo>
                <a:cubicBezTo>
                  <a:pt x="271" y="260"/>
                  <a:pt x="271" y="264"/>
                  <a:pt x="271" y="266"/>
                </a:cubicBezTo>
                <a:cubicBezTo>
                  <a:pt x="271" y="273"/>
                  <a:pt x="276" y="277"/>
                  <a:pt x="282" y="281"/>
                </a:cubicBezTo>
                <a:cubicBezTo>
                  <a:pt x="285" y="282"/>
                  <a:pt x="288" y="284"/>
                  <a:pt x="289" y="287"/>
                </a:cubicBezTo>
                <a:cubicBezTo>
                  <a:pt x="289" y="289"/>
                  <a:pt x="289" y="292"/>
                  <a:pt x="288" y="294"/>
                </a:cubicBezTo>
                <a:cubicBezTo>
                  <a:pt x="286" y="296"/>
                  <a:pt x="277" y="297"/>
                  <a:pt x="274" y="297"/>
                </a:cubicBezTo>
                <a:cubicBezTo>
                  <a:pt x="270" y="298"/>
                  <a:pt x="266" y="297"/>
                  <a:pt x="262" y="297"/>
                </a:cubicBezTo>
                <a:close/>
                <a:moveTo>
                  <a:pt x="474" y="413"/>
                </a:moveTo>
                <a:cubicBezTo>
                  <a:pt x="472" y="418"/>
                  <a:pt x="468" y="419"/>
                  <a:pt x="465" y="423"/>
                </a:cubicBezTo>
                <a:cubicBezTo>
                  <a:pt x="461" y="428"/>
                  <a:pt x="459" y="434"/>
                  <a:pt x="452" y="436"/>
                </a:cubicBezTo>
                <a:cubicBezTo>
                  <a:pt x="448" y="436"/>
                  <a:pt x="448" y="436"/>
                  <a:pt x="447" y="440"/>
                </a:cubicBezTo>
                <a:cubicBezTo>
                  <a:pt x="445" y="445"/>
                  <a:pt x="443" y="449"/>
                  <a:pt x="441" y="454"/>
                </a:cubicBezTo>
                <a:cubicBezTo>
                  <a:pt x="438" y="459"/>
                  <a:pt x="437" y="465"/>
                  <a:pt x="435" y="470"/>
                </a:cubicBezTo>
                <a:cubicBezTo>
                  <a:pt x="434" y="473"/>
                  <a:pt x="435" y="472"/>
                  <a:pt x="432" y="473"/>
                </a:cubicBezTo>
                <a:cubicBezTo>
                  <a:pt x="429" y="473"/>
                  <a:pt x="426" y="473"/>
                  <a:pt x="423" y="475"/>
                </a:cubicBezTo>
                <a:cubicBezTo>
                  <a:pt x="421" y="475"/>
                  <a:pt x="419" y="476"/>
                  <a:pt x="416" y="477"/>
                </a:cubicBezTo>
                <a:cubicBezTo>
                  <a:pt x="412" y="478"/>
                  <a:pt x="407" y="479"/>
                  <a:pt x="403" y="479"/>
                </a:cubicBezTo>
                <a:cubicBezTo>
                  <a:pt x="402" y="479"/>
                  <a:pt x="401" y="479"/>
                  <a:pt x="400" y="480"/>
                </a:cubicBezTo>
                <a:cubicBezTo>
                  <a:pt x="399" y="481"/>
                  <a:pt x="400" y="482"/>
                  <a:pt x="399" y="484"/>
                </a:cubicBezTo>
                <a:cubicBezTo>
                  <a:pt x="399" y="487"/>
                  <a:pt x="399" y="492"/>
                  <a:pt x="395" y="493"/>
                </a:cubicBezTo>
                <a:cubicBezTo>
                  <a:pt x="394" y="494"/>
                  <a:pt x="390" y="494"/>
                  <a:pt x="388" y="493"/>
                </a:cubicBezTo>
                <a:cubicBezTo>
                  <a:pt x="384" y="493"/>
                  <a:pt x="381" y="493"/>
                  <a:pt x="379" y="489"/>
                </a:cubicBezTo>
                <a:cubicBezTo>
                  <a:pt x="378" y="485"/>
                  <a:pt x="376" y="481"/>
                  <a:pt x="375" y="477"/>
                </a:cubicBezTo>
                <a:cubicBezTo>
                  <a:pt x="374" y="474"/>
                  <a:pt x="375" y="472"/>
                  <a:pt x="374" y="469"/>
                </a:cubicBezTo>
                <a:cubicBezTo>
                  <a:pt x="374" y="465"/>
                  <a:pt x="372" y="461"/>
                  <a:pt x="368" y="457"/>
                </a:cubicBezTo>
                <a:cubicBezTo>
                  <a:pt x="362" y="451"/>
                  <a:pt x="352" y="455"/>
                  <a:pt x="347" y="448"/>
                </a:cubicBezTo>
                <a:cubicBezTo>
                  <a:pt x="344" y="445"/>
                  <a:pt x="342" y="439"/>
                  <a:pt x="344" y="435"/>
                </a:cubicBezTo>
                <a:cubicBezTo>
                  <a:pt x="345" y="433"/>
                  <a:pt x="348" y="433"/>
                  <a:pt x="349" y="431"/>
                </a:cubicBezTo>
                <a:cubicBezTo>
                  <a:pt x="350" y="430"/>
                  <a:pt x="351" y="427"/>
                  <a:pt x="351" y="425"/>
                </a:cubicBezTo>
                <a:cubicBezTo>
                  <a:pt x="352" y="423"/>
                  <a:pt x="355" y="419"/>
                  <a:pt x="354" y="417"/>
                </a:cubicBezTo>
                <a:cubicBezTo>
                  <a:pt x="353" y="412"/>
                  <a:pt x="347" y="410"/>
                  <a:pt x="347" y="406"/>
                </a:cubicBezTo>
                <a:cubicBezTo>
                  <a:pt x="345" y="399"/>
                  <a:pt x="349" y="396"/>
                  <a:pt x="353" y="392"/>
                </a:cubicBezTo>
                <a:cubicBezTo>
                  <a:pt x="356" y="389"/>
                  <a:pt x="357" y="383"/>
                  <a:pt x="355" y="379"/>
                </a:cubicBezTo>
                <a:cubicBezTo>
                  <a:pt x="354" y="375"/>
                  <a:pt x="351" y="373"/>
                  <a:pt x="348" y="371"/>
                </a:cubicBezTo>
                <a:cubicBezTo>
                  <a:pt x="347" y="369"/>
                  <a:pt x="347" y="369"/>
                  <a:pt x="346" y="367"/>
                </a:cubicBezTo>
                <a:cubicBezTo>
                  <a:pt x="342" y="363"/>
                  <a:pt x="339" y="360"/>
                  <a:pt x="335" y="357"/>
                </a:cubicBezTo>
                <a:cubicBezTo>
                  <a:pt x="331" y="353"/>
                  <a:pt x="328" y="348"/>
                  <a:pt x="325" y="343"/>
                </a:cubicBezTo>
                <a:cubicBezTo>
                  <a:pt x="324" y="340"/>
                  <a:pt x="322" y="337"/>
                  <a:pt x="321" y="334"/>
                </a:cubicBezTo>
                <a:cubicBezTo>
                  <a:pt x="319" y="329"/>
                  <a:pt x="319" y="324"/>
                  <a:pt x="317" y="320"/>
                </a:cubicBezTo>
                <a:cubicBezTo>
                  <a:pt x="314" y="317"/>
                  <a:pt x="311" y="317"/>
                  <a:pt x="307" y="317"/>
                </a:cubicBezTo>
                <a:cubicBezTo>
                  <a:pt x="300" y="317"/>
                  <a:pt x="296" y="322"/>
                  <a:pt x="288" y="321"/>
                </a:cubicBezTo>
                <a:cubicBezTo>
                  <a:pt x="284" y="320"/>
                  <a:pt x="279" y="318"/>
                  <a:pt x="278" y="314"/>
                </a:cubicBezTo>
                <a:cubicBezTo>
                  <a:pt x="278" y="312"/>
                  <a:pt x="279" y="309"/>
                  <a:pt x="281" y="308"/>
                </a:cubicBezTo>
                <a:cubicBezTo>
                  <a:pt x="282" y="307"/>
                  <a:pt x="284" y="307"/>
                  <a:pt x="285" y="307"/>
                </a:cubicBezTo>
                <a:cubicBezTo>
                  <a:pt x="288" y="305"/>
                  <a:pt x="291" y="304"/>
                  <a:pt x="295" y="303"/>
                </a:cubicBezTo>
                <a:cubicBezTo>
                  <a:pt x="298" y="303"/>
                  <a:pt x="301" y="304"/>
                  <a:pt x="305" y="304"/>
                </a:cubicBezTo>
                <a:cubicBezTo>
                  <a:pt x="303" y="299"/>
                  <a:pt x="309" y="301"/>
                  <a:pt x="310" y="302"/>
                </a:cubicBezTo>
                <a:cubicBezTo>
                  <a:pt x="312" y="303"/>
                  <a:pt x="313" y="305"/>
                  <a:pt x="315" y="306"/>
                </a:cubicBezTo>
                <a:cubicBezTo>
                  <a:pt x="316" y="307"/>
                  <a:pt x="319" y="307"/>
                  <a:pt x="321" y="307"/>
                </a:cubicBezTo>
                <a:cubicBezTo>
                  <a:pt x="324" y="308"/>
                  <a:pt x="326" y="309"/>
                  <a:pt x="329" y="310"/>
                </a:cubicBezTo>
                <a:cubicBezTo>
                  <a:pt x="332" y="311"/>
                  <a:pt x="333" y="311"/>
                  <a:pt x="335" y="312"/>
                </a:cubicBezTo>
                <a:cubicBezTo>
                  <a:pt x="337" y="314"/>
                  <a:pt x="340" y="315"/>
                  <a:pt x="341" y="316"/>
                </a:cubicBezTo>
                <a:cubicBezTo>
                  <a:pt x="343" y="318"/>
                  <a:pt x="343" y="322"/>
                  <a:pt x="346" y="323"/>
                </a:cubicBezTo>
                <a:cubicBezTo>
                  <a:pt x="348" y="324"/>
                  <a:pt x="349" y="324"/>
                  <a:pt x="351" y="324"/>
                </a:cubicBezTo>
                <a:cubicBezTo>
                  <a:pt x="356" y="325"/>
                  <a:pt x="362" y="331"/>
                  <a:pt x="367" y="329"/>
                </a:cubicBezTo>
                <a:cubicBezTo>
                  <a:pt x="372" y="326"/>
                  <a:pt x="372" y="317"/>
                  <a:pt x="377" y="316"/>
                </a:cubicBezTo>
                <a:cubicBezTo>
                  <a:pt x="378" y="316"/>
                  <a:pt x="384" y="316"/>
                  <a:pt x="384" y="316"/>
                </a:cubicBezTo>
                <a:cubicBezTo>
                  <a:pt x="387" y="316"/>
                  <a:pt x="390" y="317"/>
                  <a:pt x="392" y="318"/>
                </a:cubicBezTo>
                <a:cubicBezTo>
                  <a:pt x="400" y="322"/>
                  <a:pt x="402" y="329"/>
                  <a:pt x="406" y="335"/>
                </a:cubicBezTo>
                <a:cubicBezTo>
                  <a:pt x="409" y="338"/>
                  <a:pt x="412" y="342"/>
                  <a:pt x="416" y="343"/>
                </a:cubicBezTo>
                <a:cubicBezTo>
                  <a:pt x="421" y="344"/>
                  <a:pt x="426" y="343"/>
                  <a:pt x="431" y="343"/>
                </a:cubicBezTo>
                <a:cubicBezTo>
                  <a:pt x="434" y="343"/>
                  <a:pt x="441" y="341"/>
                  <a:pt x="444" y="344"/>
                </a:cubicBezTo>
                <a:cubicBezTo>
                  <a:pt x="446" y="345"/>
                  <a:pt x="446" y="348"/>
                  <a:pt x="447" y="350"/>
                </a:cubicBezTo>
                <a:cubicBezTo>
                  <a:pt x="449" y="352"/>
                  <a:pt x="450" y="354"/>
                  <a:pt x="452" y="357"/>
                </a:cubicBezTo>
                <a:cubicBezTo>
                  <a:pt x="454" y="361"/>
                  <a:pt x="458" y="365"/>
                  <a:pt x="463" y="367"/>
                </a:cubicBezTo>
                <a:cubicBezTo>
                  <a:pt x="468" y="368"/>
                  <a:pt x="473" y="366"/>
                  <a:pt x="477" y="367"/>
                </a:cubicBezTo>
                <a:cubicBezTo>
                  <a:pt x="480" y="367"/>
                  <a:pt x="485" y="368"/>
                  <a:pt x="486" y="371"/>
                </a:cubicBezTo>
                <a:cubicBezTo>
                  <a:pt x="488" y="373"/>
                  <a:pt x="487" y="379"/>
                  <a:pt x="487" y="382"/>
                </a:cubicBezTo>
                <a:cubicBezTo>
                  <a:pt x="487" y="393"/>
                  <a:pt x="479" y="403"/>
                  <a:pt x="474" y="413"/>
                </a:cubicBezTo>
                <a:close/>
              </a:path>
            </a:pathLst>
          </a:custGeom>
          <a:solidFill>
            <a:srgbClr val="00B0F0"/>
          </a:solidFill>
          <a:ln>
            <a:noFill/>
          </a:ln>
        </p:spPr>
        <p:txBody>
          <a:bodyPr vert="horz" wrap="square" lIns="91440" tIns="45720" rIns="91440" bIns="45720" numCol="1" anchor="t" anchorCtr="0" compatLnSpc="1">
            <a:prstTxWarp prst="textNoShape">
              <a:avLst/>
            </a:prstTxWarp>
          </a:bodyPr>
          <a:lstStyle/>
          <a:p>
            <a:endParaRPr lang="en-US"/>
          </a:p>
        </p:txBody>
      </p:sp>
      <p:sp>
        <p:nvSpPr>
          <p:cNvPr id="1275" name="TextBox 1274">
            <a:extLst>
              <a:ext uri="{FF2B5EF4-FFF2-40B4-BE49-F238E27FC236}">
                <a16:creationId xmlns:a16="http://schemas.microsoft.com/office/drawing/2014/main" id="{508D6A17-0667-FCD8-F95E-133452EAE676}"/>
              </a:ext>
            </a:extLst>
          </p:cNvPr>
          <p:cNvSpPr txBox="1"/>
          <p:nvPr/>
        </p:nvSpPr>
        <p:spPr>
          <a:xfrm flipH="1">
            <a:off x="8302669" y="1786283"/>
            <a:ext cx="3544774" cy="1169551"/>
          </a:xfrm>
          <a:prstGeom prst="rect">
            <a:avLst/>
          </a:prstGeom>
          <a:noFill/>
        </p:spPr>
        <p:txBody>
          <a:bodyPr wrap="square" rtlCol="0">
            <a:spAutoFit/>
          </a:bodyPr>
          <a:lstStyle/>
          <a:p>
            <a:pPr algn="just"/>
            <a:r>
              <a:rPr lang="en-IN" sz="1400" b="0" i="0" u="none" strike="noStrike" dirty="0">
                <a:solidFill>
                  <a:srgbClr val="374151"/>
                </a:solidFill>
                <a:effectLst/>
                <a:latin typeface="Söhne"/>
              </a:rPr>
              <a:t>Our footprint extends across India , Canada, Netherlands  and Taiwan and w</a:t>
            </a:r>
            <a:r>
              <a:rPr lang="en-IN" sz="1400" dirty="0">
                <a:solidFill>
                  <a:srgbClr val="374151"/>
                </a:solidFill>
                <a:latin typeface="Söhne"/>
              </a:rPr>
              <a:t>ith a strong and dynamic presence, we continue to positioning ourselves as a key player in the recycling and metal reclamation space.</a:t>
            </a:r>
            <a:endParaRPr lang="en-US" sz="1400" dirty="0">
              <a:solidFill>
                <a:srgbClr val="374151"/>
              </a:solidFill>
              <a:latin typeface="Söhne"/>
            </a:endParaRPr>
          </a:p>
        </p:txBody>
      </p:sp>
      <p:sp>
        <p:nvSpPr>
          <p:cNvPr id="1276" name="Freeform 1371">
            <a:extLst>
              <a:ext uri="{FF2B5EF4-FFF2-40B4-BE49-F238E27FC236}">
                <a16:creationId xmlns:a16="http://schemas.microsoft.com/office/drawing/2014/main" id="{203C5131-6E50-7E21-FE21-40310EB7EE59}"/>
              </a:ext>
            </a:extLst>
          </p:cNvPr>
          <p:cNvSpPr>
            <a:spLocks/>
          </p:cNvSpPr>
          <p:nvPr/>
        </p:nvSpPr>
        <p:spPr bwMode="auto">
          <a:xfrm>
            <a:off x="4177316" y="1774113"/>
            <a:ext cx="1386825" cy="2260554"/>
          </a:xfrm>
          <a:custGeom>
            <a:avLst/>
            <a:gdLst>
              <a:gd name="T0" fmla="*/ 1060 w 1060"/>
              <a:gd name="T1" fmla="*/ 0 h 987"/>
              <a:gd name="T2" fmla="*/ 386 w 1060"/>
              <a:gd name="T3" fmla="*/ 0 h 987"/>
              <a:gd name="T4" fmla="*/ 0 w 1060"/>
              <a:gd name="T5" fmla="*/ 987 h 987"/>
            </a:gdLst>
            <a:ahLst/>
            <a:cxnLst>
              <a:cxn ang="0">
                <a:pos x="T0" y="T1"/>
              </a:cxn>
              <a:cxn ang="0">
                <a:pos x="T2" y="T3"/>
              </a:cxn>
              <a:cxn ang="0">
                <a:pos x="T4" y="T5"/>
              </a:cxn>
            </a:cxnLst>
            <a:rect l="0" t="0" r="r" b="b"/>
            <a:pathLst>
              <a:path w="1060" h="987">
                <a:moveTo>
                  <a:pt x="1060" y="0"/>
                </a:moveTo>
                <a:lnTo>
                  <a:pt x="386" y="0"/>
                </a:lnTo>
                <a:lnTo>
                  <a:pt x="0" y="987"/>
                </a:lnTo>
              </a:path>
            </a:pathLst>
          </a:custGeom>
          <a:noFill/>
          <a:ln w="14288" cap="flat">
            <a:solidFill>
              <a:schemeClr val="accent2"/>
            </a:solidFill>
            <a:prstDash val="solid"/>
            <a:miter lim="800000"/>
            <a:headEnd/>
            <a:tailEnd type="oval"/>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1277" name="Freeform 1276">
            <a:extLst>
              <a:ext uri="{FF2B5EF4-FFF2-40B4-BE49-F238E27FC236}">
                <a16:creationId xmlns:a16="http://schemas.microsoft.com/office/drawing/2014/main" id="{F963A83C-9C4B-3605-ECF8-B7F788B66C19}"/>
              </a:ext>
            </a:extLst>
          </p:cNvPr>
          <p:cNvSpPr>
            <a:spLocks noChangeAspect="1"/>
          </p:cNvSpPr>
          <p:nvPr/>
        </p:nvSpPr>
        <p:spPr bwMode="auto">
          <a:xfrm flipH="1">
            <a:off x="5472660" y="1454883"/>
            <a:ext cx="576410" cy="504400"/>
          </a:xfrm>
          <a:custGeom>
            <a:avLst/>
            <a:gdLst>
              <a:gd name="T0" fmla="*/ 1489 w 2041"/>
              <a:gd name="T1" fmla="*/ 0 h 1783"/>
              <a:gd name="T2" fmla="*/ 552 w 2041"/>
              <a:gd name="T3" fmla="*/ 0 h 1783"/>
              <a:gd name="T4" fmla="*/ 483 w 2041"/>
              <a:gd name="T5" fmla="*/ 40 h 1783"/>
              <a:gd name="T6" fmla="*/ 14 w 2041"/>
              <a:gd name="T7" fmla="*/ 852 h 1783"/>
              <a:gd name="T8" fmla="*/ 14 w 2041"/>
              <a:gd name="T9" fmla="*/ 932 h 1783"/>
              <a:gd name="T10" fmla="*/ 483 w 2041"/>
              <a:gd name="T11" fmla="*/ 1743 h 1783"/>
              <a:gd name="T12" fmla="*/ 552 w 2041"/>
              <a:gd name="T13" fmla="*/ 1783 h 1783"/>
              <a:gd name="T14" fmla="*/ 1489 w 2041"/>
              <a:gd name="T15" fmla="*/ 1783 h 1783"/>
              <a:gd name="T16" fmla="*/ 1558 w 2041"/>
              <a:gd name="T17" fmla="*/ 1743 h 1783"/>
              <a:gd name="T18" fmla="*/ 2027 w 2041"/>
              <a:gd name="T19" fmla="*/ 932 h 1783"/>
              <a:gd name="T20" fmla="*/ 2027 w 2041"/>
              <a:gd name="T21" fmla="*/ 852 h 1783"/>
              <a:gd name="T22" fmla="*/ 1558 w 2041"/>
              <a:gd name="T23" fmla="*/ 40 h 1783"/>
              <a:gd name="T24" fmla="*/ 1489 w 2041"/>
              <a:gd name="T25" fmla="*/ 0 h 17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41" h="1783">
                <a:moveTo>
                  <a:pt x="1489" y="0"/>
                </a:moveTo>
                <a:cubicBezTo>
                  <a:pt x="552" y="0"/>
                  <a:pt x="552" y="0"/>
                  <a:pt x="552" y="0"/>
                </a:cubicBezTo>
                <a:cubicBezTo>
                  <a:pt x="523" y="0"/>
                  <a:pt x="497" y="15"/>
                  <a:pt x="483" y="40"/>
                </a:cubicBezTo>
                <a:cubicBezTo>
                  <a:pt x="14" y="852"/>
                  <a:pt x="14" y="852"/>
                  <a:pt x="14" y="852"/>
                </a:cubicBezTo>
                <a:cubicBezTo>
                  <a:pt x="0" y="876"/>
                  <a:pt x="0" y="907"/>
                  <a:pt x="14" y="932"/>
                </a:cubicBezTo>
                <a:cubicBezTo>
                  <a:pt x="483" y="1743"/>
                  <a:pt x="483" y="1743"/>
                  <a:pt x="483" y="1743"/>
                </a:cubicBezTo>
                <a:cubicBezTo>
                  <a:pt x="497" y="1768"/>
                  <a:pt x="523" y="1783"/>
                  <a:pt x="552" y="1783"/>
                </a:cubicBezTo>
                <a:cubicBezTo>
                  <a:pt x="1489" y="1783"/>
                  <a:pt x="1489" y="1783"/>
                  <a:pt x="1489" y="1783"/>
                </a:cubicBezTo>
                <a:cubicBezTo>
                  <a:pt x="1518" y="1783"/>
                  <a:pt x="1544" y="1768"/>
                  <a:pt x="1558" y="1743"/>
                </a:cubicBezTo>
                <a:cubicBezTo>
                  <a:pt x="2027" y="932"/>
                  <a:pt x="2027" y="932"/>
                  <a:pt x="2027" y="932"/>
                </a:cubicBezTo>
                <a:cubicBezTo>
                  <a:pt x="2041" y="907"/>
                  <a:pt x="2041" y="876"/>
                  <a:pt x="2027" y="852"/>
                </a:cubicBezTo>
                <a:cubicBezTo>
                  <a:pt x="1558" y="40"/>
                  <a:pt x="1558" y="40"/>
                  <a:pt x="1558" y="40"/>
                </a:cubicBezTo>
                <a:cubicBezTo>
                  <a:pt x="1544" y="15"/>
                  <a:pt x="1518" y="0"/>
                  <a:pt x="1489" y="0"/>
                </a:cubicBezTo>
                <a:close/>
              </a:path>
            </a:pathLst>
          </a:custGeom>
          <a:solidFill>
            <a:schemeClr val="accent2">
              <a:lumMod val="75000"/>
            </a:schemeClr>
          </a:solidFill>
          <a:ln>
            <a:noFill/>
          </a:ln>
          <a:effectLst/>
        </p:spPr>
        <p:txBody>
          <a:bodyPr vert="horz" wrap="square" lIns="91440" tIns="45720" rIns="91440" bIns="45720" numCol="1" anchor="t" anchorCtr="0" compatLnSpc="1">
            <a:prstTxWarp prst="textNoShape">
              <a:avLst/>
            </a:prstTxWarp>
          </a:bodyPr>
          <a:lstStyle/>
          <a:p>
            <a:endParaRPr lang="en-US"/>
          </a:p>
        </p:txBody>
      </p:sp>
      <p:sp>
        <p:nvSpPr>
          <p:cNvPr id="1278" name="Rectangle 1277">
            <a:extLst>
              <a:ext uri="{FF2B5EF4-FFF2-40B4-BE49-F238E27FC236}">
                <a16:creationId xmlns:a16="http://schemas.microsoft.com/office/drawing/2014/main" id="{EF8C0923-8E1B-E2EE-1378-E0A213D1896F}"/>
              </a:ext>
            </a:extLst>
          </p:cNvPr>
          <p:cNvSpPr/>
          <p:nvPr/>
        </p:nvSpPr>
        <p:spPr>
          <a:xfrm>
            <a:off x="4229366" y="1457013"/>
            <a:ext cx="1282723" cy="276999"/>
          </a:xfrm>
          <a:prstGeom prst="rect">
            <a:avLst/>
          </a:prstGeom>
        </p:spPr>
        <p:txBody>
          <a:bodyPr wrap="none">
            <a:spAutoFit/>
          </a:bodyPr>
          <a:lstStyle/>
          <a:p>
            <a:r>
              <a:rPr lang="en-US" sz="1200" dirty="0">
                <a:solidFill>
                  <a:schemeClr val="tx1">
                    <a:lumMod val="65000"/>
                    <a:lumOff val="35000"/>
                  </a:schemeClr>
                </a:solidFill>
                <a:latin typeface="Lato" panose="020F0502020204030203" pitchFamily="34" charset="0"/>
                <a:ea typeface="Lato" panose="020F0502020204030203" pitchFamily="34" charset="0"/>
                <a:cs typeface="Lato" panose="020F0502020204030203" pitchFamily="34" charset="0"/>
              </a:rPr>
              <a:t>NETHERLANDS</a:t>
            </a:r>
            <a:endParaRPr lang="en-US" sz="1200" dirty="0">
              <a:solidFill>
                <a:schemeClr val="tx1">
                  <a:lumMod val="65000"/>
                  <a:lumOff val="35000"/>
                </a:schemeClr>
              </a:solidFill>
              <a:latin typeface="Lato Light" panose="020F0502020204030203" pitchFamily="34" charset="0"/>
              <a:ea typeface="Lato Light" panose="020F0502020204030203" pitchFamily="34" charset="0"/>
              <a:cs typeface="Lato Light" panose="020F0502020204030203" pitchFamily="34" charset="0"/>
            </a:endParaRPr>
          </a:p>
        </p:txBody>
      </p:sp>
      <p:sp>
        <p:nvSpPr>
          <p:cNvPr id="1279" name="Freeform 1278">
            <a:extLst>
              <a:ext uri="{FF2B5EF4-FFF2-40B4-BE49-F238E27FC236}">
                <a16:creationId xmlns:a16="http://schemas.microsoft.com/office/drawing/2014/main" id="{AA5B28A8-A838-0677-F9FC-F328A629F285}"/>
              </a:ext>
            </a:extLst>
          </p:cNvPr>
          <p:cNvSpPr>
            <a:spLocks noEditPoints="1"/>
          </p:cNvSpPr>
          <p:nvPr/>
        </p:nvSpPr>
        <p:spPr bwMode="auto">
          <a:xfrm>
            <a:off x="5570734" y="1495524"/>
            <a:ext cx="380262" cy="381428"/>
          </a:xfrm>
          <a:custGeom>
            <a:avLst/>
            <a:gdLst>
              <a:gd name="T0" fmla="*/ 540 w 540"/>
              <a:gd name="T1" fmla="*/ 270 h 540"/>
              <a:gd name="T2" fmla="*/ 445 w 540"/>
              <a:gd name="T3" fmla="*/ 106 h 540"/>
              <a:gd name="T4" fmla="*/ 456 w 540"/>
              <a:gd name="T5" fmla="*/ 140 h 540"/>
              <a:gd name="T6" fmla="*/ 453 w 540"/>
              <a:gd name="T7" fmla="*/ 169 h 540"/>
              <a:gd name="T8" fmla="*/ 419 w 540"/>
              <a:gd name="T9" fmla="*/ 168 h 540"/>
              <a:gd name="T10" fmla="*/ 390 w 540"/>
              <a:gd name="T11" fmla="*/ 161 h 540"/>
              <a:gd name="T12" fmla="*/ 367 w 540"/>
              <a:gd name="T13" fmla="*/ 159 h 540"/>
              <a:gd name="T14" fmla="*/ 406 w 540"/>
              <a:gd name="T15" fmla="*/ 132 h 540"/>
              <a:gd name="T16" fmla="*/ 425 w 540"/>
              <a:gd name="T17" fmla="*/ 104 h 540"/>
              <a:gd name="T18" fmla="*/ 338 w 540"/>
              <a:gd name="T19" fmla="*/ 287 h 540"/>
              <a:gd name="T20" fmla="*/ 308 w 540"/>
              <a:gd name="T21" fmla="*/ 271 h 540"/>
              <a:gd name="T22" fmla="*/ 339 w 540"/>
              <a:gd name="T23" fmla="*/ 274 h 540"/>
              <a:gd name="T24" fmla="*/ 377 w 540"/>
              <a:gd name="T25" fmla="*/ 287 h 540"/>
              <a:gd name="T26" fmla="*/ 245 w 540"/>
              <a:gd name="T27" fmla="*/ 290 h 540"/>
              <a:gd name="T28" fmla="*/ 226 w 540"/>
              <a:gd name="T29" fmla="*/ 252 h 540"/>
              <a:gd name="T30" fmla="*/ 209 w 540"/>
              <a:gd name="T31" fmla="*/ 230 h 540"/>
              <a:gd name="T32" fmla="*/ 154 w 540"/>
              <a:gd name="T33" fmla="*/ 221 h 540"/>
              <a:gd name="T34" fmla="*/ 146 w 540"/>
              <a:gd name="T35" fmla="*/ 179 h 540"/>
              <a:gd name="T36" fmla="*/ 133 w 540"/>
              <a:gd name="T37" fmla="*/ 156 h 540"/>
              <a:gd name="T38" fmla="*/ 109 w 540"/>
              <a:gd name="T39" fmla="*/ 134 h 540"/>
              <a:gd name="T40" fmla="*/ 110 w 540"/>
              <a:gd name="T41" fmla="*/ 88 h 540"/>
              <a:gd name="T42" fmla="*/ 133 w 540"/>
              <a:gd name="T43" fmla="*/ 65 h 540"/>
              <a:gd name="T44" fmla="*/ 192 w 540"/>
              <a:gd name="T45" fmla="*/ 49 h 540"/>
              <a:gd name="T46" fmla="*/ 238 w 540"/>
              <a:gd name="T47" fmla="*/ 35 h 540"/>
              <a:gd name="T48" fmla="*/ 279 w 540"/>
              <a:gd name="T49" fmla="*/ 36 h 540"/>
              <a:gd name="T50" fmla="*/ 321 w 540"/>
              <a:gd name="T51" fmla="*/ 33 h 540"/>
              <a:gd name="T52" fmla="*/ 364 w 540"/>
              <a:gd name="T53" fmla="*/ 29 h 540"/>
              <a:gd name="T54" fmla="*/ 386 w 540"/>
              <a:gd name="T55" fmla="*/ 44 h 540"/>
              <a:gd name="T56" fmla="*/ 404 w 540"/>
              <a:gd name="T57" fmla="*/ 54 h 540"/>
              <a:gd name="T58" fmla="*/ 393 w 540"/>
              <a:gd name="T59" fmla="*/ 75 h 540"/>
              <a:gd name="T60" fmla="*/ 352 w 540"/>
              <a:gd name="T61" fmla="*/ 80 h 540"/>
              <a:gd name="T62" fmla="*/ 354 w 540"/>
              <a:gd name="T63" fmla="*/ 121 h 540"/>
              <a:gd name="T64" fmla="*/ 310 w 540"/>
              <a:gd name="T65" fmla="*/ 113 h 540"/>
              <a:gd name="T66" fmla="*/ 298 w 540"/>
              <a:gd name="T67" fmla="*/ 135 h 540"/>
              <a:gd name="T68" fmla="*/ 269 w 540"/>
              <a:gd name="T69" fmla="*/ 175 h 540"/>
              <a:gd name="T70" fmla="*/ 245 w 540"/>
              <a:gd name="T71" fmla="*/ 222 h 540"/>
              <a:gd name="T72" fmla="*/ 270 w 540"/>
              <a:gd name="T73" fmla="*/ 258 h 540"/>
              <a:gd name="T74" fmla="*/ 288 w 540"/>
              <a:gd name="T75" fmla="*/ 294 h 540"/>
              <a:gd name="T76" fmla="*/ 465 w 540"/>
              <a:gd name="T77" fmla="*/ 423 h 540"/>
              <a:gd name="T78" fmla="*/ 435 w 540"/>
              <a:gd name="T79" fmla="*/ 470 h 540"/>
              <a:gd name="T80" fmla="*/ 403 w 540"/>
              <a:gd name="T81" fmla="*/ 479 h 540"/>
              <a:gd name="T82" fmla="*/ 388 w 540"/>
              <a:gd name="T83" fmla="*/ 493 h 540"/>
              <a:gd name="T84" fmla="*/ 368 w 540"/>
              <a:gd name="T85" fmla="*/ 457 h 540"/>
              <a:gd name="T86" fmla="*/ 351 w 540"/>
              <a:gd name="T87" fmla="*/ 425 h 540"/>
              <a:gd name="T88" fmla="*/ 355 w 540"/>
              <a:gd name="T89" fmla="*/ 379 h 540"/>
              <a:gd name="T90" fmla="*/ 325 w 540"/>
              <a:gd name="T91" fmla="*/ 343 h 540"/>
              <a:gd name="T92" fmla="*/ 288 w 540"/>
              <a:gd name="T93" fmla="*/ 321 h 540"/>
              <a:gd name="T94" fmla="*/ 295 w 540"/>
              <a:gd name="T95" fmla="*/ 303 h 540"/>
              <a:gd name="T96" fmla="*/ 321 w 540"/>
              <a:gd name="T97" fmla="*/ 307 h 540"/>
              <a:gd name="T98" fmla="*/ 346 w 540"/>
              <a:gd name="T99" fmla="*/ 323 h 540"/>
              <a:gd name="T100" fmla="*/ 384 w 540"/>
              <a:gd name="T101" fmla="*/ 316 h 540"/>
              <a:gd name="T102" fmla="*/ 431 w 540"/>
              <a:gd name="T103" fmla="*/ 343 h 540"/>
              <a:gd name="T104" fmla="*/ 463 w 540"/>
              <a:gd name="T105" fmla="*/ 367 h 540"/>
              <a:gd name="T106" fmla="*/ 474 w 540"/>
              <a:gd name="T107" fmla="*/ 413 h 5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40" h="540">
                <a:moveTo>
                  <a:pt x="270" y="0"/>
                </a:moveTo>
                <a:cubicBezTo>
                  <a:pt x="121" y="0"/>
                  <a:pt x="0" y="121"/>
                  <a:pt x="0" y="270"/>
                </a:cubicBezTo>
                <a:cubicBezTo>
                  <a:pt x="0" y="419"/>
                  <a:pt x="121" y="540"/>
                  <a:pt x="270" y="540"/>
                </a:cubicBezTo>
                <a:cubicBezTo>
                  <a:pt x="419" y="540"/>
                  <a:pt x="540" y="419"/>
                  <a:pt x="540" y="270"/>
                </a:cubicBezTo>
                <a:cubicBezTo>
                  <a:pt x="540" y="121"/>
                  <a:pt x="419" y="0"/>
                  <a:pt x="270" y="0"/>
                </a:cubicBezTo>
                <a:close/>
                <a:moveTo>
                  <a:pt x="425" y="104"/>
                </a:moveTo>
                <a:cubicBezTo>
                  <a:pt x="427" y="104"/>
                  <a:pt x="428" y="105"/>
                  <a:pt x="430" y="105"/>
                </a:cubicBezTo>
                <a:cubicBezTo>
                  <a:pt x="436" y="106"/>
                  <a:pt x="439" y="106"/>
                  <a:pt x="445" y="106"/>
                </a:cubicBezTo>
                <a:cubicBezTo>
                  <a:pt x="448" y="106"/>
                  <a:pt x="452" y="106"/>
                  <a:pt x="454" y="107"/>
                </a:cubicBezTo>
                <a:cubicBezTo>
                  <a:pt x="457" y="109"/>
                  <a:pt x="457" y="114"/>
                  <a:pt x="457" y="117"/>
                </a:cubicBezTo>
                <a:cubicBezTo>
                  <a:pt x="456" y="121"/>
                  <a:pt x="453" y="125"/>
                  <a:pt x="453" y="129"/>
                </a:cubicBezTo>
                <a:cubicBezTo>
                  <a:pt x="452" y="134"/>
                  <a:pt x="453" y="136"/>
                  <a:pt x="456" y="140"/>
                </a:cubicBezTo>
                <a:cubicBezTo>
                  <a:pt x="457" y="142"/>
                  <a:pt x="458" y="145"/>
                  <a:pt x="459" y="146"/>
                </a:cubicBezTo>
                <a:cubicBezTo>
                  <a:pt x="461" y="148"/>
                  <a:pt x="462" y="149"/>
                  <a:pt x="463" y="151"/>
                </a:cubicBezTo>
                <a:cubicBezTo>
                  <a:pt x="465" y="154"/>
                  <a:pt x="468" y="156"/>
                  <a:pt x="467" y="160"/>
                </a:cubicBezTo>
                <a:cubicBezTo>
                  <a:pt x="464" y="167"/>
                  <a:pt x="458" y="166"/>
                  <a:pt x="453" y="169"/>
                </a:cubicBezTo>
                <a:cubicBezTo>
                  <a:pt x="450" y="171"/>
                  <a:pt x="449" y="173"/>
                  <a:pt x="446" y="174"/>
                </a:cubicBezTo>
                <a:cubicBezTo>
                  <a:pt x="442" y="175"/>
                  <a:pt x="437" y="175"/>
                  <a:pt x="432" y="175"/>
                </a:cubicBezTo>
                <a:cubicBezTo>
                  <a:pt x="429" y="175"/>
                  <a:pt x="421" y="175"/>
                  <a:pt x="419" y="172"/>
                </a:cubicBezTo>
                <a:cubicBezTo>
                  <a:pt x="418" y="170"/>
                  <a:pt x="419" y="169"/>
                  <a:pt x="419" y="168"/>
                </a:cubicBezTo>
                <a:cubicBezTo>
                  <a:pt x="419" y="166"/>
                  <a:pt x="419" y="162"/>
                  <a:pt x="419" y="160"/>
                </a:cubicBezTo>
                <a:cubicBezTo>
                  <a:pt x="417" y="159"/>
                  <a:pt x="410" y="159"/>
                  <a:pt x="409" y="159"/>
                </a:cubicBezTo>
                <a:cubicBezTo>
                  <a:pt x="404" y="158"/>
                  <a:pt x="399" y="155"/>
                  <a:pt x="394" y="157"/>
                </a:cubicBezTo>
                <a:cubicBezTo>
                  <a:pt x="391" y="158"/>
                  <a:pt x="392" y="158"/>
                  <a:pt x="390" y="161"/>
                </a:cubicBezTo>
                <a:cubicBezTo>
                  <a:pt x="388" y="164"/>
                  <a:pt x="385" y="164"/>
                  <a:pt x="381" y="165"/>
                </a:cubicBezTo>
                <a:cubicBezTo>
                  <a:pt x="379" y="165"/>
                  <a:pt x="374" y="165"/>
                  <a:pt x="372" y="164"/>
                </a:cubicBezTo>
                <a:cubicBezTo>
                  <a:pt x="372" y="163"/>
                  <a:pt x="371" y="161"/>
                  <a:pt x="369" y="160"/>
                </a:cubicBezTo>
                <a:cubicBezTo>
                  <a:pt x="369" y="160"/>
                  <a:pt x="368" y="159"/>
                  <a:pt x="367" y="159"/>
                </a:cubicBezTo>
                <a:cubicBezTo>
                  <a:pt x="365" y="157"/>
                  <a:pt x="365" y="155"/>
                  <a:pt x="365" y="152"/>
                </a:cubicBezTo>
                <a:cubicBezTo>
                  <a:pt x="365" y="149"/>
                  <a:pt x="365" y="142"/>
                  <a:pt x="370" y="143"/>
                </a:cubicBezTo>
                <a:cubicBezTo>
                  <a:pt x="370" y="133"/>
                  <a:pt x="382" y="134"/>
                  <a:pt x="390" y="134"/>
                </a:cubicBezTo>
                <a:cubicBezTo>
                  <a:pt x="395" y="134"/>
                  <a:pt x="400" y="133"/>
                  <a:pt x="406" y="132"/>
                </a:cubicBezTo>
                <a:cubicBezTo>
                  <a:pt x="411" y="130"/>
                  <a:pt x="410" y="129"/>
                  <a:pt x="410" y="125"/>
                </a:cubicBezTo>
                <a:cubicBezTo>
                  <a:pt x="410" y="121"/>
                  <a:pt x="408" y="115"/>
                  <a:pt x="410" y="111"/>
                </a:cubicBezTo>
                <a:cubicBezTo>
                  <a:pt x="411" y="109"/>
                  <a:pt x="413" y="108"/>
                  <a:pt x="415" y="107"/>
                </a:cubicBezTo>
                <a:cubicBezTo>
                  <a:pt x="418" y="105"/>
                  <a:pt x="421" y="103"/>
                  <a:pt x="425" y="104"/>
                </a:cubicBezTo>
                <a:close/>
                <a:moveTo>
                  <a:pt x="374" y="299"/>
                </a:moveTo>
                <a:cubicBezTo>
                  <a:pt x="372" y="301"/>
                  <a:pt x="365" y="300"/>
                  <a:pt x="362" y="300"/>
                </a:cubicBezTo>
                <a:cubicBezTo>
                  <a:pt x="359" y="300"/>
                  <a:pt x="356" y="300"/>
                  <a:pt x="354" y="300"/>
                </a:cubicBezTo>
                <a:cubicBezTo>
                  <a:pt x="347" y="299"/>
                  <a:pt x="341" y="293"/>
                  <a:pt x="338" y="287"/>
                </a:cubicBezTo>
                <a:cubicBezTo>
                  <a:pt x="337" y="285"/>
                  <a:pt x="338" y="285"/>
                  <a:pt x="335" y="285"/>
                </a:cubicBezTo>
                <a:cubicBezTo>
                  <a:pt x="332" y="284"/>
                  <a:pt x="328" y="285"/>
                  <a:pt x="325" y="285"/>
                </a:cubicBezTo>
                <a:cubicBezTo>
                  <a:pt x="320" y="285"/>
                  <a:pt x="313" y="286"/>
                  <a:pt x="310" y="282"/>
                </a:cubicBezTo>
                <a:cubicBezTo>
                  <a:pt x="308" y="278"/>
                  <a:pt x="306" y="275"/>
                  <a:pt x="308" y="271"/>
                </a:cubicBezTo>
                <a:cubicBezTo>
                  <a:pt x="308" y="268"/>
                  <a:pt x="312" y="264"/>
                  <a:pt x="315" y="263"/>
                </a:cubicBezTo>
                <a:cubicBezTo>
                  <a:pt x="317" y="262"/>
                  <a:pt x="324" y="262"/>
                  <a:pt x="326" y="263"/>
                </a:cubicBezTo>
                <a:cubicBezTo>
                  <a:pt x="330" y="264"/>
                  <a:pt x="331" y="269"/>
                  <a:pt x="333" y="271"/>
                </a:cubicBezTo>
                <a:cubicBezTo>
                  <a:pt x="335" y="273"/>
                  <a:pt x="337" y="273"/>
                  <a:pt x="339" y="274"/>
                </a:cubicBezTo>
                <a:cubicBezTo>
                  <a:pt x="339" y="278"/>
                  <a:pt x="342" y="281"/>
                  <a:pt x="345" y="282"/>
                </a:cubicBezTo>
                <a:cubicBezTo>
                  <a:pt x="347" y="283"/>
                  <a:pt x="351" y="282"/>
                  <a:pt x="353" y="282"/>
                </a:cubicBezTo>
                <a:cubicBezTo>
                  <a:pt x="357" y="282"/>
                  <a:pt x="361" y="282"/>
                  <a:pt x="364" y="282"/>
                </a:cubicBezTo>
                <a:cubicBezTo>
                  <a:pt x="370" y="282"/>
                  <a:pt x="376" y="280"/>
                  <a:pt x="377" y="287"/>
                </a:cubicBezTo>
                <a:cubicBezTo>
                  <a:pt x="377" y="290"/>
                  <a:pt x="377" y="297"/>
                  <a:pt x="374" y="299"/>
                </a:cubicBezTo>
                <a:close/>
                <a:moveTo>
                  <a:pt x="262" y="297"/>
                </a:moveTo>
                <a:cubicBezTo>
                  <a:pt x="258" y="297"/>
                  <a:pt x="249" y="296"/>
                  <a:pt x="246" y="293"/>
                </a:cubicBezTo>
                <a:cubicBezTo>
                  <a:pt x="245" y="292"/>
                  <a:pt x="246" y="292"/>
                  <a:pt x="245" y="290"/>
                </a:cubicBezTo>
                <a:cubicBezTo>
                  <a:pt x="245" y="285"/>
                  <a:pt x="244" y="279"/>
                  <a:pt x="240" y="276"/>
                </a:cubicBezTo>
                <a:cubicBezTo>
                  <a:pt x="238" y="275"/>
                  <a:pt x="237" y="274"/>
                  <a:pt x="235" y="273"/>
                </a:cubicBezTo>
                <a:cubicBezTo>
                  <a:pt x="233" y="272"/>
                  <a:pt x="232" y="272"/>
                  <a:pt x="231" y="269"/>
                </a:cubicBezTo>
                <a:cubicBezTo>
                  <a:pt x="230" y="263"/>
                  <a:pt x="235" y="255"/>
                  <a:pt x="226" y="252"/>
                </a:cubicBezTo>
                <a:cubicBezTo>
                  <a:pt x="222" y="251"/>
                  <a:pt x="220" y="251"/>
                  <a:pt x="217" y="247"/>
                </a:cubicBezTo>
                <a:cubicBezTo>
                  <a:pt x="216" y="246"/>
                  <a:pt x="215" y="244"/>
                  <a:pt x="215" y="243"/>
                </a:cubicBezTo>
                <a:cubicBezTo>
                  <a:pt x="214" y="240"/>
                  <a:pt x="217" y="238"/>
                  <a:pt x="217" y="236"/>
                </a:cubicBezTo>
                <a:cubicBezTo>
                  <a:pt x="219" y="230"/>
                  <a:pt x="213" y="231"/>
                  <a:pt x="209" y="230"/>
                </a:cubicBezTo>
                <a:cubicBezTo>
                  <a:pt x="204" y="229"/>
                  <a:pt x="201" y="227"/>
                  <a:pt x="196" y="228"/>
                </a:cubicBezTo>
                <a:cubicBezTo>
                  <a:pt x="192" y="228"/>
                  <a:pt x="188" y="229"/>
                  <a:pt x="184" y="230"/>
                </a:cubicBezTo>
                <a:cubicBezTo>
                  <a:pt x="180" y="231"/>
                  <a:pt x="175" y="232"/>
                  <a:pt x="171" y="232"/>
                </a:cubicBezTo>
                <a:cubicBezTo>
                  <a:pt x="164" y="232"/>
                  <a:pt x="157" y="228"/>
                  <a:pt x="154" y="221"/>
                </a:cubicBezTo>
                <a:cubicBezTo>
                  <a:pt x="152" y="218"/>
                  <a:pt x="151" y="213"/>
                  <a:pt x="150" y="210"/>
                </a:cubicBezTo>
                <a:cubicBezTo>
                  <a:pt x="150" y="208"/>
                  <a:pt x="151" y="206"/>
                  <a:pt x="151" y="205"/>
                </a:cubicBezTo>
                <a:cubicBezTo>
                  <a:pt x="150" y="201"/>
                  <a:pt x="149" y="198"/>
                  <a:pt x="148" y="195"/>
                </a:cubicBezTo>
                <a:cubicBezTo>
                  <a:pt x="146" y="191"/>
                  <a:pt x="144" y="183"/>
                  <a:pt x="146" y="179"/>
                </a:cubicBezTo>
                <a:cubicBezTo>
                  <a:pt x="147" y="177"/>
                  <a:pt x="150" y="176"/>
                  <a:pt x="151" y="173"/>
                </a:cubicBezTo>
                <a:cubicBezTo>
                  <a:pt x="152" y="169"/>
                  <a:pt x="156" y="165"/>
                  <a:pt x="158" y="161"/>
                </a:cubicBezTo>
                <a:cubicBezTo>
                  <a:pt x="160" y="154"/>
                  <a:pt x="151" y="157"/>
                  <a:pt x="147" y="157"/>
                </a:cubicBezTo>
                <a:cubicBezTo>
                  <a:pt x="142" y="157"/>
                  <a:pt x="137" y="157"/>
                  <a:pt x="133" y="156"/>
                </a:cubicBezTo>
                <a:cubicBezTo>
                  <a:pt x="131" y="155"/>
                  <a:pt x="128" y="155"/>
                  <a:pt x="126" y="154"/>
                </a:cubicBezTo>
                <a:cubicBezTo>
                  <a:pt x="125" y="154"/>
                  <a:pt x="125" y="152"/>
                  <a:pt x="124" y="151"/>
                </a:cubicBezTo>
                <a:cubicBezTo>
                  <a:pt x="123" y="150"/>
                  <a:pt x="123" y="150"/>
                  <a:pt x="121" y="149"/>
                </a:cubicBezTo>
                <a:cubicBezTo>
                  <a:pt x="116" y="146"/>
                  <a:pt x="109" y="141"/>
                  <a:pt x="109" y="134"/>
                </a:cubicBezTo>
                <a:cubicBezTo>
                  <a:pt x="108" y="129"/>
                  <a:pt x="108" y="123"/>
                  <a:pt x="110" y="118"/>
                </a:cubicBezTo>
                <a:cubicBezTo>
                  <a:pt x="111" y="113"/>
                  <a:pt x="111" y="108"/>
                  <a:pt x="111" y="103"/>
                </a:cubicBezTo>
                <a:cubicBezTo>
                  <a:pt x="111" y="100"/>
                  <a:pt x="110" y="99"/>
                  <a:pt x="110" y="96"/>
                </a:cubicBezTo>
                <a:cubicBezTo>
                  <a:pt x="109" y="94"/>
                  <a:pt x="110" y="91"/>
                  <a:pt x="110" y="88"/>
                </a:cubicBezTo>
                <a:cubicBezTo>
                  <a:pt x="110" y="85"/>
                  <a:pt x="109" y="81"/>
                  <a:pt x="110" y="78"/>
                </a:cubicBezTo>
                <a:cubicBezTo>
                  <a:pt x="111" y="75"/>
                  <a:pt x="114" y="72"/>
                  <a:pt x="116" y="70"/>
                </a:cubicBezTo>
                <a:cubicBezTo>
                  <a:pt x="119" y="68"/>
                  <a:pt x="121" y="66"/>
                  <a:pt x="125" y="65"/>
                </a:cubicBezTo>
                <a:cubicBezTo>
                  <a:pt x="128" y="64"/>
                  <a:pt x="130" y="65"/>
                  <a:pt x="133" y="65"/>
                </a:cubicBezTo>
                <a:cubicBezTo>
                  <a:pt x="139" y="64"/>
                  <a:pt x="144" y="60"/>
                  <a:pt x="149" y="57"/>
                </a:cubicBezTo>
                <a:cubicBezTo>
                  <a:pt x="153" y="54"/>
                  <a:pt x="156" y="49"/>
                  <a:pt x="162" y="49"/>
                </a:cubicBezTo>
                <a:cubicBezTo>
                  <a:pt x="164" y="49"/>
                  <a:pt x="167" y="49"/>
                  <a:pt x="170" y="49"/>
                </a:cubicBezTo>
                <a:cubicBezTo>
                  <a:pt x="177" y="49"/>
                  <a:pt x="186" y="51"/>
                  <a:pt x="192" y="49"/>
                </a:cubicBezTo>
                <a:cubicBezTo>
                  <a:pt x="197" y="47"/>
                  <a:pt x="198" y="44"/>
                  <a:pt x="202" y="47"/>
                </a:cubicBezTo>
                <a:cubicBezTo>
                  <a:pt x="205" y="50"/>
                  <a:pt x="206" y="51"/>
                  <a:pt x="210" y="51"/>
                </a:cubicBezTo>
                <a:cubicBezTo>
                  <a:pt x="219" y="51"/>
                  <a:pt x="221" y="44"/>
                  <a:pt x="227" y="39"/>
                </a:cubicBezTo>
                <a:cubicBezTo>
                  <a:pt x="231" y="36"/>
                  <a:pt x="233" y="36"/>
                  <a:pt x="238" y="35"/>
                </a:cubicBezTo>
                <a:cubicBezTo>
                  <a:pt x="242" y="34"/>
                  <a:pt x="246" y="29"/>
                  <a:pt x="249" y="29"/>
                </a:cubicBezTo>
                <a:cubicBezTo>
                  <a:pt x="253" y="29"/>
                  <a:pt x="256" y="32"/>
                  <a:pt x="259" y="34"/>
                </a:cubicBezTo>
                <a:cubicBezTo>
                  <a:pt x="263" y="37"/>
                  <a:pt x="266" y="37"/>
                  <a:pt x="271" y="37"/>
                </a:cubicBezTo>
                <a:cubicBezTo>
                  <a:pt x="274" y="37"/>
                  <a:pt x="276" y="37"/>
                  <a:pt x="279" y="36"/>
                </a:cubicBezTo>
                <a:cubicBezTo>
                  <a:pt x="283" y="36"/>
                  <a:pt x="283" y="35"/>
                  <a:pt x="285" y="33"/>
                </a:cubicBezTo>
                <a:cubicBezTo>
                  <a:pt x="290" y="28"/>
                  <a:pt x="296" y="27"/>
                  <a:pt x="302" y="27"/>
                </a:cubicBezTo>
                <a:cubicBezTo>
                  <a:pt x="305" y="26"/>
                  <a:pt x="310" y="26"/>
                  <a:pt x="312" y="28"/>
                </a:cubicBezTo>
                <a:cubicBezTo>
                  <a:pt x="316" y="29"/>
                  <a:pt x="317" y="32"/>
                  <a:pt x="321" y="33"/>
                </a:cubicBezTo>
                <a:cubicBezTo>
                  <a:pt x="324" y="33"/>
                  <a:pt x="327" y="33"/>
                  <a:pt x="330" y="32"/>
                </a:cubicBezTo>
                <a:cubicBezTo>
                  <a:pt x="335" y="30"/>
                  <a:pt x="338" y="25"/>
                  <a:pt x="343" y="25"/>
                </a:cubicBezTo>
                <a:cubicBezTo>
                  <a:pt x="347" y="25"/>
                  <a:pt x="351" y="24"/>
                  <a:pt x="355" y="24"/>
                </a:cubicBezTo>
                <a:cubicBezTo>
                  <a:pt x="360" y="24"/>
                  <a:pt x="361" y="26"/>
                  <a:pt x="364" y="29"/>
                </a:cubicBezTo>
                <a:cubicBezTo>
                  <a:pt x="367" y="31"/>
                  <a:pt x="367" y="33"/>
                  <a:pt x="369" y="35"/>
                </a:cubicBezTo>
                <a:cubicBezTo>
                  <a:pt x="371" y="36"/>
                  <a:pt x="371" y="39"/>
                  <a:pt x="373" y="40"/>
                </a:cubicBezTo>
                <a:cubicBezTo>
                  <a:pt x="375" y="41"/>
                  <a:pt x="377" y="40"/>
                  <a:pt x="379" y="41"/>
                </a:cubicBezTo>
                <a:cubicBezTo>
                  <a:pt x="381" y="42"/>
                  <a:pt x="384" y="44"/>
                  <a:pt x="386" y="44"/>
                </a:cubicBezTo>
                <a:cubicBezTo>
                  <a:pt x="386" y="44"/>
                  <a:pt x="386" y="43"/>
                  <a:pt x="386" y="43"/>
                </a:cubicBezTo>
                <a:cubicBezTo>
                  <a:pt x="390" y="42"/>
                  <a:pt x="393" y="46"/>
                  <a:pt x="396" y="48"/>
                </a:cubicBezTo>
                <a:cubicBezTo>
                  <a:pt x="398" y="50"/>
                  <a:pt x="400" y="51"/>
                  <a:pt x="402" y="52"/>
                </a:cubicBezTo>
                <a:cubicBezTo>
                  <a:pt x="402" y="53"/>
                  <a:pt x="403" y="53"/>
                  <a:pt x="404" y="54"/>
                </a:cubicBezTo>
                <a:cubicBezTo>
                  <a:pt x="405" y="54"/>
                  <a:pt x="407" y="54"/>
                  <a:pt x="408" y="55"/>
                </a:cubicBezTo>
                <a:cubicBezTo>
                  <a:pt x="411" y="56"/>
                  <a:pt x="412" y="59"/>
                  <a:pt x="412" y="61"/>
                </a:cubicBezTo>
                <a:cubicBezTo>
                  <a:pt x="413" y="68"/>
                  <a:pt x="412" y="73"/>
                  <a:pt x="406" y="76"/>
                </a:cubicBezTo>
                <a:cubicBezTo>
                  <a:pt x="402" y="77"/>
                  <a:pt x="397" y="75"/>
                  <a:pt x="393" y="75"/>
                </a:cubicBezTo>
                <a:cubicBezTo>
                  <a:pt x="392" y="75"/>
                  <a:pt x="387" y="73"/>
                  <a:pt x="386" y="74"/>
                </a:cubicBezTo>
                <a:cubicBezTo>
                  <a:pt x="385" y="82"/>
                  <a:pt x="379" y="80"/>
                  <a:pt x="372" y="80"/>
                </a:cubicBezTo>
                <a:cubicBezTo>
                  <a:pt x="368" y="80"/>
                  <a:pt x="365" y="78"/>
                  <a:pt x="360" y="78"/>
                </a:cubicBezTo>
                <a:cubicBezTo>
                  <a:pt x="358" y="78"/>
                  <a:pt x="354" y="78"/>
                  <a:pt x="352" y="80"/>
                </a:cubicBezTo>
                <a:cubicBezTo>
                  <a:pt x="351" y="82"/>
                  <a:pt x="351" y="87"/>
                  <a:pt x="352" y="89"/>
                </a:cubicBezTo>
                <a:cubicBezTo>
                  <a:pt x="353" y="97"/>
                  <a:pt x="358" y="101"/>
                  <a:pt x="363" y="106"/>
                </a:cubicBezTo>
                <a:cubicBezTo>
                  <a:pt x="366" y="109"/>
                  <a:pt x="367" y="116"/>
                  <a:pt x="363" y="119"/>
                </a:cubicBezTo>
                <a:cubicBezTo>
                  <a:pt x="360" y="120"/>
                  <a:pt x="357" y="121"/>
                  <a:pt x="354" y="121"/>
                </a:cubicBezTo>
                <a:cubicBezTo>
                  <a:pt x="351" y="122"/>
                  <a:pt x="349" y="123"/>
                  <a:pt x="347" y="124"/>
                </a:cubicBezTo>
                <a:cubicBezTo>
                  <a:pt x="342" y="125"/>
                  <a:pt x="339" y="120"/>
                  <a:pt x="336" y="118"/>
                </a:cubicBezTo>
                <a:cubicBezTo>
                  <a:pt x="332" y="115"/>
                  <a:pt x="327" y="113"/>
                  <a:pt x="323" y="113"/>
                </a:cubicBezTo>
                <a:cubicBezTo>
                  <a:pt x="320" y="112"/>
                  <a:pt x="312" y="111"/>
                  <a:pt x="310" y="113"/>
                </a:cubicBezTo>
                <a:cubicBezTo>
                  <a:pt x="308" y="115"/>
                  <a:pt x="310" y="116"/>
                  <a:pt x="309" y="118"/>
                </a:cubicBezTo>
                <a:cubicBezTo>
                  <a:pt x="306" y="122"/>
                  <a:pt x="297" y="119"/>
                  <a:pt x="295" y="124"/>
                </a:cubicBezTo>
                <a:cubicBezTo>
                  <a:pt x="294" y="126"/>
                  <a:pt x="294" y="131"/>
                  <a:pt x="296" y="133"/>
                </a:cubicBezTo>
                <a:cubicBezTo>
                  <a:pt x="297" y="134"/>
                  <a:pt x="298" y="134"/>
                  <a:pt x="298" y="135"/>
                </a:cubicBezTo>
                <a:cubicBezTo>
                  <a:pt x="299" y="136"/>
                  <a:pt x="299" y="138"/>
                  <a:pt x="299" y="139"/>
                </a:cubicBezTo>
                <a:cubicBezTo>
                  <a:pt x="296" y="142"/>
                  <a:pt x="290" y="142"/>
                  <a:pt x="287" y="143"/>
                </a:cubicBezTo>
                <a:cubicBezTo>
                  <a:pt x="282" y="144"/>
                  <a:pt x="277" y="146"/>
                  <a:pt x="272" y="147"/>
                </a:cubicBezTo>
                <a:cubicBezTo>
                  <a:pt x="268" y="156"/>
                  <a:pt x="274" y="167"/>
                  <a:pt x="269" y="175"/>
                </a:cubicBezTo>
                <a:cubicBezTo>
                  <a:pt x="264" y="183"/>
                  <a:pt x="254" y="180"/>
                  <a:pt x="248" y="186"/>
                </a:cubicBezTo>
                <a:cubicBezTo>
                  <a:pt x="244" y="189"/>
                  <a:pt x="243" y="194"/>
                  <a:pt x="243" y="199"/>
                </a:cubicBezTo>
                <a:cubicBezTo>
                  <a:pt x="243" y="203"/>
                  <a:pt x="243" y="206"/>
                  <a:pt x="244" y="210"/>
                </a:cubicBezTo>
                <a:cubicBezTo>
                  <a:pt x="246" y="214"/>
                  <a:pt x="245" y="218"/>
                  <a:pt x="245" y="222"/>
                </a:cubicBezTo>
                <a:cubicBezTo>
                  <a:pt x="245" y="227"/>
                  <a:pt x="246" y="232"/>
                  <a:pt x="245" y="238"/>
                </a:cubicBezTo>
                <a:cubicBezTo>
                  <a:pt x="245" y="240"/>
                  <a:pt x="245" y="241"/>
                  <a:pt x="246" y="243"/>
                </a:cubicBezTo>
                <a:cubicBezTo>
                  <a:pt x="249" y="247"/>
                  <a:pt x="255" y="250"/>
                  <a:pt x="259" y="251"/>
                </a:cubicBezTo>
                <a:cubicBezTo>
                  <a:pt x="262" y="252"/>
                  <a:pt x="269" y="255"/>
                  <a:pt x="270" y="258"/>
                </a:cubicBezTo>
                <a:cubicBezTo>
                  <a:pt x="271" y="260"/>
                  <a:pt x="271" y="264"/>
                  <a:pt x="271" y="266"/>
                </a:cubicBezTo>
                <a:cubicBezTo>
                  <a:pt x="271" y="273"/>
                  <a:pt x="276" y="277"/>
                  <a:pt x="282" y="281"/>
                </a:cubicBezTo>
                <a:cubicBezTo>
                  <a:pt x="285" y="282"/>
                  <a:pt x="288" y="284"/>
                  <a:pt x="289" y="287"/>
                </a:cubicBezTo>
                <a:cubicBezTo>
                  <a:pt x="289" y="289"/>
                  <a:pt x="289" y="292"/>
                  <a:pt x="288" y="294"/>
                </a:cubicBezTo>
                <a:cubicBezTo>
                  <a:pt x="286" y="296"/>
                  <a:pt x="277" y="297"/>
                  <a:pt x="274" y="297"/>
                </a:cubicBezTo>
                <a:cubicBezTo>
                  <a:pt x="270" y="298"/>
                  <a:pt x="266" y="297"/>
                  <a:pt x="262" y="297"/>
                </a:cubicBezTo>
                <a:close/>
                <a:moveTo>
                  <a:pt x="474" y="413"/>
                </a:moveTo>
                <a:cubicBezTo>
                  <a:pt x="472" y="418"/>
                  <a:pt x="468" y="419"/>
                  <a:pt x="465" y="423"/>
                </a:cubicBezTo>
                <a:cubicBezTo>
                  <a:pt x="461" y="428"/>
                  <a:pt x="459" y="434"/>
                  <a:pt x="452" y="436"/>
                </a:cubicBezTo>
                <a:cubicBezTo>
                  <a:pt x="448" y="436"/>
                  <a:pt x="448" y="436"/>
                  <a:pt x="447" y="440"/>
                </a:cubicBezTo>
                <a:cubicBezTo>
                  <a:pt x="445" y="445"/>
                  <a:pt x="443" y="449"/>
                  <a:pt x="441" y="454"/>
                </a:cubicBezTo>
                <a:cubicBezTo>
                  <a:pt x="438" y="459"/>
                  <a:pt x="437" y="465"/>
                  <a:pt x="435" y="470"/>
                </a:cubicBezTo>
                <a:cubicBezTo>
                  <a:pt x="434" y="473"/>
                  <a:pt x="435" y="472"/>
                  <a:pt x="432" y="473"/>
                </a:cubicBezTo>
                <a:cubicBezTo>
                  <a:pt x="429" y="473"/>
                  <a:pt x="426" y="473"/>
                  <a:pt x="423" y="475"/>
                </a:cubicBezTo>
                <a:cubicBezTo>
                  <a:pt x="421" y="475"/>
                  <a:pt x="419" y="476"/>
                  <a:pt x="416" y="477"/>
                </a:cubicBezTo>
                <a:cubicBezTo>
                  <a:pt x="412" y="478"/>
                  <a:pt x="407" y="479"/>
                  <a:pt x="403" y="479"/>
                </a:cubicBezTo>
                <a:cubicBezTo>
                  <a:pt x="402" y="479"/>
                  <a:pt x="401" y="479"/>
                  <a:pt x="400" y="480"/>
                </a:cubicBezTo>
                <a:cubicBezTo>
                  <a:pt x="399" y="481"/>
                  <a:pt x="400" y="482"/>
                  <a:pt x="399" y="484"/>
                </a:cubicBezTo>
                <a:cubicBezTo>
                  <a:pt x="399" y="487"/>
                  <a:pt x="399" y="492"/>
                  <a:pt x="395" y="493"/>
                </a:cubicBezTo>
                <a:cubicBezTo>
                  <a:pt x="394" y="494"/>
                  <a:pt x="390" y="494"/>
                  <a:pt x="388" y="493"/>
                </a:cubicBezTo>
                <a:cubicBezTo>
                  <a:pt x="384" y="493"/>
                  <a:pt x="381" y="493"/>
                  <a:pt x="379" y="489"/>
                </a:cubicBezTo>
                <a:cubicBezTo>
                  <a:pt x="378" y="485"/>
                  <a:pt x="376" y="481"/>
                  <a:pt x="375" y="477"/>
                </a:cubicBezTo>
                <a:cubicBezTo>
                  <a:pt x="374" y="474"/>
                  <a:pt x="375" y="472"/>
                  <a:pt x="374" y="469"/>
                </a:cubicBezTo>
                <a:cubicBezTo>
                  <a:pt x="374" y="465"/>
                  <a:pt x="372" y="461"/>
                  <a:pt x="368" y="457"/>
                </a:cubicBezTo>
                <a:cubicBezTo>
                  <a:pt x="362" y="451"/>
                  <a:pt x="352" y="455"/>
                  <a:pt x="347" y="448"/>
                </a:cubicBezTo>
                <a:cubicBezTo>
                  <a:pt x="344" y="445"/>
                  <a:pt x="342" y="439"/>
                  <a:pt x="344" y="435"/>
                </a:cubicBezTo>
                <a:cubicBezTo>
                  <a:pt x="345" y="433"/>
                  <a:pt x="348" y="433"/>
                  <a:pt x="349" y="431"/>
                </a:cubicBezTo>
                <a:cubicBezTo>
                  <a:pt x="350" y="430"/>
                  <a:pt x="351" y="427"/>
                  <a:pt x="351" y="425"/>
                </a:cubicBezTo>
                <a:cubicBezTo>
                  <a:pt x="352" y="423"/>
                  <a:pt x="355" y="419"/>
                  <a:pt x="354" y="417"/>
                </a:cubicBezTo>
                <a:cubicBezTo>
                  <a:pt x="353" y="412"/>
                  <a:pt x="347" y="410"/>
                  <a:pt x="347" y="406"/>
                </a:cubicBezTo>
                <a:cubicBezTo>
                  <a:pt x="345" y="399"/>
                  <a:pt x="349" y="396"/>
                  <a:pt x="353" y="392"/>
                </a:cubicBezTo>
                <a:cubicBezTo>
                  <a:pt x="356" y="389"/>
                  <a:pt x="357" y="383"/>
                  <a:pt x="355" y="379"/>
                </a:cubicBezTo>
                <a:cubicBezTo>
                  <a:pt x="354" y="375"/>
                  <a:pt x="351" y="373"/>
                  <a:pt x="348" y="371"/>
                </a:cubicBezTo>
                <a:cubicBezTo>
                  <a:pt x="347" y="369"/>
                  <a:pt x="347" y="369"/>
                  <a:pt x="346" y="367"/>
                </a:cubicBezTo>
                <a:cubicBezTo>
                  <a:pt x="342" y="363"/>
                  <a:pt x="339" y="360"/>
                  <a:pt x="335" y="357"/>
                </a:cubicBezTo>
                <a:cubicBezTo>
                  <a:pt x="331" y="353"/>
                  <a:pt x="328" y="348"/>
                  <a:pt x="325" y="343"/>
                </a:cubicBezTo>
                <a:cubicBezTo>
                  <a:pt x="324" y="340"/>
                  <a:pt x="322" y="337"/>
                  <a:pt x="321" y="334"/>
                </a:cubicBezTo>
                <a:cubicBezTo>
                  <a:pt x="319" y="329"/>
                  <a:pt x="319" y="324"/>
                  <a:pt x="317" y="320"/>
                </a:cubicBezTo>
                <a:cubicBezTo>
                  <a:pt x="314" y="317"/>
                  <a:pt x="311" y="317"/>
                  <a:pt x="307" y="317"/>
                </a:cubicBezTo>
                <a:cubicBezTo>
                  <a:pt x="300" y="317"/>
                  <a:pt x="296" y="322"/>
                  <a:pt x="288" y="321"/>
                </a:cubicBezTo>
                <a:cubicBezTo>
                  <a:pt x="284" y="320"/>
                  <a:pt x="279" y="318"/>
                  <a:pt x="278" y="314"/>
                </a:cubicBezTo>
                <a:cubicBezTo>
                  <a:pt x="278" y="312"/>
                  <a:pt x="279" y="309"/>
                  <a:pt x="281" y="308"/>
                </a:cubicBezTo>
                <a:cubicBezTo>
                  <a:pt x="282" y="307"/>
                  <a:pt x="284" y="307"/>
                  <a:pt x="285" y="307"/>
                </a:cubicBezTo>
                <a:cubicBezTo>
                  <a:pt x="288" y="305"/>
                  <a:pt x="291" y="304"/>
                  <a:pt x="295" y="303"/>
                </a:cubicBezTo>
                <a:cubicBezTo>
                  <a:pt x="298" y="303"/>
                  <a:pt x="301" y="304"/>
                  <a:pt x="305" y="304"/>
                </a:cubicBezTo>
                <a:cubicBezTo>
                  <a:pt x="303" y="299"/>
                  <a:pt x="309" y="301"/>
                  <a:pt x="310" y="302"/>
                </a:cubicBezTo>
                <a:cubicBezTo>
                  <a:pt x="312" y="303"/>
                  <a:pt x="313" y="305"/>
                  <a:pt x="315" y="306"/>
                </a:cubicBezTo>
                <a:cubicBezTo>
                  <a:pt x="316" y="307"/>
                  <a:pt x="319" y="307"/>
                  <a:pt x="321" y="307"/>
                </a:cubicBezTo>
                <a:cubicBezTo>
                  <a:pt x="324" y="308"/>
                  <a:pt x="326" y="309"/>
                  <a:pt x="329" y="310"/>
                </a:cubicBezTo>
                <a:cubicBezTo>
                  <a:pt x="332" y="311"/>
                  <a:pt x="333" y="311"/>
                  <a:pt x="335" y="312"/>
                </a:cubicBezTo>
                <a:cubicBezTo>
                  <a:pt x="337" y="314"/>
                  <a:pt x="340" y="315"/>
                  <a:pt x="341" y="316"/>
                </a:cubicBezTo>
                <a:cubicBezTo>
                  <a:pt x="343" y="318"/>
                  <a:pt x="343" y="322"/>
                  <a:pt x="346" y="323"/>
                </a:cubicBezTo>
                <a:cubicBezTo>
                  <a:pt x="348" y="324"/>
                  <a:pt x="349" y="324"/>
                  <a:pt x="351" y="324"/>
                </a:cubicBezTo>
                <a:cubicBezTo>
                  <a:pt x="356" y="325"/>
                  <a:pt x="362" y="331"/>
                  <a:pt x="367" y="329"/>
                </a:cubicBezTo>
                <a:cubicBezTo>
                  <a:pt x="372" y="326"/>
                  <a:pt x="372" y="317"/>
                  <a:pt x="377" y="316"/>
                </a:cubicBezTo>
                <a:cubicBezTo>
                  <a:pt x="378" y="316"/>
                  <a:pt x="384" y="316"/>
                  <a:pt x="384" y="316"/>
                </a:cubicBezTo>
                <a:cubicBezTo>
                  <a:pt x="387" y="316"/>
                  <a:pt x="390" y="317"/>
                  <a:pt x="392" y="318"/>
                </a:cubicBezTo>
                <a:cubicBezTo>
                  <a:pt x="400" y="322"/>
                  <a:pt x="402" y="329"/>
                  <a:pt x="406" y="335"/>
                </a:cubicBezTo>
                <a:cubicBezTo>
                  <a:pt x="409" y="338"/>
                  <a:pt x="412" y="342"/>
                  <a:pt x="416" y="343"/>
                </a:cubicBezTo>
                <a:cubicBezTo>
                  <a:pt x="421" y="344"/>
                  <a:pt x="426" y="343"/>
                  <a:pt x="431" y="343"/>
                </a:cubicBezTo>
                <a:cubicBezTo>
                  <a:pt x="434" y="343"/>
                  <a:pt x="441" y="341"/>
                  <a:pt x="444" y="344"/>
                </a:cubicBezTo>
                <a:cubicBezTo>
                  <a:pt x="446" y="345"/>
                  <a:pt x="446" y="348"/>
                  <a:pt x="447" y="350"/>
                </a:cubicBezTo>
                <a:cubicBezTo>
                  <a:pt x="449" y="352"/>
                  <a:pt x="450" y="354"/>
                  <a:pt x="452" y="357"/>
                </a:cubicBezTo>
                <a:cubicBezTo>
                  <a:pt x="454" y="361"/>
                  <a:pt x="458" y="365"/>
                  <a:pt x="463" y="367"/>
                </a:cubicBezTo>
                <a:cubicBezTo>
                  <a:pt x="468" y="368"/>
                  <a:pt x="473" y="366"/>
                  <a:pt x="477" y="367"/>
                </a:cubicBezTo>
                <a:cubicBezTo>
                  <a:pt x="480" y="367"/>
                  <a:pt x="485" y="368"/>
                  <a:pt x="486" y="371"/>
                </a:cubicBezTo>
                <a:cubicBezTo>
                  <a:pt x="488" y="373"/>
                  <a:pt x="487" y="379"/>
                  <a:pt x="487" y="382"/>
                </a:cubicBezTo>
                <a:cubicBezTo>
                  <a:pt x="487" y="393"/>
                  <a:pt x="479" y="403"/>
                  <a:pt x="474" y="413"/>
                </a:cubicBezTo>
                <a:close/>
              </a:path>
            </a:pathLst>
          </a:custGeom>
          <a:solidFill>
            <a:srgbClr val="00B0F0"/>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1198748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2640522"/>
            <a:ext cx="12192000" cy="2476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7129436" y="769691"/>
            <a:ext cx="4410183" cy="369332"/>
          </a:xfrm>
          <a:prstGeom prst="rect">
            <a:avLst/>
          </a:prstGeom>
          <a:noFill/>
        </p:spPr>
        <p:txBody>
          <a:bodyPr wrap="none" rtlCol="0">
            <a:spAutoFit/>
          </a:bodyPr>
          <a:lstStyle/>
          <a:p>
            <a:pPr algn="r"/>
            <a:r>
              <a:rPr lang="en-US" dirty="0">
                <a:solidFill>
                  <a:schemeClr val="tx1">
                    <a:lumMod val="75000"/>
                    <a:lumOff val="25000"/>
                  </a:schemeClr>
                </a:solidFill>
                <a:latin typeface="Montserrat Medium" panose="00000600000000000000" pitchFamily="50" charset="0"/>
              </a:rPr>
              <a:t>Leading recyclers of  </a:t>
            </a:r>
            <a:r>
              <a:rPr lang="en-US" dirty="0">
                <a:solidFill>
                  <a:schemeClr val="accent2">
                    <a:lumMod val="75000"/>
                  </a:schemeClr>
                </a:solidFill>
                <a:latin typeface="Montserrat Medium" panose="00000600000000000000" pitchFamily="50" charset="0"/>
              </a:rPr>
              <a:t>Spent Catalyst</a:t>
            </a:r>
          </a:p>
        </p:txBody>
      </p:sp>
      <p:sp>
        <p:nvSpPr>
          <p:cNvPr id="7" name="Rectangle 6"/>
          <p:cNvSpPr/>
          <p:nvPr/>
        </p:nvSpPr>
        <p:spPr>
          <a:xfrm>
            <a:off x="10653856" y="709316"/>
            <a:ext cx="720000" cy="360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solidFill>
                <a:schemeClr val="accent2"/>
              </a:solidFill>
            </a:endParaRPr>
          </a:p>
        </p:txBody>
      </p:sp>
      <p:sp>
        <p:nvSpPr>
          <p:cNvPr id="9" name="Rectangle 8"/>
          <p:cNvSpPr/>
          <p:nvPr/>
        </p:nvSpPr>
        <p:spPr>
          <a:xfrm>
            <a:off x="6256867" y="2738455"/>
            <a:ext cx="5689780" cy="2031325"/>
          </a:xfrm>
          <a:prstGeom prst="rect">
            <a:avLst/>
          </a:prstGeom>
        </p:spPr>
        <p:txBody>
          <a:bodyPr wrap="square">
            <a:spAutoFit/>
          </a:bodyPr>
          <a:lstStyle/>
          <a:p>
            <a:pPr algn="r">
              <a:lnSpc>
                <a:spcPct val="150000"/>
              </a:lnSpc>
            </a:pPr>
            <a:r>
              <a:rPr lang="en-IN" sz="1400" b="0" i="0" u="none" strike="noStrike" dirty="0">
                <a:solidFill>
                  <a:schemeClr val="bg1"/>
                </a:solidFill>
                <a:effectLst/>
                <a:latin typeface="arial" panose="020B0604020202020204" pitchFamily="34" charset="0"/>
              </a:rPr>
              <a:t>We would like to introduce ourselves as</a:t>
            </a:r>
            <a:r>
              <a:rPr lang="en-IN" sz="1400" b="1" i="0" u="none" strike="noStrike" dirty="0">
                <a:solidFill>
                  <a:schemeClr val="bg1"/>
                </a:solidFill>
                <a:effectLst/>
                <a:latin typeface="arial" panose="020B0604020202020204" pitchFamily="34" charset="0"/>
              </a:rPr>
              <a:t> "</a:t>
            </a:r>
            <a:r>
              <a:rPr lang="en-IN" sz="1400" b="1" i="0" u="none" strike="noStrike" dirty="0" err="1">
                <a:solidFill>
                  <a:schemeClr val="bg1"/>
                </a:solidFill>
                <a:effectLst/>
                <a:latin typeface="arial" panose="020B0604020202020204" pitchFamily="34" charset="0"/>
              </a:rPr>
              <a:t>Refracast</a:t>
            </a:r>
            <a:r>
              <a:rPr lang="en-IN" sz="1400" b="1" i="0" u="none" strike="noStrike" dirty="0">
                <a:solidFill>
                  <a:schemeClr val="bg1"/>
                </a:solidFill>
                <a:effectLst/>
                <a:latin typeface="arial" panose="020B0604020202020204" pitchFamily="34" charset="0"/>
              </a:rPr>
              <a:t> </a:t>
            </a:r>
            <a:r>
              <a:rPr lang="en-IN" sz="1400" b="1" i="0" u="none" strike="noStrike" dirty="0" err="1">
                <a:solidFill>
                  <a:schemeClr val="bg1"/>
                </a:solidFill>
                <a:effectLst/>
                <a:latin typeface="arial" panose="020B0604020202020204" pitchFamily="34" charset="0"/>
              </a:rPr>
              <a:t>Metallurgicals</a:t>
            </a:r>
            <a:r>
              <a:rPr lang="en-IN" sz="1400" b="1" i="0" u="none" strike="noStrike" dirty="0">
                <a:solidFill>
                  <a:schemeClr val="bg1"/>
                </a:solidFill>
                <a:effectLst/>
                <a:latin typeface="arial" panose="020B0604020202020204" pitchFamily="34" charset="0"/>
              </a:rPr>
              <a:t> Pvt Ltd"</a:t>
            </a:r>
            <a:r>
              <a:rPr lang="en-IN" sz="1400" b="0" i="0" u="none" strike="noStrike" dirty="0">
                <a:solidFill>
                  <a:schemeClr val="bg1"/>
                </a:solidFill>
                <a:effectLst/>
                <a:latin typeface="arial" panose="020B0604020202020204" pitchFamily="34" charset="0"/>
              </a:rPr>
              <a:t>,   pioneer in the field of spent catalyst recycling with more than two decades of recycling experience (based out Raipur ,Chhattisgarh India - Central Province of India), and the better part of which was spent in developing processing capabilities to handle the most complex catalyst.</a:t>
            </a:r>
            <a:endParaRPr lang="en-US" sz="1400" dirty="0">
              <a:solidFill>
                <a:schemeClr val="bg1"/>
              </a:solidFill>
              <a:latin typeface="Lato" panose="020F0502020204030203" pitchFamily="34" charset="0"/>
              <a:ea typeface="Lato" panose="020F0502020204030203" pitchFamily="34" charset="0"/>
              <a:cs typeface="Lato" panose="020F0502020204030203" pitchFamily="34" charset="0"/>
            </a:endParaRPr>
          </a:p>
        </p:txBody>
      </p:sp>
      <p:sp>
        <p:nvSpPr>
          <p:cNvPr id="11" name="Freeform 5"/>
          <p:cNvSpPr>
            <a:spLocks noChangeAspect="1"/>
          </p:cNvSpPr>
          <p:nvPr/>
        </p:nvSpPr>
        <p:spPr bwMode="auto">
          <a:xfrm>
            <a:off x="10763297" y="4766813"/>
            <a:ext cx="1183350" cy="1035518"/>
          </a:xfrm>
          <a:custGeom>
            <a:avLst/>
            <a:gdLst>
              <a:gd name="T0" fmla="*/ 1489 w 2041"/>
              <a:gd name="T1" fmla="*/ 0 h 1783"/>
              <a:gd name="T2" fmla="*/ 552 w 2041"/>
              <a:gd name="T3" fmla="*/ 0 h 1783"/>
              <a:gd name="T4" fmla="*/ 483 w 2041"/>
              <a:gd name="T5" fmla="*/ 40 h 1783"/>
              <a:gd name="T6" fmla="*/ 14 w 2041"/>
              <a:gd name="T7" fmla="*/ 852 h 1783"/>
              <a:gd name="T8" fmla="*/ 14 w 2041"/>
              <a:gd name="T9" fmla="*/ 932 h 1783"/>
              <a:gd name="T10" fmla="*/ 483 w 2041"/>
              <a:gd name="T11" fmla="*/ 1743 h 1783"/>
              <a:gd name="T12" fmla="*/ 552 w 2041"/>
              <a:gd name="T13" fmla="*/ 1783 h 1783"/>
              <a:gd name="T14" fmla="*/ 1489 w 2041"/>
              <a:gd name="T15" fmla="*/ 1783 h 1783"/>
              <a:gd name="T16" fmla="*/ 1558 w 2041"/>
              <a:gd name="T17" fmla="*/ 1743 h 1783"/>
              <a:gd name="T18" fmla="*/ 2027 w 2041"/>
              <a:gd name="T19" fmla="*/ 932 h 1783"/>
              <a:gd name="T20" fmla="*/ 2027 w 2041"/>
              <a:gd name="T21" fmla="*/ 852 h 1783"/>
              <a:gd name="T22" fmla="*/ 1558 w 2041"/>
              <a:gd name="T23" fmla="*/ 40 h 1783"/>
              <a:gd name="T24" fmla="*/ 1489 w 2041"/>
              <a:gd name="T25" fmla="*/ 0 h 17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41" h="1783">
                <a:moveTo>
                  <a:pt x="1489" y="0"/>
                </a:moveTo>
                <a:cubicBezTo>
                  <a:pt x="552" y="0"/>
                  <a:pt x="552" y="0"/>
                  <a:pt x="552" y="0"/>
                </a:cubicBezTo>
                <a:cubicBezTo>
                  <a:pt x="523" y="0"/>
                  <a:pt x="497" y="15"/>
                  <a:pt x="483" y="40"/>
                </a:cubicBezTo>
                <a:cubicBezTo>
                  <a:pt x="14" y="852"/>
                  <a:pt x="14" y="852"/>
                  <a:pt x="14" y="852"/>
                </a:cubicBezTo>
                <a:cubicBezTo>
                  <a:pt x="0" y="876"/>
                  <a:pt x="0" y="907"/>
                  <a:pt x="14" y="932"/>
                </a:cubicBezTo>
                <a:cubicBezTo>
                  <a:pt x="483" y="1743"/>
                  <a:pt x="483" y="1743"/>
                  <a:pt x="483" y="1743"/>
                </a:cubicBezTo>
                <a:cubicBezTo>
                  <a:pt x="497" y="1768"/>
                  <a:pt x="523" y="1783"/>
                  <a:pt x="552" y="1783"/>
                </a:cubicBezTo>
                <a:cubicBezTo>
                  <a:pt x="1489" y="1783"/>
                  <a:pt x="1489" y="1783"/>
                  <a:pt x="1489" y="1783"/>
                </a:cubicBezTo>
                <a:cubicBezTo>
                  <a:pt x="1518" y="1783"/>
                  <a:pt x="1544" y="1768"/>
                  <a:pt x="1558" y="1743"/>
                </a:cubicBezTo>
                <a:cubicBezTo>
                  <a:pt x="2027" y="932"/>
                  <a:pt x="2027" y="932"/>
                  <a:pt x="2027" y="932"/>
                </a:cubicBezTo>
                <a:cubicBezTo>
                  <a:pt x="2041" y="907"/>
                  <a:pt x="2041" y="876"/>
                  <a:pt x="2027" y="852"/>
                </a:cubicBezTo>
                <a:cubicBezTo>
                  <a:pt x="1558" y="40"/>
                  <a:pt x="1558" y="40"/>
                  <a:pt x="1558" y="40"/>
                </a:cubicBezTo>
                <a:cubicBezTo>
                  <a:pt x="1544" y="15"/>
                  <a:pt x="1518" y="0"/>
                  <a:pt x="1489" y="0"/>
                </a:cubicBezTo>
                <a:close/>
              </a:path>
            </a:pathLst>
          </a:custGeom>
          <a:solidFill>
            <a:schemeClr val="accent2">
              <a:lumMod val="75000"/>
            </a:schemeClr>
          </a:solidFill>
          <a:ln>
            <a:noFill/>
          </a:ln>
          <a:effectLst>
            <a:outerShdw blurRad="63500" sx="101000" sy="101000" algn="ctr" rotWithShape="0">
              <a:prstClr val="black">
                <a:alpha val="35000"/>
              </a:prstClr>
            </a:outerShdw>
          </a:effectLst>
        </p:spPr>
        <p:txBody>
          <a:bodyPr vert="horz" wrap="square" lIns="91440" tIns="45720" rIns="91440" bIns="45720" numCol="1" anchor="t" anchorCtr="0" compatLnSpc="1">
            <a:prstTxWarp prst="textNoShape">
              <a:avLst/>
            </a:prstTxWarp>
          </a:bodyPr>
          <a:lstStyle/>
          <a:p>
            <a:endParaRPr lang="en-US"/>
          </a:p>
        </p:txBody>
      </p:sp>
      <p:grpSp>
        <p:nvGrpSpPr>
          <p:cNvPr id="30" name="Group 29"/>
          <p:cNvGrpSpPr/>
          <p:nvPr/>
        </p:nvGrpSpPr>
        <p:grpSpPr>
          <a:xfrm>
            <a:off x="11200620" y="5060522"/>
            <a:ext cx="338999" cy="451067"/>
            <a:chOff x="7913688" y="-280988"/>
            <a:chExt cx="1733550" cy="2306638"/>
          </a:xfrm>
          <a:solidFill>
            <a:schemeClr val="bg1"/>
          </a:solidFill>
        </p:grpSpPr>
        <p:sp>
          <p:nvSpPr>
            <p:cNvPr id="31" name="Freeform 29"/>
            <p:cNvSpPr>
              <a:spLocks/>
            </p:cNvSpPr>
            <p:nvPr/>
          </p:nvSpPr>
          <p:spPr bwMode="auto">
            <a:xfrm>
              <a:off x="8215313" y="1317625"/>
              <a:ext cx="1155700" cy="71438"/>
            </a:xfrm>
            <a:custGeom>
              <a:avLst/>
              <a:gdLst>
                <a:gd name="T0" fmla="*/ 9 w 306"/>
                <a:gd name="T1" fmla="*/ 0 h 19"/>
                <a:gd name="T2" fmla="*/ 0 w 306"/>
                <a:gd name="T3" fmla="*/ 10 h 19"/>
                <a:gd name="T4" fmla="*/ 9 w 306"/>
                <a:gd name="T5" fmla="*/ 19 h 19"/>
                <a:gd name="T6" fmla="*/ 297 w 306"/>
                <a:gd name="T7" fmla="*/ 19 h 19"/>
                <a:gd name="T8" fmla="*/ 306 w 306"/>
                <a:gd name="T9" fmla="*/ 10 h 19"/>
                <a:gd name="T10" fmla="*/ 297 w 306"/>
                <a:gd name="T11" fmla="*/ 0 h 19"/>
                <a:gd name="T12" fmla="*/ 9 w 306"/>
                <a:gd name="T13" fmla="*/ 0 h 19"/>
              </a:gdLst>
              <a:ahLst/>
              <a:cxnLst>
                <a:cxn ang="0">
                  <a:pos x="T0" y="T1"/>
                </a:cxn>
                <a:cxn ang="0">
                  <a:pos x="T2" y="T3"/>
                </a:cxn>
                <a:cxn ang="0">
                  <a:pos x="T4" y="T5"/>
                </a:cxn>
                <a:cxn ang="0">
                  <a:pos x="T6" y="T7"/>
                </a:cxn>
                <a:cxn ang="0">
                  <a:pos x="T8" y="T9"/>
                </a:cxn>
                <a:cxn ang="0">
                  <a:pos x="T10" y="T11"/>
                </a:cxn>
                <a:cxn ang="0">
                  <a:pos x="T12" y="T13"/>
                </a:cxn>
              </a:cxnLst>
              <a:rect l="0" t="0" r="r" b="b"/>
              <a:pathLst>
                <a:path w="306" h="19">
                  <a:moveTo>
                    <a:pt x="9" y="0"/>
                  </a:moveTo>
                  <a:cubicBezTo>
                    <a:pt x="4" y="0"/>
                    <a:pt x="0" y="5"/>
                    <a:pt x="0" y="10"/>
                  </a:cubicBezTo>
                  <a:cubicBezTo>
                    <a:pt x="0" y="15"/>
                    <a:pt x="4" y="19"/>
                    <a:pt x="9" y="19"/>
                  </a:cubicBezTo>
                  <a:cubicBezTo>
                    <a:pt x="297" y="19"/>
                    <a:pt x="297" y="19"/>
                    <a:pt x="297" y="19"/>
                  </a:cubicBezTo>
                  <a:cubicBezTo>
                    <a:pt x="302" y="19"/>
                    <a:pt x="306" y="15"/>
                    <a:pt x="306" y="10"/>
                  </a:cubicBezTo>
                  <a:cubicBezTo>
                    <a:pt x="306" y="5"/>
                    <a:pt x="302" y="0"/>
                    <a:pt x="297" y="0"/>
                  </a:cubicBezTo>
                  <a:lnTo>
                    <a:pt x="9"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2" name="Freeform 30"/>
            <p:cNvSpPr>
              <a:spLocks/>
            </p:cNvSpPr>
            <p:nvPr/>
          </p:nvSpPr>
          <p:spPr bwMode="auto">
            <a:xfrm>
              <a:off x="8215313" y="1535112"/>
              <a:ext cx="1155700" cy="71438"/>
            </a:xfrm>
            <a:custGeom>
              <a:avLst/>
              <a:gdLst>
                <a:gd name="T0" fmla="*/ 297 w 306"/>
                <a:gd name="T1" fmla="*/ 0 h 19"/>
                <a:gd name="T2" fmla="*/ 9 w 306"/>
                <a:gd name="T3" fmla="*/ 0 h 19"/>
                <a:gd name="T4" fmla="*/ 0 w 306"/>
                <a:gd name="T5" fmla="*/ 9 h 19"/>
                <a:gd name="T6" fmla="*/ 9 w 306"/>
                <a:gd name="T7" fmla="*/ 19 h 19"/>
                <a:gd name="T8" fmla="*/ 297 w 306"/>
                <a:gd name="T9" fmla="*/ 19 h 19"/>
                <a:gd name="T10" fmla="*/ 306 w 306"/>
                <a:gd name="T11" fmla="*/ 9 h 19"/>
                <a:gd name="T12" fmla="*/ 297 w 306"/>
                <a:gd name="T13" fmla="*/ 0 h 19"/>
              </a:gdLst>
              <a:ahLst/>
              <a:cxnLst>
                <a:cxn ang="0">
                  <a:pos x="T0" y="T1"/>
                </a:cxn>
                <a:cxn ang="0">
                  <a:pos x="T2" y="T3"/>
                </a:cxn>
                <a:cxn ang="0">
                  <a:pos x="T4" y="T5"/>
                </a:cxn>
                <a:cxn ang="0">
                  <a:pos x="T6" y="T7"/>
                </a:cxn>
                <a:cxn ang="0">
                  <a:pos x="T8" y="T9"/>
                </a:cxn>
                <a:cxn ang="0">
                  <a:pos x="T10" y="T11"/>
                </a:cxn>
                <a:cxn ang="0">
                  <a:pos x="T12" y="T13"/>
                </a:cxn>
              </a:cxnLst>
              <a:rect l="0" t="0" r="r" b="b"/>
              <a:pathLst>
                <a:path w="306" h="19">
                  <a:moveTo>
                    <a:pt x="297" y="0"/>
                  </a:moveTo>
                  <a:cubicBezTo>
                    <a:pt x="9" y="0"/>
                    <a:pt x="9" y="0"/>
                    <a:pt x="9" y="0"/>
                  </a:cubicBezTo>
                  <a:cubicBezTo>
                    <a:pt x="4" y="0"/>
                    <a:pt x="0" y="4"/>
                    <a:pt x="0" y="9"/>
                  </a:cubicBezTo>
                  <a:cubicBezTo>
                    <a:pt x="0" y="15"/>
                    <a:pt x="4" y="19"/>
                    <a:pt x="9" y="19"/>
                  </a:cubicBezTo>
                  <a:cubicBezTo>
                    <a:pt x="297" y="19"/>
                    <a:pt x="297" y="19"/>
                    <a:pt x="297" y="19"/>
                  </a:cubicBezTo>
                  <a:cubicBezTo>
                    <a:pt x="302" y="19"/>
                    <a:pt x="306" y="15"/>
                    <a:pt x="306" y="9"/>
                  </a:cubicBezTo>
                  <a:cubicBezTo>
                    <a:pt x="306" y="4"/>
                    <a:pt x="302" y="0"/>
                    <a:pt x="297"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3" name="Freeform 31"/>
            <p:cNvSpPr>
              <a:spLocks noEditPoints="1"/>
            </p:cNvSpPr>
            <p:nvPr/>
          </p:nvSpPr>
          <p:spPr bwMode="auto">
            <a:xfrm>
              <a:off x="7913688" y="-280988"/>
              <a:ext cx="1733550" cy="2306638"/>
            </a:xfrm>
            <a:custGeom>
              <a:avLst/>
              <a:gdLst>
                <a:gd name="T0" fmla="*/ 353 w 459"/>
                <a:gd name="T1" fmla="*/ 12 h 612"/>
                <a:gd name="T2" fmla="*/ 325 w 459"/>
                <a:gd name="T3" fmla="*/ 0 h 612"/>
                <a:gd name="T4" fmla="*/ 57 w 459"/>
                <a:gd name="T5" fmla="*/ 0 h 612"/>
                <a:gd name="T6" fmla="*/ 0 w 459"/>
                <a:gd name="T7" fmla="*/ 57 h 612"/>
                <a:gd name="T8" fmla="*/ 0 w 459"/>
                <a:gd name="T9" fmla="*/ 555 h 612"/>
                <a:gd name="T10" fmla="*/ 57 w 459"/>
                <a:gd name="T11" fmla="*/ 612 h 612"/>
                <a:gd name="T12" fmla="*/ 402 w 459"/>
                <a:gd name="T13" fmla="*/ 612 h 612"/>
                <a:gd name="T14" fmla="*/ 459 w 459"/>
                <a:gd name="T15" fmla="*/ 555 h 612"/>
                <a:gd name="T16" fmla="*/ 459 w 459"/>
                <a:gd name="T17" fmla="*/ 153 h 612"/>
                <a:gd name="T18" fmla="*/ 353 w 459"/>
                <a:gd name="T19" fmla="*/ 12 h 612"/>
                <a:gd name="T20" fmla="*/ 344 w 459"/>
                <a:gd name="T21" fmla="*/ 59 h 612"/>
                <a:gd name="T22" fmla="*/ 409 w 459"/>
                <a:gd name="T23" fmla="*/ 134 h 612"/>
                <a:gd name="T24" fmla="*/ 344 w 459"/>
                <a:gd name="T25" fmla="*/ 134 h 612"/>
                <a:gd name="T26" fmla="*/ 344 w 459"/>
                <a:gd name="T27" fmla="*/ 59 h 612"/>
                <a:gd name="T28" fmla="*/ 421 w 459"/>
                <a:gd name="T29" fmla="*/ 555 h 612"/>
                <a:gd name="T30" fmla="*/ 402 w 459"/>
                <a:gd name="T31" fmla="*/ 574 h 612"/>
                <a:gd name="T32" fmla="*/ 57 w 459"/>
                <a:gd name="T33" fmla="*/ 574 h 612"/>
                <a:gd name="T34" fmla="*/ 38 w 459"/>
                <a:gd name="T35" fmla="*/ 555 h 612"/>
                <a:gd name="T36" fmla="*/ 38 w 459"/>
                <a:gd name="T37" fmla="*/ 57 h 612"/>
                <a:gd name="T38" fmla="*/ 57 w 459"/>
                <a:gd name="T39" fmla="*/ 38 h 612"/>
                <a:gd name="T40" fmla="*/ 306 w 459"/>
                <a:gd name="T41" fmla="*/ 38 h 612"/>
                <a:gd name="T42" fmla="*/ 306 w 459"/>
                <a:gd name="T43" fmla="*/ 172 h 612"/>
                <a:gd name="T44" fmla="*/ 421 w 459"/>
                <a:gd name="T45" fmla="*/ 172 h 612"/>
                <a:gd name="T46" fmla="*/ 421 w 459"/>
                <a:gd name="T47" fmla="*/ 555 h 6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59" h="612">
                  <a:moveTo>
                    <a:pt x="353" y="12"/>
                  </a:moveTo>
                  <a:cubicBezTo>
                    <a:pt x="346" y="4"/>
                    <a:pt x="336" y="0"/>
                    <a:pt x="325" y="0"/>
                  </a:cubicBezTo>
                  <a:cubicBezTo>
                    <a:pt x="57" y="0"/>
                    <a:pt x="57" y="0"/>
                    <a:pt x="57" y="0"/>
                  </a:cubicBezTo>
                  <a:cubicBezTo>
                    <a:pt x="26" y="0"/>
                    <a:pt x="0" y="25"/>
                    <a:pt x="0" y="57"/>
                  </a:cubicBezTo>
                  <a:cubicBezTo>
                    <a:pt x="0" y="555"/>
                    <a:pt x="0" y="555"/>
                    <a:pt x="0" y="555"/>
                  </a:cubicBezTo>
                  <a:cubicBezTo>
                    <a:pt x="0" y="587"/>
                    <a:pt x="26" y="612"/>
                    <a:pt x="57" y="612"/>
                  </a:cubicBezTo>
                  <a:cubicBezTo>
                    <a:pt x="402" y="612"/>
                    <a:pt x="402" y="612"/>
                    <a:pt x="402" y="612"/>
                  </a:cubicBezTo>
                  <a:cubicBezTo>
                    <a:pt x="434" y="612"/>
                    <a:pt x="459" y="587"/>
                    <a:pt x="459" y="555"/>
                  </a:cubicBezTo>
                  <a:cubicBezTo>
                    <a:pt x="459" y="153"/>
                    <a:pt x="459" y="153"/>
                    <a:pt x="459" y="153"/>
                  </a:cubicBezTo>
                  <a:cubicBezTo>
                    <a:pt x="459" y="138"/>
                    <a:pt x="459" y="127"/>
                    <a:pt x="353" y="12"/>
                  </a:cubicBezTo>
                  <a:close/>
                  <a:moveTo>
                    <a:pt x="344" y="59"/>
                  </a:moveTo>
                  <a:cubicBezTo>
                    <a:pt x="364" y="80"/>
                    <a:pt x="392" y="113"/>
                    <a:pt x="409" y="134"/>
                  </a:cubicBezTo>
                  <a:cubicBezTo>
                    <a:pt x="344" y="134"/>
                    <a:pt x="344" y="134"/>
                    <a:pt x="344" y="134"/>
                  </a:cubicBezTo>
                  <a:lnTo>
                    <a:pt x="344" y="59"/>
                  </a:lnTo>
                  <a:close/>
                  <a:moveTo>
                    <a:pt x="421" y="555"/>
                  </a:moveTo>
                  <a:cubicBezTo>
                    <a:pt x="421" y="566"/>
                    <a:pt x="412" y="574"/>
                    <a:pt x="402" y="574"/>
                  </a:cubicBezTo>
                  <a:cubicBezTo>
                    <a:pt x="57" y="574"/>
                    <a:pt x="57" y="574"/>
                    <a:pt x="57" y="574"/>
                  </a:cubicBezTo>
                  <a:cubicBezTo>
                    <a:pt x="47" y="574"/>
                    <a:pt x="38" y="566"/>
                    <a:pt x="38" y="555"/>
                  </a:cubicBezTo>
                  <a:cubicBezTo>
                    <a:pt x="38" y="57"/>
                    <a:pt x="38" y="57"/>
                    <a:pt x="38" y="57"/>
                  </a:cubicBezTo>
                  <a:cubicBezTo>
                    <a:pt x="38" y="47"/>
                    <a:pt x="47" y="38"/>
                    <a:pt x="57" y="38"/>
                  </a:cubicBezTo>
                  <a:cubicBezTo>
                    <a:pt x="306" y="38"/>
                    <a:pt x="306" y="38"/>
                    <a:pt x="306" y="38"/>
                  </a:cubicBezTo>
                  <a:cubicBezTo>
                    <a:pt x="306" y="172"/>
                    <a:pt x="306" y="172"/>
                    <a:pt x="306" y="172"/>
                  </a:cubicBezTo>
                  <a:cubicBezTo>
                    <a:pt x="421" y="172"/>
                    <a:pt x="421" y="172"/>
                    <a:pt x="421" y="172"/>
                  </a:cubicBezTo>
                  <a:lnTo>
                    <a:pt x="421" y="55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4" name="Freeform 32"/>
            <p:cNvSpPr>
              <a:spLocks/>
            </p:cNvSpPr>
            <p:nvPr/>
          </p:nvSpPr>
          <p:spPr bwMode="auto">
            <a:xfrm>
              <a:off x="8199438" y="77787"/>
              <a:ext cx="725488" cy="146050"/>
            </a:xfrm>
            <a:custGeom>
              <a:avLst/>
              <a:gdLst>
                <a:gd name="T0" fmla="*/ 19 w 192"/>
                <a:gd name="T1" fmla="*/ 39 h 39"/>
                <a:gd name="T2" fmla="*/ 173 w 192"/>
                <a:gd name="T3" fmla="*/ 39 h 39"/>
                <a:gd name="T4" fmla="*/ 192 w 192"/>
                <a:gd name="T5" fmla="*/ 20 h 39"/>
                <a:gd name="T6" fmla="*/ 173 w 192"/>
                <a:gd name="T7" fmla="*/ 0 h 39"/>
                <a:gd name="T8" fmla="*/ 19 w 192"/>
                <a:gd name="T9" fmla="*/ 0 h 39"/>
                <a:gd name="T10" fmla="*/ 0 w 192"/>
                <a:gd name="T11" fmla="*/ 20 h 39"/>
                <a:gd name="T12" fmla="*/ 19 w 192"/>
                <a:gd name="T13" fmla="*/ 39 h 39"/>
              </a:gdLst>
              <a:ahLst/>
              <a:cxnLst>
                <a:cxn ang="0">
                  <a:pos x="T0" y="T1"/>
                </a:cxn>
                <a:cxn ang="0">
                  <a:pos x="T2" y="T3"/>
                </a:cxn>
                <a:cxn ang="0">
                  <a:pos x="T4" y="T5"/>
                </a:cxn>
                <a:cxn ang="0">
                  <a:pos x="T6" y="T7"/>
                </a:cxn>
                <a:cxn ang="0">
                  <a:pos x="T8" y="T9"/>
                </a:cxn>
                <a:cxn ang="0">
                  <a:pos x="T10" y="T11"/>
                </a:cxn>
                <a:cxn ang="0">
                  <a:pos x="T12" y="T13"/>
                </a:cxn>
              </a:cxnLst>
              <a:rect l="0" t="0" r="r" b="b"/>
              <a:pathLst>
                <a:path w="192" h="39">
                  <a:moveTo>
                    <a:pt x="19" y="39"/>
                  </a:moveTo>
                  <a:cubicBezTo>
                    <a:pt x="173" y="39"/>
                    <a:pt x="173" y="39"/>
                    <a:pt x="173" y="39"/>
                  </a:cubicBezTo>
                  <a:cubicBezTo>
                    <a:pt x="183" y="39"/>
                    <a:pt x="192" y="30"/>
                    <a:pt x="192" y="20"/>
                  </a:cubicBezTo>
                  <a:cubicBezTo>
                    <a:pt x="192" y="9"/>
                    <a:pt x="183" y="0"/>
                    <a:pt x="173" y="0"/>
                  </a:cubicBezTo>
                  <a:cubicBezTo>
                    <a:pt x="19" y="0"/>
                    <a:pt x="19" y="0"/>
                    <a:pt x="19" y="0"/>
                  </a:cubicBezTo>
                  <a:cubicBezTo>
                    <a:pt x="9" y="0"/>
                    <a:pt x="0" y="9"/>
                    <a:pt x="0" y="20"/>
                  </a:cubicBezTo>
                  <a:cubicBezTo>
                    <a:pt x="0" y="30"/>
                    <a:pt x="9" y="39"/>
                    <a:pt x="19" y="39"/>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5" name="Freeform 33"/>
            <p:cNvSpPr>
              <a:spLocks/>
            </p:cNvSpPr>
            <p:nvPr/>
          </p:nvSpPr>
          <p:spPr bwMode="auto">
            <a:xfrm>
              <a:off x="8199438" y="438150"/>
              <a:ext cx="725488" cy="73025"/>
            </a:xfrm>
            <a:custGeom>
              <a:avLst/>
              <a:gdLst>
                <a:gd name="T0" fmla="*/ 10 w 192"/>
                <a:gd name="T1" fmla="*/ 19 h 19"/>
                <a:gd name="T2" fmla="*/ 182 w 192"/>
                <a:gd name="T3" fmla="*/ 19 h 19"/>
                <a:gd name="T4" fmla="*/ 192 w 192"/>
                <a:gd name="T5" fmla="*/ 10 h 19"/>
                <a:gd name="T6" fmla="*/ 182 w 192"/>
                <a:gd name="T7" fmla="*/ 0 h 19"/>
                <a:gd name="T8" fmla="*/ 10 w 192"/>
                <a:gd name="T9" fmla="*/ 0 h 19"/>
                <a:gd name="T10" fmla="*/ 0 w 192"/>
                <a:gd name="T11" fmla="*/ 10 h 19"/>
                <a:gd name="T12" fmla="*/ 10 w 192"/>
                <a:gd name="T13" fmla="*/ 19 h 19"/>
              </a:gdLst>
              <a:ahLst/>
              <a:cxnLst>
                <a:cxn ang="0">
                  <a:pos x="T0" y="T1"/>
                </a:cxn>
                <a:cxn ang="0">
                  <a:pos x="T2" y="T3"/>
                </a:cxn>
                <a:cxn ang="0">
                  <a:pos x="T4" y="T5"/>
                </a:cxn>
                <a:cxn ang="0">
                  <a:pos x="T6" y="T7"/>
                </a:cxn>
                <a:cxn ang="0">
                  <a:pos x="T8" y="T9"/>
                </a:cxn>
                <a:cxn ang="0">
                  <a:pos x="T10" y="T11"/>
                </a:cxn>
                <a:cxn ang="0">
                  <a:pos x="T12" y="T13"/>
                </a:cxn>
              </a:cxnLst>
              <a:rect l="0" t="0" r="r" b="b"/>
              <a:pathLst>
                <a:path w="192" h="19">
                  <a:moveTo>
                    <a:pt x="10" y="19"/>
                  </a:moveTo>
                  <a:cubicBezTo>
                    <a:pt x="182" y="19"/>
                    <a:pt x="182" y="19"/>
                    <a:pt x="182" y="19"/>
                  </a:cubicBezTo>
                  <a:cubicBezTo>
                    <a:pt x="188" y="19"/>
                    <a:pt x="192" y="15"/>
                    <a:pt x="192" y="10"/>
                  </a:cubicBezTo>
                  <a:cubicBezTo>
                    <a:pt x="192" y="4"/>
                    <a:pt x="188" y="0"/>
                    <a:pt x="182" y="0"/>
                  </a:cubicBezTo>
                  <a:cubicBezTo>
                    <a:pt x="10" y="0"/>
                    <a:pt x="10" y="0"/>
                    <a:pt x="10" y="0"/>
                  </a:cubicBezTo>
                  <a:cubicBezTo>
                    <a:pt x="5" y="0"/>
                    <a:pt x="0" y="4"/>
                    <a:pt x="0" y="10"/>
                  </a:cubicBezTo>
                  <a:cubicBezTo>
                    <a:pt x="0" y="15"/>
                    <a:pt x="5" y="19"/>
                    <a:pt x="10" y="19"/>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6" name="Freeform 34"/>
            <p:cNvSpPr>
              <a:spLocks/>
            </p:cNvSpPr>
            <p:nvPr/>
          </p:nvSpPr>
          <p:spPr bwMode="auto">
            <a:xfrm>
              <a:off x="8199438" y="657225"/>
              <a:ext cx="1160463" cy="71438"/>
            </a:xfrm>
            <a:custGeom>
              <a:avLst/>
              <a:gdLst>
                <a:gd name="T0" fmla="*/ 0 w 307"/>
                <a:gd name="T1" fmla="*/ 9 h 19"/>
                <a:gd name="T2" fmla="*/ 10 w 307"/>
                <a:gd name="T3" fmla="*/ 19 h 19"/>
                <a:gd name="T4" fmla="*/ 297 w 307"/>
                <a:gd name="T5" fmla="*/ 19 h 19"/>
                <a:gd name="T6" fmla="*/ 307 w 307"/>
                <a:gd name="T7" fmla="*/ 9 h 19"/>
                <a:gd name="T8" fmla="*/ 297 w 307"/>
                <a:gd name="T9" fmla="*/ 0 h 19"/>
                <a:gd name="T10" fmla="*/ 10 w 307"/>
                <a:gd name="T11" fmla="*/ 0 h 19"/>
                <a:gd name="T12" fmla="*/ 0 w 307"/>
                <a:gd name="T13" fmla="*/ 9 h 19"/>
              </a:gdLst>
              <a:ahLst/>
              <a:cxnLst>
                <a:cxn ang="0">
                  <a:pos x="T0" y="T1"/>
                </a:cxn>
                <a:cxn ang="0">
                  <a:pos x="T2" y="T3"/>
                </a:cxn>
                <a:cxn ang="0">
                  <a:pos x="T4" y="T5"/>
                </a:cxn>
                <a:cxn ang="0">
                  <a:pos x="T6" y="T7"/>
                </a:cxn>
                <a:cxn ang="0">
                  <a:pos x="T8" y="T9"/>
                </a:cxn>
                <a:cxn ang="0">
                  <a:pos x="T10" y="T11"/>
                </a:cxn>
                <a:cxn ang="0">
                  <a:pos x="T12" y="T13"/>
                </a:cxn>
              </a:cxnLst>
              <a:rect l="0" t="0" r="r" b="b"/>
              <a:pathLst>
                <a:path w="307" h="19">
                  <a:moveTo>
                    <a:pt x="0" y="9"/>
                  </a:moveTo>
                  <a:cubicBezTo>
                    <a:pt x="0" y="14"/>
                    <a:pt x="5" y="19"/>
                    <a:pt x="10" y="19"/>
                  </a:cubicBezTo>
                  <a:cubicBezTo>
                    <a:pt x="297" y="19"/>
                    <a:pt x="297" y="19"/>
                    <a:pt x="297" y="19"/>
                  </a:cubicBezTo>
                  <a:cubicBezTo>
                    <a:pt x="302" y="19"/>
                    <a:pt x="307" y="14"/>
                    <a:pt x="307" y="9"/>
                  </a:cubicBezTo>
                  <a:cubicBezTo>
                    <a:pt x="307" y="4"/>
                    <a:pt x="302" y="0"/>
                    <a:pt x="297" y="0"/>
                  </a:cubicBezTo>
                  <a:cubicBezTo>
                    <a:pt x="10" y="0"/>
                    <a:pt x="10" y="0"/>
                    <a:pt x="10" y="0"/>
                  </a:cubicBezTo>
                  <a:cubicBezTo>
                    <a:pt x="5" y="0"/>
                    <a:pt x="0" y="4"/>
                    <a:pt x="0" y="9"/>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7" name="Freeform 35"/>
            <p:cNvSpPr>
              <a:spLocks/>
            </p:cNvSpPr>
            <p:nvPr/>
          </p:nvSpPr>
          <p:spPr bwMode="auto">
            <a:xfrm>
              <a:off x="8199438" y="1087437"/>
              <a:ext cx="1160463" cy="74613"/>
            </a:xfrm>
            <a:custGeom>
              <a:avLst/>
              <a:gdLst>
                <a:gd name="T0" fmla="*/ 297 w 307"/>
                <a:gd name="T1" fmla="*/ 20 h 20"/>
                <a:gd name="T2" fmla="*/ 307 w 307"/>
                <a:gd name="T3" fmla="*/ 10 h 20"/>
                <a:gd name="T4" fmla="*/ 297 w 307"/>
                <a:gd name="T5" fmla="*/ 0 h 20"/>
                <a:gd name="T6" fmla="*/ 10 w 307"/>
                <a:gd name="T7" fmla="*/ 0 h 20"/>
                <a:gd name="T8" fmla="*/ 0 w 307"/>
                <a:gd name="T9" fmla="*/ 10 h 20"/>
                <a:gd name="T10" fmla="*/ 10 w 307"/>
                <a:gd name="T11" fmla="*/ 20 h 20"/>
                <a:gd name="T12" fmla="*/ 297 w 307"/>
                <a:gd name="T13" fmla="*/ 20 h 20"/>
              </a:gdLst>
              <a:ahLst/>
              <a:cxnLst>
                <a:cxn ang="0">
                  <a:pos x="T0" y="T1"/>
                </a:cxn>
                <a:cxn ang="0">
                  <a:pos x="T2" y="T3"/>
                </a:cxn>
                <a:cxn ang="0">
                  <a:pos x="T4" y="T5"/>
                </a:cxn>
                <a:cxn ang="0">
                  <a:pos x="T6" y="T7"/>
                </a:cxn>
                <a:cxn ang="0">
                  <a:pos x="T8" y="T9"/>
                </a:cxn>
                <a:cxn ang="0">
                  <a:pos x="T10" y="T11"/>
                </a:cxn>
                <a:cxn ang="0">
                  <a:pos x="T12" y="T13"/>
                </a:cxn>
              </a:cxnLst>
              <a:rect l="0" t="0" r="r" b="b"/>
              <a:pathLst>
                <a:path w="307" h="20">
                  <a:moveTo>
                    <a:pt x="297" y="20"/>
                  </a:moveTo>
                  <a:cubicBezTo>
                    <a:pt x="302" y="20"/>
                    <a:pt x="307" y="15"/>
                    <a:pt x="307" y="10"/>
                  </a:cubicBezTo>
                  <a:cubicBezTo>
                    <a:pt x="307" y="5"/>
                    <a:pt x="302" y="0"/>
                    <a:pt x="297" y="0"/>
                  </a:cubicBezTo>
                  <a:cubicBezTo>
                    <a:pt x="10" y="0"/>
                    <a:pt x="10" y="0"/>
                    <a:pt x="10" y="0"/>
                  </a:cubicBezTo>
                  <a:cubicBezTo>
                    <a:pt x="5" y="0"/>
                    <a:pt x="0" y="5"/>
                    <a:pt x="0" y="10"/>
                  </a:cubicBezTo>
                  <a:cubicBezTo>
                    <a:pt x="0" y="15"/>
                    <a:pt x="5" y="20"/>
                    <a:pt x="10" y="20"/>
                  </a:cubicBezTo>
                  <a:lnTo>
                    <a:pt x="297" y="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8" name="Freeform 36"/>
            <p:cNvSpPr>
              <a:spLocks/>
            </p:cNvSpPr>
            <p:nvPr/>
          </p:nvSpPr>
          <p:spPr bwMode="auto">
            <a:xfrm>
              <a:off x="8199438" y="871537"/>
              <a:ext cx="1089025" cy="73025"/>
            </a:xfrm>
            <a:custGeom>
              <a:avLst/>
              <a:gdLst>
                <a:gd name="T0" fmla="*/ 10 w 288"/>
                <a:gd name="T1" fmla="*/ 19 h 19"/>
                <a:gd name="T2" fmla="*/ 278 w 288"/>
                <a:gd name="T3" fmla="*/ 19 h 19"/>
                <a:gd name="T4" fmla="*/ 288 w 288"/>
                <a:gd name="T5" fmla="*/ 10 h 19"/>
                <a:gd name="T6" fmla="*/ 278 w 288"/>
                <a:gd name="T7" fmla="*/ 0 h 19"/>
                <a:gd name="T8" fmla="*/ 10 w 288"/>
                <a:gd name="T9" fmla="*/ 0 h 19"/>
                <a:gd name="T10" fmla="*/ 0 w 288"/>
                <a:gd name="T11" fmla="*/ 10 h 19"/>
                <a:gd name="T12" fmla="*/ 10 w 288"/>
                <a:gd name="T13" fmla="*/ 19 h 19"/>
              </a:gdLst>
              <a:ahLst/>
              <a:cxnLst>
                <a:cxn ang="0">
                  <a:pos x="T0" y="T1"/>
                </a:cxn>
                <a:cxn ang="0">
                  <a:pos x="T2" y="T3"/>
                </a:cxn>
                <a:cxn ang="0">
                  <a:pos x="T4" y="T5"/>
                </a:cxn>
                <a:cxn ang="0">
                  <a:pos x="T6" y="T7"/>
                </a:cxn>
                <a:cxn ang="0">
                  <a:pos x="T8" y="T9"/>
                </a:cxn>
                <a:cxn ang="0">
                  <a:pos x="T10" y="T11"/>
                </a:cxn>
                <a:cxn ang="0">
                  <a:pos x="T12" y="T13"/>
                </a:cxn>
              </a:cxnLst>
              <a:rect l="0" t="0" r="r" b="b"/>
              <a:pathLst>
                <a:path w="288" h="19">
                  <a:moveTo>
                    <a:pt x="10" y="19"/>
                  </a:moveTo>
                  <a:cubicBezTo>
                    <a:pt x="278" y="19"/>
                    <a:pt x="278" y="19"/>
                    <a:pt x="278" y="19"/>
                  </a:cubicBezTo>
                  <a:cubicBezTo>
                    <a:pt x="283" y="19"/>
                    <a:pt x="288" y="15"/>
                    <a:pt x="288" y="10"/>
                  </a:cubicBezTo>
                  <a:cubicBezTo>
                    <a:pt x="288" y="4"/>
                    <a:pt x="283" y="0"/>
                    <a:pt x="278" y="0"/>
                  </a:cubicBezTo>
                  <a:cubicBezTo>
                    <a:pt x="10" y="0"/>
                    <a:pt x="10" y="0"/>
                    <a:pt x="10" y="0"/>
                  </a:cubicBezTo>
                  <a:cubicBezTo>
                    <a:pt x="5" y="0"/>
                    <a:pt x="0" y="4"/>
                    <a:pt x="0" y="10"/>
                  </a:cubicBezTo>
                  <a:cubicBezTo>
                    <a:pt x="0" y="15"/>
                    <a:pt x="5" y="19"/>
                    <a:pt x="10" y="19"/>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pic>
        <p:nvPicPr>
          <p:cNvPr id="59" name="Picture 58" descr="A gold medal with red ribbons&#10;&#10;Description automatically generated">
            <a:extLst>
              <a:ext uri="{FF2B5EF4-FFF2-40B4-BE49-F238E27FC236}">
                <a16:creationId xmlns:a16="http://schemas.microsoft.com/office/drawing/2014/main" id="{4532B044-4D4B-5B00-D3CA-2C5B6652C5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07688" y="1243716"/>
            <a:ext cx="1188137" cy="1396806"/>
          </a:xfrm>
          <a:prstGeom prst="rect">
            <a:avLst/>
          </a:prstGeom>
        </p:spPr>
      </p:pic>
      <p:sp>
        <p:nvSpPr>
          <p:cNvPr id="60" name="TextBox 59">
            <a:extLst>
              <a:ext uri="{FF2B5EF4-FFF2-40B4-BE49-F238E27FC236}">
                <a16:creationId xmlns:a16="http://schemas.microsoft.com/office/drawing/2014/main" id="{3ECFF46E-E458-B181-A278-8543DF4BBBF3}"/>
              </a:ext>
            </a:extLst>
          </p:cNvPr>
          <p:cNvSpPr txBox="1"/>
          <p:nvPr/>
        </p:nvSpPr>
        <p:spPr>
          <a:xfrm>
            <a:off x="5293259" y="5459893"/>
            <a:ext cx="4402566" cy="923330"/>
          </a:xfrm>
          <a:prstGeom prst="rect">
            <a:avLst/>
          </a:prstGeom>
          <a:noFill/>
        </p:spPr>
        <p:txBody>
          <a:bodyPr wrap="square">
            <a:spAutoFit/>
          </a:bodyPr>
          <a:lstStyle/>
          <a:p>
            <a:r>
              <a:rPr lang="en-IN" dirty="0"/>
              <a:t>ISO:9001:2008 Certified Company</a:t>
            </a:r>
          </a:p>
          <a:p>
            <a:r>
              <a:rPr lang="en-IN" dirty="0"/>
              <a:t>Registration No. BN6052/5402:1012</a:t>
            </a:r>
          </a:p>
          <a:p>
            <a:r>
              <a:rPr lang="en-IN" dirty="0"/>
              <a:t>CIN : U24121CT1995PTC009655</a:t>
            </a:r>
            <a:endParaRPr lang="en-US" dirty="0"/>
          </a:p>
        </p:txBody>
      </p:sp>
      <p:pic>
        <p:nvPicPr>
          <p:cNvPr id="18" name="Picture Placeholder 17" descr="A molten lava flowing into a black background&#10;&#10;Description automatically generated">
            <a:extLst>
              <a:ext uri="{FF2B5EF4-FFF2-40B4-BE49-F238E27FC236}">
                <a16:creationId xmlns:a16="http://schemas.microsoft.com/office/drawing/2014/main" id="{8D20A1C2-EAF5-C242-AC2E-C982D7B01F9D}"/>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6277" r="6277"/>
          <a:stretch>
            <a:fillRect/>
          </a:stretch>
        </p:blipFill>
        <p:spPr/>
      </p:pic>
    </p:spTree>
    <p:extLst>
      <p:ext uri="{BB962C8B-B14F-4D97-AF65-F5344CB8AC3E}">
        <p14:creationId xmlns:p14="http://schemas.microsoft.com/office/powerpoint/2010/main" val="10878095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TextBox 44"/>
          <p:cNvSpPr txBox="1"/>
          <p:nvPr/>
        </p:nvSpPr>
        <p:spPr>
          <a:xfrm flipH="1">
            <a:off x="6775656" y="949152"/>
            <a:ext cx="5282216" cy="769441"/>
          </a:xfrm>
          <a:prstGeom prst="rect">
            <a:avLst/>
          </a:prstGeom>
          <a:noFill/>
        </p:spPr>
        <p:txBody>
          <a:bodyPr wrap="none" rtlCol="0">
            <a:spAutoFit/>
          </a:bodyPr>
          <a:lstStyle/>
          <a:p>
            <a:pPr algn="r"/>
            <a:r>
              <a:rPr lang="en-US" sz="4400" dirty="0">
                <a:solidFill>
                  <a:schemeClr val="tx1">
                    <a:lumMod val="75000"/>
                    <a:lumOff val="25000"/>
                  </a:schemeClr>
                </a:solidFill>
                <a:latin typeface="Montserrat Medium" panose="00000600000000000000" pitchFamily="50" charset="0"/>
              </a:rPr>
              <a:t>OUR </a:t>
            </a:r>
            <a:r>
              <a:rPr lang="en-US" sz="4400" dirty="0">
                <a:solidFill>
                  <a:schemeClr val="accent2">
                    <a:lumMod val="75000"/>
                  </a:schemeClr>
                </a:solidFill>
                <a:latin typeface="Montserrat Medium" panose="00000600000000000000" pitchFamily="50" charset="0"/>
              </a:rPr>
              <a:t>APPROVALS</a:t>
            </a:r>
            <a:endParaRPr lang="en-US" sz="4400" dirty="0">
              <a:solidFill>
                <a:schemeClr val="tx1">
                  <a:lumMod val="75000"/>
                  <a:lumOff val="25000"/>
                </a:schemeClr>
              </a:solidFill>
              <a:latin typeface="Montserrat Medium" panose="00000600000000000000" pitchFamily="50" charset="0"/>
            </a:endParaRPr>
          </a:p>
        </p:txBody>
      </p:sp>
      <p:sp>
        <p:nvSpPr>
          <p:cNvPr id="46" name="Rectangle 45"/>
          <p:cNvSpPr/>
          <p:nvPr/>
        </p:nvSpPr>
        <p:spPr>
          <a:xfrm flipH="1" flipV="1">
            <a:off x="8514346" y="944526"/>
            <a:ext cx="3059107" cy="4571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solidFill>
                <a:schemeClr val="accent2"/>
              </a:solidFill>
            </a:endParaRPr>
          </a:p>
        </p:txBody>
      </p:sp>
      <p:sp>
        <p:nvSpPr>
          <p:cNvPr id="52" name="TextBox 51"/>
          <p:cNvSpPr txBox="1"/>
          <p:nvPr/>
        </p:nvSpPr>
        <p:spPr>
          <a:xfrm>
            <a:off x="10238340" y="2716709"/>
            <a:ext cx="830677" cy="307777"/>
          </a:xfrm>
          <a:prstGeom prst="rect">
            <a:avLst/>
          </a:prstGeom>
          <a:noFill/>
        </p:spPr>
        <p:txBody>
          <a:bodyPr wrap="none" rtlCol="0">
            <a:spAutoFit/>
          </a:bodyPr>
          <a:lstStyle/>
          <a:p>
            <a:pPr algn="ctr"/>
            <a:r>
              <a:rPr lang="en-US" sz="1400">
                <a:solidFill>
                  <a:schemeClr val="bg1"/>
                </a:solidFill>
                <a:latin typeface="Montserrat" panose="00000500000000000000" pitchFamily="50" charset="0"/>
                <a:ea typeface="Lato" panose="020F0502020204030203" pitchFamily="34" charset="0"/>
                <a:cs typeface="Lato" panose="020F0502020204030203" pitchFamily="34" charset="0"/>
              </a:rPr>
              <a:t>set this</a:t>
            </a:r>
          </a:p>
        </p:txBody>
      </p:sp>
      <p:grpSp>
        <p:nvGrpSpPr>
          <p:cNvPr id="54" name="Group 53"/>
          <p:cNvGrpSpPr/>
          <p:nvPr/>
        </p:nvGrpSpPr>
        <p:grpSpPr>
          <a:xfrm>
            <a:off x="8449911" y="4397827"/>
            <a:ext cx="823260" cy="609602"/>
            <a:chOff x="5422900" y="5291138"/>
            <a:chExt cx="1541463" cy="1141413"/>
          </a:xfrm>
          <a:solidFill>
            <a:schemeClr val="bg1"/>
          </a:solidFill>
        </p:grpSpPr>
        <p:sp>
          <p:nvSpPr>
            <p:cNvPr id="55" name="Freeform 6"/>
            <p:cNvSpPr>
              <a:spLocks noEditPoints="1"/>
            </p:cNvSpPr>
            <p:nvPr/>
          </p:nvSpPr>
          <p:spPr bwMode="auto">
            <a:xfrm>
              <a:off x="5422900" y="5291138"/>
              <a:ext cx="1541463" cy="1141413"/>
            </a:xfrm>
            <a:custGeom>
              <a:avLst/>
              <a:gdLst>
                <a:gd name="T0" fmla="*/ 389 w 410"/>
                <a:gd name="T1" fmla="*/ 59 h 304"/>
                <a:gd name="T2" fmla="*/ 389 w 410"/>
                <a:gd name="T3" fmla="*/ 18 h 304"/>
                <a:gd name="T4" fmla="*/ 370 w 410"/>
                <a:gd name="T5" fmla="*/ 0 h 304"/>
                <a:gd name="T6" fmla="*/ 307 w 410"/>
                <a:gd name="T7" fmla="*/ 0 h 304"/>
                <a:gd name="T8" fmla="*/ 289 w 410"/>
                <a:gd name="T9" fmla="*/ 18 h 304"/>
                <a:gd name="T10" fmla="*/ 289 w 410"/>
                <a:gd name="T11" fmla="*/ 57 h 304"/>
                <a:gd name="T12" fmla="*/ 282 w 410"/>
                <a:gd name="T13" fmla="*/ 57 h 304"/>
                <a:gd name="T14" fmla="*/ 205 w 410"/>
                <a:gd name="T15" fmla="*/ 33 h 304"/>
                <a:gd name="T16" fmla="*/ 128 w 410"/>
                <a:gd name="T17" fmla="*/ 57 h 304"/>
                <a:gd name="T18" fmla="*/ 33 w 410"/>
                <a:gd name="T19" fmla="*/ 57 h 304"/>
                <a:gd name="T20" fmla="*/ 0 w 410"/>
                <a:gd name="T21" fmla="*/ 90 h 304"/>
                <a:gd name="T22" fmla="*/ 0 w 410"/>
                <a:gd name="T23" fmla="*/ 248 h 304"/>
                <a:gd name="T24" fmla="*/ 33 w 410"/>
                <a:gd name="T25" fmla="*/ 280 h 304"/>
                <a:gd name="T26" fmla="*/ 128 w 410"/>
                <a:gd name="T27" fmla="*/ 280 h 304"/>
                <a:gd name="T28" fmla="*/ 205 w 410"/>
                <a:gd name="T29" fmla="*/ 304 h 304"/>
                <a:gd name="T30" fmla="*/ 282 w 410"/>
                <a:gd name="T31" fmla="*/ 280 h 304"/>
                <a:gd name="T32" fmla="*/ 378 w 410"/>
                <a:gd name="T33" fmla="*/ 280 h 304"/>
                <a:gd name="T34" fmla="*/ 410 w 410"/>
                <a:gd name="T35" fmla="*/ 248 h 304"/>
                <a:gd name="T36" fmla="*/ 410 w 410"/>
                <a:gd name="T37" fmla="*/ 90 h 304"/>
                <a:gd name="T38" fmla="*/ 389 w 410"/>
                <a:gd name="T39" fmla="*/ 59 h 304"/>
                <a:gd name="T40" fmla="*/ 311 w 410"/>
                <a:gd name="T41" fmla="*/ 22 h 304"/>
                <a:gd name="T42" fmla="*/ 367 w 410"/>
                <a:gd name="T43" fmla="*/ 22 h 304"/>
                <a:gd name="T44" fmla="*/ 367 w 410"/>
                <a:gd name="T45" fmla="*/ 57 h 304"/>
                <a:gd name="T46" fmla="*/ 311 w 410"/>
                <a:gd name="T47" fmla="*/ 57 h 304"/>
                <a:gd name="T48" fmla="*/ 311 w 410"/>
                <a:gd name="T49" fmla="*/ 22 h 304"/>
                <a:gd name="T50" fmla="*/ 22 w 410"/>
                <a:gd name="T51" fmla="*/ 248 h 304"/>
                <a:gd name="T52" fmla="*/ 22 w 410"/>
                <a:gd name="T53" fmla="*/ 90 h 304"/>
                <a:gd name="T54" fmla="*/ 33 w 410"/>
                <a:gd name="T55" fmla="*/ 79 h 304"/>
                <a:gd name="T56" fmla="*/ 104 w 410"/>
                <a:gd name="T57" fmla="*/ 79 h 304"/>
                <a:gd name="T58" fmla="*/ 70 w 410"/>
                <a:gd name="T59" fmla="*/ 169 h 304"/>
                <a:gd name="T60" fmla="*/ 104 w 410"/>
                <a:gd name="T61" fmla="*/ 259 h 304"/>
                <a:gd name="T62" fmla="*/ 33 w 410"/>
                <a:gd name="T63" fmla="*/ 259 h 304"/>
                <a:gd name="T64" fmla="*/ 22 w 410"/>
                <a:gd name="T65" fmla="*/ 248 h 304"/>
                <a:gd name="T66" fmla="*/ 91 w 410"/>
                <a:gd name="T67" fmla="*/ 169 h 304"/>
                <a:gd name="T68" fmla="*/ 205 w 410"/>
                <a:gd name="T69" fmla="*/ 55 h 304"/>
                <a:gd name="T70" fmla="*/ 319 w 410"/>
                <a:gd name="T71" fmla="*/ 169 h 304"/>
                <a:gd name="T72" fmla="*/ 205 w 410"/>
                <a:gd name="T73" fmla="*/ 283 h 304"/>
                <a:gd name="T74" fmla="*/ 91 w 410"/>
                <a:gd name="T75" fmla="*/ 169 h 304"/>
                <a:gd name="T76" fmla="*/ 388 w 410"/>
                <a:gd name="T77" fmla="*/ 248 h 304"/>
                <a:gd name="T78" fmla="*/ 378 w 410"/>
                <a:gd name="T79" fmla="*/ 259 h 304"/>
                <a:gd name="T80" fmla="*/ 306 w 410"/>
                <a:gd name="T81" fmla="*/ 259 h 304"/>
                <a:gd name="T82" fmla="*/ 341 w 410"/>
                <a:gd name="T83" fmla="*/ 169 h 304"/>
                <a:gd name="T84" fmla="*/ 306 w 410"/>
                <a:gd name="T85" fmla="*/ 79 h 304"/>
                <a:gd name="T86" fmla="*/ 378 w 410"/>
                <a:gd name="T87" fmla="*/ 79 h 304"/>
                <a:gd name="T88" fmla="*/ 388 w 410"/>
                <a:gd name="T89" fmla="*/ 90 h 304"/>
                <a:gd name="T90" fmla="*/ 388 w 410"/>
                <a:gd name="T91" fmla="*/ 248 h 304"/>
                <a:gd name="T92" fmla="*/ 388 w 410"/>
                <a:gd name="T93" fmla="*/ 248 h 304"/>
                <a:gd name="T94" fmla="*/ 388 w 410"/>
                <a:gd name="T95" fmla="*/ 248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10" h="304">
                  <a:moveTo>
                    <a:pt x="389" y="59"/>
                  </a:moveTo>
                  <a:cubicBezTo>
                    <a:pt x="389" y="18"/>
                    <a:pt x="389" y="18"/>
                    <a:pt x="389" y="18"/>
                  </a:cubicBezTo>
                  <a:cubicBezTo>
                    <a:pt x="389" y="8"/>
                    <a:pt x="380" y="0"/>
                    <a:pt x="370" y="0"/>
                  </a:cubicBezTo>
                  <a:cubicBezTo>
                    <a:pt x="307" y="0"/>
                    <a:pt x="307" y="0"/>
                    <a:pt x="307" y="0"/>
                  </a:cubicBezTo>
                  <a:cubicBezTo>
                    <a:pt x="297" y="0"/>
                    <a:pt x="289" y="8"/>
                    <a:pt x="289" y="18"/>
                  </a:cubicBezTo>
                  <a:cubicBezTo>
                    <a:pt x="289" y="57"/>
                    <a:pt x="289" y="57"/>
                    <a:pt x="289" y="57"/>
                  </a:cubicBezTo>
                  <a:cubicBezTo>
                    <a:pt x="282" y="57"/>
                    <a:pt x="282" y="57"/>
                    <a:pt x="282" y="57"/>
                  </a:cubicBezTo>
                  <a:cubicBezTo>
                    <a:pt x="260" y="42"/>
                    <a:pt x="234" y="33"/>
                    <a:pt x="205" y="33"/>
                  </a:cubicBezTo>
                  <a:cubicBezTo>
                    <a:pt x="177" y="33"/>
                    <a:pt x="150" y="42"/>
                    <a:pt x="128" y="57"/>
                  </a:cubicBezTo>
                  <a:cubicBezTo>
                    <a:pt x="33" y="57"/>
                    <a:pt x="33" y="57"/>
                    <a:pt x="33" y="57"/>
                  </a:cubicBezTo>
                  <a:cubicBezTo>
                    <a:pt x="15" y="57"/>
                    <a:pt x="0" y="72"/>
                    <a:pt x="0" y="90"/>
                  </a:cubicBezTo>
                  <a:cubicBezTo>
                    <a:pt x="0" y="248"/>
                    <a:pt x="0" y="248"/>
                    <a:pt x="0" y="248"/>
                  </a:cubicBezTo>
                  <a:cubicBezTo>
                    <a:pt x="0" y="266"/>
                    <a:pt x="15" y="280"/>
                    <a:pt x="33" y="280"/>
                  </a:cubicBezTo>
                  <a:cubicBezTo>
                    <a:pt x="128" y="280"/>
                    <a:pt x="128" y="280"/>
                    <a:pt x="128" y="280"/>
                  </a:cubicBezTo>
                  <a:cubicBezTo>
                    <a:pt x="150" y="295"/>
                    <a:pt x="177" y="304"/>
                    <a:pt x="205" y="304"/>
                  </a:cubicBezTo>
                  <a:cubicBezTo>
                    <a:pt x="234" y="304"/>
                    <a:pt x="260" y="295"/>
                    <a:pt x="282" y="280"/>
                  </a:cubicBezTo>
                  <a:cubicBezTo>
                    <a:pt x="378" y="280"/>
                    <a:pt x="378" y="280"/>
                    <a:pt x="378" y="280"/>
                  </a:cubicBezTo>
                  <a:cubicBezTo>
                    <a:pt x="396" y="280"/>
                    <a:pt x="410" y="266"/>
                    <a:pt x="410" y="248"/>
                  </a:cubicBezTo>
                  <a:cubicBezTo>
                    <a:pt x="410" y="90"/>
                    <a:pt x="410" y="90"/>
                    <a:pt x="410" y="90"/>
                  </a:cubicBezTo>
                  <a:cubicBezTo>
                    <a:pt x="410" y="76"/>
                    <a:pt x="401" y="64"/>
                    <a:pt x="389" y="59"/>
                  </a:cubicBezTo>
                  <a:close/>
                  <a:moveTo>
                    <a:pt x="311" y="22"/>
                  </a:moveTo>
                  <a:cubicBezTo>
                    <a:pt x="367" y="22"/>
                    <a:pt x="367" y="22"/>
                    <a:pt x="367" y="22"/>
                  </a:cubicBezTo>
                  <a:cubicBezTo>
                    <a:pt x="367" y="57"/>
                    <a:pt x="367" y="57"/>
                    <a:pt x="367" y="57"/>
                  </a:cubicBezTo>
                  <a:cubicBezTo>
                    <a:pt x="311" y="57"/>
                    <a:pt x="311" y="57"/>
                    <a:pt x="311" y="57"/>
                  </a:cubicBezTo>
                  <a:lnTo>
                    <a:pt x="311" y="22"/>
                  </a:lnTo>
                  <a:close/>
                  <a:moveTo>
                    <a:pt x="22" y="248"/>
                  </a:moveTo>
                  <a:cubicBezTo>
                    <a:pt x="22" y="90"/>
                    <a:pt x="22" y="90"/>
                    <a:pt x="22" y="90"/>
                  </a:cubicBezTo>
                  <a:cubicBezTo>
                    <a:pt x="22" y="84"/>
                    <a:pt x="27" y="79"/>
                    <a:pt x="33" y="79"/>
                  </a:cubicBezTo>
                  <a:cubicBezTo>
                    <a:pt x="104" y="79"/>
                    <a:pt x="104" y="79"/>
                    <a:pt x="104" y="79"/>
                  </a:cubicBezTo>
                  <a:cubicBezTo>
                    <a:pt x="83" y="103"/>
                    <a:pt x="70" y="134"/>
                    <a:pt x="70" y="169"/>
                  </a:cubicBezTo>
                  <a:cubicBezTo>
                    <a:pt x="70" y="203"/>
                    <a:pt x="83" y="235"/>
                    <a:pt x="104" y="259"/>
                  </a:cubicBezTo>
                  <a:cubicBezTo>
                    <a:pt x="33" y="259"/>
                    <a:pt x="33" y="259"/>
                    <a:pt x="33" y="259"/>
                  </a:cubicBezTo>
                  <a:cubicBezTo>
                    <a:pt x="27" y="259"/>
                    <a:pt x="22" y="254"/>
                    <a:pt x="22" y="248"/>
                  </a:cubicBezTo>
                  <a:close/>
                  <a:moveTo>
                    <a:pt x="91" y="169"/>
                  </a:moveTo>
                  <a:cubicBezTo>
                    <a:pt x="91" y="106"/>
                    <a:pt x="142" y="55"/>
                    <a:pt x="205" y="55"/>
                  </a:cubicBezTo>
                  <a:cubicBezTo>
                    <a:pt x="268" y="55"/>
                    <a:pt x="319" y="106"/>
                    <a:pt x="319" y="169"/>
                  </a:cubicBezTo>
                  <a:cubicBezTo>
                    <a:pt x="319" y="232"/>
                    <a:pt x="268" y="283"/>
                    <a:pt x="205" y="283"/>
                  </a:cubicBezTo>
                  <a:cubicBezTo>
                    <a:pt x="142" y="283"/>
                    <a:pt x="91" y="232"/>
                    <a:pt x="91" y="169"/>
                  </a:cubicBezTo>
                  <a:close/>
                  <a:moveTo>
                    <a:pt x="388" y="248"/>
                  </a:moveTo>
                  <a:cubicBezTo>
                    <a:pt x="388" y="254"/>
                    <a:pt x="384" y="259"/>
                    <a:pt x="378" y="259"/>
                  </a:cubicBezTo>
                  <a:cubicBezTo>
                    <a:pt x="306" y="259"/>
                    <a:pt x="306" y="259"/>
                    <a:pt x="306" y="259"/>
                  </a:cubicBezTo>
                  <a:cubicBezTo>
                    <a:pt x="328" y="235"/>
                    <a:pt x="341" y="203"/>
                    <a:pt x="341" y="169"/>
                  </a:cubicBezTo>
                  <a:cubicBezTo>
                    <a:pt x="341" y="134"/>
                    <a:pt x="328" y="103"/>
                    <a:pt x="306" y="79"/>
                  </a:cubicBezTo>
                  <a:cubicBezTo>
                    <a:pt x="378" y="79"/>
                    <a:pt x="378" y="79"/>
                    <a:pt x="378" y="79"/>
                  </a:cubicBezTo>
                  <a:cubicBezTo>
                    <a:pt x="384" y="79"/>
                    <a:pt x="388" y="84"/>
                    <a:pt x="388" y="90"/>
                  </a:cubicBezTo>
                  <a:lnTo>
                    <a:pt x="388" y="248"/>
                  </a:lnTo>
                  <a:close/>
                  <a:moveTo>
                    <a:pt x="388" y="248"/>
                  </a:moveTo>
                  <a:cubicBezTo>
                    <a:pt x="388" y="248"/>
                    <a:pt x="388" y="248"/>
                    <a:pt x="388" y="24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7"/>
            <p:cNvSpPr>
              <a:spLocks noEditPoints="1"/>
            </p:cNvSpPr>
            <p:nvPr/>
          </p:nvSpPr>
          <p:spPr bwMode="auto">
            <a:xfrm>
              <a:off x="5919788" y="5651500"/>
              <a:ext cx="547688" cy="547688"/>
            </a:xfrm>
            <a:custGeom>
              <a:avLst/>
              <a:gdLst>
                <a:gd name="T0" fmla="*/ 73 w 146"/>
                <a:gd name="T1" fmla="*/ 0 h 146"/>
                <a:gd name="T2" fmla="*/ 0 w 146"/>
                <a:gd name="T3" fmla="*/ 73 h 146"/>
                <a:gd name="T4" fmla="*/ 73 w 146"/>
                <a:gd name="T5" fmla="*/ 146 h 146"/>
                <a:gd name="T6" fmla="*/ 146 w 146"/>
                <a:gd name="T7" fmla="*/ 73 h 146"/>
                <a:gd name="T8" fmla="*/ 73 w 146"/>
                <a:gd name="T9" fmla="*/ 0 h 146"/>
                <a:gd name="T10" fmla="*/ 73 w 146"/>
                <a:gd name="T11" fmla="*/ 124 h 146"/>
                <a:gd name="T12" fmla="*/ 22 w 146"/>
                <a:gd name="T13" fmla="*/ 73 h 146"/>
                <a:gd name="T14" fmla="*/ 73 w 146"/>
                <a:gd name="T15" fmla="*/ 21 h 146"/>
                <a:gd name="T16" fmla="*/ 125 w 146"/>
                <a:gd name="T17" fmla="*/ 73 h 146"/>
                <a:gd name="T18" fmla="*/ 73 w 146"/>
                <a:gd name="T19" fmla="*/ 124 h 146"/>
                <a:gd name="T20" fmla="*/ 73 w 146"/>
                <a:gd name="T21" fmla="*/ 124 h 146"/>
                <a:gd name="T22" fmla="*/ 73 w 146"/>
                <a:gd name="T23" fmla="*/ 124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6" h="146">
                  <a:moveTo>
                    <a:pt x="73" y="0"/>
                  </a:moveTo>
                  <a:cubicBezTo>
                    <a:pt x="33" y="0"/>
                    <a:pt x="0" y="32"/>
                    <a:pt x="0" y="73"/>
                  </a:cubicBezTo>
                  <a:cubicBezTo>
                    <a:pt x="0" y="113"/>
                    <a:pt x="33" y="146"/>
                    <a:pt x="73" y="146"/>
                  </a:cubicBezTo>
                  <a:cubicBezTo>
                    <a:pt x="113" y="146"/>
                    <a:pt x="146" y="113"/>
                    <a:pt x="146" y="73"/>
                  </a:cubicBezTo>
                  <a:cubicBezTo>
                    <a:pt x="146" y="32"/>
                    <a:pt x="113" y="0"/>
                    <a:pt x="73" y="0"/>
                  </a:cubicBezTo>
                  <a:close/>
                  <a:moveTo>
                    <a:pt x="73" y="124"/>
                  </a:moveTo>
                  <a:cubicBezTo>
                    <a:pt x="45" y="124"/>
                    <a:pt x="22" y="101"/>
                    <a:pt x="22" y="73"/>
                  </a:cubicBezTo>
                  <a:cubicBezTo>
                    <a:pt x="22" y="44"/>
                    <a:pt x="45" y="21"/>
                    <a:pt x="73" y="21"/>
                  </a:cubicBezTo>
                  <a:cubicBezTo>
                    <a:pt x="101" y="21"/>
                    <a:pt x="125" y="44"/>
                    <a:pt x="125" y="73"/>
                  </a:cubicBezTo>
                  <a:cubicBezTo>
                    <a:pt x="125" y="101"/>
                    <a:pt x="101" y="124"/>
                    <a:pt x="73" y="124"/>
                  </a:cubicBezTo>
                  <a:close/>
                  <a:moveTo>
                    <a:pt x="73" y="124"/>
                  </a:moveTo>
                  <a:cubicBezTo>
                    <a:pt x="73" y="124"/>
                    <a:pt x="73" y="124"/>
                    <a:pt x="73" y="12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8"/>
            <p:cNvSpPr>
              <a:spLocks noEditPoints="1"/>
            </p:cNvSpPr>
            <p:nvPr/>
          </p:nvSpPr>
          <p:spPr bwMode="auto">
            <a:xfrm>
              <a:off x="5543550" y="5654675"/>
              <a:ext cx="131763" cy="82550"/>
            </a:xfrm>
            <a:custGeom>
              <a:avLst/>
              <a:gdLst>
                <a:gd name="T0" fmla="*/ 24 w 35"/>
                <a:gd name="T1" fmla="*/ 0 h 22"/>
                <a:gd name="T2" fmla="*/ 11 w 35"/>
                <a:gd name="T3" fmla="*/ 0 h 22"/>
                <a:gd name="T4" fmla="*/ 0 w 35"/>
                <a:gd name="T5" fmla="*/ 11 h 22"/>
                <a:gd name="T6" fmla="*/ 11 w 35"/>
                <a:gd name="T7" fmla="*/ 22 h 22"/>
                <a:gd name="T8" fmla="*/ 24 w 35"/>
                <a:gd name="T9" fmla="*/ 22 h 22"/>
                <a:gd name="T10" fmla="*/ 35 w 35"/>
                <a:gd name="T11" fmla="*/ 11 h 22"/>
                <a:gd name="T12" fmla="*/ 24 w 35"/>
                <a:gd name="T13" fmla="*/ 0 h 22"/>
                <a:gd name="T14" fmla="*/ 24 w 35"/>
                <a:gd name="T15" fmla="*/ 0 h 22"/>
                <a:gd name="T16" fmla="*/ 24 w 35"/>
                <a:gd name="T17"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2">
                  <a:moveTo>
                    <a:pt x="24" y="0"/>
                  </a:moveTo>
                  <a:cubicBezTo>
                    <a:pt x="11" y="0"/>
                    <a:pt x="11" y="0"/>
                    <a:pt x="11" y="0"/>
                  </a:cubicBezTo>
                  <a:cubicBezTo>
                    <a:pt x="5" y="0"/>
                    <a:pt x="0" y="5"/>
                    <a:pt x="0" y="11"/>
                  </a:cubicBezTo>
                  <a:cubicBezTo>
                    <a:pt x="0" y="17"/>
                    <a:pt x="5" y="22"/>
                    <a:pt x="11" y="22"/>
                  </a:cubicBezTo>
                  <a:cubicBezTo>
                    <a:pt x="24" y="22"/>
                    <a:pt x="24" y="22"/>
                    <a:pt x="24" y="22"/>
                  </a:cubicBezTo>
                  <a:cubicBezTo>
                    <a:pt x="30" y="22"/>
                    <a:pt x="35" y="17"/>
                    <a:pt x="35" y="11"/>
                  </a:cubicBezTo>
                  <a:cubicBezTo>
                    <a:pt x="35" y="5"/>
                    <a:pt x="30" y="0"/>
                    <a:pt x="24" y="0"/>
                  </a:cubicBezTo>
                  <a:close/>
                  <a:moveTo>
                    <a:pt x="24" y="0"/>
                  </a:moveTo>
                  <a:cubicBezTo>
                    <a:pt x="24" y="0"/>
                    <a:pt x="24" y="0"/>
                    <a:pt x="2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2" name="Picture 1">
            <a:extLst>
              <a:ext uri="{FF2B5EF4-FFF2-40B4-BE49-F238E27FC236}">
                <a16:creationId xmlns:a16="http://schemas.microsoft.com/office/drawing/2014/main" id="{EF13724F-730A-ED28-1BC7-1E3D96EE6E38}"/>
              </a:ext>
            </a:extLst>
          </p:cNvPr>
          <p:cNvPicPr>
            <a:picLocks noChangeAspect="1"/>
          </p:cNvPicPr>
          <p:nvPr/>
        </p:nvPicPr>
        <p:blipFill>
          <a:blip r:embed="rId2"/>
          <a:stretch>
            <a:fillRect/>
          </a:stretch>
        </p:blipFill>
        <p:spPr>
          <a:xfrm>
            <a:off x="1199014" y="685178"/>
            <a:ext cx="4032743" cy="6041729"/>
          </a:xfrm>
          <a:prstGeom prst="rect">
            <a:avLst/>
          </a:prstGeom>
        </p:spPr>
      </p:pic>
      <p:sp>
        <p:nvSpPr>
          <p:cNvPr id="3" name="Rectangle: Rounded Corners 1">
            <a:extLst>
              <a:ext uri="{FF2B5EF4-FFF2-40B4-BE49-F238E27FC236}">
                <a16:creationId xmlns:a16="http://schemas.microsoft.com/office/drawing/2014/main" id="{7B468F88-82BA-2F4D-0107-1096D21E3203}"/>
              </a:ext>
            </a:extLst>
          </p:cNvPr>
          <p:cNvSpPr/>
          <p:nvPr/>
        </p:nvSpPr>
        <p:spPr>
          <a:xfrm>
            <a:off x="6775656" y="2336685"/>
            <a:ext cx="4149400" cy="2993659"/>
          </a:xfrm>
          <a:prstGeom prst="roundRect">
            <a:avLst>
              <a:gd name="adj" fmla="val 6250"/>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67" dirty="0">
                <a:solidFill>
                  <a:schemeClr val="tx1"/>
                </a:solidFill>
              </a:rPr>
              <a:t>PERMISSION TO IMPORT SPENT CATALYST FROM MINISTRY OF ENVIRONMENT AND CLIMATE CHANGE , GOVERNMENT OF INDIA</a:t>
            </a:r>
            <a:endParaRPr lang="en-US" sz="2667" b="1" dirty="0">
              <a:solidFill>
                <a:schemeClr val="tx1"/>
              </a:solidFill>
            </a:endParaRPr>
          </a:p>
        </p:txBody>
      </p:sp>
    </p:spTree>
    <p:extLst>
      <p:ext uri="{BB962C8B-B14F-4D97-AF65-F5344CB8AC3E}">
        <p14:creationId xmlns:p14="http://schemas.microsoft.com/office/powerpoint/2010/main" val="41549577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35D2BE6D-B9FD-9953-2FE1-EF6154BE820A}"/>
              </a:ext>
            </a:extLst>
          </p:cNvPr>
          <p:cNvSpPr>
            <a:spLocks noGrp="1"/>
          </p:cNvSpPr>
          <p:nvPr>
            <p:ph type="pic" sz="quarter" idx="10"/>
          </p:nvPr>
        </p:nvSpPr>
        <p:spPr/>
        <p:txBody>
          <a:bodyPr/>
          <a:lstStyle/>
          <a:p>
            <a:endParaRPr lang="en-US"/>
          </a:p>
        </p:txBody>
      </p:sp>
      <p:sp>
        <p:nvSpPr>
          <p:cNvPr id="3" name="Picture Placeholder 2">
            <a:extLst>
              <a:ext uri="{FF2B5EF4-FFF2-40B4-BE49-F238E27FC236}">
                <a16:creationId xmlns:a16="http://schemas.microsoft.com/office/drawing/2014/main" id="{E5C96C4C-1FC8-E451-EA9F-651A7AFCE73A}"/>
              </a:ext>
            </a:extLst>
          </p:cNvPr>
          <p:cNvSpPr>
            <a:spLocks noGrp="1"/>
          </p:cNvSpPr>
          <p:nvPr>
            <p:ph type="pic" sz="quarter" idx="11"/>
          </p:nvPr>
        </p:nvSpPr>
        <p:spPr/>
        <p:txBody>
          <a:bodyPr/>
          <a:lstStyle/>
          <a:p>
            <a:endParaRPr lang="en-US"/>
          </a:p>
        </p:txBody>
      </p:sp>
    </p:spTree>
    <p:extLst>
      <p:ext uri="{BB962C8B-B14F-4D97-AF65-F5344CB8AC3E}">
        <p14:creationId xmlns:p14="http://schemas.microsoft.com/office/powerpoint/2010/main" val="37934782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TextBox 44"/>
          <p:cNvSpPr txBox="1"/>
          <p:nvPr/>
        </p:nvSpPr>
        <p:spPr>
          <a:xfrm flipH="1">
            <a:off x="6775656" y="949152"/>
            <a:ext cx="5282216" cy="769441"/>
          </a:xfrm>
          <a:prstGeom prst="rect">
            <a:avLst/>
          </a:prstGeom>
          <a:noFill/>
        </p:spPr>
        <p:txBody>
          <a:bodyPr wrap="none" rtlCol="0">
            <a:spAutoFit/>
          </a:bodyPr>
          <a:lstStyle/>
          <a:p>
            <a:pPr algn="r"/>
            <a:r>
              <a:rPr lang="en-US" sz="4400" dirty="0">
                <a:solidFill>
                  <a:schemeClr val="tx1">
                    <a:lumMod val="75000"/>
                    <a:lumOff val="25000"/>
                  </a:schemeClr>
                </a:solidFill>
                <a:latin typeface="Montserrat Medium" panose="00000600000000000000" pitchFamily="50" charset="0"/>
              </a:rPr>
              <a:t>OUR </a:t>
            </a:r>
            <a:r>
              <a:rPr lang="en-US" sz="4400" dirty="0">
                <a:solidFill>
                  <a:schemeClr val="accent2">
                    <a:lumMod val="75000"/>
                  </a:schemeClr>
                </a:solidFill>
                <a:latin typeface="Montserrat Medium" panose="00000600000000000000" pitchFamily="50" charset="0"/>
              </a:rPr>
              <a:t>APPROVALS</a:t>
            </a:r>
            <a:endParaRPr lang="en-US" sz="4400" dirty="0">
              <a:solidFill>
                <a:schemeClr val="tx1">
                  <a:lumMod val="75000"/>
                  <a:lumOff val="25000"/>
                </a:schemeClr>
              </a:solidFill>
              <a:latin typeface="Montserrat Medium" panose="00000600000000000000" pitchFamily="50" charset="0"/>
            </a:endParaRPr>
          </a:p>
        </p:txBody>
      </p:sp>
      <p:sp>
        <p:nvSpPr>
          <p:cNvPr id="46" name="Rectangle 45"/>
          <p:cNvSpPr/>
          <p:nvPr/>
        </p:nvSpPr>
        <p:spPr>
          <a:xfrm flipH="1" flipV="1">
            <a:off x="8514346" y="944526"/>
            <a:ext cx="3059107" cy="4571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solidFill>
                <a:schemeClr val="accent2"/>
              </a:solidFill>
            </a:endParaRPr>
          </a:p>
        </p:txBody>
      </p:sp>
      <p:sp>
        <p:nvSpPr>
          <p:cNvPr id="52" name="TextBox 51"/>
          <p:cNvSpPr txBox="1"/>
          <p:nvPr/>
        </p:nvSpPr>
        <p:spPr>
          <a:xfrm>
            <a:off x="10238340" y="2716709"/>
            <a:ext cx="830677" cy="307777"/>
          </a:xfrm>
          <a:prstGeom prst="rect">
            <a:avLst/>
          </a:prstGeom>
          <a:noFill/>
        </p:spPr>
        <p:txBody>
          <a:bodyPr wrap="none" rtlCol="0">
            <a:spAutoFit/>
          </a:bodyPr>
          <a:lstStyle/>
          <a:p>
            <a:pPr algn="ctr"/>
            <a:r>
              <a:rPr lang="en-US" sz="1400">
                <a:solidFill>
                  <a:schemeClr val="bg1"/>
                </a:solidFill>
                <a:latin typeface="Montserrat" panose="00000500000000000000" pitchFamily="50" charset="0"/>
                <a:ea typeface="Lato" panose="020F0502020204030203" pitchFamily="34" charset="0"/>
                <a:cs typeface="Lato" panose="020F0502020204030203" pitchFamily="34" charset="0"/>
              </a:rPr>
              <a:t>set this</a:t>
            </a:r>
          </a:p>
        </p:txBody>
      </p:sp>
      <p:grpSp>
        <p:nvGrpSpPr>
          <p:cNvPr id="54" name="Group 53"/>
          <p:cNvGrpSpPr/>
          <p:nvPr/>
        </p:nvGrpSpPr>
        <p:grpSpPr>
          <a:xfrm>
            <a:off x="8449911" y="4397827"/>
            <a:ext cx="823260" cy="609602"/>
            <a:chOff x="5422900" y="5291138"/>
            <a:chExt cx="1541463" cy="1141413"/>
          </a:xfrm>
          <a:solidFill>
            <a:schemeClr val="bg1"/>
          </a:solidFill>
        </p:grpSpPr>
        <p:sp>
          <p:nvSpPr>
            <p:cNvPr id="55" name="Freeform 6"/>
            <p:cNvSpPr>
              <a:spLocks noEditPoints="1"/>
            </p:cNvSpPr>
            <p:nvPr/>
          </p:nvSpPr>
          <p:spPr bwMode="auto">
            <a:xfrm>
              <a:off x="5422900" y="5291138"/>
              <a:ext cx="1541463" cy="1141413"/>
            </a:xfrm>
            <a:custGeom>
              <a:avLst/>
              <a:gdLst>
                <a:gd name="T0" fmla="*/ 389 w 410"/>
                <a:gd name="T1" fmla="*/ 59 h 304"/>
                <a:gd name="T2" fmla="*/ 389 w 410"/>
                <a:gd name="T3" fmla="*/ 18 h 304"/>
                <a:gd name="T4" fmla="*/ 370 w 410"/>
                <a:gd name="T5" fmla="*/ 0 h 304"/>
                <a:gd name="T6" fmla="*/ 307 w 410"/>
                <a:gd name="T7" fmla="*/ 0 h 304"/>
                <a:gd name="T8" fmla="*/ 289 w 410"/>
                <a:gd name="T9" fmla="*/ 18 h 304"/>
                <a:gd name="T10" fmla="*/ 289 w 410"/>
                <a:gd name="T11" fmla="*/ 57 h 304"/>
                <a:gd name="T12" fmla="*/ 282 w 410"/>
                <a:gd name="T13" fmla="*/ 57 h 304"/>
                <a:gd name="T14" fmla="*/ 205 w 410"/>
                <a:gd name="T15" fmla="*/ 33 h 304"/>
                <a:gd name="T16" fmla="*/ 128 w 410"/>
                <a:gd name="T17" fmla="*/ 57 h 304"/>
                <a:gd name="T18" fmla="*/ 33 w 410"/>
                <a:gd name="T19" fmla="*/ 57 h 304"/>
                <a:gd name="T20" fmla="*/ 0 w 410"/>
                <a:gd name="T21" fmla="*/ 90 h 304"/>
                <a:gd name="T22" fmla="*/ 0 w 410"/>
                <a:gd name="T23" fmla="*/ 248 h 304"/>
                <a:gd name="T24" fmla="*/ 33 w 410"/>
                <a:gd name="T25" fmla="*/ 280 h 304"/>
                <a:gd name="T26" fmla="*/ 128 w 410"/>
                <a:gd name="T27" fmla="*/ 280 h 304"/>
                <a:gd name="T28" fmla="*/ 205 w 410"/>
                <a:gd name="T29" fmla="*/ 304 h 304"/>
                <a:gd name="T30" fmla="*/ 282 w 410"/>
                <a:gd name="T31" fmla="*/ 280 h 304"/>
                <a:gd name="T32" fmla="*/ 378 w 410"/>
                <a:gd name="T33" fmla="*/ 280 h 304"/>
                <a:gd name="T34" fmla="*/ 410 w 410"/>
                <a:gd name="T35" fmla="*/ 248 h 304"/>
                <a:gd name="T36" fmla="*/ 410 w 410"/>
                <a:gd name="T37" fmla="*/ 90 h 304"/>
                <a:gd name="T38" fmla="*/ 389 w 410"/>
                <a:gd name="T39" fmla="*/ 59 h 304"/>
                <a:gd name="T40" fmla="*/ 311 w 410"/>
                <a:gd name="T41" fmla="*/ 22 h 304"/>
                <a:gd name="T42" fmla="*/ 367 w 410"/>
                <a:gd name="T43" fmla="*/ 22 h 304"/>
                <a:gd name="T44" fmla="*/ 367 w 410"/>
                <a:gd name="T45" fmla="*/ 57 h 304"/>
                <a:gd name="T46" fmla="*/ 311 w 410"/>
                <a:gd name="T47" fmla="*/ 57 h 304"/>
                <a:gd name="T48" fmla="*/ 311 w 410"/>
                <a:gd name="T49" fmla="*/ 22 h 304"/>
                <a:gd name="T50" fmla="*/ 22 w 410"/>
                <a:gd name="T51" fmla="*/ 248 h 304"/>
                <a:gd name="T52" fmla="*/ 22 w 410"/>
                <a:gd name="T53" fmla="*/ 90 h 304"/>
                <a:gd name="T54" fmla="*/ 33 w 410"/>
                <a:gd name="T55" fmla="*/ 79 h 304"/>
                <a:gd name="T56" fmla="*/ 104 w 410"/>
                <a:gd name="T57" fmla="*/ 79 h 304"/>
                <a:gd name="T58" fmla="*/ 70 w 410"/>
                <a:gd name="T59" fmla="*/ 169 h 304"/>
                <a:gd name="T60" fmla="*/ 104 w 410"/>
                <a:gd name="T61" fmla="*/ 259 h 304"/>
                <a:gd name="T62" fmla="*/ 33 w 410"/>
                <a:gd name="T63" fmla="*/ 259 h 304"/>
                <a:gd name="T64" fmla="*/ 22 w 410"/>
                <a:gd name="T65" fmla="*/ 248 h 304"/>
                <a:gd name="T66" fmla="*/ 91 w 410"/>
                <a:gd name="T67" fmla="*/ 169 h 304"/>
                <a:gd name="T68" fmla="*/ 205 w 410"/>
                <a:gd name="T69" fmla="*/ 55 h 304"/>
                <a:gd name="T70" fmla="*/ 319 w 410"/>
                <a:gd name="T71" fmla="*/ 169 h 304"/>
                <a:gd name="T72" fmla="*/ 205 w 410"/>
                <a:gd name="T73" fmla="*/ 283 h 304"/>
                <a:gd name="T74" fmla="*/ 91 w 410"/>
                <a:gd name="T75" fmla="*/ 169 h 304"/>
                <a:gd name="T76" fmla="*/ 388 w 410"/>
                <a:gd name="T77" fmla="*/ 248 h 304"/>
                <a:gd name="T78" fmla="*/ 378 w 410"/>
                <a:gd name="T79" fmla="*/ 259 h 304"/>
                <a:gd name="T80" fmla="*/ 306 w 410"/>
                <a:gd name="T81" fmla="*/ 259 h 304"/>
                <a:gd name="T82" fmla="*/ 341 w 410"/>
                <a:gd name="T83" fmla="*/ 169 h 304"/>
                <a:gd name="T84" fmla="*/ 306 w 410"/>
                <a:gd name="T85" fmla="*/ 79 h 304"/>
                <a:gd name="T86" fmla="*/ 378 w 410"/>
                <a:gd name="T87" fmla="*/ 79 h 304"/>
                <a:gd name="T88" fmla="*/ 388 w 410"/>
                <a:gd name="T89" fmla="*/ 90 h 304"/>
                <a:gd name="T90" fmla="*/ 388 w 410"/>
                <a:gd name="T91" fmla="*/ 248 h 304"/>
                <a:gd name="T92" fmla="*/ 388 w 410"/>
                <a:gd name="T93" fmla="*/ 248 h 304"/>
                <a:gd name="T94" fmla="*/ 388 w 410"/>
                <a:gd name="T95" fmla="*/ 248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10" h="304">
                  <a:moveTo>
                    <a:pt x="389" y="59"/>
                  </a:moveTo>
                  <a:cubicBezTo>
                    <a:pt x="389" y="18"/>
                    <a:pt x="389" y="18"/>
                    <a:pt x="389" y="18"/>
                  </a:cubicBezTo>
                  <a:cubicBezTo>
                    <a:pt x="389" y="8"/>
                    <a:pt x="380" y="0"/>
                    <a:pt x="370" y="0"/>
                  </a:cubicBezTo>
                  <a:cubicBezTo>
                    <a:pt x="307" y="0"/>
                    <a:pt x="307" y="0"/>
                    <a:pt x="307" y="0"/>
                  </a:cubicBezTo>
                  <a:cubicBezTo>
                    <a:pt x="297" y="0"/>
                    <a:pt x="289" y="8"/>
                    <a:pt x="289" y="18"/>
                  </a:cubicBezTo>
                  <a:cubicBezTo>
                    <a:pt x="289" y="57"/>
                    <a:pt x="289" y="57"/>
                    <a:pt x="289" y="57"/>
                  </a:cubicBezTo>
                  <a:cubicBezTo>
                    <a:pt x="282" y="57"/>
                    <a:pt x="282" y="57"/>
                    <a:pt x="282" y="57"/>
                  </a:cubicBezTo>
                  <a:cubicBezTo>
                    <a:pt x="260" y="42"/>
                    <a:pt x="234" y="33"/>
                    <a:pt x="205" y="33"/>
                  </a:cubicBezTo>
                  <a:cubicBezTo>
                    <a:pt x="177" y="33"/>
                    <a:pt x="150" y="42"/>
                    <a:pt x="128" y="57"/>
                  </a:cubicBezTo>
                  <a:cubicBezTo>
                    <a:pt x="33" y="57"/>
                    <a:pt x="33" y="57"/>
                    <a:pt x="33" y="57"/>
                  </a:cubicBezTo>
                  <a:cubicBezTo>
                    <a:pt x="15" y="57"/>
                    <a:pt x="0" y="72"/>
                    <a:pt x="0" y="90"/>
                  </a:cubicBezTo>
                  <a:cubicBezTo>
                    <a:pt x="0" y="248"/>
                    <a:pt x="0" y="248"/>
                    <a:pt x="0" y="248"/>
                  </a:cubicBezTo>
                  <a:cubicBezTo>
                    <a:pt x="0" y="266"/>
                    <a:pt x="15" y="280"/>
                    <a:pt x="33" y="280"/>
                  </a:cubicBezTo>
                  <a:cubicBezTo>
                    <a:pt x="128" y="280"/>
                    <a:pt x="128" y="280"/>
                    <a:pt x="128" y="280"/>
                  </a:cubicBezTo>
                  <a:cubicBezTo>
                    <a:pt x="150" y="295"/>
                    <a:pt x="177" y="304"/>
                    <a:pt x="205" y="304"/>
                  </a:cubicBezTo>
                  <a:cubicBezTo>
                    <a:pt x="234" y="304"/>
                    <a:pt x="260" y="295"/>
                    <a:pt x="282" y="280"/>
                  </a:cubicBezTo>
                  <a:cubicBezTo>
                    <a:pt x="378" y="280"/>
                    <a:pt x="378" y="280"/>
                    <a:pt x="378" y="280"/>
                  </a:cubicBezTo>
                  <a:cubicBezTo>
                    <a:pt x="396" y="280"/>
                    <a:pt x="410" y="266"/>
                    <a:pt x="410" y="248"/>
                  </a:cubicBezTo>
                  <a:cubicBezTo>
                    <a:pt x="410" y="90"/>
                    <a:pt x="410" y="90"/>
                    <a:pt x="410" y="90"/>
                  </a:cubicBezTo>
                  <a:cubicBezTo>
                    <a:pt x="410" y="76"/>
                    <a:pt x="401" y="64"/>
                    <a:pt x="389" y="59"/>
                  </a:cubicBezTo>
                  <a:close/>
                  <a:moveTo>
                    <a:pt x="311" y="22"/>
                  </a:moveTo>
                  <a:cubicBezTo>
                    <a:pt x="367" y="22"/>
                    <a:pt x="367" y="22"/>
                    <a:pt x="367" y="22"/>
                  </a:cubicBezTo>
                  <a:cubicBezTo>
                    <a:pt x="367" y="57"/>
                    <a:pt x="367" y="57"/>
                    <a:pt x="367" y="57"/>
                  </a:cubicBezTo>
                  <a:cubicBezTo>
                    <a:pt x="311" y="57"/>
                    <a:pt x="311" y="57"/>
                    <a:pt x="311" y="57"/>
                  </a:cubicBezTo>
                  <a:lnTo>
                    <a:pt x="311" y="22"/>
                  </a:lnTo>
                  <a:close/>
                  <a:moveTo>
                    <a:pt x="22" y="248"/>
                  </a:moveTo>
                  <a:cubicBezTo>
                    <a:pt x="22" y="90"/>
                    <a:pt x="22" y="90"/>
                    <a:pt x="22" y="90"/>
                  </a:cubicBezTo>
                  <a:cubicBezTo>
                    <a:pt x="22" y="84"/>
                    <a:pt x="27" y="79"/>
                    <a:pt x="33" y="79"/>
                  </a:cubicBezTo>
                  <a:cubicBezTo>
                    <a:pt x="104" y="79"/>
                    <a:pt x="104" y="79"/>
                    <a:pt x="104" y="79"/>
                  </a:cubicBezTo>
                  <a:cubicBezTo>
                    <a:pt x="83" y="103"/>
                    <a:pt x="70" y="134"/>
                    <a:pt x="70" y="169"/>
                  </a:cubicBezTo>
                  <a:cubicBezTo>
                    <a:pt x="70" y="203"/>
                    <a:pt x="83" y="235"/>
                    <a:pt x="104" y="259"/>
                  </a:cubicBezTo>
                  <a:cubicBezTo>
                    <a:pt x="33" y="259"/>
                    <a:pt x="33" y="259"/>
                    <a:pt x="33" y="259"/>
                  </a:cubicBezTo>
                  <a:cubicBezTo>
                    <a:pt x="27" y="259"/>
                    <a:pt x="22" y="254"/>
                    <a:pt x="22" y="248"/>
                  </a:cubicBezTo>
                  <a:close/>
                  <a:moveTo>
                    <a:pt x="91" y="169"/>
                  </a:moveTo>
                  <a:cubicBezTo>
                    <a:pt x="91" y="106"/>
                    <a:pt x="142" y="55"/>
                    <a:pt x="205" y="55"/>
                  </a:cubicBezTo>
                  <a:cubicBezTo>
                    <a:pt x="268" y="55"/>
                    <a:pt x="319" y="106"/>
                    <a:pt x="319" y="169"/>
                  </a:cubicBezTo>
                  <a:cubicBezTo>
                    <a:pt x="319" y="232"/>
                    <a:pt x="268" y="283"/>
                    <a:pt x="205" y="283"/>
                  </a:cubicBezTo>
                  <a:cubicBezTo>
                    <a:pt x="142" y="283"/>
                    <a:pt x="91" y="232"/>
                    <a:pt x="91" y="169"/>
                  </a:cubicBezTo>
                  <a:close/>
                  <a:moveTo>
                    <a:pt x="388" y="248"/>
                  </a:moveTo>
                  <a:cubicBezTo>
                    <a:pt x="388" y="254"/>
                    <a:pt x="384" y="259"/>
                    <a:pt x="378" y="259"/>
                  </a:cubicBezTo>
                  <a:cubicBezTo>
                    <a:pt x="306" y="259"/>
                    <a:pt x="306" y="259"/>
                    <a:pt x="306" y="259"/>
                  </a:cubicBezTo>
                  <a:cubicBezTo>
                    <a:pt x="328" y="235"/>
                    <a:pt x="341" y="203"/>
                    <a:pt x="341" y="169"/>
                  </a:cubicBezTo>
                  <a:cubicBezTo>
                    <a:pt x="341" y="134"/>
                    <a:pt x="328" y="103"/>
                    <a:pt x="306" y="79"/>
                  </a:cubicBezTo>
                  <a:cubicBezTo>
                    <a:pt x="378" y="79"/>
                    <a:pt x="378" y="79"/>
                    <a:pt x="378" y="79"/>
                  </a:cubicBezTo>
                  <a:cubicBezTo>
                    <a:pt x="384" y="79"/>
                    <a:pt x="388" y="84"/>
                    <a:pt x="388" y="90"/>
                  </a:cubicBezTo>
                  <a:lnTo>
                    <a:pt x="388" y="248"/>
                  </a:lnTo>
                  <a:close/>
                  <a:moveTo>
                    <a:pt x="388" y="248"/>
                  </a:moveTo>
                  <a:cubicBezTo>
                    <a:pt x="388" y="248"/>
                    <a:pt x="388" y="248"/>
                    <a:pt x="388" y="24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7"/>
            <p:cNvSpPr>
              <a:spLocks noEditPoints="1"/>
            </p:cNvSpPr>
            <p:nvPr/>
          </p:nvSpPr>
          <p:spPr bwMode="auto">
            <a:xfrm>
              <a:off x="5919788" y="5651500"/>
              <a:ext cx="547688" cy="547688"/>
            </a:xfrm>
            <a:custGeom>
              <a:avLst/>
              <a:gdLst>
                <a:gd name="T0" fmla="*/ 73 w 146"/>
                <a:gd name="T1" fmla="*/ 0 h 146"/>
                <a:gd name="T2" fmla="*/ 0 w 146"/>
                <a:gd name="T3" fmla="*/ 73 h 146"/>
                <a:gd name="T4" fmla="*/ 73 w 146"/>
                <a:gd name="T5" fmla="*/ 146 h 146"/>
                <a:gd name="T6" fmla="*/ 146 w 146"/>
                <a:gd name="T7" fmla="*/ 73 h 146"/>
                <a:gd name="T8" fmla="*/ 73 w 146"/>
                <a:gd name="T9" fmla="*/ 0 h 146"/>
                <a:gd name="T10" fmla="*/ 73 w 146"/>
                <a:gd name="T11" fmla="*/ 124 h 146"/>
                <a:gd name="T12" fmla="*/ 22 w 146"/>
                <a:gd name="T13" fmla="*/ 73 h 146"/>
                <a:gd name="T14" fmla="*/ 73 w 146"/>
                <a:gd name="T15" fmla="*/ 21 h 146"/>
                <a:gd name="T16" fmla="*/ 125 w 146"/>
                <a:gd name="T17" fmla="*/ 73 h 146"/>
                <a:gd name="T18" fmla="*/ 73 w 146"/>
                <a:gd name="T19" fmla="*/ 124 h 146"/>
                <a:gd name="T20" fmla="*/ 73 w 146"/>
                <a:gd name="T21" fmla="*/ 124 h 146"/>
                <a:gd name="T22" fmla="*/ 73 w 146"/>
                <a:gd name="T23" fmla="*/ 124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6" h="146">
                  <a:moveTo>
                    <a:pt x="73" y="0"/>
                  </a:moveTo>
                  <a:cubicBezTo>
                    <a:pt x="33" y="0"/>
                    <a:pt x="0" y="32"/>
                    <a:pt x="0" y="73"/>
                  </a:cubicBezTo>
                  <a:cubicBezTo>
                    <a:pt x="0" y="113"/>
                    <a:pt x="33" y="146"/>
                    <a:pt x="73" y="146"/>
                  </a:cubicBezTo>
                  <a:cubicBezTo>
                    <a:pt x="113" y="146"/>
                    <a:pt x="146" y="113"/>
                    <a:pt x="146" y="73"/>
                  </a:cubicBezTo>
                  <a:cubicBezTo>
                    <a:pt x="146" y="32"/>
                    <a:pt x="113" y="0"/>
                    <a:pt x="73" y="0"/>
                  </a:cubicBezTo>
                  <a:close/>
                  <a:moveTo>
                    <a:pt x="73" y="124"/>
                  </a:moveTo>
                  <a:cubicBezTo>
                    <a:pt x="45" y="124"/>
                    <a:pt x="22" y="101"/>
                    <a:pt x="22" y="73"/>
                  </a:cubicBezTo>
                  <a:cubicBezTo>
                    <a:pt x="22" y="44"/>
                    <a:pt x="45" y="21"/>
                    <a:pt x="73" y="21"/>
                  </a:cubicBezTo>
                  <a:cubicBezTo>
                    <a:pt x="101" y="21"/>
                    <a:pt x="125" y="44"/>
                    <a:pt x="125" y="73"/>
                  </a:cubicBezTo>
                  <a:cubicBezTo>
                    <a:pt x="125" y="101"/>
                    <a:pt x="101" y="124"/>
                    <a:pt x="73" y="124"/>
                  </a:cubicBezTo>
                  <a:close/>
                  <a:moveTo>
                    <a:pt x="73" y="124"/>
                  </a:moveTo>
                  <a:cubicBezTo>
                    <a:pt x="73" y="124"/>
                    <a:pt x="73" y="124"/>
                    <a:pt x="73" y="12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8"/>
            <p:cNvSpPr>
              <a:spLocks noEditPoints="1"/>
            </p:cNvSpPr>
            <p:nvPr/>
          </p:nvSpPr>
          <p:spPr bwMode="auto">
            <a:xfrm>
              <a:off x="5543550" y="5654675"/>
              <a:ext cx="131763" cy="82550"/>
            </a:xfrm>
            <a:custGeom>
              <a:avLst/>
              <a:gdLst>
                <a:gd name="T0" fmla="*/ 24 w 35"/>
                <a:gd name="T1" fmla="*/ 0 h 22"/>
                <a:gd name="T2" fmla="*/ 11 w 35"/>
                <a:gd name="T3" fmla="*/ 0 h 22"/>
                <a:gd name="T4" fmla="*/ 0 w 35"/>
                <a:gd name="T5" fmla="*/ 11 h 22"/>
                <a:gd name="T6" fmla="*/ 11 w 35"/>
                <a:gd name="T7" fmla="*/ 22 h 22"/>
                <a:gd name="T8" fmla="*/ 24 w 35"/>
                <a:gd name="T9" fmla="*/ 22 h 22"/>
                <a:gd name="T10" fmla="*/ 35 w 35"/>
                <a:gd name="T11" fmla="*/ 11 h 22"/>
                <a:gd name="T12" fmla="*/ 24 w 35"/>
                <a:gd name="T13" fmla="*/ 0 h 22"/>
                <a:gd name="T14" fmla="*/ 24 w 35"/>
                <a:gd name="T15" fmla="*/ 0 h 22"/>
                <a:gd name="T16" fmla="*/ 24 w 35"/>
                <a:gd name="T17"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2">
                  <a:moveTo>
                    <a:pt x="24" y="0"/>
                  </a:moveTo>
                  <a:cubicBezTo>
                    <a:pt x="11" y="0"/>
                    <a:pt x="11" y="0"/>
                    <a:pt x="11" y="0"/>
                  </a:cubicBezTo>
                  <a:cubicBezTo>
                    <a:pt x="5" y="0"/>
                    <a:pt x="0" y="5"/>
                    <a:pt x="0" y="11"/>
                  </a:cubicBezTo>
                  <a:cubicBezTo>
                    <a:pt x="0" y="17"/>
                    <a:pt x="5" y="22"/>
                    <a:pt x="11" y="22"/>
                  </a:cubicBezTo>
                  <a:cubicBezTo>
                    <a:pt x="24" y="22"/>
                    <a:pt x="24" y="22"/>
                    <a:pt x="24" y="22"/>
                  </a:cubicBezTo>
                  <a:cubicBezTo>
                    <a:pt x="30" y="22"/>
                    <a:pt x="35" y="17"/>
                    <a:pt x="35" y="11"/>
                  </a:cubicBezTo>
                  <a:cubicBezTo>
                    <a:pt x="35" y="5"/>
                    <a:pt x="30" y="0"/>
                    <a:pt x="24" y="0"/>
                  </a:cubicBezTo>
                  <a:close/>
                  <a:moveTo>
                    <a:pt x="24" y="0"/>
                  </a:moveTo>
                  <a:cubicBezTo>
                    <a:pt x="24" y="0"/>
                    <a:pt x="24" y="0"/>
                    <a:pt x="2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 name="Rectangle: Rounded Corners 1">
            <a:extLst>
              <a:ext uri="{FF2B5EF4-FFF2-40B4-BE49-F238E27FC236}">
                <a16:creationId xmlns:a16="http://schemas.microsoft.com/office/drawing/2014/main" id="{7B468F88-82BA-2F4D-0107-1096D21E3203}"/>
              </a:ext>
            </a:extLst>
          </p:cNvPr>
          <p:cNvSpPr/>
          <p:nvPr/>
        </p:nvSpPr>
        <p:spPr>
          <a:xfrm>
            <a:off x="6775656" y="2336685"/>
            <a:ext cx="4149400" cy="2993659"/>
          </a:xfrm>
          <a:prstGeom prst="roundRect">
            <a:avLst>
              <a:gd name="adj" fmla="val 6250"/>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67" dirty="0">
                <a:solidFill>
                  <a:schemeClr val="tx1"/>
                </a:solidFill>
              </a:rPr>
              <a:t>PERMISSION TO IMPORT SPENT CATALYST FROM MINISTRY OF ENVIRONMENT AND CLIMATE CHANGE , GOVERNMENT OF INDIA</a:t>
            </a:r>
            <a:endParaRPr lang="en-US" sz="2667" b="1" dirty="0">
              <a:solidFill>
                <a:schemeClr val="tx1"/>
              </a:solidFill>
            </a:endParaRPr>
          </a:p>
        </p:txBody>
      </p:sp>
      <p:pic>
        <p:nvPicPr>
          <p:cNvPr id="4" name="Picture 3">
            <a:extLst>
              <a:ext uri="{FF2B5EF4-FFF2-40B4-BE49-F238E27FC236}">
                <a16:creationId xmlns:a16="http://schemas.microsoft.com/office/drawing/2014/main" id="{54F6A652-DF19-56A2-C80C-F26D8321328E}"/>
              </a:ext>
            </a:extLst>
          </p:cNvPr>
          <p:cNvPicPr>
            <a:picLocks noChangeAspect="1"/>
          </p:cNvPicPr>
          <p:nvPr/>
        </p:nvPicPr>
        <p:blipFill>
          <a:blip r:embed="rId2"/>
          <a:stretch>
            <a:fillRect/>
          </a:stretch>
        </p:blipFill>
        <p:spPr>
          <a:xfrm>
            <a:off x="1266944" y="990245"/>
            <a:ext cx="4816574" cy="5699922"/>
          </a:xfrm>
          <a:prstGeom prst="rect">
            <a:avLst/>
          </a:prstGeom>
        </p:spPr>
      </p:pic>
    </p:spTree>
    <p:extLst>
      <p:ext uri="{BB962C8B-B14F-4D97-AF65-F5344CB8AC3E}">
        <p14:creationId xmlns:p14="http://schemas.microsoft.com/office/powerpoint/2010/main" val="23341368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TextBox 44"/>
          <p:cNvSpPr txBox="1"/>
          <p:nvPr/>
        </p:nvSpPr>
        <p:spPr>
          <a:xfrm flipH="1">
            <a:off x="6775656" y="949152"/>
            <a:ext cx="5282216" cy="769441"/>
          </a:xfrm>
          <a:prstGeom prst="rect">
            <a:avLst/>
          </a:prstGeom>
          <a:noFill/>
        </p:spPr>
        <p:txBody>
          <a:bodyPr wrap="none" rtlCol="0">
            <a:spAutoFit/>
          </a:bodyPr>
          <a:lstStyle/>
          <a:p>
            <a:pPr algn="r"/>
            <a:r>
              <a:rPr lang="en-US" sz="4400" dirty="0">
                <a:solidFill>
                  <a:schemeClr val="tx1">
                    <a:lumMod val="75000"/>
                    <a:lumOff val="25000"/>
                  </a:schemeClr>
                </a:solidFill>
                <a:latin typeface="Montserrat Medium" panose="00000600000000000000" pitchFamily="50" charset="0"/>
              </a:rPr>
              <a:t>OUR </a:t>
            </a:r>
            <a:r>
              <a:rPr lang="en-US" sz="4400" dirty="0">
                <a:solidFill>
                  <a:schemeClr val="accent2">
                    <a:lumMod val="75000"/>
                  </a:schemeClr>
                </a:solidFill>
                <a:latin typeface="Montserrat Medium" panose="00000600000000000000" pitchFamily="50" charset="0"/>
              </a:rPr>
              <a:t>APPROVALS</a:t>
            </a:r>
            <a:endParaRPr lang="en-US" sz="4400" dirty="0">
              <a:solidFill>
                <a:schemeClr val="tx1">
                  <a:lumMod val="75000"/>
                  <a:lumOff val="25000"/>
                </a:schemeClr>
              </a:solidFill>
              <a:latin typeface="Montserrat Medium" panose="00000600000000000000" pitchFamily="50" charset="0"/>
            </a:endParaRPr>
          </a:p>
        </p:txBody>
      </p:sp>
      <p:sp>
        <p:nvSpPr>
          <p:cNvPr id="46" name="Rectangle 45"/>
          <p:cNvSpPr/>
          <p:nvPr/>
        </p:nvSpPr>
        <p:spPr>
          <a:xfrm flipH="1" flipV="1">
            <a:off x="8514346" y="944526"/>
            <a:ext cx="3059107" cy="4571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solidFill>
                <a:schemeClr val="accent2"/>
              </a:solidFill>
            </a:endParaRPr>
          </a:p>
        </p:txBody>
      </p:sp>
      <p:sp>
        <p:nvSpPr>
          <p:cNvPr id="52" name="TextBox 51"/>
          <p:cNvSpPr txBox="1"/>
          <p:nvPr/>
        </p:nvSpPr>
        <p:spPr>
          <a:xfrm>
            <a:off x="10238340" y="2716709"/>
            <a:ext cx="830677" cy="307777"/>
          </a:xfrm>
          <a:prstGeom prst="rect">
            <a:avLst/>
          </a:prstGeom>
          <a:noFill/>
        </p:spPr>
        <p:txBody>
          <a:bodyPr wrap="none" rtlCol="0">
            <a:spAutoFit/>
          </a:bodyPr>
          <a:lstStyle/>
          <a:p>
            <a:pPr algn="ctr"/>
            <a:r>
              <a:rPr lang="en-US" sz="1400">
                <a:solidFill>
                  <a:schemeClr val="bg1"/>
                </a:solidFill>
                <a:latin typeface="Montserrat" panose="00000500000000000000" pitchFamily="50" charset="0"/>
                <a:ea typeface="Lato" panose="020F0502020204030203" pitchFamily="34" charset="0"/>
                <a:cs typeface="Lato" panose="020F0502020204030203" pitchFamily="34" charset="0"/>
              </a:rPr>
              <a:t>set this</a:t>
            </a:r>
          </a:p>
        </p:txBody>
      </p:sp>
      <p:grpSp>
        <p:nvGrpSpPr>
          <p:cNvPr id="54" name="Group 53"/>
          <p:cNvGrpSpPr/>
          <p:nvPr/>
        </p:nvGrpSpPr>
        <p:grpSpPr>
          <a:xfrm>
            <a:off x="8449911" y="4397827"/>
            <a:ext cx="823260" cy="609602"/>
            <a:chOff x="5422900" y="5291138"/>
            <a:chExt cx="1541463" cy="1141413"/>
          </a:xfrm>
          <a:solidFill>
            <a:schemeClr val="bg1"/>
          </a:solidFill>
        </p:grpSpPr>
        <p:sp>
          <p:nvSpPr>
            <p:cNvPr id="55" name="Freeform 6"/>
            <p:cNvSpPr>
              <a:spLocks noEditPoints="1"/>
            </p:cNvSpPr>
            <p:nvPr/>
          </p:nvSpPr>
          <p:spPr bwMode="auto">
            <a:xfrm>
              <a:off x="5422900" y="5291138"/>
              <a:ext cx="1541463" cy="1141413"/>
            </a:xfrm>
            <a:custGeom>
              <a:avLst/>
              <a:gdLst>
                <a:gd name="T0" fmla="*/ 389 w 410"/>
                <a:gd name="T1" fmla="*/ 59 h 304"/>
                <a:gd name="T2" fmla="*/ 389 w 410"/>
                <a:gd name="T3" fmla="*/ 18 h 304"/>
                <a:gd name="T4" fmla="*/ 370 w 410"/>
                <a:gd name="T5" fmla="*/ 0 h 304"/>
                <a:gd name="T6" fmla="*/ 307 w 410"/>
                <a:gd name="T7" fmla="*/ 0 h 304"/>
                <a:gd name="T8" fmla="*/ 289 w 410"/>
                <a:gd name="T9" fmla="*/ 18 h 304"/>
                <a:gd name="T10" fmla="*/ 289 w 410"/>
                <a:gd name="T11" fmla="*/ 57 h 304"/>
                <a:gd name="T12" fmla="*/ 282 w 410"/>
                <a:gd name="T13" fmla="*/ 57 h 304"/>
                <a:gd name="T14" fmla="*/ 205 w 410"/>
                <a:gd name="T15" fmla="*/ 33 h 304"/>
                <a:gd name="T16" fmla="*/ 128 w 410"/>
                <a:gd name="T17" fmla="*/ 57 h 304"/>
                <a:gd name="T18" fmla="*/ 33 w 410"/>
                <a:gd name="T19" fmla="*/ 57 h 304"/>
                <a:gd name="T20" fmla="*/ 0 w 410"/>
                <a:gd name="T21" fmla="*/ 90 h 304"/>
                <a:gd name="T22" fmla="*/ 0 w 410"/>
                <a:gd name="T23" fmla="*/ 248 h 304"/>
                <a:gd name="T24" fmla="*/ 33 w 410"/>
                <a:gd name="T25" fmla="*/ 280 h 304"/>
                <a:gd name="T26" fmla="*/ 128 w 410"/>
                <a:gd name="T27" fmla="*/ 280 h 304"/>
                <a:gd name="T28" fmla="*/ 205 w 410"/>
                <a:gd name="T29" fmla="*/ 304 h 304"/>
                <a:gd name="T30" fmla="*/ 282 w 410"/>
                <a:gd name="T31" fmla="*/ 280 h 304"/>
                <a:gd name="T32" fmla="*/ 378 w 410"/>
                <a:gd name="T33" fmla="*/ 280 h 304"/>
                <a:gd name="T34" fmla="*/ 410 w 410"/>
                <a:gd name="T35" fmla="*/ 248 h 304"/>
                <a:gd name="T36" fmla="*/ 410 w 410"/>
                <a:gd name="T37" fmla="*/ 90 h 304"/>
                <a:gd name="T38" fmla="*/ 389 w 410"/>
                <a:gd name="T39" fmla="*/ 59 h 304"/>
                <a:gd name="T40" fmla="*/ 311 w 410"/>
                <a:gd name="T41" fmla="*/ 22 h 304"/>
                <a:gd name="T42" fmla="*/ 367 w 410"/>
                <a:gd name="T43" fmla="*/ 22 h 304"/>
                <a:gd name="T44" fmla="*/ 367 w 410"/>
                <a:gd name="T45" fmla="*/ 57 h 304"/>
                <a:gd name="T46" fmla="*/ 311 w 410"/>
                <a:gd name="T47" fmla="*/ 57 h 304"/>
                <a:gd name="T48" fmla="*/ 311 w 410"/>
                <a:gd name="T49" fmla="*/ 22 h 304"/>
                <a:gd name="T50" fmla="*/ 22 w 410"/>
                <a:gd name="T51" fmla="*/ 248 h 304"/>
                <a:gd name="T52" fmla="*/ 22 w 410"/>
                <a:gd name="T53" fmla="*/ 90 h 304"/>
                <a:gd name="T54" fmla="*/ 33 w 410"/>
                <a:gd name="T55" fmla="*/ 79 h 304"/>
                <a:gd name="T56" fmla="*/ 104 w 410"/>
                <a:gd name="T57" fmla="*/ 79 h 304"/>
                <a:gd name="T58" fmla="*/ 70 w 410"/>
                <a:gd name="T59" fmla="*/ 169 h 304"/>
                <a:gd name="T60" fmla="*/ 104 w 410"/>
                <a:gd name="T61" fmla="*/ 259 h 304"/>
                <a:gd name="T62" fmla="*/ 33 w 410"/>
                <a:gd name="T63" fmla="*/ 259 h 304"/>
                <a:gd name="T64" fmla="*/ 22 w 410"/>
                <a:gd name="T65" fmla="*/ 248 h 304"/>
                <a:gd name="T66" fmla="*/ 91 w 410"/>
                <a:gd name="T67" fmla="*/ 169 h 304"/>
                <a:gd name="T68" fmla="*/ 205 w 410"/>
                <a:gd name="T69" fmla="*/ 55 h 304"/>
                <a:gd name="T70" fmla="*/ 319 w 410"/>
                <a:gd name="T71" fmla="*/ 169 h 304"/>
                <a:gd name="T72" fmla="*/ 205 w 410"/>
                <a:gd name="T73" fmla="*/ 283 h 304"/>
                <a:gd name="T74" fmla="*/ 91 w 410"/>
                <a:gd name="T75" fmla="*/ 169 h 304"/>
                <a:gd name="T76" fmla="*/ 388 w 410"/>
                <a:gd name="T77" fmla="*/ 248 h 304"/>
                <a:gd name="T78" fmla="*/ 378 w 410"/>
                <a:gd name="T79" fmla="*/ 259 h 304"/>
                <a:gd name="T80" fmla="*/ 306 w 410"/>
                <a:gd name="T81" fmla="*/ 259 h 304"/>
                <a:gd name="T82" fmla="*/ 341 w 410"/>
                <a:gd name="T83" fmla="*/ 169 h 304"/>
                <a:gd name="T84" fmla="*/ 306 w 410"/>
                <a:gd name="T85" fmla="*/ 79 h 304"/>
                <a:gd name="T86" fmla="*/ 378 w 410"/>
                <a:gd name="T87" fmla="*/ 79 h 304"/>
                <a:gd name="T88" fmla="*/ 388 w 410"/>
                <a:gd name="T89" fmla="*/ 90 h 304"/>
                <a:gd name="T90" fmla="*/ 388 w 410"/>
                <a:gd name="T91" fmla="*/ 248 h 304"/>
                <a:gd name="T92" fmla="*/ 388 w 410"/>
                <a:gd name="T93" fmla="*/ 248 h 304"/>
                <a:gd name="T94" fmla="*/ 388 w 410"/>
                <a:gd name="T95" fmla="*/ 248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10" h="304">
                  <a:moveTo>
                    <a:pt x="389" y="59"/>
                  </a:moveTo>
                  <a:cubicBezTo>
                    <a:pt x="389" y="18"/>
                    <a:pt x="389" y="18"/>
                    <a:pt x="389" y="18"/>
                  </a:cubicBezTo>
                  <a:cubicBezTo>
                    <a:pt x="389" y="8"/>
                    <a:pt x="380" y="0"/>
                    <a:pt x="370" y="0"/>
                  </a:cubicBezTo>
                  <a:cubicBezTo>
                    <a:pt x="307" y="0"/>
                    <a:pt x="307" y="0"/>
                    <a:pt x="307" y="0"/>
                  </a:cubicBezTo>
                  <a:cubicBezTo>
                    <a:pt x="297" y="0"/>
                    <a:pt x="289" y="8"/>
                    <a:pt x="289" y="18"/>
                  </a:cubicBezTo>
                  <a:cubicBezTo>
                    <a:pt x="289" y="57"/>
                    <a:pt x="289" y="57"/>
                    <a:pt x="289" y="57"/>
                  </a:cubicBezTo>
                  <a:cubicBezTo>
                    <a:pt x="282" y="57"/>
                    <a:pt x="282" y="57"/>
                    <a:pt x="282" y="57"/>
                  </a:cubicBezTo>
                  <a:cubicBezTo>
                    <a:pt x="260" y="42"/>
                    <a:pt x="234" y="33"/>
                    <a:pt x="205" y="33"/>
                  </a:cubicBezTo>
                  <a:cubicBezTo>
                    <a:pt x="177" y="33"/>
                    <a:pt x="150" y="42"/>
                    <a:pt x="128" y="57"/>
                  </a:cubicBezTo>
                  <a:cubicBezTo>
                    <a:pt x="33" y="57"/>
                    <a:pt x="33" y="57"/>
                    <a:pt x="33" y="57"/>
                  </a:cubicBezTo>
                  <a:cubicBezTo>
                    <a:pt x="15" y="57"/>
                    <a:pt x="0" y="72"/>
                    <a:pt x="0" y="90"/>
                  </a:cubicBezTo>
                  <a:cubicBezTo>
                    <a:pt x="0" y="248"/>
                    <a:pt x="0" y="248"/>
                    <a:pt x="0" y="248"/>
                  </a:cubicBezTo>
                  <a:cubicBezTo>
                    <a:pt x="0" y="266"/>
                    <a:pt x="15" y="280"/>
                    <a:pt x="33" y="280"/>
                  </a:cubicBezTo>
                  <a:cubicBezTo>
                    <a:pt x="128" y="280"/>
                    <a:pt x="128" y="280"/>
                    <a:pt x="128" y="280"/>
                  </a:cubicBezTo>
                  <a:cubicBezTo>
                    <a:pt x="150" y="295"/>
                    <a:pt x="177" y="304"/>
                    <a:pt x="205" y="304"/>
                  </a:cubicBezTo>
                  <a:cubicBezTo>
                    <a:pt x="234" y="304"/>
                    <a:pt x="260" y="295"/>
                    <a:pt x="282" y="280"/>
                  </a:cubicBezTo>
                  <a:cubicBezTo>
                    <a:pt x="378" y="280"/>
                    <a:pt x="378" y="280"/>
                    <a:pt x="378" y="280"/>
                  </a:cubicBezTo>
                  <a:cubicBezTo>
                    <a:pt x="396" y="280"/>
                    <a:pt x="410" y="266"/>
                    <a:pt x="410" y="248"/>
                  </a:cubicBezTo>
                  <a:cubicBezTo>
                    <a:pt x="410" y="90"/>
                    <a:pt x="410" y="90"/>
                    <a:pt x="410" y="90"/>
                  </a:cubicBezTo>
                  <a:cubicBezTo>
                    <a:pt x="410" y="76"/>
                    <a:pt x="401" y="64"/>
                    <a:pt x="389" y="59"/>
                  </a:cubicBezTo>
                  <a:close/>
                  <a:moveTo>
                    <a:pt x="311" y="22"/>
                  </a:moveTo>
                  <a:cubicBezTo>
                    <a:pt x="367" y="22"/>
                    <a:pt x="367" y="22"/>
                    <a:pt x="367" y="22"/>
                  </a:cubicBezTo>
                  <a:cubicBezTo>
                    <a:pt x="367" y="57"/>
                    <a:pt x="367" y="57"/>
                    <a:pt x="367" y="57"/>
                  </a:cubicBezTo>
                  <a:cubicBezTo>
                    <a:pt x="311" y="57"/>
                    <a:pt x="311" y="57"/>
                    <a:pt x="311" y="57"/>
                  </a:cubicBezTo>
                  <a:lnTo>
                    <a:pt x="311" y="22"/>
                  </a:lnTo>
                  <a:close/>
                  <a:moveTo>
                    <a:pt x="22" y="248"/>
                  </a:moveTo>
                  <a:cubicBezTo>
                    <a:pt x="22" y="90"/>
                    <a:pt x="22" y="90"/>
                    <a:pt x="22" y="90"/>
                  </a:cubicBezTo>
                  <a:cubicBezTo>
                    <a:pt x="22" y="84"/>
                    <a:pt x="27" y="79"/>
                    <a:pt x="33" y="79"/>
                  </a:cubicBezTo>
                  <a:cubicBezTo>
                    <a:pt x="104" y="79"/>
                    <a:pt x="104" y="79"/>
                    <a:pt x="104" y="79"/>
                  </a:cubicBezTo>
                  <a:cubicBezTo>
                    <a:pt x="83" y="103"/>
                    <a:pt x="70" y="134"/>
                    <a:pt x="70" y="169"/>
                  </a:cubicBezTo>
                  <a:cubicBezTo>
                    <a:pt x="70" y="203"/>
                    <a:pt x="83" y="235"/>
                    <a:pt x="104" y="259"/>
                  </a:cubicBezTo>
                  <a:cubicBezTo>
                    <a:pt x="33" y="259"/>
                    <a:pt x="33" y="259"/>
                    <a:pt x="33" y="259"/>
                  </a:cubicBezTo>
                  <a:cubicBezTo>
                    <a:pt x="27" y="259"/>
                    <a:pt x="22" y="254"/>
                    <a:pt x="22" y="248"/>
                  </a:cubicBezTo>
                  <a:close/>
                  <a:moveTo>
                    <a:pt x="91" y="169"/>
                  </a:moveTo>
                  <a:cubicBezTo>
                    <a:pt x="91" y="106"/>
                    <a:pt x="142" y="55"/>
                    <a:pt x="205" y="55"/>
                  </a:cubicBezTo>
                  <a:cubicBezTo>
                    <a:pt x="268" y="55"/>
                    <a:pt x="319" y="106"/>
                    <a:pt x="319" y="169"/>
                  </a:cubicBezTo>
                  <a:cubicBezTo>
                    <a:pt x="319" y="232"/>
                    <a:pt x="268" y="283"/>
                    <a:pt x="205" y="283"/>
                  </a:cubicBezTo>
                  <a:cubicBezTo>
                    <a:pt x="142" y="283"/>
                    <a:pt x="91" y="232"/>
                    <a:pt x="91" y="169"/>
                  </a:cubicBezTo>
                  <a:close/>
                  <a:moveTo>
                    <a:pt x="388" y="248"/>
                  </a:moveTo>
                  <a:cubicBezTo>
                    <a:pt x="388" y="254"/>
                    <a:pt x="384" y="259"/>
                    <a:pt x="378" y="259"/>
                  </a:cubicBezTo>
                  <a:cubicBezTo>
                    <a:pt x="306" y="259"/>
                    <a:pt x="306" y="259"/>
                    <a:pt x="306" y="259"/>
                  </a:cubicBezTo>
                  <a:cubicBezTo>
                    <a:pt x="328" y="235"/>
                    <a:pt x="341" y="203"/>
                    <a:pt x="341" y="169"/>
                  </a:cubicBezTo>
                  <a:cubicBezTo>
                    <a:pt x="341" y="134"/>
                    <a:pt x="328" y="103"/>
                    <a:pt x="306" y="79"/>
                  </a:cubicBezTo>
                  <a:cubicBezTo>
                    <a:pt x="378" y="79"/>
                    <a:pt x="378" y="79"/>
                    <a:pt x="378" y="79"/>
                  </a:cubicBezTo>
                  <a:cubicBezTo>
                    <a:pt x="384" y="79"/>
                    <a:pt x="388" y="84"/>
                    <a:pt x="388" y="90"/>
                  </a:cubicBezTo>
                  <a:lnTo>
                    <a:pt x="388" y="248"/>
                  </a:lnTo>
                  <a:close/>
                  <a:moveTo>
                    <a:pt x="388" y="248"/>
                  </a:moveTo>
                  <a:cubicBezTo>
                    <a:pt x="388" y="248"/>
                    <a:pt x="388" y="248"/>
                    <a:pt x="388" y="24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7"/>
            <p:cNvSpPr>
              <a:spLocks noEditPoints="1"/>
            </p:cNvSpPr>
            <p:nvPr/>
          </p:nvSpPr>
          <p:spPr bwMode="auto">
            <a:xfrm>
              <a:off x="5919788" y="5651500"/>
              <a:ext cx="547688" cy="547688"/>
            </a:xfrm>
            <a:custGeom>
              <a:avLst/>
              <a:gdLst>
                <a:gd name="T0" fmla="*/ 73 w 146"/>
                <a:gd name="T1" fmla="*/ 0 h 146"/>
                <a:gd name="T2" fmla="*/ 0 w 146"/>
                <a:gd name="T3" fmla="*/ 73 h 146"/>
                <a:gd name="T4" fmla="*/ 73 w 146"/>
                <a:gd name="T5" fmla="*/ 146 h 146"/>
                <a:gd name="T6" fmla="*/ 146 w 146"/>
                <a:gd name="T7" fmla="*/ 73 h 146"/>
                <a:gd name="T8" fmla="*/ 73 w 146"/>
                <a:gd name="T9" fmla="*/ 0 h 146"/>
                <a:gd name="T10" fmla="*/ 73 w 146"/>
                <a:gd name="T11" fmla="*/ 124 h 146"/>
                <a:gd name="T12" fmla="*/ 22 w 146"/>
                <a:gd name="T13" fmla="*/ 73 h 146"/>
                <a:gd name="T14" fmla="*/ 73 w 146"/>
                <a:gd name="T15" fmla="*/ 21 h 146"/>
                <a:gd name="T16" fmla="*/ 125 w 146"/>
                <a:gd name="T17" fmla="*/ 73 h 146"/>
                <a:gd name="T18" fmla="*/ 73 w 146"/>
                <a:gd name="T19" fmla="*/ 124 h 146"/>
                <a:gd name="T20" fmla="*/ 73 w 146"/>
                <a:gd name="T21" fmla="*/ 124 h 146"/>
                <a:gd name="T22" fmla="*/ 73 w 146"/>
                <a:gd name="T23" fmla="*/ 124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6" h="146">
                  <a:moveTo>
                    <a:pt x="73" y="0"/>
                  </a:moveTo>
                  <a:cubicBezTo>
                    <a:pt x="33" y="0"/>
                    <a:pt x="0" y="32"/>
                    <a:pt x="0" y="73"/>
                  </a:cubicBezTo>
                  <a:cubicBezTo>
                    <a:pt x="0" y="113"/>
                    <a:pt x="33" y="146"/>
                    <a:pt x="73" y="146"/>
                  </a:cubicBezTo>
                  <a:cubicBezTo>
                    <a:pt x="113" y="146"/>
                    <a:pt x="146" y="113"/>
                    <a:pt x="146" y="73"/>
                  </a:cubicBezTo>
                  <a:cubicBezTo>
                    <a:pt x="146" y="32"/>
                    <a:pt x="113" y="0"/>
                    <a:pt x="73" y="0"/>
                  </a:cubicBezTo>
                  <a:close/>
                  <a:moveTo>
                    <a:pt x="73" y="124"/>
                  </a:moveTo>
                  <a:cubicBezTo>
                    <a:pt x="45" y="124"/>
                    <a:pt x="22" y="101"/>
                    <a:pt x="22" y="73"/>
                  </a:cubicBezTo>
                  <a:cubicBezTo>
                    <a:pt x="22" y="44"/>
                    <a:pt x="45" y="21"/>
                    <a:pt x="73" y="21"/>
                  </a:cubicBezTo>
                  <a:cubicBezTo>
                    <a:pt x="101" y="21"/>
                    <a:pt x="125" y="44"/>
                    <a:pt x="125" y="73"/>
                  </a:cubicBezTo>
                  <a:cubicBezTo>
                    <a:pt x="125" y="101"/>
                    <a:pt x="101" y="124"/>
                    <a:pt x="73" y="124"/>
                  </a:cubicBezTo>
                  <a:close/>
                  <a:moveTo>
                    <a:pt x="73" y="124"/>
                  </a:moveTo>
                  <a:cubicBezTo>
                    <a:pt x="73" y="124"/>
                    <a:pt x="73" y="124"/>
                    <a:pt x="73" y="12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8"/>
            <p:cNvSpPr>
              <a:spLocks noEditPoints="1"/>
            </p:cNvSpPr>
            <p:nvPr/>
          </p:nvSpPr>
          <p:spPr bwMode="auto">
            <a:xfrm>
              <a:off x="5543550" y="5654675"/>
              <a:ext cx="131763" cy="82550"/>
            </a:xfrm>
            <a:custGeom>
              <a:avLst/>
              <a:gdLst>
                <a:gd name="T0" fmla="*/ 24 w 35"/>
                <a:gd name="T1" fmla="*/ 0 h 22"/>
                <a:gd name="T2" fmla="*/ 11 w 35"/>
                <a:gd name="T3" fmla="*/ 0 h 22"/>
                <a:gd name="T4" fmla="*/ 0 w 35"/>
                <a:gd name="T5" fmla="*/ 11 h 22"/>
                <a:gd name="T6" fmla="*/ 11 w 35"/>
                <a:gd name="T7" fmla="*/ 22 h 22"/>
                <a:gd name="T8" fmla="*/ 24 w 35"/>
                <a:gd name="T9" fmla="*/ 22 h 22"/>
                <a:gd name="T10" fmla="*/ 35 w 35"/>
                <a:gd name="T11" fmla="*/ 11 h 22"/>
                <a:gd name="T12" fmla="*/ 24 w 35"/>
                <a:gd name="T13" fmla="*/ 0 h 22"/>
                <a:gd name="T14" fmla="*/ 24 w 35"/>
                <a:gd name="T15" fmla="*/ 0 h 22"/>
                <a:gd name="T16" fmla="*/ 24 w 35"/>
                <a:gd name="T17"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2">
                  <a:moveTo>
                    <a:pt x="24" y="0"/>
                  </a:moveTo>
                  <a:cubicBezTo>
                    <a:pt x="11" y="0"/>
                    <a:pt x="11" y="0"/>
                    <a:pt x="11" y="0"/>
                  </a:cubicBezTo>
                  <a:cubicBezTo>
                    <a:pt x="5" y="0"/>
                    <a:pt x="0" y="5"/>
                    <a:pt x="0" y="11"/>
                  </a:cubicBezTo>
                  <a:cubicBezTo>
                    <a:pt x="0" y="17"/>
                    <a:pt x="5" y="22"/>
                    <a:pt x="11" y="22"/>
                  </a:cubicBezTo>
                  <a:cubicBezTo>
                    <a:pt x="24" y="22"/>
                    <a:pt x="24" y="22"/>
                    <a:pt x="24" y="22"/>
                  </a:cubicBezTo>
                  <a:cubicBezTo>
                    <a:pt x="30" y="22"/>
                    <a:pt x="35" y="17"/>
                    <a:pt x="35" y="11"/>
                  </a:cubicBezTo>
                  <a:cubicBezTo>
                    <a:pt x="35" y="5"/>
                    <a:pt x="30" y="0"/>
                    <a:pt x="24" y="0"/>
                  </a:cubicBezTo>
                  <a:close/>
                  <a:moveTo>
                    <a:pt x="24" y="0"/>
                  </a:moveTo>
                  <a:cubicBezTo>
                    <a:pt x="24" y="0"/>
                    <a:pt x="24" y="0"/>
                    <a:pt x="2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 name="Rectangle: Rounded Corners 1">
            <a:extLst>
              <a:ext uri="{FF2B5EF4-FFF2-40B4-BE49-F238E27FC236}">
                <a16:creationId xmlns:a16="http://schemas.microsoft.com/office/drawing/2014/main" id="{317148C1-FA90-BAE8-4858-10765259DDDA}"/>
              </a:ext>
            </a:extLst>
          </p:cNvPr>
          <p:cNvSpPr/>
          <p:nvPr/>
        </p:nvSpPr>
        <p:spPr>
          <a:xfrm>
            <a:off x="6726067" y="2377312"/>
            <a:ext cx="3978440" cy="2258760"/>
          </a:xfrm>
          <a:prstGeom prst="roundRect">
            <a:avLst>
              <a:gd name="adj" fmla="val 6250"/>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67" dirty="0">
                <a:solidFill>
                  <a:schemeClr val="tx1"/>
                </a:solidFill>
              </a:rPr>
              <a:t>HAZARDOUS WASTE </a:t>
            </a:r>
          </a:p>
          <a:p>
            <a:pPr algn="ctr"/>
            <a:r>
              <a:rPr lang="en-US" sz="2667" dirty="0">
                <a:solidFill>
                  <a:schemeClr val="tx1"/>
                </a:solidFill>
              </a:rPr>
              <a:t>AUTHORIZATION</a:t>
            </a:r>
          </a:p>
          <a:p>
            <a:pPr algn="ctr"/>
            <a:r>
              <a:rPr lang="en-US" sz="2667" dirty="0">
                <a:solidFill>
                  <a:schemeClr val="tx1"/>
                </a:solidFill>
              </a:rPr>
              <a:t>VALID UPTO </a:t>
            </a:r>
          </a:p>
          <a:p>
            <a:pPr algn="ctr"/>
            <a:r>
              <a:rPr lang="en-US" sz="2667" b="1" dirty="0">
                <a:solidFill>
                  <a:schemeClr val="tx1"/>
                </a:solidFill>
              </a:rPr>
              <a:t>06-04-2025</a:t>
            </a:r>
          </a:p>
        </p:txBody>
      </p:sp>
      <p:pic>
        <p:nvPicPr>
          <p:cNvPr id="4" name="Picture 3" descr="A document with text and numbers&#10;&#10;Description automatically generated">
            <a:extLst>
              <a:ext uri="{FF2B5EF4-FFF2-40B4-BE49-F238E27FC236}">
                <a16:creationId xmlns:a16="http://schemas.microsoft.com/office/drawing/2014/main" id="{9A9F8550-65E3-B8A4-579A-60E560E73D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8547" y="140607"/>
            <a:ext cx="5130800" cy="6184900"/>
          </a:xfrm>
          <a:prstGeom prst="rect">
            <a:avLst/>
          </a:prstGeom>
        </p:spPr>
      </p:pic>
    </p:spTree>
    <p:extLst>
      <p:ext uri="{BB962C8B-B14F-4D97-AF65-F5344CB8AC3E}">
        <p14:creationId xmlns:p14="http://schemas.microsoft.com/office/powerpoint/2010/main" val="17631788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TextBox 44"/>
          <p:cNvSpPr txBox="1"/>
          <p:nvPr/>
        </p:nvSpPr>
        <p:spPr>
          <a:xfrm flipH="1">
            <a:off x="6775656" y="949152"/>
            <a:ext cx="5282216" cy="769441"/>
          </a:xfrm>
          <a:prstGeom prst="rect">
            <a:avLst/>
          </a:prstGeom>
          <a:noFill/>
        </p:spPr>
        <p:txBody>
          <a:bodyPr wrap="none" rtlCol="0">
            <a:spAutoFit/>
          </a:bodyPr>
          <a:lstStyle/>
          <a:p>
            <a:pPr algn="r"/>
            <a:r>
              <a:rPr lang="en-US" sz="4400" dirty="0">
                <a:solidFill>
                  <a:schemeClr val="tx1">
                    <a:lumMod val="75000"/>
                    <a:lumOff val="25000"/>
                  </a:schemeClr>
                </a:solidFill>
                <a:latin typeface="Montserrat Medium" panose="00000600000000000000" pitchFamily="50" charset="0"/>
              </a:rPr>
              <a:t>OUR </a:t>
            </a:r>
            <a:r>
              <a:rPr lang="en-US" sz="4400" dirty="0">
                <a:solidFill>
                  <a:schemeClr val="accent2">
                    <a:lumMod val="75000"/>
                  </a:schemeClr>
                </a:solidFill>
                <a:latin typeface="Montserrat Medium" panose="00000600000000000000" pitchFamily="50" charset="0"/>
              </a:rPr>
              <a:t>APPROVALS</a:t>
            </a:r>
            <a:endParaRPr lang="en-US" sz="4400" dirty="0">
              <a:solidFill>
                <a:schemeClr val="tx1">
                  <a:lumMod val="75000"/>
                  <a:lumOff val="25000"/>
                </a:schemeClr>
              </a:solidFill>
              <a:latin typeface="Montserrat Medium" panose="00000600000000000000" pitchFamily="50" charset="0"/>
            </a:endParaRPr>
          </a:p>
        </p:txBody>
      </p:sp>
      <p:sp>
        <p:nvSpPr>
          <p:cNvPr id="46" name="Rectangle 45"/>
          <p:cNvSpPr/>
          <p:nvPr/>
        </p:nvSpPr>
        <p:spPr>
          <a:xfrm flipH="1" flipV="1">
            <a:off x="8514346" y="944526"/>
            <a:ext cx="3059107" cy="4571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solidFill>
                <a:schemeClr val="accent2"/>
              </a:solidFill>
            </a:endParaRPr>
          </a:p>
        </p:txBody>
      </p:sp>
      <p:sp>
        <p:nvSpPr>
          <p:cNvPr id="52" name="TextBox 51"/>
          <p:cNvSpPr txBox="1"/>
          <p:nvPr/>
        </p:nvSpPr>
        <p:spPr>
          <a:xfrm>
            <a:off x="10238340" y="2716709"/>
            <a:ext cx="830677" cy="307777"/>
          </a:xfrm>
          <a:prstGeom prst="rect">
            <a:avLst/>
          </a:prstGeom>
          <a:noFill/>
        </p:spPr>
        <p:txBody>
          <a:bodyPr wrap="none" rtlCol="0">
            <a:spAutoFit/>
          </a:bodyPr>
          <a:lstStyle/>
          <a:p>
            <a:pPr algn="ctr"/>
            <a:r>
              <a:rPr lang="en-US" sz="1400">
                <a:solidFill>
                  <a:schemeClr val="bg1"/>
                </a:solidFill>
                <a:latin typeface="Montserrat" panose="00000500000000000000" pitchFamily="50" charset="0"/>
                <a:ea typeface="Lato" panose="020F0502020204030203" pitchFamily="34" charset="0"/>
                <a:cs typeface="Lato" panose="020F0502020204030203" pitchFamily="34" charset="0"/>
              </a:rPr>
              <a:t>set this</a:t>
            </a:r>
          </a:p>
        </p:txBody>
      </p:sp>
      <p:grpSp>
        <p:nvGrpSpPr>
          <p:cNvPr id="54" name="Group 53"/>
          <p:cNvGrpSpPr/>
          <p:nvPr/>
        </p:nvGrpSpPr>
        <p:grpSpPr>
          <a:xfrm>
            <a:off x="8449911" y="4397827"/>
            <a:ext cx="823260" cy="609602"/>
            <a:chOff x="5422900" y="5291138"/>
            <a:chExt cx="1541463" cy="1141413"/>
          </a:xfrm>
          <a:solidFill>
            <a:schemeClr val="bg1"/>
          </a:solidFill>
        </p:grpSpPr>
        <p:sp>
          <p:nvSpPr>
            <p:cNvPr id="55" name="Freeform 6"/>
            <p:cNvSpPr>
              <a:spLocks noEditPoints="1"/>
            </p:cNvSpPr>
            <p:nvPr/>
          </p:nvSpPr>
          <p:spPr bwMode="auto">
            <a:xfrm>
              <a:off x="5422900" y="5291138"/>
              <a:ext cx="1541463" cy="1141413"/>
            </a:xfrm>
            <a:custGeom>
              <a:avLst/>
              <a:gdLst>
                <a:gd name="T0" fmla="*/ 389 w 410"/>
                <a:gd name="T1" fmla="*/ 59 h 304"/>
                <a:gd name="T2" fmla="*/ 389 w 410"/>
                <a:gd name="T3" fmla="*/ 18 h 304"/>
                <a:gd name="T4" fmla="*/ 370 w 410"/>
                <a:gd name="T5" fmla="*/ 0 h 304"/>
                <a:gd name="T6" fmla="*/ 307 w 410"/>
                <a:gd name="T7" fmla="*/ 0 h 304"/>
                <a:gd name="T8" fmla="*/ 289 w 410"/>
                <a:gd name="T9" fmla="*/ 18 h 304"/>
                <a:gd name="T10" fmla="*/ 289 w 410"/>
                <a:gd name="T11" fmla="*/ 57 h 304"/>
                <a:gd name="T12" fmla="*/ 282 w 410"/>
                <a:gd name="T13" fmla="*/ 57 h 304"/>
                <a:gd name="T14" fmla="*/ 205 w 410"/>
                <a:gd name="T15" fmla="*/ 33 h 304"/>
                <a:gd name="T16" fmla="*/ 128 w 410"/>
                <a:gd name="T17" fmla="*/ 57 h 304"/>
                <a:gd name="T18" fmla="*/ 33 w 410"/>
                <a:gd name="T19" fmla="*/ 57 h 304"/>
                <a:gd name="T20" fmla="*/ 0 w 410"/>
                <a:gd name="T21" fmla="*/ 90 h 304"/>
                <a:gd name="T22" fmla="*/ 0 w 410"/>
                <a:gd name="T23" fmla="*/ 248 h 304"/>
                <a:gd name="T24" fmla="*/ 33 w 410"/>
                <a:gd name="T25" fmla="*/ 280 h 304"/>
                <a:gd name="T26" fmla="*/ 128 w 410"/>
                <a:gd name="T27" fmla="*/ 280 h 304"/>
                <a:gd name="T28" fmla="*/ 205 w 410"/>
                <a:gd name="T29" fmla="*/ 304 h 304"/>
                <a:gd name="T30" fmla="*/ 282 w 410"/>
                <a:gd name="T31" fmla="*/ 280 h 304"/>
                <a:gd name="T32" fmla="*/ 378 w 410"/>
                <a:gd name="T33" fmla="*/ 280 h 304"/>
                <a:gd name="T34" fmla="*/ 410 w 410"/>
                <a:gd name="T35" fmla="*/ 248 h 304"/>
                <a:gd name="T36" fmla="*/ 410 w 410"/>
                <a:gd name="T37" fmla="*/ 90 h 304"/>
                <a:gd name="T38" fmla="*/ 389 w 410"/>
                <a:gd name="T39" fmla="*/ 59 h 304"/>
                <a:gd name="T40" fmla="*/ 311 w 410"/>
                <a:gd name="T41" fmla="*/ 22 h 304"/>
                <a:gd name="T42" fmla="*/ 367 w 410"/>
                <a:gd name="T43" fmla="*/ 22 h 304"/>
                <a:gd name="T44" fmla="*/ 367 w 410"/>
                <a:gd name="T45" fmla="*/ 57 h 304"/>
                <a:gd name="T46" fmla="*/ 311 w 410"/>
                <a:gd name="T47" fmla="*/ 57 h 304"/>
                <a:gd name="T48" fmla="*/ 311 w 410"/>
                <a:gd name="T49" fmla="*/ 22 h 304"/>
                <a:gd name="T50" fmla="*/ 22 w 410"/>
                <a:gd name="T51" fmla="*/ 248 h 304"/>
                <a:gd name="T52" fmla="*/ 22 w 410"/>
                <a:gd name="T53" fmla="*/ 90 h 304"/>
                <a:gd name="T54" fmla="*/ 33 w 410"/>
                <a:gd name="T55" fmla="*/ 79 h 304"/>
                <a:gd name="T56" fmla="*/ 104 w 410"/>
                <a:gd name="T57" fmla="*/ 79 h 304"/>
                <a:gd name="T58" fmla="*/ 70 w 410"/>
                <a:gd name="T59" fmla="*/ 169 h 304"/>
                <a:gd name="T60" fmla="*/ 104 w 410"/>
                <a:gd name="T61" fmla="*/ 259 h 304"/>
                <a:gd name="T62" fmla="*/ 33 w 410"/>
                <a:gd name="T63" fmla="*/ 259 h 304"/>
                <a:gd name="T64" fmla="*/ 22 w 410"/>
                <a:gd name="T65" fmla="*/ 248 h 304"/>
                <a:gd name="T66" fmla="*/ 91 w 410"/>
                <a:gd name="T67" fmla="*/ 169 h 304"/>
                <a:gd name="T68" fmla="*/ 205 w 410"/>
                <a:gd name="T69" fmla="*/ 55 h 304"/>
                <a:gd name="T70" fmla="*/ 319 w 410"/>
                <a:gd name="T71" fmla="*/ 169 h 304"/>
                <a:gd name="T72" fmla="*/ 205 w 410"/>
                <a:gd name="T73" fmla="*/ 283 h 304"/>
                <a:gd name="T74" fmla="*/ 91 w 410"/>
                <a:gd name="T75" fmla="*/ 169 h 304"/>
                <a:gd name="T76" fmla="*/ 388 w 410"/>
                <a:gd name="T77" fmla="*/ 248 h 304"/>
                <a:gd name="T78" fmla="*/ 378 w 410"/>
                <a:gd name="T79" fmla="*/ 259 h 304"/>
                <a:gd name="T80" fmla="*/ 306 w 410"/>
                <a:gd name="T81" fmla="*/ 259 h 304"/>
                <a:gd name="T82" fmla="*/ 341 w 410"/>
                <a:gd name="T83" fmla="*/ 169 h 304"/>
                <a:gd name="T84" fmla="*/ 306 w 410"/>
                <a:gd name="T85" fmla="*/ 79 h 304"/>
                <a:gd name="T86" fmla="*/ 378 w 410"/>
                <a:gd name="T87" fmla="*/ 79 h 304"/>
                <a:gd name="T88" fmla="*/ 388 w 410"/>
                <a:gd name="T89" fmla="*/ 90 h 304"/>
                <a:gd name="T90" fmla="*/ 388 w 410"/>
                <a:gd name="T91" fmla="*/ 248 h 304"/>
                <a:gd name="T92" fmla="*/ 388 w 410"/>
                <a:gd name="T93" fmla="*/ 248 h 304"/>
                <a:gd name="T94" fmla="*/ 388 w 410"/>
                <a:gd name="T95" fmla="*/ 248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10" h="304">
                  <a:moveTo>
                    <a:pt x="389" y="59"/>
                  </a:moveTo>
                  <a:cubicBezTo>
                    <a:pt x="389" y="18"/>
                    <a:pt x="389" y="18"/>
                    <a:pt x="389" y="18"/>
                  </a:cubicBezTo>
                  <a:cubicBezTo>
                    <a:pt x="389" y="8"/>
                    <a:pt x="380" y="0"/>
                    <a:pt x="370" y="0"/>
                  </a:cubicBezTo>
                  <a:cubicBezTo>
                    <a:pt x="307" y="0"/>
                    <a:pt x="307" y="0"/>
                    <a:pt x="307" y="0"/>
                  </a:cubicBezTo>
                  <a:cubicBezTo>
                    <a:pt x="297" y="0"/>
                    <a:pt x="289" y="8"/>
                    <a:pt x="289" y="18"/>
                  </a:cubicBezTo>
                  <a:cubicBezTo>
                    <a:pt x="289" y="57"/>
                    <a:pt x="289" y="57"/>
                    <a:pt x="289" y="57"/>
                  </a:cubicBezTo>
                  <a:cubicBezTo>
                    <a:pt x="282" y="57"/>
                    <a:pt x="282" y="57"/>
                    <a:pt x="282" y="57"/>
                  </a:cubicBezTo>
                  <a:cubicBezTo>
                    <a:pt x="260" y="42"/>
                    <a:pt x="234" y="33"/>
                    <a:pt x="205" y="33"/>
                  </a:cubicBezTo>
                  <a:cubicBezTo>
                    <a:pt x="177" y="33"/>
                    <a:pt x="150" y="42"/>
                    <a:pt x="128" y="57"/>
                  </a:cubicBezTo>
                  <a:cubicBezTo>
                    <a:pt x="33" y="57"/>
                    <a:pt x="33" y="57"/>
                    <a:pt x="33" y="57"/>
                  </a:cubicBezTo>
                  <a:cubicBezTo>
                    <a:pt x="15" y="57"/>
                    <a:pt x="0" y="72"/>
                    <a:pt x="0" y="90"/>
                  </a:cubicBezTo>
                  <a:cubicBezTo>
                    <a:pt x="0" y="248"/>
                    <a:pt x="0" y="248"/>
                    <a:pt x="0" y="248"/>
                  </a:cubicBezTo>
                  <a:cubicBezTo>
                    <a:pt x="0" y="266"/>
                    <a:pt x="15" y="280"/>
                    <a:pt x="33" y="280"/>
                  </a:cubicBezTo>
                  <a:cubicBezTo>
                    <a:pt x="128" y="280"/>
                    <a:pt x="128" y="280"/>
                    <a:pt x="128" y="280"/>
                  </a:cubicBezTo>
                  <a:cubicBezTo>
                    <a:pt x="150" y="295"/>
                    <a:pt x="177" y="304"/>
                    <a:pt x="205" y="304"/>
                  </a:cubicBezTo>
                  <a:cubicBezTo>
                    <a:pt x="234" y="304"/>
                    <a:pt x="260" y="295"/>
                    <a:pt x="282" y="280"/>
                  </a:cubicBezTo>
                  <a:cubicBezTo>
                    <a:pt x="378" y="280"/>
                    <a:pt x="378" y="280"/>
                    <a:pt x="378" y="280"/>
                  </a:cubicBezTo>
                  <a:cubicBezTo>
                    <a:pt x="396" y="280"/>
                    <a:pt x="410" y="266"/>
                    <a:pt x="410" y="248"/>
                  </a:cubicBezTo>
                  <a:cubicBezTo>
                    <a:pt x="410" y="90"/>
                    <a:pt x="410" y="90"/>
                    <a:pt x="410" y="90"/>
                  </a:cubicBezTo>
                  <a:cubicBezTo>
                    <a:pt x="410" y="76"/>
                    <a:pt x="401" y="64"/>
                    <a:pt x="389" y="59"/>
                  </a:cubicBezTo>
                  <a:close/>
                  <a:moveTo>
                    <a:pt x="311" y="22"/>
                  </a:moveTo>
                  <a:cubicBezTo>
                    <a:pt x="367" y="22"/>
                    <a:pt x="367" y="22"/>
                    <a:pt x="367" y="22"/>
                  </a:cubicBezTo>
                  <a:cubicBezTo>
                    <a:pt x="367" y="57"/>
                    <a:pt x="367" y="57"/>
                    <a:pt x="367" y="57"/>
                  </a:cubicBezTo>
                  <a:cubicBezTo>
                    <a:pt x="311" y="57"/>
                    <a:pt x="311" y="57"/>
                    <a:pt x="311" y="57"/>
                  </a:cubicBezTo>
                  <a:lnTo>
                    <a:pt x="311" y="22"/>
                  </a:lnTo>
                  <a:close/>
                  <a:moveTo>
                    <a:pt x="22" y="248"/>
                  </a:moveTo>
                  <a:cubicBezTo>
                    <a:pt x="22" y="90"/>
                    <a:pt x="22" y="90"/>
                    <a:pt x="22" y="90"/>
                  </a:cubicBezTo>
                  <a:cubicBezTo>
                    <a:pt x="22" y="84"/>
                    <a:pt x="27" y="79"/>
                    <a:pt x="33" y="79"/>
                  </a:cubicBezTo>
                  <a:cubicBezTo>
                    <a:pt x="104" y="79"/>
                    <a:pt x="104" y="79"/>
                    <a:pt x="104" y="79"/>
                  </a:cubicBezTo>
                  <a:cubicBezTo>
                    <a:pt x="83" y="103"/>
                    <a:pt x="70" y="134"/>
                    <a:pt x="70" y="169"/>
                  </a:cubicBezTo>
                  <a:cubicBezTo>
                    <a:pt x="70" y="203"/>
                    <a:pt x="83" y="235"/>
                    <a:pt x="104" y="259"/>
                  </a:cubicBezTo>
                  <a:cubicBezTo>
                    <a:pt x="33" y="259"/>
                    <a:pt x="33" y="259"/>
                    <a:pt x="33" y="259"/>
                  </a:cubicBezTo>
                  <a:cubicBezTo>
                    <a:pt x="27" y="259"/>
                    <a:pt x="22" y="254"/>
                    <a:pt x="22" y="248"/>
                  </a:cubicBezTo>
                  <a:close/>
                  <a:moveTo>
                    <a:pt x="91" y="169"/>
                  </a:moveTo>
                  <a:cubicBezTo>
                    <a:pt x="91" y="106"/>
                    <a:pt x="142" y="55"/>
                    <a:pt x="205" y="55"/>
                  </a:cubicBezTo>
                  <a:cubicBezTo>
                    <a:pt x="268" y="55"/>
                    <a:pt x="319" y="106"/>
                    <a:pt x="319" y="169"/>
                  </a:cubicBezTo>
                  <a:cubicBezTo>
                    <a:pt x="319" y="232"/>
                    <a:pt x="268" y="283"/>
                    <a:pt x="205" y="283"/>
                  </a:cubicBezTo>
                  <a:cubicBezTo>
                    <a:pt x="142" y="283"/>
                    <a:pt x="91" y="232"/>
                    <a:pt x="91" y="169"/>
                  </a:cubicBezTo>
                  <a:close/>
                  <a:moveTo>
                    <a:pt x="388" y="248"/>
                  </a:moveTo>
                  <a:cubicBezTo>
                    <a:pt x="388" y="254"/>
                    <a:pt x="384" y="259"/>
                    <a:pt x="378" y="259"/>
                  </a:cubicBezTo>
                  <a:cubicBezTo>
                    <a:pt x="306" y="259"/>
                    <a:pt x="306" y="259"/>
                    <a:pt x="306" y="259"/>
                  </a:cubicBezTo>
                  <a:cubicBezTo>
                    <a:pt x="328" y="235"/>
                    <a:pt x="341" y="203"/>
                    <a:pt x="341" y="169"/>
                  </a:cubicBezTo>
                  <a:cubicBezTo>
                    <a:pt x="341" y="134"/>
                    <a:pt x="328" y="103"/>
                    <a:pt x="306" y="79"/>
                  </a:cubicBezTo>
                  <a:cubicBezTo>
                    <a:pt x="378" y="79"/>
                    <a:pt x="378" y="79"/>
                    <a:pt x="378" y="79"/>
                  </a:cubicBezTo>
                  <a:cubicBezTo>
                    <a:pt x="384" y="79"/>
                    <a:pt x="388" y="84"/>
                    <a:pt x="388" y="90"/>
                  </a:cubicBezTo>
                  <a:lnTo>
                    <a:pt x="388" y="248"/>
                  </a:lnTo>
                  <a:close/>
                  <a:moveTo>
                    <a:pt x="388" y="248"/>
                  </a:moveTo>
                  <a:cubicBezTo>
                    <a:pt x="388" y="248"/>
                    <a:pt x="388" y="248"/>
                    <a:pt x="388" y="24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7"/>
            <p:cNvSpPr>
              <a:spLocks noEditPoints="1"/>
            </p:cNvSpPr>
            <p:nvPr/>
          </p:nvSpPr>
          <p:spPr bwMode="auto">
            <a:xfrm>
              <a:off x="5919788" y="5651500"/>
              <a:ext cx="547688" cy="547688"/>
            </a:xfrm>
            <a:custGeom>
              <a:avLst/>
              <a:gdLst>
                <a:gd name="T0" fmla="*/ 73 w 146"/>
                <a:gd name="T1" fmla="*/ 0 h 146"/>
                <a:gd name="T2" fmla="*/ 0 w 146"/>
                <a:gd name="T3" fmla="*/ 73 h 146"/>
                <a:gd name="T4" fmla="*/ 73 w 146"/>
                <a:gd name="T5" fmla="*/ 146 h 146"/>
                <a:gd name="T6" fmla="*/ 146 w 146"/>
                <a:gd name="T7" fmla="*/ 73 h 146"/>
                <a:gd name="T8" fmla="*/ 73 w 146"/>
                <a:gd name="T9" fmla="*/ 0 h 146"/>
                <a:gd name="T10" fmla="*/ 73 w 146"/>
                <a:gd name="T11" fmla="*/ 124 h 146"/>
                <a:gd name="T12" fmla="*/ 22 w 146"/>
                <a:gd name="T13" fmla="*/ 73 h 146"/>
                <a:gd name="T14" fmla="*/ 73 w 146"/>
                <a:gd name="T15" fmla="*/ 21 h 146"/>
                <a:gd name="T16" fmla="*/ 125 w 146"/>
                <a:gd name="T17" fmla="*/ 73 h 146"/>
                <a:gd name="T18" fmla="*/ 73 w 146"/>
                <a:gd name="T19" fmla="*/ 124 h 146"/>
                <a:gd name="T20" fmla="*/ 73 w 146"/>
                <a:gd name="T21" fmla="*/ 124 h 146"/>
                <a:gd name="T22" fmla="*/ 73 w 146"/>
                <a:gd name="T23" fmla="*/ 124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6" h="146">
                  <a:moveTo>
                    <a:pt x="73" y="0"/>
                  </a:moveTo>
                  <a:cubicBezTo>
                    <a:pt x="33" y="0"/>
                    <a:pt x="0" y="32"/>
                    <a:pt x="0" y="73"/>
                  </a:cubicBezTo>
                  <a:cubicBezTo>
                    <a:pt x="0" y="113"/>
                    <a:pt x="33" y="146"/>
                    <a:pt x="73" y="146"/>
                  </a:cubicBezTo>
                  <a:cubicBezTo>
                    <a:pt x="113" y="146"/>
                    <a:pt x="146" y="113"/>
                    <a:pt x="146" y="73"/>
                  </a:cubicBezTo>
                  <a:cubicBezTo>
                    <a:pt x="146" y="32"/>
                    <a:pt x="113" y="0"/>
                    <a:pt x="73" y="0"/>
                  </a:cubicBezTo>
                  <a:close/>
                  <a:moveTo>
                    <a:pt x="73" y="124"/>
                  </a:moveTo>
                  <a:cubicBezTo>
                    <a:pt x="45" y="124"/>
                    <a:pt x="22" y="101"/>
                    <a:pt x="22" y="73"/>
                  </a:cubicBezTo>
                  <a:cubicBezTo>
                    <a:pt x="22" y="44"/>
                    <a:pt x="45" y="21"/>
                    <a:pt x="73" y="21"/>
                  </a:cubicBezTo>
                  <a:cubicBezTo>
                    <a:pt x="101" y="21"/>
                    <a:pt x="125" y="44"/>
                    <a:pt x="125" y="73"/>
                  </a:cubicBezTo>
                  <a:cubicBezTo>
                    <a:pt x="125" y="101"/>
                    <a:pt x="101" y="124"/>
                    <a:pt x="73" y="124"/>
                  </a:cubicBezTo>
                  <a:close/>
                  <a:moveTo>
                    <a:pt x="73" y="124"/>
                  </a:moveTo>
                  <a:cubicBezTo>
                    <a:pt x="73" y="124"/>
                    <a:pt x="73" y="124"/>
                    <a:pt x="73" y="12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8"/>
            <p:cNvSpPr>
              <a:spLocks noEditPoints="1"/>
            </p:cNvSpPr>
            <p:nvPr/>
          </p:nvSpPr>
          <p:spPr bwMode="auto">
            <a:xfrm>
              <a:off x="5543550" y="5654675"/>
              <a:ext cx="131763" cy="82550"/>
            </a:xfrm>
            <a:custGeom>
              <a:avLst/>
              <a:gdLst>
                <a:gd name="T0" fmla="*/ 24 w 35"/>
                <a:gd name="T1" fmla="*/ 0 h 22"/>
                <a:gd name="T2" fmla="*/ 11 w 35"/>
                <a:gd name="T3" fmla="*/ 0 h 22"/>
                <a:gd name="T4" fmla="*/ 0 w 35"/>
                <a:gd name="T5" fmla="*/ 11 h 22"/>
                <a:gd name="T6" fmla="*/ 11 w 35"/>
                <a:gd name="T7" fmla="*/ 22 h 22"/>
                <a:gd name="T8" fmla="*/ 24 w 35"/>
                <a:gd name="T9" fmla="*/ 22 h 22"/>
                <a:gd name="T10" fmla="*/ 35 w 35"/>
                <a:gd name="T11" fmla="*/ 11 h 22"/>
                <a:gd name="T12" fmla="*/ 24 w 35"/>
                <a:gd name="T13" fmla="*/ 0 h 22"/>
                <a:gd name="T14" fmla="*/ 24 w 35"/>
                <a:gd name="T15" fmla="*/ 0 h 22"/>
                <a:gd name="T16" fmla="*/ 24 w 35"/>
                <a:gd name="T17"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2">
                  <a:moveTo>
                    <a:pt x="24" y="0"/>
                  </a:moveTo>
                  <a:cubicBezTo>
                    <a:pt x="11" y="0"/>
                    <a:pt x="11" y="0"/>
                    <a:pt x="11" y="0"/>
                  </a:cubicBezTo>
                  <a:cubicBezTo>
                    <a:pt x="5" y="0"/>
                    <a:pt x="0" y="5"/>
                    <a:pt x="0" y="11"/>
                  </a:cubicBezTo>
                  <a:cubicBezTo>
                    <a:pt x="0" y="17"/>
                    <a:pt x="5" y="22"/>
                    <a:pt x="11" y="22"/>
                  </a:cubicBezTo>
                  <a:cubicBezTo>
                    <a:pt x="24" y="22"/>
                    <a:pt x="24" y="22"/>
                    <a:pt x="24" y="22"/>
                  </a:cubicBezTo>
                  <a:cubicBezTo>
                    <a:pt x="30" y="22"/>
                    <a:pt x="35" y="17"/>
                    <a:pt x="35" y="11"/>
                  </a:cubicBezTo>
                  <a:cubicBezTo>
                    <a:pt x="35" y="5"/>
                    <a:pt x="30" y="0"/>
                    <a:pt x="24" y="0"/>
                  </a:cubicBezTo>
                  <a:close/>
                  <a:moveTo>
                    <a:pt x="24" y="0"/>
                  </a:moveTo>
                  <a:cubicBezTo>
                    <a:pt x="24" y="0"/>
                    <a:pt x="24" y="0"/>
                    <a:pt x="2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 name="Rectangle: Rounded Corners 1">
            <a:extLst>
              <a:ext uri="{FF2B5EF4-FFF2-40B4-BE49-F238E27FC236}">
                <a16:creationId xmlns:a16="http://schemas.microsoft.com/office/drawing/2014/main" id="{15AFE69B-0C57-2FF5-0DA0-3B4B4F03E5FA}"/>
              </a:ext>
            </a:extLst>
          </p:cNvPr>
          <p:cNvSpPr/>
          <p:nvPr/>
        </p:nvSpPr>
        <p:spPr>
          <a:xfrm>
            <a:off x="7117611" y="2041989"/>
            <a:ext cx="4203061" cy="2258760"/>
          </a:xfrm>
          <a:prstGeom prst="roundRect">
            <a:avLst>
              <a:gd name="adj" fmla="val 6250"/>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67" dirty="0">
                <a:solidFill>
                  <a:schemeClr val="tx1"/>
                </a:solidFill>
              </a:rPr>
              <a:t>AIR AND WATER </a:t>
            </a:r>
          </a:p>
          <a:p>
            <a:pPr algn="ctr"/>
            <a:r>
              <a:rPr lang="en-US" sz="2667" dirty="0">
                <a:solidFill>
                  <a:schemeClr val="tx1"/>
                </a:solidFill>
              </a:rPr>
              <a:t>CONSENT</a:t>
            </a:r>
          </a:p>
          <a:p>
            <a:pPr algn="ctr"/>
            <a:r>
              <a:rPr lang="en-US" sz="2667" dirty="0">
                <a:solidFill>
                  <a:schemeClr val="tx1"/>
                </a:solidFill>
              </a:rPr>
              <a:t>VALID UPTO </a:t>
            </a:r>
            <a:r>
              <a:rPr lang="en-US" sz="2667" b="1" dirty="0">
                <a:solidFill>
                  <a:schemeClr val="tx1"/>
                </a:solidFill>
              </a:rPr>
              <a:t>31-03-2028</a:t>
            </a:r>
          </a:p>
        </p:txBody>
      </p:sp>
      <p:pic>
        <p:nvPicPr>
          <p:cNvPr id="4" name="Picture 3">
            <a:extLst>
              <a:ext uri="{FF2B5EF4-FFF2-40B4-BE49-F238E27FC236}">
                <a16:creationId xmlns:a16="http://schemas.microsoft.com/office/drawing/2014/main" id="{EB308924-FC11-378E-C772-030C6E7B71A1}"/>
              </a:ext>
            </a:extLst>
          </p:cNvPr>
          <p:cNvPicPr>
            <a:picLocks noChangeAspect="1"/>
          </p:cNvPicPr>
          <p:nvPr/>
        </p:nvPicPr>
        <p:blipFill>
          <a:blip r:embed="rId2"/>
          <a:stretch>
            <a:fillRect/>
          </a:stretch>
        </p:blipFill>
        <p:spPr>
          <a:xfrm>
            <a:off x="1790681" y="111118"/>
            <a:ext cx="3353158" cy="4687210"/>
          </a:xfrm>
          <a:prstGeom prst="rect">
            <a:avLst/>
          </a:prstGeom>
        </p:spPr>
      </p:pic>
      <p:pic>
        <p:nvPicPr>
          <p:cNvPr id="6" name="Picture 5">
            <a:extLst>
              <a:ext uri="{FF2B5EF4-FFF2-40B4-BE49-F238E27FC236}">
                <a16:creationId xmlns:a16="http://schemas.microsoft.com/office/drawing/2014/main" id="{1EF2572C-5CDB-140B-E5BC-7E7BE5BA5A36}"/>
              </a:ext>
            </a:extLst>
          </p:cNvPr>
          <p:cNvPicPr>
            <a:picLocks noChangeAspect="1"/>
          </p:cNvPicPr>
          <p:nvPr/>
        </p:nvPicPr>
        <p:blipFill>
          <a:blip r:embed="rId3"/>
          <a:stretch>
            <a:fillRect/>
          </a:stretch>
        </p:blipFill>
        <p:spPr>
          <a:xfrm>
            <a:off x="2036363" y="4514719"/>
            <a:ext cx="3148572" cy="1845569"/>
          </a:xfrm>
          <a:prstGeom prst="rect">
            <a:avLst/>
          </a:prstGeom>
        </p:spPr>
      </p:pic>
    </p:spTree>
    <p:extLst>
      <p:ext uri="{BB962C8B-B14F-4D97-AF65-F5344CB8AC3E}">
        <p14:creationId xmlns:p14="http://schemas.microsoft.com/office/powerpoint/2010/main" val="466008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TextBox 44"/>
          <p:cNvSpPr txBox="1"/>
          <p:nvPr/>
        </p:nvSpPr>
        <p:spPr>
          <a:xfrm flipH="1">
            <a:off x="6775656" y="949152"/>
            <a:ext cx="5282216" cy="769441"/>
          </a:xfrm>
          <a:prstGeom prst="rect">
            <a:avLst/>
          </a:prstGeom>
          <a:noFill/>
        </p:spPr>
        <p:txBody>
          <a:bodyPr wrap="none" rtlCol="0">
            <a:spAutoFit/>
          </a:bodyPr>
          <a:lstStyle/>
          <a:p>
            <a:pPr algn="r"/>
            <a:r>
              <a:rPr lang="en-US" sz="4400" dirty="0">
                <a:solidFill>
                  <a:schemeClr val="tx1">
                    <a:lumMod val="75000"/>
                    <a:lumOff val="25000"/>
                  </a:schemeClr>
                </a:solidFill>
                <a:latin typeface="Montserrat Medium" panose="00000600000000000000" pitchFamily="50" charset="0"/>
              </a:rPr>
              <a:t>OUR </a:t>
            </a:r>
            <a:r>
              <a:rPr lang="en-US" sz="4400" dirty="0">
                <a:solidFill>
                  <a:schemeClr val="accent2">
                    <a:lumMod val="75000"/>
                  </a:schemeClr>
                </a:solidFill>
                <a:latin typeface="Montserrat Medium" panose="00000600000000000000" pitchFamily="50" charset="0"/>
              </a:rPr>
              <a:t>APPROVALS</a:t>
            </a:r>
            <a:endParaRPr lang="en-US" sz="4400" dirty="0">
              <a:solidFill>
                <a:schemeClr val="tx1">
                  <a:lumMod val="75000"/>
                  <a:lumOff val="25000"/>
                </a:schemeClr>
              </a:solidFill>
              <a:latin typeface="Montserrat Medium" panose="00000600000000000000" pitchFamily="50" charset="0"/>
            </a:endParaRPr>
          </a:p>
        </p:txBody>
      </p:sp>
      <p:sp>
        <p:nvSpPr>
          <p:cNvPr id="46" name="Rectangle 45"/>
          <p:cNvSpPr/>
          <p:nvPr/>
        </p:nvSpPr>
        <p:spPr>
          <a:xfrm flipH="1" flipV="1">
            <a:off x="8514346" y="944526"/>
            <a:ext cx="3059107" cy="4571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solidFill>
                <a:schemeClr val="accent2"/>
              </a:solidFill>
            </a:endParaRPr>
          </a:p>
        </p:txBody>
      </p:sp>
      <p:sp>
        <p:nvSpPr>
          <p:cNvPr id="52" name="TextBox 51"/>
          <p:cNvSpPr txBox="1"/>
          <p:nvPr/>
        </p:nvSpPr>
        <p:spPr>
          <a:xfrm>
            <a:off x="10238340" y="2716709"/>
            <a:ext cx="830677" cy="307777"/>
          </a:xfrm>
          <a:prstGeom prst="rect">
            <a:avLst/>
          </a:prstGeom>
          <a:noFill/>
        </p:spPr>
        <p:txBody>
          <a:bodyPr wrap="none" rtlCol="0">
            <a:spAutoFit/>
          </a:bodyPr>
          <a:lstStyle/>
          <a:p>
            <a:pPr algn="ctr"/>
            <a:r>
              <a:rPr lang="en-US" sz="1400">
                <a:solidFill>
                  <a:schemeClr val="bg1"/>
                </a:solidFill>
                <a:latin typeface="Montserrat" panose="00000500000000000000" pitchFamily="50" charset="0"/>
                <a:ea typeface="Lato" panose="020F0502020204030203" pitchFamily="34" charset="0"/>
                <a:cs typeface="Lato" panose="020F0502020204030203" pitchFamily="34" charset="0"/>
              </a:rPr>
              <a:t>set this</a:t>
            </a:r>
          </a:p>
        </p:txBody>
      </p:sp>
      <p:grpSp>
        <p:nvGrpSpPr>
          <p:cNvPr id="54" name="Group 53"/>
          <p:cNvGrpSpPr/>
          <p:nvPr/>
        </p:nvGrpSpPr>
        <p:grpSpPr>
          <a:xfrm>
            <a:off x="8449911" y="4397827"/>
            <a:ext cx="823260" cy="609602"/>
            <a:chOff x="5422900" y="5291138"/>
            <a:chExt cx="1541463" cy="1141413"/>
          </a:xfrm>
          <a:solidFill>
            <a:schemeClr val="bg1"/>
          </a:solidFill>
        </p:grpSpPr>
        <p:sp>
          <p:nvSpPr>
            <p:cNvPr id="55" name="Freeform 6"/>
            <p:cNvSpPr>
              <a:spLocks noEditPoints="1"/>
            </p:cNvSpPr>
            <p:nvPr/>
          </p:nvSpPr>
          <p:spPr bwMode="auto">
            <a:xfrm>
              <a:off x="5422900" y="5291138"/>
              <a:ext cx="1541463" cy="1141413"/>
            </a:xfrm>
            <a:custGeom>
              <a:avLst/>
              <a:gdLst>
                <a:gd name="T0" fmla="*/ 389 w 410"/>
                <a:gd name="T1" fmla="*/ 59 h 304"/>
                <a:gd name="T2" fmla="*/ 389 w 410"/>
                <a:gd name="T3" fmla="*/ 18 h 304"/>
                <a:gd name="T4" fmla="*/ 370 w 410"/>
                <a:gd name="T5" fmla="*/ 0 h 304"/>
                <a:gd name="T6" fmla="*/ 307 w 410"/>
                <a:gd name="T7" fmla="*/ 0 h 304"/>
                <a:gd name="T8" fmla="*/ 289 w 410"/>
                <a:gd name="T9" fmla="*/ 18 h 304"/>
                <a:gd name="T10" fmla="*/ 289 w 410"/>
                <a:gd name="T11" fmla="*/ 57 h 304"/>
                <a:gd name="T12" fmla="*/ 282 w 410"/>
                <a:gd name="T13" fmla="*/ 57 h 304"/>
                <a:gd name="T14" fmla="*/ 205 w 410"/>
                <a:gd name="T15" fmla="*/ 33 h 304"/>
                <a:gd name="T16" fmla="*/ 128 w 410"/>
                <a:gd name="T17" fmla="*/ 57 h 304"/>
                <a:gd name="T18" fmla="*/ 33 w 410"/>
                <a:gd name="T19" fmla="*/ 57 h 304"/>
                <a:gd name="T20" fmla="*/ 0 w 410"/>
                <a:gd name="T21" fmla="*/ 90 h 304"/>
                <a:gd name="T22" fmla="*/ 0 w 410"/>
                <a:gd name="T23" fmla="*/ 248 h 304"/>
                <a:gd name="T24" fmla="*/ 33 w 410"/>
                <a:gd name="T25" fmla="*/ 280 h 304"/>
                <a:gd name="T26" fmla="*/ 128 w 410"/>
                <a:gd name="T27" fmla="*/ 280 h 304"/>
                <a:gd name="T28" fmla="*/ 205 w 410"/>
                <a:gd name="T29" fmla="*/ 304 h 304"/>
                <a:gd name="T30" fmla="*/ 282 w 410"/>
                <a:gd name="T31" fmla="*/ 280 h 304"/>
                <a:gd name="T32" fmla="*/ 378 w 410"/>
                <a:gd name="T33" fmla="*/ 280 h 304"/>
                <a:gd name="T34" fmla="*/ 410 w 410"/>
                <a:gd name="T35" fmla="*/ 248 h 304"/>
                <a:gd name="T36" fmla="*/ 410 w 410"/>
                <a:gd name="T37" fmla="*/ 90 h 304"/>
                <a:gd name="T38" fmla="*/ 389 w 410"/>
                <a:gd name="T39" fmla="*/ 59 h 304"/>
                <a:gd name="T40" fmla="*/ 311 w 410"/>
                <a:gd name="T41" fmla="*/ 22 h 304"/>
                <a:gd name="T42" fmla="*/ 367 w 410"/>
                <a:gd name="T43" fmla="*/ 22 h 304"/>
                <a:gd name="T44" fmla="*/ 367 w 410"/>
                <a:gd name="T45" fmla="*/ 57 h 304"/>
                <a:gd name="T46" fmla="*/ 311 w 410"/>
                <a:gd name="T47" fmla="*/ 57 h 304"/>
                <a:gd name="T48" fmla="*/ 311 w 410"/>
                <a:gd name="T49" fmla="*/ 22 h 304"/>
                <a:gd name="T50" fmla="*/ 22 w 410"/>
                <a:gd name="T51" fmla="*/ 248 h 304"/>
                <a:gd name="T52" fmla="*/ 22 w 410"/>
                <a:gd name="T53" fmla="*/ 90 h 304"/>
                <a:gd name="T54" fmla="*/ 33 w 410"/>
                <a:gd name="T55" fmla="*/ 79 h 304"/>
                <a:gd name="T56" fmla="*/ 104 w 410"/>
                <a:gd name="T57" fmla="*/ 79 h 304"/>
                <a:gd name="T58" fmla="*/ 70 w 410"/>
                <a:gd name="T59" fmla="*/ 169 h 304"/>
                <a:gd name="T60" fmla="*/ 104 w 410"/>
                <a:gd name="T61" fmla="*/ 259 h 304"/>
                <a:gd name="T62" fmla="*/ 33 w 410"/>
                <a:gd name="T63" fmla="*/ 259 h 304"/>
                <a:gd name="T64" fmla="*/ 22 w 410"/>
                <a:gd name="T65" fmla="*/ 248 h 304"/>
                <a:gd name="T66" fmla="*/ 91 w 410"/>
                <a:gd name="T67" fmla="*/ 169 h 304"/>
                <a:gd name="T68" fmla="*/ 205 w 410"/>
                <a:gd name="T69" fmla="*/ 55 h 304"/>
                <a:gd name="T70" fmla="*/ 319 w 410"/>
                <a:gd name="T71" fmla="*/ 169 h 304"/>
                <a:gd name="T72" fmla="*/ 205 w 410"/>
                <a:gd name="T73" fmla="*/ 283 h 304"/>
                <a:gd name="T74" fmla="*/ 91 w 410"/>
                <a:gd name="T75" fmla="*/ 169 h 304"/>
                <a:gd name="T76" fmla="*/ 388 w 410"/>
                <a:gd name="T77" fmla="*/ 248 h 304"/>
                <a:gd name="T78" fmla="*/ 378 w 410"/>
                <a:gd name="T79" fmla="*/ 259 h 304"/>
                <a:gd name="T80" fmla="*/ 306 w 410"/>
                <a:gd name="T81" fmla="*/ 259 h 304"/>
                <a:gd name="T82" fmla="*/ 341 w 410"/>
                <a:gd name="T83" fmla="*/ 169 h 304"/>
                <a:gd name="T84" fmla="*/ 306 w 410"/>
                <a:gd name="T85" fmla="*/ 79 h 304"/>
                <a:gd name="T86" fmla="*/ 378 w 410"/>
                <a:gd name="T87" fmla="*/ 79 h 304"/>
                <a:gd name="T88" fmla="*/ 388 w 410"/>
                <a:gd name="T89" fmla="*/ 90 h 304"/>
                <a:gd name="T90" fmla="*/ 388 w 410"/>
                <a:gd name="T91" fmla="*/ 248 h 304"/>
                <a:gd name="T92" fmla="*/ 388 w 410"/>
                <a:gd name="T93" fmla="*/ 248 h 304"/>
                <a:gd name="T94" fmla="*/ 388 w 410"/>
                <a:gd name="T95" fmla="*/ 248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10" h="304">
                  <a:moveTo>
                    <a:pt x="389" y="59"/>
                  </a:moveTo>
                  <a:cubicBezTo>
                    <a:pt x="389" y="18"/>
                    <a:pt x="389" y="18"/>
                    <a:pt x="389" y="18"/>
                  </a:cubicBezTo>
                  <a:cubicBezTo>
                    <a:pt x="389" y="8"/>
                    <a:pt x="380" y="0"/>
                    <a:pt x="370" y="0"/>
                  </a:cubicBezTo>
                  <a:cubicBezTo>
                    <a:pt x="307" y="0"/>
                    <a:pt x="307" y="0"/>
                    <a:pt x="307" y="0"/>
                  </a:cubicBezTo>
                  <a:cubicBezTo>
                    <a:pt x="297" y="0"/>
                    <a:pt x="289" y="8"/>
                    <a:pt x="289" y="18"/>
                  </a:cubicBezTo>
                  <a:cubicBezTo>
                    <a:pt x="289" y="57"/>
                    <a:pt x="289" y="57"/>
                    <a:pt x="289" y="57"/>
                  </a:cubicBezTo>
                  <a:cubicBezTo>
                    <a:pt x="282" y="57"/>
                    <a:pt x="282" y="57"/>
                    <a:pt x="282" y="57"/>
                  </a:cubicBezTo>
                  <a:cubicBezTo>
                    <a:pt x="260" y="42"/>
                    <a:pt x="234" y="33"/>
                    <a:pt x="205" y="33"/>
                  </a:cubicBezTo>
                  <a:cubicBezTo>
                    <a:pt x="177" y="33"/>
                    <a:pt x="150" y="42"/>
                    <a:pt x="128" y="57"/>
                  </a:cubicBezTo>
                  <a:cubicBezTo>
                    <a:pt x="33" y="57"/>
                    <a:pt x="33" y="57"/>
                    <a:pt x="33" y="57"/>
                  </a:cubicBezTo>
                  <a:cubicBezTo>
                    <a:pt x="15" y="57"/>
                    <a:pt x="0" y="72"/>
                    <a:pt x="0" y="90"/>
                  </a:cubicBezTo>
                  <a:cubicBezTo>
                    <a:pt x="0" y="248"/>
                    <a:pt x="0" y="248"/>
                    <a:pt x="0" y="248"/>
                  </a:cubicBezTo>
                  <a:cubicBezTo>
                    <a:pt x="0" y="266"/>
                    <a:pt x="15" y="280"/>
                    <a:pt x="33" y="280"/>
                  </a:cubicBezTo>
                  <a:cubicBezTo>
                    <a:pt x="128" y="280"/>
                    <a:pt x="128" y="280"/>
                    <a:pt x="128" y="280"/>
                  </a:cubicBezTo>
                  <a:cubicBezTo>
                    <a:pt x="150" y="295"/>
                    <a:pt x="177" y="304"/>
                    <a:pt x="205" y="304"/>
                  </a:cubicBezTo>
                  <a:cubicBezTo>
                    <a:pt x="234" y="304"/>
                    <a:pt x="260" y="295"/>
                    <a:pt x="282" y="280"/>
                  </a:cubicBezTo>
                  <a:cubicBezTo>
                    <a:pt x="378" y="280"/>
                    <a:pt x="378" y="280"/>
                    <a:pt x="378" y="280"/>
                  </a:cubicBezTo>
                  <a:cubicBezTo>
                    <a:pt x="396" y="280"/>
                    <a:pt x="410" y="266"/>
                    <a:pt x="410" y="248"/>
                  </a:cubicBezTo>
                  <a:cubicBezTo>
                    <a:pt x="410" y="90"/>
                    <a:pt x="410" y="90"/>
                    <a:pt x="410" y="90"/>
                  </a:cubicBezTo>
                  <a:cubicBezTo>
                    <a:pt x="410" y="76"/>
                    <a:pt x="401" y="64"/>
                    <a:pt x="389" y="59"/>
                  </a:cubicBezTo>
                  <a:close/>
                  <a:moveTo>
                    <a:pt x="311" y="22"/>
                  </a:moveTo>
                  <a:cubicBezTo>
                    <a:pt x="367" y="22"/>
                    <a:pt x="367" y="22"/>
                    <a:pt x="367" y="22"/>
                  </a:cubicBezTo>
                  <a:cubicBezTo>
                    <a:pt x="367" y="57"/>
                    <a:pt x="367" y="57"/>
                    <a:pt x="367" y="57"/>
                  </a:cubicBezTo>
                  <a:cubicBezTo>
                    <a:pt x="311" y="57"/>
                    <a:pt x="311" y="57"/>
                    <a:pt x="311" y="57"/>
                  </a:cubicBezTo>
                  <a:lnTo>
                    <a:pt x="311" y="22"/>
                  </a:lnTo>
                  <a:close/>
                  <a:moveTo>
                    <a:pt x="22" y="248"/>
                  </a:moveTo>
                  <a:cubicBezTo>
                    <a:pt x="22" y="90"/>
                    <a:pt x="22" y="90"/>
                    <a:pt x="22" y="90"/>
                  </a:cubicBezTo>
                  <a:cubicBezTo>
                    <a:pt x="22" y="84"/>
                    <a:pt x="27" y="79"/>
                    <a:pt x="33" y="79"/>
                  </a:cubicBezTo>
                  <a:cubicBezTo>
                    <a:pt x="104" y="79"/>
                    <a:pt x="104" y="79"/>
                    <a:pt x="104" y="79"/>
                  </a:cubicBezTo>
                  <a:cubicBezTo>
                    <a:pt x="83" y="103"/>
                    <a:pt x="70" y="134"/>
                    <a:pt x="70" y="169"/>
                  </a:cubicBezTo>
                  <a:cubicBezTo>
                    <a:pt x="70" y="203"/>
                    <a:pt x="83" y="235"/>
                    <a:pt x="104" y="259"/>
                  </a:cubicBezTo>
                  <a:cubicBezTo>
                    <a:pt x="33" y="259"/>
                    <a:pt x="33" y="259"/>
                    <a:pt x="33" y="259"/>
                  </a:cubicBezTo>
                  <a:cubicBezTo>
                    <a:pt x="27" y="259"/>
                    <a:pt x="22" y="254"/>
                    <a:pt x="22" y="248"/>
                  </a:cubicBezTo>
                  <a:close/>
                  <a:moveTo>
                    <a:pt x="91" y="169"/>
                  </a:moveTo>
                  <a:cubicBezTo>
                    <a:pt x="91" y="106"/>
                    <a:pt x="142" y="55"/>
                    <a:pt x="205" y="55"/>
                  </a:cubicBezTo>
                  <a:cubicBezTo>
                    <a:pt x="268" y="55"/>
                    <a:pt x="319" y="106"/>
                    <a:pt x="319" y="169"/>
                  </a:cubicBezTo>
                  <a:cubicBezTo>
                    <a:pt x="319" y="232"/>
                    <a:pt x="268" y="283"/>
                    <a:pt x="205" y="283"/>
                  </a:cubicBezTo>
                  <a:cubicBezTo>
                    <a:pt x="142" y="283"/>
                    <a:pt x="91" y="232"/>
                    <a:pt x="91" y="169"/>
                  </a:cubicBezTo>
                  <a:close/>
                  <a:moveTo>
                    <a:pt x="388" y="248"/>
                  </a:moveTo>
                  <a:cubicBezTo>
                    <a:pt x="388" y="254"/>
                    <a:pt x="384" y="259"/>
                    <a:pt x="378" y="259"/>
                  </a:cubicBezTo>
                  <a:cubicBezTo>
                    <a:pt x="306" y="259"/>
                    <a:pt x="306" y="259"/>
                    <a:pt x="306" y="259"/>
                  </a:cubicBezTo>
                  <a:cubicBezTo>
                    <a:pt x="328" y="235"/>
                    <a:pt x="341" y="203"/>
                    <a:pt x="341" y="169"/>
                  </a:cubicBezTo>
                  <a:cubicBezTo>
                    <a:pt x="341" y="134"/>
                    <a:pt x="328" y="103"/>
                    <a:pt x="306" y="79"/>
                  </a:cubicBezTo>
                  <a:cubicBezTo>
                    <a:pt x="378" y="79"/>
                    <a:pt x="378" y="79"/>
                    <a:pt x="378" y="79"/>
                  </a:cubicBezTo>
                  <a:cubicBezTo>
                    <a:pt x="384" y="79"/>
                    <a:pt x="388" y="84"/>
                    <a:pt x="388" y="90"/>
                  </a:cubicBezTo>
                  <a:lnTo>
                    <a:pt x="388" y="248"/>
                  </a:lnTo>
                  <a:close/>
                  <a:moveTo>
                    <a:pt x="388" y="248"/>
                  </a:moveTo>
                  <a:cubicBezTo>
                    <a:pt x="388" y="248"/>
                    <a:pt x="388" y="248"/>
                    <a:pt x="388" y="24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7"/>
            <p:cNvSpPr>
              <a:spLocks noEditPoints="1"/>
            </p:cNvSpPr>
            <p:nvPr/>
          </p:nvSpPr>
          <p:spPr bwMode="auto">
            <a:xfrm>
              <a:off x="5919788" y="5651500"/>
              <a:ext cx="547688" cy="547688"/>
            </a:xfrm>
            <a:custGeom>
              <a:avLst/>
              <a:gdLst>
                <a:gd name="T0" fmla="*/ 73 w 146"/>
                <a:gd name="T1" fmla="*/ 0 h 146"/>
                <a:gd name="T2" fmla="*/ 0 w 146"/>
                <a:gd name="T3" fmla="*/ 73 h 146"/>
                <a:gd name="T4" fmla="*/ 73 w 146"/>
                <a:gd name="T5" fmla="*/ 146 h 146"/>
                <a:gd name="T6" fmla="*/ 146 w 146"/>
                <a:gd name="T7" fmla="*/ 73 h 146"/>
                <a:gd name="T8" fmla="*/ 73 w 146"/>
                <a:gd name="T9" fmla="*/ 0 h 146"/>
                <a:gd name="T10" fmla="*/ 73 w 146"/>
                <a:gd name="T11" fmla="*/ 124 h 146"/>
                <a:gd name="T12" fmla="*/ 22 w 146"/>
                <a:gd name="T13" fmla="*/ 73 h 146"/>
                <a:gd name="T14" fmla="*/ 73 w 146"/>
                <a:gd name="T15" fmla="*/ 21 h 146"/>
                <a:gd name="T16" fmla="*/ 125 w 146"/>
                <a:gd name="T17" fmla="*/ 73 h 146"/>
                <a:gd name="T18" fmla="*/ 73 w 146"/>
                <a:gd name="T19" fmla="*/ 124 h 146"/>
                <a:gd name="T20" fmla="*/ 73 w 146"/>
                <a:gd name="T21" fmla="*/ 124 h 146"/>
                <a:gd name="T22" fmla="*/ 73 w 146"/>
                <a:gd name="T23" fmla="*/ 124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6" h="146">
                  <a:moveTo>
                    <a:pt x="73" y="0"/>
                  </a:moveTo>
                  <a:cubicBezTo>
                    <a:pt x="33" y="0"/>
                    <a:pt x="0" y="32"/>
                    <a:pt x="0" y="73"/>
                  </a:cubicBezTo>
                  <a:cubicBezTo>
                    <a:pt x="0" y="113"/>
                    <a:pt x="33" y="146"/>
                    <a:pt x="73" y="146"/>
                  </a:cubicBezTo>
                  <a:cubicBezTo>
                    <a:pt x="113" y="146"/>
                    <a:pt x="146" y="113"/>
                    <a:pt x="146" y="73"/>
                  </a:cubicBezTo>
                  <a:cubicBezTo>
                    <a:pt x="146" y="32"/>
                    <a:pt x="113" y="0"/>
                    <a:pt x="73" y="0"/>
                  </a:cubicBezTo>
                  <a:close/>
                  <a:moveTo>
                    <a:pt x="73" y="124"/>
                  </a:moveTo>
                  <a:cubicBezTo>
                    <a:pt x="45" y="124"/>
                    <a:pt x="22" y="101"/>
                    <a:pt x="22" y="73"/>
                  </a:cubicBezTo>
                  <a:cubicBezTo>
                    <a:pt x="22" y="44"/>
                    <a:pt x="45" y="21"/>
                    <a:pt x="73" y="21"/>
                  </a:cubicBezTo>
                  <a:cubicBezTo>
                    <a:pt x="101" y="21"/>
                    <a:pt x="125" y="44"/>
                    <a:pt x="125" y="73"/>
                  </a:cubicBezTo>
                  <a:cubicBezTo>
                    <a:pt x="125" y="101"/>
                    <a:pt x="101" y="124"/>
                    <a:pt x="73" y="124"/>
                  </a:cubicBezTo>
                  <a:close/>
                  <a:moveTo>
                    <a:pt x="73" y="124"/>
                  </a:moveTo>
                  <a:cubicBezTo>
                    <a:pt x="73" y="124"/>
                    <a:pt x="73" y="124"/>
                    <a:pt x="73" y="12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8"/>
            <p:cNvSpPr>
              <a:spLocks noEditPoints="1"/>
            </p:cNvSpPr>
            <p:nvPr/>
          </p:nvSpPr>
          <p:spPr bwMode="auto">
            <a:xfrm>
              <a:off x="5543550" y="5654675"/>
              <a:ext cx="131763" cy="82550"/>
            </a:xfrm>
            <a:custGeom>
              <a:avLst/>
              <a:gdLst>
                <a:gd name="T0" fmla="*/ 24 w 35"/>
                <a:gd name="T1" fmla="*/ 0 h 22"/>
                <a:gd name="T2" fmla="*/ 11 w 35"/>
                <a:gd name="T3" fmla="*/ 0 h 22"/>
                <a:gd name="T4" fmla="*/ 0 w 35"/>
                <a:gd name="T5" fmla="*/ 11 h 22"/>
                <a:gd name="T6" fmla="*/ 11 w 35"/>
                <a:gd name="T7" fmla="*/ 22 h 22"/>
                <a:gd name="T8" fmla="*/ 24 w 35"/>
                <a:gd name="T9" fmla="*/ 22 h 22"/>
                <a:gd name="T10" fmla="*/ 35 w 35"/>
                <a:gd name="T11" fmla="*/ 11 h 22"/>
                <a:gd name="T12" fmla="*/ 24 w 35"/>
                <a:gd name="T13" fmla="*/ 0 h 22"/>
                <a:gd name="T14" fmla="*/ 24 w 35"/>
                <a:gd name="T15" fmla="*/ 0 h 22"/>
                <a:gd name="T16" fmla="*/ 24 w 35"/>
                <a:gd name="T17"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2">
                  <a:moveTo>
                    <a:pt x="24" y="0"/>
                  </a:moveTo>
                  <a:cubicBezTo>
                    <a:pt x="11" y="0"/>
                    <a:pt x="11" y="0"/>
                    <a:pt x="11" y="0"/>
                  </a:cubicBezTo>
                  <a:cubicBezTo>
                    <a:pt x="5" y="0"/>
                    <a:pt x="0" y="5"/>
                    <a:pt x="0" y="11"/>
                  </a:cubicBezTo>
                  <a:cubicBezTo>
                    <a:pt x="0" y="17"/>
                    <a:pt x="5" y="22"/>
                    <a:pt x="11" y="22"/>
                  </a:cubicBezTo>
                  <a:cubicBezTo>
                    <a:pt x="24" y="22"/>
                    <a:pt x="24" y="22"/>
                    <a:pt x="24" y="22"/>
                  </a:cubicBezTo>
                  <a:cubicBezTo>
                    <a:pt x="30" y="22"/>
                    <a:pt x="35" y="17"/>
                    <a:pt x="35" y="11"/>
                  </a:cubicBezTo>
                  <a:cubicBezTo>
                    <a:pt x="35" y="5"/>
                    <a:pt x="30" y="0"/>
                    <a:pt x="24" y="0"/>
                  </a:cubicBezTo>
                  <a:close/>
                  <a:moveTo>
                    <a:pt x="24" y="0"/>
                  </a:moveTo>
                  <a:cubicBezTo>
                    <a:pt x="24" y="0"/>
                    <a:pt x="24" y="0"/>
                    <a:pt x="2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2" name="Picture 1">
            <a:extLst>
              <a:ext uri="{FF2B5EF4-FFF2-40B4-BE49-F238E27FC236}">
                <a16:creationId xmlns:a16="http://schemas.microsoft.com/office/drawing/2014/main" id="{086F19D0-6B59-3E1A-D1F1-B721E02EAFDC}"/>
              </a:ext>
            </a:extLst>
          </p:cNvPr>
          <p:cNvPicPr>
            <a:picLocks noChangeAspect="1"/>
          </p:cNvPicPr>
          <p:nvPr/>
        </p:nvPicPr>
        <p:blipFill>
          <a:blip r:embed="rId2"/>
          <a:stretch>
            <a:fillRect/>
          </a:stretch>
        </p:blipFill>
        <p:spPr>
          <a:xfrm>
            <a:off x="1276700" y="375478"/>
            <a:ext cx="4351770" cy="6292699"/>
          </a:xfrm>
          <a:prstGeom prst="rect">
            <a:avLst/>
          </a:prstGeom>
        </p:spPr>
      </p:pic>
      <p:sp>
        <p:nvSpPr>
          <p:cNvPr id="5" name="Rectangle: Rounded Corners 1">
            <a:extLst>
              <a:ext uri="{FF2B5EF4-FFF2-40B4-BE49-F238E27FC236}">
                <a16:creationId xmlns:a16="http://schemas.microsoft.com/office/drawing/2014/main" id="{19F01284-8AB2-F647-4787-D091646ACA57}"/>
              </a:ext>
            </a:extLst>
          </p:cNvPr>
          <p:cNvSpPr/>
          <p:nvPr/>
        </p:nvSpPr>
        <p:spPr>
          <a:xfrm>
            <a:off x="7805125" y="2532610"/>
            <a:ext cx="4149400" cy="2993659"/>
          </a:xfrm>
          <a:prstGeom prst="roundRect">
            <a:avLst>
              <a:gd name="adj" fmla="val 6250"/>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67" dirty="0">
                <a:solidFill>
                  <a:schemeClr val="tx1"/>
                </a:solidFill>
              </a:rPr>
              <a:t>APPROVAL OF IMPORT FROM DIRECTORATE GENERAL OF FOREIGN TRADE , GOVERNMENT OF INDIA</a:t>
            </a:r>
            <a:endParaRPr lang="en-US" sz="2667" b="1" dirty="0">
              <a:solidFill>
                <a:schemeClr val="tx1"/>
              </a:solidFill>
            </a:endParaRPr>
          </a:p>
        </p:txBody>
      </p:sp>
    </p:spTree>
    <p:extLst>
      <p:ext uri="{BB962C8B-B14F-4D97-AF65-F5344CB8AC3E}">
        <p14:creationId xmlns:p14="http://schemas.microsoft.com/office/powerpoint/2010/main" val="25360384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p:cNvSpPr txBox="1"/>
          <p:nvPr/>
        </p:nvSpPr>
        <p:spPr>
          <a:xfrm flipH="1">
            <a:off x="7081520" y="908528"/>
            <a:ext cx="4491935" cy="1446550"/>
          </a:xfrm>
          <a:prstGeom prst="rect">
            <a:avLst/>
          </a:prstGeom>
          <a:noFill/>
        </p:spPr>
        <p:txBody>
          <a:bodyPr wrap="none" rtlCol="0">
            <a:spAutoFit/>
          </a:bodyPr>
          <a:lstStyle/>
          <a:p>
            <a:pPr algn="r"/>
            <a:r>
              <a:rPr lang="en-US" sz="4400" dirty="0">
                <a:solidFill>
                  <a:schemeClr val="tx1">
                    <a:lumMod val="75000"/>
                    <a:lumOff val="25000"/>
                  </a:schemeClr>
                </a:solidFill>
                <a:latin typeface="Montserrat Medium" panose="00000600000000000000" pitchFamily="50" charset="0"/>
              </a:rPr>
              <a:t>OUR </a:t>
            </a:r>
            <a:r>
              <a:rPr lang="en-US" sz="4400" dirty="0">
                <a:solidFill>
                  <a:schemeClr val="accent2">
                    <a:lumMod val="75000"/>
                  </a:schemeClr>
                </a:solidFill>
                <a:latin typeface="Montserrat Medium" panose="00000600000000000000" pitchFamily="50" charset="0"/>
              </a:rPr>
              <a:t>CONTACT</a:t>
            </a:r>
            <a:endParaRPr lang="en-US" sz="4400" dirty="0">
              <a:solidFill>
                <a:schemeClr val="tx1">
                  <a:lumMod val="75000"/>
                  <a:lumOff val="25000"/>
                </a:schemeClr>
              </a:solidFill>
              <a:latin typeface="Montserrat Medium" panose="00000600000000000000" pitchFamily="50" charset="0"/>
            </a:endParaRPr>
          </a:p>
          <a:p>
            <a:pPr algn="r"/>
            <a:r>
              <a:rPr lang="en-US" sz="4400" dirty="0">
                <a:solidFill>
                  <a:schemeClr val="tx1">
                    <a:lumMod val="65000"/>
                    <a:lumOff val="35000"/>
                  </a:schemeClr>
                </a:solidFill>
                <a:latin typeface="Montserrat Light" panose="00000400000000000000" pitchFamily="50" charset="0"/>
              </a:rPr>
              <a:t>DETAILS</a:t>
            </a:r>
            <a:endParaRPr lang="en-US" sz="1600" dirty="0">
              <a:solidFill>
                <a:schemeClr val="tx1">
                  <a:lumMod val="65000"/>
                  <a:lumOff val="35000"/>
                </a:schemeClr>
              </a:solidFill>
              <a:latin typeface="Montserrat Light" panose="00000400000000000000" pitchFamily="50" charset="0"/>
            </a:endParaRPr>
          </a:p>
        </p:txBody>
      </p:sp>
      <p:sp>
        <p:nvSpPr>
          <p:cNvPr id="21" name="Rectangle 20"/>
          <p:cNvSpPr/>
          <p:nvPr/>
        </p:nvSpPr>
        <p:spPr>
          <a:xfrm flipH="1">
            <a:off x="9922466" y="981514"/>
            <a:ext cx="1584000" cy="360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solidFill>
                <a:schemeClr val="accent2"/>
              </a:solidFill>
            </a:endParaRPr>
          </a:p>
        </p:txBody>
      </p:sp>
      <p:sp>
        <p:nvSpPr>
          <p:cNvPr id="22" name="TextBox 21"/>
          <p:cNvSpPr txBox="1"/>
          <p:nvPr/>
        </p:nvSpPr>
        <p:spPr>
          <a:xfrm flipH="1">
            <a:off x="8077528" y="2623339"/>
            <a:ext cx="3913843" cy="1138773"/>
          </a:xfrm>
          <a:prstGeom prst="rect">
            <a:avLst/>
          </a:prstGeom>
          <a:noFill/>
        </p:spPr>
        <p:txBody>
          <a:bodyPr wrap="square" rtlCol="0">
            <a:spAutoFit/>
          </a:bodyPr>
          <a:lstStyle/>
          <a:p>
            <a:r>
              <a:rPr lang="en-US" sz="1400" b="1" dirty="0">
                <a:solidFill>
                  <a:schemeClr val="tx1">
                    <a:lumMod val="65000"/>
                    <a:lumOff val="35000"/>
                  </a:schemeClr>
                </a:solidFill>
                <a:latin typeface="Montserrat" panose="00000500000000000000" pitchFamily="50" charset="0"/>
                <a:ea typeface="Lato" panose="020F0502020204030203" pitchFamily="34" charset="0"/>
                <a:cs typeface="Lato" panose="020F0502020204030203" pitchFamily="34" charset="0"/>
              </a:rPr>
              <a:t>REFRACAST METALLURGICALS PVT LTD</a:t>
            </a:r>
          </a:p>
          <a:p>
            <a:r>
              <a:rPr lang="en-US" sz="1400" dirty="0">
                <a:solidFill>
                  <a:schemeClr val="tx1">
                    <a:lumMod val="65000"/>
                    <a:lumOff val="35000"/>
                  </a:schemeClr>
                </a:solidFill>
                <a:latin typeface="Montserrat" panose="00000500000000000000" pitchFamily="50" charset="0"/>
                <a:ea typeface="Lato" panose="020F0502020204030203" pitchFamily="34" charset="0"/>
                <a:cs typeface="Lato" panose="020F0502020204030203" pitchFamily="34" charset="0"/>
              </a:rPr>
              <a:t>ASHOKA PARK BUILDING </a:t>
            </a:r>
          </a:p>
          <a:p>
            <a:r>
              <a:rPr lang="en-US" sz="1400" dirty="0">
                <a:solidFill>
                  <a:schemeClr val="tx1">
                    <a:lumMod val="65000"/>
                    <a:lumOff val="35000"/>
                  </a:schemeClr>
                </a:solidFill>
                <a:latin typeface="Montserrat" panose="00000500000000000000" pitchFamily="50" charset="0"/>
                <a:ea typeface="Lato" panose="020F0502020204030203" pitchFamily="34" charset="0"/>
                <a:cs typeface="Lato" panose="020F0502020204030203" pitchFamily="34" charset="0"/>
              </a:rPr>
              <a:t>KUTCHANA ROAD ,SHANKAR NAGAR RAIPUR –CHHATTISGARH-INDIA-492007</a:t>
            </a:r>
          </a:p>
          <a:p>
            <a:pPr algn="r"/>
            <a:endParaRPr lang="en-US" sz="1200" dirty="0">
              <a:solidFill>
                <a:schemeClr val="tx1">
                  <a:lumMod val="65000"/>
                  <a:lumOff val="35000"/>
                </a:schemeClr>
              </a:solidFill>
              <a:latin typeface="Montserrat" panose="00000500000000000000" pitchFamily="50" charset="0"/>
              <a:ea typeface="Lato" panose="020F0502020204030203" pitchFamily="34" charset="0"/>
              <a:cs typeface="Lato" panose="020F0502020204030203" pitchFamily="34" charset="0"/>
            </a:endParaRPr>
          </a:p>
        </p:txBody>
      </p:sp>
      <p:sp>
        <p:nvSpPr>
          <p:cNvPr id="6" name="TextBox 5">
            <a:extLst>
              <a:ext uri="{FF2B5EF4-FFF2-40B4-BE49-F238E27FC236}">
                <a16:creationId xmlns:a16="http://schemas.microsoft.com/office/drawing/2014/main" id="{3ED5C3CB-6CFA-5399-EB73-CE6095FC7182}"/>
              </a:ext>
            </a:extLst>
          </p:cNvPr>
          <p:cNvSpPr txBox="1"/>
          <p:nvPr/>
        </p:nvSpPr>
        <p:spPr>
          <a:xfrm flipH="1">
            <a:off x="9014286" y="3608223"/>
            <a:ext cx="1816359" cy="307777"/>
          </a:xfrm>
          <a:prstGeom prst="rect">
            <a:avLst/>
          </a:prstGeom>
          <a:noFill/>
        </p:spPr>
        <p:txBody>
          <a:bodyPr wrap="square" rtlCol="0">
            <a:spAutoFit/>
          </a:bodyPr>
          <a:lstStyle/>
          <a:p>
            <a:r>
              <a:rPr lang="en-US" sz="1400" b="1" dirty="0" err="1">
                <a:solidFill>
                  <a:schemeClr val="tx1">
                    <a:lumMod val="65000"/>
                    <a:lumOff val="35000"/>
                  </a:schemeClr>
                </a:solidFill>
                <a:latin typeface="Montserrat" panose="00000500000000000000" pitchFamily="50" charset="0"/>
                <a:ea typeface="Lato" panose="020F0502020204030203" pitchFamily="34" charset="0"/>
                <a:cs typeface="Lato" panose="020F0502020204030203" pitchFamily="34" charset="0"/>
              </a:rPr>
              <a:t>www.refemt.org</a:t>
            </a:r>
            <a:endParaRPr lang="en-US" sz="1200" dirty="0">
              <a:solidFill>
                <a:schemeClr val="tx1">
                  <a:lumMod val="65000"/>
                  <a:lumOff val="35000"/>
                </a:schemeClr>
              </a:solidFill>
              <a:latin typeface="Montserrat" panose="00000500000000000000" pitchFamily="50" charset="0"/>
              <a:ea typeface="Lato" panose="020F0502020204030203" pitchFamily="34" charset="0"/>
              <a:cs typeface="Lato" panose="020F0502020204030203" pitchFamily="34" charset="0"/>
            </a:endParaRPr>
          </a:p>
        </p:txBody>
      </p:sp>
      <p:pic>
        <p:nvPicPr>
          <p:cNvPr id="5124" name="Picture 4" descr="Thank you PNG transparent image download, size: 800x350px">
            <a:extLst>
              <a:ext uri="{FF2B5EF4-FFF2-40B4-BE49-F238E27FC236}">
                <a16:creationId xmlns:a16="http://schemas.microsoft.com/office/drawing/2014/main" id="{C2EF94D4-1C69-5479-79E1-F7AA54955F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374" y="1948807"/>
            <a:ext cx="6766597" cy="29603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5553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descr="A white eye in a green circle&#10;&#10;Description automatically generated">
            <a:extLst>
              <a:ext uri="{FF2B5EF4-FFF2-40B4-BE49-F238E27FC236}">
                <a16:creationId xmlns:a16="http://schemas.microsoft.com/office/drawing/2014/main" id="{68397AEE-A950-24E8-5C5A-3052DFD22C12}"/>
              </a:ext>
            </a:extLst>
          </p:cNvPr>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t="21618" b="21618"/>
          <a:stretch>
            <a:fillRect/>
          </a:stretch>
        </p:blipFill>
        <p:spPr/>
      </p:pic>
      <p:sp>
        <p:nvSpPr>
          <p:cNvPr id="5" name="Freeform 5"/>
          <p:cNvSpPr>
            <a:spLocks noChangeAspect="1"/>
          </p:cNvSpPr>
          <p:nvPr/>
        </p:nvSpPr>
        <p:spPr bwMode="auto">
          <a:xfrm>
            <a:off x="6455586" y="320818"/>
            <a:ext cx="7500052" cy="6563096"/>
          </a:xfrm>
          <a:custGeom>
            <a:avLst/>
            <a:gdLst>
              <a:gd name="T0" fmla="*/ 1489 w 2041"/>
              <a:gd name="T1" fmla="*/ 0 h 1783"/>
              <a:gd name="T2" fmla="*/ 552 w 2041"/>
              <a:gd name="T3" fmla="*/ 0 h 1783"/>
              <a:gd name="T4" fmla="*/ 483 w 2041"/>
              <a:gd name="T5" fmla="*/ 40 h 1783"/>
              <a:gd name="T6" fmla="*/ 14 w 2041"/>
              <a:gd name="T7" fmla="*/ 852 h 1783"/>
              <a:gd name="T8" fmla="*/ 14 w 2041"/>
              <a:gd name="T9" fmla="*/ 932 h 1783"/>
              <a:gd name="T10" fmla="*/ 483 w 2041"/>
              <a:gd name="T11" fmla="*/ 1743 h 1783"/>
              <a:gd name="T12" fmla="*/ 552 w 2041"/>
              <a:gd name="T13" fmla="*/ 1783 h 1783"/>
              <a:gd name="T14" fmla="*/ 1489 w 2041"/>
              <a:gd name="T15" fmla="*/ 1783 h 1783"/>
              <a:gd name="T16" fmla="*/ 1558 w 2041"/>
              <a:gd name="T17" fmla="*/ 1743 h 1783"/>
              <a:gd name="T18" fmla="*/ 2027 w 2041"/>
              <a:gd name="T19" fmla="*/ 932 h 1783"/>
              <a:gd name="T20" fmla="*/ 2027 w 2041"/>
              <a:gd name="T21" fmla="*/ 852 h 1783"/>
              <a:gd name="T22" fmla="*/ 1558 w 2041"/>
              <a:gd name="T23" fmla="*/ 40 h 1783"/>
              <a:gd name="T24" fmla="*/ 1489 w 2041"/>
              <a:gd name="T25" fmla="*/ 0 h 17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41" h="1783">
                <a:moveTo>
                  <a:pt x="1489" y="0"/>
                </a:moveTo>
                <a:cubicBezTo>
                  <a:pt x="552" y="0"/>
                  <a:pt x="552" y="0"/>
                  <a:pt x="552" y="0"/>
                </a:cubicBezTo>
                <a:cubicBezTo>
                  <a:pt x="523" y="0"/>
                  <a:pt x="497" y="15"/>
                  <a:pt x="483" y="40"/>
                </a:cubicBezTo>
                <a:cubicBezTo>
                  <a:pt x="14" y="852"/>
                  <a:pt x="14" y="852"/>
                  <a:pt x="14" y="852"/>
                </a:cubicBezTo>
                <a:cubicBezTo>
                  <a:pt x="0" y="876"/>
                  <a:pt x="0" y="907"/>
                  <a:pt x="14" y="932"/>
                </a:cubicBezTo>
                <a:cubicBezTo>
                  <a:pt x="483" y="1743"/>
                  <a:pt x="483" y="1743"/>
                  <a:pt x="483" y="1743"/>
                </a:cubicBezTo>
                <a:cubicBezTo>
                  <a:pt x="497" y="1768"/>
                  <a:pt x="523" y="1783"/>
                  <a:pt x="552" y="1783"/>
                </a:cubicBezTo>
                <a:cubicBezTo>
                  <a:pt x="1489" y="1783"/>
                  <a:pt x="1489" y="1783"/>
                  <a:pt x="1489" y="1783"/>
                </a:cubicBezTo>
                <a:cubicBezTo>
                  <a:pt x="1518" y="1783"/>
                  <a:pt x="1544" y="1768"/>
                  <a:pt x="1558" y="1743"/>
                </a:cubicBezTo>
                <a:cubicBezTo>
                  <a:pt x="2027" y="932"/>
                  <a:pt x="2027" y="932"/>
                  <a:pt x="2027" y="932"/>
                </a:cubicBezTo>
                <a:cubicBezTo>
                  <a:pt x="2041" y="907"/>
                  <a:pt x="2041" y="876"/>
                  <a:pt x="2027" y="852"/>
                </a:cubicBezTo>
                <a:cubicBezTo>
                  <a:pt x="1558" y="40"/>
                  <a:pt x="1558" y="40"/>
                  <a:pt x="1558" y="40"/>
                </a:cubicBezTo>
                <a:cubicBezTo>
                  <a:pt x="1544" y="15"/>
                  <a:pt x="1518" y="0"/>
                  <a:pt x="1489" y="0"/>
                </a:cubicBezTo>
                <a:close/>
              </a:path>
            </a:pathLst>
          </a:custGeom>
          <a:solidFill>
            <a:schemeClr val="accent2"/>
          </a:solidFill>
          <a:ln>
            <a:noFill/>
          </a:ln>
          <a:effectLst/>
        </p:spPr>
        <p:txBody>
          <a:bodyPr vert="horz" wrap="square" lIns="91440" tIns="45720" rIns="91440" bIns="45720" numCol="1" anchor="t" anchorCtr="0" compatLnSpc="1">
            <a:prstTxWarp prst="textNoShape">
              <a:avLst/>
            </a:prstTxWarp>
          </a:bodyPr>
          <a:lstStyle/>
          <a:p>
            <a:endParaRPr lang="en-US" dirty="0"/>
          </a:p>
        </p:txBody>
      </p:sp>
      <p:sp>
        <p:nvSpPr>
          <p:cNvPr id="6" name="TextBox 5"/>
          <p:cNvSpPr txBox="1"/>
          <p:nvPr/>
        </p:nvSpPr>
        <p:spPr>
          <a:xfrm>
            <a:off x="840319" y="4470878"/>
            <a:ext cx="4685898" cy="1446550"/>
          </a:xfrm>
          <a:prstGeom prst="rect">
            <a:avLst/>
          </a:prstGeom>
          <a:noFill/>
        </p:spPr>
        <p:txBody>
          <a:bodyPr wrap="none" rtlCol="0">
            <a:spAutoFit/>
          </a:bodyPr>
          <a:lstStyle/>
          <a:p>
            <a:r>
              <a:rPr lang="en-US" sz="4400" dirty="0">
                <a:solidFill>
                  <a:schemeClr val="accent2">
                    <a:lumMod val="75000"/>
                  </a:schemeClr>
                </a:solidFill>
                <a:latin typeface="Montserrat Medium" panose="00000600000000000000" pitchFamily="50" charset="0"/>
              </a:rPr>
              <a:t>VISION</a:t>
            </a:r>
            <a:r>
              <a:rPr lang="en-US" sz="4400" dirty="0">
                <a:solidFill>
                  <a:schemeClr val="tx1">
                    <a:lumMod val="75000"/>
                    <a:lumOff val="25000"/>
                  </a:schemeClr>
                </a:solidFill>
                <a:latin typeface="Montserrat Medium" panose="00000600000000000000" pitchFamily="50" charset="0"/>
              </a:rPr>
              <a:t> OF</a:t>
            </a:r>
          </a:p>
          <a:p>
            <a:r>
              <a:rPr lang="en-US" sz="4400" dirty="0">
                <a:solidFill>
                  <a:schemeClr val="tx1">
                    <a:lumMod val="65000"/>
                    <a:lumOff val="35000"/>
                  </a:schemeClr>
                </a:solidFill>
                <a:latin typeface="Montserrat Light" panose="00000400000000000000" pitchFamily="50" charset="0"/>
              </a:rPr>
              <a:t>OUR COMPANY</a:t>
            </a:r>
            <a:endParaRPr lang="en-US" sz="1600" dirty="0">
              <a:solidFill>
                <a:schemeClr val="tx1">
                  <a:lumMod val="65000"/>
                  <a:lumOff val="35000"/>
                </a:schemeClr>
              </a:solidFill>
              <a:latin typeface="Montserrat Light" panose="00000400000000000000" pitchFamily="50" charset="0"/>
            </a:endParaRPr>
          </a:p>
        </p:txBody>
      </p:sp>
      <p:sp>
        <p:nvSpPr>
          <p:cNvPr id="7" name="Rectangle 6"/>
          <p:cNvSpPr/>
          <p:nvPr/>
        </p:nvSpPr>
        <p:spPr>
          <a:xfrm>
            <a:off x="974147" y="4543864"/>
            <a:ext cx="2052000" cy="360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3" name="Rectangle 12"/>
          <p:cNvSpPr/>
          <p:nvPr/>
        </p:nvSpPr>
        <p:spPr>
          <a:xfrm>
            <a:off x="7593575" y="2840972"/>
            <a:ext cx="4395880" cy="3368423"/>
          </a:xfrm>
          <a:prstGeom prst="rect">
            <a:avLst/>
          </a:prstGeom>
        </p:spPr>
        <p:txBody>
          <a:bodyPr wrap="square">
            <a:spAutoFit/>
          </a:bodyPr>
          <a:lstStyle/>
          <a:p>
            <a:pPr algn="r">
              <a:lnSpc>
                <a:spcPct val="150000"/>
              </a:lnSpc>
            </a:pPr>
            <a:r>
              <a:rPr lang="en-IN" b="0" i="0" u="none" strike="noStrike" dirty="0">
                <a:solidFill>
                  <a:schemeClr val="bg1"/>
                </a:solidFill>
                <a:effectLst/>
                <a:latin typeface="roboto-light"/>
              </a:rPr>
              <a:t>We are pro-actively researching application of our valuable products like Nickel, Cobalt and vanadium in futuristic new generation batteries used in electric vehicles and energy storage space which will be the need of the hour with dwindling fossil fuels and increasing carbon footprints</a:t>
            </a:r>
            <a:endParaRPr lang="en-US" dirty="0">
              <a:solidFill>
                <a:schemeClr val="bg1"/>
              </a:solidFill>
              <a:latin typeface="Lato Light" panose="020F0502020204030203" pitchFamily="34" charset="0"/>
              <a:ea typeface="Lato Light" panose="020F0502020204030203" pitchFamily="34" charset="0"/>
              <a:cs typeface="Lato Light" panose="020F0502020204030203" pitchFamily="34" charset="0"/>
            </a:endParaRPr>
          </a:p>
        </p:txBody>
      </p:sp>
      <p:sp>
        <p:nvSpPr>
          <p:cNvPr id="21" name="Freeform 5"/>
          <p:cNvSpPr>
            <a:spLocks noEditPoints="1"/>
          </p:cNvSpPr>
          <p:nvPr/>
        </p:nvSpPr>
        <p:spPr bwMode="auto">
          <a:xfrm>
            <a:off x="8528363" y="2342284"/>
            <a:ext cx="469366" cy="452840"/>
          </a:xfrm>
          <a:custGeom>
            <a:avLst/>
            <a:gdLst>
              <a:gd name="T0" fmla="*/ 54 w 135"/>
              <a:gd name="T1" fmla="*/ 130 h 130"/>
              <a:gd name="T2" fmla="*/ 0 w 135"/>
              <a:gd name="T3" fmla="*/ 130 h 130"/>
              <a:gd name="T4" fmla="*/ 0 w 135"/>
              <a:gd name="T5" fmla="*/ 76 h 130"/>
              <a:gd name="T6" fmla="*/ 14 w 135"/>
              <a:gd name="T7" fmla="*/ 21 h 130"/>
              <a:gd name="T8" fmla="*/ 54 w 135"/>
              <a:gd name="T9" fmla="*/ 0 h 130"/>
              <a:gd name="T10" fmla="*/ 54 w 135"/>
              <a:gd name="T11" fmla="*/ 26 h 130"/>
              <a:gd name="T12" fmla="*/ 27 w 135"/>
              <a:gd name="T13" fmla="*/ 76 h 130"/>
              <a:gd name="T14" fmla="*/ 54 w 135"/>
              <a:gd name="T15" fmla="*/ 76 h 130"/>
              <a:gd name="T16" fmla="*/ 54 w 135"/>
              <a:gd name="T17" fmla="*/ 130 h 130"/>
              <a:gd name="T18" fmla="*/ 135 w 135"/>
              <a:gd name="T19" fmla="*/ 130 h 130"/>
              <a:gd name="T20" fmla="*/ 81 w 135"/>
              <a:gd name="T21" fmla="*/ 130 h 130"/>
              <a:gd name="T22" fmla="*/ 81 w 135"/>
              <a:gd name="T23" fmla="*/ 76 h 130"/>
              <a:gd name="T24" fmla="*/ 95 w 135"/>
              <a:gd name="T25" fmla="*/ 21 h 130"/>
              <a:gd name="T26" fmla="*/ 135 w 135"/>
              <a:gd name="T27" fmla="*/ 0 h 130"/>
              <a:gd name="T28" fmla="*/ 135 w 135"/>
              <a:gd name="T29" fmla="*/ 26 h 130"/>
              <a:gd name="T30" fmla="*/ 109 w 135"/>
              <a:gd name="T31" fmla="*/ 76 h 130"/>
              <a:gd name="T32" fmla="*/ 135 w 135"/>
              <a:gd name="T33" fmla="*/ 76 h 130"/>
              <a:gd name="T34" fmla="*/ 135 w 135"/>
              <a:gd name="T35" fmla="*/ 13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5" h="130">
                <a:moveTo>
                  <a:pt x="54" y="130"/>
                </a:moveTo>
                <a:cubicBezTo>
                  <a:pt x="0" y="130"/>
                  <a:pt x="0" y="130"/>
                  <a:pt x="0" y="130"/>
                </a:cubicBezTo>
                <a:cubicBezTo>
                  <a:pt x="0" y="76"/>
                  <a:pt x="0" y="76"/>
                  <a:pt x="0" y="76"/>
                </a:cubicBezTo>
                <a:cubicBezTo>
                  <a:pt x="0" y="53"/>
                  <a:pt x="5" y="35"/>
                  <a:pt x="14" y="21"/>
                </a:cubicBezTo>
                <a:cubicBezTo>
                  <a:pt x="23" y="7"/>
                  <a:pt x="36" y="0"/>
                  <a:pt x="54" y="0"/>
                </a:cubicBezTo>
                <a:cubicBezTo>
                  <a:pt x="54" y="26"/>
                  <a:pt x="54" y="26"/>
                  <a:pt x="54" y="26"/>
                </a:cubicBezTo>
                <a:cubicBezTo>
                  <a:pt x="36" y="26"/>
                  <a:pt x="27" y="43"/>
                  <a:pt x="27" y="76"/>
                </a:cubicBezTo>
                <a:cubicBezTo>
                  <a:pt x="54" y="76"/>
                  <a:pt x="54" y="76"/>
                  <a:pt x="54" y="76"/>
                </a:cubicBezTo>
                <a:lnTo>
                  <a:pt x="54" y="130"/>
                </a:lnTo>
                <a:close/>
                <a:moveTo>
                  <a:pt x="135" y="130"/>
                </a:moveTo>
                <a:cubicBezTo>
                  <a:pt x="81" y="130"/>
                  <a:pt x="81" y="130"/>
                  <a:pt x="81" y="130"/>
                </a:cubicBezTo>
                <a:cubicBezTo>
                  <a:pt x="81" y="76"/>
                  <a:pt x="81" y="76"/>
                  <a:pt x="81" y="76"/>
                </a:cubicBezTo>
                <a:cubicBezTo>
                  <a:pt x="81" y="53"/>
                  <a:pt x="86" y="35"/>
                  <a:pt x="95" y="21"/>
                </a:cubicBezTo>
                <a:cubicBezTo>
                  <a:pt x="104" y="7"/>
                  <a:pt x="117" y="0"/>
                  <a:pt x="135" y="0"/>
                </a:cubicBezTo>
                <a:cubicBezTo>
                  <a:pt x="135" y="26"/>
                  <a:pt x="135" y="26"/>
                  <a:pt x="135" y="26"/>
                </a:cubicBezTo>
                <a:cubicBezTo>
                  <a:pt x="118" y="26"/>
                  <a:pt x="109" y="43"/>
                  <a:pt x="109" y="76"/>
                </a:cubicBezTo>
                <a:cubicBezTo>
                  <a:pt x="135" y="76"/>
                  <a:pt x="135" y="76"/>
                  <a:pt x="135" y="76"/>
                </a:cubicBezTo>
                <a:lnTo>
                  <a:pt x="135" y="13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9" name="Freeform 5"/>
          <p:cNvSpPr>
            <a:spLocks noChangeAspect="1"/>
          </p:cNvSpPr>
          <p:nvPr/>
        </p:nvSpPr>
        <p:spPr bwMode="auto">
          <a:xfrm>
            <a:off x="779681" y="1489448"/>
            <a:ext cx="1956768" cy="1712318"/>
          </a:xfrm>
          <a:custGeom>
            <a:avLst/>
            <a:gdLst>
              <a:gd name="T0" fmla="*/ 1489 w 2041"/>
              <a:gd name="T1" fmla="*/ 0 h 1783"/>
              <a:gd name="T2" fmla="*/ 552 w 2041"/>
              <a:gd name="T3" fmla="*/ 0 h 1783"/>
              <a:gd name="T4" fmla="*/ 483 w 2041"/>
              <a:gd name="T5" fmla="*/ 40 h 1783"/>
              <a:gd name="T6" fmla="*/ 14 w 2041"/>
              <a:gd name="T7" fmla="*/ 852 h 1783"/>
              <a:gd name="T8" fmla="*/ 14 w 2041"/>
              <a:gd name="T9" fmla="*/ 932 h 1783"/>
              <a:gd name="T10" fmla="*/ 483 w 2041"/>
              <a:gd name="T11" fmla="*/ 1743 h 1783"/>
              <a:gd name="T12" fmla="*/ 552 w 2041"/>
              <a:gd name="T13" fmla="*/ 1783 h 1783"/>
              <a:gd name="T14" fmla="*/ 1489 w 2041"/>
              <a:gd name="T15" fmla="*/ 1783 h 1783"/>
              <a:gd name="T16" fmla="*/ 1558 w 2041"/>
              <a:gd name="T17" fmla="*/ 1743 h 1783"/>
              <a:gd name="T18" fmla="*/ 2027 w 2041"/>
              <a:gd name="T19" fmla="*/ 932 h 1783"/>
              <a:gd name="T20" fmla="*/ 2027 w 2041"/>
              <a:gd name="T21" fmla="*/ 852 h 1783"/>
              <a:gd name="T22" fmla="*/ 1558 w 2041"/>
              <a:gd name="T23" fmla="*/ 40 h 1783"/>
              <a:gd name="T24" fmla="*/ 1489 w 2041"/>
              <a:gd name="T25" fmla="*/ 0 h 17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41" h="1783">
                <a:moveTo>
                  <a:pt x="1489" y="0"/>
                </a:moveTo>
                <a:cubicBezTo>
                  <a:pt x="552" y="0"/>
                  <a:pt x="552" y="0"/>
                  <a:pt x="552" y="0"/>
                </a:cubicBezTo>
                <a:cubicBezTo>
                  <a:pt x="523" y="0"/>
                  <a:pt x="497" y="15"/>
                  <a:pt x="483" y="40"/>
                </a:cubicBezTo>
                <a:cubicBezTo>
                  <a:pt x="14" y="852"/>
                  <a:pt x="14" y="852"/>
                  <a:pt x="14" y="852"/>
                </a:cubicBezTo>
                <a:cubicBezTo>
                  <a:pt x="0" y="876"/>
                  <a:pt x="0" y="907"/>
                  <a:pt x="14" y="932"/>
                </a:cubicBezTo>
                <a:cubicBezTo>
                  <a:pt x="483" y="1743"/>
                  <a:pt x="483" y="1743"/>
                  <a:pt x="483" y="1743"/>
                </a:cubicBezTo>
                <a:cubicBezTo>
                  <a:pt x="497" y="1768"/>
                  <a:pt x="523" y="1783"/>
                  <a:pt x="552" y="1783"/>
                </a:cubicBezTo>
                <a:cubicBezTo>
                  <a:pt x="1489" y="1783"/>
                  <a:pt x="1489" y="1783"/>
                  <a:pt x="1489" y="1783"/>
                </a:cubicBezTo>
                <a:cubicBezTo>
                  <a:pt x="1518" y="1783"/>
                  <a:pt x="1544" y="1768"/>
                  <a:pt x="1558" y="1743"/>
                </a:cubicBezTo>
                <a:cubicBezTo>
                  <a:pt x="2027" y="932"/>
                  <a:pt x="2027" y="932"/>
                  <a:pt x="2027" y="932"/>
                </a:cubicBezTo>
                <a:cubicBezTo>
                  <a:pt x="2041" y="907"/>
                  <a:pt x="2041" y="876"/>
                  <a:pt x="2027" y="852"/>
                </a:cubicBezTo>
                <a:cubicBezTo>
                  <a:pt x="1558" y="40"/>
                  <a:pt x="1558" y="40"/>
                  <a:pt x="1558" y="40"/>
                </a:cubicBezTo>
                <a:cubicBezTo>
                  <a:pt x="1544" y="15"/>
                  <a:pt x="1518" y="0"/>
                  <a:pt x="1489" y="0"/>
                </a:cubicBezTo>
                <a:close/>
              </a:path>
            </a:pathLst>
          </a:custGeom>
          <a:solidFill>
            <a:schemeClr val="accent2">
              <a:lumMod val="75000"/>
              <a:alpha val="90000"/>
            </a:schemeClr>
          </a:solidFill>
          <a:ln>
            <a:noFill/>
          </a:ln>
          <a:effectLst>
            <a:outerShdw blurRad="127000" sx="101000" sy="101000" algn="ctr" rotWithShape="0">
              <a:prstClr val="black">
                <a:alpha val="35000"/>
              </a:prstClr>
            </a:outerShdw>
          </a:effectLst>
        </p:spPr>
        <p:txBody>
          <a:bodyPr vert="horz" wrap="square" lIns="91440" tIns="45720" rIns="91440" bIns="45720" numCol="1" anchor="t" anchorCtr="0" compatLnSpc="1">
            <a:prstTxWarp prst="textNoShape">
              <a:avLst/>
            </a:prstTxWarp>
          </a:bodyPr>
          <a:lstStyle/>
          <a:p>
            <a:endParaRPr lang="en-US"/>
          </a:p>
        </p:txBody>
      </p:sp>
      <p:grpSp>
        <p:nvGrpSpPr>
          <p:cNvPr id="22" name="Group 21"/>
          <p:cNvGrpSpPr/>
          <p:nvPr/>
        </p:nvGrpSpPr>
        <p:grpSpPr>
          <a:xfrm>
            <a:off x="1252234" y="1839930"/>
            <a:ext cx="1011662" cy="1008184"/>
            <a:chOff x="8310563" y="882650"/>
            <a:chExt cx="461962" cy="460375"/>
          </a:xfrm>
          <a:solidFill>
            <a:schemeClr val="bg1"/>
          </a:solidFill>
        </p:grpSpPr>
        <p:sp>
          <p:nvSpPr>
            <p:cNvPr id="23" name="Freeform 46"/>
            <p:cNvSpPr>
              <a:spLocks noEditPoints="1"/>
            </p:cNvSpPr>
            <p:nvPr/>
          </p:nvSpPr>
          <p:spPr bwMode="auto">
            <a:xfrm>
              <a:off x="8434388" y="1004888"/>
              <a:ext cx="214312" cy="214313"/>
            </a:xfrm>
            <a:custGeom>
              <a:avLst/>
              <a:gdLst>
                <a:gd name="T0" fmla="*/ 28 w 56"/>
                <a:gd name="T1" fmla="*/ 8 h 56"/>
                <a:gd name="T2" fmla="*/ 48 w 56"/>
                <a:gd name="T3" fmla="*/ 28 h 56"/>
                <a:gd name="T4" fmla="*/ 28 w 56"/>
                <a:gd name="T5" fmla="*/ 48 h 56"/>
                <a:gd name="T6" fmla="*/ 8 w 56"/>
                <a:gd name="T7" fmla="*/ 28 h 56"/>
                <a:gd name="T8" fmla="*/ 28 w 56"/>
                <a:gd name="T9" fmla="*/ 8 h 56"/>
                <a:gd name="T10" fmla="*/ 28 w 56"/>
                <a:gd name="T11" fmla="*/ 0 h 56"/>
                <a:gd name="T12" fmla="*/ 0 w 56"/>
                <a:gd name="T13" fmla="*/ 28 h 56"/>
                <a:gd name="T14" fmla="*/ 28 w 56"/>
                <a:gd name="T15" fmla="*/ 56 h 56"/>
                <a:gd name="T16" fmla="*/ 56 w 56"/>
                <a:gd name="T17" fmla="*/ 28 h 56"/>
                <a:gd name="T18" fmla="*/ 28 w 56"/>
                <a:gd name="T19"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56">
                  <a:moveTo>
                    <a:pt x="28" y="8"/>
                  </a:moveTo>
                  <a:cubicBezTo>
                    <a:pt x="39" y="8"/>
                    <a:pt x="48" y="17"/>
                    <a:pt x="48" y="28"/>
                  </a:cubicBezTo>
                  <a:cubicBezTo>
                    <a:pt x="48" y="39"/>
                    <a:pt x="39" y="48"/>
                    <a:pt x="28" y="48"/>
                  </a:cubicBezTo>
                  <a:cubicBezTo>
                    <a:pt x="17" y="48"/>
                    <a:pt x="8" y="39"/>
                    <a:pt x="8" y="28"/>
                  </a:cubicBezTo>
                  <a:cubicBezTo>
                    <a:pt x="8" y="17"/>
                    <a:pt x="17" y="8"/>
                    <a:pt x="28" y="8"/>
                  </a:cubicBezTo>
                  <a:moveTo>
                    <a:pt x="28" y="0"/>
                  </a:moveTo>
                  <a:cubicBezTo>
                    <a:pt x="13" y="0"/>
                    <a:pt x="0" y="13"/>
                    <a:pt x="0" y="28"/>
                  </a:cubicBezTo>
                  <a:cubicBezTo>
                    <a:pt x="0" y="43"/>
                    <a:pt x="13" y="56"/>
                    <a:pt x="28" y="56"/>
                  </a:cubicBezTo>
                  <a:cubicBezTo>
                    <a:pt x="43" y="56"/>
                    <a:pt x="56" y="43"/>
                    <a:pt x="56" y="28"/>
                  </a:cubicBezTo>
                  <a:cubicBezTo>
                    <a:pt x="56" y="13"/>
                    <a:pt x="43" y="0"/>
                    <a:pt x="2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4" name="Freeform 47"/>
            <p:cNvSpPr>
              <a:spLocks noEditPoints="1"/>
            </p:cNvSpPr>
            <p:nvPr/>
          </p:nvSpPr>
          <p:spPr bwMode="auto">
            <a:xfrm>
              <a:off x="8526463" y="882650"/>
              <a:ext cx="30162" cy="460375"/>
            </a:xfrm>
            <a:custGeom>
              <a:avLst/>
              <a:gdLst>
                <a:gd name="T0" fmla="*/ 4 w 8"/>
                <a:gd name="T1" fmla="*/ 0 h 120"/>
                <a:gd name="T2" fmla="*/ 0 w 8"/>
                <a:gd name="T3" fmla="*/ 5 h 120"/>
                <a:gd name="T4" fmla="*/ 0 w 8"/>
                <a:gd name="T5" fmla="*/ 19 h 120"/>
                <a:gd name="T6" fmla="*/ 4 w 8"/>
                <a:gd name="T7" fmla="*/ 24 h 120"/>
                <a:gd name="T8" fmla="*/ 8 w 8"/>
                <a:gd name="T9" fmla="*/ 19 h 120"/>
                <a:gd name="T10" fmla="*/ 8 w 8"/>
                <a:gd name="T11" fmla="*/ 5 h 120"/>
                <a:gd name="T12" fmla="*/ 4 w 8"/>
                <a:gd name="T13" fmla="*/ 0 h 120"/>
                <a:gd name="T14" fmla="*/ 4 w 8"/>
                <a:gd name="T15" fmla="*/ 96 h 120"/>
                <a:gd name="T16" fmla="*/ 0 w 8"/>
                <a:gd name="T17" fmla="*/ 101 h 120"/>
                <a:gd name="T18" fmla="*/ 0 w 8"/>
                <a:gd name="T19" fmla="*/ 115 h 120"/>
                <a:gd name="T20" fmla="*/ 4 w 8"/>
                <a:gd name="T21" fmla="*/ 120 h 120"/>
                <a:gd name="T22" fmla="*/ 8 w 8"/>
                <a:gd name="T23" fmla="*/ 115 h 120"/>
                <a:gd name="T24" fmla="*/ 8 w 8"/>
                <a:gd name="T25" fmla="*/ 101 h 120"/>
                <a:gd name="T26" fmla="*/ 4 w 8"/>
                <a:gd name="T27" fmla="*/ 9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 h="120">
                  <a:moveTo>
                    <a:pt x="4" y="0"/>
                  </a:moveTo>
                  <a:cubicBezTo>
                    <a:pt x="2" y="0"/>
                    <a:pt x="0" y="2"/>
                    <a:pt x="0" y="5"/>
                  </a:cubicBezTo>
                  <a:cubicBezTo>
                    <a:pt x="0" y="19"/>
                    <a:pt x="0" y="19"/>
                    <a:pt x="0" y="19"/>
                  </a:cubicBezTo>
                  <a:cubicBezTo>
                    <a:pt x="0" y="22"/>
                    <a:pt x="2" y="24"/>
                    <a:pt x="4" y="24"/>
                  </a:cubicBezTo>
                  <a:cubicBezTo>
                    <a:pt x="6" y="24"/>
                    <a:pt x="8" y="22"/>
                    <a:pt x="8" y="19"/>
                  </a:cubicBezTo>
                  <a:cubicBezTo>
                    <a:pt x="8" y="5"/>
                    <a:pt x="8" y="5"/>
                    <a:pt x="8" y="5"/>
                  </a:cubicBezTo>
                  <a:cubicBezTo>
                    <a:pt x="8" y="2"/>
                    <a:pt x="6" y="0"/>
                    <a:pt x="4" y="0"/>
                  </a:cubicBezTo>
                  <a:close/>
                  <a:moveTo>
                    <a:pt x="4" y="96"/>
                  </a:moveTo>
                  <a:cubicBezTo>
                    <a:pt x="2" y="96"/>
                    <a:pt x="0" y="98"/>
                    <a:pt x="0" y="101"/>
                  </a:cubicBezTo>
                  <a:cubicBezTo>
                    <a:pt x="0" y="115"/>
                    <a:pt x="0" y="115"/>
                    <a:pt x="0" y="115"/>
                  </a:cubicBezTo>
                  <a:cubicBezTo>
                    <a:pt x="0" y="118"/>
                    <a:pt x="2" y="120"/>
                    <a:pt x="4" y="120"/>
                  </a:cubicBezTo>
                  <a:cubicBezTo>
                    <a:pt x="6" y="120"/>
                    <a:pt x="8" y="118"/>
                    <a:pt x="8" y="115"/>
                  </a:cubicBezTo>
                  <a:cubicBezTo>
                    <a:pt x="8" y="101"/>
                    <a:pt x="8" y="101"/>
                    <a:pt x="8" y="101"/>
                  </a:cubicBezTo>
                  <a:cubicBezTo>
                    <a:pt x="8" y="98"/>
                    <a:pt x="6" y="96"/>
                    <a:pt x="4"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5" name="Freeform 48"/>
            <p:cNvSpPr>
              <a:spLocks noEditPoints="1"/>
            </p:cNvSpPr>
            <p:nvPr/>
          </p:nvSpPr>
          <p:spPr bwMode="auto">
            <a:xfrm>
              <a:off x="8310563" y="1096963"/>
              <a:ext cx="461962" cy="30163"/>
            </a:xfrm>
            <a:custGeom>
              <a:avLst/>
              <a:gdLst>
                <a:gd name="T0" fmla="*/ 115 w 120"/>
                <a:gd name="T1" fmla="*/ 0 h 8"/>
                <a:gd name="T2" fmla="*/ 101 w 120"/>
                <a:gd name="T3" fmla="*/ 0 h 8"/>
                <a:gd name="T4" fmla="*/ 96 w 120"/>
                <a:gd name="T5" fmla="*/ 4 h 8"/>
                <a:gd name="T6" fmla="*/ 101 w 120"/>
                <a:gd name="T7" fmla="*/ 8 h 8"/>
                <a:gd name="T8" fmla="*/ 115 w 120"/>
                <a:gd name="T9" fmla="*/ 8 h 8"/>
                <a:gd name="T10" fmla="*/ 120 w 120"/>
                <a:gd name="T11" fmla="*/ 4 h 8"/>
                <a:gd name="T12" fmla="*/ 115 w 120"/>
                <a:gd name="T13" fmla="*/ 0 h 8"/>
                <a:gd name="T14" fmla="*/ 19 w 120"/>
                <a:gd name="T15" fmla="*/ 0 h 8"/>
                <a:gd name="T16" fmla="*/ 5 w 120"/>
                <a:gd name="T17" fmla="*/ 0 h 8"/>
                <a:gd name="T18" fmla="*/ 0 w 120"/>
                <a:gd name="T19" fmla="*/ 4 h 8"/>
                <a:gd name="T20" fmla="*/ 5 w 120"/>
                <a:gd name="T21" fmla="*/ 8 h 8"/>
                <a:gd name="T22" fmla="*/ 19 w 120"/>
                <a:gd name="T23" fmla="*/ 8 h 8"/>
                <a:gd name="T24" fmla="*/ 24 w 120"/>
                <a:gd name="T25" fmla="*/ 4 h 8"/>
                <a:gd name="T26" fmla="*/ 19 w 120"/>
                <a:gd name="T2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0" h="8">
                  <a:moveTo>
                    <a:pt x="115" y="0"/>
                  </a:moveTo>
                  <a:cubicBezTo>
                    <a:pt x="101" y="0"/>
                    <a:pt x="101" y="0"/>
                    <a:pt x="101" y="0"/>
                  </a:cubicBezTo>
                  <a:cubicBezTo>
                    <a:pt x="98" y="0"/>
                    <a:pt x="96" y="2"/>
                    <a:pt x="96" y="4"/>
                  </a:cubicBezTo>
                  <a:cubicBezTo>
                    <a:pt x="96" y="6"/>
                    <a:pt x="98" y="8"/>
                    <a:pt x="101" y="8"/>
                  </a:cubicBezTo>
                  <a:cubicBezTo>
                    <a:pt x="115" y="8"/>
                    <a:pt x="115" y="8"/>
                    <a:pt x="115" y="8"/>
                  </a:cubicBezTo>
                  <a:cubicBezTo>
                    <a:pt x="118" y="8"/>
                    <a:pt x="120" y="6"/>
                    <a:pt x="120" y="4"/>
                  </a:cubicBezTo>
                  <a:cubicBezTo>
                    <a:pt x="120" y="2"/>
                    <a:pt x="118" y="0"/>
                    <a:pt x="115" y="0"/>
                  </a:cubicBezTo>
                  <a:close/>
                  <a:moveTo>
                    <a:pt x="19" y="0"/>
                  </a:moveTo>
                  <a:cubicBezTo>
                    <a:pt x="5" y="0"/>
                    <a:pt x="5" y="0"/>
                    <a:pt x="5" y="0"/>
                  </a:cubicBezTo>
                  <a:cubicBezTo>
                    <a:pt x="2" y="0"/>
                    <a:pt x="0" y="2"/>
                    <a:pt x="0" y="4"/>
                  </a:cubicBezTo>
                  <a:cubicBezTo>
                    <a:pt x="0" y="6"/>
                    <a:pt x="2" y="8"/>
                    <a:pt x="5" y="8"/>
                  </a:cubicBezTo>
                  <a:cubicBezTo>
                    <a:pt x="19" y="8"/>
                    <a:pt x="19" y="8"/>
                    <a:pt x="19" y="8"/>
                  </a:cubicBezTo>
                  <a:cubicBezTo>
                    <a:pt x="22" y="8"/>
                    <a:pt x="24" y="6"/>
                    <a:pt x="24" y="4"/>
                  </a:cubicBezTo>
                  <a:cubicBezTo>
                    <a:pt x="24" y="2"/>
                    <a:pt x="22" y="0"/>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6" name="Freeform 49"/>
            <p:cNvSpPr>
              <a:spLocks noEditPoints="1"/>
            </p:cNvSpPr>
            <p:nvPr/>
          </p:nvSpPr>
          <p:spPr bwMode="auto">
            <a:xfrm>
              <a:off x="8372475" y="942975"/>
              <a:ext cx="338137" cy="338138"/>
            </a:xfrm>
            <a:custGeom>
              <a:avLst/>
              <a:gdLst>
                <a:gd name="T0" fmla="*/ 86 w 88"/>
                <a:gd name="T1" fmla="*/ 2 h 88"/>
                <a:gd name="T2" fmla="*/ 80 w 88"/>
                <a:gd name="T3" fmla="*/ 2 h 88"/>
                <a:gd name="T4" fmla="*/ 70 w 88"/>
                <a:gd name="T5" fmla="*/ 12 h 88"/>
                <a:gd name="T6" fmla="*/ 69 w 88"/>
                <a:gd name="T7" fmla="*/ 19 h 88"/>
                <a:gd name="T8" fmla="*/ 76 w 88"/>
                <a:gd name="T9" fmla="*/ 18 h 88"/>
                <a:gd name="T10" fmla="*/ 86 w 88"/>
                <a:gd name="T11" fmla="*/ 8 h 88"/>
                <a:gd name="T12" fmla="*/ 86 w 88"/>
                <a:gd name="T13" fmla="*/ 2 h 88"/>
                <a:gd name="T14" fmla="*/ 12 w 88"/>
                <a:gd name="T15" fmla="*/ 70 h 88"/>
                <a:gd name="T16" fmla="*/ 2 w 88"/>
                <a:gd name="T17" fmla="*/ 80 h 88"/>
                <a:gd name="T18" fmla="*/ 2 w 88"/>
                <a:gd name="T19" fmla="*/ 86 h 88"/>
                <a:gd name="T20" fmla="*/ 8 w 88"/>
                <a:gd name="T21" fmla="*/ 86 h 88"/>
                <a:gd name="T22" fmla="*/ 18 w 88"/>
                <a:gd name="T23" fmla="*/ 76 h 88"/>
                <a:gd name="T24" fmla="*/ 19 w 88"/>
                <a:gd name="T25" fmla="*/ 69 h 88"/>
                <a:gd name="T26" fmla="*/ 12 w 88"/>
                <a:gd name="T27" fmla="*/ 7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8" h="88">
                  <a:moveTo>
                    <a:pt x="86" y="2"/>
                  </a:moveTo>
                  <a:cubicBezTo>
                    <a:pt x="85" y="0"/>
                    <a:pt x="82" y="0"/>
                    <a:pt x="80" y="2"/>
                  </a:cubicBezTo>
                  <a:cubicBezTo>
                    <a:pt x="70" y="12"/>
                    <a:pt x="70" y="12"/>
                    <a:pt x="70" y="12"/>
                  </a:cubicBezTo>
                  <a:cubicBezTo>
                    <a:pt x="68" y="14"/>
                    <a:pt x="68" y="17"/>
                    <a:pt x="69" y="19"/>
                  </a:cubicBezTo>
                  <a:cubicBezTo>
                    <a:pt x="71" y="20"/>
                    <a:pt x="74" y="20"/>
                    <a:pt x="76" y="18"/>
                  </a:cubicBezTo>
                  <a:cubicBezTo>
                    <a:pt x="86" y="8"/>
                    <a:pt x="86" y="8"/>
                    <a:pt x="86" y="8"/>
                  </a:cubicBezTo>
                  <a:cubicBezTo>
                    <a:pt x="88" y="6"/>
                    <a:pt x="88" y="3"/>
                    <a:pt x="86" y="2"/>
                  </a:cubicBezTo>
                  <a:close/>
                  <a:moveTo>
                    <a:pt x="12" y="70"/>
                  </a:moveTo>
                  <a:cubicBezTo>
                    <a:pt x="2" y="80"/>
                    <a:pt x="2" y="80"/>
                    <a:pt x="2" y="80"/>
                  </a:cubicBezTo>
                  <a:cubicBezTo>
                    <a:pt x="0" y="82"/>
                    <a:pt x="0" y="85"/>
                    <a:pt x="2" y="86"/>
                  </a:cubicBezTo>
                  <a:cubicBezTo>
                    <a:pt x="3" y="88"/>
                    <a:pt x="6" y="88"/>
                    <a:pt x="8" y="86"/>
                  </a:cubicBezTo>
                  <a:cubicBezTo>
                    <a:pt x="18" y="76"/>
                    <a:pt x="18" y="76"/>
                    <a:pt x="18" y="76"/>
                  </a:cubicBezTo>
                  <a:cubicBezTo>
                    <a:pt x="20" y="74"/>
                    <a:pt x="20" y="71"/>
                    <a:pt x="19" y="69"/>
                  </a:cubicBezTo>
                  <a:cubicBezTo>
                    <a:pt x="17" y="68"/>
                    <a:pt x="14" y="68"/>
                    <a:pt x="12"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7" name="Freeform 50"/>
            <p:cNvSpPr>
              <a:spLocks noEditPoints="1"/>
            </p:cNvSpPr>
            <p:nvPr/>
          </p:nvSpPr>
          <p:spPr bwMode="auto">
            <a:xfrm>
              <a:off x="8372475" y="942975"/>
              <a:ext cx="338137" cy="338138"/>
            </a:xfrm>
            <a:custGeom>
              <a:avLst/>
              <a:gdLst>
                <a:gd name="T0" fmla="*/ 86 w 88"/>
                <a:gd name="T1" fmla="*/ 80 h 88"/>
                <a:gd name="T2" fmla="*/ 76 w 88"/>
                <a:gd name="T3" fmla="*/ 70 h 88"/>
                <a:gd name="T4" fmla="*/ 69 w 88"/>
                <a:gd name="T5" fmla="*/ 69 h 88"/>
                <a:gd name="T6" fmla="*/ 70 w 88"/>
                <a:gd name="T7" fmla="*/ 76 h 88"/>
                <a:gd name="T8" fmla="*/ 80 w 88"/>
                <a:gd name="T9" fmla="*/ 86 h 88"/>
                <a:gd name="T10" fmla="*/ 86 w 88"/>
                <a:gd name="T11" fmla="*/ 86 h 88"/>
                <a:gd name="T12" fmla="*/ 86 w 88"/>
                <a:gd name="T13" fmla="*/ 80 h 88"/>
                <a:gd name="T14" fmla="*/ 8 w 88"/>
                <a:gd name="T15" fmla="*/ 2 h 88"/>
                <a:gd name="T16" fmla="*/ 2 w 88"/>
                <a:gd name="T17" fmla="*/ 2 h 88"/>
                <a:gd name="T18" fmla="*/ 2 w 88"/>
                <a:gd name="T19" fmla="*/ 8 h 88"/>
                <a:gd name="T20" fmla="*/ 12 w 88"/>
                <a:gd name="T21" fmla="*/ 18 h 88"/>
                <a:gd name="T22" fmla="*/ 19 w 88"/>
                <a:gd name="T23" fmla="*/ 19 h 88"/>
                <a:gd name="T24" fmla="*/ 18 w 88"/>
                <a:gd name="T25" fmla="*/ 12 h 88"/>
                <a:gd name="T26" fmla="*/ 8 w 88"/>
                <a:gd name="T27" fmla="*/ 2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8" h="88">
                  <a:moveTo>
                    <a:pt x="86" y="80"/>
                  </a:moveTo>
                  <a:cubicBezTo>
                    <a:pt x="76" y="70"/>
                    <a:pt x="76" y="70"/>
                    <a:pt x="76" y="70"/>
                  </a:cubicBezTo>
                  <a:cubicBezTo>
                    <a:pt x="74" y="68"/>
                    <a:pt x="71" y="68"/>
                    <a:pt x="69" y="69"/>
                  </a:cubicBezTo>
                  <a:cubicBezTo>
                    <a:pt x="68" y="71"/>
                    <a:pt x="68" y="74"/>
                    <a:pt x="70" y="76"/>
                  </a:cubicBezTo>
                  <a:cubicBezTo>
                    <a:pt x="80" y="86"/>
                    <a:pt x="80" y="86"/>
                    <a:pt x="80" y="86"/>
                  </a:cubicBezTo>
                  <a:cubicBezTo>
                    <a:pt x="82" y="88"/>
                    <a:pt x="85" y="88"/>
                    <a:pt x="86" y="86"/>
                  </a:cubicBezTo>
                  <a:cubicBezTo>
                    <a:pt x="88" y="85"/>
                    <a:pt x="88" y="82"/>
                    <a:pt x="86" y="80"/>
                  </a:cubicBezTo>
                  <a:close/>
                  <a:moveTo>
                    <a:pt x="8" y="2"/>
                  </a:moveTo>
                  <a:cubicBezTo>
                    <a:pt x="6" y="0"/>
                    <a:pt x="3" y="0"/>
                    <a:pt x="2" y="2"/>
                  </a:cubicBezTo>
                  <a:cubicBezTo>
                    <a:pt x="0" y="3"/>
                    <a:pt x="0" y="6"/>
                    <a:pt x="2" y="8"/>
                  </a:cubicBezTo>
                  <a:cubicBezTo>
                    <a:pt x="12" y="18"/>
                    <a:pt x="12" y="18"/>
                    <a:pt x="12" y="18"/>
                  </a:cubicBezTo>
                  <a:cubicBezTo>
                    <a:pt x="14" y="20"/>
                    <a:pt x="17" y="20"/>
                    <a:pt x="19" y="19"/>
                  </a:cubicBezTo>
                  <a:cubicBezTo>
                    <a:pt x="20" y="17"/>
                    <a:pt x="20" y="14"/>
                    <a:pt x="18" y="12"/>
                  </a:cubicBezTo>
                  <a:lnTo>
                    <a:pt x="8"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sp>
        <p:nvSpPr>
          <p:cNvPr id="2" name="TextBox 1">
            <a:extLst>
              <a:ext uri="{FF2B5EF4-FFF2-40B4-BE49-F238E27FC236}">
                <a16:creationId xmlns:a16="http://schemas.microsoft.com/office/drawing/2014/main" id="{3CEA04CF-BED4-2D57-379E-8A7F63224BD4}"/>
              </a:ext>
            </a:extLst>
          </p:cNvPr>
          <p:cNvSpPr txBox="1"/>
          <p:nvPr/>
        </p:nvSpPr>
        <p:spPr>
          <a:xfrm>
            <a:off x="9558507" y="1044975"/>
            <a:ext cx="3396372" cy="1292662"/>
          </a:xfrm>
          <a:prstGeom prst="rect">
            <a:avLst/>
          </a:prstGeom>
          <a:noFill/>
        </p:spPr>
        <p:txBody>
          <a:bodyPr wrap="square" lIns="36000" tIns="0" rIns="36000" bIns="0" rtlCol="0" anchor="ctr">
            <a:spAutoFit/>
          </a:bodyPr>
          <a:lstStyle/>
          <a:p>
            <a:r>
              <a:rPr lang="en-US" altLang="ko-KR" sz="2800" dirty="0">
                <a:solidFill>
                  <a:schemeClr val="bg1"/>
                </a:solidFill>
              </a:rPr>
              <a:t>COMMITTED TO CLEAN ,GREEN PLANET……</a:t>
            </a:r>
            <a:endParaRPr lang="ko-KR" altLang="en-US" sz="2800" dirty="0">
              <a:solidFill>
                <a:schemeClr val="bg1"/>
              </a:solidFill>
            </a:endParaRPr>
          </a:p>
        </p:txBody>
      </p:sp>
      <p:sp>
        <p:nvSpPr>
          <p:cNvPr id="3" name="Freeform 2">
            <a:extLst>
              <a:ext uri="{FF2B5EF4-FFF2-40B4-BE49-F238E27FC236}">
                <a16:creationId xmlns:a16="http://schemas.microsoft.com/office/drawing/2014/main" id="{8D3D4CF5-2237-3F15-BB84-B819D6EC1AC0}"/>
              </a:ext>
            </a:extLst>
          </p:cNvPr>
          <p:cNvSpPr>
            <a:spLocks/>
          </p:cNvSpPr>
          <p:nvPr/>
        </p:nvSpPr>
        <p:spPr bwMode="auto">
          <a:xfrm>
            <a:off x="9198525" y="541640"/>
            <a:ext cx="572990" cy="752400"/>
          </a:xfrm>
          <a:custGeom>
            <a:avLst/>
            <a:gdLst>
              <a:gd name="T0" fmla="*/ 53 w 58"/>
              <a:gd name="T1" fmla="*/ 31 h 66"/>
              <a:gd name="T2" fmla="*/ 27 w 58"/>
              <a:gd name="T3" fmla="*/ 54 h 66"/>
              <a:gd name="T4" fmla="*/ 10 w 58"/>
              <a:gd name="T5" fmla="*/ 54 h 66"/>
              <a:gd name="T6" fmla="*/ 9 w 58"/>
              <a:gd name="T7" fmla="*/ 59 h 66"/>
              <a:gd name="T8" fmla="*/ 10 w 58"/>
              <a:gd name="T9" fmla="*/ 66 h 66"/>
              <a:gd name="T10" fmla="*/ 7 w 58"/>
              <a:gd name="T11" fmla="*/ 66 h 66"/>
              <a:gd name="T12" fmla="*/ 13 w 58"/>
              <a:gd name="T13" fmla="*/ 45 h 66"/>
              <a:gd name="T14" fmla="*/ 44 w 58"/>
              <a:gd name="T15" fmla="*/ 26 h 66"/>
              <a:gd name="T16" fmla="*/ 50 w 58"/>
              <a:gd name="T17" fmla="*/ 10 h 66"/>
              <a:gd name="T18" fmla="*/ 40 w 58"/>
              <a:gd name="T19" fmla="*/ 27 h 66"/>
              <a:gd name="T20" fmla="*/ 40 w 58"/>
              <a:gd name="T21" fmla="*/ 25 h 66"/>
              <a:gd name="T22" fmla="*/ 41 w 58"/>
              <a:gd name="T23" fmla="*/ 19 h 66"/>
              <a:gd name="T24" fmla="*/ 39 w 58"/>
              <a:gd name="T25" fmla="*/ 25 h 66"/>
              <a:gd name="T26" fmla="*/ 38 w 58"/>
              <a:gd name="T27" fmla="*/ 28 h 66"/>
              <a:gd name="T28" fmla="*/ 29 w 58"/>
              <a:gd name="T29" fmla="*/ 33 h 66"/>
              <a:gd name="T30" fmla="*/ 29 w 58"/>
              <a:gd name="T31" fmla="*/ 29 h 66"/>
              <a:gd name="T32" fmla="*/ 31 w 58"/>
              <a:gd name="T33" fmla="*/ 23 h 66"/>
              <a:gd name="T34" fmla="*/ 31 w 58"/>
              <a:gd name="T35" fmla="*/ 21 h 66"/>
              <a:gd name="T36" fmla="*/ 28 w 58"/>
              <a:gd name="T37" fmla="*/ 28 h 66"/>
              <a:gd name="T38" fmla="*/ 27 w 58"/>
              <a:gd name="T39" fmla="*/ 33 h 66"/>
              <a:gd name="T40" fmla="*/ 15 w 58"/>
              <a:gd name="T41" fmla="*/ 39 h 66"/>
              <a:gd name="T42" fmla="*/ 15 w 58"/>
              <a:gd name="T43" fmla="*/ 36 h 66"/>
              <a:gd name="T44" fmla="*/ 15 w 58"/>
              <a:gd name="T45" fmla="*/ 32 h 66"/>
              <a:gd name="T46" fmla="*/ 18 w 58"/>
              <a:gd name="T47" fmla="*/ 25 h 66"/>
              <a:gd name="T48" fmla="*/ 20 w 58"/>
              <a:gd name="T49" fmla="*/ 22 h 66"/>
              <a:gd name="T50" fmla="*/ 14 w 58"/>
              <a:gd name="T51" fmla="*/ 31 h 66"/>
              <a:gd name="T52" fmla="*/ 12 w 58"/>
              <a:gd name="T53" fmla="*/ 40 h 66"/>
              <a:gd name="T54" fmla="*/ 12 w 58"/>
              <a:gd name="T55" fmla="*/ 40 h 66"/>
              <a:gd name="T56" fmla="*/ 4 w 58"/>
              <a:gd name="T57" fmla="*/ 47 h 66"/>
              <a:gd name="T58" fmla="*/ 7 w 58"/>
              <a:gd name="T59" fmla="*/ 23 h 66"/>
              <a:gd name="T60" fmla="*/ 39 w 58"/>
              <a:gd name="T61" fmla="*/ 12 h 66"/>
              <a:gd name="T62" fmla="*/ 50 w 58"/>
              <a:gd name="T63" fmla="*/ 0 h 66"/>
              <a:gd name="T64" fmla="*/ 53 w 58"/>
              <a:gd name="T65" fmla="*/ 3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8" h="66">
                <a:moveTo>
                  <a:pt x="53" y="31"/>
                </a:moveTo>
                <a:cubicBezTo>
                  <a:pt x="48" y="45"/>
                  <a:pt x="35" y="52"/>
                  <a:pt x="27" y="54"/>
                </a:cubicBezTo>
                <a:cubicBezTo>
                  <a:pt x="19" y="55"/>
                  <a:pt x="10" y="54"/>
                  <a:pt x="10" y="54"/>
                </a:cubicBezTo>
                <a:cubicBezTo>
                  <a:pt x="10" y="54"/>
                  <a:pt x="9" y="56"/>
                  <a:pt x="9" y="59"/>
                </a:cubicBezTo>
                <a:cubicBezTo>
                  <a:pt x="9" y="62"/>
                  <a:pt x="10" y="65"/>
                  <a:pt x="10" y="66"/>
                </a:cubicBezTo>
                <a:cubicBezTo>
                  <a:pt x="7" y="66"/>
                  <a:pt x="7" y="66"/>
                  <a:pt x="7" y="66"/>
                </a:cubicBezTo>
                <a:cubicBezTo>
                  <a:pt x="6" y="63"/>
                  <a:pt x="4" y="52"/>
                  <a:pt x="13" y="45"/>
                </a:cubicBezTo>
                <a:cubicBezTo>
                  <a:pt x="22" y="36"/>
                  <a:pt x="37" y="37"/>
                  <a:pt x="44" y="26"/>
                </a:cubicBezTo>
                <a:cubicBezTo>
                  <a:pt x="50" y="18"/>
                  <a:pt x="50" y="10"/>
                  <a:pt x="50" y="10"/>
                </a:cubicBezTo>
                <a:cubicBezTo>
                  <a:pt x="50" y="10"/>
                  <a:pt x="47" y="23"/>
                  <a:pt x="40" y="27"/>
                </a:cubicBezTo>
                <a:cubicBezTo>
                  <a:pt x="40" y="27"/>
                  <a:pt x="40" y="26"/>
                  <a:pt x="40" y="25"/>
                </a:cubicBezTo>
                <a:cubicBezTo>
                  <a:pt x="40" y="23"/>
                  <a:pt x="41" y="21"/>
                  <a:pt x="41" y="19"/>
                </a:cubicBezTo>
                <a:cubicBezTo>
                  <a:pt x="40" y="21"/>
                  <a:pt x="40" y="23"/>
                  <a:pt x="39" y="25"/>
                </a:cubicBezTo>
                <a:cubicBezTo>
                  <a:pt x="39" y="26"/>
                  <a:pt x="39" y="27"/>
                  <a:pt x="38" y="28"/>
                </a:cubicBezTo>
                <a:cubicBezTo>
                  <a:pt x="36" y="30"/>
                  <a:pt x="33" y="31"/>
                  <a:pt x="29" y="33"/>
                </a:cubicBezTo>
                <a:cubicBezTo>
                  <a:pt x="29" y="31"/>
                  <a:pt x="29" y="30"/>
                  <a:pt x="29" y="29"/>
                </a:cubicBezTo>
                <a:cubicBezTo>
                  <a:pt x="29" y="27"/>
                  <a:pt x="30" y="25"/>
                  <a:pt x="31" y="23"/>
                </a:cubicBezTo>
                <a:cubicBezTo>
                  <a:pt x="31" y="22"/>
                  <a:pt x="31" y="21"/>
                  <a:pt x="31" y="21"/>
                </a:cubicBezTo>
                <a:cubicBezTo>
                  <a:pt x="31" y="21"/>
                  <a:pt x="29" y="24"/>
                  <a:pt x="28" y="28"/>
                </a:cubicBezTo>
                <a:cubicBezTo>
                  <a:pt x="27" y="30"/>
                  <a:pt x="27" y="32"/>
                  <a:pt x="27" y="33"/>
                </a:cubicBezTo>
                <a:cubicBezTo>
                  <a:pt x="22" y="35"/>
                  <a:pt x="18" y="37"/>
                  <a:pt x="15" y="39"/>
                </a:cubicBezTo>
                <a:cubicBezTo>
                  <a:pt x="15" y="38"/>
                  <a:pt x="15" y="37"/>
                  <a:pt x="15" y="36"/>
                </a:cubicBezTo>
                <a:cubicBezTo>
                  <a:pt x="15" y="34"/>
                  <a:pt x="15" y="33"/>
                  <a:pt x="15" y="32"/>
                </a:cubicBezTo>
                <a:cubicBezTo>
                  <a:pt x="16" y="29"/>
                  <a:pt x="17" y="27"/>
                  <a:pt x="18" y="25"/>
                </a:cubicBezTo>
                <a:cubicBezTo>
                  <a:pt x="19" y="23"/>
                  <a:pt x="20" y="22"/>
                  <a:pt x="20" y="22"/>
                </a:cubicBezTo>
                <a:cubicBezTo>
                  <a:pt x="20" y="22"/>
                  <a:pt x="16" y="26"/>
                  <a:pt x="14" y="31"/>
                </a:cubicBezTo>
                <a:cubicBezTo>
                  <a:pt x="13" y="35"/>
                  <a:pt x="13" y="38"/>
                  <a:pt x="12" y="40"/>
                </a:cubicBezTo>
                <a:cubicBezTo>
                  <a:pt x="12" y="40"/>
                  <a:pt x="12" y="40"/>
                  <a:pt x="12" y="40"/>
                </a:cubicBezTo>
                <a:cubicBezTo>
                  <a:pt x="6" y="44"/>
                  <a:pt x="4" y="47"/>
                  <a:pt x="4" y="47"/>
                </a:cubicBezTo>
                <a:cubicBezTo>
                  <a:pt x="4" y="47"/>
                  <a:pt x="0" y="34"/>
                  <a:pt x="7" y="23"/>
                </a:cubicBezTo>
                <a:cubicBezTo>
                  <a:pt x="15" y="13"/>
                  <a:pt x="31" y="17"/>
                  <a:pt x="39" y="12"/>
                </a:cubicBezTo>
                <a:cubicBezTo>
                  <a:pt x="48" y="8"/>
                  <a:pt x="50" y="0"/>
                  <a:pt x="50" y="0"/>
                </a:cubicBezTo>
                <a:cubicBezTo>
                  <a:pt x="50" y="0"/>
                  <a:pt x="58" y="17"/>
                  <a:pt x="53" y="31"/>
                </a:cubicBezTo>
                <a:close/>
              </a:path>
            </a:pathLst>
          </a:custGeom>
          <a:solidFill>
            <a:srgbClr val="92D050"/>
          </a:solidFill>
          <a:ln>
            <a:noFill/>
          </a:ln>
        </p:spPr>
        <p:txBody>
          <a:bodyPr vert="horz" wrap="square" lIns="121920" tIns="60960" rIns="121920" bIns="6096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400" dirty="0"/>
          </a:p>
        </p:txBody>
      </p:sp>
    </p:spTree>
    <p:extLst>
      <p:ext uri="{BB962C8B-B14F-4D97-AF65-F5344CB8AC3E}">
        <p14:creationId xmlns:p14="http://schemas.microsoft.com/office/powerpoint/2010/main" val="13000759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A close up of a pocket watch&#10;&#10;Description automatically generated">
            <a:extLst>
              <a:ext uri="{FF2B5EF4-FFF2-40B4-BE49-F238E27FC236}">
                <a16:creationId xmlns:a16="http://schemas.microsoft.com/office/drawing/2014/main" id="{369DB4FD-CCD0-C553-8086-46DE131DB2F6}"/>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27446" r="27446"/>
          <a:stretch>
            <a:fillRect/>
          </a:stretch>
        </p:blipFill>
        <p:spPr>
          <a:solidFill>
            <a:schemeClr val="bg1">
              <a:lumMod val="95000"/>
            </a:schemeClr>
          </a:solidFill>
        </p:spPr>
      </p:pic>
      <p:sp>
        <p:nvSpPr>
          <p:cNvPr id="3" name="TextBox 2"/>
          <p:cNvSpPr txBox="1"/>
          <p:nvPr/>
        </p:nvSpPr>
        <p:spPr>
          <a:xfrm flipH="1">
            <a:off x="5605154" y="908528"/>
            <a:ext cx="5968301" cy="1446550"/>
          </a:xfrm>
          <a:prstGeom prst="rect">
            <a:avLst/>
          </a:prstGeom>
          <a:noFill/>
        </p:spPr>
        <p:txBody>
          <a:bodyPr wrap="none" rtlCol="0">
            <a:spAutoFit/>
          </a:bodyPr>
          <a:lstStyle/>
          <a:p>
            <a:pPr algn="r"/>
            <a:r>
              <a:rPr lang="en-US" sz="4400">
                <a:solidFill>
                  <a:schemeClr val="tx1">
                    <a:lumMod val="75000"/>
                    <a:lumOff val="25000"/>
                  </a:schemeClr>
                </a:solidFill>
                <a:latin typeface="Montserrat Medium" panose="00000600000000000000" pitchFamily="50" charset="0"/>
              </a:rPr>
              <a:t>COMPANY </a:t>
            </a:r>
            <a:r>
              <a:rPr lang="en-US" sz="4400">
                <a:solidFill>
                  <a:schemeClr val="accent2">
                    <a:lumMod val="75000"/>
                  </a:schemeClr>
                </a:solidFill>
                <a:latin typeface="Montserrat Medium" panose="00000600000000000000" pitchFamily="50" charset="0"/>
              </a:rPr>
              <a:t>HISTORY</a:t>
            </a:r>
            <a:endParaRPr lang="en-US" sz="4400">
              <a:solidFill>
                <a:schemeClr val="tx1">
                  <a:lumMod val="75000"/>
                  <a:lumOff val="25000"/>
                </a:schemeClr>
              </a:solidFill>
              <a:latin typeface="Montserrat Medium" panose="00000600000000000000" pitchFamily="50" charset="0"/>
            </a:endParaRPr>
          </a:p>
          <a:p>
            <a:pPr algn="r"/>
            <a:r>
              <a:rPr lang="en-US" sz="4400">
                <a:solidFill>
                  <a:schemeClr val="tx1">
                    <a:lumMod val="65000"/>
                    <a:lumOff val="35000"/>
                  </a:schemeClr>
                </a:solidFill>
                <a:latin typeface="Montserrat Light" panose="00000400000000000000" pitchFamily="50" charset="0"/>
              </a:rPr>
              <a:t>TIMELINE</a:t>
            </a:r>
            <a:endParaRPr lang="en-US" sz="1600">
              <a:solidFill>
                <a:schemeClr val="tx1">
                  <a:lumMod val="65000"/>
                  <a:lumOff val="35000"/>
                </a:schemeClr>
              </a:solidFill>
              <a:latin typeface="Montserrat Light" panose="00000400000000000000" pitchFamily="50" charset="0"/>
            </a:endParaRPr>
          </a:p>
        </p:txBody>
      </p:sp>
      <p:sp>
        <p:nvSpPr>
          <p:cNvPr id="4" name="Rectangle 3"/>
          <p:cNvSpPr/>
          <p:nvPr/>
        </p:nvSpPr>
        <p:spPr>
          <a:xfrm flipH="1">
            <a:off x="8960427" y="981514"/>
            <a:ext cx="2520000" cy="360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solidFill>
                <a:schemeClr val="accent2"/>
              </a:solidFill>
            </a:endParaRPr>
          </a:p>
        </p:txBody>
      </p:sp>
      <p:sp>
        <p:nvSpPr>
          <p:cNvPr id="5" name="TextBox 4"/>
          <p:cNvSpPr txBox="1"/>
          <p:nvPr/>
        </p:nvSpPr>
        <p:spPr>
          <a:xfrm flipH="1">
            <a:off x="7901026" y="2286626"/>
            <a:ext cx="3634329" cy="369332"/>
          </a:xfrm>
          <a:prstGeom prst="rect">
            <a:avLst/>
          </a:prstGeom>
          <a:noFill/>
        </p:spPr>
        <p:txBody>
          <a:bodyPr wrap="none" rtlCol="0">
            <a:spAutoFit/>
          </a:bodyPr>
          <a:lstStyle/>
          <a:p>
            <a:pPr algn="r"/>
            <a:r>
              <a:rPr lang="en-US">
                <a:solidFill>
                  <a:schemeClr val="tx1">
                    <a:lumMod val="65000"/>
                    <a:lumOff val="35000"/>
                  </a:schemeClr>
                </a:solidFill>
                <a:latin typeface="Montserrat" panose="00000500000000000000" pitchFamily="50" charset="0"/>
                <a:ea typeface="Lato" panose="020F0502020204030203" pitchFamily="34" charset="0"/>
                <a:cs typeface="Lato" panose="020F0502020204030203" pitchFamily="34" charset="0"/>
              </a:rPr>
              <a:t>our company journey  till now</a:t>
            </a:r>
          </a:p>
        </p:txBody>
      </p:sp>
      <p:cxnSp>
        <p:nvCxnSpPr>
          <p:cNvPr id="21" name="Straight Connector 20"/>
          <p:cNvCxnSpPr/>
          <p:nvPr/>
        </p:nvCxnSpPr>
        <p:spPr>
          <a:xfrm>
            <a:off x="843879" y="1194665"/>
            <a:ext cx="0" cy="5663335"/>
          </a:xfrm>
          <a:prstGeom prst="line">
            <a:avLst/>
          </a:prstGeom>
          <a:ln w="952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grpSp>
        <p:nvGrpSpPr>
          <p:cNvPr id="41" name="Group 40"/>
          <p:cNvGrpSpPr/>
          <p:nvPr/>
        </p:nvGrpSpPr>
        <p:grpSpPr>
          <a:xfrm>
            <a:off x="750619" y="981382"/>
            <a:ext cx="5127136" cy="846386"/>
            <a:chOff x="750619" y="981382"/>
            <a:chExt cx="5127136" cy="846386"/>
          </a:xfrm>
        </p:grpSpPr>
        <p:sp>
          <p:nvSpPr>
            <p:cNvPr id="12" name="Oval 11"/>
            <p:cNvSpPr/>
            <p:nvPr/>
          </p:nvSpPr>
          <p:spPr>
            <a:xfrm>
              <a:off x="750619" y="1101405"/>
              <a:ext cx="186520" cy="18652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1030399" y="981382"/>
              <a:ext cx="4847356" cy="846386"/>
            </a:xfrm>
            <a:prstGeom prst="rect">
              <a:avLst/>
            </a:prstGeom>
          </p:spPr>
          <p:txBody>
            <a:bodyPr wrap="square">
              <a:spAutoFit/>
            </a:bodyPr>
            <a:lstStyle/>
            <a:p>
              <a:pPr algn="just">
                <a:lnSpc>
                  <a:spcPct val="150000"/>
                </a:lnSpc>
              </a:pPr>
              <a:r>
                <a:rPr lang="en-US" sz="1400" dirty="0">
                  <a:solidFill>
                    <a:schemeClr val="tx1">
                      <a:lumMod val="75000"/>
                      <a:lumOff val="25000"/>
                    </a:schemeClr>
                  </a:solidFill>
                  <a:latin typeface="Lato Medium" panose="020F0502020204030203" pitchFamily="34" charset="0"/>
                  <a:ea typeface="Lato Medium" panose="020F0502020204030203" pitchFamily="34" charset="0"/>
                  <a:cs typeface="Lato Medium" panose="020F0502020204030203" pitchFamily="34" charset="0"/>
                </a:rPr>
                <a:t>Present day</a:t>
              </a:r>
            </a:p>
            <a:p>
              <a:r>
                <a:rPr lang="en-US" altLang="ko-KR" sz="1400" dirty="0">
                  <a:solidFill>
                    <a:schemeClr val="bg1">
                      <a:lumMod val="50000"/>
                    </a:schemeClr>
                  </a:solidFill>
                  <a:latin typeface="Lato" panose="020F0502020204030203" pitchFamily="34" charset="0"/>
                  <a:ea typeface="Lato" panose="020F0502020204030203" pitchFamily="34" charset="0"/>
                  <a:cs typeface="Lato" panose="020F0502020204030203" pitchFamily="34" charset="0"/>
                </a:rPr>
                <a:t>Setup new unit in the name of Oricon </a:t>
              </a:r>
              <a:r>
                <a:rPr lang="en-US" altLang="ko-KR" sz="1400" dirty="0" err="1">
                  <a:solidFill>
                    <a:schemeClr val="bg1">
                      <a:lumMod val="50000"/>
                    </a:schemeClr>
                  </a:solidFill>
                  <a:latin typeface="Lato" panose="020F0502020204030203" pitchFamily="34" charset="0"/>
                  <a:ea typeface="Lato" panose="020F0502020204030203" pitchFamily="34" charset="0"/>
                  <a:cs typeface="Lato" panose="020F0502020204030203" pitchFamily="34" charset="0"/>
                </a:rPr>
                <a:t>Metallurgicals</a:t>
              </a:r>
              <a:r>
                <a:rPr lang="en-US" altLang="ko-KR" sz="1400" dirty="0">
                  <a:solidFill>
                    <a:schemeClr val="bg1">
                      <a:lumMod val="50000"/>
                    </a:schemeClr>
                  </a:solidFill>
                  <a:latin typeface="Lato" panose="020F0502020204030203" pitchFamily="34" charset="0"/>
                  <a:ea typeface="Lato" panose="020F0502020204030203" pitchFamily="34" charset="0"/>
                  <a:cs typeface="Lato" panose="020F0502020204030203" pitchFamily="34" charset="0"/>
                </a:rPr>
                <a:t> Pvt Ltd-recognized by Government of India as a STARTUP-unit</a:t>
              </a:r>
            </a:p>
          </p:txBody>
        </p:sp>
      </p:grpSp>
      <p:grpSp>
        <p:nvGrpSpPr>
          <p:cNvPr id="45" name="Group 44"/>
          <p:cNvGrpSpPr/>
          <p:nvPr/>
        </p:nvGrpSpPr>
        <p:grpSpPr>
          <a:xfrm>
            <a:off x="750619" y="5021124"/>
            <a:ext cx="3480187" cy="1061829"/>
            <a:chOff x="750619" y="4174962"/>
            <a:chExt cx="3480187" cy="1061829"/>
          </a:xfrm>
        </p:grpSpPr>
        <p:sp>
          <p:nvSpPr>
            <p:cNvPr id="11" name="Oval 10"/>
            <p:cNvSpPr/>
            <p:nvPr/>
          </p:nvSpPr>
          <p:spPr>
            <a:xfrm>
              <a:off x="750619" y="4265419"/>
              <a:ext cx="186520" cy="186520"/>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1030399" y="4174962"/>
              <a:ext cx="3200407" cy="1061829"/>
            </a:xfrm>
            <a:prstGeom prst="rect">
              <a:avLst/>
            </a:prstGeom>
          </p:spPr>
          <p:txBody>
            <a:bodyPr wrap="square">
              <a:spAutoFit/>
            </a:bodyPr>
            <a:lstStyle/>
            <a:p>
              <a:pPr algn="just">
                <a:lnSpc>
                  <a:spcPct val="150000"/>
                </a:lnSpc>
              </a:pPr>
              <a:r>
                <a:rPr lang="en-US" sz="1400" dirty="0">
                  <a:solidFill>
                    <a:schemeClr val="tx1">
                      <a:lumMod val="75000"/>
                      <a:lumOff val="25000"/>
                    </a:schemeClr>
                  </a:solidFill>
                  <a:latin typeface="Lato Medium" panose="020F0502020204030203" pitchFamily="34" charset="0"/>
                  <a:ea typeface="Lato Medium" panose="020F0502020204030203" pitchFamily="34" charset="0"/>
                  <a:cs typeface="Lato Medium" panose="020F0502020204030203" pitchFamily="34" charset="0"/>
                </a:rPr>
                <a:t>1995</a:t>
              </a:r>
            </a:p>
            <a:p>
              <a:pPr algn="just"/>
              <a:r>
                <a:rPr lang="en-US" altLang="ko-KR" sz="1400" dirty="0" err="1">
                  <a:solidFill>
                    <a:schemeClr val="bg1">
                      <a:lumMod val="50000"/>
                    </a:schemeClr>
                  </a:solidFill>
                  <a:latin typeface="Lato" panose="020F0502020204030203" pitchFamily="34" charset="0"/>
                  <a:ea typeface="Lato" panose="020F0502020204030203" pitchFamily="34" charset="0"/>
                  <a:cs typeface="Lato" panose="020F0502020204030203" pitchFamily="34" charset="0"/>
                </a:rPr>
                <a:t>Refracast</a:t>
              </a:r>
              <a:r>
                <a:rPr lang="en-US" altLang="ko-KR" sz="1400" dirty="0">
                  <a:solidFill>
                    <a:schemeClr val="bg1">
                      <a:lumMod val="50000"/>
                    </a:schemeClr>
                  </a:solidFill>
                  <a:latin typeface="Lato" panose="020F0502020204030203" pitchFamily="34" charset="0"/>
                  <a:ea typeface="Lato" panose="020F0502020204030203" pitchFamily="34" charset="0"/>
                  <a:cs typeface="Lato" panose="020F0502020204030203" pitchFamily="34" charset="0"/>
                </a:rPr>
                <a:t> </a:t>
              </a:r>
              <a:r>
                <a:rPr lang="en-US" altLang="ko-KR" sz="1400" dirty="0" err="1">
                  <a:solidFill>
                    <a:schemeClr val="bg1">
                      <a:lumMod val="50000"/>
                    </a:schemeClr>
                  </a:solidFill>
                  <a:latin typeface="Lato" panose="020F0502020204030203" pitchFamily="34" charset="0"/>
                  <a:ea typeface="Lato" panose="020F0502020204030203" pitchFamily="34" charset="0"/>
                  <a:cs typeface="Lato" panose="020F0502020204030203" pitchFamily="34" charset="0"/>
                </a:rPr>
                <a:t>Metallurgicals</a:t>
              </a:r>
              <a:r>
                <a:rPr lang="en-US" altLang="ko-KR" sz="1400" dirty="0">
                  <a:solidFill>
                    <a:schemeClr val="bg1">
                      <a:lumMod val="50000"/>
                    </a:schemeClr>
                  </a:solidFill>
                  <a:latin typeface="Lato" panose="020F0502020204030203" pitchFamily="34" charset="0"/>
                  <a:ea typeface="Lato" panose="020F0502020204030203" pitchFamily="34" charset="0"/>
                  <a:cs typeface="Lato" panose="020F0502020204030203" pitchFamily="34" charset="0"/>
                </a:rPr>
                <a:t> Pvt Ltd –RMPL, was Founded in 1995 as a green field project</a:t>
              </a:r>
              <a:endParaRPr lang="ko-KR" altLang="en-US" sz="1400" dirty="0">
                <a:solidFill>
                  <a:schemeClr val="bg1">
                    <a:lumMod val="50000"/>
                  </a:schemeClr>
                </a:solidFill>
                <a:latin typeface="Lato" panose="020F0502020204030203" pitchFamily="34" charset="0"/>
                <a:cs typeface="Lato" panose="020F0502020204030203" pitchFamily="34" charset="0"/>
              </a:endParaRPr>
            </a:p>
          </p:txBody>
        </p:sp>
      </p:grpSp>
      <p:grpSp>
        <p:nvGrpSpPr>
          <p:cNvPr id="42" name="Group 41"/>
          <p:cNvGrpSpPr/>
          <p:nvPr/>
        </p:nvGrpSpPr>
        <p:grpSpPr>
          <a:xfrm>
            <a:off x="750619" y="1789330"/>
            <a:ext cx="3480187" cy="846386"/>
            <a:chOff x="750619" y="1779777"/>
            <a:chExt cx="3480187" cy="846386"/>
          </a:xfrm>
        </p:grpSpPr>
        <p:sp>
          <p:nvSpPr>
            <p:cNvPr id="13" name="Oval 12"/>
            <p:cNvSpPr/>
            <p:nvPr/>
          </p:nvSpPr>
          <p:spPr>
            <a:xfrm>
              <a:off x="750619" y="1892409"/>
              <a:ext cx="186520" cy="186520"/>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1030399" y="1779777"/>
              <a:ext cx="3200407" cy="846386"/>
            </a:xfrm>
            <a:prstGeom prst="rect">
              <a:avLst/>
            </a:prstGeom>
          </p:spPr>
          <p:txBody>
            <a:bodyPr wrap="square">
              <a:spAutoFit/>
            </a:bodyPr>
            <a:lstStyle/>
            <a:p>
              <a:pPr algn="just">
                <a:lnSpc>
                  <a:spcPct val="150000"/>
                </a:lnSpc>
              </a:pPr>
              <a:r>
                <a:rPr lang="en-US" sz="1400" dirty="0">
                  <a:solidFill>
                    <a:schemeClr val="tx1">
                      <a:lumMod val="75000"/>
                      <a:lumOff val="25000"/>
                    </a:schemeClr>
                  </a:solidFill>
                  <a:latin typeface="Lato Medium" panose="020F0502020204030203" pitchFamily="34" charset="0"/>
                  <a:ea typeface="Lato Medium" panose="020F0502020204030203" pitchFamily="34" charset="0"/>
                  <a:cs typeface="Lato Medium" panose="020F0502020204030203" pitchFamily="34" charset="0"/>
                </a:rPr>
                <a:t>2020</a:t>
              </a:r>
            </a:p>
            <a:p>
              <a:r>
                <a:rPr lang="en-US" altLang="ko-KR" sz="1400" dirty="0">
                  <a:solidFill>
                    <a:schemeClr val="bg1">
                      <a:lumMod val="50000"/>
                    </a:schemeClr>
                  </a:solidFill>
                  <a:latin typeface="Lato" panose="020F0502020204030203" pitchFamily="34" charset="0"/>
                  <a:ea typeface="Lato" panose="020F0502020204030203" pitchFamily="34" charset="0"/>
                  <a:cs typeface="Lato" panose="020F0502020204030203" pitchFamily="34" charset="0"/>
                </a:rPr>
                <a:t>Developed in house hydro metallurgy with zero waste technology</a:t>
              </a:r>
              <a:endParaRPr lang="ko-KR" altLang="en-US" sz="1400" dirty="0">
                <a:solidFill>
                  <a:schemeClr val="bg1">
                    <a:lumMod val="50000"/>
                  </a:schemeClr>
                </a:solidFill>
                <a:latin typeface="Lato" panose="020F0502020204030203" pitchFamily="34" charset="0"/>
                <a:cs typeface="Lato" panose="020F0502020204030203" pitchFamily="34" charset="0"/>
              </a:endParaRPr>
            </a:p>
          </p:txBody>
        </p:sp>
      </p:grpSp>
      <p:grpSp>
        <p:nvGrpSpPr>
          <p:cNvPr id="43" name="Group 42"/>
          <p:cNvGrpSpPr/>
          <p:nvPr/>
        </p:nvGrpSpPr>
        <p:grpSpPr>
          <a:xfrm>
            <a:off x="750619" y="2597278"/>
            <a:ext cx="5243349" cy="846386"/>
            <a:chOff x="750619" y="2578172"/>
            <a:chExt cx="5243349" cy="846386"/>
          </a:xfrm>
        </p:grpSpPr>
        <p:sp>
          <p:nvSpPr>
            <p:cNvPr id="14" name="Oval 13"/>
            <p:cNvSpPr/>
            <p:nvPr/>
          </p:nvSpPr>
          <p:spPr>
            <a:xfrm>
              <a:off x="750619" y="2683413"/>
              <a:ext cx="186520" cy="186520"/>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1030399" y="2578172"/>
              <a:ext cx="4963569" cy="846386"/>
            </a:xfrm>
            <a:prstGeom prst="rect">
              <a:avLst/>
            </a:prstGeom>
          </p:spPr>
          <p:txBody>
            <a:bodyPr wrap="square">
              <a:spAutoFit/>
            </a:bodyPr>
            <a:lstStyle/>
            <a:p>
              <a:pPr algn="just">
                <a:lnSpc>
                  <a:spcPct val="150000"/>
                </a:lnSpc>
              </a:pPr>
              <a:r>
                <a:rPr lang="en-US" sz="1400" dirty="0">
                  <a:solidFill>
                    <a:schemeClr val="tx1">
                      <a:lumMod val="75000"/>
                      <a:lumOff val="25000"/>
                    </a:schemeClr>
                  </a:solidFill>
                  <a:latin typeface="Lato Medium" panose="020F0502020204030203" pitchFamily="34" charset="0"/>
                  <a:ea typeface="Lato Medium" panose="020F0502020204030203" pitchFamily="34" charset="0"/>
                  <a:cs typeface="Lato Medium" panose="020F0502020204030203" pitchFamily="34" charset="0"/>
                </a:rPr>
                <a:t>2012</a:t>
              </a:r>
            </a:p>
            <a:p>
              <a:r>
                <a:rPr lang="en-US" altLang="ko-KR" sz="1400" dirty="0">
                  <a:solidFill>
                    <a:schemeClr val="bg1">
                      <a:lumMod val="50000"/>
                    </a:schemeClr>
                  </a:solidFill>
                  <a:latin typeface="Lato" panose="020F0502020204030203" pitchFamily="34" charset="0"/>
                  <a:ea typeface="Lato" panose="020F0502020204030203" pitchFamily="34" charset="0"/>
                  <a:cs typeface="Lato" panose="020F0502020204030203" pitchFamily="34" charset="0"/>
                </a:rPr>
                <a:t>Developed calcium molybdate, ammonium metavanadate, Ammonium para tungstate in India</a:t>
              </a:r>
            </a:p>
          </p:txBody>
        </p:sp>
      </p:grpSp>
      <p:grpSp>
        <p:nvGrpSpPr>
          <p:cNvPr id="44" name="Group 43"/>
          <p:cNvGrpSpPr/>
          <p:nvPr/>
        </p:nvGrpSpPr>
        <p:grpSpPr>
          <a:xfrm>
            <a:off x="750619" y="3405226"/>
            <a:ext cx="3480187" cy="846386"/>
            <a:chOff x="750619" y="3376567"/>
            <a:chExt cx="3480187" cy="846386"/>
          </a:xfrm>
        </p:grpSpPr>
        <p:sp>
          <p:nvSpPr>
            <p:cNvPr id="15" name="Oval 14"/>
            <p:cNvSpPr/>
            <p:nvPr/>
          </p:nvSpPr>
          <p:spPr>
            <a:xfrm>
              <a:off x="750619" y="3474417"/>
              <a:ext cx="186520" cy="186520"/>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1030399" y="3376567"/>
              <a:ext cx="3200407" cy="846386"/>
            </a:xfrm>
            <a:prstGeom prst="rect">
              <a:avLst/>
            </a:prstGeom>
          </p:spPr>
          <p:txBody>
            <a:bodyPr wrap="square">
              <a:spAutoFit/>
            </a:bodyPr>
            <a:lstStyle/>
            <a:p>
              <a:pPr algn="just">
                <a:lnSpc>
                  <a:spcPct val="150000"/>
                </a:lnSpc>
              </a:pPr>
              <a:r>
                <a:rPr lang="en-US" sz="1400" dirty="0">
                  <a:solidFill>
                    <a:schemeClr val="tx1">
                      <a:lumMod val="75000"/>
                      <a:lumOff val="25000"/>
                    </a:schemeClr>
                  </a:solidFill>
                  <a:latin typeface="Lato Medium" panose="020F0502020204030203" pitchFamily="34" charset="0"/>
                  <a:ea typeface="Lato Medium" panose="020F0502020204030203" pitchFamily="34" charset="0"/>
                  <a:cs typeface="Lato Medium" panose="020F0502020204030203" pitchFamily="34" charset="0"/>
                </a:rPr>
                <a:t>201</a:t>
              </a:r>
              <a:r>
                <a:rPr lang="en-US" sz="1400" dirty="0">
                  <a:latin typeface="Lato" panose="020F0502020204030203" pitchFamily="34" charset="0"/>
                  <a:ea typeface="Lato" panose="020F0502020204030203" pitchFamily="34" charset="0"/>
                  <a:cs typeface="Lato" panose="020F0502020204030203" pitchFamily="34" charset="0"/>
                </a:rPr>
                <a:t>0</a:t>
              </a:r>
            </a:p>
            <a:p>
              <a:r>
                <a:rPr lang="en-US" altLang="ko-KR" sz="1400" dirty="0">
                  <a:solidFill>
                    <a:schemeClr val="bg1">
                      <a:lumMod val="50000"/>
                    </a:schemeClr>
                  </a:solidFill>
                  <a:latin typeface="Lato" panose="020F0502020204030203" pitchFamily="34" charset="0"/>
                  <a:ea typeface="Lato" panose="020F0502020204030203" pitchFamily="34" charset="0"/>
                  <a:cs typeface="Lato" panose="020F0502020204030203" pitchFamily="34" charset="0"/>
                </a:rPr>
                <a:t>Received</a:t>
              </a:r>
              <a:r>
                <a:rPr lang="en-US" altLang="ko-KR" sz="1400" dirty="0">
                  <a:solidFill>
                    <a:schemeClr val="tx1">
                      <a:lumMod val="75000"/>
                      <a:lumOff val="25000"/>
                    </a:schemeClr>
                  </a:solidFill>
                  <a:cs typeface="Arial" pitchFamily="34" charset="0"/>
                </a:rPr>
                <a:t> </a:t>
              </a:r>
              <a:r>
                <a:rPr lang="en-US" altLang="ko-KR" sz="1400" dirty="0">
                  <a:solidFill>
                    <a:schemeClr val="bg1">
                      <a:lumMod val="50000"/>
                    </a:schemeClr>
                  </a:solidFill>
                  <a:latin typeface="Lato" panose="020F0502020204030203" pitchFamily="34" charset="0"/>
                  <a:ea typeface="Lato" panose="020F0502020204030203" pitchFamily="34" charset="0"/>
                  <a:cs typeface="Lato" panose="020F0502020204030203" pitchFamily="34" charset="0"/>
                </a:rPr>
                <a:t>permanent CPCB license for handling hazardous waste</a:t>
              </a:r>
              <a:endParaRPr lang="ko-KR" altLang="en-US" sz="1400" dirty="0">
                <a:solidFill>
                  <a:schemeClr val="bg1">
                    <a:lumMod val="50000"/>
                  </a:schemeClr>
                </a:solidFill>
                <a:latin typeface="Lato" panose="020F0502020204030203" pitchFamily="34" charset="0"/>
                <a:cs typeface="Lato" panose="020F0502020204030203" pitchFamily="34" charset="0"/>
              </a:endParaRPr>
            </a:p>
          </p:txBody>
        </p:sp>
      </p:grpSp>
      <p:sp>
        <p:nvSpPr>
          <p:cNvPr id="31" name="Freeform 5"/>
          <p:cNvSpPr>
            <a:spLocks noChangeAspect="1"/>
          </p:cNvSpPr>
          <p:nvPr/>
        </p:nvSpPr>
        <p:spPr bwMode="auto">
          <a:xfrm>
            <a:off x="5145713" y="4702808"/>
            <a:ext cx="2219146" cy="1941916"/>
          </a:xfrm>
          <a:custGeom>
            <a:avLst/>
            <a:gdLst>
              <a:gd name="T0" fmla="*/ 1489 w 2041"/>
              <a:gd name="T1" fmla="*/ 0 h 1783"/>
              <a:gd name="T2" fmla="*/ 552 w 2041"/>
              <a:gd name="T3" fmla="*/ 0 h 1783"/>
              <a:gd name="T4" fmla="*/ 483 w 2041"/>
              <a:gd name="T5" fmla="*/ 40 h 1783"/>
              <a:gd name="T6" fmla="*/ 14 w 2041"/>
              <a:gd name="T7" fmla="*/ 852 h 1783"/>
              <a:gd name="T8" fmla="*/ 14 w 2041"/>
              <a:gd name="T9" fmla="*/ 932 h 1783"/>
              <a:gd name="T10" fmla="*/ 483 w 2041"/>
              <a:gd name="T11" fmla="*/ 1743 h 1783"/>
              <a:gd name="T12" fmla="*/ 552 w 2041"/>
              <a:gd name="T13" fmla="*/ 1783 h 1783"/>
              <a:gd name="T14" fmla="*/ 1489 w 2041"/>
              <a:gd name="T15" fmla="*/ 1783 h 1783"/>
              <a:gd name="T16" fmla="*/ 1558 w 2041"/>
              <a:gd name="T17" fmla="*/ 1743 h 1783"/>
              <a:gd name="T18" fmla="*/ 2027 w 2041"/>
              <a:gd name="T19" fmla="*/ 932 h 1783"/>
              <a:gd name="T20" fmla="*/ 2027 w 2041"/>
              <a:gd name="T21" fmla="*/ 852 h 1783"/>
              <a:gd name="T22" fmla="*/ 1558 w 2041"/>
              <a:gd name="T23" fmla="*/ 40 h 1783"/>
              <a:gd name="T24" fmla="*/ 1489 w 2041"/>
              <a:gd name="T25" fmla="*/ 0 h 17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41" h="1783">
                <a:moveTo>
                  <a:pt x="1489" y="0"/>
                </a:moveTo>
                <a:cubicBezTo>
                  <a:pt x="552" y="0"/>
                  <a:pt x="552" y="0"/>
                  <a:pt x="552" y="0"/>
                </a:cubicBezTo>
                <a:cubicBezTo>
                  <a:pt x="523" y="0"/>
                  <a:pt x="497" y="15"/>
                  <a:pt x="483" y="40"/>
                </a:cubicBezTo>
                <a:cubicBezTo>
                  <a:pt x="14" y="852"/>
                  <a:pt x="14" y="852"/>
                  <a:pt x="14" y="852"/>
                </a:cubicBezTo>
                <a:cubicBezTo>
                  <a:pt x="0" y="876"/>
                  <a:pt x="0" y="907"/>
                  <a:pt x="14" y="932"/>
                </a:cubicBezTo>
                <a:cubicBezTo>
                  <a:pt x="483" y="1743"/>
                  <a:pt x="483" y="1743"/>
                  <a:pt x="483" y="1743"/>
                </a:cubicBezTo>
                <a:cubicBezTo>
                  <a:pt x="497" y="1768"/>
                  <a:pt x="523" y="1783"/>
                  <a:pt x="552" y="1783"/>
                </a:cubicBezTo>
                <a:cubicBezTo>
                  <a:pt x="1489" y="1783"/>
                  <a:pt x="1489" y="1783"/>
                  <a:pt x="1489" y="1783"/>
                </a:cubicBezTo>
                <a:cubicBezTo>
                  <a:pt x="1518" y="1783"/>
                  <a:pt x="1544" y="1768"/>
                  <a:pt x="1558" y="1743"/>
                </a:cubicBezTo>
                <a:cubicBezTo>
                  <a:pt x="2027" y="932"/>
                  <a:pt x="2027" y="932"/>
                  <a:pt x="2027" y="932"/>
                </a:cubicBezTo>
                <a:cubicBezTo>
                  <a:pt x="2041" y="907"/>
                  <a:pt x="2041" y="876"/>
                  <a:pt x="2027" y="852"/>
                </a:cubicBezTo>
                <a:cubicBezTo>
                  <a:pt x="1558" y="40"/>
                  <a:pt x="1558" y="40"/>
                  <a:pt x="1558" y="40"/>
                </a:cubicBezTo>
                <a:cubicBezTo>
                  <a:pt x="1544" y="15"/>
                  <a:pt x="1518" y="0"/>
                  <a:pt x="1489" y="0"/>
                </a:cubicBezTo>
                <a:close/>
              </a:path>
            </a:pathLst>
          </a:custGeom>
          <a:solidFill>
            <a:schemeClr val="accent2">
              <a:alpha val="90000"/>
            </a:schemeClr>
          </a:solidFill>
          <a:ln>
            <a:noFill/>
          </a:ln>
          <a:effectLst>
            <a:outerShdw blurRad="63500" sx="101000" sy="101000" algn="ctr" rotWithShape="0">
              <a:prstClr val="black">
                <a:alpha val="35000"/>
              </a:prstClr>
            </a:outerShdw>
          </a:effectLst>
        </p:spPr>
        <p:txBody>
          <a:bodyPr vert="horz" wrap="square" lIns="91440" tIns="45720" rIns="91440" bIns="45720" numCol="1" anchor="t" anchorCtr="0" compatLnSpc="1">
            <a:prstTxWarp prst="textNoShape">
              <a:avLst/>
            </a:prstTxWarp>
          </a:bodyPr>
          <a:lstStyle/>
          <a:p>
            <a:endParaRPr lang="en-US"/>
          </a:p>
        </p:txBody>
      </p:sp>
      <p:grpSp>
        <p:nvGrpSpPr>
          <p:cNvPr id="46" name="Group 45"/>
          <p:cNvGrpSpPr/>
          <p:nvPr/>
        </p:nvGrpSpPr>
        <p:grpSpPr>
          <a:xfrm>
            <a:off x="750619" y="4282458"/>
            <a:ext cx="4608780" cy="738664"/>
            <a:chOff x="750619" y="4244246"/>
            <a:chExt cx="4608780" cy="738664"/>
          </a:xfrm>
        </p:grpSpPr>
        <p:sp>
          <p:nvSpPr>
            <p:cNvPr id="47" name="Oval 46"/>
            <p:cNvSpPr/>
            <p:nvPr/>
          </p:nvSpPr>
          <p:spPr>
            <a:xfrm>
              <a:off x="750619" y="4265419"/>
              <a:ext cx="186520" cy="186520"/>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p:cNvSpPr/>
            <p:nvPr/>
          </p:nvSpPr>
          <p:spPr>
            <a:xfrm>
              <a:off x="1030399" y="4244246"/>
              <a:ext cx="4329000" cy="738664"/>
            </a:xfrm>
            <a:prstGeom prst="rect">
              <a:avLst/>
            </a:prstGeom>
          </p:spPr>
          <p:txBody>
            <a:bodyPr wrap="square">
              <a:spAutoFit/>
            </a:bodyPr>
            <a:lstStyle/>
            <a:p>
              <a:pPr algn="just"/>
              <a:r>
                <a:rPr lang="en-US" sz="1400" dirty="0">
                  <a:solidFill>
                    <a:schemeClr val="tx1">
                      <a:lumMod val="75000"/>
                      <a:lumOff val="25000"/>
                    </a:schemeClr>
                  </a:solidFill>
                  <a:latin typeface="Lato Medium" panose="020F0502020204030203" pitchFamily="34" charset="0"/>
                  <a:ea typeface="Lato Medium" panose="020F0502020204030203" pitchFamily="34" charset="0"/>
                  <a:cs typeface="Lato Medium" panose="020F0502020204030203" pitchFamily="34" charset="0"/>
                </a:rPr>
                <a:t>2000</a:t>
              </a:r>
              <a:endParaRPr lang="en-US" sz="1400" dirty="0">
                <a:solidFill>
                  <a:schemeClr val="bg1">
                    <a:lumMod val="50000"/>
                  </a:schemeClr>
                </a:solidFill>
                <a:latin typeface="Lato" panose="020F0502020204030203" pitchFamily="34" charset="0"/>
                <a:ea typeface="Lato" panose="020F0502020204030203" pitchFamily="34" charset="0"/>
                <a:cs typeface="Lato" panose="020F0502020204030203" pitchFamily="34" charset="0"/>
              </a:endParaRPr>
            </a:p>
            <a:p>
              <a:pPr algn="just"/>
              <a:r>
                <a:rPr lang="en-US" altLang="ko-KR" sz="1400" dirty="0">
                  <a:solidFill>
                    <a:schemeClr val="bg1">
                      <a:lumMod val="50000"/>
                    </a:schemeClr>
                  </a:solidFill>
                  <a:latin typeface="Lato" panose="020F0502020204030203" pitchFamily="34" charset="0"/>
                  <a:ea typeface="Lato" panose="020F0502020204030203" pitchFamily="34" charset="0"/>
                  <a:cs typeface="Lato" panose="020F0502020204030203" pitchFamily="34" charset="0"/>
                </a:rPr>
                <a:t>Got first license for processing spent catalyst containing nickel by the government in India</a:t>
              </a:r>
            </a:p>
          </p:txBody>
        </p:sp>
      </p:grpSp>
      <p:sp>
        <p:nvSpPr>
          <p:cNvPr id="91" name="Freeform 87"/>
          <p:cNvSpPr>
            <a:spLocks noEditPoints="1"/>
          </p:cNvSpPr>
          <p:nvPr/>
        </p:nvSpPr>
        <p:spPr bwMode="auto">
          <a:xfrm>
            <a:off x="5877760" y="5365391"/>
            <a:ext cx="755052" cy="616750"/>
          </a:xfrm>
          <a:custGeom>
            <a:avLst/>
            <a:gdLst>
              <a:gd name="T0" fmla="*/ 0 w 176"/>
              <a:gd name="T1" fmla="*/ 128 h 144"/>
              <a:gd name="T2" fmla="*/ 32 w 176"/>
              <a:gd name="T3" fmla="*/ 128 h 144"/>
              <a:gd name="T4" fmla="*/ 16 w 176"/>
              <a:gd name="T5" fmla="*/ 136 h 144"/>
              <a:gd name="T6" fmla="*/ 16 w 176"/>
              <a:gd name="T7" fmla="*/ 120 h 144"/>
              <a:gd name="T8" fmla="*/ 16 w 176"/>
              <a:gd name="T9" fmla="*/ 136 h 144"/>
              <a:gd name="T10" fmla="*/ 160 w 176"/>
              <a:gd name="T11" fmla="*/ 32 h 144"/>
              <a:gd name="T12" fmla="*/ 160 w 176"/>
              <a:gd name="T13" fmla="*/ 0 h 144"/>
              <a:gd name="T14" fmla="*/ 48 w 176"/>
              <a:gd name="T15" fmla="*/ 16 h 144"/>
              <a:gd name="T16" fmla="*/ 64 w 176"/>
              <a:gd name="T17" fmla="*/ 8 h 144"/>
              <a:gd name="T18" fmla="*/ 168 w 176"/>
              <a:gd name="T19" fmla="*/ 16 h 144"/>
              <a:gd name="T20" fmla="*/ 64 w 176"/>
              <a:gd name="T21" fmla="*/ 24 h 144"/>
              <a:gd name="T22" fmla="*/ 64 w 176"/>
              <a:gd name="T23" fmla="*/ 8 h 144"/>
              <a:gd name="T24" fmla="*/ 64 w 176"/>
              <a:gd name="T25" fmla="*/ 112 h 144"/>
              <a:gd name="T26" fmla="*/ 64 w 176"/>
              <a:gd name="T27" fmla="*/ 144 h 144"/>
              <a:gd name="T28" fmla="*/ 176 w 176"/>
              <a:gd name="T29" fmla="*/ 128 h 144"/>
              <a:gd name="T30" fmla="*/ 160 w 176"/>
              <a:gd name="T31" fmla="*/ 136 h 144"/>
              <a:gd name="T32" fmla="*/ 56 w 176"/>
              <a:gd name="T33" fmla="*/ 128 h 144"/>
              <a:gd name="T34" fmla="*/ 160 w 176"/>
              <a:gd name="T35" fmla="*/ 120 h 144"/>
              <a:gd name="T36" fmla="*/ 160 w 176"/>
              <a:gd name="T37" fmla="*/ 136 h 144"/>
              <a:gd name="T38" fmla="*/ 64 w 176"/>
              <a:gd name="T39" fmla="*/ 56 h 144"/>
              <a:gd name="T40" fmla="*/ 64 w 176"/>
              <a:gd name="T41" fmla="*/ 88 h 144"/>
              <a:gd name="T42" fmla="*/ 176 w 176"/>
              <a:gd name="T43" fmla="*/ 72 h 144"/>
              <a:gd name="T44" fmla="*/ 160 w 176"/>
              <a:gd name="T45" fmla="*/ 80 h 144"/>
              <a:gd name="T46" fmla="*/ 56 w 176"/>
              <a:gd name="T47" fmla="*/ 72 h 144"/>
              <a:gd name="T48" fmla="*/ 160 w 176"/>
              <a:gd name="T49" fmla="*/ 64 h 144"/>
              <a:gd name="T50" fmla="*/ 160 w 176"/>
              <a:gd name="T51" fmla="*/ 80 h 144"/>
              <a:gd name="T52" fmla="*/ 0 w 176"/>
              <a:gd name="T53" fmla="*/ 72 h 144"/>
              <a:gd name="T54" fmla="*/ 32 w 176"/>
              <a:gd name="T55" fmla="*/ 72 h 144"/>
              <a:gd name="T56" fmla="*/ 16 w 176"/>
              <a:gd name="T57" fmla="*/ 80 h 144"/>
              <a:gd name="T58" fmla="*/ 16 w 176"/>
              <a:gd name="T59" fmla="*/ 64 h 144"/>
              <a:gd name="T60" fmla="*/ 16 w 176"/>
              <a:gd name="T61" fmla="*/ 80 h 144"/>
              <a:gd name="T62" fmla="*/ 0 w 176"/>
              <a:gd name="T63" fmla="*/ 16 h 144"/>
              <a:gd name="T64" fmla="*/ 32 w 176"/>
              <a:gd name="T65" fmla="*/ 16 h 144"/>
              <a:gd name="T66" fmla="*/ 16 w 176"/>
              <a:gd name="T67" fmla="*/ 24 h 144"/>
              <a:gd name="T68" fmla="*/ 16 w 176"/>
              <a:gd name="T69" fmla="*/ 8 h 144"/>
              <a:gd name="T70" fmla="*/ 16 w 176"/>
              <a:gd name="T71" fmla="*/ 2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6" h="144">
                <a:moveTo>
                  <a:pt x="16" y="112"/>
                </a:moveTo>
                <a:cubicBezTo>
                  <a:pt x="7" y="112"/>
                  <a:pt x="0" y="119"/>
                  <a:pt x="0" y="128"/>
                </a:cubicBezTo>
                <a:cubicBezTo>
                  <a:pt x="0" y="137"/>
                  <a:pt x="7" y="144"/>
                  <a:pt x="16" y="144"/>
                </a:cubicBezTo>
                <a:cubicBezTo>
                  <a:pt x="25" y="144"/>
                  <a:pt x="32" y="137"/>
                  <a:pt x="32" y="128"/>
                </a:cubicBezTo>
                <a:cubicBezTo>
                  <a:pt x="32" y="119"/>
                  <a:pt x="25" y="112"/>
                  <a:pt x="16" y="112"/>
                </a:cubicBezTo>
                <a:moveTo>
                  <a:pt x="16" y="136"/>
                </a:moveTo>
                <a:cubicBezTo>
                  <a:pt x="12" y="136"/>
                  <a:pt x="8" y="132"/>
                  <a:pt x="8" y="128"/>
                </a:cubicBezTo>
                <a:cubicBezTo>
                  <a:pt x="8" y="124"/>
                  <a:pt x="12" y="120"/>
                  <a:pt x="16" y="120"/>
                </a:cubicBezTo>
                <a:cubicBezTo>
                  <a:pt x="20" y="120"/>
                  <a:pt x="24" y="124"/>
                  <a:pt x="24" y="128"/>
                </a:cubicBezTo>
                <a:cubicBezTo>
                  <a:pt x="24" y="132"/>
                  <a:pt x="20" y="136"/>
                  <a:pt x="16" y="136"/>
                </a:cubicBezTo>
                <a:moveTo>
                  <a:pt x="64" y="32"/>
                </a:moveTo>
                <a:cubicBezTo>
                  <a:pt x="160" y="32"/>
                  <a:pt x="160" y="32"/>
                  <a:pt x="160" y="32"/>
                </a:cubicBezTo>
                <a:cubicBezTo>
                  <a:pt x="169" y="32"/>
                  <a:pt x="176" y="25"/>
                  <a:pt x="176" y="16"/>
                </a:cubicBezTo>
                <a:cubicBezTo>
                  <a:pt x="176" y="7"/>
                  <a:pt x="169" y="0"/>
                  <a:pt x="160" y="0"/>
                </a:cubicBezTo>
                <a:cubicBezTo>
                  <a:pt x="64" y="0"/>
                  <a:pt x="64" y="0"/>
                  <a:pt x="64" y="0"/>
                </a:cubicBezTo>
                <a:cubicBezTo>
                  <a:pt x="55" y="0"/>
                  <a:pt x="48" y="7"/>
                  <a:pt x="48" y="16"/>
                </a:cubicBezTo>
                <a:cubicBezTo>
                  <a:pt x="48" y="25"/>
                  <a:pt x="55" y="32"/>
                  <a:pt x="64" y="32"/>
                </a:cubicBezTo>
                <a:moveTo>
                  <a:pt x="64" y="8"/>
                </a:moveTo>
                <a:cubicBezTo>
                  <a:pt x="160" y="8"/>
                  <a:pt x="160" y="8"/>
                  <a:pt x="160" y="8"/>
                </a:cubicBezTo>
                <a:cubicBezTo>
                  <a:pt x="164" y="8"/>
                  <a:pt x="168" y="12"/>
                  <a:pt x="168" y="16"/>
                </a:cubicBezTo>
                <a:cubicBezTo>
                  <a:pt x="168" y="20"/>
                  <a:pt x="164" y="24"/>
                  <a:pt x="160" y="24"/>
                </a:cubicBezTo>
                <a:cubicBezTo>
                  <a:pt x="64" y="24"/>
                  <a:pt x="64" y="24"/>
                  <a:pt x="64" y="24"/>
                </a:cubicBezTo>
                <a:cubicBezTo>
                  <a:pt x="60" y="24"/>
                  <a:pt x="56" y="20"/>
                  <a:pt x="56" y="16"/>
                </a:cubicBezTo>
                <a:cubicBezTo>
                  <a:pt x="56" y="12"/>
                  <a:pt x="60" y="8"/>
                  <a:pt x="64" y="8"/>
                </a:cubicBezTo>
                <a:moveTo>
                  <a:pt x="160" y="112"/>
                </a:moveTo>
                <a:cubicBezTo>
                  <a:pt x="64" y="112"/>
                  <a:pt x="64" y="112"/>
                  <a:pt x="64" y="112"/>
                </a:cubicBezTo>
                <a:cubicBezTo>
                  <a:pt x="55" y="112"/>
                  <a:pt x="48" y="119"/>
                  <a:pt x="48" y="128"/>
                </a:cubicBezTo>
                <a:cubicBezTo>
                  <a:pt x="48" y="137"/>
                  <a:pt x="55" y="144"/>
                  <a:pt x="64" y="144"/>
                </a:cubicBezTo>
                <a:cubicBezTo>
                  <a:pt x="160" y="144"/>
                  <a:pt x="160" y="144"/>
                  <a:pt x="160" y="144"/>
                </a:cubicBezTo>
                <a:cubicBezTo>
                  <a:pt x="169" y="144"/>
                  <a:pt x="176" y="137"/>
                  <a:pt x="176" y="128"/>
                </a:cubicBezTo>
                <a:cubicBezTo>
                  <a:pt x="176" y="119"/>
                  <a:pt x="169" y="112"/>
                  <a:pt x="160" y="112"/>
                </a:cubicBezTo>
                <a:moveTo>
                  <a:pt x="160" y="136"/>
                </a:moveTo>
                <a:cubicBezTo>
                  <a:pt x="64" y="136"/>
                  <a:pt x="64" y="136"/>
                  <a:pt x="64" y="136"/>
                </a:cubicBezTo>
                <a:cubicBezTo>
                  <a:pt x="60" y="136"/>
                  <a:pt x="56" y="132"/>
                  <a:pt x="56" y="128"/>
                </a:cubicBezTo>
                <a:cubicBezTo>
                  <a:pt x="56" y="124"/>
                  <a:pt x="60" y="120"/>
                  <a:pt x="64" y="120"/>
                </a:cubicBezTo>
                <a:cubicBezTo>
                  <a:pt x="160" y="120"/>
                  <a:pt x="160" y="120"/>
                  <a:pt x="160" y="120"/>
                </a:cubicBezTo>
                <a:cubicBezTo>
                  <a:pt x="164" y="120"/>
                  <a:pt x="168" y="124"/>
                  <a:pt x="168" y="128"/>
                </a:cubicBezTo>
                <a:cubicBezTo>
                  <a:pt x="168" y="132"/>
                  <a:pt x="164" y="136"/>
                  <a:pt x="160" y="136"/>
                </a:cubicBezTo>
                <a:moveTo>
                  <a:pt x="160" y="56"/>
                </a:moveTo>
                <a:cubicBezTo>
                  <a:pt x="64" y="56"/>
                  <a:pt x="64" y="56"/>
                  <a:pt x="64" y="56"/>
                </a:cubicBezTo>
                <a:cubicBezTo>
                  <a:pt x="55" y="56"/>
                  <a:pt x="48" y="63"/>
                  <a:pt x="48" y="72"/>
                </a:cubicBezTo>
                <a:cubicBezTo>
                  <a:pt x="48" y="81"/>
                  <a:pt x="55" y="88"/>
                  <a:pt x="64" y="88"/>
                </a:cubicBezTo>
                <a:cubicBezTo>
                  <a:pt x="160" y="88"/>
                  <a:pt x="160" y="88"/>
                  <a:pt x="160" y="88"/>
                </a:cubicBezTo>
                <a:cubicBezTo>
                  <a:pt x="169" y="88"/>
                  <a:pt x="176" y="81"/>
                  <a:pt x="176" y="72"/>
                </a:cubicBezTo>
                <a:cubicBezTo>
                  <a:pt x="176" y="63"/>
                  <a:pt x="169" y="56"/>
                  <a:pt x="160" y="56"/>
                </a:cubicBezTo>
                <a:moveTo>
                  <a:pt x="160" y="80"/>
                </a:moveTo>
                <a:cubicBezTo>
                  <a:pt x="64" y="80"/>
                  <a:pt x="64" y="80"/>
                  <a:pt x="64" y="80"/>
                </a:cubicBezTo>
                <a:cubicBezTo>
                  <a:pt x="60" y="80"/>
                  <a:pt x="56" y="76"/>
                  <a:pt x="56" y="72"/>
                </a:cubicBezTo>
                <a:cubicBezTo>
                  <a:pt x="56" y="68"/>
                  <a:pt x="60" y="64"/>
                  <a:pt x="64" y="64"/>
                </a:cubicBezTo>
                <a:cubicBezTo>
                  <a:pt x="160" y="64"/>
                  <a:pt x="160" y="64"/>
                  <a:pt x="160" y="64"/>
                </a:cubicBezTo>
                <a:cubicBezTo>
                  <a:pt x="164" y="64"/>
                  <a:pt x="168" y="68"/>
                  <a:pt x="168" y="72"/>
                </a:cubicBezTo>
                <a:cubicBezTo>
                  <a:pt x="168" y="76"/>
                  <a:pt x="164" y="80"/>
                  <a:pt x="160" y="80"/>
                </a:cubicBezTo>
                <a:moveTo>
                  <a:pt x="16" y="56"/>
                </a:moveTo>
                <a:cubicBezTo>
                  <a:pt x="7" y="56"/>
                  <a:pt x="0" y="63"/>
                  <a:pt x="0" y="72"/>
                </a:cubicBezTo>
                <a:cubicBezTo>
                  <a:pt x="0" y="81"/>
                  <a:pt x="7" y="88"/>
                  <a:pt x="16" y="88"/>
                </a:cubicBezTo>
                <a:cubicBezTo>
                  <a:pt x="25" y="88"/>
                  <a:pt x="32" y="81"/>
                  <a:pt x="32" y="72"/>
                </a:cubicBezTo>
                <a:cubicBezTo>
                  <a:pt x="32" y="63"/>
                  <a:pt x="25" y="56"/>
                  <a:pt x="16" y="56"/>
                </a:cubicBezTo>
                <a:moveTo>
                  <a:pt x="16" y="80"/>
                </a:moveTo>
                <a:cubicBezTo>
                  <a:pt x="12" y="80"/>
                  <a:pt x="8" y="76"/>
                  <a:pt x="8" y="72"/>
                </a:cubicBezTo>
                <a:cubicBezTo>
                  <a:pt x="8" y="68"/>
                  <a:pt x="12" y="64"/>
                  <a:pt x="16" y="64"/>
                </a:cubicBezTo>
                <a:cubicBezTo>
                  <a:pt x="20" y="64"/>
                  <a:pt x="24" y="68"/>
                  <a:pt x="24" y="72"/>
                </a:cubicBezTo>
                <a:cubicBezTo>
                  <a:pt x="24" y="76"/>
                  <a:pt x="20" y="80"/>
                  <a:pt x="16" y="80"/>
                </a:cubicBezTo>
                <a:moveTo>
                  <a:pt x="16" y="0"/>
                </a:moveTo>
                <a:cubicBezTo>
                  <a:pt x="7" y="0"/>
                  <a:pt x="0" y="7"/>
                  <a:pt x="0" y="16"/>
                </a:cubicBezTo>
                <a:cubicBezTo>
                  <a:pt x="0" y="25"/>
                  <a:pt x="7" y="32"/>
                  <a:pt x="16" y="32"/>
                </a:cubicBezTo>
                <a:cubicBezTo>
                  <a:pt x="25" y="32"/>
                  <a:pt x="32" y="25"/>
                  <a:pt x="32" y="16"/>
                </a:cubicBezTo>
                <a:cubicBezTo>
                  <a:pt x="32" y="7"/>
                  <a:pt x="25" y="0"/>
                  <a:pt x="16" y="0"/>
                </a:cubicBezTo>
                <a:moveTo>
                  <a:pt x="16" y="24"/>
                </a:moveTo>
                <a:cubicBezTo>
                  <a:pt x="12" y="24"/>
                  <a:pt x="8" y="20"/>
                  <a:pt x="8" y="16"/>
                </a:cubicBezTo>
                <a:cubicBezTo>
                  <a:pt x="8" y="12"/>
                  <a:pt x="12" y="8"/>
                  <a:pt x="16" y="8"/>
                </a:cubicBezTo>
                <a:cubicBezTo>
                  <a:pt x="20" y="8"/>
                  <a:pt x="24" y="12"/>
                  <a:pt x="24" y="16"/>
                </a:cubicBezTo>
                <a:cubicBezTo>
                  <a:pt x="24" y="20"/>
                  <a:pt x="20" y="24"/>
                  <a:pt x="16" y="24"/>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0465334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 name="Picture Placeholder 67" descr="A diagram of a process&#10;&#10;Description automatically generated with medium confidence">
            <a:extLst>
              <a:ext uri="{FF2B5EF4-FFF2-40B4-BE49-F238E27FC236}">
                <a16:creationId xmlns:a16="http://schemas.microsoft.com/office/drawing/2014/main" id="{B85F525B-661D-4BBE-7D00-AC75C76D69D5}"/>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l="-59963" t="-2774" r="-170" b="-2774"/>
          <a:stretch/>
        </p:blipFill>
        <p:spPr>
          <a:xfrm>
            <a:off x="6600179" y="1"/>
            <a:ext cx="5591821" cy="4141693"/>
          </a:xfrm>
          <a:solidFill>
            <a:schemeClr val="bg1">
              <a:lumMod val="95000"/>
            </a:schemeClr>
          </a:solidFill>
        </p:spPr>
      </p:pic>
      <p:sp>
        <p:nvSpPr>
          <p:cNvPr id="8" name="TextBox 7"/>
          <p:cNvSpPr txBox="1"/>
          <p:nvPr/>
        </p:nvSpPr>
        <p:spPr>
          <a:xfrm>
            <a:off x="840319" y="908528"/>
            <a:ext cx="4857420" cy="1015663"/>
          </a:xfrm>
          <a:prstGeom prst="rect">
            <a:avLst/>
          </a:prstGeom>
          <a:noFill/>
        </p:spPr>
        <p:txBody>
          <a:bodyPr wrap="none" rtlCol="0">
            <a:spAutoFit/>
          </a:bodyPr>
          <a:lstStyle/>
          <a:p>
            <a:r>
              <a:rPr lang="en-US" sz="4400" dirty="0">
                <a:solidFill>
                  <a:schemeClr val="accent2">
                    <a:lumMod val="75000"/>
                  </a:schemeClr>
                </a:solidFill>
                <a:latin typeface="Montserrat Medium" panose="00000600000000000000" pitchFamily="50" charset="0"/>
              </a:rPr>
              <a:t>OUR</a:t>
            </a:r>
            <a:r>
              <a:rPr lang="en-US" sz="4400" dirty="0">
                <a:solidFill>
                  <a:schemeClr val="tx1">
                    <a:lumMod val="75000"/>
                    <a:lumOff val="25000"/>
                  </a:schemeClr>
                </a:solidFill>
                <a:latin typeface="Montserrat Medium" panose="00000600000000000000" pitchFamily="50" charset="0"/>
              </a:rPr>
              <a:t> EXPERTISE</a:t>
            </a:r>
          </a:p>
          <a:p>
            <a:endParaRPr lang="en-US" sz="1600" dirty="0">
              <a:solidFill>
                <a:schemeClr val="tx1">
                  <a:lumMod val="65000"/>
                  <a:lumOff val="35000"/>
                </a:schemeClr>
              </a:solidFill>
              <a:latin typeface="Montserrat Light" panose="00000400000000000000" pitchFamily="50" charset="0"/>
            </a:endParaRPr>
          </a:p>
        </p:txBody>
      </p:sp>
      <p:sp>
        <p:nvSpPr>
          <p:cNvPr id="9" name="Rectangle 8"/>
          <p:cNvSpPr/>
          <p:nvPr/>
        </p:nvSpPr>
        <p:spPr>
          <a:xfrm>
            <a:off x="983672" y="981514"/>
            <a:ext cx="1224000" cy="360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0" name="TextBox 9"/>
          <p:cNvSpPr txBox="1"/>
          <p:nvPr/>
        </p:nvSpPr>
        <p:spPr>
          <a:xfrm>
            <a:off x="878419" y="2286626"/>
            <a:ext cx="5254965" cy="369332"/>
          </a:xfrm>
          <a:prstGeom prst="rect">
            <a:avLst/>
          </a:prstGeom>
          <a:noFill/>
        </p:spPr>
        <p:txBody>
          <a:bodyPr wrap="none" rtlCol="0">
            <a:spAutoFit/>
          </a:bodyPr>
          <a:lstStyle/>
          <a:p>
            <a:r>
              <a:rPr lang="en-US" dirty="0">
                <a:solidFill>
                  <a:schemeClr val="tx1">
                    <a:lumMod val="65000"/>
                    <a:lumOff val="35000"/>
                  </a:schemeClr>
                </a:solidFill>
                <a:latin typeface="Montserrat" panose="00000500000000000000" pitchFamily="50" charset="0"/>
                <a:ea typeface="Lato" panose="020F0502020204030203" pitchFamily="34" charset="0"/>
                <a:cs typeface="Lato" panose="020F0502020204030203" pitchFamily="34" charset="0"/>
              </a:rPr>
              <a:t>We are committed to ZERO WASTE POLICY</a:t>
            </a:r>
          </a:p>
        </p:txBody>
      </p:sp>
      <p:sp>
        <p:nvSpPr>
          <p:cNvPr id="7" name="Freeform 5"/>
          <p:cNvSpPr>
            <a:spLocks noChangeAspect="1"/>
          </p:cNvSpPr>
          <p:nvPr/>
        </p:nvSpPr>
        <p:spPr bwMode="auto">
          <a:xfrm>
            <a:off x="6494263" y="674523"/>
            <a:ext cx="2001370" cy="1751348"/>
          </a:xfrm>
          <a:custGeom>
            <a:avLst/>
            <a:gdLst>
              <a:gd name="T0" fmla="*/ 1489 w 2041"/>
              <a:gd name="T1" fmla="*/ 0 h 1783"/>
              <a:gd name="T2" fmla="*/ 552 w 2041"/>
              <a:gd name="T3" fmla="*/ 0 h 1783"/>
              <a:gd name="T4" fmla="*/ 483 w 2041"/>
              <a:gd name="T5" fmla="*/ 40 h 1783"/>
              <a:gd name="T6" fmla="*/ 14 w 2041"/>
              <a:gd name="T7" fmla="*/ 852 h 1783"/>
              <a:gd name="T8" fmla="*/ 14 w 2041"/>
              <a:gd name="T9" fmla="*/ 932 h 1783"/>
              <a:gd name="T10" fmla="*/ 483 w 2041"/>
              <a:gd name="T11" fmla="*/ 1743 h 1783"/>
              <a:gd name="T12" fmla="*/ 552 w 2041"/>
              <a:gd name="T13" fmla="*/ 1783 h 1783"/>
              <a:gd name="T14" fmla="*/ 1489 w 2041"/>
              <a:gd name="T15" fmla="*/ 1783 h 1783"/>
              <a:gd name="T16" fmla="*/ 1558 w 2041"/>
              <a:gd name="T17" fmla="*/ 1743 h 1783"/>
              <a:gd name="T18" fmla="*/ 2027 w 2041"/>
              <a:gd name="T19" fmla="*/ 932 h 1783"/>
              <a:gd name="T20" fmla="*/ 2027 w 2041"/>
              <a:gd name="T21" fmla="*/ 852 h 1783"/>
              <a:gd name="T22" fmla="*/ 1558 w 2041"/>
              <a:gd name="T23" fmla="*/ 40 h 1783"/>
              <a:gd name="T24" fmla="*/ 1489 w 2041"/>
              <a:gd name="T25" fmla="*/ 0 h 17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41" h="1783">
                <a:moveTo>
                  <a:pt x="1489" y="0"/>
                </a:moveTo>
                <a:cubicBezTo>
                  <a:pt x="552" y="0"/>
                  <a:pt x="552" y="0"/>
                  <a:pt x="552" y="0"/>
                </a:cubicBezTo>
                <a:cubicBezTo>
                  <a:pt x="523" y="0"/>
                  <a:pt x="497" y="15"/>
                  <a:pt x="483" y="40"/>
                </a:cubicBezTo>
                <a:cubicBezTo>
                  <a:pt x="14" y="852"/>
                  <a:pt x="14" y="852"/>
                  <a:pt x="14" y="852"/>
                </a:cubicBezTo>
                <a:cubicBezTo>
                  <a:pt x="0" y="876"/>
                  <a:pt x="0" y="907"/>
                  <a:pt x="14" y="932"/>
                </a:cubicBezTo>
                <a:cubicBezTo>
                  <a:pt x="483" y="1743"/>
                  <a:pt x="483" y="1743"/>
                  <a:pt x="483" y="1743"/>
                </a:cubicBezTo>
                <a:cubicBezTo>
                  <a:pt x="497" y="1768"/>
                  <a:pt x="523" y="1783"/>
                  <a:pt x="552" y="1783"/>
                </a:cubicBezTo>
                <a:cubicBezTo>
                  <a:pt x="1489" y="1783"/>
                  <a:pt x="1489" y="1783"/>
                  <a:pt x="1489" y="1783"/>
                </a:cubicBezTo>
                <a:cubicBezTo>
                  <a:pt x="1518" y="1783"/>
                  <a:pt x="1544" y="1768"/>
                  <a:pt x="1558" y="1743"/>
                </a:cubicBezTo>
                <a:cubicBezTo>
                  <a:pt x="2027" y="932"/>
                  <a:pt x="2027" y="932"/>
                  <a:pt x="2027" y="932"/>
                </a:cubicBezTo>
                <a:cubicBezTo>
                  <a:pt x="2041" y="907"/>
                  <a:pt x="2041" y="876"/>
                  <a:pt x="2027" y="852"/>
                </a:cubicBezTo>
                <a:cubicBezTo>
                  <a:pt x="1558" y="40"/>
                  <a:pt x="1558" y="40"/>
                  <a:pt x="1558" y="40"/>
                </a:cubicBezTo>
                <a:cubicBezTo>
                  <a:pt x="1544" y="15"/>
                  <a:pt x="1518" y="0"/>
                  <a:pt x="1489" y="0"/>
                </a:cubicBezTo>
                <a:close/>
              </a:path>
            </a:pathLst>
          </a:custGeom>
          <a:solidFill>
            <a:schemeClr val="accent2">
              <a:alpha val="90000"/>
            </a:schemeClr>
          </a:solidFill>
          <a:ln>
            <a:noFill/>
          </a:ln>
          <a:effectLst>
            <a:outerShdw blurRad="63500" sx="101000" sy="101000" algn="ctr" rotWithShape="0">
              <a:srgbClr val="000000">
                <a:alpha val="35000"/>
              </a:srgbClr>
            </a:outerShdw>
          </a:effectLst>
        </p:spPr>
        <p:txBody>
          <a:bodyPr vert="horz" wrap="square" lIns="91440" tIns="45720" rIns="91440" bIns="45720" numCol="1" anchor="t" anchorCtr="0" compatLnSpc="1">
            <a:prstTxWarp prst="textNoShape">
              <a:avLst/>
            </a:prstTxWarp>
          </a:bodyPr>
          <a:lstStyle/>
          <a:p>
            <a:endParaRPr lang="en-US" dirty="0"/>
          </a:p>
        </p:txBody>
      </p:sp>
      <p:sp>
        <p:nvSpPr>
          <p:cNvPr id="30" name="Freeform 34"/>
          <p:cNvSpPr>
            <a:spLocks noEditPoints="1"/>
          </p:cNvSpPr>
          <p:nvPr/>
        </p:nvSpPr>
        <p:spPr bwMode="auto">
          <a:xfrm>
            <a:off x="7176466" y="1271771"/>
            <a:ext cx="636964" cy="652420"/>
          </a:xfrm>
          <a:custGeom>
            <a:avLst/>
            <a:gdLst>
              <a:gd name="T0" fmla="*/ 40 w 87"/>
              <a:gd name="T1" fmla="*/ 71 h 89"/>
              <a:gd name="T2" fmla="*/ 40 w 87"/>
              <a:gd name="T3" fmla="*/ 79 h 89"/>
              <a:gd name="T4" fmla="*/ 35 w 87"/>
              <a:gd name="T5" fmla="*/ 83 h 89"/>
              <a:gd name="T6" fmla="*/ 21 w 87"/>
              <a:gd name="T7" fmla="*/ 89 h 89"/>
              <a:gd name="T8" fmla="*/ 6 w 87"/>
              <a:gd name="T9" fmla="*/ 83 h 89"/>
              <a:gd name="T10" fmla="*/ 0 w 87"/>
              <a:gd name="T11" fmla="*/ 68 h 89"/>
              <a:gd name="T12" fmla="*/ 6 w 87"/>
              <a:gd name="T13" fmla="*/ 54 h 89"/>
              <a:gd name="T14" fmla="*/ 22 w 87"/>
              <a:gd name="T15" fmla="*/ 38 h 89"/>
              <a:gd name="T16" fmla="*/ 52 w 87"/>
              <a:gd name="T17" fmla="*/ 35 h 89"/>
              <a:gd name="T18" fmla="*/ 52 w 87"/>
              <a:gd name="T19" fmla="*/ 42 h 89"/>
              <a:gd name="T20" fmla="*/ 44 w 87"/>
              <a:gd name="T21" fmla="*/ 42 h 89"/>
              <a:gd name="T22" fmla="*/ 30 w 87"/>
              <a:gd name="T23" fmla="*/ 46 h 89"/>
              <a:gd name="T24" fmla="*/ 14 w 87"/>
              <a:gd name="T25" fmla="*/ 62 h 89"/>
              <a:gd name="T26" fmla="*/ 11 w 87"/>
              <a:gd name="T27" fmla="*/ 68 h 89"/>
              <a:gd name="T28" fmla="*/ 14 w 87"/>
              <a:gd name="T29" fmla="*/ 75 h 89"/>
              <a:gd name="T30" fmla="*/ 28 w 87"/>
              <a:gd name="T31" fmla="*/ 75 h 89"/>
              <a:gd name="T32" fmla="*/ 32 w 87"/>
              <a:gd name="T33" fmla="*/ 71 h 89"/>
              <a:gd name="T34" fmla="*/ 40 w 87"/>
              <a:gd name="T35" fmla="*/ 71 h 89"/>
              <a:gd name="T36" fmla="*/ 87 w 87"/>
              <a:gd name="T37" fmla="*/ 23 h 89"/>
              <a:gd name="T38" fmla="*/ 81 w 87"/>
              <a:gd name="T39" fmla="*/ 38 h 89"/>
              <a:gd name="T40" fmla="*/ 64 w 87"/>
              <a:gd name="T41" fmla="*/ 55 h 89"/>
              <a:gd name="T42" fmla="*/ 47 w 87"/>
              <a:gd name="T43" fmla="*/ 63 h 89"/>
              <a:gd name="T44" fmla="*/ 35 w 87"/>
              <a:gd name="T45" fmla="*/ 57 h 89"/>
              <a:gd name="T46" fmla="*/ 35 w 87"/>
              <a:gd name="T47" fmla="*/ 50 h 89"/>
              <a:gd name="T48" fmla="*/ 43 w 87"/>
              <a:gd name="T49" fmla="*/ 50 h 89"/>
              <a:gd name="T50" fmla="*/ 56 w 87"/>
              <a:gd name="T51" fmla="*/ 47 h 89"/>
              <a:gd name="T52" fmla="*/ 73 w 87"/>
              <a:gd name="T53" fmla="*/ 30 h 89"/>
              <a:gd name="T54" fmla="*/ 76 w 87"/>
              <a:gd name="T55" fmla="*/ 23 h 89"/>
              <a:gd name="T56" fmla="*/ 73 w 87"/>
              <a:gd name="T57" fmla="*/ 16 h 89"/>
              <a:gd name="T58" fmla="*/ 60 w 87"/>
              <a:gd name="T59" fmla="*/ 16 h 89"/>
              <a:gd name="T60" fmla="*/ 55 w 87"/>
              <a:gd name="T61" fmla="*/ 21 h 89"/>
              <a:gd name="T62" fmla="*/ 48 w 87"/>
              <a:gd name="T63" fmla="*/ 21 h 89"/>
              <a:gd name="T64" fmla="*/ 48 w 87"/>
              <a:gd name="T65" fmla="*/ 13 h 89"/>
              <a:gd name="T66" fmla="*/ 53 w 87"/>
              <a:gd name="T67" fmla="*/ 8 h 89"/>
              <a:gd name="T68" fmla="*/ 81 w 87"/>
              <a:gd name="T69" fmla="*/ 9 h 89"/>
              <a:gd name="T70" fmla="*/ 87 w 87"/>
              <a:gd name="T71" fmla="*/ 23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7" h="89">
                <a:moveTo>
                  <a:pt x="40" y="71"/>
                </a:moveTo>
                <a:cubicBezTo>
                  <a:pt x="42" y="73"/>
                  <a:pt x="42" y="76"/>
                  <a:pt x="40" y="79"/>
                </a:cubicBezTo>
                <a:cubicBezTo>
                  <a:pt x="35" y="83"/>
                  <a:pt x="35" y="83"/>
                  <a:pt x="35" y="83"/>
                </a:cubicBezTo>
                <a:cubicBezTo>
                  <a:pt x="31" y="87"/>
                  <a:pt x="26" y="89"/>
                  <a:pt x="21" y="89"/>
                </a:cubicBezTo>
                <a:cubicBezTo>
                  <a:pt x="16" y="89"/>
                  <a:pt x="10" y="87"/>
                  <a:pt x="6" y="83"/>
                </a:cubicBezTo>
                <a:cubicBezTo>
                  <a:pt x="2" y="79"/>
                  <a:pt x="0" y="74"/>
                  <a:pt x="0" y="68"/>
                </a:cubicBezTo>
                <a:cubicBezTo>
                  <a:pt x="0" y="63"/>
                  <a:pt x="2" y="58"/>
                  <a:pt x="6" y="54"/>
                </a:cubicBezTo>
                <a:cubicBezTo>
                  <a:pt x="22" y="38"/>
                  <a:pt x="22" y="38"/>
                  <a:pt x="22" y="38"/>
                </a:cubicBezTo>
                <a:cubicBezTo>
                  <a:pt x="32" y="28"/>
                  <a:pt x="44" y="27"/>
                  <a:pt x="52" y="35"/>
                </a:cubicBezTo>
                <a:cubicBezTo>
                  <a:pt x="54" y="37"/>
                  <a:pt x="54" y="40"/>
                  <a:pt x="52" y="42"/>
                </a:cubicBezTo>
                <a:cubicBezTo>
                  <a:pt x="50" y="44"/>
                  <a:pt x="46" y="44"/>
                  <a:pt x="44" y="42"/>
                </a:cubicBezTo>
                <a:cubicBezTo>
                  <a:pt x="40" y="38"/>
                  <a:pt x="33" y="43"/>
                  <a:pt x="30" y="46"/>
                </a:cubicBezTo>
                <a:cubicBezTo>
                  <a:pt x="14" y="62"/>
                  <a:pt x="14" y="62"/>
                  <a:pt x="14" y="62"/>
                </a:cubicBezTo>
                <a:cubicBezTo>
                  <a:pt x="12" y="64"/>
                  <a:pt x="11" y="66"/>
                  <a:pt x="11" y="68"/>
                </a:cubicBezTo>
                <a:cubicBezTo>
                  <a:pt x="11" y="71"/>
                  <a:pt x="12" y="73"/>
                  <a:pt x="14" y="75"/>
                </a:cubicBezTo>
                <a:cubicBezTo>
                  <a:pt x="18" y="79"/>
                  <a:pt x="24" y="79"/>
                  <a:pt x="28" y="75"/>
                </a:cubicBezTo>
                <a:cubicBezTo>
                  <a:pt x="32" y="71"/>
                  <a:pt x="32" y="71"/>
                  <a:pt x="32" y="71"/>
                </a:cubicBezTo>
                <a:cubicBezTo>
                  <a:pt x="34" y="69"/>
                  <a:pt x="37" y="69"/>
                  <a:pt x="40" y="71"/>
                </a:cubicBezTo>
                <a:close/>
                <a:moveTo>
                  <a:pt x="87" y="23"/>
                </a:moveTo>
                <a:cubicBezTo>
                  <a:pt x="87" y="29"/>
                  <a:pt x="85" y="34"/>
                  <a:pt x="81" y="38"/>
                </a:cubicBezTo>
                <a:cubicBezTo>
                  <a:pt x="64" y="55"/>
                  <a:pt x="64" y="55"/>
                  <a:pt x="64" y="55"/>
                </a:cubicBezTo>
                <a:cubicBezTo>
                  <a:pt x="58" y="60"/>
                  <a:pt x="53" y="63"/>
                  <a:pt x="47" y="63"/>
                </a:cubicBezTo>
                <a:cubicBezTo>
                  <a:pt x="43" y="63"/>
                  <a:pt x="39" y="61"/>
                  <a:pt x="35" y="57"/>
                </a:cubicBezTo>
                <a:cubicBezTo>
                  <a:pt x="33" y="55"/>
                  <a:pt x="33" y="52"/>
                  <a:pt x="35" y="50"/>
                </a:cubicBezTo>
                <a:cubicBezTo>
                  <a:pt x="37" y="48"/>
                  <a:pt x="41" y="48"/>
                  <a:pt x="43" y="50"/>
                </a:cubicBezTo>
                <a:cubicBezTo>
                  <a:pt x="45" y="51"/>
                  <a:pt x="48" y="55"/>
                  <a:pt x="56" y="47"/>
                </a:cubicBezTo>
                <a:cubicBezTo>
                  <a:pt x="73" y="30"/>
                  <a:pt x="73" y="30"/>
                  <a:pt x="73" y="30"/>
                </a:cubicBezTo>
                <a:cubicBezTo>
                  <a:pt x="75" y="28"/>
                  <a:pt x="76" y="26"/>
                  <a:pt x="76" y="23"/>
                </a:cubicBezTo>
                <a:cubicBezTo>
                  <a:pt x="76" y="21"/>
                  <a:pt x="75" y="18"/>
                  <a:pt x="73" y="16"/>
                </a:cubicBezTo>
                <a:cubicBezTo>
                  <a:pt x="70" y="13"/>
                  <a:pt x="65" y="11"/>
                  <a:pt x="60" y="16"/>
                </a:cubicBezTo>
                <a:cubicBezTo>
                  <a:pt x="55" y="21"/>
                  <a:pt x="55" y="21"/>
                  <a:pt x="55" y="21"/>
                </a:cubicBezTo>
                <a:cubicBezTo>
                  <a:pt x="53" y="23"/>
                  <a:pt x="50" y="23"/>
                  <a:pt x="48" y="21"/>
                </a:cubicBezTo>
                <a:cubicBezTo>
                  <a:pt x="45" y="19"/>
                  <a:pt x="45" y="15"/>
                  <a:pt x="48" y="13"/>
                </a:cubicBezTo>
                <a:cubicBezTo>
                  <a:pt x="53" y="8"/>
                  <a:pt x="53" y="8"/>
                  <a:pt x="53" y="8"/>
                </a:cubicBezTo>
                <a:cubicBezTo>
                  <a:pt x="61" y="0"/>
                  <a:pt x="72" y="1"/>
                  <a:pt x="81" y="9"/>
                </a:cubicBezTo>
                <a:cubicBezTo>
                  <a:pt x="85" y="13"/>
                  <a:pt x="87" y="18"/>
                  <a:pt x="87" y="23"/>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3" name="Group 2">
            <a:extLst>
              <a:ext uri="{FF2B5EF4-FFF2-40B4-BE49-F238E27FC236}">
                <a16:creationId xmlns:a16="http://schemas.microsoft.com/office/drawing/2014/main" id="{7A28BABF-4423-E1D1-E72C-DF6C92E2CCEA}"/>
              </a:ext>
            </a:extLst>
          </p:cNvPr>
          <p:cNvGrpSpPr/>
          <p:nvPr/>
        </p:nvGrpSpPr>
        <p:grpSpPr>
          <a:xfrm flipH="1">
            <a:off x="-455200" y="3279161"/>
            <a:ext cx="4406507" cy="1198716"/>
            <a:chOff x="3093452" y="2215429"/>
            <a:chExt cx="3499514" cy="1021452"/>
          </a:xfrm>
        </p:grpSpPr>
        <p:sp>
          <p:nvSpPr>
            <p:cNvPr id="4" name="TextBox 3">
              <a:extLst>
                <a:ext uri="{FF2B5EF4-FFF2-40B4-BE49-F238E27FC236}">
                  <a16:creationId xmlns:a16="http://schemas.microsoft.com/office/drawing/2014/main" id="{86D508A9-0A8B-904A-DF14-6579E57E81EE}"/>
                </a:ext>
              </a:extLst>
            </p:cNvPr>
            <p:cNvSpPr txBox="1"/>
            <p:nvPr/>
          </p:nvSpPr>
          <p:spPr>
            <a:xfrm>
              <a:off x="3093452" y="2463096"/>
              <a:ext cx="2960572" cy="773785"/>
            </a:xfrm>
            <a:prstGeom prst="rect">
              <a:avLst/>
            </a:prstGeom>
            <a:noFill/>
          </p:spPr>
          <p:txBody>
            <a:bodyPr wrap="square" rtlCol="0">
              <a:spAutoFit/>
            </a:bodyPr>
            <a:lstStyle/>
            <a:p>
              <a:r>
                <a:rPr lang="en-US" altLang="ko-KR" sz="1400" dirty="0">
                  <a:solidFill>
                    <a:schemeClr val="tx1">
                      <a:lumMod val="75000"/>
                      <a:lumOff val="25000"/>
                    </a:schemeClr>
                  </a:solidFill>
                  <a:latin typeface="Times New Roman" panose="02020603050405020304" pitchFamily="18" charset="0"/>
                  <a:cs typeface="Times New Roman" panose="02020603050405020304" pitchFamily="18" charset="0"/>
                </a:rPr>
                <a:t>Limiting the environmental footprint with our ZERO WASTE and NO POLLUTION, manufacturing operation.</a:t>
              </a:r>
              <a:endParaRPr lang="ko-KR" altLang="en-US" sz="1400" dirty="0">
                <a:solidFill>
                  <a:schemeClr val="tx1">
                    <a:lumMod val="75000"/>
                    <a:lumOff val="25000"/>
                  </a:schemeClr>
                </a:solidFill>
                <a:latin typeface="Times New Roman" panose="02020603050405020304" pitchFamily="18" charset="0"/>
                <a:cs typeface="Times New Roman" panose="02020603050405020304" pitchFamily="18" charset="0"/>
              </a:endParaRPr>
            </a:p>
            <a:p>
              <a:pPr algn="r"/>
              <a:r>
                <a:rPr lang="en-US" altLang="ko-KR" sz="1101" dirty="0">
                  <a:solidFill>
                    <a:schemeClr val="tx1">
                      <a:lumMod val="75000"/>
                      <a:lumOff val="25000"/>
                    </a:schemeClr>
                  </a:solidFill>
                  <a:cs typeface="Arial" pitchFamily="34" charset="0"/>
                </a:rPr>
                <a:t>.    </a:t>
              </a:r>
            </a:p>
          </p:txBody>
        </p:sp>
        <p:sp>
          <p:nvSpPr>
            <p:cNvPr id="5" name="TextBox 4">
              <a:extLst>
                <a:ext uri="{FF2B5EF4-FFF2-40B4-BE49-F238E27FC236}">
                  <a16:creationId xmlns:a16="http://schemas.microsoft.com/office/drawing/2014/main" id="{9505A580-A095-ABB1-98A3-CD27F768B6F9}"/>
                </a:ext>
              </a:extLst>
            </p:cNvPr>
            <p:cNvSpPr txBox="1"/>
            <p:nvPr/>
          </p:nvSpPr>
          <p:spPr>
            <a:xfrm>
              <a:off x="4307548" y="2215429"/>
              <a:ext cx="2285418" cy="262264"/>
            </a:xfrm>
            <a:prstGeom prst="rect">
              <a:avLst/>
            </a:prstGeom>
            <a:noFill/>
          </p:spPr>
          <p:txBody>
            <a:bodyPr wrap="square" rtlCol="0">
              <a:spAutoFit/>
            </a:bodyPr>
            <a:lstStyle/>
            <a:p>
              <a:pPr algn="r"/>
              <a:r>
                <a:rPr lang="en-US" altLang="ko-KR" sz="1400" b="1" dirty="0">
                  <a:solidFill>
                    <a:schemeClr val="tx1">
                      <a:lumMod val="75000"/>
                      <a:lumOff val="25000"/>
                    </a:schemeClr>
                  </a:solidFill>
                  <a:cs typeface="Arial" pitchFamily="34" charset="0"/>
                </a:rPr>
                <a:t>ZERO WASTE TECHNOLOGY</a:t>
              </a:r>
              <a:endParaRPr lang="ko-KR" altLang="en-US" sz="1400" b="1" dirty="0">
                <a:solidFill>
                  <a:schemeClr val="tx1">
                    <a:lumMod val="75000"/>
                    <a:lumOff val="25000"/>
                  </a:schemeClr>
                </a:solidFill>
                <a:cs typeface="Arial" pitchFamily="34" charset="0"/>
              </a:endParaRPr>
            </a:p>
          </p:txBody>
        </p:sp>
      </p:grpSp>
      <p:grpSp>
        <p:nvGrpSpPr>
          <p:cNvPr id="6" name="Group 5">
            <a:extLst>
              <a:ext uri="{FF2B5EF4-FFF2-40B4-BE49-F238E27FC236}">
                <a16:creationId xmlns:a16="http://schemas.microsoft.com/office/drawing/2014/main" id="{86963D38-0376-CE9F-416A-5AD8B1A9B332}"/>
              </a:ext>
            </a:extLst>
          </p:cNvPr>
          <p:cNvGrpSpPr/>
          <p:nvPr/>
        </p:nvGrpSpPr>
        <p:grpSpPr>
          <a:xfrm flipH="1">
            <a:off x="211846" y="4925886"/>
            <a:ext cx="3739461" cy="1186252"/>
            <a:chOff x="3050634" y="2224085"/>
            <a:chExt cx="2969770" cy="1010831"/>
          </a:xfrm>
        </p:grpSpPr>
        <p:sp>
          <p:nvSpPr>
            <p:cNvPr id="19" name="TextBox 18">
              <a:extLst>
                <a:ext uri="{FF2B5EF4-FFF2-40B4-BE49-F238E27FC236}">
                  <a16:creationId xmlns:a16="http://schemas.microsoft.com/office/drawing/2014/main" id="{FE1C8F7F-5EC0-1CE5-DAAD-7691BB8586B2}"/>
                </a:ext>
              </a:extLst>
            </p:cNvPr>
            <p:cNvSpPr txBox="1"/>
            <p:nvPr/>
          </p:nvSpPr>
          <p:spPr>
            <a:xfrm>
              <a:off x="3059832" y="2421901"/>
              <a:ext cx="2960572" cy="813015"/>
            </a:xfrm>
            <a:prstGeom prst="rect">
              <a:avLst/>
            </a:prstGeom>
            <a:noFill/>
          </p:spPr>
          <p:txBody>
            <a:bodyPr wrap="square" rtlCol="0">
              <a:spAutoFit/>
            </a:bodyPr>
            <a:lstStyle/>
            <a:p>
              <a:r>
                <a:rPr lang="en-US" altLang="ko-KR" sz="1400" dirty="0">
                  <a:solidFill>
                    <a:schemeClr val="tx1">
                      <a:lumMod val="75000"/>
                      <a:lumOff val="25000"/>
                    </a:schemeClr>
                  </a:solidFill>
                  <a:latin typeface="Times New Roman" panose="02020603050405020304" pitchFamily="18" charset="0"/>
                  <a:cs typeface="Times New Roman" panose="02020603050405020304" pitchFamily="18" charset="0"/>
                </a:rPr>
                <a:t>Environmentally safe solution for processing the Ferrous metal containing waste, residues and catalysts from refineries, fertilizer plants and many more</a:t>
              </a:r>
            </a:p>
          </p:txBody>
        </p:sp>
        <p:sp>
          <p:nvSpPr>
            <p:cNvPr id="20" name="TextBox 19">
              <a:extLst>
                <a:ext uri="{FF2B5EF4-FFF2-40B4-BE49-F238E27FC236}">
                  <a16:creationId xmlns:a16="http://schemas.microsoft.com/office/drawing/2014/main" id="{4A1CF1B5-CB8D-36E4-6CAF-20CAE7573783}"/>
                </a:ext>
              </a:extLst>
            </p:cNvPr>
            <p:cNvSpPr txBox="1"/>
            <p:nvPr/>
          </p:nvSpPr>
          <p:spPr>
            <a:xfrm>
              <a:off x="3050634" y="2224085"/>
              <a:ext cx="2960573" cy="262264"/>
            </a:xfrm>
            <a:prstGeom prst="rect">
              <a:avLst/>
            </a:prstGeom>
            <a:noFill/>
          </p:spPr>
          <p:txBody>
            <a:bodyPr wrap="square" rtlCol="0">
              <a:spAutoFit/>
            </a:bodyPr>
            <a:lstStyle/>
            <a:p>
              <a:r>
                <a:rPr lang="en-US" altLang="ko-KR" sz="1400" b="1" dirty="0">
                  <a:solidFill>
                    <a:schemeClr val="tx1">
                      <a:lumMod val="75000"/>
                      <a:lumOff val="25000"/>
                    </a:schemeClr>
                  </a:solidFill>
                  <a:cs typeface="Arial" pitchFamily="34" charset="0"/>
                </a:rPr>
                <a:t>ENVIRONMENT SAFETY</a:t>
              </a:r>
              <a:endParaRPr lang="ko-KR" altLang="en-US" sz="1400" b="1" dirty="0">
                <a:solidFill>
                  <a:schemeClr val="tx1">
                    <a:lumMod val="75000"/>
                    <a:lumOff val="25000"/>
                  </a:schemeClr>
                </a:solidFill>
                <a:cs typeface="Arial" pitchFamily="34" charset="0"/>
              </a:endParaRPr>
            </a:p>
          </p:txBody>
        </p:sp>
      </p:grpSp>
      <p:grpSp>
        <p:nvGrpSpPr>
          <p:cNvPr id="28" name="Group 27">
            <a:extLst>
              <a:ext uri="{FF2B5EF4-FFF2-40B4-BE49-F238E27FC236}">
                <a16:creationId xmlns:a16="http://schemas.microsoft.com/office/drawing/2014/main" id="{A46A7054-432E-338C-98B9-288D7B87761C}"/>
              </a:ext>
            </a:extLst>
          </p:cNvPr>
          <p:cNvGrpSpPr/>
          <p:nvPr/>
        </p:nvGrpSpPr>
        <p:grpSpPr>
          <a:xfrm flipH="1">
            <a:off x="2971060" y="3231828"/>
            <a:ext cx="4694196" cy="1023655"/>
            <a:chOff x="3059832" y="2179054"/>
            <a:chExt cx="3727987" cy="872278"/>
          </a:xfrm>
        </p:grpSpPr>
        <p:sp>
          <p:nvSpPr>
            <p:cNvPr id="31" name="TextBox 30">
              <a:extLst>
                <a:ext uri="{FF2B5EF4-FFF2-40B4-BE49-F238E27FC236}">
                  <a16:creationId xmlns:a16="http://schemas.microsoft.com/office/drawing/2014/main" id="{FDD1FDF3-2DA9-EB12-23A1-0803424EFF45}"/>
                </a:ext>
              </a:extLst>
            </p:cNvPr>
            <p:cNvSpPr txBox="1"/>
            <p:nvPr/>
          </p:nvSpPr>
          <p:spPr>
            <a:xfrm>
              <a:off x="3059832" y="2421901"/>
              <a:ext cx="2960572" cy="629431"/>
            </a:xfrm>
            <a:prstGeom prst="rect">
              <a:avLst/>
            </a:prstGeom>
            <a:noFill/>
          </p:spPr>
          <p:txBody>
            <a:bodyPr wrap="square" rtlCol="0">
              <a:spAutoFit/>
            </a:bodyPr>
            <a:lstStyle/>
            <a:p>
              <a:r>
                <a:rPr lang="en-US" altLang="ko-KR" sz="1400" dirty="0">
                  <a:solidFill>
                    <a:schemeClr val="tx1">
                      <a:lumMod val="75000"/>
                      <a:lumOff val="25000"/>
                    </a:schemeClr>
                  </a:solidFill>
                  <a:latin typeface="Times New Roman" panose="02020603050405020304" pitchFamily="18" charset="0"/>
                  <a:cs typeface="Times New Roman" panose="02020603050405020304" pitchFamily="18" charset="0"/>
                </a:rPr>
                <a:t>Using waste and residues including spent catalyst etc. to produce usable products in circular economy.</a:t>
              </a:r>
              <a:endParaRPr lang="ko-KR" altLang="en-US" sz="1400"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32" name="TextBox 31">
              <a:extLst>
                <a:ext uri="{FF2B5EF4-FFF2-40B4-BE49-F238E27FC236}">
                  <a16:creationId xmlns:a16="http://schemas.microsoft.com/office/drawing/2014/main" id="{F7500EDF-DE8E-FC81-E799-20403A9A0F5C}"/>
                </a:ext>
              </a:extLst>
            </p:cNvPr>
            <p:cNvSpPr txBox="1"/>
            <p:nvPr/>
          </p:nvSpPr>
          <p:spPr>
            <a:xfrm>
              <a:off x="3059832" y="2179054"/>
              <a:ext cx="3727987" cy="262263"/>
            </a:xfrm>
            <a:prstGeom prst="rect">
              <a:avLst/>
            </a:prstGeom>
            <a:noFill/>
          </p:spPr>
          <p:txBody>
            <a:bodyPr wrap="square" rtlCol="0">
              <a:spAutoFit/>
            </a:bodyPr>
            <a:lstStyle/>
            <a:p>
              <a:pPr algn="r"/>
              <a:r>
                <a:rPr lang="en-US" altLang="ko-KR" sz="1400" b="1" dirty="0">
                  <a:solidFill>
                    <a:schemeClr val="tx1">
                      <a:lumMod val="75000"/>
                      <a:lumOff val="25000"/>
                    </a:schemeClr>
                  </a:solidFill>
                  <a:cs typeface="Arial" pitchFamily="34" charset="0"/>
                </a:rPr>
                <a:t>CONTRIBUTING TOWARDS CIRCULAR ECONOMY</a:t>
              </a:r>
              <a:endParaRPr lang="ko-KR" altLang="en-US" sz="1400" b="1" dirty="0">
                <a:solidFill>
                  <a:schemeClr val="tx1">
                    <a:lumMod val="75000"/>
                    <a:lumOff val="25000"/>
                  </a:schemeClr>
                </a:solidFill>
                <a:cs typeface="Arial" pitchFamily="34" charset="0"/>
              </a:endParaRPr>
            </a:p>
          </p:txBody>
        </p:sp>
      </p:grpSp>
      <p:grpSp>
        <p:nvGrpSpPr>
          <p:cNvPr id="34" name="Group 33">
            <a:extLst>
              <a:ext uri="{FF2B5EF4-FFF2-40B4-BE49-F238E27FC236}">
                <a16:creationId xmlns:a16="http://schemas.microsoft.com/office/drawing/2014/main" id="{3C841D88-85BA-28F8-C52F-8BD5EC92E2BF}"/>
              </a:ext>
            </a:extLst>
          </p:cNvPr>
          <p:cNvGrpSpPr/>
          <p:nvPr/>
        </p:nvGrpSpPr>
        <p:grpSpPr>
          <a:xfrm flipH="1">
            <a:off x="3987959" y="5038586"/>
            <a:ext cx="3727886" cy="1046509"/>
            <a:chOff x="3059832" y="2159579"/>
            <a:chExt cx="2960573" cy="891754"/>
          </a:xfrm>
        </p:grpSpPr>
        <p:sp>
          <p:nvSpPr>
            <p:cNvPr id="35" name="TextBox 34">
              <a:extLst>
                <a:ext uri="{FF2B5EF4-FFF2-40B4-BE49-F238E27FC236}">
                  <a16:creationId xmlns:a16="http://schemas.microsoft.com/office/drawing/2014/main" id="{6A6A337B-6964-F2ED-D60E-1F96760E67B5}"/>
                </a:ext>
              </a:extLst>
            </p:cNvPr>
            <p:cNvSpPr txBox="1"/>
            <p:nvPr/>
          </p:nvSpPr>
          <p:spPr>
            <a:xfrm>
              <a:off x="3059832" y="2421901"/>
              <a:ext cx="2960572" cy="629432"/>
            </a:xfrm>
            <a:prstGeom prst="rect">
              <a:avLst/>
            </a:prstGeom>
            <a:noFill/>
          </p:spPr>
          <p:txBody>
            <a:bodyPr wrap="square" rtlCol="0">
              <a:spAutoFit/>
            </a:bodyPr>
            <a:lstStyle/>
            <a:p>
              <a:r>
                <a:rPr lang="en-US" altLang="ko-KR" sz="1400" dirty="0">
                  <a:solidFill>
                    <a:schemeClr val="tx1">
                      <a:lumMod val="75000"/>
                      <a:lumOff val="25000"/>
                    </a:schemeClr>
                  </a:solidFill>
                  <a:latin typeface="Times New Roman" panose="02020603050405020304" pitchFamily="18" charset="0"/>
                  <a:cs typeface="Times New Roman" panose="02020603050405020304" pitchFamily="18" charset="0"/>
                </a:rPr>
                <a:t>We have state of the art facility equipped with ETP and all pollution control equipment's  as per the norms.</a:t>
              </a:r>
              <a:endParaRPr lang="ko-KR" altLang="en-US" sz="1400"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36" name="TextBox 35">
              <a:extLst>
                <a:ext uri="{FF2B5EF4-FFF2-40B4-BE49-F238E27FC236}">
                  <a16:creationId xmlns:a16="http://schemas.microsoft.com/office/drawing/2014/main" id="{C44BE3A2-93DE-BF94-1ED7-AF7859B75F9D}"/>
                </a:ext>
              </a:extLst>
            </p:cNvPr>
            <p:cNvSpPr txBox="1"/>
            <p:nvPr/>
          </p:nvSpPr>
          <p:spPr>
            <a:xfrm>
              <a:off x="3059832" y="2159579"/>
              <a:ext cx="2960573" cy="262264"/>
            </a:xfrm>
            <a:prstGeom prst="rect">
              <a:avLst/>
            </a:prstGeom>
            <a:noFill/>
          </p:spPr>
          <p:txBody>
            <a:bodyPr wrap="square" rtlCol="0">
              <a:spAutoFit/>
            </a:bodyPr>
            <a:lstStyle/>
            <a:p>
              <a:r>
                <a:rPr lang="en-US" altLang="ko-KR" sz="1400" b="1" dirty="0">
                  <a:solidFill>
                    <a:schemeClr val="tx1">
                      <a:lumMod val="75000"/>
                      <a:lumOff val="25000"/>
                    </a:schemeClr>
                  </a:solidFill>
                  <a:cs typeface="Arial" pitchFamily="34" charset="0"/>
                </a:rPr>
                <a:t>STATE OF THE ART FACILITY</a:t>
              </a:r>
              <a:endParaRPr lang="ko-KR" altLang="en-US" sz="1400" b="1" dirty="0">
                <a:solidFill>
                  <a:schemeClr val="tx1">
                    <a:lumMod val="75000"/>
                    <a:lumOff val="25000"/>
                  </a:schemeClr>
                </a:solidFill>
                <a:cs typeface="Arial" pitchFamily="34" charset="0"/>
              </a:endParaRPr>
            </a:p>
          </p:txBody>
        </p:sp>
      </p:grpSp>
      <p:sp>
        <p:nvSpPr>
          <p:cNvPr id="69" name="TextBox 68">
            <a:extLst>
              <a:ext uri="{FF2B5EF4-FFF2-40B4-BE49-F238E27FC236}">
                <a16:creationId xmlns:a16="http://schemas.microsoft.com/office/drawing/2014/main" id="{7E507B1A-B817-99BD-875A-F398258DFACD}"/>
              </a:ext>
            </a:extLst>
          </p:cNvPr>
          <p:cNvSpPr txBox="1"/>
          <p:nvPr/>
        </p:nvSpPr>
        <p:spPr>
          <a:xfrm>
            <a:off x="8030361" y="4850254"/>
            <a:ext cx="4161639" cy="1569660"/>
          </a:xfrm>
          <a:prstGeom prst="rect">
            <a:avLst/>
          </a:prstGeom>
          <a:noFill/>
        </p:spPr>
        <p:txBody>
          <a:bodyPr wrap="square" rtlCol="0" anchor="ctr">
            <a:spAutoFit/>
          </a:bodyPr>
          <a:lstStyle/>
          <a:p>
            <a:r>
              <a:rPr lang="en-GB" altLang="ko-KR" sz="3200" dirty="0">
                <a:cs typeface="Arial" pitchFamily="34" charset="0"/>
              </a:rPr>
              <a:t>Committed to</a:t>
            </a:r>
          </a:p>
          <a:p>
            <a:r>
              <a:rPr lang="en-GB" altLang="ko-KR" sz="3200" dirty="0">
                <a:solidFill>
                  <a:srgbClr val="00B050"/>
                </a:solidFill>
                <a:cs typeface="Arial" pitchFamily="34" charset="0"/>
              </a:rPr>
              <a:t>Clean Green</a:t>
            </a:r>
          </a:p>
          <a:p>
            <a:r>
              <a:rPr lang="en-GB" altLang="ko-KR" sz="3200" dirty="0">
                <a:solidFill>
                  <a:srgbClr val="00B050"/>
                </a:solidFill>
                <a:cs typeface="Arial" pitchFamily="34" charset="0"/>
              </a:rPr>
              <a:t>Planet</a:t>
            </a:r>
            <a:endParaRPr lang="ko-KR" altLang="en-US" sz="3200" dirty="0">
              <a:solidFill>
                <a:srgbClr val="00B050"/>
              </a:solidFill>
              <a:cs typeface="Arial" pitchFamily="34" charset="0"/>
            </a:endParaRPr>
          </a:p>
        </p:txBody>
      </p:sp>
    </p:spTree>
    <p:extLst>
      <p:ext uri="{BB962C8B-B14F-4D97-AF65-F5344CB8AC3E}">
        <p14:creationId xmlns:p14="http://schemas.microsoft.com/office/powerpoint/2010/main" val="8129404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p:cNvSpPr txBox="1"/>
          <p:nvPr/>
        </p:nvSpPr>
        <p:spPr>
          <a:xfrm>
            <a:off x="555639" y="632483"/>
            <a:ext cx="2964273" cy="1446550"/>
          </a:xfrm>
          <a:prstGeom prst="rect">
            <a:avLst/>
          </a:prstGeom>
          <a:noFill/>
        </p:spPr>
        <p:txBody>
          <a:bodyPr wrap="none" rtlCol="0">
            <a:spAutoFit/>
          </a:bodyPr>
          <a:lstStyle/>
          <a:p>
            <a:r>
              <a:rPr lang="en-US" sz="4400" dirty="0">
                <a:solidFill>
                  <a:schemeClr val="accent2">
                    <a:lumMod val="75000"/>
                  </a:schemeClr>
                </a:solidFill>
                <a:latin typeface="Montserrat Medium" panose="00000600000000000000" pitchFamily="50" charset="0"/>
              </a:rPr>
              <a:t>OUR</a:t>
            </a:r>
            <a:r>
              <a:rPr lang="en-US" sz="4400" dirty="0">
                <a:solidFill>
                  <a:schemeClr val="tx1">
                    <a:lumMod val="75000"/>
                    <a:lumOff val="25000"/>
                  </a:schemeClr>
                </a:solidFill>
                <a:latin typeface="Montserrat Medium" panose="00000600000000000000" pitchFamily="50" charset="0"/>
              </a:rPr>
              <a:t> </a:t>
            </a:r>
          </a:p>
          <a:p>
            <a:r>
              <a:rPr lang="en-US" sz="4400" dirty="0">
                <a:solidFill>
                  <a:schemeClr val="tx1">
                    <a:lumMod val="75000"/>
                    <a:lumOff val="25000"/>
                  </a:schemeClr>
                </a:solidFill>
                <a:latin typeface="Montserrat Medium" panose="00000600000000000000" pitchFamily="50" charset="0"/>
              </a:rPr>
              <a:t>PROCESS</a:t>
            </a:r>
          </a:p>
        </p:txBody>
      </p:sp>
      <p:sp>
        <p:nvSpPr>
          <p:cNvPr id="18" name="Rectangle 17"/>
          <p:cNvSpPr/>
          <p:nvPr/>
        </p:nvSpPr>
        <p:spPr>
          <a:xfrm>
            <a:off x="819749" y="614483"/>
            <a:ext cx="1080000" cy="360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9" name="TextBox 18"/>
          <p:cNvSpPr txBox="1"/>
          <p:nvPr/>
        </p:nvSpPr>
        <p:spPr>
          <a:xfrm>
            <a:off x="4765752" y="6235330"/>
            <a:ext cx="4573688" cy="369332"/>
          </a:xfrm>
          <a:prstGeom prst="rect">
            <a:avLst/>
          </a:prstGeom>
          <a:noFill/>
        </p:spPr>
        <p:txBody>
          <a:bodyPr wrap="none" rtlCol="0">
            <a:spAutoFit/>
          </a:bodyPr>
          <a:lstStyle/>
          <a:p>
            <a:pPr algn="r"/>
            <a:r>
              <a:rPr lang="en-US" b="1" i="1" dirty="0">
                <a:solidFill>
                  <a:schemeClr val="tx1">
                    <a:lumMod val="65000"/>
                    <a:lumOff val="35000"/>
                  </a:schemeClr>
                </a:solidFill>
                <a:latin typeface="Montserrat" panose="00000500000000000000" pitchFamily="50" charset="0"/>
                <a:ea typeface="Lato" panose="020F0502020204030203" pitchFamily="34" charset="0"/>
                <a:cs typeface="Lato" panose="020F0502020204030203" pitchFamily="34" charset="0"/>
              </a:rPr>
              <a:t>WE DO NOT GENERATE ANY WASTE</a:t>
            </a:r>
          </a:p>
        </p:txBody>
      </p:sp>
      <p:grpSp>
        <p:nvGrpSpPr>
          <p:cNvPr id="20" name="Group 19"/>
          <p:cNvGrpSpPr/>
          <p:nvPr/>
        </p:nvGrpSpPr>
        <p:grpSpPr>
          <a:xfrm>
            <a:off x="1432892" y="2206598"/>
            <a:ext cx="581122" cy="765584"/>
            <a:chOff x="4157663" y="1930400"/>
            <a:chExt cx="565150" cy="744538"/>
          </a:xfrm>
          <a:solidFill>
            <a:schemeClr val="bg1"/>
          </a:solidFill>
        </p:grpSpPr>
        <p:sp>
          <p:nvSpPr>
            <p:cNvPr id="21" name="Freeform 5"/>
            <p:cNvSpPr>
              <a:spLocks noEditPoints="1"/>
            </p:cNvSpPr>
            <p:nvPr/>
          </p:nvSpPr>
          <p:spPr bwMode="auto">
            <a:xfrm>
              <a:off x="4157663" y="1930400"/>
              <a:ext cx="565150" cy="744538"/>
            </a:xfrm>
            <a:custGeom>
              <a:avLst/>
              <a:gdLst>
                <a:gd name="T0" fmla="*/ 192 w 210"/>
                <a:gd name="T1" fmla="*/ 45 h 278"/>
                <a:gd name="T2" fmla="*/ 155 w 210"/>
                <a:gd name="T3" fmla="*/ 45 h 278"/>
                <a:gd name="T4" fmla="*/ 155 w 210"/>
                <a:gd name="T5" fmla="*/ 41 h 278"/>
                <a:gd name="T6" fmla="*/ 146 w 210"/>
                <a:gd name="T7" fmla="*/ 32 h 278"/>
                <a:gd name="T8" fmla="*/ 125 w 210"/>
                <a:gd name="T9" fmla="*/ 32 h 278"/>
                <a:gd name="T10" fmla="*/ 128 w 210"/>
                <a:gd name="T11" fmla="*/ 22 h 278"/>
                <a:gd name="T12" fmla="*/ 105 w 210"/>
                <a:gd name="T13" fmla="*/ 0 h 278"/>
                <a:gd name="T14" fmla="*/ 83 w 210"/>
                <a:gd name="T15" fmla="*/ 22 h 278"/>
                <a:gd name="T16" fmla="*/ 85 w 210"/>
                <a:gd name="T17" fmla="*/ 32 h 278"/>
                <a:gd name="T18" fmla="*/ 65 w 210"/>
                <a:gd name="T19" fmla="*/ 32 h 278"/>
                <a:gd name="T20" fmla="*/ 55 w 210"/>
                <a:gd name="T21" fmla="*/ 41 h 278"/>
                <a:gd name="T22" fmla="*/ 55 w 210"/>
                <a:gd name="T23" fmla="*/ 45 h 278"/>
                <a:gd name="T24" fmla="*/ 19 w 210"/>
                <a:gd name="T25" fmla="*/ 45 h 278"/>
                <a:gd name="T26" fmla="*/ 0 w 210"/>
                <a:gd name="T27" fmla="*/ 64 h 278"/>
                <a:gd name="T28" fmla="*/ 0 w 210"/>
                <a:gd name="T29" fmla="*/ 259 h 278"/>
                <a:gd name="T30" fmla="*/ 19 w 210"/>
                <a:gd name="T31" fmla="*/ 278 h 278"/>
                <a:gd name="T32" fmla="*/ 192 w 210"/>
                <a:gd name="T33" fmla="*/ 278 h 278"/>
                <a:gd name="T34" fmla="*/ 210 w 210"/>
                <a:gd name="T35" fmla="*/ 259 h 278"/>
                <a:gd name="T36" fmla="*/ 210 w 210"/>
                <a:gd name="T37" fmla="*/ 64 h 278"/>
                <a:gd name="T38" fmla="*/ 192 w 210"/>
                <a:gd name="T39" fmla="*/ 45 h 278"/>
                <a:gd name="T40" fmla="*/ 105 w 210"/>
                <a:gd name="T41" fmla="*/ 13 h 278"/>
                <a:gd name="T42" fmla="*/ 115 w 210"/>
                <a:gd name="T43" fmla="*/ 22 h 278"/>
                <a:gd name="T44" fmla="*/ 105 w 210"/>
                <a:gd name="T45" fmla="*/ 32 h 278"/>
                <a:gd name="T46" fmla="*/ 96 w 210"/>
                <a:gd name="T47" fmla="*/ 22 h 278"/>
                <a:gd name="T48" fmla="*/ 105 w 210"/>
                <a:gd name="T49" fmla="*/ 13 h 278"/>
                <a:gd name="T50" fmla="*/ 196 w 210"/>
                <a:gd name="T51" fmla="*/ 259 h 278"/>
                <a:gd name="T52" fmla="*/ 192 w 210"/>
                <a:gd name="T53" fmla="*/ 263 h 278"/>
                <a:gd name="T54" fmla="*/ 19 w 210"/>
                <a:gd name="T55" fmla="*/ 263 h 278"/>
                <a:gd name="T56" fmla="*/ 15 w 210"/>
                <a:gd name="T57" fmla="*/ 259 h 278"/>
                <a:gd name="T58" fmla="*/ 15 w 210"/>
                <a:gd name="T59" fmla="*/ 64 h 278"/>
                <a:gd name="T60" fmla="*/ 19 w 210"/>
                <a:gd name="T61" fmla="*/ 59 h 278"/>
                <a:gd name="T62" fmla="*/ 25 w 210"/>
                <a:gd name="T63" fmla="*/ 59 h 278"/>
                <a:gd name="T64" fmla="*/ 32 w 210"/>
                <a:gd name="T65" fmla="*/ 59 h 278"/>
                <a:gd name="T66" fmla="*/ 55 w 210"/>
                <a:gd name="T67" fmla="*/ 59 h 278"/>
                <a:gd name="T68" fmla="*/ 55 w 210"/>
                <a:gd name="T69" fmla="*/ 63 h 278"/>
                <a:gd name="T70" fmla="*/ 65 w 210"/>
                <a:gd name="T71" fmla="*/ 72 h 278"/>
                <a:gd name="T72" fmla="*/ 146 w 210"/>
                <a:gd name="T73" fmla="*/ 72 h 278"/>
                <a:gd name="T74" fmla="*/ 155 w 210"/>
                <a:gd name="T75" fmla="*/ 63 h 278"/>
                <a:gd name="T76" fmla="*/ 155 w 210"/>
                <a:gd name="T77" fmla="*/ 59 h 278"/>
                <a:gd name="T78" fmla="*/ 179 w 210"/>
                <a:gd name="T79" fmla="*/ 59 h 278"/>
                <a:gd name="T80" fmla="*/ 186 w 210"/>
                <a:gd name="T81" fmla="*/ 59 h 278"/>
                <a:gd name="T82" fmla="*/ 192 w 210"/>
                <a:gd name="T83" fmla="*/ 59 h 278"/>
                <a:gd name="T84" fmla="*/ 196 w 210"/>
                <a:gd name="T85" fmla="*/ 64 h 278"/>
                <a:gd name="T86" fmla="*/ 196 w 210"/>
                <a:gd name="T87" fmla="*/ 259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10" h="278">
                  <a:moveTo>
                    <a:pt x="192" y="45"/>
                  </a:moveTo>
                  <a:cubicBezTo>
                    <a:pt x="155" y="45"/>
                    <a:pt x="155" y="45"/>
                    <a:pt x="155" y="45"/>
                  </a:cubicBezTo>
                  <a:cubicBezTo>
                    <a:pt x="155" y="41"/>
                    <a:pt x="155" y="41"/>
                    <a:pt x="155" y="41"/>
                  </a:cubicBezTo>
                  <a:cubicBezTo>
                    <a:pt x="155" y="36"/>
                    <a:pt x="151" y="32"/>
                    <a:pt x="146" y="32"/>
                  </a:cubicBezTo>
                  <a:cubicBezTo>
                    <a:pt x="125" y="32"/>
                    <a:pt x="125" y="32"/>
                    <a:pt x="125" y="32"/>
                  </a:cubicBezTo>
                  <a:cubicBezTo>
                    <a:pt x="127" y="29"/>
                    <a:pt x="128" y="26"/>
                    <a:pt x="128" y="22"/>
                  </a:cubicBezTo>
                  <a:cubicBezTo>
                    <a:pt x="128" y="10"/>
                    <a:pt x="118" y="0"/>
                    <a:pt x="105" y="0"/>
                  </a:cubicBezTo>
                  <a:cubicBezTo>
                    <a:pt x="93" y="0"/>
                    <a:pt x="83" y="10"/>
                    <a:pt x="83" y="22"/>
                  </a:cubicBezTo>
                  <a:cubicBezTo>
                    <a:pt x="83" y="26"/>
                    <a:pt x="84" y="29"/>
                    <a:pt x="85" y="32"/>
                  </a:cubicBezTo>
                  <a:cubicBezTo>
                    <a:pt x="65" y="32"/>
                    <a:pt x="65" y="32"/>
                    <a:pt x="65" y="32"/>
                  </a:cubicBezTo>
                  <a:cubicBezTo>
                    <a:pt x="59" y="32"/>
                    <a:pt x="55" y="36"/>
                    <a:pt x="55" y="41"/>
                  </a:cubicBezTo>
                  <a:cubicBezTo>
                    <a:pt x="55" y="45"/>
                    <a:pt x="55" y="45"/>
                    <a:pt x="55" y="45"/>
                  </a:cubicBezTo>
                  <a:cubicBezTo>
                    <a:pt x="19" y="45"/>
                    <a:pt x="19" y="45"/>
                    <a:pt x="19" y="45"/>
                  </a:cubicBezTo>
                  <a:cubicBezTo>
                    <a:pt x="8" y="45"/>
                    <a:pt x="0" y="53"/>
                    <a:pt x="0" y="64"/>
                  </a:cubicBezTo>
                  <a:cubicBezTo>
                    <a:pt x="0" y="259"/>
                    <a:pt x="0" y="259"/>
                    <a:pt x="0" y="259"/>
                  </a:cubicBezTo>
                  <a:cubicBezTo>
                    <a:pt x="0" y="270"/>
                    <a:pt x="8" y="278"/>
                    <a:pt x="19" y="278"/>
                  </a:cubicBezTo>
                  <a:cubicBezTo>
                    <a:pt x="192" y="278"/>
                    <a:pt x="192" y="278"/>
                    <a:pt x="192" y="278"/>
                  </a:cubicBezTo>
                  <a:cubicBezTo>
                    <a:pt x="202" y="278"/>
                    <a:pt x="210" y="270"/>
                    <a:pt x="210" y="259"/>
                  </a:cubicBezTo>
                  <a:cubicBezTo>
                    <a:pt x="210" y="64"/>
                    <a:pt x="210" y="64"/>
                    <a:pt x="210" y="64"/>
                  </a:cubicBezTo>
                  <a:cubicBezTo>
                    <a:pt x="210" y="53"/>
                    <a:pt x="202" y="45"/>
                    <a:pt x="192" y="45"/>
                  </a:cubicBezTo>
                  <a:close/>
                  <a:moveTo>
                    <a:pt x="105" y="13"/>
                  </a:moveTo>
                  <a:cubicBezTo>
                    <a:pt x="111" y="13"/>
                    <a:pt x="115" y="17"/>
                    <a:pt x="115" y="22"/>
                  </a:cubicBezTo>
                  <a:cubicBezTo>
                    <a:pt x="115" y="28"/>
                    <a:pt x="111" y="32"/>
                    <a:pt x="105" y="32"/>
                  </a:cubicBezTo>
                  <a:cubicBezTo>
                    <a:pt x="100" y="32"/>
                    <a:pt x="96" y="28"/>
                    <a:pt x="96" y="22"/>
                  </a:cubicBezTo>
                  <a:cubicBezTo>
                    <a:pt x="96" y="17"/>
                    <a:pt x="100" y="13"/>
                    <a:pt x="105" y="13"/>
                  </a:cubicBezTo>
                  <a:close/>
                  <a:moveTo>
                    <a:pt x="196" y="259"/>
                  </a:moveTo>
                  <a:cubicBezTo>
                    <a:pt x="196" y="261"/>
                    <a:pt x="194" y="263"/>
                    <a:pt x="192" y="263"/>
                  </a:cubicBezTo>
                  <a:cubicBezTo>
                    <a:pt x="19" y="263"/>
                    <a:pt x="19" y="263"/>
                    <a:pt x="19" y="263"/>
                  </a:cubicBezTo>
                  <a:cubicBezTo>
                    <a:pt x="17" y="263"/>
                    <a:pt x="15" y="261"/>
                    <a:pt x="15" y="259"/>
                  </a:cubicBezTo>
                  <a:cubicBezTo>
                    <a:pt x="15" y="64"/>
                    <a:pt x="15" y="64"/>
                    <a:pt x="15" y="64"/>
                  </a:cubicBezTo>
                  <a:cubicBezTo>
                    <a:pt x="15" y="61"/>
                    <a:pt x="17" y="59"/>
                    <a:pt x="19" y="59"/>
                  </a:cubicBezTo>
                  <a:cubicBezTo>
                    <a:pt x="25" y="59"/>
                    <a:pt x="25" y="59"/>
                    <a:pt x="25" y="59"/>
                  </a:cubicBezTo>
                  <a:cubicBezTo>
                    <a:pt x="32" y="59"/>
                    <a:pt x="32" y="59"/>
                    <a:pt x="32" y="59"/>
                  </a:cubicBezTo>
                  <a:cubicBezTo>
                    <a:pt x="55" y="59"/>
                    <a:pt x="55" y="59"/>
                    <a:pt x="55" y="59"/>
                  </a:cubicBezTo>
                  <a:cubicBezTo>
                    <a:pt x="55" y="63"/>
                    <a:pt x="55" y="63"/>
                    <a:pt x="55" y="63"/>
                  </a:cubicBezTo>
                  <a:cubicBezTo>
                    <a:pt x="55" y="68"/>
                    <a:pt x="59" y="72"/>
                    <a:pt x="65" y="72"/>
                  </a:cubicBezTo>
                  <a:cubicBezTo>
                    <a:pt x="146" y="72"/>
                    <a:pt x="146" y="72"/>
                    <a:pt x="146" y="72"/>
                  </a:cubicBezTo>
                  <a:cubicBezTo>
                    <a:pt x="151" y="72"/>
                    <a:pt x="155" y="68"/>
                    <a:pt x="155" y="63"/>
                  </a:cubicBezTo>
                  <a:cubicBezTo>
                    <a:pt x="155" y="59"/>
                    <a:pt x="155" y="59"/>
                    <a:pt x="155" y="59"/>
                  </a:cubicBezTo>
                  <a:cubicBezTo>
                    <a:pt x="179" y="59"/>
                    <a:pt x="179" y="59"/>
                    <a:pt x="179" y="59"/>
                  </a:cubicBezTo>
                  <a:cubicBezTo>
                    <a:pt x="186" y="59"/>
                    <a:pt x="186" y="59"/>
                    <a:pt x="186" y="59"/>
                  </a:cubicBezTo>
                  <a:cubicBezTo>
                    <a:pt x="192" y="59"/>
                    <a:pt x="192" y="59"/>
                    <a:pt x="192" y="59"/>
                  </a:cubicBezTo>
                  <a:cubicBezTo>
                    <a:pt x="194" y="59"/>
                    <a:pt x="196" y="61"/>
                    <a:pt x="196" y="64"/>
                  </a:cubicBezTo>
                  <a:lnTo>
                    <a:pt x="196" y="25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2" name="Freeform 6"/>
            <p:cNvSpPr>
              <a:spLocks/>
            </p:cNvSpPr>
            <p:nvPr/>
          </p:nvSpPr>
          <p:spPr bwMode="auto">
            <a:xfrm>
              <a:off x="4268788" y="2192338"/>
              <a:ext cx="342900" cy="311150"/>
            </a:xfrm>
            <a:custGeom>
              <a:avLst/>
              <a:gdLst>
                <a:gd name="T0" fmla="*/ 122 w 128"/>
                <a:gd name="T1" fmla="*/ 4 h 116"/>
                <a:gd name="T2" fmla="*/ 105 w 128"/>
                <a:gd name="T3" fmla="*/ 6 h 116"/>
                <a:gd name="T4" fmla="*/ 44 w 128"/>
                <a:gd name="T5" fmla="*/ 81 h 116"/>
                <a:gd name="T6" fmla="*/ 24 w 128"/>
                <a:gd name="T7" fmla="*/ 58 h 116"/>
                <a:gd name="T8" fmla="*/ 7 w 128"/>
                <a:gd name="T9" fmla="*/ 56 h 116"/>
                <a:gd name="T10" fmla="*/ 5 w 128"/>
                <a:gd name="T11" fmla="*/ 71 h 116"/>
                <a:gd name="T12" fmla="*/ 45 w 128"/>
                <a:gd name="T13" fmla="*/ 116 h 116"/>
                <a:gd name="T14" fmla="*/ 124 w 128"/>
                <a:gd name="T15" fmla="*/ 19 h 116"/>
                <a:gd name="T16" fmla="*/ 122 w 128"/>
                <a:gd name="T17" fmla="*/ 4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116">
                  <a:moveTo>
                    <a:pt x="122" y="4"/>
                  </a:moveTo>
                  <a:cubicBezTo>
                    <a:pt x="116" y="0"/>
                    <a:pt x="109" y="1"/>
                    <a:pt x="105" y="6"/>
                  </a:cubicBezTo>
                  <a:cubicBezTo>
                    <a:pt x="44" y="81"/>
                    <a:pt x="44" y="81"/>
                    <a:pt x="44" y="81"/>
                  </a:cubicBezTo>
                  <a:cubicBezTo>
                    <a:pt x="24" y="58"/>
                    <a:pt x="24" y="58"/>
                    <a:pt x="24" y="58"/>
                  </a:cubicBezTo>
                  <a:cubicBezTo>
                    <a:pt x="19" y="53"/>
                    <a:pt x="12" y="52"/>
                    <a:pt x="7" y="56"/>
                  </a:cubicBezTo>
                  <a:cubicBezTo>
                    <a:pt x="1" y="60"/>
                    <a:pt x="0" y="66"/>
                    <a:pt x="5" y="71"/>
                  </a:cubicBezTo>
                  <a:cubicBezTo>
                    <a:pt x="45" y="116"/>
                    <a:pt x="45" y="116"/>
                    <a:pt x="45" y="116"/>
                  </a:cubicBezTo>
                  <a:cubicBezTo>
                    <a:pt x="124" y="19"/>
                    <a:pt x="124" y="19"/>
                    <a:pt x="124" y="19"/>
                  </a:cubicBezTo>
                  <a:cubicBezTo>
                    <a:pt x="128" y="14"/>
                    <a:pt x="127" y="7"/>
                    <a:pt x="12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sp>
        <p:nvSpPr>
          <p:cNvPr id="41" name="TextBox 40">
            <a:extLst>
              <a:ext uri="{FF2B5EF4-FFF2-40B4-BE49-F238E27FC236}">
                <a16:creationId xmlns:a16="http://schemas.microsoft.com/office/drawing/2014/main" id="{DD48B65F-5407-0C7E-F9A7-D393CCCFD5D8}"/>
              </a:ext>
            </a:extLst>
          </p:cNvPr>
          <p:cNvSpPr txBox="1"/>
          <p:nvPr/>
        </p:nvSpPr>
        <p:spPr>
          <a:xfrm flipH="1">
            <a:off x="4712619" y="188262"/>
            <a:ext cx="2877746" cy="338554"/>
          </a:xfrm>
          <a:prstGeom prst="rect">
            <a:avLst/>
          </a:prstGeom>
          <a:noFill/>
        </p:spPr>
        <p:txBody>
          <a:bodyPr wrap="square" rtlCol="0">
            <a:spAutoFit/>
          </a:bodyPr>
          <a:lstStyle/>
          <a:p>
            <a:pPr algn="r"/>
            <a:r>
              <a:rPr lang="en-US" altLang="ko-KR" sz="1600" b="1" dirty="0">
                <a:solidFill>
                  <a:schemeClr val="tx1">
                    <a:lumMod val="75000"/>
                    <a:lumOff val="25000"/>
                  </a:schemeClr>
                </a:solidFill>
                <a:cs typeface="Arial" pitchFamily="34" charset="0"/>
              </a:rPr>
              <a:t>PYROMETALLURGY-  </a:t>
            </a:r>
            <a:endParaRPr lang="ko-KR" altLang="en-US" sz="1600" b="1" dirty="0">
              <a:solidFill>
                <a:schemeClr val="tx1">
                  <a:lumMod val="75000"/>
                  <a:lumOff val="25000"/>
                </a:schemeClr>
              </a:solidFill>
              <a:cs typeface="Arial" pitchFamily="34" charset="0"/>
            </a:endParaRPr>
          </a:p>
        </p:txBody>
      </p:sp>
      <p:sp>
        <p:nvSpPr>
          <p:cNvPr id="42" name="TextBox 41">
            <a:extLst>
              <a:ext uri="{FF2B5EF4-FFF2-40B4-BE49-F238E27FC236}">
                <a16:creationId xmlns:a16="http://schemas.microsoft.com/office/drawing/2014/main" id="{EB18DBE3-5961-2A75-FF2A-F628B6EA430B}"/>
              </a:ext>
            </a:extLst>
          </p:cNvPr>
          <p:cNvSpPr txBox="1"/>
          <p:nvPr/>
        </p:nvSpPr>
        <p:spPr>
          <a:xfrm flipH="1">
            <a:off x="9507544" y="268727"/>
            <a:ext cx="2019565" cy="338554"/>
          </a:xfrm>
          <a:prstGeom prst="rect">
            <a:avLst/>
          </a:prstGeom>
          <a:noFill/>
        </p:spPr>
        <p:txBody>
          <a:bodyPr wrap="square" rtlCol="0">
            <a:spAutoFit/>
          </a:bodyPr>
          <a:lstStyle/>
          <a:p>
            <a:r>
              <a:rPr lang="en-US" altLang="ko-KR" sz="1600" b="1" dirty="0">
                <a:solidFill>
                  <a:schemeClr val="tx1">
                    <a:lumMod val="75000"/>
                    <a:lumOff val="25000"/>
                  </a:schemeClr>
                </a:solidFill>
                <a:cs typeface="Arial" pitchFamily="34" charset="0"/>
              </a:rPr>
              <a:t>HYDROMETALLURGY </a:t>
            </a:r>
            <a:endParaRPr lang="ko-KR" altLang="en-US" sz="1600" b="1" dirty="0">
              <a:solidFill>
                <a:schemeClr val="tx1">
                  <a:lumMod val="75000"/>
                  <a:lumOff val="25000"/>
                </a:schemeClr>
              </a:solidFill>
              <a:cs typeface="Arial" pitchFamily="34" charset="0"/>
            </a:endParaRPr>
          </a:p>
        </p:txBody>
      </p:sp>
      <p:pic>
        <p:nvPicPr>
          <p:cNvPr id="48" name="Picture 2" descr="Pyrometallurgy - Free industry icons">
            <a:extLst>
              <a:ext uri="{FF2B5EF4-FFF2-40B4-BE49-F238E27FC236}">
                <a16:creationId xmlns:a16="http://schemas.microsoft.com/office/drawing/2014/main" id="{7263A502-FF24-CFE3-2775-8E9132B196B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03575" y="397274"/>
            <a:ext cx="1175718" cy="1175718"/>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4" descr="Hydrometallurgy - Free industry icons">
            <a:extLst>
              <a:ext uri="{FF2B5EF4-FFF2-40B4-BE49-F238E27FC236}">
                <a16:creationId xmlns:a16="http://schemas.microsoft.com/office/drawing/2014/main" id="{97252458-CBA9-92F7-BAF4-3B6125D99A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0327" y="321619"/>
            <a:ext cx="1315463" cy="1315463"/>
          </a:xfrm>
          <a:prstGeom prst="rect">
            <a:avLst/>
          </a:prstGeom>
          <a:noFill/>
          <a:extLst>
            <a:ext uri="{909E8E84-426E-40DD-AFC4-6F175D3DCCD1}">
              <a14:hiddenFill xmlns:a14="http://schemas.microsoft.com/office/drawing/2010/main">
                <a:solidFill>
                  <a:srgbClr val="FFFFFF"/>
                </a:solidFill>
              </a14:hiddenFill>
            </a:ext>
          </a:extLst>
        </p:spPr>
      </p:pic>
      <p:sp>
        <p:nvSpPr>
          <p:cNvPr id="55" name="TextBox 54">
            <a:extLst>
              <a:ext uri="{FF2B5EF4-FFF2-40B4-BE49-F238E27FC236}">
                <a16:creationId xmlns:a16="http://schemas.microsoft.com/office/drawing/2014/main" id="{4D294140-381F-EA30-D2E2-B09930EC6166}"/>
              </a:ext>
            </a:extLst>
          </p:cNvPr>
          <p:cNvSpPr txBox="1"/>
          <p:nvPr/>
        </p:nvSpPr>
        <p:spPr>
          <a:xfrm>
            <a:off x="4870058" y="862901"/>
            <a:ext cx="2720307" cy="1477328"/>
          </a:xfrm>
          <a:prstGeom prst="rect">
            <a:avLst/>
          </a:prstGeom>
          <a:noFill/>
        </p:spPr>
        <p:txBody>
          <a:bodyPr wrap="square" rtlCol="0" anchor="ctr">
            <a:spAutoFit/>
          </a:bodyPr>
          <a:lstStyle/>
          <a:p>
            <a:r>
              <a:rPr lang="en-US" sz="1800" dirty="0">
                <a:effectLst/>
                <a:latin typeface="Calibri" panose="020F0502020204030204" pitchFamily="34" charset="0"/>
                <a:ea typeface="Calibri" panose="020F0502020204030204" pitchFamily="34" charset="0"/>
                <a:cs typeface="Times New Roman" panose="02020603050405020304" pitchFamily="18" charset="0"/>
              </a:rPr>
              <a:t>Pyrometallurgy  is heat treatment process applied to the waste products and material is separated at molten state.</a:t>
            </a:r>
            <a:r>
              <a:rPr lang="en-IN" dirty="0">
                <a:effectLst/>
              </a:rPr>
              <a:t> </a:t>
            </a:r>
            <a:endParaRPr lang="en-IN" dirty="0">
              <a:latin typeface="Times New Roman" panose="02020603050405020304" pitchFamily="18" charset="0"/>
            </a:endParaRPr>
          </a:p>
        </p:txBody>
      </p:sp>
      <p:sp>
        <p:nvSpPr>
          <p:cNvPr id="56" name="TextBox 55">
            <a:extLst>
              <a:ext uri="{FF2B5EF4-FFF2-40B4-BE49-F238E27FC236}">
                <a16:creationId xmlns:a16="http://schemas.microsoft.com/office/drawing/2014/main" id="{4E88EA27-8104-D121-D0BE-C77A7E9C78C6}"/>
              </a:ext>
            </a:extLst>
          </p:cNvPr>
          <p:cNvSpPr txBox="1"/>
          <p:nvPr/>
        </p:nvSpPr>
        <p:spPr>
          <a:xfrm>
            <a:off x="9150263" y="759919"/>
            <a:ext cx="2720307" cy="1754326"/>
          </a:xfrm>
          <a:prstGeom prst="rect">
            <a:avLst/>
          </a:prstGeom>
          <a:noFill/>
        </p:spPr>
        <p:txBody>
          <a:bodyPr wrap="square" rtlCol="0" anchor="ctr">
            <a:spAutoFit/>
          </a:bodyPr>
          <a:lstStyle/>
          <a:p>
            <a:r>
              <a:rPr lang="en-US" dirty="0">
                <a:latin typeface="Calibri" panose="020F0502020204030204" pitchFamily="34" charset="0"/>
                <a:ea typeface="Calibri" panose="020F0502020204030204" pitchFamily="34" charset="0"/>
                <a:cs typeface="Times New Roman" panose="02020603050405020304" pitchFamily="18" charset="0"/>
              </a:rPr>
              <a:t>Hyd</a:t>
            </a:r>
            <a:r>
              <a:rPr lang="en-US" sz="1800" dirty="0">
                <a:effectLst/>
                <a:latin typeface="Calibri" panose="020F0502020204030204" pitchFamily="34" charset="0"/>
                <a:ea typeface="Calibri" panose="020F0502020204030204" pitchFamily="34" charset="0"/>
                <a:cs typeface="Times New Roman" panose="02020603050405020304" pitchFamily="18" charset="0"/>
              </a:rPr>
              <a:t>rometallurgy</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is alkalic process where waste is digested, precipitated and chemically treated to separate various components .</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grpSp>
        <p:nvGrpSpPr>
          <p:cNvPr id="64" name="Group 63">
            <a:extLst>
              <a:ext uri="{FF2B5EF4-FFF2-40B4-BE49-F238E27FC236}">
                <a16:creationId xmlns:a16="http://schemas.microsoft.com/office/drawing/2014/main" id="{ABAEF10E-0990-3280-20A4-DD60BE2A0C5B}"/>
              </a:ext>
            </a:extLst>
          </p:cNvPr>
          <p:cNvGrpSpPr/>
          <p:nvPr/>
        </p:nvGrpSpPr>
        <p:grpSpPr>
          <a:xfrm>
            <a:off x="328037" y="2886941"/>
            <a:ext cx="11525041" cy="3320598"/>
            <a:chOff x="590650" y="429375"/>
            <a:chExt cx="11525041" cy="3320598"/>
          </a:xfrm>
        </p:grpSpPr>
        <p:grpSp>
          <p:nvGrpSpPr>
            <p:cNvPr id="23" name="Group 22"/>
            <p:cNvGrpSpPr/>
            <p:nvPr/>
          </p:nvGrpSpPr>
          <p:grpSpPr>
            <a:xfrm>
              <a:off x="3000443" y="429375"/>
              <a:ext cx="3530616" cy="1014566"/>
              <a:chOff x="7621876" y="1033156"/>
              <a:chExt cx="3530616" cy="1014566"/>
            </a:xfrm>
          </p:grpSpPr>
          <p:sp>
            <p:nvSpPr>
              <p:cNvPr id="24" name="Freeform 23"/>
              <p:cNvSpPr>
                <a:spLocks noChangeAspect="1"/>
              </p:cNvSpPr>
              <p:nvPr/>
            </p:nvSpPr>
            <p:spPr bwMode="auto">
              <a:xfrm>
                <a:off x="7621876" y="1033156"/>
                <a:ext cx="2110115" cy="959131"/>
              </a:xfrm>
              <a:custGeom>
                <a:avLst/>
                <a:gdLst>
                  <a:gd name="connsiteX0" fmla="*/ 0 w 1967831"/>
                  <a:gd name="connsiteY0" fmla="*/ 0 h 894457"/>
                  <a:gd name="connsiteX1" fmla="*/ 1967831 w 1967831"/>
                  <a:gd name="connsiteY1" fmla="*/ 0 h 894457"/>
                  <a:gd name="connsiteX2" fmla="*/ 1912924 w 1967831"/>
                  <a:gd name="connsiteY2" fmla="*/ 95108 h 894457"/>
                  <a:gd name="connsiteX3" fmla="*/ 1485632 w 1967831"/>
                  <a:gd name="connsiteY3" fmla="*/ 835240 h 894457"/>
                  <a:gd name="connsiteX4" fmla="*/ 1383655 w 1967831"/>
                  <a:gd name="connsiteY4" fmla="*/ 894457 h 894457"/>
                  <a:gd name="connsiteX5" fmla="*/ 124652 w 1967831"/>
                  <a:gd name="connsiteY5" fmla="*/ 894457 h 894457"/>
                  <a:gd name="connsiteX6" fmla="*/ 0 w 1967831"/>
                  <a:gd name="connsiteY6" fmla="*/ 894457 h 894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67831" h="894457">
                    <a:moveTo>
                      <a:pt x="0" y="0"/>
                    </a:moveTo>
                    <a:lnTo>
                      <a:pt x="1967831" y="0"/>
                    </a:lnTo>
                    <a:lnTo>
                      <a:pt x="1912924" y="95108"/>
                    </a:lnTo>
                    <a:cubicBezTo>
                      <a:pt x="1812871" y="268414"/>
                      <a:pt x="1675164" y="506943"/>
                      <a:pt x="1485632" y="835240"/>
                    </a:cubicBezTo>
                    <a:cubicBezTo>
                      <a:pt x="1464941" y="872251"/>
                      <a:pt x="1426515" y="894457"/>
                      <a:pt x="1383655" y="894457"/>
                    </a:cubicBezTo>
                    <a:cubicBezTo>
                      <a:pt x="1383655" y="894457"/>
                      <a:pt x="1383655" y="894457"/>
                      <a:pt x="124652" y="894457"/>
                    </a:cubicBezTo>
                    <a:lnTo>
                      <a:pt x="0" y="894457"/>
                    </a:lnTo>
                    <a:close/>
                  </a:path>
                </a:pathLst>
              </a:custGeom>
              <a:solidFill>
                <a:schemeClr val="accent2">
                  <a:lumMod val="75000"/>
                </a:schemeClr>
              </a:solidFill>
              <a:ln>
                <a:noFill/>
              </a:ln>
              <a:effectLst>
                <a:innerShdw blurRad="63500" dist="12700" dir="2700000">
                  <a:prstClr val="black">
                    <a:alpha val="40000"/>
                  </a:prstClr>
                </a:innerShdw>
              </a:effectLst>
            </p:spPr>
            <p:txBody>
              <a:bodyPr vert="horz" wrap="square" lIns="91440" tIns="45720" rIns="91440" bIns="45720" numCol="1" anchor="t" anchorCtr="0" compatLnSpc="1">
                <a:prstTxWarp prst="textNoShape">
                  <a:avLst/>
                </a:prstTxWarp>
                <a:noAutofit/>
              </a:bodyPr>
              <a:lstStyle/>
              <a:p>
                <a:endParaRPr lang="en-US"/>
              </a:p>
            </p:txBody>
          </p:sp>
          <p:sp>
            <p:nvSpPr>
              <p:cNvPr id="25" name="TextBox 24"/>
              <p:cNvSpPr txBox="1"/>
              <p:nvPr/>
            </p:nvSpPr>
            <p:spPr>
              <a:xfrm flipH="1">
                <a:off x="9725498" y="1339836"/>
                <a:ext cx="1426994" cy="707886"/>
              </a:xfrm>
              <a:prstGeom prst="rect">
                <a:avLst/>
              </a:prstGeom>
              <a:noFill/>
            </p:spPr>
            <p:txBody>
              <a:bodyPr wrap="none" rtlCol="0">
                <a:spAutoFit/>
              </a:bodyPr>
              <a:lstStyle/>
              <a:p>
                <a:r>
                  <a:rPr lang="en-US" sz="2000" dirty="0">
                    <a:solidFill>
                      <a:schemeClr val="bg1"/>
                    </a:solidFill>
                    <a:latin typeface="Montserrat" panose="00000500000000000000" pitchFamily="50" charset="0"/>
                    <a:ea typeface="Lato" panose="020F0502020204030203" pitchFamily="34" charset="0"/>
                    <a:cs typeface="Lato" panose="020F0502020204030203" pitchFamily="34" charset="0"/>
                  </a:rPr>
                  <a:t>Breaking </a:t>
                </a:r>
              </a:p>
              <a:p>
                <a:r>
                  <a:rPr lang="en-US" sz="2000" dirty="0">
                    <a:solidFill>
                      <a:schemeClr val="bg1"/>
                    </a:solidFill>
                    <a:latin typeface="Montserrat" panose="00000500000000000000" pitchFamily="50" charset="0"/>
                    <a:ea typeface="Lato" panose="020F0502020204030203" pitchFamily="34" charset="0"/>
                    <a:cs typeface="Lato" panose="020F0502020204030203" pitchFamily="34" charset="0"/>
                  </a:rPr>
                  <a:t>Mixing</a:t>
                </a:r>
              </a:p>
            </p:txBody>
          </p:sp>
        </p:grpSp>
        <p:grpSp>
          <p:nvGrpSpPr>
            <p:cNvPr id="26" name="Group 25"/>
            <p:cNvGrpSpPr/>
            <p:nvPr/>
          </p:nvGrpSpPr>
          <p:grpSpPr>
            <a:xfrm>
              <a:off x="3141338" y="544699"/>
              <a:ext cx="4110714" cy="1598564"/>
              <a:chOff x="3772729" y="1566516"/>
              <a:chExt cx="4110714" cy="1598564"/>
            </a:xfrm>
          </p:grpSpPr>
          <p:sp>
            <p:nvSpPr>
              <p:cNvPr id="27" name="Freeform 26"/>
              <p:cNvSpPr>
                <a:spLocks noChangeAspect="1"/>
              </p:cNvSpPr>
              <p:nvPr/>
            </p:nvSpPr>
            <p:spPr bwMode="auto">
              <a:xfrm>
                <a:off x="5773328" y="2205949"/>
                <a:ext cx="2110115" cy="959131"/>
              </a:xfrm>
              <a:custGeom>
                <a:avLst/>
                <a:gdLst>
                  <a:gd name="connsiteX0" fmla="*/ 0 w 1967831"/>
                  <a:gd name="connsiteY0" fmla="*/ 0 h 894457"/>
                  <a:gd name="connsiteX1" fmla="*/ 1967831 w 1967831"/>
                  <a:gd name="connsiteY1" fmla="*/ 0 h 894457"/>
                  <a:gd name="connsiteX2" fmla="*/ 1912924 w 1967831"/>
                  <a:gd name="connsiteY2" fmla="*/ 95108 h 894457"/>
                  <a:gd name="connsiteX3" fmla="*/ 1485632 w 1967831"/>
                  <a:gd name="connsiteY3" fmla="*/ 835240 h 894457"/>
                  <a:gd name="connsiteX4" fmla="*/ 1383655 w 1967831"/>
                  <a:gd name="connsiteY4" fmla="*/ 894457 h 894457"/>
                  <a:gd name="connsiteX5" fmla="*/ 124652 w 1967831"/>
                  <a:gd name="connsiteY5" fmla="*/ 894457 h 894457"/>
                  <a:gd name="connsiteX6" fmla="*/ 0 w 1967831"/>
                  <a:gd name="connsiteY6" fmla="*/ 894457 h 894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67831" h="894457">
                    <a:moveTo>
                      <a:pt x="0" y="0"/>
                    </a:moveTo>
                    <a:lnTo>
                      <a:pt x="1967831" y="0"/>
                    </a:lnTo>
                    <a:lnTo>
                      <a:pt x="1912924" y="95108"/>
                    </a:lnTo>
                    <a:cubicBezTo>
                      <a:pt x="1812871" y="268414"/>
                      <a:pt x="1675164" y="506943"/>
                      <a:pt x="1485632" y="835240"/>
                    </a:cubicBezTo>
                    <a:cubicBezTo>
                      <a:pt x="1464941" y="872251"/>
                      <a:pt x="1426515" y="894457"/>
                      <a:pt x="1383655" y="894457"/>
                    </a:cubicBezTo>
                    <a:cubicBezTo>
                      <a:pt x="1383655" y="894457"/>
                      <a:pt x="1383655" y="894457"/>
                      <a:pt x="124652" y="894457"/>
                    </a:cubicBezTo>
                    <a:lnTo>
                      <a:pt x="0" y="894457"/>
                    </a:lnTo>
                    <a:close/>
                  </a:path>
                </a:pathLst>
              </a:custGeom>
              <a:solidFill>
                <a:schemeClr val="accent2"/>
              </a:solidFill>
              <a:ln>
                <a:noFill/>
              </a:ln>
              <a:effectLst>
                <a:innerShdw blurRad="63500" dist="12700" dir="2700000">
                  <a:prstClr val="black">
                    <a:alpha val="40000"/>
                  </a:prstClr>
                </a:innerShdw>
              </a:effectLst>
            </p:spPr>
            <p:txBody>
              <a:bodyPr vert="horz" wrap="square" lIns="91440" tIns="45720" rIns="91440" bIns="45720" numCol="1" anchor="t" anchorCtr="0" compatLnSpc="1">
                <a:prstTxWarp prst="textNoShape">
                  <a:avLst/>
                </a:prstTxWarp>
                <a:noAutofit/>
              </a:bodyPr>
              <a:lstStyle/>
              <a:p>
                <a:endParaRPr lang="en-US"/>
              </a:p>
            </p:txBody>
          </p:sp>
          <p:sp>
            <p:nvSpPr>
              <p:cNvPr id="28" name="TextBox 27"/>
              <p:cNvSpPr txBox="1"/>
              <p:nvPr/>
            </p:nvSpPr>
            <p:spPr>
              <a:xfrm flipH="1">
                <a:off x="5887156" y="2336539"/>
                <a:ext cx="1550424" cy="707886"/>
              </a:xfrm>
              <a:prstGeom prst="rect">
                <a:avLst/>
              </a:prstGeom>
              <a:noFill/>
            </p:spPr>
            <p:txBody>
              <a:bodyPr wrap="none" rtlCol="0">
                <a:spAutoFit/>
              </a:bodyPr>
              <a:lstStyle/>
              <a:p>
                <a:r>
                  <a:rPr lang="en-US" sz="2000" dirty="0">
                    <a:solidFill>
                      <a:schemeClr val="bg1"/>
                    </a:solidFill>
                    <a:latin typeface="Montserrat" panose="00000500000000000000" pitchFamily="50" charset="0"/>
                    <a:ea typeface="Lato" panose="020F0502020204030203" pitchFamily="34" charset="0"/>
                    <a:cs typeface="Lato" panose="020F0502020204030203" pitchFamily="34" charset="0"/>
                  </a:rPr>
                  <a:t>Thermal </a:t>
                </a:r>
              </a:p>
              <a:p>
                <a:r>
                  <a:rPr lang="en-US" sz="2000" dirty="0">
                    <a:solidFill>
                      <a:schemeClr val="bg1"/>
                    </a:solidFill>
                    <a:latin typeface="Montserrat" panose="00000500000000000000" pitchFamily="50" charset="0"/>
                    <a:ea typeface="Lato" panose="020F0502020204030203" pitchFamily="34" charset="0"/>
                    <a:cs typeface="Lato" panose="020F0502020204030203" pitchFamily="34" charset="0"/>
                  </a:rPr>
                  <a:t>Treatment</a:t>
                </a:r>
              </a:p>
            </p:txBody>
          </p:sp>
          <p:sp>
            <p:nvSpPr>
              <p:cNvPr id="3" name="TextBox 2">
                <a:extLst>
                  <a:ext uri="{FF2B5EF4-FFF2-40B4-BE49-F238E27FC236}">
                    <a16:creationId xmlns:a16="http://schemas.microsoft.com/office/drawing/2014/main" id="{02C6440E-BB14-C755-907B-6B8F821F5A2D}"/>
                  </a:ext>
                </a:extLst>
              </p:cNvPr>
              <p:cNvSpPr txBox="1"/>
              <p:nvPr/>
            </p:nvSpPr>
            <p:spPr>
              <a:xfrm flipH="1">
                <a:off x="3772729" y="1566516"/>
                <a:ext cx="1359668" cy="707886"/>
              </a:xfrm>
              <a:prstGeom prst="rect">
                <a:avLst/>
              </a:prstGeom>
              <a:noFill/>
            </p:spPr>
            <p:txBody>
              <a:bodyPr wrap="none" rtlCol="0">
                <a:spAutoFit/>
              </a:bodyPr>
              <a:lstStyle/>
              <a:p>
                <a:r>
                  <a:rPr lang="en-US" sz="2000" dirty="0">
                    <a:solidFill>
                      <a:schemeClr val="bg1"/>
                    </a:solidFill>
                    <a:latin typeface="Montserrat" panose="00000500000000000000" pitchFamily="50" charset="0"/>
                    <a:ea typeface="Lato" panose="020F0502020204030203" pitchFamily="34" charset="0"/>
                    <a:cs typeface="Lato" panose="020F0502020204030203" pitchFamily="34" charset="0"/>
                  </a:rPr>
                  <a:t>Breaking</a:t>
                </a:r>
              </a:p>
              <a:p>
                <a:r>
                  <a:rPr lang="en-US" sz="2000" dirty="0">
                    <a:solidFill>
                      <a:schemeClr val="bg1"/>
                    </a:solidFill>
                    <a:latin typeface="Montserrat" panose="00000500000000000000" pitchFamily="50" charset="0"/>
                    <a:ea typeface="Lato" panose="020F0502020204030203" pitchFamily="34" charset="0"/>
                    <a:cs typeface="Lato" panose="020F0502020204030203" pitchFamily="34" charset="0"/>
                  </a:rPr>
                  <a:t>Sieving</a:t>
                </a:r>
              </a:p>
            </p:txBody>
          </p:sp>
        </p:grpSp>
        <p:grpSp>
          <p:nvGrpSpPr>
            <p:cNvPr id="29" name="Group 28"/>
            <p:cNvGrpSpPr/>
            <p:nvPr/>
          </p:nvGrpSpPr>
          <p:grpSpPr>
            <a:xfrm>
              <a:off x="9967910" y="1138774"/>
              <a:ext cx="2110116" cy="959131"/>
              <a:chOff x="4904150" y="2091531"/>
              <a:chExt cx="2110116" cy="959131"/>
            </a:xfrm>
          </p:grpSpPr>
          <p:sp>
            <p:nvSpPr>
              <p:cNvPr id="30" name="Freeform 29"/>
              <p:cNvSpPr>
                <a:spLocks noChangeAspect="1"/>
              </p:cNvSpPr>
              <p:nvPr/>
            </p:nvSpPr>
            <p:spPr bwMode="auto">
              <a:xfrm>
                <a:off x="4904150" y="2091531"/>
                <a:ext cx="2110116" cy="959131"/>
              </a:xfrm>
              <a:custGeom>
                <a:avLst/>
                <a:gdLst>
                  <a:gd name="connsiteX0" fmla="*/ 0 w 1967831"/>
                  <a:gd name="connsiteY0" fmla="*/ 0 h 894457"/>
                  <a:gd name="connsiteX1" fmla="*/ 1967831 w 1967831"/>
                  <a:gd name="connsiteY1" fmla="*/ 0 h 894457"/>
                  <a:gd name="connsiteX2" fmla="*/ 1967831 w 1967831"/>
                  <a:gd name="connsiteY2" fmla="*/ 4 h 894457"/>
                  <a:gd name="connsiteX3" fmla="*/ 1912925 w 1967831"/>
                  <a:gd name="connsiteY3" fmla="*/ 95108 h 894457"/>
                  <a:gd name="connsiteX4" fmla="*/ 1485633 w 1967831"/>
                  <a:gd name="connsiteY4" fmla="*/ 835240 h 894457"/>
                  <a:gd name="connsiteX5" fmla="*/ 1383656 w 1967831"/>
                  <a:gd name="connsiteY5" fmla="*/ 894457 h 894457"/>
                  <a:gd name="connsiteX6" fmla="*/ 124653 w 1967831"/>
                  <a:gd name="connsiteY6" fmla="*/ 894457 h 894457"/>
                  <a:gd name="connsiteX7" fmla="*/ 0 w 1967831"/>
                  <a:gd name="connsiteY7" fmla="*/ 894457 h 894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67831" h="894457">
                    <a:moveTo>
                      <a:pt x="0" y="0"/>
                    </a:moveTo>
                    <a:lnTo>
                      <a:pt x="1967831" y="0"/>
                    </a:lnTo>
                    <a:lnTo>
                      <a:pt x="1967831" y="4"/>
                    </a:lnTo>
                    <a:lnTo>
                      <a:pt x="1912925" y="95108"/>
                    </a:lnTo>
                    <a:cubicBezTo>
                      <a:pt x="1812872" y="268414"/>
                      <a:pt x="1675165" y="506943"/>
                      <a:pt x="1485633" y="835240"/>
                    </a:cubicBezTo>
                    <a:cubicBezTo>
                      <a:pt x="1464942" y="872251"/>
                      <a:pt x="1426516" y="894457"/>
                      <a:pt x="1383656" y="894457"/>
                    </a:cubicBezTo>
                    <a:cubicBezTo>
                      <a:pt x="1383656" y="894457"/>
                      <a:pt x="1383656" y="894457"/>
                      <a:pt x="124653" y="894457"/>
                    </a:cubicBezTo>
                    <a:lnTo>
                      <a:pt x="0" y="894457"/>
                    </a:lnTo>
                    <a:close/>
                  </a:path>
                </a:pathLst>
              </a:custGeom>
              <a:solidFill>
                <a:schemeClr val="accent1">
                  <a:lumMod val="75000"/>
                </a:schemeClr>
              </a:solidFill>
              <a:ln>
                <a:noFill/>
              </a:ln>
              <a:effectLst>
                <a:innerShdw blurRad="63500" dist="12700" dir="2700000">
                  <a:prstClr val="black">
                    <a:alpha val="40000"/>
                  </a:prstClr>
                </a:innerShdw>
              </a:effectLst>
            </p:spPr>
            <p:txBody>
              <a:bodyPr vert="horz" wrap="square" lIns="91440" tIns="45720" rIns="91440" bIns="45720" numCol="1" anchor="t" anchorCtr="0" compatLnSpc="1">
                <a:prstTxWarp prst="textNoShape">
                  <a:avLst/>
                </a:prstTxWarp>
                <a:noAutofit/>
              </a:bodyPr>
              <a:lstStyle/>
              <a:p>
                <a:endParaRPr lang="en-US"/>
              </a:p>
            </p:txBody>
          </p:sp>
          <p:sp>
            <p:nvSpPr>
              <p:cNvPr id="31" name="TextBox 30"/>
              <p:cNvSpPr txBox="1"/>
              <p:nvPr/>
            </p:nvSpPr>
            <p:spPr>
              <a:xfrm flipH="1">
                <a:off x="5017979" y="2222121"/>
                <a:ext cx="1351652" cy="707886"/>
              </a:xfrm>
              <a:prstGeom prst="rect">
                <a:avLst/>
              </a:prstGeom>
              <a:noFill/>
            </p:spPr>
            <p:txBody>
              <a:bodyPr wrap="none" rtlCol="0">
                <a:spAutoFit/>
              </a:bodyPr>
              <a:lstStyle/>
              <a:p>
                <a:r>
                  <a:rPr lang="en-US" sz="2000" dirty="0">
                    <a:solidFill>
                      <a:schemeClr val="bg1"/>
                    </a:solidFill>
                    <a:latin typeface="Montserrat" panose="00000500000000000000" pitchFamily="50" charset="0"/>
                    <a:ea typeface="Lato" panose="020F0502020204030203" pitchFamily="34" charset="0"/>
                    <a:cs typeface="Lato" panose="020F0502020204030203" pitchFamily="34" charset="0"/>
                  </a:rPr>
                  <a:t>Roasted </a:t>
                </a:r>
              </a:p>
              <a:p>
                <a:r>
                  <a:rPr lang="en-US" sz="2000" dirty="0">
                    <a:solidFill>
                      <a:schemeClr val="bg1"/>
                    </a:solidFill>
                    <a:latin typeface="Montserrat" panose="00000500000000000000" pitchFamily="50" charset="0"/>
                    <a:ea typeface="Lato" panose="020F0502020204030203" pitchFamily="34" charset="0"/>
                    <a:cs typeface="Lato" panose="020F0502020204030203" pitchFamily="34" charset="0"/>
                  </a:rPr>
                  <a:t>Products</a:t>
                </a:r>
              </a:p>
            </p:txBody>
          </p:sp>
        </p:grpSp>
        <p:grpSp>
          <p:nvGrpSpPr>
            <p:cNvPr id="4" name="Group 3">
              <a:extLst>
                <a:ext uri="{FF2B5EF4-FFF2-40B4-BE49-F238E27FC236}">
                  <a16:creationId xmlns:a16="http://schemas.microsoft.com/office/drawing/2014/main" id="{3402C970-EF0F-49AD-A29C-D17C1D6B0F69}"/>
                </a:ext>
              </a:extLst>
            </p:cNvPr>
            <p:cNvGrpSpPr/>
            <p:nvPr/>
          </p:nvGrpSpPr>
          <p:grpSpPr>
            <a:xfrm>
              <a:off x="10005575" y="2790842"/>
              <a:ext cx="2110116" cy="959131"/>
              <a:chOff x="4941815" y="1921631"/>
              <a:chExt cx="2110116" cy="959131"/>
            </a:xfrm>
          </p:grpSpPr>
          <p:sp>
            <p:nvSpPr>
              <p:cNvPr id="13" name="Freeform 12">
                <a:extLst>
                  <a:ext uri="{FF2B5EF4-FFF2-40B4-BE49-F238E27FC236}">
                    <a16:creationId xmlns:a16="http://schemas.microsoft.com/office/drawing/2014/main" id="{FC89B11F-5965-A4A0-7AF8-202E07BD106A}"/>
                  </a:ext>
                </a:extLst>
              </p:cNvPr>
              <p:cNvSpPr>
                <a:spLocks noChangeAspect="1"/>
              </p:cNvSpPr>
              <p:nvPr/>
            </p:nvSpPr>
            <p:spPr bwMode="auto">
              <a:xfrm>
                <a:off x="4941815" y="1921631"/>
                <a:ext cx="2110116" cy="959131"/>
              </a:xfrm>
              <a:custGeom>
                <a:avLst/>
                <a:gdLst>
                  <a:gd name="connsiteX0" fmla="*/ 0 w 1967831"/>
                  <a:gd name="connsiteY0" fmla="*/ 0 h 894457"/>
                  <a:gd name="connsiteX1" fmla="*/ 1967831 w 1967831"/>
                  <a:gd name="connsiteY1" fmla="*/ 0 h 894457"/>
                  <a:gd name="connsiteX2" fmla="*/ 1967831 w 1967831"/>
                  <a:gd name="connsiteY2" fmla="*/ 4 h 894457"/>
                  <a:gd name="connsiteX3" fmla="*/ 1912925 w 1967831"/>
                  <a:gd name="connsiteY3" fmla="*/ 95108 h 894457"/>
                  <a:gd name="connsiteX4" fmla="*/ 1485633 w 1967831"/>
                  <a:gd name="connsiteY4" fmla="*/ 835240 h 894457"/>
                  <a:gd name="connsiteX5" fmla="*/ 1383656 w 1967831"/>
                  <a:gd name="connsiteY5" fmla="*/ 894457 h 894457"/>
                  <a:gd name="connsiteX6" fmla="*/ 124653 w 1967831"/>
                  <a:gd name="connsiteY6" fmla="*/ 894457 h 894457"/>
                  <a:gd name="connsiteX7" fmla="*/ 0 w 1967831"/>
                  <a:gd name="connsiteY7" fmla="*/ 894457 h 894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67831" h="894457">
                    <a:moveTo>
                      <a:pt x="0" y="0"/>
                    </a:moveTo>
                    <a:lnTo>
                      <a:pt x="1967831" y="0"/>
                    </a:lnTo>
                    <a:lnTo>
                      <a:pt x="1967831" y="4"/>
                    </a:lnTo>
                    <a:lnTo>
                      <a:pt x="1912925" y="95108"/>
                    </a:lnTo>
                    <a:cubicBezTo>
                      <a:pt x="1812872" y="268414"/>
                      <a:pt x="1675165" y="506943"/>
                      <a:pt x="1485633" y="835240"/>
                    </a:cubicBezTo>
                    <a:cubicBezTo>
                      <a:pt x="1464942" y="872251"/>
                      <a:pt x="1426516" y="894457"/>
                      <a:pt x="1383656" y="894457"/>
                    </a:cubicBezTo>
                    <a:cubicBezTo>
                      <a:pt x="1383656" y="894457"/>
                      <a:pt x="1383656" y="894457"/>
                      <a:pt x="124653" y="894457"/>
                    </a:cubicBezTo>
                    <a:lnTo>
                      <a:pt x="0" y="894457"/>
                    </a:lnTo>
                    <a:close/>
                  </a:path>
                </a:pathLst>
              </a:custGeom>
              <a:solidFill>
                <a:schemeClr val="accent1">
                  <a:lumMod val="75000"/>
                </a:schemeClr>
              </a:solidFill>
              <a:ln>
                <a:noFill/>
              </a:ln>
              <a:effectLst>
                <a:innerShdw blurRad="63500" dist="12700" dir="2700000">
                  <a:prstClr val="black">
                    <a:alpha val="40000"/>
                  </a:prstClr>
                </a:innerShdw>
              </a:effectLst>
            </p:spPr>
            <p:txBody>
              <a:bodyPr vert="horz" wrap="square" lIns="91440" tIns="45720" rIns="91440" bIns="45720" numCol="1" anchor="t" anchorCtr="0" compatLnSpc="1">
                <a:prstTxWarp prst="textNoShape">
                  <a:avLst/>
                </a:prstTxWarp>
                <a:noAutofit/>
              </a:bodyPr>
              <a:lstStyle/>
              <a:p>
                <a:endParaRPr lang="en-US"/>
              </a:p>
            </p:txBody>
          </p:sp>
          <p:sp>
            <p:nvSpPr>
              <p:cNvPr id="14" name="TextBox 13">
                <a:extLst>
                  <a:ext uri="{FF2B5EF4-FFF2-40B4-BE49-F238E27FC236}">
                    <a16:creationId xmlns:a16="http://schemas.microsoft.com/office/drawing/2014/main" id="{1E28A2E9-C2C7-B964-4F32-99837DD7DD07}"/>
                  </a:ext>
                </a:extLst>
              </p:cNvPr>
              <p:cNvSpPr txBox="1"/>
              <p:nvPr/>
            </p:nvSpPr>
            <p:spPr>
              <a:xfrm flipH="1">
                <a:off x="5055644" y="2052221"/>
                <a:ext cx="1531188" cy="400110"/>
              </a:xfrm>
              <a:prstGeom prst="rect">
                <a:avLst/>
              </a:prstGeom>
              <a:noFill/>
            </p:spPr>
            <p:txBody>
              <a:bodyPr wrap="none" rtlCol="0">
                <a:spAutoFit/>
              </a:bodyPr>
              <a:lstStyle/>
              <a:p>
                <a:r>
                  <a:rPr lang="en-US" sz="2000" dirty="0">
                    <a:solidFill>
                      <a:schemeClr val="bg1"/>
                    </a:solidFill>
                    <a:latin typeface="Montserrat" panose="00000500000000000000" pitchFamily="50" charset="0"/>
                    <a:ea typeface="Lato" panose="020F0502020204030203" pitchFamily="34" charset="0"/>
                    <a:cs typeface="Lato" panose="020F0502020204030203" pitchFamily="34" charset="0"/>
                  </a:rPr>
                  <a:t>Leaching /</a:t>
                </a:r>
              </a:p>
            </p:txBody>
          </p:sp>
        </p:grpSp>
        <p:grpSp>
          <p:nvGrpSpPr>
            <p:cNvPr id="15" name="Group 14">
              <a:extLst>
                <a:ext uri="{FF2B5EF4-FFF2-40B4-BE49-F238E27FC236}">
                  <a16:creationId xmlns:a16="http://schemas.microsoft.com/office/drawing/2014/main" id="{D63C0CC3-28EF-4AD3-D704-6ACF906E2832}"/>
                </a:ext>
              </a:extLst>
            </p:cNvPr>
            <p:cNvGrpSpPr/>
            <p:nvPr/>
          </p:nvGrpSpPr>
          <p:grpSpPr>
            <a:xfrm>
              <a:off x="590650" y="1184459"/>
              <a:ext cx="10890024" cy="2467728"/>
              <a:chOff x="-999522" y="290142"/>
              <a:chExt cx="10890024" cy="2467728"/>
            </a:xfrm>
          </p:grpSpPr>
          <p:sp>
            <p:nvSpPr>
              <p:cNvPr id="16" name="Freeform 15">
                <a:extLst>
                  <a:ext uri="{FF2B5EF4-FFF2-40B4-BE49-F238E27FC236}">
                    <a16:creationId xmlns:a16="http://schemas.microsoft.com/office/drawing/2014/main" id="{0B323AF1-15BD-C5FF-8A50-9F0F75926163}"/>
                  </a:ext>
                </a:extLst>
              </p:cNvPr>
              <p:cNvSpPr>
                <a:spLocks noChangeAspect="1"/>
              </p:cNvSpPr>
              <p:nvPr/>
            </p:nvSpPr>
            <p:spPr bwMode="auto">
              <a:xfrm>
                <a:off x="-999522" y="290142"/>
                <a:ext cx="2110116" cy="959131"/>
              </a:xfrm>
              <a:custGeom>
                <a:avLst/>
                <a:gdLst>
                  <a:gd name="connsiteX0" fmla="*/ 0 w 1967831"/>
                  <a:gd name="connsiteY0" fmla="*/ 0 h 894457"/>
                  <a:gd name="connsiteX1" fmla="*/ 1967831 w 1967831"/>
                  <a:gd name="connsiteY1" fmla="*/ 0 h 894457"/>
                  <a:gd name="connsiteX2" fmla="*/ 1967831 w 1967831"/>
                  <a:gd name="connsiteY2" fmla="*/ 4 h 894457"/>
                  <a:gd name="connsiteX3" fmla="*/ 1912925 w 1967831"/>
                  <a:gd name="connsiteY3" fmla="*/ 95108 h 894457"/>
                  <a:gd name="connsiteX4" fmla="*/ 1485633 w 1967831"/>
                  <a:gd name="connsiteY4" fmla="*/ 835240 h 894457"/>
                  <a:gd name="connsiteX5" fmla="*/ 1383656 w 1967831"/>
                  <a:gd name="connsiteY5" fmla="*/ 894457 h 894457"/>
                  <a:gd name="connsiteX6" fmla="*/ 124653 w 1967831"/>
                  <a:gd name="connsiteY6" fmla="*/ 894457 h 894457"/>
                  <a:gd name="connsiteX7" fmla="*/ 0 w 1967831"/>
                  <a:gd name="connsiteY7" fmla="*/ 894457 h 894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67831" h="894457">
                    <a:moveTo>
                      <a:pt x="0" y="0"/>
                    </a:moveTo>
                    <a:lnTo>
                      <a:pt x="1967831" y="0"/>
                    </a:lnTo>
                    <a:lnTo>
                      <a:pt x="1967831" y="4"/>
                    </a:lnTo>
                    <a:lnTo>
                      <a:pt x="1912925" y="95108"/>
                    </a:lnTo>
                    <a:cubicBezTo>
                      <a:pt x="1812872" y="268414"/>
                      <a:pt x="1675165" y="506943"/>
                      <a:pt x="1485633" y="835240"/>
                    </a:cubicBezTo>
                    <a:cubicBezTo>
                      <a:pt x="1464942" y="872251"/>
                      <a:pt x="1426516" y="894457"/>
                      <a:pt x="1383656" y="894457"/>
                    </a:cubicBezTo>
                    <a:cubicBezTo>
                      <a:pt x="1383656" y="894457"/>
                      <a:pt x="1383656" y="894457"/>
                      <a:pt x="124653" y="894457"/>
                    </a:cubicBezTo>
                    <a:lnTo>
                      <a:pt x="0" y="894457"/>
                    </a:lnTo>
                    <a:close/>
                  </a:path>
                </a:pathLst>
              </a:custGeom>
              <a:solidFill>
                <a:schemeClr val="accent1">
                  <a:lumMod val="75000"/>
                </a:schemeClr>
              </a:solidFill>
              <a:ln>
                <a:noFill/>
              </a:ln>
              <a:effectLst>
                <a:innerShdw blurRad="63500" dist="12700" dir="2700000">
                  <a:prstClr val="black">
                    <a:alpha val="40000"/>
                  </a:prstClr>
                </a:innerShdw>
              </a:effectLst>
            </p:spPr>
            <p:txBody>
              <a:bodyPr vert="horz" wrap="square" lIns="91440" tIns="45720" rIns="91440" bIns="45720" numCol="1" anchor="t" anchorCtr="0" compatLnSpc="1">
                <a:prstTxWarp prst="textNoShape">
                  <a:avLst/>
                </a:prstTxWarp>
                <a:noAutofit/>
              </a:bodyPr>
              <a:lstStyle/>
              <a:p>
                <a:endParaRPr lang="en-US"/>
              </a:p>
            </p:txBody>
          </p:sp>
          <p:sp>
            <p:nvSpPr>
              <p:cNvPr id="32" name="TextBox 31">
                <a:extLst>
                  <a:ext uri="{FF2B5EF4-FFF2-40B4-BE49-F238E27FC236}">
                    <a16:creationId xmlns:a16="http://schemas.microsoft.com/office/drawing/2014/main" id="{C267D043-9484-53CA-D551-C712059D712F}"/>
                  </a:ext>
                </a:extLst>
              </p:cNvPr>
              <p:cNvSpPr txBox="1"/>
              <p:nvPr/>
            </p:nvSpPr>
            <p:spPr>
              <a:xfrm flipH="1">
                <a:off x="8529232" y="2357760"/>
                <a:ext cx="1361270" cy="400110"/>
              </a:xfrm>
              <a:prstGeom prst="rect">
                <a:avLst/>
              </a:prstGeom>
              <a:noFill/>
            </p:spPr>
            <p:txBody>
              <a:bodyPr wrap="none" rtlCol="0">
                <a:spAutoFit/>
              </a:bodyPr>
              <a:lstStyle/>
              <a:p>
                <a:r>
                  <a:rPr lang="en-US" sz="2000" dirty="0">
                    <a:solidFill>
                      <a:schemeClr val="bg1"/>
                    </a:solidFill>
                    <a:latin typeface="Montserrat" panose="00000500000000000000" pitchFamily="50" charset="0"/>
                    <a:ea typeface="Lato" panose="020F0502020204030203" pitchFamily="34" charset="0"/>
                    <a:cs typeface="Lato" panose="020F0502020204030203" pitchFamily="34" charset="0"/>
                  </a:rPr>
                  <a:t>Smelting</a:t>
                </a:r>
              </a:p>
            </p:txBody>
          </p:sp>
          <p:sp>
            <p:nvSpPr>
              <p:cNvPr id="2" name="TextBox 1">
                <a:extLst>
                  <a:ext uri="{FF2B5EF4-FFF2-40B4-BE49-F238E27FC236}">
                    <a16:creationId xmlns:a16="http://schemas.microsoft.com/office/drawing/2014/main" id="{B130FB01-8377-3F8F-50C1-FBFD1EEB696E}"/>
                  </a:ext>
                </a:extLst>
              </p:cNvPr>
              <p:cNvSpPr txBox="1"/>
              <p:nvPr/>
            </p:nvSpPr>
            <p:spPr>
              <a:xfrm flipH="1">
                <a:off x="-729783" y="545272"/>
                <a:ext cx="1135247" cy="400110"/>
              </a:xfrm>
              <a:prstGeom prst="rect">
                <a:avLst/>
              </a:prstGeom>
              <a:noFill/>
            </p:spPr>
            <p:txBody>
              <a:bodyPr wrap="none" rtlCol="0">
                <a:spAutoFit/>
              </a:bodyPr>
              <a:lstStyle/>
              <a:p>
                <a:r>
                  <a:rPr lang="en-US" sz="2000" dirty="0">
                    <a:solidFill>
                      <a:schemeClr val="bg1"/>
                    </a:solidFill>
                    <a:latin typeface="Montserrat" panose="00000500000000000000" pitchFamily="50" charset="0"/>
                    <a:ea typeface="Lato" panose="020F0502020204030203" pitchFamily="34" charset="0"/>
                    <a:cs typeface="Lato" panose="020F0502020204030203" pitchFamily="34" charset="0"/>
                  </a:rPr>
                  <a:t>Testing</a:t>
                </a:r>
              </a:p>
            </p:txBody>
          </p:sp>
        </p:grpSp>
        <p:sp>
          <p:nvSpPr>
            <p:cNvPr id="40" name="TextBox 39">
              <a:extLst>
                <a:ext uri="{FF2B5EF4-FFF2-40B4-BE49-F238E27FC236}">
                  <a16:creationId xmlns:a16="http://schemas.microsoft.com/office/drawing/2014/main" id="{1240D17B-7B24-B4BC-D78D-859CFEEB463C}"/>
                </a:ext>
              </a:extLst>
            </p:cNvPr>
            <p:cNvSpPr txBox="1"/>
            <p:nvPr/>
          </p:nvSpPr>
          <p:spPr>
            <a:xfrm flipH="1">
              <a:off x="3154432" y="2234153"/>
              <a:ext cx="1170513" cy="707886"/>
            </a:xfrm>
            <a:prstGeom prst="rect">
              <a:avLst/>
            </a:prstGeom>
            <a:noFill/>
          </p:spPr>
          <p:txBody>
            <a:bodyPr wrap="none" rtlCol="0">
              <a:spAutoFit/>
            </a:bodyPr>
            <a:lstStyle/>
            <a:p>
              <a:r>
                <a:rPr lang="en-US" sz="2000" dirty="0">
                  <a:solidFill>
                    <a:schemeClr val="bg1"/>
                  </a:solidFill>
                  <a:latin typeface="Montserrat" panose="00000500000000000000" pitchFamily="50" charset="0"/>
                  <a:ea typeface="Lato" panose="020F0502020204030203" pitchFamily="34" charset="0"/>
                  <a:cs typeface="Lato" panose="020F0502020204030203" pitchFamily="34" charset="0"/>
                </a:rPr>
                <a:t>Alloys &amp;</a:t>
              </a:r>
            </a:p>
            <a:p>
              <a:r>
                <a:rPr lang="en-US" sz="2000" dirty="0">
                  <a:solidFill>
                    <a:schemeClr val="bg1"/>
                  </a:solidFill>
                  <a:latin typeface="Montserrat" panose="00000500000000000000" pitchFamily="50" charset="0"/>
                  <a:ea typeface="Lato" panose="020F0502020204030203" pitchFamily="34" charset="0"/>
                  <a:cs typeface="Lato" panose="020F0502020204030203" pitchFamily="34" charset="0"/>
                </a:rPr>
                <a:t>Oxides</a:t>
              </a:r>
            </a:p>
          </p:txBody>
        </p:sp>
        <p:sp>
          <p:nvSpPr>
            <p:cNvPr id="60" name="Freeform 105">
              <a:extLst>
                <a:ext uri="{FF2B5EF4-FFF2-40B4-BE49-F238E27FC236}">
                  <a16:creationId xmlns:a16="http://schemas.microsoft.com/office/drawing/2014/main" id="{25290F65-58C6-24F4-8E8A-B6EDD917B1D3}"/>
                </a:ext>
              </a:extLst>
            </p:cNvPr>
            <p:cNvSpPr>
              <a:spLocks noEditPoints="1"/>
            </p:cNvSpPr>
            <p:nvPr/>
          </p:nvSpPr>
          <p:spPr bwMode="auto">
            <a:xfrm>
              <a:off x="2979985" y="1447386"/>
              <a:ext cx="584078" cy="541340"/>
            </a:xfrm>
            <a:custGeom>
              <a:avLst/>
              <a:gdLst>
                <a:gd name="T0" fmla="*/ 88 w 104"/>
                <a:gd name="T1" fmla="*/ 78 h 96"/>
                <a:gd name="T2" fmla="*/ 70 w 104"/>
                <a:gd name="T3" fmla="*/ 96 h 96"/>
                <a:gd name="T4" fmla="*/ 18 w 104"/>
                <a:gd name="T5" fmla="*/ 96 h 96"/>
                <a:gd name="T6" fmla="*/ 0 w 104"/>
                <a:gd name="T7" fmla="*/ 78 h 96"/>
                <a:gd name="T8" fmla="*/ 0 w 104"/>
                <a:gd name="T9" fmla="*/ 26 h 96"/>
                <a:gd name="T10" fmla="*/ 18 w 104"/>
                <a:gd name="T11" fmla="*/ 8 h 96"/>
                <a:gd name="T12" fmla="*/ 34 w 104"/>
                <a:gd name="T13" fmla="*/ 8 h 96"/>
                <a:gd name="T14" fmla="*/ 36 w 104"/>
                <a:gd name="T15" fmla="*/ 10 h 96"/>
                <a:gd name="T16" fmla="*/ 34 w 104"/>
                <a:gd name="T17" fmla="*/ 12 h 96"/>
                <a:gd name="T18" fmla="*/ 26 w 104"/>
                <a:gd name="T19" fmla="*/ 16 h 96"/>
                <a:gd name="T20" fmla="*/ 25 w 104"/>
                <a:gd name="T21" fmla="*/ 16 h 96"/>
                <a:gd name="T22" fmla="*/ 18 w 104"/>
                <a:gd name="T23" fmla="*/ 16 h 96"/>
                <a:gd name="T24" fmla="*/ 8 w 104"/>
                <a:gd name="T25" fmla="*/ 26 h 96"/>
                <a:gd name="T26" fmla="*/ 8 w 104"/>
                <a:gd name="T27" fmla="*/ 78 h 96"/>
                <a:gd name="T28" fmla="*/ 18 w 104"/>
                <a:gd name="T29" fmla="*/ 88 h 96"/>
                <a:gd name="T30" fmla="*/ 70 w 104"/>
                <a:gd name="T31" fmla="*/ 88 h 96"/>
                <a:gd name="T32" fmla="*/ 80 w 104"/>
                <a:gd name="T33" fmla="*/ 78 h 96"/>
                <a:gd name="T34" fmla="*/ 80 w 104"/>
                <a:gd name="T35" fmla="*/ 65 h 96"/>
                <a:gd name="T36" fmla="*/ 81 w 104"/>
                <a:gd name="T37" fmla="*/ 63 h 96"/>
                <a:gd name="T38" fmla="*/ 84 w 104"/>
                <a:gd name="T39" fmla="*/ 61 h 96"/>
                <a:gd name="T40" fmla="*/ 86 w 104"/>
                <a:gd name="T41" fmla="*/ 60 h 96"/>
                <a:gd name="T42" fmla="*/ 88 w 104"/>
                <a:gd name="T43" fmla="*/ 62 h 96"/>
                <a:gd name="T44" fmla="*/ 88 w 104"/>
                <a:gd name="T45" fmla="*/ 78 h 96"/>
                <a:gd name="T46" fmla="*/ 79 w 104"/>
                <a:gd name="T47" fmla="*/ 55 h 96"/>
                <a:gd name="T48" fmla="*/ 76 w 104"/>
                <a:gd name="T49" fmla="*/ 56 h 96"/>
                <a:gd name="T50" fmla="*/ 74 w 104"/>
                <a:gd name="T51" fmla="*/ 56 h 96"/>
                <a:gd name="T52" fmla="*/ 72 w 104"/>
                <a:gd name="T53" fmla="*/ 52 h 96"/>
                <a:gd name="T54" fmla="*/ 72 w 104"/>
                <a:gd name="T55" fmla="*/ 40 h 96"/>
                <a:gd name="T56" fmla="*/ 62 w 104"/>
                <a:gd name="T57" fmla="*/ 40 h 96"/>
                <a:gd name="T58" fmla="*/ 34 w 104"/>
                <a:gd name="T59" fmla="*/ 48 h 96"/>
                <a:gd name="T60" fmla="*/ 30 w 104"/>
                <a:gd name="T61" fmla="*/ 78 h 96"/>
                <a:gd name="T62" fmla="*/ 29 w 104"/>
                <a:gd name="T63" fmla="*/ 80 h 96"/>
                <a:gd name="T64" fmla="*/ 28 w 104"/>
                <a:gd name="T65" fmla="*/ 80 h 96"/>
                <a:gd name="T66" fmla="*/ 26 w 104"/>
                <a:gd name="T67" fmla="*/ 79 h 96"/>
                <a:gd name="T68" fmla="*/ 16 w 104"/>
                <a:gd name="T69" fmla="*/ 52 h 96"/>
                <a:gd name="T70" fmla="*/ 62 w 104"/>
                <a:gd name="T71" fmla="*/ 16 h 96"/>
                <a:gd name="T72" fmla="*/ 72 w 104"/>
                <a:gd name="T73" fmla="*/ 16 h 96"/>
                <a:gd name="T74" fmla="*/ 72 w 104"/>
                <a:gd name="T75" fmla="*/ 4 h 96"/>
                <a:gd name="T76" fmla="*/ 74 w 104"/>
                <a:gd name="T77" fmla="*/ 0 h 96"/>
                <a:gd name="T78" fmla="*/ 76 w 104"/>
                <a:gd name="T79" fmla="*/ 0 h 96"/>
                <a:gd name="T80" fmla="*/ 79 w 104"/>
                <a:gd name="T81" fmla="*/ 1 h 96"/>
                <a:gd name="T82" fmla="*/ 102 w 104"/>
                <a:gd name="T83" fmla="*/ 25 h 96"/>
                <a:gd name="T84" fmla="*/ 102 w 104"/>
                <a:gd name="T85" fmla="*/ 31 h 96"/>
                <a:gd name="T86" fmla="*/ 79 w 104"/>
                <a:gd name="T87" fmla="*/ 5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04" h="96">
                  <a:moveTo>
                    <a:pt x="88" y="78"/>
                  </a:moveTo>
                  <a:cubicBezTo>
                    <a:pt x="88" y="88"/>
                    <a:pt x="80" y="96"/>
                    <a:pt x="70" y="96"/>
                  </a:cubicBezTo>
                  <a:cubicBezTo>
                    <a:pt x="18" y="96"/>
                    <a:pt x="18" y="96"/>
                    <a:pt x="18" y="96"/>
                  </a:cubicBezTo>
                  <a:cubicBezTo>
                    <a:pt x="8" y="96"/>
                    <a:pt x="0" y="88"/>
                    <a:pt x="0" y="78"/>
                  </a:cubicBezTo>
                  <a:cubicBezTo>
                    <a:pt x="0" y="26"/>
                    <a:pt x="0" y="26"/>
                    <a:pt x="0" y="26"/>
                  </a:cubicBezTo>
                  <a:cubicBezTo>
                    <a:pt x="0" y="16"/>
                    <a:pt x="8" y="8"/>
                    <a:pt x="18" y="8"/>
                  </a:cubicBezTo>
                  <a:cubicBezTo>
                    <a:pt x="34" y="8"/>
                    <a:pt x="34" y="8"/>
                    <a:pt x="34" y="8"/>
                  </a:cubicBezTo>
                  <a:cubicBezTo>
                    <a:pt x="35" y="8"/>
                    <a:pt x="36" y="9"/>
                    <a:pt x="36" y="10"/>
                  </a:cubicBezTo>
                  <a:cubicBezTo>
                    <a:pt x="36" y="11"/>
                    <a:pt x="35" y="12"/>
                    <a:pt x="34" y="12"/>
                  </a:cubicBezTo>
                  <a:cubicBezTo>
                    <a:pt x="31" y="13"/>
                    <a:pt x="28" y="14"/>
                    <a:pt x="26" y="16"/>
                  </a:cubicBezTo>
                  <a:cubicBezTo>
                    <a:pt x="25" y="16"/>
                    <a:pt x="25" y="16"/>
                    <a:pt x="25" y="16"/>
                  </a:cubicBezTo>
                  <a:cubicBezTo>
                    <a:pt x="18" y="16"/>
                    <a:pt x="18" y="16"/>
                    <a:pt x="18" y="16"/>
                  </a:cubicBezTo>
                  <a:cubicBezTo>
                    <a:pt x="12" y="16"/>
                    <a:pt x="8" y="21"/>
                    <a:pt x="8" y="26"/>
                  </a:cubicBezTo>
                  <a:cubicBezTo>
                    <a:pt x="8" y="78"/>
                    <a:pt x="8" y="78"/>
                    <a:pt x="8" y="78"/>
                  </a:cubicBezTo>
                  <a:cubicBezTo>
                    <a:pt x="8" y="84"/>
                    <a:pt x="12" y="88"/>
                    <a:pt x="18" y="88"/>
                  </a:cubicBezTo>
                  <a:cubicBezTo>
                    <a:pt x="70" y="88"/>
                    <a:pt x="70" y="88"/>
                    <a:pt x="70" y="88"/>
                  </a:cubicBezTo>
                  <a:cubicBezTo>
                    <a:pt x="75" y="88"/>
                    <a:pt x="80" y="84"/>
                    <a:pt x="80" y="78"/>
                  </a:cubicBezTo>
                  <a:cubicBezTo>
                    <a:pt x="80" y="65"/>
                    <a:pt x="80" y="65"/>
                    <a:pt x="80" y="65"/>
                  </a:cubicBezTo>
                  <a:cubicBezTo>
                    <a:pt x="80" y="64"/>
                    <a:pt x="80" y="63"/>
                    <a:pt x="81" y="63"/>
                  </a:cubicBezTo>
                  <a:cubicBezTo>
                    <a:pt x="82" y="62"/>
                    <a:pt x="83" y="62"/>
                    <a:pt x="84" y="61"/>
                  </a:cubicBezTo>
                  <a:cubicBezTo>
                    <a:pt x="85" y="60"/>
                    <a:pt x="86" y="60"/>
                    <a:pt x="86" y="60"/>
                  </a:cubicBezTo>
                  <a:cubicBezTo>
                    <a:pt x="87" y="60"/>
                    <a:pt x="88" y="61"/>
                    <a:pt x="88" y="62"/>
                  </a:cubicBezTo>
                  <a:lnTo>
                    <a:pt x="88" y="78"/>
                  </a:lnTo>
                  <a:close/>
                  <a:moveTo>
                    <a:pt x="79" y="55"/>
                  </a:moveTo>
                  <a:cubicBezTo>
                    <a:pt x="78" y="56"/>
                    <a:pt x="77" y="56"/>
                    <a:pt x="76" y="56"/>
                  </a:cubicBezTo>
                  <a:cubicBezTo>
                    <a:pt x="75" y="56"/>
                    <a:pt x="75" y="56"/>
                    <a:pt x="74" y="56"/>
                  </a:cubicBezTo>
                  <a:cubicBezTo>
                    <a:pt x="73" y="55"/>
                    <a:pt x="72" y="54"/>
                    <a:pt x="72" y="52"/>
                  </a:cubicBezTo>
                  <a:cubicBezTo>
                    <a:pt x="72" y="40"/>
                    <a:pt x="72" y="40"/>
                    <a:pt x="72" y="40"/>
                  </a:cubicBezTo>
                  <a:cubicBezTo>
                    <a:pt x="62" y="40"/>
                    <a:pt x="62" y="40"/>
                    <a:pt x="62" y="40"/>
                  </a:cubicBezTo>
                  <a:cubicBezTo>
                    <a:pt x="48" y="40"/>
                    <a:pt x="39" y="43"/>
                    <a:pt x="34" y="48"/>
                  </a:cubicBezTo>
                  <a:cubicBezTo>
                    <a:pt x="29" y="54"/>
                    <a:pt x="28" y="63"/>
                    <a:pt x="30" y="78"/>
                  </a:cubicBezTo>
                  <a:cubicBezTo>
                    <a:pt x="30" y="79"/>
                    <a:pt x="29" y="80"/>
                    <a:pt x="29" y="80"/>
                  </a:cubicBezTo>
                  <a:cubicBezTo>
                    <a:pt x="28" y="80"/>
                    <a:pt x="28" y="80"/>
                    <a:pt x="28" y="80"/>
                  </a:cubicBezTo>
                  <a:cubicBezTo>
                    <a:pt x="27" y="80"/>
                    <a:pt x="27" y="80"/>
                    <a:pt x="26" y="79"/>
                  </a:cubicBezTo>
                  <a:cubicBezTo>
                    <a:pt x="26" y="79"/>
                    <a:pt x="16" y="65"/>
                    <a:pt x="16" y="52"/>
                  </a:cubicBezTo>
                  <a:cubicBezTo>
                    <a:pt x="16" y="35"/>
                    <a:pt x="21" y="16"/>
                    <a:pt x="62" y="16"/>
                  </a:cubicBezTo>
                  <a:cubicBezTo>
                    <a:pt x="72" y="16"/>
                    <a:pt x="72" y="16"/>
                    <a:pt x="72" y="16"/>
                  </a:cubicBezTo>
                  <a:cubicBezTo>
                    <a:pt x="72" y="4"/>
                    <a:pt x="72" y="4"/>
                    <a:pt x="72" y="4"/>
                  </a:cubicBezTo>
                  <a:cubicBezTo>
                    <a:pt x="72" y="2"/>
                    <a:pt x="73" y="1"/>
                    <a:pt x="74" y="0"/>
                  </a:cubicBezTo>
                  <a:cubicBezTo>
                    <a:pt x="75" y="0"/>
                    <a:pt x="75" y="0"/>
                    <a:pt x="76" y="0"/>
                  </a:cubicBezTo>
                  <a:cubicBezTo>
                    <a:pt x="77" y="0"/>
                    <a:pt x="78" y="1"/>
                    <a:pt x="79" y="1"/>
                  </a:cubicBezTo>
                  <a:cubicBezTo>
                    <a:pt x="102" y="25"/>
                    <a:pt x="102" y="25"/>
                    <a:pt x="102" y="25"/>
                  </a:cubicBezTo>
                  <a:cubicBezTo>
                    <a:pt x="104" y="27"/>
                    <a:pt x="104" y="29"/>
                    <a:pt x="102" y="31"/>
                  </a:cubicBezTo>
                  <a:lnTo>
                    <a:pt x="79" y="55"/>
                  </a:lnTo>
                  <a:close/>
                </a:path>
              </a:pathLst>
            </a:custGeom>
            <a:solidFill>
              <a:srgbClr val="00B0F0"/>
            </a:solidFill>
            <a:ln>
              <a:noFill/>
            </a:ln>
          </p:spPr>
          <p:txBody>
            <a:bodyPr vert="horz" wrap="square" lIns="91440" tIns="45720" rIns="91440" bIns="45720" numCol="1" anchor="t" anchorCtr="0" compatLnSpc="1">
              <a:prstTxWarp prst="textNoShape">
                <a:avLst/>
              </a:prstTxWarp>
            </a:bodyPr>
            <a:lstStyle/>
            <a:p>
              <a:endParaRPr lang="en-US"/>
            </a:p>
          </p:txBody>
        </p:sp>
        <p:sp>
          <p:nvSpPr>
            <p:cNvPr id="61" name="Freeform 105">
              <a:extLst>
                <a:ext uri="{FF2B5EF4-FFF2-40B4-BE49-F238E27FC236}">
                  <a16:creationId xmlns:a16="http://schemas.microsoft.com/office/drawing/2014/main" id="{336A5666-AAE6-F53F-66C3-E5F2255AFBF6}"/>
                </a:ext>
              </a:extLst>
            </p:cNvPr>
            <p:cNvSpPr>
              <a:spLocks noEditPoints="1"/>
            </p:cNvSpPr>
            <p:nvPr/>
          </p:nvSpPr>
          <p:spPr bwMode="auto">
            <a:xfrm rot="10800000">
              <a:off x="8845852" y="2961564"/>
              <a:ext cx="584078" cy="541340"/>
            </a:xfrm>
            <a:custGeom>
              <a:avLst/>
              <a:gdLst>
                <a:gd name="T0" fmla="*/ 88 w 104"/>
                <a:gd name="T1" fmla="*/ 78 h 96"/>
                <a:gd name="T2" fmla="*/ 70 w 104"/>
                <a:gd name="T3" fmla="*/ 96 h 96"/>
                <a:gd name="T4" fmla="*/ 18 w 104"/>
                <a:gd name="T5" fmla="*/ 96 h 96"/>
                <a:gd name="T6" fmla="*/ 0 w 104"/>
                <a:gd name="T7" fmla="*/ 78 h 96"/>
                <a:gd name="T8" fmla="*/ 0 w 104"/>
                <a:gd name="T9" fmla="*/ 26 h 96"/>
                <a:gd name="T10" fmla="*/ 18 w 104"/>
                <a:gd name="T11" fmla="*/ 8 h 96"/>
                <a:gd name="T12" fmla="*/ 34 w 104"/>
                <a:gd name="T13" fmla="*/ 8 h 96"/>
                <a:gd name="T14" fmla="*/ 36 w 104"/>
                <a:gd name="T15" fmla="*/ 10 h 96"/>
                <a:gd name="T16" fmla="*/ 34 w 104"/>
                <a:gd name="T17" fmla="*/ 12 h 96"/>
                <a:gd name="T18" fmla="*/ 26 w 104"/>
                <a:gd name="T19" fmla="*/ 16 h 96"/>
                <a:gd name="T20" fmla="*/ 25 w 104"/>
                <a:gd name="T21" fmla="*/ 16 h 96"/>
                <a:gd name="T22" fmla="*/ 18 w 104"/>
                <a:gd name="T23" fmla="*/ 16 h 96"/>
                <a:gd name="T24" fmla="*/ 8 w 104"/>
                <a:gd name="T25" fmla="*/ 26 h 96"/>
                <a:gd name="T26" fmla="*/ 8 w 104"/>
                <a:gd name="T27" fmla="*/ 78 h 96"/>
                <a:gd name="T28" fmla="*/ 18 w 104"/>
                <a:gd name="T29" fmla="*/ 88 h 96"/>
                <a:gd name="T30" fmla="*/ 70 w 104"/>
                <a:gd name="T31" fmla="*/ 88 h 96"/>
                <a:gd name="T32" fmla="*/ 80 w 104"/>
                <a:gd name="T33" fmla="*/ 78 h 96"/>
                <a:gd name="T34" fmla="*/ 80 w 104"/>
                <a:gd name="T35" fmla="*/ 65 h 96"/>
                <a:gd name="T36" fmla="*/ 81 w 104"/>
                <a:gd name="T37" fmla="*/ 63 h 96"/>
                <a:gd name="T38" fmla="*/ 84 w 104"/>
                <a:gd name="T39" fmla="*/ 61 h 96"/>
                <a:gd name="T40" fmla="*/ 86 w 104"/>
                <a:gd name="T41" fmla="*/ 60 h 96"/>
                <a:gd name="T42" fmla="*/ 88 w 104"/>
                <a:gd name="T43" fmla="*/ 62 h 96"/>
                <a:gd name="T44" fmla="*/ 88 w 104"/>
                <a:gd name="T45" fmla="*/ 78 h 96"/>
                <a:gd name="T46" fmla="*/ 79 w 104"/>
                <a:gd name="T47" fmla="*/ 55 h 96"/>
                <a:gd name="T48" fmla="*/ 76 w 104"/>
                <a:gd name="T49" fmla="*/ 56 h 96"/>
                <a:gd name="T50" fmla="*/ 74 w 104"/>
                <a:gd name="T51" fmla="*/ 56 h 96"/>
                <a:gd name="T52" fmla="*/ 72 w 104"/>
                <a:gd name="T53" fmla="*/ 52 h 96"/>
                <a:gd name="T54" fmla="*/ 72 w 104"/>
                <a:gd name="T55" fmla="*/ 40 h 96"/>
                <a:gd name="T56" fmla="*/ 62 w 104"/>
                <a:gd name="T57" fmla="*/ 40 h 96"/>
                <a:gd name="T58" fmla="*/ 34 w 104"/>
                <a:gd name="T59" fmla="*/ 48 h 96"/>
                <a:gd name="T60" fmla="*/ 30 w 104"/>
                <a:gd name="T61" fmla="*/ 78 h 96"/>
                <a:gd name="T62" fmla="*/ 29 w 104"/>
                <a:gd name="T63" fmla="*/ 80 h 96"/>
                <a:gd name="T64" fmla="*/ 28 w 104"/>
                <a:gd name="T65" fmla="*/ 80 h 96"/>
                <a:gd name="T66" fmla="*/ 26 w 104"/>
                <a:gd name="T67" fmla="*/ 79 h 96"/>
                <a:gd name="T68" fmla="*/ 16 w 104"/>
                <a:gd name="T69" fmla="*/ 52 h 96"/>
                <a:gd name="T70" fmla="*/ 62 w 104"/>
                <a:gd name="T71" fmla="*/ 16 h 96"/>
                <a:gd name="T72" fmla="*/ 72 w 104"/>
                <a:gd name="T73" fmla="*/ 16 h 96"/>
                <a:gd name="T74" fmla="*/ 72 w 104"/>
                <a:gd name="T75" fmla="*/ 4 h 96"/>
                <a:gd name="T76" fmla="*/ 74 w 104"/>
                <a:gd name="T77" fmla="*/ 0 h 96"/>
                <a:gd name="T78" fmla="*/ 76 w 104"/>
                <a:gd name="T79" fmla="*/ 0 h 96"/>
                <a:gd name="T80" fmla="*/ 79 w 104"/>
                <a:gd name="T81" fmla="*/ 1 h 96"/>
                <a:gd name="T82" fmla="*/ 102 w 104"/>
                <a:gd name="T83" fmla="*/ 25 h 96"/>
                <a:gd name="T84" fmla="*/ 102 w 104"/>
                <a:gd name="T85" fmla="*/ 31 h 96"/>
                <a:gd name="T86" fmla="*/ 79 w 104"/>
                <a:gd name="T87" fmla="*/ 5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04" h="96">
                  <a:moveTo>
                    <a:pt x="88" y="78"/>
                  </a:moveTo>
                  <a:cubicBezTo>
                    <a:pt x="88" y="88"/>
                    <a:pt x="80" y="96"/>
                    <a:pt x="70" y="96"/>
                  </a:cubicBezTo>
                  <a:cubicBezTo>
                    <a:pt x="18" y="96"/>
                    <a:pt x="18" y="96"/>
                    <a:pt x="18" y="96"/>
                  </a:cubicBezTo>
                  <a:cubicBezTo>
                    <a:pt x="8" y="96"/>
                    <a:pt x="0" y="88"/>
                    <a:pt x="0" y="78"/>
                  </a:cubicBezTo>
                  <a:cubicBezTo>
                    <a:pt x="0" y="26"/>
                    <a:pt x="0" y="26"/>
                    <a:pt x="0" y="26"/>
                  </a:cubicBezTo>
                  <a:cubicBezTo>
                    <a:pt x="0" y="16"/>
                    <a:pt x="8" y="8"/>
                    <a:pt x="18" y="8"/>
                  </a:cubicBezTo>
                  <a:cubicBezTo>
                    <a:pt x="34" y="8"/>
                    <a:pt x="34" y="8"/>
                    <a:pt x="34" y="8"/>
                  </a:cubicBezTo>
                  <a:cubicBezTo>
                    <a:pt x="35" y="8"/>
                    <a:pt x="36" y="9"/>
                    <a:pt x="36" y="10"/>
                  </a:cubicBezTo>
                  <a:cubicBezTo>
                    <a:pt x="36" y="11"/>
                    <a:pt x="35" y="12"/>
                    <a:pt x="34" y="12"/>
                  </a:cubicBezTo>
                  <a:cubicBezTo>
                    <a:pt x="31" y="13"/>
                    <a:pt x="28" y="14"/>
                    <a:pt x="26" y="16"/>
                  </a:cubicBezTo>
                  <a:cubicBezTo>
                    <a:pt x="25" y="16"/>
                    <a:pt x="25" y="16"/>
                    <a:pt x="25" y="16"/>
                  </a:cubicBezTo>
                  <a:cubicBezTo>
                    <a:pt x="18" y="16"/>
                    <a:pt x="18" y="16"/>
                    <a:pt x="18" y="16"/>
                  </a:cubicBezTo>
                  <a:cubicBezTo>
                    <a:pt x="12" y="16"/>
                    <a:pt x="8" y="21"/>
                    <a:pt x="8" y="26"/>
                  </a:cubicBezTo>
                  <a:cubicBezTo>
                    <a:pt x="8" y="78"/>
                    <a:pt x="8" y="78"/>
                    <a:pt x="8" y="78"/>
                  </a:cubicBezTo>
                  <a:cubicBezTo>
                    <a:pt x="8" y="84"/>
                    <a:pt x="12" y="88"/>
                    <a:pt x="18" y="88"/>
                  </a:cubicBezTo>
                  <a:cubicBezTo>
                    <a:pt x="70" y="88"/>
                    <a:pt x="70" y="88"/>
                    <a:pt x="70" y="88"/>
                  </a:cubicBezTo>
                  <a:cubicBezTo>
                    <a:pt x="75" y="88"/>
                    <a:pt x="80" y="84"/>
                    <a:pt x="80" y="78"/>
                  </a:cubicBezTo>
                  <a:cubicBezTo>
                    <a:pt x="80" y="65"/>
                    <a:pt x="80" y="65"/>
                    <a:pt x="80" y="65"/>
                  </a:cubicBezTo>
                  <a:cubicBezTo>
                    <a:pt x="80" y="64"/>
                    <a:pt x="80" y="63"/>
                    <a:pt x="81" y="63"/>
                  </a:cubicBezTo>
                  <a:cubicBezTo>
                    <a:pt x="82" y="62"/>
                    <a:pt x="83" y="62"/>
                    <a:pt x="84" y="61"/>
                  </a:cubicBezTo>
                  <a:cubicBezTo>
                    <a:pt x="85" y="60"/>
                    <a:pt x="86" y="60"/>
                    <a:pt x="86" y="60"/>
                  </a:cubicBezTo>
                  <a:cubicBezTo>
                    <a:pt x="87" y="60"/>
                    <a:pt x="88" y="61"/>
                    <a:pt x="88" y="62"/>
                  </a:cubicBezTo>
                  <a:lnTo>
                    <a:pt x="88" y="78"/>
                  </a:lnTo>
                  <a:close/>
                  <a:moveTo>
                    <a:pt x="79" y="55"/>
                  </a:moveTo>
                  <a:cubicBezTo>
                    <a:pt x="78" y="56"/>
                    <a:pt x="77" y="56"/>
                    <a:pt x="76" y="56"/>
                  </a:cubicBezTo>
                  <a:cubicBezTo>
                    <a:pt x="75" y="56"/>
                    <a:pt x="75" y="56"/>
                    <a:pt x="74" y="56"/>
                  </a:cubicBezTo>
                  <a:cubicBezTo>
                    <a:pt x="73" y="55"/>
                    <a:pt x="72" y="54"/>
                    <a:pt x="72" y="52"/>
                  </a:cubicBezTo>
                  <a:cubicBezTo>
                    <a:pt x="72" y="40"/>
                    <a:pt x="72" y="40"/>
                    <a:pt x="72" y="40"/>
                  </a:cubicBezTo>
                  <a:cubicBezTo>
                    <a:pt x="62" y="40"/>
                    <a:pt x="62" y="40"/>
                    <a:pt x="62" y="40"/>
                  </a:cubicBezTo>
                  <a:cubicBezTo>
                    <a:pt x="48" y="40"/>
                    <a:pt x="39" y="43"/>
                    <a:pt x="34" y="48"/>
                  </a:cubicBezTo>
                  <a:cubicBezTo>
                    <a:pt x="29" y="54"/>
                    <a:pt x="28" y="63"/>
                    <a:pt x="30" y="78"/>
                  </a:cubicBezTo>
                  <a:cubicBezTo>
                    <a:pt x="30" y="79"/>
                    <a:pt x="29" y="80"/>
                    <a:pt x="29" y="80"/>
                  </a:cubicBezTo>
                  <a:cubicBezTo>
                    <a:pt x="28" y="80"/>
                    <a:pt x="28" y="80"/>
                    <a:pt x="28" y="80"/>
                  </a:cubicBezTo>
                  <a:cubicBezTo>
                    <a:pt x="27" y="80"/>
                    <a:pt x="27" y="80"/>
                    <a:pt x="26" y="79"/>
                  </a:cubicBezTo>
                  <a:cubicBezTo>
                    <a:pt x="26" y="79"/>
                    <a:pt x="16" y="65"/>
                    <a:pt x="16" y="52"/>
                  </a:cubicBezTo>
                  <a:cubicBezTo>
                    <a:pt x="16" y="35"/>
                    <a:pt x="21" y="16"/>
                    <a:pt x="62" y="16"/>
                  </a:cubicBezTo>
                  <a:cubicBezTo>
                    <a:pt x="72" y="16"/>
                    <a:pt x="72" y="16"/>
                    <a:pt x="72" y="16"/>
                  </a:cubicBezTo>
                  <a:cubicBezTo>
                    <a:pt x="72" y="4"/>
                    <a:pt x="72" y="4"/>
                    <a:pt x="72" y="4"/>
                  </a:cubicBezTo>
                  <a:cubicBezTo>
                    <a:pt x="72" y="2"/>
                    <a:pt x="73" y="1"/>
                    <a:pt x="74" y="0"/>
                  </a:cubicBezTo>
                  <a:cubicBezTo>
                    <a:pt x="75" y="0"/>
                    <a:pt x="75" y="0"/>
                    <a:pt x="76" y="0"/>
                  </a:cubicBezTo>
                  <a:cubicBezTo>
                    <a:pt x="77" y="0"/>
                    <a:pt x="78" y="1"/>
                    <a:pt x="79" y="1"/>
                  </a:cubicBezTo>
                  <a:cubicBezTo>
                    <a:pt x="102" y="25"/>
                    <a:pt x="102" y="25"/>
                    <a:pt x="102" y="25"/>
                  </a:cubicBezTo>
                  <a:cubicBezTo>
                    <a:pt x="104" y="27"/>
                    <a:pt x="104" y="29"/>
                    <a:pt x="102" y="31"/>
                  </a:cubicBezTo>
                  <a:lnTo>
                    <a:pt x="79" y="55"/>
                  </a:lnTo>
                  <a:close/>
                </a:path>
              </a:pathLst>
            </a:custGeom>
            <a:solidFill>
              <a:srgbClr val="00B0F0"/>
            </a:solidFill>
            <a:ln>
              <a:noFill/>
            </a:ln>
          </p:spPr>
          <p:txBody>
            <a:bodyPr vert="horz" wrap="square" lIns="91440" tIns="45720" rIns="91440" bIns="45720" numCol="1" anchor="t" anchorCtr="0" compatLnSpc="1">
              <a:prstTxWarp prst="textNoShape">
                <a:avLst/>
              </a:prstTxWarp>
            </a:bodyPr>
            <a:lstStyle/>
            <a:p>
              <a:endParaRPr lang="en-US"/>
            </a:p>
          </p:txBody>
        </p:sp>
        <p:sp>
          <p:nvSpPr>
            <p:cNvPr id="63" name="Freeform 105">
              <a:extLst>
                <a:ext uri="{FF2B5EF4-FFF2-40B4-BE49-F238E27FC236}">
                  <a16:creationId xmlns:a16="http://schemas.microsoft.com/office/drawing/2014/main" id="{DD43F7B0-9AD3-6200-740C-5070808FE8A3}"/>
                </a:ext>
              </a:extLst>
            </p:cNvPr>
            <p:cNvSpPr>
              <a:spLocks noEditPoints="1"/>
            </p:cNvSpPr>
            <p:nvPr/>
          </p:nvSpPr>
          <p:spPr bwMode="auto">
            <a:xfrm rot="10800000">
              <a:off x="5283358" y="3036367"/>
              <a:ext cx="584078" cy="541340"/>
            </a:xfrm>
            <a:custGeom>
              <a:avLst/>
              <a:gdLst>
                <a:gd name="T0" fmla="*/ 88 w 104"/>
                <a:gd name="T1" fmla="*/ 78 h 96"/>
                <a:gd name="T2" fmla="*/ 70 w 104"/>
                <a:gd name="T3" fmla="*/ 96 h 96"/>
                <a:gd name="T4" fmla="*/ 18 w 104"/>
                <a:gd name="T5" fmla="*/ 96 h 96"/>
                <a:gd name="T6" fmla="*/ 0 w 104"/>
                <a:gd name="T7" fmla="*/ 78 h 96"/>
                <a:gd name="T8" fmla="*/ 0 w 104"/>
                <a:gd name="T9" fmla="*/ 26 h 96"/>
                <a:gd name="T10" fmla="*/ 18 w 104"/>
                <a:gd name="T11" fmla="*/ 8 h 96"/>
                <a:gd name="T12" fmla="*/ 34 w 104"/>
                <a:gd name="T13" fmla="*/ 8 h 96"/>
                <a:gd name="T14" fmla="*/ 36 w 104"/>
                <a:gd name="T15" fmla="*/ 10 h 96"/>
                <a:gd name="T16" fmla="*/ 34 w 104"/>
                <a:gd name="T17" fmla="*/ 12 h 96"/>
                <a:gd name="T18" fmla="*/ 26 w 104"/>
                <a:gd name="T19" fmla="*/ 16 h 96"/>
                <a:gd name="T20" fmla="*/ 25 w 104"/>
                <a:gd name="T21" fmla="*/ 16 h 96"/>
                <a:gd name="T22" fmla="*/ 18 w 104"/>
                <a:gd name="T23" fmla="*/ 16 h 96"/>
                <a:gd name="T24" fmla="*/ 8 w 104"/>
                <a:gd name="T25" fmla="*/ 26 h 96"/>
                <a:gd name="T26" fmla="*/ 8 w 104"/>
                <a:gd name="T27" fmla="*/ 78 h 96"/>
                <a:gd name="T28" fmla="*/ 18 w 104"/>
                <a:gd name="T29" fmla="*/ 88 h 96"/>
                <a:gd name="T30" fmla="*/ 70 w 104"/>
                <a:gd name="T31" fmla="*/ 88 h 96"/>
                <a:gd name="T32" fmla="*/ 80 w 104"/>
                <a:gd name="T33" fmla="*/ 78 h 96"/>
                <a:gd name="T34" fmla="*/ 80 w 104"/>
                <a:gd name="T35" fmla="*/ 65 h 96"/>
                <a:gd name="T36" fmla="*/ 81 w 104"/>
                <a:gd name="T37" fmla="*/ 63 h 96"/>
                <a:gd name="T38" fmla="*/ 84 w 104"/>
                <a:gd name="T39" fmla="*/ 61 h 96"/>
                <a:gd name="T40" fmla="*/ 86 w 104"/>
                <a:gd name="T41" fmla="*/ 60 h 96"/>
                <a:gd name="T42" fmla="*/ 88 w 104"/>
                <a:gd name="T43" fmla="*/ 62 h 96"/>
                <a:gd name="T44" fmla="*/ 88 w 104"/>
                <a:gd name="T45" fmla="*/ 78 h 96"/>
                <a:gd name="T46" fmla="*/ 79 w 104"/>
                <a:gd name="T47" fmla="*/ 55 h 96"/>
                <a:gd name="T48" fmla="*/ 76 w 104"/>
                <a:gd name="T49" fmla="*/ 56 h 96"/>
                <a:gd name="T50" fmla="*/ 74 w 104"/>
                <a:gd name="T51" fmla="*/ 56 h 96"/>
                <a:gd name="T52" fmla="*/ 72 w 104"/>
                <a:gd name="T53" fmla="*/ 52 h 96"/>
                <a:gd name="T54" fmla="*/ 72 w 104"/>
                <a:gd name="T55" fmla="*/ 40 h 96"/>
                <a:gd name="T56" fmla="*/ 62 w 104"/>
                <a:gd name="T57" fmla="*/ 40 h 96"/>
                <a:gd name="T58" fmla="*/ 34 w 104"/>
                <a:gd name="T59" fmla="*/ 48 h 96"/>
                <a:gd name="T60" fmla="*/ 30 w 104"/>
                <a:gd name="T61" fmla="*/ 78 h 96"/>
                <a:gd name="T62" fmla="*/ 29 w 104"/>
                <a:gd name="T63" fmla="*/ 80 h 96"/>
                <a:gd name="T64" fmla="*/ 28 w 104"/>
                <a:gd name="T65" fmla="*/ 80 h 96"/>
                <a:gd name="T66" fmla="*/ 26 w 104"/>
                <a:gd name="T67" fmla="*/ 79 h 96"/>
                <a:gd name="T68" fmla="*/ 16 w 104"/>
                <a:gd name="T69" fmla="*/ 52 h 96"/>
                <a:gd name="T70" fmla="*/ 62 w 104"/>
                <a:gd name="T71" fmla="*/ 16 h 96"/>
                <a:gd name="T72" fmla="*/ 72 w 104"/>
                <a:gd name="T73" fmla="*/ 16 h 96"/>
                <a:gd name="T74" fmla="*/ 72 w 104"/>
                <a:gd name="T75" fmla="*/ 4 h 96"/>
                <a:gd name="T76" fmla="*/ 74 w 104"/>
                <a:gd name="T77" fmla="*/ 0 h 96"/>
                <a:gd name="T78" fmla="*/ 76 w 104"/>
                <a:gd name="T79" fmla="*/ 0 h 96"/>
                <a:gd name="T80" fmla="*/ 79 w 104"/>
                <a:gd name="T81" fmla="*/ 1 h 96"/>
                <a:gd name="T82" fmla="*/ 102 w 104"/>
                <a:gd name="T83" fmla="*/ 25 h 96"/>
                <a:gd name="T84" fmla="*/ 102 w 104"/>
                <a:gd name="T85" fmla="*/ 31 h 96"/>
                <a:gd name="T86" fmla="*/ 79 w 104"/>
                <a:gd name="T87" fmla="*/ 5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04" h="96">
                  <a:moveTo>
                    <a:pt x="88" y="78"/>
                  </a:moveTo>
                  <a:cubicBezTo>
                    <a:pt x="88" y="88"/>
                    <a:pt x="80" y="96"/>
                    <a:pt x="70" y="96"/>
                  </a:cubicBezTo>
                  <a:cubicBezTo>
                    <a:pt x="18" y="96"/>
                    <a:pt x="18" y="96"/>
                    <a:pt x="18" y="96"/>
                  </a:cubicBezTo>
                  <a:cubicBezTo>
                    <a:pt x="8" y="96"/>
                    <a:pt x="0" y="88"/>
                    <a:pt x="0" y="78"/>
                  </a:cubicBezTo>
                  <a:cubicBezTo>
                    <a:pt x="0" y="26"/>
                    <a:pt x="0" y="26"/>
                    <a:pt x="0" y="26"/>
                  </a:cubicBezTo>
                  <a:cubicBezTo>
                    <a:pt x="0" y="16"/>
                    <a:pt x="8" y="8"/>
                    <a:pt x="18" y="8"/>
                  </a:cubicBezTo>
                  <a:cubicBezTo>
                    <a:pt x="34" y="8"/>
                    <a:pt x="34" y="8"/>
                    <a:pt x="34" y="8"/>
                  </a:cubicBezTo>
                  <a:cubicBezTo>
                    <a:pt x="35" y="8"/>
                    <a:pt x="36" y="9"/>
                    <a:pt x="36" y="10"/>
                  </a:cubicBezTo>
                  <a:cubicBezTo>
                    <a:pt x="36" y="11"/>
                    <a:pt x="35" y="12"/>
                    <a:pt x="34" y="12"/>
                  </a:cubicBezTo>
                  <a:cubicBezTo>
                    <a:pt x="31" y="13"/>
                    <a:pt x="28" y="14"/>
                    <a:pt x="26" y="16"/>
                  </a:cubicBezTo>
                  <a:cubicBezTo>
                    <a:pt x="25" y="16"/>
                    <a:pt x="25" y="16"/>
                    <a:pt x="25" y="16"/>
                  </a:cubicBezTo>
                  <a:cubicBezTo>
                    <a:pt x="18" y="16"/>
                    <a:pt x="18" y="16"/>
                    <a:pt x="18" y="16"/>
                  </a:cubicBezTo>
                  <a:cubicBezTo>
                    <a:pt x="12" y="16"/>
                    <a:pt x="8" y="21"/>
                    <a:pt x="8" y="26"/>
                  </a:cubicBezTo>
                  <a:cubicBezTo>
                    <a:pt x="8" y="78"/>
                    <a:pt x="8" y="78"/>
                    <a:pt x="8" y="78"/>
                  </a:cubicBezTo>
                  <a:cubicBezTo>
                    <a:pt x="8" y="84"/>
                    <a:pt x="12" y="88"/>
                    <a:pt x="18" y="88"/>
                  </a:cubicBezTo>
                  <a:cubicBezTo>
                    <a:pt x="70" y="88"/>
                    <a:pt x="70" y="88"/>
                    <a:pt x="70" y="88"/>
                  </a:cubicBezTo>
                  <a:cubicBezTo>
                    <a:pt x="75" y="88"/>
                    <a:pt x="80" y="84"/>
                    <a:pt x="80" y="78"/>
                  </a:cubicBezTo>
                  <a:cubicBezTo>
                    <a:pt x="80" y="65"/>
                    <a:pt x="80" y="65"/>
                    <a:pt x="80" y="65"/>
                  </a:cubicBezTo>
                  <a:cubicBezTo>
                    <a:pt x="80" y="64"/>
                    <a:pt x="80" y="63"/>
                    <a:pt x="81" y="63"/>
                  </a:cubicBezTo>
                  <a:cubicBezTo>
                    <a:pt x="82" y="62"/>
                    <a:pt x="83" y="62"/>
                    <a:pt x="84" y="61"/>
                  </a:cubicBezTo>
                  <a:cubicBezTo>
                    <a:pt x="85" y="60"/>
                    <a:pt x="86" y="60"/>
                    <a:pt x="86" y="60"/>
                  </a:cubicBezTo>
                  <a:cubicBezTo>
                    <a:pt x="87" y="60"/>
                    <a:pt x="88" y="61"/>
                    <a:pt x="88" y="62"/>
                  </a:cubicBezTo>
                  <a:lnTo>
                    <a:pt x="88" y="78"/>
                  </a:lnTo>
                  <a:close/>
                  <a:moveTo>
                    <a:pt x="79" y="55"/>
                  </a:moveTo>
                  <a:cubicBezTo>
                    <a:pt x="78" y="56"/>
                    <a:pt x="77" y="56"/>
                    <a:pt x="76" y="56"/>
                  </a:cubicBezTo>
                  <a:cubicBezTo>
                    <a:pt x="75" y="56"/>
                    <a:pt x="75" y="56"/>
                    <a:pt x="74" y="56"/>
                  </a:cubicBezTo>
                  <a:cubicBezTo>
                    <a:pt x="73" y="55"/>
                    <a:pt x="72" y="54"/>
                    <a:pt x="72" y="52"/>
                  </a:cubicBezTo>
                  <a:cubicBezTo>
                    <a:pt x="72" y="40"/>
                    <a:pt x="72" y="40"/>
                    <a:pt x="72" y="40"/>
                  </a:cubicBezTo>
                  <a:cubicBezTo>
                    <a:pt x="62" y="40"/>
                    <a:pt x="62" y="40"/>
                    <a:pt x="62" y="40"/>
                  </a:cubicBezTo>
                  <a:cubicBezTo>
                    <a:pt x="48" y="40"/>
                    <a:pt x="39" y="43"/>
                    <a:pt x="34" y="48"/>
                  </a:cubicBezTo>
                  <a:cubicBezTo>
                    <a:pt x="29" y="54"/>
                    <a:pt x="28" y="63"/>
                    <a:pt x="30" y="78"/>
                  </a:cubicBezTo>
                  <a:cubicBezTo>
                    <a:pt x="30" y="79"/>
                    <a:pt x="29" y="80"/>
                    <a:pt x="29" y="80"/>
                  </a:cubicBezTo>
                  <a:cubicBezTo>
                    <a:pt x="28" y="80"/>
                    <a:pt x="28" y="80"/>
                    <a:pt x="28" y="80"/>
                  </a:cubicBezTo>
                  <a:cubicBezTo>
                    <a:pt x="27" y="80"/>
                    <a:pt x="27" y="80"/>
                    <a:pt x="26" y="79"/>
                  </a:cubicBezTo>
                  <a:cubicBezTo>
                    <a:pt x="26" y="79"/>
                    <a:pt x="16" y="65"/>
                    <a:pt x="16" y="52"/>
                  </a:cubicBezTo>
                  <a:cubicBezTo>
                    <a:pt x="16" y="35"/>
                    <a:pt x="21" y="16"/>
                    <a:pt x="62" y="16"/>
                  </a:cubicBezTo>
                  <a:cubicBezTo>
                    <a:pt x="72" y="16"/>
                    <a:pt x="72" y="16"/>
                    <a:pt x="72" y="16"/>
                  </a:cubicBezTo>
                  <a:cubicBezTo>
                    <a:pt x="72" y="4"/>
                    <a:pt x="72" y="4"/>
                    <a:pt x="72" y="4"/>
                  </a:cubicBezTo>
                  <a:cubicBezTo>
                    <a:pt x="72" y="2"/>
                    <a:pt x="73" y="1"/>
                    <a:pt x="74" y="0"/>
                  </a:cubicBezTo>
                  <a:cubicBezTo>
                    <a:pt x="75" y="0"/>
                    <a:pt x="75" y="0"/>
                    <a:pt x="76" y="0"/>
                  </a:cubicBezTo>
                  <a:cubicBezTo>
                    <a:pt x="77" y="0"/>
                    <a:pt x="78" y="1"/>
                    <a:pt x="79" y="1"/>
                  </a:cubicBezTo>
                  <a:cubicBezTo>
                    <a:pt x="102" y="25"/>
                    <a:pt x="102" y="25"/>
                    <a:pt x="102" y="25"/>
                  </a:cubicBezTo>
                  <a:cubicBezTo>
                    <a:pt x="104" y="27"/>
                    <a:pt x="104" y="29"/>
                    <a:pt x="102" y="31"/>
                  </a:cubicBezTo>
                  <a:lnTo>
                    <a:pt x="79" y="55"/>
                  </a:lnTo>
                  <a:close/>
                </a:path>
              </a:pathLst>
            </a:custGeom>
            <a:solidFill>
              <a:srgbClr val="00B0F0"/>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5" name="Freeform 105">
            <a:extLst>
              <a:ext uri="{FF2B5EF4-FFF2-40B4-BE49-F238E27FC236}">
                <a16:creationId xmlns:a16="http://schemas.microsoft.com/office/drawing/2014/main" id="{2C50AB07-1790-B4E6-C6C7-FDFF27E2A438}"/>
              </a:ext>
            </a:extLst>
          </p:cNvPr>
          <p:cNvSpPr>
            <a:spLocks noEditPoints="1"/>
          </p:cNvSpPr>
          <p:nvPr/>
        </p:nvSpPr>
        <p:spPr bwMode="auto">
          <a:xfrm rot="5400000">
            <a:off x="4967471" y="2926389"/>
            <a:ext cx="584078" cy="541340"/>
          </a:xfrm>
          <a:custGeom>
            <a:avLst/>
            <a:gdLst>
              <a:gd name="T0" fmla="*/ 88 w 104"/>
              <a:gd name="T1" fmla="*/ 78 h 96"/>
              <a:gd name="T2" fmla="*/ 70 w 104"/>
              <a:gd name="T3" fmla="*/ 96 h 96"/>
              <a:gd name="T4" fmla="*/ 18 w 104"/>
              <a:gd name="T5" fmla="*/ 96 h 96"/>
              <a:gd name="T6" fmla="*/ 0 w 104"/>
              <a:gd name="T7" fmla="*/ 78 h 96"/>
              <a:gd name="T8" fmla="*/ 0 w 104"/>
              <a:gd name="T9" fmla="*/ 26 h 96"/>
              <a:gd name="T10" fmla="*/ 18 w 104"/>
              <a:gd name="T11" fmla="*/ 8 h 96"/>
              <a:gd name="T12" fmla="*/ 34 w 104"/>
              <a:gd name="T13" fmla="*/ 8 h 96"/>
              <a:gd name="T14" fmla="*/ 36 w 104"/>
              <a:gd name="T15" fmla="*/ 10 h 96"/>
              <a:gd name="T16" fmla="*/ 34 w 104"/>
              <a:gd name="T17" fmla="*/ 12 h 96"/>
              <a:gd name="T18" fmla="*/ 26 w 104"/>
              <a:gd name="T19" fmla="*/ 16 h 96"/>
              <a:gd name="T20" fmla="*/ 25 w 104"/>
              <a:gd name="T21" fmla="*/ 16 h 96"/>
              <a:gd name="T22" fmla="*/ 18 w 104"/>
              <a:gd name="T23" fmla="*/ 16 h 96"/>
              <a:gd name="T24" fmla="*/ 8 w 104"/>
              <a:gd name="T25" fmla="*/ 26 h 96"/>
              <a:gd name="T26" fmla="*/ 8 w 104"/>
              <a:gd name="T27" fmla="*/ 78 h 96"/>
              <a:gd name="T28" fmla="*/ 18 w 104"/>
              <a:gd name="T29" fmla="*/ 88 h 96"/>
              <a:gd name="T30" fmla="*/ 70 w 104"/>
              <a:gd name="T31" fmla="*/ 88 h 96"/>
              <a:gd name="T32" fmla="*/ 80 w 104"/>
              <a:gd name="T33" fmla="*/ 78 h 96"/>
              <a:gd name="T34" fmla="*/ 80 w 104"/>
              <a:gd name="T35" fmla="*/ 65 h 96"/>
              <a:gd name="T36" fmla="*/ 81 w 104"/>
              <a:gd name="T37" fmla="*/ 63 h 96"/>
              <a:gd name="T38" fmla="*/ 84 w 104"/>
              <a:gd name="T39" fmla="*/ 61 h 96"/>
              <a:gd name="T40" fmla="*/ 86 w 104"/>
              <a:gd name="T41" fmla="*/ 60 h 96"/>
              <a:gd name="T42" fmla="*/ 88 w 104"/>
              <a:gd name="T43" fmla="*/ 62 h 96"/>
              <a:gd name="T44" fmla="*/ 88 w 104"/>
              <a:gd name="T45" fmla="*/ 78 h 96"/>
              <a:gd name="T46" fmla="*/ 79 w 104"/>
              <a:gd name="T47" fmla="*/ 55 h 96"/>
              <a:gd name="T48" fmla="*/ 76 w 104"/>
              <a:gd name="T49" fmla="*/ 56 h 96"/>
              <a:gd name="T50" fmla="*/ 74 w 104"/>
              <a:gd name="T51" fmla="*/ 56 h 96"/>
              <a:gd name="T52" fmla="*/ 72 w 104"/>
              <a:gd name="T53" fmla="*/ 52 h 96"/>
              <a:gd name="T54" fmla="*/ 72 w 104"/>
              <a:gd name="T55" fmla="*/ 40 h 96"/>
              <a:gd name="T56" fmla="*/ 62 w 104"/>
              <a:gd name="T57" fmla="*/ 40 h 96"/>
              <a:gd name="T58" fmla="*/ 34 w 104"/>
              <a:gd name="T59" fmla="*/ 48 h 96"/>
              <a:gd name="T60" fmla="*/ 30 w 104"/>
              <a:gd name="T61" fmla="*/ 78 h 96"/>
              <a:gd name="T62" fmla="*/ 29 w 104"/>
              <a:gd name="T63" fmla="*/ 80 h 96"/>
              <a:gd name="T64" fmla="*/ 28 w 104"/>
              <a:gd name="T65" fmla="*/ 80 h 96"/>
              <a:gd name="T66" fmla="*/ 26 w 104"/>
              <a:gd name="T67" fmla="*/ 79 h 96"/>
              <a:gd name="T68" fmla="*/ 16 w 104"/>
              <a:gd name="T69" fmla="*/ 52 h 96"/>
              <a:gd name="T70" fmla="*/ 62 w 104"/>
              <a:gd name="T71" fmla="*/ 16 h 96"/>
              <a:gd name="T72" fmla="*/ 72 w 104"/>
              <a:gd name="T73" fmla="*/ 16 h 96"/>
              <a:gd name="T74" fmla="*/ 72 w 104"/>
              <a:gd name="T75" fmla="*/ 4 h 96"/>
              <a:gd name="T76" fmla="*/ 74 w 104"/>
              <a:gd name="T77" fmla="*/ 0 h 96"/>
              <a:gd name="T78" fmla="*/ 76 w 104"/>
              <a:gd name="T79" fmla="*/ 0 h 96"/>
              <a:gd name="T80" fmla="*/ 79 w 104"/>
              <a:gd name="T81" fmla="*/ 1 h 96"/>
              <a:gd name="T82" fmla="*/ 102 w 104"/>
              <a:gd name="T83" fmla="*/ 25 h 96"/>
              <a:gd name="T84" fmla="*/ 102 w 104"/>
              <a:gd name="T85" fmla="*/ 31 h 96"/>
              <a:gd name="T86" fmla="*/ 79 w 104"/>
              <a:gd name="T87" fmla="*/ 5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04" h="96">
                <a:moveTo>
                  <a:pt x="88" y="78"/>
                </a:moveTo>
                <a:cubicBezTo>
                  <a:pt x="88" y="88"/>
                  <a:pt x="80" y="96"/>
                  <a:pt x="70" y="96"/>
                </a:cubicBezTo>
                <a:cubicBezTo>
                  <a:pt x="18" y="96"/>
                  <a:pt x="18" y="96"/>
                  <a:pt x="18" y="96"/>
                </a:cubicBezTo>
                <a:cubicBezTo>
                  <a:pt x="8" y="96"/>
                  <a:pt x="0" y="88"/>
                  <a:pt x="0" y="78"/>
                </a:cubicBezTo>
                <a:cubicBezTo>
                  <a:pt x="0" y="26"/>
                  <a:pt x="0" y="26"/>
                  <a:pt x="0" y="26"/>
                </a:cubicBezTo>
                <a:cubicBezTo>
                  <a:pt x="0" y="16"/>
                  <a:pt x="8" y="8"/>
                  <a:pt x="18" y="8"/>
                </a:cubicBezTo>
                <a:cubicBezTo>
                  <a:pt x="34" y="8"/>
                  <a:pt x="34" y="8"/>
                  <a:pt x="34" y="8"/>
                </a:cubicBezTo>
                <a:cubicBezTo>
                  <a:pt x="35" y="8"/>
                  <a:pt x="36" y="9"/>
                  <a:pt x="36" y="10"/>
                </a:cubicBezTo>
                <a:cubicBezTo>
                  <a:pt x="36" y="11"/>
                  <a:pt x="35" y="12"/>
                  <a:pt x="34" y="12"/>
                </a:cubicBezTo>
                <a:cubicBezTo>
                  <a:pt x="31" y="13"/>
                  <a:pt x="28" y="14"/>
                  <a:pt x="26" y="16"/>
                </a:cubicBezTo>
                <a:cubicBezTo>
                  <a:pt x="25" y="16"/>
                  <a:pt x="25" y="16"/>
                  <a:pt x="25" y="16"/>
                </a:cubicBezTo>
                <a:cubicBezTo>
                  <a:pt x="18" y="16"/>
                  <a:pt x="18" y="16"/>
                  <a:pt x="18" y="16"/>
                </a:cubicBezTo>
                <a:cubicBezTo>
                  <a:pt x="12" y="16"/>
                  <a:pt x="8" y="21"/>
                  <a:pt x="8" y="26"/>
                </a:cubicBezTo>
                <a:cubicBezTo>
                  <a:pt x="8" y="78"/>
                  <a:pt x="8" y="78"/>
                  <a:pt x="8" y="78"/>
                </a:cubicBezTo>
                <a:cubicBezTo>
                  <a:pt x="8" y="84"/>
                  <a:pt x="12" y="88"/>
                  <a:pt x="18" y="88"/>
                </a:cubicBezTo>
                <a:cubicBezTo>
                  <a:pt x="70" y="88"/>
                  <a:pt x="70" y="88"/>
                  <a:pt x="70" y="88"/>
                </a:cubicBezTo>
                <a:cubicBezTo>
                  <a:pt x="75" y="88"/>
                  <a:pt x="80" y="84"/>
                  <a:pt x="80" y="78"/>
                </a:cubicBezTo>
                <a:cubicBezTo>
                  <a:pt x="80" y="65"/>
                  <a:pt x="80" y="65"/>
                  <a:pt x="80" y="65"/>
                </a:cubicBezTo>
                <a:cubicBezTo>
                  <a:pt x="80" y="64"/>
                  <a:pt x="80" y="63"/>
                  <a:pt x="81" y="63"/>
                </a:cubicBezTo>
                <a:cubicBezTo>
                  <a:pt x="82" y="62"/>
                  <a:pt x="83" y="62"/>
                  <a:pt x="84" y="61"/>
                </a:cubicBezTo>
                <a:cubicBezTo>
                  <a:pt x="85" y="60"/>
                  <a:pt x="86" y="60"/>
                  <a:pt x="86" y="60"/>
                </a:cubicBezTo>
                <a:cubicBezTo>
                  <a:pt x="87" y="60"/>
                  <a:pt x="88" y="61"/>
                  <a:pt x="88" y="62"/>
                </a:cubicBezTo>
                <a:lnTo>
                  <a:pt x="88" y="78"/>
                </a:lnTo>
                <a:close/>
                <a:moveTo>
                  <a:pt x="79" y="55"/>
                </a:moveTo>
                <a:cubicBezTo>
                  <a:pt x="78" y="56"/>
                  <a:pt x="77" y="56"/>
                  <a:pt x="76" y="56"/>
                </a:cubicBezTo>
                <a:cubicBezTo>
                  <a:pt x="75" y="56"/>
                  <a:pt x="75" y="56"/>
                  <a:pt x="74" y="56"/>
                </a:cubicBezTo>
                <a:cubicBezTo>
                  <a:pt x="73" y="55"/>
                  <a:pt x="72" y="54"/>
                  <a:pt x="72" y="52"/>
                </a:cubicBezTo>
                <a:cubicBezTo>
                  <a:pt x="72" y="40"/>
                  <a:pt x="72" y="40"/>
                  <a:pt x="72" y="40"/>
                </a:cubicBezTo>
                <a:cubicBezTo>
                  <a:pt x="62" y="40"/>
                  <a:pt x="62" y="40"/>
                  <a:pt x="62" y="40"/>
                </a:cubicBezTo>
                <a:cubicBezTo>
                  <a:pt x="48" y="40"/>
                  <a:pt x="39" y="43"/>
                  <a:pt x="34" y="48"/>
                </a:cubicBezTo>
                <a:cubicBezTo>
                  <a:pt x="29" y="54"/>
                  <a:pt x="28" y="63"/>
                  <a:pt x="30" y="78"/>
                </a:cubicBezTo>
                <a:cubicBezTo>
                  <a:pt x="30" y="79"/>
                  <a:pt x="29" y="80"/>
                  <a:pt x="29" y="80"/>
                </a:cubicBezTo>
                <a:cubicBezTo>
                  <a:pt x="28" y="80"/>
                  <a:pt x="28" y="80"/>
                  <a:pt x="28" y="80"/>
                </a:cubicBezTo>
                <a:cubicBezTo>
                  <a:pt x="27" y="80"/>
                  <a:pt x="27" y="80"/>
                  <a:pt x="26" y="79"/>
                </a:cubicBezTo>
                <a:cubicBezTo>
                  <a:pt x="26" y="79"/>
                  <a:pt x="16" y="65"/>
                  <a:pt x="16" y="52"/>
                </a:cubicBezTo>
                <a:cubicBezTo>
                  <a:pt x="16" y="35"/>
                  <a:pt x="21" y="16"/>
                  <a:pt x="62" y="16"/>
                </a:cubicBezTo>
                <a:cubicBezTo>
                  <a:pt x="72" y="16"/>
                  <a:pt x="72" y="16"/>
                  <a:pt x="72" y="16"/>
                </a:cubicBezTo>
                <a:cubicBezTo>
                  <a:pt x="72" y="4"/>
                  <a:pt x="72" y="4"/>
                  <a:pt x="72" y="4"/>
                </a:cubicBezTo>
                <a:cubicBezTo>
                  <a:pt x="72" y="2"/>
                  <a:pt x="73" y="1"/>
                  <a:pt x="74" y="0"/>
                </a:cubicBezTo>
                <a:cubicBezTo>
                  <a:pt x="75" y="0"/>
                  <a:pt x="75" y="0"/>
                  <a:pt x="76" y="0"/>
                </a:cubicBezTo>
                <a:cubicBezTo>
                  <a:pt x="77" y="0"/>
                  <a:pt x="78" y="1"/>
                  <a:pt x="79" y="1"/>
                </a:cubicBezTo>
                <a:cubicBezTo>
                  <a:pt x="102" y="25"/>
                  <a:pt x="102" y="25"/>
                  <a:pt x="102" y="25"/>
                </a:cubicBezTo>
                <a:cubicBezTo>
                  <a:pt x="104" y="27"/>
                  <a:pt x="104" y="29"/>
                  <a:pt x="102" y="31"/>
                </a:cubicBezTo>
                <a:lnTo>
                  <a:pt x="79" y="55"/>
                </a:lnTo>
                <a:close/>
              </a:path>
            </a:pathLst>
          </a:custGeom>
          <a:solidFill>
            <a:srgbClr val="00B0F0"/>
          </a:solidFill>
          <a:ln>
            <a:noFill/>
          </a:ln>
        </p:spPr>
        <p:txBody>
          <a:bodyPr vert="horz" wrap="square" lIns="91440" tIns="45720" rIns="91440" bIns="45720" numCol="1" anchor="t" anchorCtr="0" compatLnSpc="1">
            <a:prstTxWarp prst="textNoShape">
              <a:avLst/>
            </a:prstTxWarp>
          </a:bodyPr>
          <a:lstStyle/>
          <a:p>
            <a:endParaRPr lang="en-US"/>
          </a:p>
        </p:txBody>
      </p:sp>
      <p:sp>
        <p:nvSpPr>
          <p:cNvPr id="6" name="Freeform 5">
            <a:extLst>
              <a:ext uri="{FF2B5EF4-FFF2-40B4-BE49-F238E27FC236}">
                <a16:creationId xmlns:a16="http://schemas.microsoft.com/office/drawing/2014/main" id="{6D0FA9D9-920A-7360-8911-43B08629E709}"/>
              </a:ext>
            </a:extLst>
          </p:cNvPr>
          <p:cNvSpPr>
            <a:spLocks noChangeAspect="1"/>
          </p:cNvSpPr>
          <p:nvPr/>
        </p:nvSpPr>
        <p:spPr bwMode="auto">
          <a:xfrm>
            <a:off x="7251244" y="2844645"/>
            <a:ext cx="2110116" cy="959131"/>
          </a:xfrm>
          <a:custGeom>
            <a:avLst/>
            <a:gdLst>
              <a:gd name="connsiteX0" fmla="*/ 0 w 1967831"/>
              <a:gd name="connsiteY0" fmla="*/ 0 h 894457"/>
              <a:gd name="connsiteX1" fmla="*/ 1967831 w 1967831"/>
              <a:gd name="connsiteY1" fmla="*/ 0 h 894457"/>
              <a:gd name="connsiteX2" fmla="*/ 1967831 w 1967831"/>
              <a:gd name="connsiteY2" fmla="*/ 4 h 894457"/>
              <a:gd name="connsiteX3" fmla="*/ 1912925 w 1967831"/>
              <a:gd name="connsiteY3" fmla="*/ 95108 h 894457"/>
              <a:gd name="connsiteX4" fmla="*/ 1485633 w 1967831"/>
              <a:gd name="connsiteY4" fmla="*/ 835240 h 894457"/>
              <a:gd name="connsiteX5" fmla="*/ 1383656 w 1967831"/>
              <a:gd name="connsiteY5" fmla="*/ 894457 h 894457"/>
              <a:gd name="connsiteX6" fmla="*/ 124653 w 1967831"/>
              <a:gd name="connsiteY6" fmla="*/ 894457 h 894457"/>
              <a:gd name="connsiteX7" fmla="*/ 0 w 1967831"/>
              <a:gd name="connsiteY7" fmla="*/ 894457 h 894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67831" h="894457">
                <a:moveTo>
                  <a:pt x="0" y="0"/>
                </a:moveTo>
                <a:lnTo>
                  <a:pt x="1967831" y="0"/>
                </a:lnTo>
                <a:lnTo>
                  <a:pt x="1967831" y="4"/>
                </a:lnTo>
                <a:lnTo>
                  <a:pt x="1912925" y="95108"/>
                </a:lnTo>
                <a:cubicBezTo>
                  <a:pt x="1812872" y="268414"/>
                  <a:pt x="1675165" y="506943"/>
                  <a:pt x="1485633" y="835240"/>
                </a:cubicBezTo>
                <a:cubicBezTo>
                  <a:pt x="1464942" y="872251"/>
                  <a:pt x="1426516" y="894457"/>
                  <a:pt x="1383656" y="894457"/>
                </a:cubicBezTo>
                <a:cubicBezTo>
                  <a:pt x="1383656" y="894457"/>
                  <a:pt x="1383656" y="894457"/>
                  <a:pt x="124653" y="894457"/>
                </a:cubicBezTo>
                <a:lnTo>
                  <a:pt x="0" y="894457"/>
                </a:lnTo>
                <a:close/>
              </a:path>
            </a:pathLst>
          </a:custGeom>
          <a:solidFill>
            <a:schemeClr val="accent1">
              <a:lumMod val="75000"/>
            </a:schemeClr>
          </a:solidFill>
          <a:ln>
            <a:noFill/>
          </a:ln>
          <a:effectLst>
            <a:innerShdw blurRad="63500" dist="12700" dir="2700000">
              <a:prstClr val="black">
                <a:alpha val="40000"/>
              </a:prstClr>
            </a:innerShdw>
          </a:effectLst>
        </p:spPr>
        <p:txBody>
          <a:bodyPr vert="horz" wrap="square" lIns="91440" tIns="45720" rIns="91440" bIns="45720" numCol="1" anchor="t" anchorCtr="0" compatLnSpc="1">
            <a:prstTxWarp prst="textNoShape">
              <a:avLst/>
            </a:prstTxWarp>
            <a:noAutofit/>
          </a:bodyPr>
          <a:lstStyle/>
          <a:p>
            <a:endParaRPr lang="en-US"/>
          </a:p>
        </p:txBody>
      </p:sp>
      <p:sp>
        <p:nvSpPr>
          <p:cNvPr id="7" name="TextBox 6">
            <a:extLst>
              <a:ext uri="{FF2B5EF4-FFF2-40B4-BE49-F238E27FC236}">
                <a16:creationId xmlns:a16="http://schemas.microsoft.com/office/drawing/2014/main" id="{A80C968F-1A02-8700-2F02-CAAB4537B623}"/>
              </a:ext>
            </a:extLst>
          </p:cNvPr>
          <p:cNvSpPr txBox="1"/>
          <p:nvPr/>
        </p:nvSpPr>
        <p:spPr>
          <a:xfrm flipH="1">
            <a:off x="7365073" y="3104675"/>
            <a:ext cx="1603324" cy="400110"/>
          </a:xfrm>
          <a:prstGeom prst="rect">
            <a:avLst/>
          </a:prstGeom>
          <a:noFill/>
        </p:spPr>
        <p:txBody>
          <a:bodyPr wrap="none" rtlCol="0">
            <a:spAutoFit/>
          </a:bodyPr>
          <a:lstStyle/>
          <a:p>
            <a:r>
              <a:rPr lang="en-US" sz="2000" dirty="0">
                <a:solidFill>
                  <a:schemeClr val="bg1"/>
                </a:solidFill>
                <a:latin typeface="Montserrat" panose="00000500000000000000" pitchFamily="50" charset="0"/>
                <a:ea typeface="Lato" panose="020F0502020204030203" pitchFamily="34" charset="0"/>
                <a:cs typeface="Lato" panose="020F0502020204030203" pitchFamily="34" charset="0"/>
              </a:rPr>
              <a:t>Palletizing </a:t>
            </a:r>
          </a:p>
        </p:txBody>
      </p:sp>
      <p:sp>
        <p:nvSpPr>
          <p:cNvPr id="9" name="Freeform 105">
            <a:extLst>
              <a:ext uri="{FF2B5EF4-FFF2-40B4-BE49-F238E27FC236}">
                <a16:creationId xmlns:a16="http://schemas.microsoft.com/office/drawing/2014/main" id="{2B848DD9-D01F-EEDB-5308-5FBCAD20A4CE}"/>
              </a:ext>
            </a:extLst>
          </p:cNvPr>
          <p:cNvSpPr>
            <a:spLocks noEditPoints="1"/>
          </p:cNvSpPr>
          <p:nvPr/>
        </p:nvSpPr>
        <p:spPr bwMode="auto">
          <a:xfrm rot="5400000">
            <a:off x="9834494" y="2968336"/>
            <a:ext cx="584078" cy="541340"/>
          </a:xfrm>
          <a:custGeom>
            <a:avLst/>
            <a:gdLst>
              <a:gd name="T0" fmla="*/ 88 w 104"/>
              <a:gd name="T1" fmla="*/ 78 h 96"/>
              <a:gd name="T2" fmla="*/ 70 w 104"/>
              <a:gd name="T3" fmla="*/ 96 h 96"/>
              <a:gd name="T4" fmla="*/ 18 w 104"/>
              <a:gd name="T5" fmla="*/ 96 h 96"/>
              <a:gd name="T6" fmla="*/ 0 w 104"/>
              <a:gd name="T7" fmla="*/ 78 h 96"/>
              <a:gd name="T8" fmla="*/ 0 w 104"/>
              <a:gd name="T9" fmla="*/ 26 h 96"/>
              <a:gd name="T10" fmla="*/ 18 w 104"/>
              <a:gd name="T11" fmla="*/ 8 h 96"/>
              <a:gd name="T12" fmla="*/ 34 w 104"/>
              <a:gd name="T13" fmla="*/ 8 h 96"/>
              <a:gd name="T14" fmla="*/ 36 w 104"/>
              <a:gd name="T15" fmla="*/ 10 h 96"/>
              <a:gd name="T16" fmla="*/ 34 w 104"/>
              <a:gd name="T17" fmla="*/ 12 h 96"/>
              <a:gd name="T18" fmla="*/ 26 w 104"/>
              <a:gd name="T19" fmla="*/ 16 h 96"/>
              <a:gd name="T20" fmla="*/ 25 w 104"/>
              <a:gd name="T21" fmla="*/ 16 h 96"/>
              <a:gd name="T22" fmla="*/ 18 w 104"/>
              <a:gd name="T23" fmla="*/ 16 h 96"/>
              <a:gd name="T24" fmla="*/ 8 w 104"/>
              <a:gd name="T25" fmla="*/ 26 h 96"/>
              <a:gd name="T26" fmla="*/ 8 w 104"/>
              <a:gd name="T27" fmla="*/ 78 h 96"/>
              <a:gd name="T28" fmla="*/ 18 w 104"/>
              <a:gd name="T29" fmla="*/ 88 h 96"/>
              <a:gd name="T30" fmla="*/ 70 w 104"/>
              <a:gd name="T31" fmla="*/ 88 h 96"/>
              <a:gd name="T32" fmla="*/ 80 w 104"/>
              <a:gd name="T33" fmla="*/ 78 h 96"/>
              <a:gd name="T34" fmla="*/ 80 w 104"/>
              <a:gd name="T35" fmla="*/ 65 h 96"/>
              <a:gd name="T36" fmla="*/ 81 w 104"/>
              <a:gd name="T37" fmla="*/ 63 h 96"/>
              <a:gd name="T38" fmla="*/ 84 w 104"/>
              <a:gd name="T39" fmla="*/ 61 h 96"/>
              <a:gd name="T40" fmla="*/ 86 w 104"/>
              <a:gd name="T41" fmla="*/ 60 h 96"/>
              <a:gd name="T42" fmla="*/ 88 w 104"/>
              <a:gd name="T43" fmla="*/ 62 h 96"/>
              <a:gd name="T44" fmla="*/ 88 w 104"/>
              <a:gd name="T45" fmla="*/ 78 h 96"/>
              <a:gd name="T46" fmla="*/ 79 w 104"/>
              <a:gd name="T47" fmla="*/ 55 h 96"/>
              <a:gd name="T48" fmla="*/ 76 w 104"/>
              <a:gd name="T49" fmla="*/ 56 h 96"/>
              <a:gd name="T50" fmla="*/ 74 w 104"/>
              <a:gd name="T51" fmla="*/ 56 h 96"/>
              <a:gd name="T52" fmla="*/ 72 w 104"/>
              <a:gd name="T53" fmla="*/ 52 h 96"/>
              <a:gd name="T54" fmla="*/ 72 w 104"/>
              <a:gd name="T55" fmla="*/ 40 h 96"/>
              <a:gd name="T56" fmla="*/ 62 w 104"/>
              <a:gd name="T57" fmla="*/ 40 h 96"/>
              <a:gd name="T58" fmla="*/ 34 w 104"/>
              <a:gd name="T59" fmla="*/ 48 h 96"/>
              <a:gd name="T60" fmla="*/ 30 w 104"/>
              <a:gd name="T61" fmla="*/ 78 h 96"/>
              <a:gd name="T62" fmla="*/ 29 w 104"/>
              <a:gd name="T63" fmla="*/ 80 h 96"/>
              <a:gd name="T64" fmla="*/ 28 w 104"/>
              <a:gd name="T65" fmla="*/ 80 h 96"/>
              <a:gd name="T66" fmla="*/ 26 w 104"/>
              <a:gd name="T67" fmla="*/ 79 h 96"/>
              <a:gd name="T68" fmla="*/ 16 w 104"/>
              <a:gd name="T69" fmla="*/ 52 h 96"/>
              <a:gd name="T70" fmla="*/ 62 w 104"/>
              <a:gd name="T71" fmla="*/ 16 h 96"/>
              <a:gd name="T72" fmla="*/ 72 w 104"/>
              <a:gd name="T73" fmla="*/ 16 h 96"/>
              <a:gd name="T74" fmla="*/ 72 w 104"/>
              <a:gd name="T75" fmla="*/ 4 h 96"/>
              <a:gd name="T76" fmla="*/ 74 w 104"/>
              <a:gd name="T77" fmla="*/ 0 h 96"/>
              <a:gd name="T78" fmla="*/ 76 w 104"/>
              <a:gd name="T79" fmla="*/ 0 h 96"/>
              <a:gd name="T80" fmla="*/ 79 w 104"/>
              <a:gd name="T81" fmla="*/ 1 h 96"/>
              <a:gd name="T82" fmla="*/ 102 w 104"/>
              <a:gd name="T83" fmla="*/ 25 h 96"/>
              <a:gd name="T84" fmla="*/ 102 w 104"/>
              <a:gd name="T85" fmla="*/ 31 h 96"/>
              <a:gd name="T86" fmla="*/ 79 w 104"/>
              <a:gd name="T87" fmla="*/ 5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04" h="96">
                <a:moveTo>
                  <a:pt x="88" y="78"/>
                </a:moveTo>
                <a:cubicBezTo>
                  <a:pt x="88" y="88"/>
                  <a:pt x="80" y="96"/>
                  <a:pt x="70" y="96"/>
                </a:cubicBezTo>
                <a:cubicBezTo>
                  <a:pt x="18" y="96"/>
                  <a:pt x="18" y="96"/>
                  <a:pt x="18" y="96"/>
                </a:cubicBezTo>
                <a:cubicBezTo>
                  <a:pt x="8" y="96"/>
                  <a:pt x="0" y="88"/>
                  <a:pt x="0" y="78"/>
                </a:cubicBezTo>
                <a:cubicBezTo>
                  <a:pt x="0" y="26"/>
                  <a:pt x="0" y="26"/>
                  <a:pt x="0" y="26"/>
                </a:cubicBezTo>
                <a:cubicBezTo>
                  <a:pt x="0" y="16"/>
                  <a:pt x="8" y="8"/>
                  <a:pt x="18" y="8"/>
                </a:cubicBezTo>
                <a:cubicBezTo>
                  <a:pt x="34" y="8"/>
                  <a:pt x="34" y="8"/>
                  <a:pt x="34" y="8"/>
                </a:cubicBezTo>
                <a:cubicBezTo>
                  <a:pt x="35" y="8"/>
                  <a:pt x="36" y="9"/>
                  <a:pt x="36" y="10"/>
                </a:cubicBezTo>
                <a:cubicBezTo>
                  <a:pt x="36" y="11"/>
                  <a:pt x="35" y="12"/>
                  <a:pt x="34" y="12"/>
                </a:cubicBezTo>
                <a:cubicBezTo>
                  <a:pt x="31" y="13"/>
                  <a:pt x="28" y="14"/>
                  <a:pt x="26" y="16"/>
                </a:cubicBezTo>
                <a:cubicBezTo>
                  <a:pt x="25" y="16"/>
                  <a:pt x="25" y="16"/>
                  <a:pt x="25" y="16"/>
                </a:cubicBezTo>
                <a:cubicBezTo>
                  <a:pt x="18" y="16"/>
                  <a:pt x="18" y="16"/>
                  <a:pt x="18" y="16"/>
                </a:cubicBezTo>
                <a:cubicBezTo>
                  <a:pt x="12" y="16"/>
                  <a:pt x="8" y="21"/>
                  <a:pt x="8" y="26"/>
                </a:cubicBezTo>
                <a:cubicBezTo>
                  <a:pt x="8" y="78"/>
                  <a:pt x="8" y="78"/>
                  <a:pt x="8" y="78"/>
                </a:cubicBezTo>
                <a:cubicBezTo>
                  <a:pt x="8" y="84"/>
                  <a:pt x="12" y="88"/>
                  <a:pt x="18" y="88"/>
                </a:cubicBezTo>
                <a:cubicBezTo>
                  <a:pt x="70" y="88"/>
                  <a:pt x="70" y="88"/>
                  <a:pt x="70" y="88"/>
                </a:cubicBezTo>
                <a:cubicBezTo>
                  <a:pt x="75" y="88"/>
                  <a:pt x="80" y="84"/>
                  <a:pt x="80" y="78"/>
                </a:cubicBezTo>
                <a:cubicBezTo>
                  <a:pt x="80" y="65"/>
                  <a:pt x="80" y="65"/>
                  <a:pt x="80" y="65"/>
                </a:cubicBezTo>
                <a:cubicBezTo>
                  <a:pt x="80" y="64"/>
                  <a:pt x="80" y="63"/>
                  <a:pt x="81" y="63"/>
                </a:cubicBezTo>
                <a:cubicBezTo>
                  <a:pt x="82" y="62"/>
                  <a:pt x="83" y="62"/>
                  <a:pt x="84" y="61"/>
                </a:cubicBezTo>
                <a:cubicBezTo>
                  <a:pt x="85" y="60"/>
                  <a:pt x="86" y="60"/>
                  <a:pt x="86" y="60"/>
                </a:cubicBezTo>
                <a:cubicBezTo>
                  <a:pt x="87" y="60"/>
                  <a:pt x="88" y="61"/>
                  <a:pt x="88" y="62"/>
                </a:cubicBezTo>
                <a:lnTo>
                  <a:pt x="88" y="78"/>
                </a:lnTo>
                <a:close/>
                <a:moveTo>
                  <a:pt x="79" y="55"/>
                </a:moveTo>
                <a:cubicBezTo>
                  <a:pt x="78" y="56"/>
                  <a:pt x="77" y="56"/>
                  <a:pt x="76" y="56"/>
                </a:cubicBezTo>
                <a:cubicBezTo>
                  <a:pt x="75" y="56"/>
                  <a:pt x="75" y="56"/>
                  <a:pt x="74" y="56"/>
                </a:cubicBezTo>
                <a:cubicBezTo>
                  <a:pt x="73" y="55"/>
                  <a:pt x="72" y="54"/>
                  <a:pt x="72" y="52"/>
                </a:cubicBezTo>
                <a:cubicBezTo>
                  <a:pt x="72" y="40"/>
                  <a:pt x="72" y="40"/>
                  <a:pt x="72" y="40"/>
                </a:cubicBezTo>
                <a:cubicBezTo>
                  <a:pt x="62" y="40"/>
                  <a:pt x="62" y="40"/>
                  <a:pt x="62" y="40"/>
                </a:cubicBezTo>
                <a:cubicBezTo>
                  <a:pt x="48" y="40"/>
                  <a:pt x="39" y="43"/>
                  <a:pt x="34" y="48"/>
                </a:cubicBezTo>
                <a:cubicBezTo>
                  <a:pt x="29" y="54"/>
                  <a:pt x="28" y="63"/>
                  <a:pt x="30" y="78"/>
                </a:cubicBezTo>
                <a:cubicBezTo>
                  <a:pt x="30" y="79"/>
                  <a:pt x="29" y="80"/>
                  <a:pt x="29" y="80"/>
                </a:cubicBezTo>
                <a:cubicBezTo>
                  <a:pt x="28" y="80"/>
                  <a:pt x="28" y="80"/>
                  <a:pt x="28" y="80"/>
                </a:cubicBezTo>
                <a:cubicBezTo>
                  <a:pt x="27" y="80"/>
                  <a:pt x="27" y="80"/>
                  <a:pt x="26" y="79"/>
                </a:cubicBezTo>
                <a:cubicBezTo>
                  <a:pt x="26" y="79"/>
                  <a:pt x="16" y="65"/>
                  <a:pt x="16" y="52"/>
                </a:cubicBezTo>
                <a:cubicBezTo>
                  <a:pt x="16" y="35"/>
                  <a:pt x="21" y="16"/>
                  <a:pt x="62" y="16"/>
                </a:cubicBezTo>
                <a:cubicBezTo>
                  <a:pt x="72" y="16"/>
                  <a:pt x="72" y="16"/>
                  <a:pt x="72" y="16"/>
                </a:cubicBezTo>
                <a:cubicBezTo>
                  <a:pt x="72" y="4"/>
                  <a:pt x="72" y="4"/>
                  <a:pt x="72" y="4"/>
                </a:cubicBezTo>
                <a:cubicBezTo>
                  <a:pt x="72" y="2"/>
                  <a:pt x="73" y="1"/>
                  <a:pt x="74" y="0"/>
                </a:cubicBezTo>
                <a:cubicBezTo>
                  <a:pt x="75" y="0"/>
                  <a:pt x="75" y="0"/>
                  <a:pt x="76" y="0"/>
                </a:cubicBezTo>
                <a:cubicBezTo>
                  <a:pt x="77" y="0"/>
                  <a:pt x="78" y="1"/>
                  <a:pt x="79" y="1"/>
                </a:cubicBezTo>
                <a:cubicBezTo>
                  <a:pt x="102" y="25"/>
                  <a:pt x="102" y="25"/>
                  <a:pt x="102" y="25"/>
                </a:cubicBezTo>
                <a:cubicBezTo>
                  <a:pt x="104" y="27"/>
                  <a:pt x="104" y="29"/>
                  <a:pt x="102" y="31"/>
                </a:cubicBezTo>
                <a:lnTo>
                  <a:pt x="79" y="55"/>
                </a:lnTo>
                <a:close/>
              </a:path>
            </a:pathLst>
          </a:custGeom>
          <a:solidFill>
            <a:srgbClr val="00B0F0"/>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105">
            <a:extLst>
              <a:ext uri="{FF2B5EF4-FFF2-40B4-BE49-F238E27FC236}">
                <a16:creationId xmlns:a16="http://schemas.microsoft.com/office/drawing/2014/main" id="{5FE6C36E-E4BA-0136-B3F3-42A2692014DE}"/>
              </a:ext>
            </a:extLst>
          </p:cNvPr>
          <p:cNvSpPr>
            <a:spLocks noEditPoints="1"/>
          </p:cNvSpPr>
          <p:nvPr/>
        </p:nvSpPr>
        <p:spPr bwMode="auto">
          <a:xfrm>
            <a:off x="7251244" y="3869740"/>
            <a:ext cx="584078" cy="541340"/>
          </a:xfrm>
          <a:custGeom>
            <a:avLst/>
            <a:gdLst>
              <a:gd name="T0" fmla="*/ 88 w 104"/>
              <a:gd name="T1" fmla="*/ 78 h 96"/>
              <a:gd name="T2" fmla="*/ 70 w 104"/>
              <a:gd name="T3" fmla="*/ 96 h 96"/>
              <a:gd name="T4" fmla="*/ 18 w 104"/>
              <a:gd name="T5" fmla="*/ 96 h 96"/>
              <a:gd name="T6" fmla="*/ 0 w 104"/>
              <a:gd name="T7" fmla="*/ 78 h 96"/>
              <a:gd name="T8" fmla="*/ 0 w 104"/>
              <a:gd name="T9" fmla="*/ 26 h 96"/>
              <a:gd name="T10" fmla="*/ 18 w 104"/>
              <a:gd name="T11" fmla="*/ 8 h 96"/>
              <a:gd name="T12" fmla="*/ 34 w 104"/>
              <a:gd name="T13" fmla="*/ 8 h 96"/>
              <a:gd name="T14" fmla="*/ 36 w 104"/>
              <a:gd name="T15" fmla="*/ 10 h 96"/>
              <a:gd name="T16" fmla="*/ 34 w 104"/>
              <a:gd name="T17" fmla="*/ 12 h 96"/>
              <a:gd name="T18" fmla="*/ 26 w 104"/>
              <a:gd name="T19" fmla="*/ 16 h 96"/>
              <a:gd name="T20" fmla="*/ 25 w 104"/>
              <a:gd name="T21" fmla="*/ 16 h 96"/>
              <a:gd name="T22" fmla="*/ 18 w 104"/>
              <a:gd name="T23" fmla="*/ 16 h 96"/>
              <a:gd name="T24" fmla="*/ 8 w 104"/>
              <a:gd name="T25" fmla="*/ 26 h 96"/>
              <a:gd name="T26" fmla="*/ 8 w 104"/>
              <a:gd name="T27" fmla="*/ 78 h 96"/>
              <a:gd name="T28" fmla="*/ 18 w 104"/>
              <a:gd name="T29" fmla="*/ 88 h 96"/>
              <a:gd name="T30" fmla="*/ 70 w 104"/>
              <a:gd name="T31" fmla="*/ 88 h 96"/>
              <a:gd name="T32" fmla="*/ 80 w 104"/>
              <a:gd name="T33" fmla="*/ 78 h 96"/>
              <a:gd name="T34" fmla="*/ 80 w 104"/>
              <a:gd name="T35" fmla="*/ 65 h 96"/>
              <a:gd name="T36" fmla="*/ 81 w 104"/>
              <a:gd name="T37" fmla="*/ 63 h 96"/>
              <a:gd name="T38" fmla="*/ 84 w 104"/>
              <a:gd name="T39" fmla="*/ 61 h 96"/>
              <a:gd name="T40" fmla="*/ 86 w 104"/>
              <a:gd name="T41" fmla="*/ 60 h 96"/>
              <a:gd name="T42" fmla="*/ 88 w 104"/>
              <a:gd name="T43" fmla="*/ 62 h 96"/>
              <a:gd name="T44" fmla="*/ 88 w 104"/>
              <a:gd name="T45" fmla="*/ 78 h 96"/>
              <a:gd name="T46" fmla="*/ 79 w 104"/>
              <a:gd name="T47" fmla="*/ 55 h 96"/>
              <a:gd name="T48" fmla="*/ 76 w 104"/>
              <a:gd name="T49" fmla="*/ 56 h 96"/>
              <a:gd name="T50" fmla="*/ 74 w 104"/>
              <a:gd name="T51" fmla="*/ 56 h 96"/>
              <a:gd name="T52" fmla="*/ 72 w 104"/>
              <a:gd name="T53" fmla="*/ 52 h 96"/>
              <a:gd name="T54" fmla="*/ 72 w 104"/>
              <a:gd name="T55" fmla="*/ 40 h 96"/>
              <a:gd name="T56" fmla="*/ 62 w 104"/>
              <a:gd name="T57" fmla="*/ 40 h 96"/>
              <a:gd name="T58" fmla="*/ 34 w 104"/>
              <a:gd name="T59" fmla="*/ 48 h 96"/>
              <a:gd name="T60" fmla="*/ 30 w 104"/>
              <a:gd name="T61" fmla="*/ 78 h 96"/>
              <a:gd name="T62" fmla="*/ 29 w 104"/>
              <a:gd name="T63" fmla="*/ 80 h 96"/>
              <a:gd name="T64" fmla="*/ 28 w 104"/>
              <a:gd name="T65" fmla="*/ 80 h 96"/>
              <a:gd name="T66" fmla="*/ 26 w 104"/>
              <a:gd name="T67" fmla="*/ 79 h 96"/>
              <a:gd name="T68" fmla="*/ 16 w 104"/>
              <a:gd name="T69" fmla="*/ 52 h 96"/>
              <a:gd name="T70" fmla="*/ 62 w 104"/>
              <a:gd name="T71" fmla="*/ 16 h 96"/>
              <a:gd name="T72" fmla="*/ 72 w 104"/>
              <a:gd name="T73" fmla="*/ 16 h 96"/>
              <a:gd name="T74" fmla="*/ 72 w 104"/>
              <a:gd name="T75" fmla="*/ 4 h 96"/>
              <a:gd name="T76" fmla="*/ 74 w 104"/>
              <a:gd name="T77" fmla="*/ 0 h 96"/>
              <a:gd name="T78" fmla="*/ 76 w 104"/>
              <a:gd name="T79" fmla="*/ 0 h 96"/>
              <a:gd name="T80" fmla="*/ 79 w 104"/>
              <a:gd name="T81" fmla="*/ 1 h 96"/>
              <a:gd name="T82" fmla="*/ 102 w 104"/>
              <a:gd name="T83" fmla="*/ 25 h 96"/>
              <a:gd name="T84" fmla="*/ 102 w 104"/>
              <a:gd name="T85" fmla="*/ 31 h 96"/>
              <a:gd name="T86" fmla="*/ 79 w 104"/>
              <a:gd name="T87" fmla="*/ 5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04" h="96">
                <a:moveTo>
                  <a:pt x="88" y="78"/>
                </a:moveTo>
                <a:cubicBezTo>
                  <a:pt x="88" y="88"/>
                  <a:pt x="80" y="96"/>
                  <a:pt x="70" y="96"/>
                </a:cubicBezTo>
                <a:cubicBezTo>
                  <a:pt x="18" y="96"/>
                  <a:pt x="18" y="96"/>
                  <a:pt x="18" y="96"/>
                </a:cubicBezTo>
                <a:cubicBezTo>
                  <a:pt x="8" y="96"/>
                  <a:pt x="0" y="88"/>
                  <a:pt x="0" y="78"/>
                </a:cubicBezTo>
                <a:cubicBezTo>
                  <a:pt x="0" y="26"/>
                  <a:pt x="0" y="26"/>
                  <a:pt x="0" y="26"/>
                </a:cubicBezTo>
                <a:cubicBezTo>
                  <a:pt x="0" y="16"/>
                  <a:pt x="8" y="8"/>
                  <a:pt x="18" y="8"/>
                </a:cubicBezTo>
                <a:cubicBezTo>
                  <a:pt x="34" y="8"/>
                  <a:pt x="34" y="8"/>
                  <a:pt x="34" y="8"/>
                </a:cubicBezTo>
                <a:cubicBezTo>
                  <a:pt x="35" y="8"/>
                  <a:pt x="36" y="9"/>
                  <a:pt x="36" y="10"/>
                </a:cubicBezTo>
                <a:cubicBezTo>
                  <a:pt x="36" y="11"/>
                  <a:pt x="35" y="12"/>
                  <a:pt x="34" y="12"/>
                </a:cubicBezTo>
                <a:cubicBezTo>
                  <a:pt x="31" y="13"/>
                  <a:pt x="28" y="14"/>
                  <a:pt x="26" y="16"/>
                </a:cubicBezTo>
                <a:cubicBezTo>
                  <a:pt x="25" y="16"/>
                  <a:pt x="25" y="16"/>
                  <a:pt x="25" y="16"/>
                </a:cubicBezTo>
                <a:cubicBezTo>
                  <a:pt x="18" y="16"/>
                  <a:pt x="18" y="16"/>
                  <a:pt x="18" y="16"/>
                </a:cubicBezTo>
                <a:cubicBezTo>
                  <a:pt x="12" y="16"/>
                  <a:pt x="8" y="21"/>
                  <a:pt x="8" y="26"/>
                </a:cubicBezTo>
                <a:cubicBezTo>
                  <a:pt x="8" y="78"/>
                  <a:pt x="8" y="78"/>
                  <a:pt x="8" y="78"/>
                </a:cubicBezTo>
                <a:cubicBezTo>
                  <a:pt x="8" y="84"/>
                  <a:pt x="12" y="88"/>
                  <a:pt x="18" y="88"/>
                </a:cubicBezTo>
                <a:cubicBezTo>
                  <a:pt x="70" y="88"/>
                  <a:pt x="70" y="88"/>
                  <a:pt x="70" y="88"/>
                </a:cubicBezTo>
                <a:cubicBezTo>
                  <a:pt x="75" y="88"/>
                  <a:pt x="80" y="84"/>
                  <a:pt x="80" y="78"/>
                </a:cubicBezTo>
                <a:cubicBezTo>
                  <a:pt x="80" y="65"/>
                  <a:pt x="80" y="65"/>
                  <a:pt x="80" y="65"/>
                </a:cubicBezTo>
                <a:cubicBezTo>
                  <a:pt x="80" y="64"/>
                  <a:pt x="80" y="63"/>
                  <a:pt x="81" y="63"/>
                </a:cubicBezTo>
                <a:cubicBezTo>
                  <a:pt x="82" y="62"/>
                  <a:pt x="83" y="62"/>
                  <a:pt x="84" y="61"/>
                </a:cubicBezTo>
                <a:cubicBezTo>
                  <a:pt x="85" y="60"/>
                  <a:pt x="86" y="60"/>
                  <a:pt x="86" y="60"/>
                </a:cubicBezTo>
                <a:cubicBezTo>
                  <a:pt x="87" y="60"/>
                  <a:pt x="88" y="61"/>
                  <a:pt x="88" y="62"/>
                </a:cubicBezTo>
                <a:lnTo>
                  <a:pt x="88" y="78"/>
                </a:lnTo>
                <a:close/>
                <a:moveTo>
                  <a:pt x="79" y="55"/>
                </a:moveTo>
                <a:cubicBezTo>
                  <a:pt x="78" y="56"/>
                  <a:pt x="77" y="56"/>
                  <a:pt x="76" y="56"/>
                </a:cubicBezTo>
                <a:cubicBezTo>
                  <a:pt x="75" y="56"/>
                  <a:pt x="75" y="56"/>
                  <a:pt x="74" y="56"/>
                </a:cubicBezTo>
                <a:cubicBezTo>
                  <a:pt x="73" y="55"/>
                  <a:pt x="72" y="54"/>
                  <a:pt x="72" y="52"/>
                </a:cubicBezTo>
                <a:cubicBezTo>
                  <a:pt x="72" y="40"/>
                  <a:pt x="72" y="40"/>
                  <a:pt x="72" y="40"/>
                </a:cubicBezTo>
                <a:cubicBezTo>
                  <a:pt x="62" y="40"/>
                  <a:pt x="62" y="40"/>
                  <a:pt x="62" y="40"/>
                </a:cubicBezTo>
                <a:cubicBezTo>
                  <a:pt x="48" y="40"/>
                  <a:pt x="39" y="43"/>
                  <a:pt x="34" y="48"/>
                </a:cubicBezTo>
                <a:cubicBezTo>
                  <a:pt x="29" y="54"/>
                  <a:pt x="28" y="63"/>
                  <a:pt x="30" y="78"/>
                </a:cubicBezTo>
                <a:cubicBezTo>
                  <a:pt x="30" y="79"/>
                  <a:pt x="29" y="80"/>
                  <a:pt x="29" y="80"/>
                </a:cubicBezTo>
                <a:cubicBezTo>
                  <a:pt x="28" y="80"/>
                  <a:pt x="28" y="80"/>
                  <a:pt x="28" y="80"/>
                </a:cubicBezTo>
                <a:cubicBezTo>
                  <a:pt x="27" y="80"/>
                  <a:pt x="27" y="80"/>
                  <a:pt x="26" y="79"/>
                </a:cubicBezTo>
                <a:cubicBezTo>
                  <a:pt x="26" y="79"/>
                  <a:pt x="16" y="65"/>
                  <a:pt x="16" y="52"/>
                </a:cubicBezTo>
                <a:cubicBezTo>
                  <a:pt x="16" y="35"/>
                  <a:pt x="21" y="16"/>
                  <a:pt x="62" y="16"/>
                </a:cubicBezTo>
                <a:cubicBezTo>
                  <a:pt x="72" y="16"/>
                  <a:pt x="72" y="16"/>
                  <a:pt x="72" y="16"/>
                </a:cubicBezTo>
                <a:cubicBezTo>
                  <a:pt x="72" y="4"/>
                  <a:pt x="72" y="4"/>
                  <a:pt x="72" y="4"/>
                </a:cubicBezTo>
                <a:cubicBezTo>
                  <a:pt x="72" y="2"/>
                  <a:pt x="73" y="1"/>
                  <a:pt x="74" y="0"/>
                </a:cubicBezTo>
                <a:cubicBezTo>
                  <a:pt x="75" y="0"/>
                  <a:pt x="75" y="0"/>
                  <a:pt x="76" y="0"/>
                </a:cubicBezTo>
                <a:cubicBezTo>
                  <a:pt x="77" y="0"/>
                  <a:pt x="78" y="1"/>
                  <a:pt x="79" y="1"/>
                </a:cubicBezTo>
                <a:cubicBezTo>
                  <a:pt x="102" y="25"/>
                  <a:pt x="102" y="25"/>
                  <a:pt x="102" y="25"/>
                </a:cubicBezTo>
                <a:cubicBezTo>
                  <a:pt x="104" y="27"/>
                  <a:pt x="104" y="29"/>
                  <a:pt x="102" y="31"/>
                </a:cubicBezTo>
                <a:lnTo>
                  <a:pt x="79" y="55"/>
                </a:lnTo>
                <a:close/>
              </a:path>
            </a:pathLst>
          </a:custGeom>
          <a:solidFill>
            <a:srgbClr val="00B0F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C32DA00D-9D00-E1EA-011D-D2889EF6B4F8}"/>
              </a:ext>
            </a:extLst>
          </p:cNvPr>
          <p:cNvSpPr>
            <a:spLocks noChangeAspect="1"/>
          </p:cNvSpPr>
          <p:nvPr/>
        </p:nvSpPr>
        <p:spPr bwMode="auto">
          <a:xfrm>
            <a:off x="2449038" y="5307955"/>
            <a:ext cx="2110116" cy="959131"/>
          </a:xfrm>
          <a:custGeom>
            <a:avLst/>
            <a:gdLst>
              <a:gd name="connsiteX0" fmla="*/ 0 w 1967831"/>
              <a:gd name="connsiteY0" fmla="*/ 0 h 894457"/>
              <a:gd name="connsiteX1" fmla="*/ 1967831 w 1967831"/>
              <a:gd name="connsiteY1" fmla="*/ 0 h 894457"/>
              <a:gd name="connsiteX2" fmla="*/ 1967831 w 1967831"/>
              <a:gd name="connsiteY2" fmla="*/ 4 h 894457"/>
              <a:gd name="connsiteX3" fmla="*/ 1912925 w 1967831"/>
              <a:gd name="connsiteY3" fmla="*/ 95108 h 894457"/>
              <a:gd name="connsiteX4" fmla="*/ 1485633 w 1967831"/>
              <a:gd name="connsiteY4" fmla="*/ 835240 h 894457"/>
              <a:gd name="connsiteX5" fmla="*/ 1383656 w 1967831"/>
              <a:gd name="connsiteY5" fmla="*/ 894457 h 894457"/>
              <a:gd name="connsiteX6" fmla="*/ 124653 w 1967831"/>
              <a:gd name="connsiteY6" fmla="*/ 894457 h 894457"/>
              <a:gd name="connsiteX7" fmla="*/ 0 w 1967831"/>
              <a:gd name="connsiteY7" fmla="*/ 894457 h 894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67831" h="894457">
                <a:moveTo>
                  <a:pt x="0" y="0"/>
                </a:moveTo>
                <a:lnTo>
                  <a:pt x="1967831" y="0"/>
                </a:lnTo>
                <a:lnTo>
                  <a:pt x="1967831" y="4"/>
                </a:lnTo>
                <a:lnTo>
                  <a:pt x="1912925" y="95108"/>
                </a:lnTo>
                <a:cubicBezTo>
                  <a:pt x="1812872" y="268414"/>
                  <a:pt x="1675165" y="506943"/>
                  <a:pt x="1485633" y="835240"/>
                </a:cubicBezTo>
                <a:cubicBezTo>
                  <a:pt x="1464942" y="872251"/>
                  <a:pt x="1426516" y="894457"/>
                  <a:pt x="1383656" y="894457"/>
                </a:cubicBezTo>
                <a:cubicBezTo>
                  <a:pt x="1383656" y="894457"/>
                  <a:pt x="1383656" y="894457"/>
                  <a:pt x="124653" y="894457"/>
                </a:cubicBezTo>
                <a:lnTo>
                  <a:pt x="0" y="894457"/>
                </a:lnTo>
                <a:close/>
              </a:path>
            </a:pathLst>
          </a:custGeom>
          <a:solidFill>
            <a:schemeClr val="accent1">
              <a:lumMod val="75000"/>
            </a:schemeClr>
          </a:solidFill>
          <a:ln>
            <a:noFill/>
          </a:ln>
          <a:effectLst>
            <a:innerShdw blurRad="63500" dist="12700" dir="2700000">
              <a:prstClr val="black">
                <a:alpha val="40000"/>
              </a:prstClr>
            </a:innerShdw>
          </a:effectLst>
        </p:spPr>
        <p:txBody>
          <a:bodyPr vert="horz" wrap="square" lIns="91440" tIns="45720" rIns="91440" bIns="45720" numCol="1" anchor="t" anchorCtr="0" compatLnSpc="1">
            <a:prstTxWarp prst="textNoShape">
              <a:avLst/>
            </a:prstTxWarp>
            <a:noAutofit/>
          </a:bodyPr>
          <a:lstStyle/>
          <a:p>
            <a:endParaRPr lang="en-US"/>
          </a:p>
        </p:txBody>
      </p:sp>
      <p:sp>
        <p:nvSpPr>
          <p:cNvPr id="35" name="TextBox 34">
            <a:extLst>
              <a:ext uri="{FF2B5EF4-FFF2-40B4-BE49-F238E27FC236}">
                <a16:creationId xmlns:a16="http://schemas.microsoft.com/office/drawing/2014/main" id="{08670702-FEE9-8EAF-9F44-A4E95CF9040E}"/>
              </a:ext>
            </a:extLst>
          </p:cNvPr>
          <p:cNvSpPr txBox="1"/>
          <p:nvPr/>
        </p:nvSpPr>
        <p:spPr>
          <a:xfrm flipH="1">
            <a:off x="2562867" y="5438545"/>
            <a:ext cx="1170513" cy="707886"/>
          </a:xfrm>
          <a:prstGeom prst="rect">
            <a:avLst/>
          </a:prstGeom>
          <a:noFill/>
        </p:spPr>
        <p:txBody>
          <a:bodyPr wrap="none" rtlCol="0">
            <a:spAutoFit/>
          </a:bodyPr>
          <a:lstStyle/>
          <a:p>
            <a:r>
              <a:rPr lang="en-US" sz="2000" dirty="0">
                <a:solidFill>
                  <a:schemeClr val="bg1"/>
                </a:solidFill>
                <a:latin typeface="Montserrat" panose="00000500000000000000" pitchFamily="50" charset="0"/>
                <a:ea typeface="Lato" panose="020F0502020204030203" pitchFamily="34" charset="0"/>
                <a:cs typeface="Lato" panose="020F0502020204030203" pitchFamily="34" charset="0"/>
              </a:rPr>
              <a:t>Alloys &amp;</a:t>
            </a:r>
          </a:p>
          <a:p>
            <a:r>
              <a:rPr lang="en-US" sz="2000" dirty="0">
                <a:solidFill>
                  <a:schemeClr val="bg1"/>
                </a:solidFill>
                <a:latin typeface="Montserrat" panose="00000500000000000000" pitchFamily="50" charset="0"/>
                <a:ea typeface="Lato" panose="020F0502020204030203" pitchFamily="34" charset="0"/>
                <a:cs typeface="Lato" panose="020F0502020204030203" pitchFamily="34" charset="0"/>
              </a:rPr>
              <a:t>Oxides</a:t>
            </a:r>
          </a:p>
        </p:txBody>
      </p:sp>
      <p:sp>
        <p:nvSpPr>
          <p:cNvPr id="45" name="Freeform 44">
            <a:extLst>
              <a:ext uri="{FF2B5EF4-FFF2-40B4-BE49-F238E27FC236}">
                <a16:creationId xmlns:a16="http://schemas.microsoft.com/office/drawing/2014/main" id="{B5D4320D-DBB0-712C-6BF6-60E0226A0830}"/>
              </a:ext>
            </a:extLst>
          </p:cNvPr>
          <p:cNvSpPr>
            <a:spLocks noChangeAspect="1"/>
          </p:cNvSpPr>
          <p:nvPr/>
        </p:nvSpPr>
        <p:spPr bwMode="auto">
          <a:xfrm>
            <a:off x="6260106" y="5210235"/>
            <a:ext cx="2110116" cy="959131"/>
          </a:xfrm>
          <a:custGeom>
            <a:avLst/>
            <a:gdLst>
              <a:gd name="connsiteX0" fmla="*/ 0 w 1967831"/>
              <a:gd name="connsiteY0" fmla="*/ 0 h 894457"/>
              <a:gd name="connsiteX1" fmla="*/ 1967831 w 1967831"/>
              <a:gd name="connsiteY1" fmla="*/ 0 h 894457"/>
              <a:gd name="connsiteX2" fmla="*/ 1967831 w 1967831"/>
              <a:gd name="connsiteY2" fmla="*/ 4 h 894457"/>
              <a:gd name="connsiteX3" fmla="*/ 1912925 w 1967831"/>
              <a:gd name="connsiteY3" fmla="*/ 95108 h 894457"/>
              <a:gd name="connsiteX4" fmla="*/ 1485633 w 1967831"/>
              <a:gd name="connsiteY4" fmla="*/ 835240 h 894457"/>
              <a:gd name="connsiteX5" fmla="*/ 1383656 w 1967831"/>
              <a:gd name="connsiteY5" fmla="*/ 894457 h 894457"/>
              <a:gd name="connsiteX6" fmla="*/ 124653 w 1967831"/>
              <a:gd name="connsiteY6" fmla="*/ 894457 h 894457"/>
              <a:gd name="connsiteX7" fmla="*/ 0 w 1967831"/>
              <a:gd name="connsiteY7" fmla="*/ 894457 h 894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67831" h="894457">
                <a:moveTo>
                  <a:pt x="0" y="0"/>
                </a:moveTo>
                <a:lnTo>
                  <a:pt x="1967831" y="0"/>
                </a:lnTo>
                <a:lnTo>
                  <a:pt x="1967831" y="4"/>
                </a:lnTo>
                <a:lnTo>
                  <a:pt x="1912925" y="95108"/>
                </a:lnTo>
                <a:cubicBezTo>
                  <a:pt x="1812872" y="268414"/>
                  <a:pt x="1675165" y="506943"/>
                  <a:pt x="1485633" y="835240"/>
                </a:cubicBezTo>
                <a:cubicBezTo>
                  <a:pt x="1464942" y="872251"/>
                  <a:pt x="1426516" y="894457"/>
                  <a:pt x="1383656" y="894457"/>
                </a:cubicBezTo>
                <a:cubicBezTo>
                  <a:pt x="1383656" y="894457"/>
                  <a:pt x="1383656" y="894457"/>
                  <a:pt x="124653" y="894457"/>
                </a:cubicBezTo>
                <a:lnTo>
                  <a:pt x="0" y="894457"/>
                </a:lnTo>
                <a:close/>
              </a:path>
            </a:pathLst>
          </a:custGeom>
          <a:solidFill>
            <a:schemeClr val="accent1">
              <a:lumMod val="75000"/>
            </a:schemeClr>
          </a:solidFill>
          <a:ln>
            <a:noFill/>
          </a:ln>
          <a:effectLst>
            <a:innerShdw blurRad="63500" dist="12700" dir="2700000">
              <a:prstClr val="black">
                <a:alpha val="40000"/>
              </a:prstClr>
            </a:innerShdw>
          </a:effectLst>
        </p:spPr>
        <p:txBody>
          <a:bodyPr vert="horz" wrap="square" lIns="91440" tIns="45720" rIns="91440" bIns="45720" numCol="1" anchor="t" anchorCtr="0" compatLnSpc="1">
            <a:prstTxWarp prst="textNoShape">
              <a:avLst/>
            </a:prstTxWarp>
            <a:noAutofit/>
          </a:bodyPr>
          <a:lstStyle/>
          <a:p>
            <a:endParaRPr lang="en-US"/>
          </a:p>
        </p:txBody>
      </p:sp>
      <p:sp>
        <p:nvSpPr>
          <p:cNvPr id="46" name="TextBox 45">
            <a:extLst>
              <a:ext uri="{FF2B5EF4-FFF2-40B4-BE49-F238E27FC236}">
                <a16:creationId xmlns:a16="http://schemas.microsoft.com/office/drawing/2014/main" id="{6904A05F-B7A8-273F-55F9-6E4EDAD2F45F}"/>
              </a:ext>
            </a:extLst>
          </p:cNvPr>
          <p:cNvSpPr txBox="1"/>
          <p:nvPr/>
        </p:nvSpPr>
        <p:spPr>
          <a:xfrm flipH="1">
            <a:off x="6382380" y="5493933"/>
            <a:ext cx="1340432" cy="400110"/>
          </a:xfrm>
          <a:prstGeom prst="rect">
            <a:avLst/>
          </a:prstGeom>
          <a:noFill/>
        </p:spPr>
        <p:txBody>
          <a:bodyPr wrap="none" rtlCol="0">
            <a:spAutoFit/>
          </a:bodyPr>
          <a:lstStyle/>
          <a:p>
            <a:r>
              <a:rPr lang="en-US" sz="2000" dirty="0">
                <a:solidFill>
                  <a:schemeClr val="bg1"/>
                </a:solidFill>
                <a:latin typeface="Montserrat" panose="00000500000000000000" pitchFamily="50" charset="0"/>
                <a:ea typeface="Lato" panose="020F0502020204030203" pitchFamily="34" charset="0"/>
                <a:cs typeface="Lato" panose="020F0502020204030203" pitchFamily="34" charset="0"/>
              </a:rPr>
              <a:t>Refining </a:t>
            </a:r>
          </a:p>
        </p:txBody>
      </p:sp>
      <p:sp>
        <p:nvSpPr>
          <p:cNvPr id="51" name="Freeform 105">
            <a:extLst>
              <a:ext uri="{FF2B5EF4-FFF2-40B4-BE49-F238E27FC236}">
                <a16:creationId xmlns:a16="http://schemas.microsoft.com/office/drawing/2014/main" id="{51ED706F-3330-BA3B-5FF4-3B85A2CB45FD}"/>
              </a:ext>
            </a:extLst>
          </p:cNvPr>
          <p:cNvSpPr>
            <a:spLocks noEditPoints="1"/>
          </p:cNvSpPr>
          <p:nvPr/>
        </p:nvSpPr>
        <p:spPr bwMode="auto">
          <a:xfrm rot="5400000">
            <a:off x="10225287" y="4520377"/>
            <a:ext cx="584078" cy="541340"/>
          </a:xfrm>
          <a:custGeom>
            <a:avLst/>
            <a:gdLst>
              <a:gd name="T0" fmla="*/ 88 w 104"/>
              <a:gd name="T1" fmla="*/ 78 h 96"/>
              <a:gd name="T2" fmla="*/ 70 w 104"/>
              <a:gd name="T3" fmla="*/ 96 h 96"/>
              <a:gd name="T4" fmla="*/ 18 w 104"/>
              <a:gd name="T5" fmla="*/ 96 h 96"/>
              <a:gd name="T6" fmla="*/ 0 w 104"/>
              <a:gd name="T7" fmla="*/ 78 h 96"/>
              <a:gd name="T8" fmla="*/ 0 w 104"/>
              <a:gd name="T9" fmla="*/ 26 h 96"/>
              <a:gd name="T10" fmla="*/ 18 w 104"/>
              <a:gd name="T11" fmla="*/ 8 h 96"/>
              <a:gd name="T12" fmla="*/ 34 w 104"/>
              <a:gd name="T13" fmla="*/ 8 h 96"/>
              <a:gd name="T14" fmla="*/ 36 w 104"/>
              <a:gd name="T15" fmla="*/ 10 h 96"/>
              <a:gd name="T16" fmla="*/ 34 w 104"/>
              <a:gd name="T17" fmla="*/ 12 h 96"/>
              <a:gd name="T18" fmla="*/ 26 w 104"/>
              <a:gd name="T19" fmla="*/ 16 h 96"/>
              <a:gd name="T20" fmla="*/ 25 w 104"/>
              <a:gd name="T21" fmla="*/ 16 h 96"/>
              <a:gd name="T22" fmla="*/ 18 w 104"/>
              <a:gd name="T23" fmla="*/ 16 h 96"/>
              <a:gd name="T24" fmla="*/ 8 w 104"/>
              <a:gd name="T25" fmla="*/ 26 h 96"/>
              <a:gd name="T26" fmla="*/ 8 w 104"/>
              <a:gd name="T27" fmla="*/ 78 h 96"/>
              <a:gd name="T28" fmla="*/ 18 w 104"/>
              <a:gd name="T29" fmla="*/ 88 h 96"/>
              <a:gd name="T30" fmla="*/ 70 w 104"/>
              <a:gd name="T31" fmla="*/ 88 h 96"/>
              <a:gd name="T32" fmla="*/ 80 w 104"/>
              <a:gd name="T33" fmla="*/ 78 h 96"/>
              <a:gd name="T34" fmla="*/ 80 w 104"/>
              <a:gd name="T35" fmla="*/ 65 h 96"/>
              <a:gd name="T36" fmla="*/ 81 w 104"/>
              <a:gd name="T37" fmla="*/ 63 h 96"/>
              <a:gd name="T38" fmla="*/ 84 w 104"/>
              <a:gd name="T39" fmla="*/ 61 h 96"/>
              <a:gd name="T40" fmla="*/ 86 w 104"/>
              <a:gd name="T41" fmla="*/ 60 h 96"/>
              <a:gd name="T42" fmla="*/ 88 w 104"/>
              <a:gd name="T43" fmla="*/ 62 h 96"/>
              <a:gd name="T44" fmla="*/ 88 w 104"/>
              <a:gd name="T45" fmla="*/ 78 h 96"/>
              <a:gd name="T46" fmla="*/ 79 w 104"/>
              <a:gd name="T47" fmla="*/ 55 h 96"/>
              <a:gd name="T48" fmla="*/ 76 w 104"/>
              <a:gd name="T49" fmla="*/ 56 h 96"/>
              <a:gd name="T50" fmla="*/ 74 w 104"/>
              <a:gd name="T51" fmla="*/ 56 h 96"/>
              <a:gd name="T52" fmla="*/ 72 w 104"/>
              <a:gd name="T53" fmla="*/ 52 h 96"/>
              <a:gd name="T54" fmla="*/ 72 w 104"/>
              <a:gd name="T55" fmla="*/ 40 h 96"/>
              <a:gd name="T56" fmla="*/ 62 w 104"/>
              <a:gd name="T57" fmla="*/ 40 h 96"/>
              <a:gd name="T58" fmla="*/ 34 w 104"/>
              <a:gd name="T59" fmla="*/ 48 h 96"/>
              <a:gd name="T60" fmla="*/ 30 w 104"/>
              <a:gd name="T61" fmla="*/ 78 h 96"/>
              <a:gd name="T62" fmla="*/ 29 w 104"/>
              <a:gd name="T63" fmla="*/ 80 h 96"/>
              <a:gd name="T64" fmla="*/ 28 w 104"/>
              <a:gd name="T65" fmla="*/ 80 h 96"/>
              <a:gd name="T66" fmla="*/ 26 w 104"/>
              <a:gd name="T67" fmla="*/ 79 h 96"/>
              <a:gd name="T68" fmla="*/ 16 w 104"/>
              <a:gd name="T69" fmla="*/ 52 h 96"/>
              <a:gd name="T70" fmla="*/ 62 w 104"/>
              <a:gd name="T71" fmla="*/ 16 h 96"/>
              <a:gd name="T72" fmla="*/ 72 w 104"/>
              <a:gd name="T73" fmla="*/ 16 h 96"/>
              <a:gd name="T74" fmla="*/ 72 w 104"/>
              <a:gd name="T75" fmla="*/ 4 h 96"/>
              <a:gd name="T76" fmla="*/ 74 w 104"/>
              <a:gd name="T77" fmla="*/ 0 h 96"/>
              <a:gd name="T78" fmla="*/ 76 w 104"/>
              <a:gd name="T79" fmla="*/ 0 h 96"/>
              <a:gd name="T80" fmla="*/ 79 w 104"/>
              <a:gd name="T81" fmla="*/ 1 h 96"/>
              <a:gd name="T82" fmla="*/ 102 w 104"/>
              <a:gd name="T83" fmla="*/ 25 h 96"/>
              <a:gd name="T84" fmla="*/ 102 w 104"/>
              <a:gd name="T85" fmla="*/ 31 h 96"/>
              <a:gd name="T86" fmla="*/ 79 w 104"/>
              <a:gd name="T87" fmla="*/ 5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04" h="96">
                <a:moveTo>
                  <a:pt x="88" y="78"/>
                </a:moveTo>
                <a:cubicBezTo>
                  <a:pt x="88" y="88"/>
                  <a:pt x="80" y="96"/>
                  <a:pt x="70" y="96"/>
                </a:cubicBezTo>
                <a:cubicBezTo>
                  <a:pt x="18" y="96"/>
                  <a:pt x="18" y="96"/>
                  <a:pt x="18" y="96"/>
                </a:cubicBezTo>
                <a:cubicBezTo>
                  <a:pt x="8" y="96"/>
                  <a:pt x="0" y="88"/>
                  <a:pt x="0" y="78"/>
                </a:cubicBezTo>
                <a:cubicBezTo>
                  <a:pt x="0" y="26"/>
                  <a:pt x="0" y="26"/>
                  <a:pt x="0" y="26"/>
                </a:cubicBezTo>
                <a:cubicBezTo>
                  <a:pt x="0" y="16"/>
                  <a:pt x="8" y="8"/>
                  <a:pt x="18" y="8"/>
                </a:cubicBezTo>
                <a:cubicBezTo>
                  <a:pt x="34" y="8"/>
                  <a:pt x="34" y="8"/>
                  <a:pt x="34" y="8"/>
                </a:cubicBezTo>
                <a:cubicBezTo>
                  <a:pt x="35" y="8"/>
                  <a:pt x="36" y="9"/>
                  <a:pt x="36" y="10"/>
                </a:cubicBezTo>
                <a:cubicBezTo>
                  <a:pt x="36" y="11"/>
                  <a:pt x="35" y="12"/>
                  <a:pt x="34" y="12"/>
                </a:cubicBezTo>
                <a:cubicBezTo>
                  <a:pt x="31" y="13"/>
                  <a:pt x="28" y="14"/>
                  <a:pt x="26" y="16"/>
                </a:cubicBezTo>
                <a:cubicBezTo>
                  <a:pt x="25" y="16"/>
                  <a:pt x="25" y="16"/>
                  <a:pt x="25" y="16"/>
                </a:cubicBezTo>
                <a:cubicBezTo>
                  <a:pt x="18" y="16"/>
                  <a:pt x="18" y="16"/>
                  <a:pt x="18" y="16"/>
                </a:cubicBezTo>
                <a:cubicBezTo>
                  <a:pt x="12" y="16"/>
                  <a:pt x="8" y="21"/>
                  <a:pt x="8" y="26"/>
                </a:cubicBezTo>
                <a:cubicBezTo>
                  <a:pt x="8" y="78"/>
                  <a:pt x="8" y="78"/>
                  <a:pt x="8" y="78"/>
                </a:cubicBezTo>
                <a:cubicBezTo>
                  <a:pt x="8" y="84"/>
                  <a:pt x="12" y="88"/>
                  <a:pt x="18" y="88"/>
                </a:cubicBezTo>
                <a:cubicBezTo>
                  <a:pt x="70" y="88"/>
                  <a:pt x="70" y="88"/>
                  <a:pt x="70" y="88"/>
                </a:cubicBezTo>
                <a:cubicBezTo>
                  <a:pt x="75" y="88"/>
                  <a:pt x="80" y="84"/>
                  <a:pt x="80" y="78"/>
                </a:cubicBezTo>
                <a:cubicBezTo>
                  <a:pt x="80" y="65"/>
                  <a:pt x="80" y="65"/>
                  <a:pt x="80" y="65"/>
                </a:cubicBezTo>
                <a:cubicBezTo>
                  <a:pt x="80" y="64"/>
                  <a:pt x="80" y="63"/>
                  <a:pt x="81" y="63"/>
                </a:cubicBezTo>
                <a:cubicBezTo>
                  <a:pt x="82" y="62"/>
                  <a:pt x="83" y="62"/>
                  <a:pt x="84" y="61"/>
                </a:cubicBezTo>
                <a:cubicBezTo>
                  <a:pt x="85" y="60"/>
                  <a:pt x="86" y="60"/>
                  <a:pt x="86" y="60"/>
                </a:cubicBezTo>
                <a:cubicBezTo>
                  <a:pt x="87" y="60"/>
                  <a:pt x="88" y="61"/>
                  <a:pt x="88" y="62"/>
                </a:cubicBezTo>
                <a:lnTo>
                  <a:pt x="88" y="78"/>
                </a:lnTo>
                <a:close/>
                <a:moveTo>
                  <a:pt x="79" y="55"/>
                </a:moveTo>
                <a:cubicBezTo>
                  <a:pt x="78" y="56"/>
                  <a:pt x="77" y="56"/>
                  <a:pt x="76" y="56"/>
                </a:cubicBezTo>
                <a:cubicBezTo>
                  <a:pt x="75" y="56"/>
                  <a:pt x="75" y="56"/>
                  <a:pt x="74" y="56"/>
                </a:cubicBezTo>
                <a:cubicBezTo>
                  <a:pt x="73" y="55"/>
                  <a:pt x="72" y="54"/>
                  <a:pt x="72" y="52"/>
                </a:cubicBezTo>
                <a:cubicBezTo>
                  <a:pt x="72" y="40"/>
                  <a:pt x="72" y="40"/>
                  <a:pt x="72" y="40"/>
                </a:cubicBezTo>
                <a:cubicBezTo>
                  <a:pt x="62" y="40"/>
                  <a:pt x="62" y="40"/>
                  <a:pt x="62" y="40"/>
                </a:cubicBezTo>
                <a:cubicBezTo>
                  <a:pt x="48" y="40"/>
                  <a:pt x="39" y="43"/>
                  <a:pt x="34" y="48"/>
                </a:cubicBezTo>
                <a:cubicBezTo>
                  <a:pt x="29" y="54"/>
                  <a:pt x="28" y="63"/>
                  <a:pt x="30" y="78"/>
                </a:cubicBezTo>
                <a:cubicBezTo>
                  <a:pt x="30" y="79"/>
                  <a:pt x="29" y="80"/>
                  <a:pt x="29" y="80"/>
                </a:cubicBezTo>
                <a:cubicBezTo>
                  <a:pt x="28" y="80"/>
                  <a:pt x="28" y="80"/>
                  <a:pt x="28" y="80"/>
                </a:cubicBezTo>
                <a:cubicBezTo>
                  <a:pt x="27" y="80"/>
                  <a:pt x="27" y="80"/>
                  <a:pt x="26" y="79"/>
                </a:cubicBezTo>
                <a:cubicBezTo>
                  <a:pt x="26" y="79"/>
                  <a:pt x="16" y="65"/>
                  <a:pt x="16" y="52"/>
                </a:cubicBezTo>
                <a:cubicBezTo>
                  <a:pt x="16" y="35"/>
                  <a:pt x="21" y="16"/>
                  <a:pt x="62" y="16"/>
                </a:cubicBezTo>
                <a:cubicBezTo>
                  <a:pt x="72" y="16"/>
                  <a:pt x="72" y="16"/>
                  <a:pt x="72" y="16"/>
                </a:cubicBezTo>
                <a:cubicBezTo>
                  <a:pt x="72" y="4"/>
                  <a:pt x="72" y="4"/>
                  <a:pt x="72" y="4"/>
                </a:cubicBezTo>
                <a:cubicBezTo>
                  <a:pt x="72" y="2"/>
                  <a:pt x="73" y="1"/>
                  <a:pt x="74" y="0"/>
                </a:cubicBezTo>
                <a:cubicBezTo>
                  <a:pt x="75" y="0"/>
                  <a:pt x="75" y="0"/>
                  <a:pt x="76" y="0"/>
                </a:cubicBezTo>
                <a:cubicBezTo>
                  <a:pt x="77" y="0"/>
                  <a:pt x="78" y="1"/>
                  <a:pt x="79" y="1"/>
                </a:cubicBezTo>
                <a:cubicBezTo>
                  <a:pt x="102" y="25"/>
                  <a:pt x="102" y="25"/>
                  <a:pt x="102" y="25"/>
                </a:cubicBezTo>
                <a:cubicBezTo>
                  <a:pt x="104" y="27"/>
                  <a:pt x="104" y="29"/>
                  <a:pt x="102" y="31"/>
                </a:cubicBezTo>
                <a:lnTo>
                  <a:pt x="79" y="55"/>
                </a:lnTo>
                <a:close/>
              </a:path>
            </a:pathLst>
          </a:custGeom>
          <a:solidFill>
            <a:srgbClr val="00B0F0"/>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9223034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25"/>
          <p:cNvSpPr>
            <a:spLocks noChangeAspect="1"/>
          </p:cNvSpPr>
          <p:nvPr/>
        </p:nvSpPr>
        <p:spPr bwMode="auto">
          <a:xfrm flipH="1">
            <a:off x="3577190" y="3575514"/>
            <a:ext cx="1328546" cy="890183"/>
          </a:xfrm>
          <a:custGeom>
            <a:avLst/>
            <a:gdLst>
              <a:gd name="connsiteX0" fmla="*/ 1247137 w 1879253"/>
              <a:gd name="connsiteY0" fmla="*/ 0 h 1259181"/>
              <a:gd name="connsiteX1" fmla="*/ 167294 w 1879253"/>
              <a:gd name="connsiteY1" fmla="*/ 0 h 1259181"/>
              <a:gd name="connsiteX2" fmla="*/ 87775 w 1879253"/>
              <a:gd name="connsiteY2" fmla="*/ 46176 h 1259181"/>
              <a:gd name="connsiteX3" fmla="*/ 0 w 1879253"/>
              <a:gd name="connsiteY3" fmla="*/ 198402 h 1259181"/>
              <a:gd name="connsiteX4" fmla="*/ 72759 w 1879253"/>
              <a:gd name="connsiteY4" fmla="*/ 198402 h 1259181"/>
              <a:gd name="connsiteX5" fmla="*/ 1084147 w 1879253"/>
              <a:gd name="connsiteY5" fmla="*/ 198402 h 1259181"/>
              <a:gd name="connsiteX6" fmla="*/ 1182681 w 1879253"/>
              <a:gd name="connsiteY6" fmla="*/ 255620 h 1259181"/>
              <a:gd name="connsiteX7" fmla="*/ 1734534 w 1879253"/>
              <a:gd name="connsiteY7" fmla="*/ 1212688 h 1259181"/>
              <a:gd name="connsiteX8" fmla="*/ 1761343 w 1879253"/>
              <a:gd name="connsiteY8" fmla="*/ 1259181 h 1259181"/>
              <a:gd name="connsiteX9" fmla="*/ 1770956 w 1879253"/>
              <a:gd name="connsiteY9" fmla="*/ 1242529 h 1259181"/>
              <a:gd name="connsiteX10" fmla="*/ 1867153 w 1879253"/>
              <a:gd name="connsiteY10" fmla="*/ 1075902 h 1259181"/>
              <a:gd name="connsiteX11" fmla="*/ 1867153 w 1879253"/>
              <a:gd name="connsiteY11" fmla="*/ 983550 h 1259181"/>
              <a:gd name="connsiteX12" fmla="*/ 1326655 w 1879253"/>
              <a:gd name="connsiteY12" fmla="*/ 46176 h 1259181"/>
              <a:gd name="connsiteX13" fmla="*/ 1247137 w 1879253"/>
              <a:gd name="connsiteY13" fmla="*/ 0 h 1259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79253" h="1259181">
                <a:moveTo>
                  <a:pt x="1247137" y="0"/>
                </a:moveTo>
                <a:cubicBezTo>
                  <a:pt x="167294" y="0"/>
                  <a:pt x="167294" y="0"/>
                  <a:pt x="167294" y="0"/>
                </a:cubicBezTo>
                <a:cubicBezTo>
                  <a:pt x="133873" y="0"/>
                  <a:pt x="103909" y="17316"/>
                  <a:pt x="87775" y="46176"/>
                </a:cubicBezTo>
                <a:lnTo>
                  <a:pt x="0" y="198402"/>
                </a:lnTo>
                <a:lnTo>
                  <a:pt x="72759" y="198402"/>
                </a:lnTo>
                <a:cubicBezTo>
                  <a:pt x="268764" y="198402"/>
                  <a:pt x="582373" y="198402"/>
                  <a:pt x="1084147" y="198402"/>
                </a:cubicBezTo>
                <a:cubicBezTo>
                  <a:pt x="1125560" y="198402"/>
                  <a:pt x="1162689" y="219859"/>
                  <a:pt x="1182681" y="255620"/>
                </a:cubicBezTo>
                <a:cubicBezTo>
                  <a:pt x="1182681" y="255620"/>
                  <a:pt x="1182681" y="255620"/>
                  <a:pt x="1734534" y="1212688"/>
                </a:cubicBezTo>
                <a:lnTo>
                  <a:pt x="1761343" y="1259181"/>
                </a:lnTo>
                <a:lnTo>
                  <a:pt x="1770956" y="1242529"/>
                </a:lnTo>
                <a:cubicBezTo>
                  <a:pt x="1867153" y="1075902"/>
                  <a:pt x="1867153" y="1075902"/>
                  <a:pt x="1867153" y="1075902"/>
                </a:cubicBezTo>
                <a:cubicBezTo>
                  <a:pt x="1883287" y="1047042"/>
                  <a:pt x="1883287" y="1011256"/>
                  <a:pt x="1867153" y="983550"/>
                </a:cubicBezTo>
                <a:cubicBezTo>
                  <a:pt x="1326655" y="46176"/>
                  <a:pt x="1326655" y="46176"/>
                  <a:pt x="1326655" y="46176"/>
                </a:cubicBezTo>
                <a:cubicBezTo>
                  <a:pt x="1310521" y="17316"/>
                  <a:pt x="1280557" y="0"/>
                  <a:pt x="1247137" y="0"/>
                </a:cubicBezTo>
                <a:close/>
              </a:path>
            </a:pathLst>
          </a:custGeom>
          <a:solidFill>
            <a:schemeClr val="accent2">
              <a:lumMod val="75000"/>
            </a:schemeClr>
          </a:solidFill>
          <a:ln>
            <a:noFill/>
          </a:ln>
          <a:effectLst>
            <a:innerShdw blurRad="127000" dist="38100" dir="7200000">
              <a:prstClr val="black">
                <a:alpha val="50000"/>
              </a:prstClr>
            </a:innerShdw>
          </a:effectLst>
        </p:spPr>
        <p:txBody>
          <a:bodyPr vert="horz" wrap="square" lIns="91440" tIns="45720" rIns="91440" bIns="45720" numCol="1" anchor="t" anchorCtr="0" compatLnSpc="1">
            <a:prstTxWarp prst="textNoShape">
              <a:avLst/>
            </a:prstTxWarp>
            <a:noAutofit/>
          </a:bodyPr>
          <a:lstStyle/>
          <a:p>
            <a:endParaRPr lang="en-US"/>
          </a:p>
        </p:txBody>
      </p:sp>
      <p:sp>
        <p:nvSpPr>
          <p:cNvPr id="36" name="Freeform 35"/>
          <p:cNvSpPr>
            <a:spLocks noChangeAspect="1"/>
          </p:cNvSpPr>
          <p:nvPr/>
        </p:nvSpPr>
        <p:spPr bwMode="auto">
          <a:xfrm flipH="1">
            <a:off x="847317" y="798450"/>
            <a:ext cx="1328546" cy="890183"/>
          </a:xfrm>
          <a:custGeom>
            <a:avLst/>
            <a:gdLst>
              <a:gd name="connsiteX0" fmla="*/ 1247137 w 1879253"/>
              <a:gd name="connsiteY0" fmla="*/ 0 h 1259181"/>
              <a:gd name="connsiteX1" fmla="*/ 167294 w 1879253"/>
              <a:gd name="connsiteY1" fmla="*/ 0 h 1259181"/>
              <a:gd name="connsiteX2" fmla="*/ 87775 w 1879253"/>
              <a:gd name="connsiteY2" fmla="*/ 46176 h 1259181"/>
              <a:gd name="connsiteX3" fmla="*/ 0 w 1879253"/>
              <a:gd name="connsiteY3" fmla="*/ 198402 h 1259181"/>
              <a:gd name="connsiteX4" fmla="*/ 72759 w 1879253"/>
              <a:gd name="connsiteY4" fmla="*/ 198402 h 1259181"/>
              <a:gd name="connsiteX5" fmla="*/ 1084147 w 1879253"/>
              <a:gd name="connsiteY5" fmla="*/ 198402 h 1259181"/>
              <a:gd name="connsiteX6" fmla="*/ 1182681 w 1879253"/>
              <a:gd name="connsiteY6" fmla="*/ 255620 h 1259181"/>
              <a:gd name="connsiteX7" fmla="*/ 1734534 w 1879253"/>
              <a:gd name="connsiteY7" fmla="*/ 1212688 h 1259181"/>
              <a:gd name="connsiteX8" fmla="*/ 1761343 w 1879253"/>
              <a:gd name="connsiteY8" fmla="*/ 1259181 h 1259181"/>
              <a:gd name="connsiteX9" fmla="*/ 1770956 w 1879253"/>
              <a:gd name="connsiteY9" fmla="*/ 1242529 h 1259181"/>
              <a:gd name="connsiteX10" fmla="*/ 1867153 w 1879253"/>
              <a:gd name="connsiteY10" fmla="*/ 1075902 h 1259181"/>
              <a:gd name="connsiteX11" fmla="*/ 1867153 w 1879253"/>
              <a:gd name="connsiteY11" fmla="*/ 983550 h 1259181"/>
              <a:gd name="connsiteX12" fmla="*/ 1326655 w 1879253"/>
              <a:gd name="connsiteY12" fmla="*/ 46176 h 1259181"/>
              <a:gd name="connsiteX13" fmla="*/ 1247137 w 1879253"/>
              <a:gd name="connsiteY13" fmla="*/ 0 h 1259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79253" h="1259181">
                <a:moveTo>
                  <a:pt x="1247137" y="0"/>
                </a:moveTo>
                <a:cubicBezTo>
                  <a:pt x="167294" y="0"/>
                  <a:pt x="167294" y="0"/>
                  <a:pt x="167294" y="0"/>
                </a:cubicBezTo>
                <a:cubicBezTo>
                  <a:pt x="133873" y="0"/>
                  <a:pt x="103909" y="17316"/>
                  <a:pt x="87775" y="46176"/>
                </a:cubicBezTo>
                <a:lnTo>
                  <a:pt x="0" y="198402"/>
                </a:lnTo>
                <a:lnTo>
                  <a:pt x="72759" y="198402"/>
                </a:lnTo>
                <a:cubicBezTo>
                  <a:pt x="268764" y="198402"/>
                  <a:pt x="582373" y="198402"/>
                  <a:pt x="1084147" y="198402"/>
                </a:cubicBezTo>
                <a:cubicBezTo>
                  <a:pt x="1125560" y="198402"/>
                  <a:pt x="1162689" y="219859"/>
                  <a:pt x="1182681" y="255620"/>
                </a:cubicBezTo>
                <a:cubicBezTo>
                  <a:pt x="1182681" y="255620"/>
                  <a:pt x="1182681" y="255620"/>
                  <a:pt x="1734534" y="1212688"/>
                </a:cubicBezTo>
                <a:lnTo>
                  <a:pt x="1761343" y="1259181"/>
                </a:lnTo>
                <a:lnTo>
                  <a:pt x="1770956" y="1242529"/>
                </a:lnTo>
                <a:cubicBezTo>
                  <a:pt x="1867153" y="1075902"/>
                  <a:pt x="1867153" y="1075902"/>
                  <a:pt x="1867153" y="1075902"/>
                </a:cubicBezTo>
                <a:cubicBezTo>
                  <a:pt x="1883287" y="1047042"/>
                  <a:pt x="1883287" y="1011256"/>
                  <a:pt x="1867153" y="983550"/>
                </a:cubicBezTo>
                <a:cubicBezTo>
                  <a:pt x="1326655" y="46176"/>
                  <a:pt x="1326655" y="46176"/>
                  <a:pt x="1326655" y="46176"/>
                </a:cubicBezTo>
                <a:cubicBezTo>
                  <a:pt x="1310521" y="17316"/>
                  <a:pt x="1280557" y="0"/>
                  <a:pt x="1247137" y="0"/>
                </a:cubicBezTo>
                <a:close/>
              </a:path>
            </a:pathLst>
          </a:custGeom>
          <a:solidFill>
            <a:schemeClr val="accent2">
              <a:lumMod val="75000"/>
            </a:schemeClr>
          </a:solidFill>
          <a:ln>
            <a:noFill/>
          </a:ln>
          <a:effectLst>
            <a:innerShdw blurRad="127000" dist="38100" dir="7200000">
              <a:prstClr val="black">
                <a:alpha val="50000"/>
              </a:prstClr>
            </a:innerShdw>
          </a:effectLst>
        </p:spPr>
        <p:txBody>
          <a:bodyPr vert="horz" wrap="square" lIns="91440" tIns="45720" rIns="91440" bIns="45720" numCol="1" anchor="t" anchorCtr="0" compatLnSpc="1">
            <a:prstTxWarp prst="textNoShape">
              <a:avLst/>
            </a:prstTxWarp>
            <a:noAutofit/>
          </a:bodyPr>
          <a:lstStyle/>
          <a:p>
            <a:endParaRPr lang="en-US"/>
          </a:p>
        </p:txBody>
      </p:sp>
      <p:sp>
        <p:nvSpPr>
          <p:cNvPr id="41" name="Freeform 40"/>
          <p:cNvSpPr>
            <a:spLocks noChangeAspect="1"/>
          </p:cNvSpPr>
          <p:nvPr/>
        </p:nvSpPr>
        <p:spPr bwMode="auto">
          <a:xfrm flipH="1">
            <a:off x="3577190" y="798450"/>
            <a:ext cx="1328546" cy="890183"/>
          </a:xfrm>
          <a:custGeom>
            <a:avLst/>
            <a:gdLst>
              <a:gd name="connsiteX0" fmla="*/ 1247137 w 1879253"/>
              <a:gd name="connsiteY0" fmla="*/ 0 h 1259181"/>
              <a:gd name="connsiteX1" fmla="*/ 167294 w 1879253"/>
              <a:gd name="connsiteY1" fmla="*/ 0 h 1259181"/>
              <a:gd name="connsiteX2" fmla="*/ 87775 w 1879253"/>
              <a:gd name="connsiteY2" fmla="*/ 46176 h 1259181"/>
              <a:gd name="connsiteX3" fmla="*/ 0 w 1879253"/>
              <a:gd name="connsiteY3" fmla="*/ 198402 h 1259181"/>
              <a:gd name="connsiteX4" fmla="*/ 72759 w 1879253"/>
              <a:gd name="connsiteY4" fmla="*/ 198402 h 1259181"/>
              <a:gd name="connsiteX5" fmla="*/ 1084147 w 1879253"/>
              <a:gd name="connsiteY5" fmla="*/ 198402 h 1259181"/>
              <a:gd name="connsiteX6" fmla="*/ 1182681 w 1879253"/>
              <a:gd name="connsiteY6" fmla="*/ 255620 h 1259181"/>
              <a:gd name="connsiteX7" fmla="*/ 1734534 w 1879253"/>
              <a:gd name="connsiteY7" fmla="*/ 1212688 h 1259181"/>
              <a:gd name="connsiteX8" fmla="*/ 1761343 w 1879253"/>
              <a:gd name="connsiteY8" fmla="*/ 1259181 h 1259181"/>
              <a:gd name="connsiteX9" fmla="*/ 1770956 w 1879253"/>
              <a:gd name="connsiteY9" fmla="*/ 1242529 h 1259181"/>
              <a:gd name="connsiteX10" fmla="*/ 1867153 w 1879253"/>
              <a:gd name="connsiteY10" fmla="*/ 1075902 h 1259181"/>
              <a:gd name="connsiteX11" fmla="*/ 1867153 w 1879253"/>
              <a:gd name="connsiteY11" fmla="*/ 983550 h 1259181"/>
              <a:gd name="connsiteX12" fmla="*/ 1326655 w 1879253"/>
              <a:gd name="connsiteY12" fmla="*/ 46176 h 1259181"/>
              <a:gd name="connsiteX13" fmla="*/ 1247137 w 1879253"/>
              <a:gd name="connsiteY13" fmla="*/ 0 h 1259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79253" h="1259181">
                <a:moveTo>
                  <a:pt x="1247137" y="0"/>
                </a:moveTo>
                <a:cubicBezTo>
                  <a:pt x="167294" y="0"/>
                  <a:pt x="167294" y="0"/>
                  <a:pt x="167294" y="0"/>
                </a:cubicBezTo>
                <a:cubicBezTo>
                  <a:pt x="133873" y="0"/>
                  <a:pt x="103909" y="17316"/>
                  <a:pt x="87775" y="46176"/>
                </a:cubicBezTo>
                <a:lnTo>
                  <a:pt x="0" y="198402"/>
                </a:lnTo>
                <a:lnTo>
                  <a:pt x="72759" y="198402"/>
                </a:lnTo>
                <a:cubicBezTo>
                  <a:pt x="268764" y="198402"/>
                  <a:pt x="582373" y="198402"/>
                  <a:pt x="1084147" y="198402"/>
                </a:cubicBezTo>
                <a:cubicBezTo>
                  <a:pt x="1125560" y="198402"/>
                  <a:pt x="1162689" y="219859"/>
                  <a:pt x="1182681" y="255620"/>
                </a:cubicBezTo>
                <a:cubicBezTo>
                  <a:pt x="1182681" y="255620"/>
                  <a:pt x="1182681" y="255620"/>
                  <a:pt x="1734534" y="1212688"/>
                </a:cubicBezTo>
                <a:lnTo>
                  <a:pt x="1761343" y="1259181"/>
                </a:lnTo>
                <a:lnTo>
                  <a:pt x="1770956" y="1242529"/>
                </a:lnTo>
                <a:cubicBezTo>
                  <a:pt x="1867153" y="1075902"/>
                  <a:pt x="1867153" y="1075902"/>
                  <a:pt x="1867153" y="1075902"/>
                </a:cubicBezTo>
                <a:cubicBezTo>
                  <a:pt x="1883287" y="1047042"/>
                  <a:pt x="1883287" y="1011256"/>
                  <a:pt x="1867153" y="983550"/>
                </a:cubicBezTo>
                <a:cubicBezTo>
                  <a:pt x="1326655" y="46176"/>
                  <a:pt x="1326655" y="46176"/>
                  <a:pt x="1326655" y="46176"/>
                </a:cubicBezTo>
                <a:cubicBezTo>
                  <a:pt x="1310521" y="17316"/>
                  <a:pt x="1280557" y="0"/>
                  <a:pt x="1247137" y="0"/>
                </a:cubicBezTo>
                <a:close/>
              </a:path>
            </a:pathLst>
          </a:custGeom>
          <a:solidFill>
            <a:schemeClr val="accent2">
              <a:lumMod val="75000"/>
            </a:schemeClr>
          </a:solidFill>
          <a:ln>
            <a:noFill/>
          </a:ln>
          <a:effectLst>
            <a:innerShdw blurRad="127000" dist="38100" dir="7200000">
              <a:prstClr val="black">
                <a:alpha val="50000"/>
              </a:prstClr>
            </a:innerShdw>
          </a:effectLst>
        </p:spPr>
        <p:txBody>
          <a:bodyPr vert="horz" wrap="square" lIns="91440" tIns="45720" rIns="91440" bIns="45720" numCol="1" anchor="t" anchorCtr="0" compatLnSpc="1">
            <a:prstTxWarp prst="textNoShape">
              <a:avLst/>
            </a:prstTxWarp>
            <a:noAutofit/>
          </a:bodyPr>
          <a:lstStyle/>
          <a:p>
            <a:endParaRPr lang="en-US"/>
          </a:p>
        </p:txBody>
      </p:sp>
      <p:sp>
        <p:nvSpPr>
          <p:cNvPr id="46" name="Freeform 45"/>
          <p:cNvSpPr>
            <a:spLocks noChangeAspect="1"/>
          </p:cNvSpPr>
          <p:nvPr/>
        </p:nvSpPr>
        <p:spPr bwMode="auto">
          <a:xfrm flipH="1">
            <a:off x="6307062" y="798450"/>
            <a:ext cx="1328546" cy="890183"/>
          </a:xfrm>
          <a:custGeom>
            <a:avLst/>
            <a:gdLst>
              <a:gd name="connsiteX0" fmla="*/ 1247137 w 1879253"/>
              <a:gd name="connsiteY0" fmla="*/ 0 h 1259181"/>
              <a:gd name="connsiteX1" fmla="*/ 167294 w 1879253"/>
              <a:gd name="connsiteY1" fmla="*/ 0 h 1259181"/>
              <a:gd name="connsiteX2" fmla="*/ 87775 w 1879253"/>
              <a:gd name="connsiteY2" fmla="*/ 46176 h 1259181"/>
              <a:gd name="connsiteX3" fmla="*/ 0 w 1879253"/>
              <a:gd name="connsiteY3" fmla="*/ 198402 h 1259181"/>
              <a:gd name="connsiteX4" fmla="*/ 72759 w 1879253"/>
              <a:gd name="connsiteY4" fmla="*/ 198402 h 1259181"/>
              <a:gd name="connsiteX5" fmla="*/ 1084147 w 1879253"/>
              <a:gd name="connsiteY5" fmla="*/ 198402 h 1259181"/>
              <a:gd name="connsiteX6" fmla="*/ 1182681 w 1879253"/>
              <a:gd name="connsiteY6" fmla="*/ 255620 h 1259181"/>
              <a:gd name="connsiteX7" fmla="*/ 1734534 w 1879253"/>
              <a:gd name="connsiteY7" fmla="*/ 1212688 h 1259181"/>
              <a:gd name="connsiteX8" fmla="*/ 1761343 w 1879253"/>
              <a:gd name="connsiteY8" fmla="*/ 1259181 h 1259181"/>
              <a:gd name="connsiteX9" fmla="*/ 1770956 w 1879253"/>
              <a:gd name="connsiteY9" fmla="*/ 1242529 h 1259181"/>
              <a:gd name="connsiteX10" fmla="*/ 1867153 w 1879253"/>
              <a:gd name="connsiteY10" fmla="*/ 1075902 h 1259181"/>
              <a:gd name="connsiteX11" fmla="*/ 1867153 w 1879253"/>
              <a:gd name="connsiteY11" fmla="*/ 983550 h 1259181"/>
              <a:gd name="connsiteX12" fmla="*/ 1326655 w 1879253"/>
              <a:gd name="connsiteY12" fmla="*/ 46176 h 1259181"/>
              <a:gd name="connsiteX13" fmla="*/ 1247137 w 1879253"/>
              <a:gd name="connsiteY13" fmla="*/ 0 h 1259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79253" h="1259181">
                <a:moveTo>
                  <a:pt x="1247137" y="0"/>
                </a:moveTo>
                <a:cubicBezTo>
                  <a:pt x="167294" y="0"/>
                  <a:pt x="167294" y="0"/>
                  <a:pt x="167294" y="0"/>
                </a:cubicBezTo>
                <a:cubicBezTo>
                  <a:pt x="133873" y="0"/>
                  <a:pt x="103909" y="17316"/>
                  <a:pt x="87775" y="46176"/>
                </a:cubicBezTo>
                <a:lnTo>
                  <a:pt x="0" y="198402"/>
                </a:lnTo>
                <a:lnTo>
                  <a:pt x="72759" y="198402"/>
                </a:lnTo>
                <a:cubicBezTo>
                  <a:pt x="268764" y="198402"/>
                  <a:pt x="582373" y="198402"/>
                  <a:pt x="1084147" y="198402"/>
                </a:cubicBezTo>
                <a:cubicBezTo>
                  <a:pt x="1125560" y="198402"/>
                  <a:pt x="1162689" y="219859"/>
                  <a:pt x="1182681" y="255620"/>
                </a:cubicBezTo>
                <a:cubicBezTo>
                  <a:pt x="1182681" y="255620"/>
                  <a:pt x="1182681" y="255620"/>
                  <a:pt x="1734534" y="1212688"/>
                </a:cubicBezTo>
                <a:lnTo>
                  <a:pt x="1761343" y="1259181"/>
                </a:lnTo>
                <a:lnTo>
                  <a:pt x="1770956" y="1242529"/>
                </a:lnTo>
                <a:cubicBezTo>
                  <a:pt x="1867153" y="1075902"/>
                  <a:pt x="1867153" y="1075902"/>
                  <a:pt x="1867153" y="1075902"/>
                </a:cubicBezTo>
                <a:cubicBezTo>
                  <a:pt x="1883287" y="1047042"/>
                  <a:pt x="1883287" y="1011256"/>
                  <a:pt x="1867153" y="983550"/>
                </a:cubicBezTo>
                <a:cubicBezTo>
                  <a:pt x="1326655" y="46176"/>
                  <a:pt x="1326655" y="46176"/>
                  <a:pt x="1326655" y="46176"/>
                </a:cubicBezTo>
                <a:cubicBezTo>
                  <a:pt x="1310521" y="17316"/>
                  <a:pt x="1280557" y="0"/>
                  <a:pt x="1247137" y="0"/>
                </a:cubicBezTo>
                <a:close/>
              </a:path>
            </a:pathLst>
          </a:custGeom>
          <a:solidFill>
            <a:schemeClr val="accent2"/>
          </a:solidFill>
          <a:ln>
            <a:noFill/>
          </a:ln>
          <a:effectLst>
            <a:innerShdw blurRad="127000" dist="38100" dir="7200000">
              <a:prstClr val="black">
                <a:alpha val="50000"/>
              </a:prstClr>
            </a:innerShdw>
          </a:effectLst>
        </p:spPr>
        <p:txBody>
          <a:bodyPr vert="horz" wrap="square" lIns="91440" tIns="45720" rIns="91440" bIns="45720" numCol="1" anchor="t" anchorCtr="0" compatLnSpc="1">
            <a:prstTxWarp prst="textNoShape">
              <a:avLst/>
            </a:prstTxWarp>
            <a:noAutofit/>
          </a:bodyPr>
          <a:lstStyle/>
          <a:p>
            <a:endParaRPr lang="en-US"/>
          </a:p>
        </p:txBody>
      </p:sp>
      <p:sp>
        <p:nvSpPr>
          <p:cNvPr id="23" name="TextBox 22"/>
          <p:cNvSpPr txBox="1"/>
          <p:nvPr/>
        </p:nvSpPr>
        <p:spPr>
          <a:xfrm flipH="1">
            <a:off x="1394727" y="5536330"/>
            <a:ext cx="976549" cy="523220"/>
          </a:xfrm>
          <a:prstGeom prst="rect">
            <a:avLst/>
          </a:prstGeom>
          <a:noFill/>
        </p:spPr>
        <p:txBody>
          <a:bodyPr wrap="none" rtlCol="0">
            <a:spAutoFit/>
          </a:bodyPr>
          <a:lstStyle/>
          <a:p>
            <a:pPr algn="ctr"/>
            <a:r>
              <a:rPr lang="en-US" sz="1400" dirty="0">
                <a:solidFill>
                  <a:schemeClr val="tx1">
                    <a:lumMod val="50000"/>
                    <a:lumOff val="50000"/>
                  </a:schemeClr>
                </a:solidFill>
                <a:latin typeface="Lato" panose="020F0502020204030203" pitchFamily="34" charset="0"/>
                <a:ea typeface="Lato" panose="020F0502020204030203" pitchFamily="34" charset="0"/>
                <a:cs typeface="Lato" panose="020F0502020204030203" pitchFamily="34" charset="0"/>
              </a:rPr>
              <a:t>Vanadium</a:t>
            </a:r>
          </a:p>
          <a:p>
            <a:pPr algn="ctr"/>
            <a:r>
              <a:rPr lang="en-US" sz="1400" dirty="0">
                <a:solidFill>
                  <a:schemeClr val="accent2">
                    <a:lumMod val="75000"/>
                  </a:schemeClr>
                </a:solidFill>
                <a:latin typeface="Lato" panose="020F0502020204030203" pitchFamily="34" charset="0"/>
                <a:ea typeface="Lato" panose="020F0502020204030203" pitchFamily="34" charset="0"/>
                <a:cs typeface="Lato" panose="020F0502020204030203" pitchFamily="34" charset="0"/>
              </a:rPr>
              <a:t>Flakes</a:t>
            </a:r>
          </a:p>
        </p:txBody>
      </p:sp>
      <p:sp>
        <p:nvSpPr>
          <p:cNvPr id="29" name="TextBox 28"/>
          <p:cNvSpPr txBox="1"/>
          <p:nvPr/>
        </p:nvSpPr>
        <p:spPr>
          <a:xfrm flipH="1">
            <a:off x="4154255" y="5536330"/>
            <a:ext cx="917239" cy="523220"/>
          </a:xfrm>
          <a:prstGeom prst="rect">
            <a:avLst/>
          </a:prstGeom>
          <a:noFill/>
        </p:spPr>
        <p:txBody>
          <a:bodyPr wrap="none" rtlCol="0">
            <a:spAutoFit/>
          </a:bodyPr>
          <a:lstStyle/>
          <a:p>
            <a:pPr algn="ctr"/>
            <a:r>
              <a:rPr lang="en-US" sz="1400" dirty="0">
                <a:solidFill>
                  <a:schemeClr val="tx1">
                    <a:lumMod val="50000"/>
                    <a:lumOff val="50000"/>
                  </a:schemeClr>
                </a:solidFill>
                <a:latin typeface="Lato" panose="020F0502020204030203" pitchFamily="34" charset="0"/>
                <a:ea typeface="Lato" panose="020F0502020204030203" pitchFamily="34" charset="0"/>
                <a:cs typeface="Lato" panose="020F0502020204030203" pitchFamily="34" charset="0"/>
              </a:rPr>
              <a:t>Ferro</a:t>
            </a:r>
          </a:p>
          <a:p>
            <a:pPr algn="ctr"/>
            <a:r>
              <a:rPr lang="en-US" sz="1400" dirty="0">
                <a:solidFill>
                  <a:schemeClr val="accent2">
                    <a:lumMod val="75000"/>
                  </a:schemeClr>
                </a:solidFill>
                <a:latin typeface="Lato" panose="020F0502020204030203" pitchFamily="34" charset="0"/>
                <a:ea typeface="Lato" panose="020F0502020204030203" pitchFamily="34" charset="0"/>
                <a:cs typeface="Lato" panose="020F0502020204030203" pitchFamily="34" charset="0"/>
              </a:rPr>
              <a:t>Tungsten</a:t>
            </a:r>
          </a:p>
        </p:txBody>
      </p:sp>
      <p:sp>
        <p:nvSpPr>
          <p:cNvPr id="39" name="TextBox 38"/>
          <p:cNvSpPr txBox="1"/>
          <p:nvPr/>
        </p:nvSpPr>
        <p:spPr>
          <a:xfrm flipH="1">
            <a:off x="1363469" y="2759266"/>
            <a:ext cx="1039067" cy="523220"/>
          </a:xfrm>
          <a:prstGeom prst="rect">
            <a:avLst/>
          </a:prstGeom>
          <a:noFill/>
        </p:spPr>
        <p:txBody>
          <a:bodyPr wrap="none" rtlCol="0">
            <a:spAutoFit/>
          </a:bodyPr>
          <a:lstStyle/>
          <a:p>
            <a:pPr algn="ctr"/>
            <a:r>
              <a:rPr lang="en-US" sz="1400" dirty="0">
                <a:solidFill>
                  <a:schemeClr val="tx1">
                    <a:lumMod val="50000"/>
                    <a:lumOff val="50000"/>
                  </a:schemeClr>
                </a:solidFill>
                <a:latin typeface="Lato" panose="020F0502020204030203" pitchFamily="34" charset="0"/>
                <a:ea typeface="Lato" panose="020F0502020204030203" pitchFamily="34" charset="0"/>
                <a:cs typeface="Lato" panose="020F0502020204030203" pitchFamily="34" charset="0"/>
              </a:rPr>
              <a:t>Calcium</a:t>
            </a:r>
          </a:p>
          <a:p>
            <a:pPr algn="ctr"/>
            <a:r>
              <a:rPr lang="en-US" sz="1400" dirty="0">
                <a:solidFill>
                  <a:schemeClr val="accent2">
                    <a:lumMod val="75000"/>
                  </a:schemeClr>
                </a:solidFill>
                <a:latin typeface="Lato" panose="020F0502020204030203" pitchFamily="34" charset="0"/>
                <a:ea typeface="Lato" panose="020F0502020204030203" pitchFamily="34" charset="0"/>
                <a:cs typeface="Lato" panose="020F0502020204030203" pitchFamily="34" charset="0"/>
              </a:rPr>
              <a:t>Molybdate</a:t>
            </a:r>
          </a:p>
        </p:txBody>
      </p:sp>
      <p:sp>
        <p:nvSpPr>
          <p:cNvPr id="44" name="TextBox 43"/>
          <p:cNvSpPr txBox="1"/>
          <p:nvPr/>
        </p:nvSpPr>
        <p:spPr>
          <a:xfrm flipH="1">
            <a:off x="3916211" y="2759266"/>
            <a:ext cx="1393331" cy="523220"/>
          </a:xfrm>
          <a:prstGeom prst="rect">
            <a:avLst/>
          </a:prstGeom>
          <a:noFill/>
        </p:spPr>
        <p:txBody>
          <a:bodyPr wrap="none" rtlCol="0">
            <a:spAutoFit/>
          </a:bodyPr>
          <a:lstStyle/>
          <a:p>
            <a:pPr algn="ctr"/>
            <a:r>
              <a:rPr lang="en-US" sz="1400" dirty="0">
                <a:solidFill>
                  <a:schemeClr val="tx1">
                    <a:lumMod val="50000"/>
                    <a:lumOff val="50000"/>
                  </a:schemeClr>
                </a:solidFill>
                <a:latin typeface="Lato" panose="020F0502020204030203" pitchFamily="34" charset="0"/>
                <a:ea typeface="Lato" panose="020F0502020204030203" pitchFamily="34" charset="0"/>
                <a:cs typeface="Lato" panose="020F0502020204030203" pitchFamily="34" charset="0"/>
              </a:rPr>
              <a:t>Ferro Tungsten</a:t>
            </a:r>
          </a:p>
          <a:p>
            <a:pPr algn="ctr"/>
            <a:r>
              <a:rPr lang="en-US" sz="1400" dirty="0">
                <a:solidFill>
                  <a:schemeClr val="accent2">
                    <a:lumMod val="75000"/>
                  </a:schemeClr>
                </a:solidFill>
                <a:latin typeface="Lato" panose="020F0502020204030203" pitchFamily="34" charset="0"/>
                <a:ea typeface="Lato" panose="020F0502020204030203" pitchFamily="34" charset="0"/>
                <a:cs typeface="Lato" panose="020F0502020204030203" pitchFamily="34" charset="0"/>
              </a:rPr>
              <a:t>Molybdenum</a:t>
            </a:r>
          </a:p>
        </p:txBody>
      </p:sp>
      <p:sp>
        <p:nvSpPr>
          <p:cNvPr id="49" name="TextBox 48"/>
          <p:cNvSpPr txBox="1"/>
          <p:nvPr/>
        </p:nvSpPr>
        <p:spPr>
          <a:xfrm flipH="1">
            <a:off x="6854472" y="2759266"/>
            <a:ext cx="976550" cy="523220"/>
          </a:xfrm>
          <a:prstGeom prst="rect">
            <a:avLst/>
          </a:prstGeom>
          <a:noFill/>
        </p:spPr>
        <p:txBody>
          <a:bodyPr wrap="none" rtlCol="0">
            <a:spAutoFit/>
          </a:bodyPr>
          <a:lstStyle/>
          <a:p>
            <a:pPr algn="ctr"/>
            <a:r>
              <a:rPr lang="en-US" sz="1400" dirty="0">
                <a:solidFill>
                  <a:schemeClr val="tx1">
                    <a:lumMod val="50000"/>
                    <a:lumOff val="50000"/>
                  </a:schemeClr>
                </a:solidFill>
                <a:latin typeface="Lato" panose="020F0502020204030203" pitchFamily="34" charset="0"/>
                <a:ea typeface="Lato" panose="020F0502020204030203" pitchFamily="34" charset="0"/>
                <a:cs typeface="Lato" panose="020F0502020204030203" pitchFamily="34" charset="0"/>
              </a:rPr>
              <a:t>Ferro</a:t>
            </a:r>
          </a:p>
          <a:p>
            <a:pPr algn="ctr"/>
            <a:r>
              <a:rPr lang="en-US" sz="1400" dirty="0">
                <a:solidFill>
                  <a:schemeClr val="accent2">
                    <a:lumMod val="75000"/>
                  </a:schemeClr>
                </a:solidFill>
                <a:latin typeface="Lato" panose="020F0502020204030203" pitchFamily="34" charset="0"/>
                <a:ea typeface="Lato" panose="020F0502020204030203" pitchFamily="34" charset="0"/>
                <a:cs typeface="Lato" panose="020F0502020204030203" pitchFamily="34" charset="0"/>
              </a:rPr>
              <a:t>Vanadium</a:t>
            </a:r>
          </a:p>
        </p:txBody>
      </p:sp>
      <p:sp>
        <p:nvSpPr>
          <p:cNvPr id="93" name="TextBox 92"/>
          <p:cNvSpPr txBox="1"/>
          <p:nvPr/>
        </p:nvSpPr>
        <p:spPr>
          <a:xfrm flipH="1">
            <a:off x="6533966" y="4657568"/>
            <a:ext cx="4961615" cy="769441"/>
          </a:xfrm>
          <a:prstGeom prst="rect">
            <a:avLst/>
          </a:prstGeom>
          <a:noFill/>
        </p:spPr>
        <p:txBody>
          <a:bodyPr wrap="none" rtlCol="0">
            <a:spAutoFit/>
          </a:bodyPr>
          <a:lstStyle/>
          <a:p>
            <a:pPr algn="r"/>
            <a:r>
              <a:rPr lang="en-US" sz="4400" dirty="0">
                <a:solidFill>
                  <a:schemeClr val="tx1">
                    <a:lumMod val="75000"/>
                    <a:lumOff val="25000"/>
                  </a:schemeClr>
                </a:solidFill>
                <a:latin typeface="Montserrat Medium" panose="00000600000000000000" pitchFamily="50" charset="0"/>
              </a:rPr>
              <a:t>OUR </a:t>
            </a:r>
            <a:r>
              <a:rPr lang="en-US" sz="4400" dirty="0">
                <a:solidFill>
                  <a:schemeClr val="accent2">
                    <a:lumMod val="75000"/>
                  </a:schemeClr>
                </a:solidFill>
                <a:latin typeface="Montserrat Medium" panose="00000600000000000000" pitchFamily="50" charset="0"/>
              </a:rPr>
              <a:t>PRODUCTS</a:t>
            </a:r>
            <a:endParaRPr lang="en-US" sz="4400" dirty="0">
              <a:solidFill>
                <a:schemeClr val="tx1">
                  <a:lumMod val="75000"/>
                  <a:lumOff val="25000"/>
                </a:schemeClr>
              </a:solidFill>
              <a:latin typeface="Montserrat Medium" panose="00000600000000000000" pitchFamily="50" charset="0"/>
            </a:endParaRPr>
          </a:p>
        </p:txBody>
      </p:sp>
      <p:sp>
        <p:nvSpPr>
          <p:cNvPr id="94" name="Rectangle 93"/>
          <p:cNvSpPr/>
          <p:nvPr/>
        </p:nvSpPr>
        <p:spPr>
          <a:xfrm flipH="1">
            <a:off x="9709020" y="4730554"/>
            <a:ext cx="1706880" cy="360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solidFill>
                <a:schemeClr val="accent2"/>
              </a:solidFill>
            </a:endParaRPr>
          </a:p>
        </p:txBody>
      </p:sp>
      <p:sp>
        <p:nvSpPr>
          <p:cNvPr id="95" name="Rectangle 94"/>
          <p:cNvSpPr/>
          <p:nvPr/>
        </p:nvSpPr>
        <p:spPr>
          <a:xfrm>
            <a:off x="8170222" y="2153604"/>
            <a:ext cx="3846647" cy="2259721"/>
          </a:xfrm>
          <a:prstGeom prst="rect">
            <a:avLst/>
          </a:prstGeom>
        </p:spPr>
        <p:txBody>
          <a:bodyPr wrap="square">
            <a:spAutoFit/>
          </a:bodyPr>
          <a:lstStyle/>
          <a:p>
            <a:pPr algn="just">
              <a:lnSpc>
                <a:spcPct val="150000"/>
              </a:lnSpc>
            </a:pPr>
            <a:r>
              <a:rPr lang="en-US" sz="1600" dirty="0">
                <a:solidFill>
                  <a:schemeClr val="bg1">
                    <a:lumMod val="65000"/>
                  </a:schemeClr>
                </a:solidFill>
                <a:latin typeface="Lato" panose="020F0502020204030203" pitchFamily="34" charset="0"/>
                <a:ea typeface="Lato" panose="020F0502020204030203" pitchFamily="34" charset="0"/>
                <a:cs typeface="Lato" panose="020F0502020204030203" pitchFamily="34" charset="0"/>
              </a:rPr>
              <a:t>We process spent catalysts and residues containing metals, recycling them into a range of specialty products. These products are manufactured based on tailored specifications and is  in accordance with global standards.</a:t>
            </a:r>
          </a:p>
        </p:txBody>
      </p:sp>
      <p:grpSp>
        <p:nvGrpSpPr>
          <p:cNvPr id="99" name="Group 98"/>
          <p:cNvGrpSpPr/>
          <p:nvPr/>
        </p:nvGrpSpPr>
        <p:grpSpPr>
          <a:xfrm>
            <a:off x="9727840" y="1654783"/>
            <a:ext cx="462328" cy="462328"/>
            <a:chOff x="10269482" y="2078307"/>
            <a:chExt cx="462328" cy="462328"/>
          </a:xfrm>
        </p:grpSpPr>
        <p:sp>
          <p:nvSpPr>
            <p:cNvPr id="100" name="Oval 99"/>
            <p:cNvSpPr/>
            <p:nvPr/>
          </p:nvSpPr>
          <p:spPr>
            <a:xfrm>
              <a:off x="10269482" y="2078307"/>
              <a:ext cx="462328" cy="46232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Freeform 100"/>
            <p:cNvSpPr>
              <a:spLocks/>
            </p:cNvSpPr>
            <p:nvPr/>
          </p:nvSpPr>
          <p:spPr bwMode="auto">
            <a:xfrm>
              <a:off x="10401771" y="2167764"/>
              <a:ext cx="234258" cy="258014"/>
            </a:xfrm>
            <a:custGeom>
              <a:avLst/>
              <a:gdLst>
                <a:gd name="connsiteX0" fmla="*/ 170123 w 1329887"/>
                <a:gd name="connsiteY0" fmla="*/ 915476 h 1464751"/>
                <a:gd name="connsiteX1" fmla="*/ 361950 w 1329887"/>
                <a:gd name="connsiteY1" fmla="*/ 915476 h 1464751"/>
                <a:gd name="connsiteX2" fmla="*/ 356765 w 1329887"/>
                <a:gd name="connsiteY2" fmla="*/ 930293 h 1464751"/>
                <a:gd name="connsiteX3" fmla="*/ 356765 w 1329887"/>
                <a:gd name="connsiteY3" fmla="*/ 932762 h 1464751"/>
                <a:gd name="connsiteX4" fmla="*/ 354173 w 1329887"/>
                <a:gd name="connsiteY4" fmla="*/ 937701 h 1464751"/>
                <a:gd name="connsiteX5" fmla="*/ 170123 w 1329887"/>
                <a:gd name="connsiteY5" fmla="*/ 937701 h 1464751"/>
                <a:gd name="connsiteX6" fmla="*/ 157162 w 1329887"/>
                <a:gd name="connsiteY6" fmla="*/ 927823 h 1464751"/>
                <a:gd name="connsiteX7" fmla="*/ 170123 w 1329887"/>
                <a:gd name="connsiteY7" fmla="*/ 915476 h 1464751"/>
                <a:gd name="connsiteX8" fmla="*/ 709017 w 1329887"/>
                <a:gd name="connsiteY8" fmla="*/ 788476 h 1464751"/>
                <a:gd name="connsiteX9" fmla="*/ 1023740 w 1329887"/>
                <a:gd name="connsiteY9" fmla="*/ 788476 h 1464751"/>
                <a:gd name="connsiteX10" fmla="*/ 1036638 w 1329887"/>
                <a:gd name="connsiteY10" fmla="*/ 800823 h 1464751"/>
                <a:gd name="connsiteX11" fmla="*/ 1023740 w 1329887"/>
                <a:gd name="connsiteY11" fmla="*/ 810701 h 1464751"/>
                <a:gd name="connsiteX12" fmla="*/ 685800 w 1329887"/>
                <a:gd name="connsiteY12" fmla="*/ 810701 h 1464751"/>
                <a:gd name="connsiteX13" fmla="*/ 170091 w 1329887"/>
                <a:gd name="connsiteY13" fmla="*/ 788476 h 1464751"/>
                <a:gd name="connsiteX14" fmla="*/ 407987 w 1329887"/>
                <a:gd name="connsiteY14" fmla="*/ 788476 h 1464751"/>
                <a:gd name="connsiteX15" fmla="*/ 400230 w 1329887"/>
                <a:gd name="connsiteY15" fmla="*/ 810701 h 1464751"/>
                <a:gd name="connsiteX16" fmla="*/ 170091 w 1329887"/>
                <a:gd name="connsiteY16" fmla="*/ 810701 h 1464751"/>
                <a:gd name="connsiteX17" fmla="*/ 157162 w 1329887"/>
                <a:gd name="connsiteY17" fmla="*/ 800823 h 1464751"/>
                <a:gd name="connsiteX18" fmla="*/ 170091 w 1329887"/>
                <a:gd name="connsiteY18" fmla="*/ 788476 h 1464751"/>
                <a:gd name="connsiteX19" fmla="*/ 441443 w 1329887"/>
                <a:gd name="connsiteY19" fmla="*/ 782126 h 1464751"/>
                <a:gd name="connsiteX20" fmla="*/ 464474 w 1329887"/>
                <a:gd name="connsiteY20" fmla="*/ 802908 h 1464751"/>
                <a:gd name="connsiteX21" fmla="*/ 451679 w 1329887"/>
                <a:gd name="connsiteY21" fmla="*/ 805506 h 1464751"/>
                <a:gd name="connsiteX22" fmla="*/ 418412 w 1329887"/>
                <a:gd name="connsiteY22" fmla="*/ 891231 h 1464751"/>
                <a:gd name="connsiteX23" fmla="*/ 436325 w 1329887"/>
                <a:gd name="connsiteY23" fmla="*/ 901622 h 1464751"/>
                <a:gd name="connsiteX24" fmla="*/ 441443 w 1329887"/>
                <a:gd name="connsiteY24" fmla="*/ 914610 h 1464751"/>
                <a:gd name="connsiteX25" fmla="*/ 528447 w 1329887"/>
                <a:gd name="connsiteY25" fmla="*/ 886035 h 1464751"/>
                <a:gd name="connsiteX26" fmla="*/ 531006 w 1329887"/>
                <a:gd name="connsiteY26" fmla="*/ 873047 h 1464751"/>
                <a:gd name="connsiteX27" fmla="*/ 554037 w 1329887"/>
                <a:gd name="connsiteY27" fmla="*/ 893828 h 1464751"/>
                <a:gd name="connsiteX28" fmla="*/ 395382 w 1329887"/>
                <a:gd name="connsiteY28" fmla="*/ 953576 h 1464751"/>
                <a:gd name="connsiteX29" fmla="*/ 385146 w 1329887"/>
                <a:gd name="connsiteY29" fmla="*/ 940587 h 1464751"/>
                <a:gd name="connsiteX30" fmla="*/ 441443 w 1329887"/>
                <a:gd name="connsiteY30" fmla="*/ 782126 h 1464751"/>
                <a:gd name="connsiteX31" fmla="*/ 832842 w 1329887"/>
                <a:gd name="connsiteY31" fmla="*/ 663063 h 1464751"/>
                <a:gd name="connsiteX32" fmla="*/ 1023740 w 1329887"/>
                <a:gd name="connsiteY32" fmla="*/ 663063 h 1464751"/>
                <a:gd name="connsiteX33" fmla="*/ 1036638 w 1329887"/>
                <a:gd name="connsiteY33" fmla="*/ 673647 h 1464751"/>
                <a:gd name="connsiteX34" fmla="*/ 1023740 w 1329887"/>
                <a:gd name="connsiteY34" fmla="*/ 686876 h 1464751"/>
                <a:gd name="connsiteX35" fmla="*/ 809625 w 1329887"/>
                <a:gd name="connsiteY35" fmla="*/ 686876 h 1464751"/>
                <a:gd name="connsiteX36" fmla="*/ 170082 w 1329887"/>
                <a:gd name="connsiteY36" fmla="*/ 663063 h 1464751"/>
                <a:gd name="connsiteX37" fmla="*/ 511175 w 1329887"/>
                <a:gd name="connsiteY37" fmla="*/ 663063 h 1464751"/>
                <a:gd name="connsiteX38" fmla="*/ 487919 w 1329887"/>
                <a:gd name="connsiteY38" fmla="*/ 686876 h 1464751"/>
                <a:gd name="connsiteX39" fmla="*/ 170082 w 1329887"/>
                <a:gd name="connsiteY39" fmla="*/ 686876 h 1464751"/>
                <a:gd name="connsiteX40" fmla="*/ 157162 w 1329887"/>
                <a:gd name="connsiteY40" fmla="*/ 673647 h 1464751"/>
                <a:gd name="connsiteX41" fmla="*/ 170082 w 1329887"/>
                <a:gd name="connsiteY41" fmla="*/ 663063 h 1464751"/>
                <a:gd name="connsiteX42" fmla="*/ 959705 w 1329887"/>
                <a:gd name="connsiteY42" fmla="*/ 536063 h 1464751"/>
                <a:gd name="connsiteX43" fmla="*/ 1023816 w 1329887"/>
                <a:gd name="connsiteY43" fmla="*/ 536063 h 1464751"/>
                <a:gd name="connsiteX44" fmla="*/ 1036638 w 1329887"/>
                <a:gd name="connsiteY44" fmla="*/ 546647 h 1464751"/>
                <a:gd name="connsiteX45" fmla="*/ 1023816 w 1329887"/>
                <a:gd name="connsiteY45" fmla="*/ 559876 h 1464751"/>
                <a:gd name="connsiteX46" fmla="*/ 936625 w 1329887"/>
                <a:gd name="connsiteY46" fmla="*/ 559876 h 1464751"/>
                <a:gd name="connsiteX47" fmla="*/ 959705 w 1329887"/>
                <a:gd name="connsiteY47" fmla="*/ 536063 h 1464751"/>
                <a:gd name="connsiteX48" fmla="*/ 170050 w 1329887"/>
                <a:gd name="connsiteY48" fmla="*/ 536063 h 1464751"/>
                <a:gd name="connsiteX49" fmla="*/ 636587 w 1329887"/>
                <a:gd name="connsiteY49" fmla="*/ 536063 h 1464751"/>
                <a:gd name="connsiteX50" fmla="*/ 613389 w 1329887"/>
                <a:gd name="connsiteY50" fmla="*/ 559876 h 1464751"/>
                <a:gd name="connsiteX51" fmla="*/ 170050 w 1329887"/>
                <a:gd name="connsiteY51" fmla="*/ 559876 h 1464751"/>
                <a:gd name="connsiteX52" fmla="*/ 157162 w 1329887"/>
                <a:gd name="connsiteY52" fmla="*/ 546647 h 1464751"/>
                <a:gd name="connsiteX53" fmla="*/ 170050 w 1329887"/>
                <a:gd name="connsiteY53" fmla="*/ 536063 h 1464751"/>
                <a:gd name="connsiteX54" fmla="*/ 170065 w 1329887"/>
                <a:gd name="connsiteY54" fmla="*/ 409063 h 1464751"/>
                <a:gd name="connsiteX55" fmla="*/ 763587 w 1329887"/>
                <a:gd name="connsiteY55" fmla="*/ 409063 h 1464751"/>
                <a:gd name="connsiteX56" fmla="*/ 740362 w 1329887"/>
                <a:gd name="connsiteY56" fmla="*/ 432876 h 1464751"/>
                <a:gd name="connsiteX57" fmla="*/ 170065 w 1329887"/>
                <a:gd name="connsiteY57" fmla="*/ 432876 h 1464751"/>
                <a:gd name="connsiteX58" fmla="*/ 157162 w 1329887"/>
                <a:gd name="connsiteY58" fmla="*/ 422293 h 1464751"/>
                <a:gd name="connsiteX59" fmla="*/ 170065 w 1329887"/>
                <a:gd name="connsiteY59" fmla="*/ 409063 h 1464751"/>
                <a:gd name="connsiteX60" fmla="*/ 170064 w 1329887"/>
                <a:gd name="connsiteY60" fmla="*/ 285238 h 1464751"/>
                <a:gd name="connsiteX61" fmla="*/ 887412 w 1329887"/>
                <a:gd name="connsiteY61" fmla="*/ 285238 h 1464751"/>
                <a:gd name="connsiteX62" fmla="*/ 864189 w 1329887"/>
                <a:gd name="connsiteY62" fmla="*/ 309051 h 1464751"/>
                <a:gd name="connsiteX63" fmla="*/ 170064 w 1329887"/>
                <a:gd name="connsiteY63" fmla="*/ 309051 h 1464751"/>
                <a:gd name="connsiteX64" fmla="*/ 157162 w 1329887"/>
                <a:gd name="connsiteY64" fmla="*/ 295822 h 1464751"/>
                <a:gd name="connsiteX65" fmla="*/ 170064 w 1329887"/>
                <a:gd name="connsiteY65" fmla="*/ 285238 h 1464751"/>
                <a:gd name="connsiteX66" fmla="*/ 1117393 w 1329887"/>
                <a:gd name="connsiteY66" fmla="*/ 99859 h 1464751"/>
                <a:gd name="connsiteX67" fmla="*/ 1128972 w 1329887"/>
                <a:gd name="connsiteY67" fmla="*/ 105695 h 1464751"/>
                <a:gd name="connsiteX68" fmla="*/ 1226754 w 1329887"/>
                <a:gd name="connsiteY68" fmla="*/ 204265 h 1464751"/>
                <a:gd name="connsiteX69" fmla="*/ 1226754 w 1329887"/>
                <a:gd name="connsiteY69" fmla="*/ 225017 h 1464751"/>
                <a:gd name="connsiteX70" fmla="*/ 578307 w 1329887"/>
                <a:gd name="connsiteY70" fmla="*/ 876099 h 1464751"/>
                <a:gd name="connsiteX71" fmla="*/ 557721 w 1329887"/>
                <a:gd name="connsiteY71" fmla="*/ 891663 h 1464751"/>
                <a:gd name="connsiteX72" fmla="*/ 444500 w 1329887"/>
                <a:gd name="connsiteY72" fmla="*/ 777529 h 1464751"/>
                <a:gd name="connsiteX73" fmla="*/ 459939 w 1329887"/>
                <a:gd name="connsiteY73" fmla="*/ 756777 h 1464751"/>
                <a:gd name="connsiteX74" fmla="*/ 1105813 w 1329887"/>
                <a:gd name="connsiteY74" fmla="*/ 105695 h 1464751"/>
                <a:gd name="connsiteX75" fmla="*/ 1117393 w 1329887"/>
                <a:gd name="connsiteY75" fmla="*/ 99859 h 1464751"/>
                <a:gd name="connsiteX76" fmla="*/ 1150908 w 1329887"/>
                <a:gd name="connsiteY76" fmla="*/ 69039 h 1464751"/>
                <a:gd name="connsiteX77" fmla="*/ 1161211 w 1329887"/>
                <a:gd name="connsiteY77" fmla="*/ 72903 h 1464751"/>
                <a:gd name="connsiteX78" fmla="*/ 1259097 w 1329887"/>
                <a:gd name="connsiteY78" fmla="*/ 170789 h 1464751"/>
                <a:gd name="connsiteX79" fmla="*/ 1259097 w 1329887"/>
                <a:gd name="connsiteY79" fmla="*/ 191396 h 1464751"/>
                <a:gd name="connsiteX80" fmla="*/ 1253945 w 1329887"/>
                <a:gd name="connsiteY80" fmla="*/ 199124 h 1464751"/>
                <a:gd name="connsiteX81" fmla="*/ 1233338 w 1329887"/>
                <a:gd name="connsiteY81" fmla="*/ 199124 h 1464751"/>
                <a:gd name="connsiteX82" fmla="*/ 1135452 w 1329887"/>
                <a:gd name="connsiteY82" fmla="*/ 98662 h 1464751"/>
                <a:gd name="connsiteX83" fmla="*/ 1135452 w 1329887"/>
                <a:gd name="connsiteY83" fmla="*/ 78055 h 1464751"/>
                <a:gd name="connsiteX84" fmla="*/ 1140604 w 1329887"/>
                <a:gd name="connsiteY84" fmla="*/ 72903 h 1464751"/>
                <a:gd name="connsiteX85" fmla="*/ 1150908 w 1329887"/>
                <a:gd name="connsiteY85" fmla="*/ 69039 h 1464751"/>
                <a:gd name="connsiteX86" fmla="*/ 433171 w 1329887"/>
                <a:gd name="connsiteY86" fmla="*/ 62988 h 1464751"/>
                <a:gd name="connsiteX87" fmla="*/ 760629 w 1329887"/>
                <a:gd name="connsiteY87" fmla="*/ 62988 h 1464751"/>
                <a:gd name="connsiteX88" fmla="*/ 845716 w 1329887"/>
                <a:gd name="connsiteY88" fmla="*/ 138129 h 1464751"/>
                <a:gd name="connsiteX89" fmla="*/ 1033939 w 1329887"/>
                <a:gd name="connsiteY89" fmla="*/ 138129 h 1464751"/>
                <a:gd name="connsiteX90" fmla="*/ 972057 w 1329887"/>
                <a:gd name="connsiteY90" fmla="*/ 200314 h 1464751"/>
                <a:gd name="connsiteX91" fmla="*/ 131498 w 1329887"/>
                <a:gd name="connsiteY91" fmla="*/ 200314 h 1464751"/>
                <a:gd name="connsiteX92" fmla="*/ 56725 w 1329887"/>
                <a:gd name="connsiteY92" fmla="*/ 272864 h 1464751"/>
                <a:gd name="connsiteX93" fmla="*/ 56725 w 1329887"/>
                <a:gd name="connsiteY93" fmla="*/ 1327425 h 1464751"/>
                <a:gd name="connsiteX94" fmla="*/ 131498 w 1329887"/>
                <a:gd name="connsiteY94" fmla="*/ 1402566 h 1464751"/>
                <a:gd name="connsiteX95" fmla="*/ 1062301 w 1329887"/>
                <a:gd name="connsiteY95" fmla="*/ 1402566 h 1464751"/>
                <a:gd name="connsiteX96" fmla="*/ 1137075 w 1329887"/>
                <a:gd name="connsiteY96" fmla="*/ 1330016 h 1464751"/>
                <a:gd name="connsiteX97" fmla="*/ 1137075 w 1329887"/>
                <a:gd name="connsiteY97" fmla="*/ 358369 h 1464751"/>
                <a:gd name="connsiteX98" fmla="*/ 1193800 w 1329887"/>
                <a:gd name="connsiteY98" fmla="*/ 301365 h 1464751"/>
                <a:gd name="connsiteX99" fmla="*/ 1193800 w 1329887"/>
                <a:gd name="connsiteY99" fmla="*/ 1330016 h 1464751"/>
                <a:gd name="connsiteX100" fmla="*/ 1064880 w 1329887"/>
                <a:gd name="connsiteY100" fmla="*/ 1464751 h 1464751"/>
                <a:gd name="connsiteX101" fmla="*/ 1062301 w 1329887"/>
                <a:gd name="connsiteY101" fmla="*/ 1464751 h 1464751"/>
                <a:gd name="connsiteX102" fmla="*/ 131498 w 1329887"/>
                <a:gd name="connsiteY102" fmla="*/ 1464751 h 1464751"/>
                <a:gd name="connsiteX103" fmla="*/ 0 w 1329887"/>
                <a:gd name="connsiteY103" fmla="*/ 1327425 h 1464751"/>
                <a:gd name="connsiteX104" fmla="*/ 0 w 1329887"/>
                <a:gd name="connsiteY104" fmla="*/ 275455 h 1464751"/>
                <a:gd name="connsiteX105" fmla="*/ 0 w 1329887"/>
                <a:gd name="connsiteY105" fmla="*/ 272864 h 1464751"/>
                <a:gd name="connsiteX106" fmla="*/ 128920 w 1329887"/>
                <a:gd name="connsiteY106" fmla="*/ 138129 h 1464751"/>
                <a:gd name="connsiteX107" fmla="*/ 131498 w 1329887"/>
                <a:gd name="connsiteY107" fmla="*/ 138129 h 1464751"/>
                <a:gd name="connsiteX108" fmla="*/ 348084 w 1329887"/>
                <a:gd name="connsiteY108" fmla="*/ 138129 h 1464751"/>
                <a:gd name="connsiteX109" fmla="*/ 433171 w 1329887"/>
                <a:gd name="connsiteY109" fmla="*/ 62988 h 1464751"/>
                <a:gd name="connsiteX110" fmla="*/ 1246463 w 1329887"/>
                <a:gd name="connsiteY110" fmla="*/ 0 h 1464751"/>
                <a:gd name="connsiteX111" fmla="*/ 1304763 w 1329887"/>
                <a:gd name="connsiteY111" fmla="*/ 25349 h 1464751"/>
                <a:gd name="connsiteX112" fmla="*/ 1304763 w 1329887"/>
                <a:gd name="connsiteY112" fmla="*/ 144941 h 1464751"/>
                <a:gd name="connsiteX113" fmla="*/ 1286726 w 1329887"/>
                <a:gd name="connsiteY113" fmla="*/ 165739 h 1464751"/>
                <a:gd name="connsiteX114" fmla="*/ 1266111 w 1329887"/>
                <a:gd name="connsiteY114" fmla="*/ 165739 h 1464751"/>
                <a:gd name="connsiteX115" fmla="*/ 1165616 w 1329887"/>
                <a:gd name="connsiteY115" fmla="*/ 66946 h 1464751"/>
                <a:gd name="connsiteX116" fmla="*/ 1165616 w 1329887"/>
                <a:gd name="connsiteY116" fmla="*/ 46147 h 1464751"/>
                <a:gd name="connsiteX117" fmla="*/ 1186230 w 1329887"/>
                <a:gd name="connsiteY117" fmla="*/ 25349 h 1464751"/>
                <a:gd name="connsiteX118" fmla="*/ 1246463 w 1329887"/>
                <a:gd name="connsiteY118" fmla="*/ 0 h 1464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1329887" h="1464751">
                  <a:moveTo>
                    <a:pt x="170123" y="915476"/>
                  </a:moveTo>
                  <a:cubicBezTo>
                    <a:pt x="170123" y="915476"/>
                    <a:pt x="170123" y="915476"/>
                    <a:pt x="361950" y="915476"/>
                  </a:cubicBezTo>
                  <a:cubicBezTo>
                    <a:pt x="361950" y="915476"/>
                    <a:pt x="361950" y="915476"/>
                    <a:pt x="356765" y="930293"/>
                  </a:cubicBezTo>
                  <a:cubicBezTo>
                    <a:pt x="356765" y="930293"/>
                    <a:pt x="356765" y="930293"/>
                    <a:pt x="356765" y="932762"/>
                  </a:cubicBezTo>
                  <a:cubicBezTo>
                    <a:pt x="356765" y="935232"/>
                    <a:pt x="354173" y="935232"/>
                    <a:pt x="354173" y="937701"/>
                  </a:cubicBezTo>
                  <a:cubicBezTo>
                    <a:pt x="354173" y="937701"/>
                    <a:pt x="354173" y="937701"/>
                    <a:pt x="170123" y="937701"/>
                  </a:cubicBezTo>
                  <a:cubicBezTo>
                    <a:pt x="164939" y="937701"/>
                    <a:pt x="157162" y="932762"/>
                    <a:pt x="157162" y="927823"/>
                  </a:cubicBezTo>
                  <a:cubicBezTo>
                    <a:pt x="157162" y="920415"/>
                    <a:pt x="164939" y="915476"/>
                    <a:pt x="170123" y="915476"/>
                  </a:cubicBezTo>
                  <a:close/>
                  <a:moveTo>
                    <a:pt x="709017" y="788476"/>
                  </a:moveTo>
                  <a:cubicBezTo>
                    <a:pt x="709017" y="788476"/>
                    <a:pt x="709017" y="788476"/>
                    <a:pt x="1023740" y="788476"/>
                  </a:cubicBezTo>
                  <a:cubicBezTo>
                    <a:pt x="1031479" y="788476"/>
                    <a:pt x="1036638" y="793415"/>
                    <a:pt x="1036638" y="800823"/>
                  </a:cubicBezTo>
                  <a:cubicBezTo>
                    <a:pt x="1036638" y="808232"/>
                    <a:pt x="1031479" y="810701"/>
                    <a:pt x="1023740" y="810701"/>
                  </a:cubicBezTo>
                  <a:cubicBezTo>
                    <a:pt x="1023740" y="810701"/>
                    <a:pt x="1023740" y="810701"/>
                    <a:pt x="685800" y="810701"/>
                  </a:cubicBezTo>
                  <a:close/>
                  <a:moveTo>
                    <a:pt x="170091" y="788476"/>
                  </a:moveTo>
                  <a:cubicBezTo>
                    <a:pt x="170091" y="788476"/>
                    <a:pt x="170091" y="788476"/>
                    <a:pt x="407987" y="788476"/>
                  </a:cubicBezTo>
                  <a:lnTo>
                    <a:pt x="400230" y="810701"/>
                  </a:lnTo>
                  <a:cubicBezTo>
                    <a:pt x="400230" y="810701"/>
                    <a:pt x="400230" y="810701"/>
                    <a:pt x="170091" y="810701"/>
                  </a:cubicBezTo>
                  <a:cubicBezTo>
                    <a:pt x="164919" y="810701"/>
                    <a:pt x="157162" y="808232"/>
                    <a:pt x="157162" y="800823"/>
                  </a:cubicBezTo>
                  <a:cubicBezTo>
                    <a:pt x="157162" y="793415"/>
                    <a:pt x="164919" y="788476"/>
                    <a:pt x="170091" y="788476"/>
                  </a:cubicBezTo>
                  <a:close/>
                  <a:moveTo>
                    <a:pt x="441443" y="782126"/>
                  </a:moveTo>
                  <a:cubicBezTo>
                    <a:pt x="441443" y="782126"/>
                    <a:pt x="441443" y="782126"/>
                    <a:pt x="464474" y="802908"/>
                  </a:cubicBezTo>
                  <a:cubicBezTo>
                    <a:pt x="459356" y="797712"/>
                    <a:pt x="454238" y="800310"/>
                    <a:pt x="451679" y="805506"/>
                  </a:cubicBezTo>
                  <a:cubicBezTo>
                    <a:pt x="451679" y="805506"/>
                    <a:pt x="451679" y="805506"/>
                    <a:pt x="418412" y="891231"/>
                  </a:cubicBezTo>
                  <a:cubicBezTo>
                    <a:pt x="426089" y="891231"/>
                    <a:pt x="431207" y="893828"/>
                    <a:pt x="436325" y="901622"/>
                  </a:cubicBezTo>
                  <a:cubicBezTo>
                    <a:pt x="441443" y="904219"/>
                    <a:pt x="441443" y="912012"/>
                    <a:pt x="441443" y="914610"/>
                  </a:cubicBezTo>
                  <a:cubicBezTo>
                    <a:pt x="441443" y="914610"/>
                    <a:pt x="441443" y="914610"/>
                    <a:pt x="528447" y="886035"/>
                  </a:cubicBezTo>
                  <a:cubicBezTo>
                    <a:pt x="533565" y="883437"/>
                    <a:pt x="533565" y="875644"/>
                    <a:pt x="531006" y="873047"/>
                  </a:cubicBezTo>
                  <a:cubicBezTo>
                    <a:pt x="531006" y="873047"/>
                    <a:pt x="531006" y="873047"/>
                    <a:pt x="554037" y="893828"/>
                  </a:cubicBezTo>
                  <a:cubicBezTo>
                    <a:pt x="554037" y="893828"/>
                    <a:pt x="554037" y="893828"/>
                    <a:pt x="395382" y="953576"/>
                  </a:cubicBezTo>
                  <a:cubicBezTo>
                    <a:pt x="390264" y="953576"/>
                    <a:pt x="382587" y="948381"/>
                    <a:pt x="385146" y="940587"/>
                  </a:cubicBezTo>
                  <a:cubicBezTo>
                    <a:pt x="385146" y="940587"/>
                    <a:pt x="385146" y="940587"/>
                    <a:pt x="441443" y="782126"/>
                  </a:cubicBezTo>
                  <a:close/>
                  <a:moveTo>
                    <a:pt x="832842" y="663063"/>
                  </a:moveTo>
                  <a:cubicBezTo>
                    <a:pt x="832842" y="663063"/>
                    <a:pt x="832842" y="663063"/>
                    <a:pt x="1023740" y="663063"/>
                  </a:cubicBezTo>
                  <a:cubicBezTo>
                    <a:pt x="1031479" y="663063"/>
                    <a:pt x="1036638" y="668355"/>
                    <a:pt x="1036638" y="673647"/>
                  </a:cubicBezTo>
                  <a:cubicBezTo>
                    <a:pt x="1036638" y="681584"/>
                    <a:pt x="1031479" y="686876"/>
                    <a:pt x="1023740" y="686876"/>
                  </a:cubicBezTo>
                  <a:cubicBezTo>
                    <a:pt x="1023740" y="686876"/>
                    <a:pt x="1023740" y="686876"/>
                    <a:pt x="809625" y="686876"/>
                  </a:cubicBezTo>
                  <a:close/>
                  <a:moveTo>
                    <a:pt x="170082" y="663063"/>
                  </a:moveTo>
                  <a:cubicBezTo>
                    <a:pt x="170082" y="663063"/>
                    <a:pt x="170082" y="663063"/>
                    <a:pt x="511175" y="663063"/>
                  </a:cubicBezTo>
                  <a:lnTo>
                    <a:pt x="487919" y="686876"/>
                  </a:lnTo>
                  <a:cubicBezTo>
                    <a:pt x="487919" y="686876"/>
                    <a:pt x="487919" y="686876"/>
                    <a:pt x="170082" y="686876"/>
                  </a:cubicBezTo>
                  <a:cubicBezTo>
                    <a:pt x="164914" y="686876"/>
                    <a:pt x="157162" y="681584"/>
                    <a:pt x="157162" y="673647"/>
                  </a:cubicBezTo>
                  <a:cubicBezTo>
                    <a:pt x="157162" y="668355"/>
                    <a:pt x="164914" y="663063"/>
                    <a:pt x="170082" y="663063"/>
                  </a:cubicBezTo>
                  <a:close/>
                  <a:moveTo>
                    <a:pt x="959705" y="536063"/>
                  </a:moveTo>
                  <a:cubicBezTo>
                    <a:pt x="959705" y="536063"/>
                    <a:pt x="959705" y="536063"/>
                    <a:pt x="1023816" y="536063"/>
                  </a:cubicBezTo>
                  <a:cubicBezTo>
                    <a:pt x="1031509" y="536063"/>
                    <a:pt x="1036638" y="541355"/>
                    <a:pt x="1036638" y="546647"/>
                  </a:cubicBezTo>
                  <a:cubicBezTo>
                    <a:pt x="1036638" y="554584"/>
                    <a:pt x="1031509" y="559876"/>
                    <a:pt x="1023816" y="559876"/>
                  </a:cubicBezTo>
                  <a:cubicBezTo>
                    <a:pt x="1023816" y="559876"/>
                    <a:pt x="1023816" y="559876"/>
                    <a:pt x="936625" y="559876"/>
                  </a:cubicBezTo>
                  <a:cubicBezTo>
                    <a:pt x="936625" y="559876"/>
                    <a:pt x="936625" y="559876"/>
                    <a:pt x="959705" y="536063"/>
                  </a:cubicBezTo>
                  <a:close/>
                  <a:moveTo>
                    <a:pt x="170050" y="536063"/>
                  </a:moveTo>
                  <a:cubicBezTo>
                    <a:pt x="170050" y="536063"/>
                    <a:pt x="170050" y="536063"/>
                    <a:pt x="636587" y="536063"/>
                  </a:cubicBezTo>
                  <a:lnTo>
                    <a:pt x="613389" y="559876"/>
                  </a:lnTo>
                  <a:cubicBezTo>
                    <a:pt x="613389" y="559876"/>
                    <a:pt x="613389" y="559876"/>
                    <a:pt x="170050" y="559876"/>
                  </a:cubicBezTo>
                  <a:cubicBezTo>
                    <a:pt x="164895" y="559876"/>
                    <a:pt x="157162" y="554584"/>
                    <a:pt x="157162" y="546647"/>
                  </a:cubicBezTo>
                  <a:cubicBezTo>
                    <a:pt x="157162" y="541355"/>
                    <a:pt x="164895" y="536063"/>
                    <a:pt x="170050" y="536063"/>
                  </a:cubicBezTo>
                  <a:close/>
                  <a:moveTo>
                    <a:pt x="170065" y="409063"/>
                  </a:moveTo>
                  <a:cubicBezTo>
                    <a:pt x="170065" y="409063"/>
                    <a:pt x="170065" y="409063"/>
                    <a:pt x="763587" y="409063"/>
                  </a:cubicBezTo>
                  <a:lnTo>
                    <a:pt x="740362" y="432876"/>
                  </a:lnTo>
                  <a:cubicBezTo>
                    <a:pt x="740362" y="432876"/>
                    <a:pt x="740362" y="432876"/>
                    <a:pt x="170065" y="432876"/>
                  </a:cubicBezTo>
                  <a:cubicBezTo>
                    <a:pt x="164904" y="432876"/>
                    <a:pt x="157162" y="427584"/>
                    <a:pt x="157162" y="422293"/>
                  </a:cubicBezTo>
                  <a:cubicBezTo>
                    <a:pt x="157162" y="414355"/>
                    <a:pt x="164904" y="409063"/>
                    <a:pt x="170065" y="409063"/>
                  </a:cubicBezTo>
                  <a:close/>
                  <a:moveTo>
                    <a:pt x="170064" y="285238"/>
                  </a:moveTo>
                  <a:cubicBezTo>
                    <a:pt x="170064" y="285238"/>
                    <a:pt x="170064" y="285238"/>
                    <a:pt x="887412" y="285238"/>
                  </a:cubicBezTo>
                  <a:lnTo>
                    <a:pt x="864189" y="309051"/>
                  </a:lnTo>
                  <a:cubicBezTo>
                    <a:pt x="864189" y="309051"/>
                    <a:pt x="864189" y="309051"/>
                    <a:pt x="170064" y="309051"/>
                  </a:cubicBezTo>
                  <a:cubicBezTo>
                    <a:pt x="164903" y="309051"/>
                    <a:pt x="157162" y="303759"/>
                    <a:pt x="157162" y="295822"/>
                  </a:cubicBezTo>
                  <a:cubicBezTo>
                    <a:pt x="157162" y="290530"/>
                    <a:pt x="164903" y="285238"/>
                    <a:pt x="170064" y="285238"/>
                  </a:cubicBezTo>
                  <a:close/>
                  <a:moveTo>
                    <a:pt x="1117393" y="99859"/>
                  </a:moveTo>
                  <a:cubicBezTo>
                    <a:pt x="1121252" y="99859"/>
                    <a:pt x="1125112" y="101804"/>
                    <a:pt x="1128972" y="105695"/>
                  </a:cubicBezTo>
                  <a:lnTo>
                    <a:pt x="1226754" y="204265"/>
                  </a:lnTo>
                  <a:cubicBezTo>
                    <a:pt x="1231900" y="209453"/>
                    <a:pt x="1231900" y="219829"/>
                    <a:pt x="1226754" y="225017"/>
                  </a:cubicBezTo>
                  <a:cubicBezTo>
                    <a:pt x="1226754" y="225017"/>
                    <a:pt x="1226754" y="225017"/>
                    <a:pt x="578307" y="876099"/>
                  </a:cubicBezTo>
                  <a:cubicBezTo>
                    <a:pt x="573160" y="883881"/>
                    <a:pt x="565441" y="889069"/>
                    <a:pt x="557721" y="891663"/>
                  </a:cubicBezTo>
                  <a:cubicBezTo>
                    <a:pt x="557721" y="891663"/>
                    <a:pt x="557721" y="891663"/>
                    <a:pt x="444500" y="777529"/>
                  </a:cubicBezTo>
                  <a:cubicBezTo>
                    <a:pt x="449646" y="769747"/>
                    <a:pt x="454793" y="764559"/>
                    <a:pt x="459939" y="756777"/>
                  </a:cubicBezTo>
                  <a:cubicBezTo>
                    <a:pt x="459939" y="756777"/>
                    <a:pt x="459939" y="756777"/>
                    <a:pt x="1105813" y="105695"/>
                  </a:cubicBezTo>
                  <a:cubicBezTo>
                    <a:pt x="1109673" y="101804"/>
                    <a:pt x="1113533" y="99859"/>
                    <a:pt x="1117393" y="99859"/>
                  </a:cubicBezTo>
                  <a:close/>
                  <a:moveTo>
                    <a:pt x="1150908" y="69039"/>
                  </a:moveTo>
                  <a:cubicBezTo>
                    <a:pt x="1154771" y="69039"/>
                    <a:pt x="1158635" y="70327"/>
                    <a:pt x="1161211" y="72903"/>
                  </a:cubicBezTo>
                  <a:lnTo>
                    <a:pt x="1259097" y="170789"/>
                  </a:lnTo>
                  <a:cubicBezTo>
                    <a:pt x="1266825" y="178517"/>
                    <a:pt x="1266825" y="186244"/>
                    <a:pt x="1259097" y="191396"/>
                  </a:cubicBezTo>
                  <a:cubicBezTo>
                    <a:pt x="1259097" y="191396"/>
                    <a:pt x="1259097" y="191396"/>
                    <a:pt x="1253945" y="199124"/>
                  </a:cubicBezTo>
                  <a:cubicBezTo>
                    <a:pt x="1248793" y="204276"/>
                    <a:pt x="1238490" y="204276"/>
                    <a:pt x="1233338" y="199124"/>
                  </a:cubicBezTo>
                  <a:cubicBezTo>
                    <a:pt x="1233338" y="199124"/>
                    <a:pt x="1233338" y="199124"/>
                    <a:pt x="1135452" y="98662"/>
                  </a:cubicBezTo>
                  <a:cubicBezTo>
                    <a:pt x="1130300" y="93510"/>
                    <a:pt x="1130300" y="85783"/>
                    <a:pt x="1135452" y="78055"/>
                  </a:cubicBezTo>
                  <a:cubicBezTo>
                    <a:pt x="1135452" y="78055"/>
                    <a:pt x="1135452" y="78055"/>
                    <a:pt x="1140604" y="72903"/>
                  </a:cubicBezTo>
                  <a:cubicBezTo>
                    <a:pt x="1143180" y="70327"/>
                    <a:pt x="1147044" y="69039"/>
                    <a:pt x="1150908" y="69039"/>
                  </a:cubicBezTo>
                  <a:close/>
                  <a:moveTo>
                    <a:pt x="433171" y="62988"/>
                  </a:moveTo>
                  <a:cubicBezTo>
                    <a:pt x="433171" y="62988"/>
                    <a:pt x="433171" y="62988"/>
                    <a:pt x="760629" y="62988"/>
                  </a:cubicBezTo>
                  <a:cubicBezTo>
                    <a:pt x="804461" y="62988"/>
                    <a:pt x="840559" y="96672"/>
                    <a:pt x="845716" y="138129"/>
                  </a:cubicBezTo>
                  <a:cubicBezTo>
                    <a:pt x="845716" y="138129"/>
                    <a:pt x="845716" y="138129"/>
                    <a:pt x="1033939" y="138129"/>
                  </a:cubicBezTo>
                  <a:cubicBezTo>
                    <a:pt x="1033939" y="138129"/>
                    <a:pt x="1033939" y="138129"/>
                    <a:pt x="972057" y="200314"/>
                  </a:cubicBezTo>
                  <a:cubicBezTo>
                    <a:pt x="972057" y="200314"/>
                    <a:pt x="972057" y="200314"/>
                    <a:pt x="131498" y="200314"/>
                  </a:cubicBezTo>
                  <a:cubicBezTo>
                    <a:pt x="92822" y="200314"/>
                    <a:pt x="56725" y="231407"/>
                    <a:pt x="56725" y="272864"/>
                  </a:cubicBezTo>
                  <a:cubicBezTo>
                    <a:pt x="56725" y="272864"/>
                    <a:pt x="56725" y="272864"/>
                    <a:pt x="56725" y="1327425"/>
                  </a:cubicBezTo>
                  <a:cubicBezTo>
                    <a:pt x="56725" y="1368882"/>
                    <a:pt x="92822" y="1402566"/>
                    <a:pt x="131498" y="1402566"/>
                  </a:cubicBezTo>
                  <a:cubicBezTo>
                    <a:pt x="131498" y="1402566"/>
                    <a:pt x="131498" y="1402566"/>
                    <a:pt x="1062301" y="1402566"/>
                  </a:cubicBezTo>
                  <a:cubicBezTo>
                    <a:pt x="1100977" y="1402566"/>
                    <a:pt x="1137075" y="1368882"/>
                    <a:pt x="1137075" y="1330016"/>
                  </a:cubicBezTo>
                  <a:lnTo>
                    <a:pt x="1137075" y="358369"/>
                  </a:lnTo>
                  <a:cubicBezTo>
                    <a:pt x="1137075" y="358369"/>
                    <a:pt x="1137075" y="358369"/>
                    <a:pt x="1193800" y="301365"/>
                  </a:cubicBezTo>
                  <a:cubicBezTo>
                    <a:pt x="1193800" y="301365"/>
                    <a:pt x="1193800" y="301365"/>
                    <a:pt x="1193800" y="1330016"/>
                  </a:cubicBezTo>
                  <a:cubicBezTo>
                    <a:pt x="1193800" y="1402566"/>
                    <a:pt x="1139654" y="1462160"/>
                    <a:pt x="1064880" y="1464751"/>
                  </a:cubicBezTo>
                  <a:cubicBezTo>
                    <a:pt x="1064880" y="1464751"/>
                    <a:pt x="1062301" y="1464751"/>
                    <a:pt x="1062301" y="1464751"/>
                  </a:cubicBezTo>
                  <a:cubicBezTo>
                    <a:pt x="1062301" y="1464751"/>
                    <a:pt x="1062301" y="1464751"/>
                    <a:pt x="131498" y="1464751"/>
                  </a:cubicBezTo>
                  <a:cubicBezTo>
                    <a:pt x="56725" y="1464751"/>
                    <a:pt x="0" y="1402566"/>
                    <a:pt x="0" y="1327425"/>
                  </a:cubicBezTo>
                  <a:cubicBezTo>
                    <a:pt x="0" y="1327425"/>
                    <a:pt x="0" y="360960"/>
                    <a:pt x="0" y="275455"/>
                  </a:cubicBezTo>
                  <a:cubicBezTo>
                    <a:pt x="0" y="275455"/>
                    <a:pt x="0" y="275455"/>
                    <a:pt x="0" y="272864"/>
                  </a:cubicBezTo>
                  <a:cubicBezTo>
                    <a:pt x="0" y="200314"/>
                    <a:pt x="54146" y="140720"/>
                    <a:pt x="128920" y="138129"/>
                  </a:cubicBezTo>
                  <a:cubicBezTo>
                    <a:pt x="128920" y="138129"/>
                    <a:pt x="131498" y="138129"/>
                    <a:pt x="131498" y="138129"/>
                  </a:cubicBezTo>
                  <a:cubicBezTo>
                    <a:pt x="131498" y="138129"/>
                    <a:pt x="224321" y="138129"/>
                    <a:pt x="348084" y="138129"/>
                  </a:cubicBezTo>
                  <a:cubicBezTo>
                    <a:pt x="353241" y="96672"/>
                    <a:pt x="389339" y="62988"/>
                    <a:pt x="433171" y="62988"/>
                  </a:cubicBezTo>
                  <a:close/>
                  <a:moveTo>
                    <a:pt x="1246463" y="0"/>
                  </a:moveTo>
                  <a:cubicBezTo>
                    <a:pt x="1268044" y="0"/>
                    <a:pt x="1289303" y="8450"/>
                    <a:pt x="1304763" y="25349"/>
                  </a:cubicBezTo>
                  <a:cubicBezTo>
                    <a:pt x="1338262" y="59147"/>
                    <a:pt x="1338262" y="113743"/>
                    <a:pt x="1304763" y="144941"/>
                  </a:cubicBezTo>
                  <a:cubicBezTo>
                    <a:pt x="1304763" y="144941"/>
                    <a:pt x="1304763" y="144941"/>
                    <a:pt x="1286726" y="165739"/>
                  </a:cubicBezTo>
                  <a:cubicBezTo>
                    <a:pt x="1281572" y="170939"/>
                    <a:pt x="1271265" y="170939"/>
                    <a:pt x="1266111" y="165739"/>
                  </a:cubicBezTo>
                  <a:cubicBezTo>
                    <a:pt x="1266111" y="165739"/>
                    <a:pt x="1266111" y="165739"/>
                    <a:pt x="1165616" y="66946"/>
                  </a:cubicBezTo>
                  <a:cubicBezTo>
                    <a:pt x="1160462" y="61746"/>
                    <a:pt x="1160462" y="51347"/>
                    <a:pt x="1165616" y="46147"/>
                  </a:cubicBezTo>
                  <a:cubicBezTo>
                    <a:pt x="1165616" y="46147"/>
                    <a:pt x="1165616" y="46147"/>
                    <a:pt x="1186230" y="25349"/>
                  </a:cubicBezTo>
                  <a:cubicBezTo>
                    <a:pt x="1202979" y="8450"/>
                    <a:pt x="1224882" y="0"/>
                    <a:pt x="1246463" y="0"/>
                  </a:cubicBez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endParaRPr lang="en-US"/>
            </a:p>
          </p:txBody>
        </p:sp>
      </p:grpSp>
      <p:pic>
        <p:nvPicPr>
          <p:cNvPr id="3" name="Picture Placeholder 2" descr="A pile of white round objects&#10;&#10;Description automatically generated">
            <a:extLst>
              <a:ext uri="{FF2B5EF4-FFF2-40B4-BE49-F238E27FC236}">
                <a16:creationId xmlns:a16="http://schemas.microsoft.com/office/drawing/2014/main" id="{3981370F-2D2E-D9D0-EDB3-B24C73927243}"/>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7224" r="7224"/>
          <a:stretch>
            <a:fillRect/>
          </a:stretch>
        </p:blipFill>
        <p:spPr>
          <a:solidFill>
            <a:schemeClr val="bg1">
              <a:lumMod val="95000"/>
            </a:schemeClr>
          </a:solidFill>
        </p:spPr>
      </p:pic>
      <p:pic>
        <p:nvPicPr>
          <p:cNvPr id="5" name="Picture Placeholder 4" descr="A pile of rocks on a black surface&#10;&#10;Description automatically generated">
            <a:extLst>
              <a:ext uri="{FF2B5EF4-FFF2-40B4-BE49-F238E27FC236}">
                <a16:creationId xmlns:a16="http://schemas.microsoft.com/office/drawing/2014/main" id="{DB9D0AF3-1E3C-3B57-9173-0750527D3B69}"/>
              </a:ext>
            </a:extLst>
          </p:cNvPr>
          <p:cNvPicPr>
            <a:picLocks noGrp="1" noChangeAspect="1"/>
          </p:cNvPicPr>
          <p:nvPr>
            <p:ph type="pic" sz="quarter" idx="12"/>
          </p:nvPr>
        </p:nvPicPr>
        <p:blipFill>
          <a:blip r:embed="rId3">
            <a:extLst>
              <a:ext uri="{28A0092B-C50C-407E-A947-70E740481C1C}">
                <a14:useLocalDpi xmlns:a14="http://schemas.microsoft.com/office/drawing/2010/main" val="0"/>
              </a:ext>
            </a:extLst>
          </a:blip>
          <a:srcRect t="17079" b="17079"/>
          <a:stretch>
            <a:fillRect/>
          </a:stretch>
        </p:blipFill>
        <p:spPr>
          <a:solidFill>
            <a:schemeClr val="bg1">
              <a:lumMod val="95000"/>
            </a:schemeClr>
          </a:solidFill>
        </p:spPr>
      </p:pic>
      <p:pic>
        <p:nvPicPr>
          <p:cNvPr id="8" name="Picture Placeholder 7" descr="A group of pieces of metal&#10;&#10;Description automatically generated">
            <a:extLst>
              <a:ext uri="{FF2B5EF4-FFF2-40B4-BE49-F238E27FC236}">
                <a16:creationId xmlns:a16="http://schemas.microsoft.com/office/drawing/2014/main" id="{46022336-24F7-83AA-48D7-75692787BD35}"/>
              </a:ext>
            </a:extLst>
          </p:cNvPr>
          <p:cNvPicPr>
            <a:picLocks noGrp="1" noChangeAspect="1"/>
          </p:cNvPicPr>
          <p:nvPr>
            <p:ph type="pic" sz="quarter" idx="15"/>
          </p:nvPr>
        </p:nvPicPr>
        <p:blipFill>
          <a:blip r:embed="rId4">
            <a:extLst>
              <a:ext uri="{28A0092B-C50C-407E-A947-70E740481C1C}">
                <a14:useLocalDpi xmlns:a14="http://schemas.microsoft.com/office/drawing/2010/main" val="0"/>
              </a:ext>
            </a:extLst>
          </a:blip>
          <a:srcRect l="7317" r="7317"/>
          <a:stretch>
            <a:fillRect/>
          </a:stretch>
        </p:blipFill>
        <p:spPr>
          <a:solidFill>
            <a:schemeClr val="bg1">
              <a:lumMod val="95000"/>
            </a:schemeClr>
          </a:solidFill>
        </p:spPr>
      </p:pic>
      <p:pic>
        <p:nvPicPr>
          <p:cNvPr id="12" name="Picture Placeholder 11" descr="A pile of rocks on a black surface&#10;&#10;Description automatically generated">
            <a:extLst>
              <a:ext uri="{FF2B5EF4-FFF2-40B4-BE49-F238E27FC236}">
                <a16:creationId xmlns:a16="http://schemas.microsoft.com/office/drawing/2014/main" id="{B1BB580A-F6CA-7BC1-72B9-0095D9C9F89D}"/>
              </a:ext>
            </a:extLst>
          </p:cNvPr>
          <p:cNvPicPr>
            <a:picLocks noGrp="1" noChangeAspect="1"/>
          </p:cNvPicPr>
          <p:nvPr>
            <p:ph type="pic" sz="quarter" idx="13"/>
          </p:nvPr>
        </p:nvPicPr>
        <p:blipFill>
          <a:blip r:embed="rId5">
            <a:extLst>
              <a:ext uri="{28A0092B-C50C-407E-A947-70E740481C1C}">
                <a14:useLocalDpi xmlns:a14="http://schemas.microsoft.com/office/drawing/2010/main" val="0"/>
              </a:ext>
            </a:extLst>
          </a:blip>
          <a:srcRect t="17079" b="17079"/>
          <a:stretch>
            <a:fillRect/>
          </a:stretch>
        </p:blipFill>
        <p:spPr>
          <a:solidFill>
            <a:schemeClr val="bg1">
              <a:lumMod val="95000"/>
            </a:schemeClr>
          </a:solidFill>
        </p:spPr>
      </p:pic>
      <p:pic>
        <p:nvPicPr>
          <p:cNvPr id="10" name="Picture Placeholder 9" descr="A pile of black pieces&#10;&#10;Description automatically generated">
            <a:extLst>
              <a:ext uri="{FF2B5EF4-FFF2-40B4-BE49-F238E27FC236}">
                <a16:creationId xmlns:a16="http://schemas.microsoft.com/office/drawing/2014/main" id="{48225ED3-0FC4-436E-B970-B9AE6C21DE70}"/>
              </a:ext>
            </a:extLst>
          </p:cNvPr>
          <p:cNvPicPr>
            <a:picLocks noGrp="1" noChangeAspect="1"/>
          </p:cNvPicPr>
          <p:nvPr>
            <p:ph type="pic" sz="quarter" idx="11"/>
          </p:nvPr>
        </p:nvPicPr>
        <p:blipFill rotWithShape="1">
          <a:blip r:embed="rId6">
            <a:extLst>
              <a:ext uri="{28A0092B-C50C-407E-A947-70E740481C1C}">
                <a14:useLocalDpi xmlns:a14="http://schemas.microsoft.com/office/drawing/2010/main" val="0"/>
              </a:ext>
            </a:extLst>
          </a:blip>
          <a:srcRect l="21857" t="10947" r="21857" b="10947"/>
          <a:stretch/>
        </p:blipFill>
        <p:spPr>
          <a:xfrm rot="5400000">
            <a:off x="1076378" y="3683226"/>
            <a:ext cx="1803400" cy="1742506"/>
          </a:xfrm>
          <a:solidFill>
            <a:schemeClr val="bg1">
              <a:lumMod val="95000"/>
            </a:schemeClr>
          </a:solidFill>
        </p:spPr>
      </p:pic>
      <p:sp>
        <p:nvSpPr>
          <p:cNvPr id="7" name="Freeform 6"/>
          <p:cNvSpPr>
            <a:spLocks noChangeAspect="1"/>
          </p:cNvSpPr>
          <p:nvPr/>
        </p:nvSpPr>
        <p:spPr bwMode="auto">
          <a:xfrm rot="20165871" flipH="1">
            <a:off x="819792" y="3814081"/>
            <a:ext cx="1328546" cy="890183"/>
          </a:xfrm>
          <a:custGeom>
            <a:avLst/>
            <a:gdLst>
              <a:gd name="connsiteX0" fmla="*/ 1247137 w 1879253"/>
              <a:gd name="connsiteY0" fmla="*/ 0 h 1259181"/>
              <a:gd name="connsiteX1" fmla="*/ 167294 w 1879253"/>
              <a:gd name="connsiteY1" fmla="*/ 0 h 1259181"/>
              <a:gd name="connsiteX2" fmla="*/ 87775 w 1879253"/>
              <a:gd name="connsiteY2" fmla="*/ 46176 h 1259181"/>
              <a:gd name="connsiteX3" fmla="*/ 0 w 1879253"/>
              <a:gd name="connsiteY3" fmla="*/ 198402 h 1259181"/>
              <a:gd name="connsiteX4" fmla="*/ 72759 w 1879253"/>
              <a:gd name="connsiteY4" fmla="*/ 198402 h 1259181"/>
              <a:gd name="connsiteX5" fmla="*/ 1084147 w 1879253"/>
              <a:gd name="connsiteY5" fmla="*/ 198402 h 1259181"/>
              <a:gd name="connsiteX6" fmla="*/ 1182681 w 1879253"/>
              <a:gd name="connsiteY6" fmla="*/ 255620 h 1259181"/>
              <a:gd name="connsiteX7" fmla="*/ 1734534 w 1879253"/>
              <a:gd name="connsiteY7" fmla="*/ 1212688 h 1259181"/>
              <a:gd name="connsiteX8" fmla="*/ 1761343 w 1879253"/>
              <a:gd name="connsiteY8" fmla="*/ 1259181 h 1259181"/>
              <a:gd name="connsiteX9" fmla="*/ 1770956 w 1879253"/>
              <a:gd name="connsiteY9" fmla="*/ 1242529 h 1259181"/>
              <a:gd name="connsiteX10" fmla="*/ 1867153 w 1879253"/>
              <a:gd name="connsiteY10" fmla="*/ 1075902 h 1259181"/>
              <a:gd name="connsiteX11" fmla="*/ 1867153 w 1879253"/>
              <a:gd name="connsiteY11" fmla="*/ 983550 h 1259181"/>
              <a:gd name="connsiteX12" fmla="*/ 1326655 w 1879253"/>
              <a:gd name="connsiteY12" fmla="*/ 46176 h 1259181"/>
              <a:gd name="connsiteX13" fmla="*/ 1247137 w 1879253"/>
              <a:gd name="connsiteY13" fmla="*/ 0 h 1259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79253" h="1259181">
                <a:moveTo>
                  <a:pt x="1247137" y="0"/>
                </a:moveTo>
                <a:cubicBezTo>
                  <a:pt x="167294" y="0"/>
                  <a:pt x="167294" y="0"/>
                  <a:pt x="167294" y="0"/>
                </a:cubicBezTo>
                <a:cubicBezTo>
                  <a:pt x="133873" y="0"/>
                  <a:pt x="103909" y="17316"/>
                  <a:pt x="87775" y="46176"/>
                </a:cubicBezTo>
                <a:lnTo>
                  <a:pt x="0" y="198402"/>
                </a:lnTo>
                <a:lnTo>
                  <a:pt x="72759" y="198402"/>
                </a:lnTo>
                <a:cubicBezTo>
                  <a:pt x="268764" y="198402"/>
                  <a:pt x="582373" y="198402"/>
                  <a:pt x="1084147" y="198402"/>
                </a:cubicBezTo>
                <a:cubicBezTo>
                  <a:pt x="1125560" y="198402"/>
                  <a:pt x="1162689" y="219859"/>
                  <a:pt x="1182681" y="255620"/>
                </a:cubicBezTo>
                <a:cubicBezTo>
                  <a:pt x="1182681" y="255620"/>
                  <a:pt x="1182681" y="255620"/>
                  <a:pt x="1734534" y="1212688"/>
                </a:cubicBezTo>
                <a:lnTo>
                  <a:pt x="1761343" y="1259181"/>
                </a:lnTo>
                <a:lnTo>
                  <a:pt x="1770956" y="1242529"/>
                </a:lnTo>
                <a:cubicBezTo>
                  <a:pt x="1867153" y="1075902"/>
                  <a:pt x="1867153" y="1075902"/>
                  <a:pt x="1867153" y="1075902"/>
                </a:cubicBezTo>
                <a:cubicBezTo>
                  <a:pt x="1883287" y="1047042"/>
                  <a:pt x="1883287" y="1011256"/>
                  <a:pt x="1867153" y="983550"/>
                </a:cubicBezTo>
                <a:cubicBezTo>
                  <a:pt x="1326655" y="46176"/>
                  <a:pt x="1326655" y="46176"/>
                  <a:pt x="1326655" y="46176"/>
                </a:cubicBezTo>
                <a:cubicBezTo>
                  <a:pt x="1310521" y="17316"/>
                  <a:pt x="1280557" y="0"/>
                  <a:pt x="1247137" y="0"/>
                </a:cubicBezTo>
                <a:close/>
              </a:path>
            </a:pathLst>
          </a:custGeom>
          <a:solidFill>
            <a:schemeClr val="accent2">
              <a:lumMod val="75000"/>
            </a:schemeClr>
          </a:solidFill>
          <a:ln>
            <a:noFill/>
          </a:ln>
          <a:effectLst>
            <a:innerShdw blurRad="127000" dist="38100" dir="7200000">
              <a:prstClr val="black">
                <a:alpha val="50000"/>
              </a:prstClr>
            </a:innerShdw>
          </a:effectLst>
        </p:spPr>
        <p:txBody>
          <a:bodyPr vert="horz" wrap="square" lIns="91440" tIns="45720" rIns="91440" bIns="45720" numCol="1" anchor="t" anchorCtr="0" compatLnSpc="1">
            <a:prstTxWarp prst="textNoShape">
              <a:avLst/>
            </a:prstTxWarp>
            <a:noAutofit/>
          </a:bodyPr>
          <a:lstStyle/>
          <a:p>
            <a:endParaRPr lang="en-US"/>
          </a:p>
        </p:txBody>
      </p:sp>
    </p:spTree>
    <p:extLst>
      <p:ext uri="{BB962C8B-B14F-4D97-AF65-F5344CB8AC3E}">
        <p14:creationId xmlns:p14="http://schemas.microsoft.com/office/powerpoint/2010/main" val="16773411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reeform 6"/>
          <p:cNvSpPr>
            <a:spLocks noChangeAspect="1"/>
          </p:cNvSpPr>
          <p:nvPr/>
        </p:nvSpPr>
        <p:spPr bwMode="auto">
          <a:xfrm flipH="1">
            <a:off x="847317" y="3575514"/>
            <a:ext cx="1328546" cy="890183"/>
          </a:xfrm>
          <a:custGeom>
            <a:avLst/>
            <a:gdLst>
              <a:gd name="connsiteX0" fmla="*/ 1247137 w 1879253"/>
              <a:gd name="connsiteY0" fmla="*/ 0 h 1259181"/>
              <a:gd name="connsiteX1" fmla="*/ 167294 w 1879253"/>
              <a:gd name="connsiteY1" fmla="*/ 0 h 1259181"/>
              <a:gd name="connsiteX2" fmla="*/ 87775 w 1879253"/>
              <a:gd name="connsiteY2" fmla="*/ 46176 h 1259181"/>
              <a:gd name="connsiteX3" fmla="*/ 0 w 1879253"/>
              <a:gd name="connsiteY3" fmla="*/ 198402 h 1259181"/>
              <a:gd name="connsiteX4" fmla="*/ 72759 w 1879253"/>
              <a:gd name="connsiteY4" fmla="*/ 198402 h 1259181"/>
              <a:gd name="connsiteX5" fmla="*/ 1084147 w 1879253"/>
              <a:gd name="connsiteY5" fmla="*/ 198402 h 1259181"/>
              <a:gd name="connsiteX6" fmla="*/ 1182681 w 1879253"/>
              <a:gd name="connsiteY6" fmla="*/ 255620 h 1259181"/>
              <a:gd name="connsiteX7" fmla="*/ 1734534 w 1879253"/>
              <a:gd name="connsiteY7" fmla="*/ 1212688 h 1259181"/>
              <a:gd name="connsiteX8" fmla="*/ 1761343 w 1879253"/>
              <a:gd name="connsiteY8" fmla="*/ 1259181 h 1259181"/>
              <a:gd name="connsiteX9" fmla="*/ 1770956 w 1879253"/>
              <a:gd name="connsiteY9" fmla="*/ 1242529 h 1259181"/>
              <a:gd name="connsiteX10" fmla="*/ 1867153 w 1879253"/>
              <a:gd name="connsiteY10" fmla="*/ 1075902 h 1259181"/>
              <a:gd name="connsiteX11" fmla="*/ 1867153 w 1879253"/>
              <a:gd name="connsiteY11" fmla="*/ 983550 h 1259181"/>
              <a:gd name="connsiteX12" fmla="*/ 1326655 w 1879253"/>
              <a:gd name="connsiteY12" fmla="*/ 46176 h 1259181"/>
              <a:gd name="connsiteX13" fmla="*/ 1247137 w 1879253"/>
              <a:gd name="connsiteY13" fmla="*/ 0 h 1259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79253" h="1259181">
                <a:moveTo>
                  <a:pt x="1247137" y="0"/>
                </a:moveTo>
                <a:cubicBezTo>
                  <a:pt x="167294" y="0"/>
                  <a:pt x="167294" y="0"/>
                  <a:pt x="167294" y="0"/>
                </a:cubicBezTo>
                <a:cubicBezTo>
                  <a:pt x="133873" y="0"/>
                  <a:pt x="103909" y="17316"/>
                  <a:pt x="87775" y="46176"/>
                </a:cubicBezTo>
                <a:lnTo>
                  <a:pt x="0" y="198402"/>
                </a:lnTo>
                <a:lnTo>
                  <a:pt x="72759" y="198402"/>
                </a:lnTo>
                <a:cubicBezTo>
                  <a:pt x="268764" y="198402"/>
                  <a:pt x="582373" y="198402"/>
                  <a:pt x="1084147" y="198402"/>
                </a:cubicBezTo>
                <a:cubicBezTo>
                  <a:pt x="1125560" y="198402"/>
                  <a:pt x="1162689" y="219859"/>
                  <a:pt x="1182681" y="255620"/>
                </a:cubicBezTo>
                <a:cubicBezTo>
                  <a:pt x="1182681" y="255620"/>
                  <a:pt x="1182681" y="255620"/>
                  <a:pt x="1734534" y="1212688"/>
                </a:cubicBezTo>
                <a:lnTo>
                  <a:pt x="1761343" y="1259181"/>
                </a:lnTo>
                <a:lnTo>
                  <a:pt x="1770956" y="1242529"/>
                </a:lnTo>
                <a:cubicBezTo>
                  <a:pt x="1867153" y="1075902"/>
                  <a:pt x="1867153" y="1075902"/>
                  <a:pt x="1867153" y="1075902"/>
                </a:cubicBezTo>
                <a:cubicBezTo>
                  <a:pt x="1883287" y="1047042"/>
                  <a:pt x="1883287" y="1011256"/>
                  <a:pt x="1867153" y="983550"/>
                </a:cubicBezTo>
                <a:cubicBezTo>
                  <a:pt x="1326655" y="46176"/>
                  <a:pt x="1326655" y="46176"/>
                  <a:pt x="1326655" y="46176"/>
                </a:cubicBezTo>
                <a:cubicBezTo>
                  <a:pt x="1310521" y="17316"/>
                  <a:pt x="1280557" y="0"/>
                  <a:pt x="1247137" y="0"/>
                </a:cubicBezTo>
                <a:close/>
              </a:path>
            </a:pathLst>
          </a:custGeom>
          <a:solidFill>
            <a:schemeClr val="accent2">
              <a:lumMod val="75000"/>
            </a:schemeClr>
          </a:solidFill>
          <a:ln>
            <a:noFill/>
          </a:ln>
          <a:effectLst>
            <a:innerShdw blurRad="127000" dist="38100" dir="7200000">
              <a:prstClr val="black">
                <a:alpha val="50000"/>
              </a:prstClr>
            </a:innerShdw>
          </a:effectLst>
        </p:spPr>
        <p:txBody>
          <a:bodyPr vert="horz" wrap="square" lIns="91440" tIns="45720" rIns="91440" bIns="45720" numCol="1" anchor="t" anchorCtr="0" compatLnSpc="1">
            <a:prstTxWarp prst="textNoShape">
              <a:avLst/>
            </a:prstTxWarp>
            <a:noAutofit/>
          </a:bodyPr>
          <a:lstStyle/>
          <a:p>
            <a:endParaRPr lang="en-US"/>
          </a:p>
        </p:txBody>
      </p:sp>
      <p:sp>
        <p:nvSpPr>
          <p:cNvPr id="26" name="Freeform 25"/>
          <p:cNvSpPr>
            <a:spLocks noChangeAspect="1"/>
          </p:cNvSpPr>
          <p:nvPr/>
        </p:nvSpPr>
        <p:spPr bwMode="auto">
          <a:xfrm flipH="1">
            <a:off x="3577190" y="3575514"/>
            <a:ext cx="1328546" cy="890183"/>
          </a:xfrm>
          <a:custGeom>
            <a:avLst/>
            <a:gdLst>
              <a:gd name="connsiteX0" fmla="*/ 1247137 w 1879253"/>
              <a:gd name="connsiteY0" fmla="*/ 0 h 1259181"/>
              <a:gd name="connsiteX1" fmla="*/ 167294 w 1879253"/>
              <a:gd name="connsiteY1" fmla="*/ 0 h 1259181"/>
              <a:gd name="connsiteX2" fmla="*/ 87775 w 1879253"/>
              <a:gd name="connsiteY2" fmla="*/ 46176 h 1259181"/>
              <a:gd name="connsiteX3" fmla="*/ 0 w 1879253"/>
              <a:gd name="connsiteY3" fmla="*/ 198402 h 1259181"/>
              <a:gd name="connsiteX4" fmla="*/ 72759 w 1879253"/>
              <a:gd name="connsiteY4" fmla="*/ 198402 h 1259181"/>
              <a:gd name="connsiteX5" fmla="*/ 1084147 w 1879253"/>
              <a:gd name="connsiteY5" fmla="*/ 198402 h 1259181"/>
              <a:gd name="connsiteX6" fmla="*/ 1182681 w 1879253"/>
              <a:gd name="connsiteY6" fmla="*/ 255620 h 1259181"/>
              <a:gd name="connsiteX7" fmla="*/ 1734534 w 1879253"/>
              <a:gd name="connsiteY7" fmla="*/ 1212688 h 1259181"/>
              <a:gd name="connsiteX8" fmla="*/ 1761343 w 1879253"/>
              <a:gd name="connsiteY8" fmla="*/ 1259181 h 1259181"/>
              <a:gd name="connsiteX9" fmla="*/ 1770956 w 1879253"/>
              <a:gd name="connsiteY9" fmla="*/ 1242529 h 1259181"/>
              <a:gd name="connsiteX10" fmla="*/ 1867153 w 1879253"/>
              <a:gd name="connsiteY10" fmla="*/ 1075902 h 1259181"/>
              <a:gd name="connsiteX11" fmla="*/ 1867153 w 1879253"/>
              <a:gd name="connsiteY11" fmla="*/ 983550 h 1259181"/>
              <a:gd name="connsiteX12" fmla="*/ 1326655 w 1879253"/>
              <a:gd name="connsiteY12" fmla="*/ 46176 h 1259181"/>
              <a:gd name="connsiteX13" fmla="*/ 1247137 w 1879253"/>
              <a:gd name="connsiteY13" fmla="*/ 0 h 1259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79253" h="1259181">
                <a:moveTo>
                  <a:pt x="1247137" y="0"/>
                </a:moveTo>
                <a:cubicBezTo>
                  <a:pt x="167294" y="0"/>
                  <a:pt x="167294" y="0"/>
                  <a:pt x="167294" y="0"/>
                </a:cubicBezTo>
                <a:cubicBezTo>
                  <a:pt x="133873" y="0"/>
                  <a:pt x="103909" y="17316"/>
                  <a:pt x="87775" y="46176"/>
                </a:cubicBezTo>
                <a:lnTo>
                  <a:pt x="0" y="198402"/>
                </a:lnTo>
                <a:lnTo>
                  <a:pt x="72759" y="198402"/>
                </a:lnTo>
                <a:cubicBezTo>
                  <a:pt x="268764" y="198402"/>
                  <a:pt x="582373" y="198402"/>
                  <a:pt x="1084147" y="198402"/>
                </a:cubicBezTo>
                <a:cubicBezTo>
                  <a:pt x="1125560" y="198402"/>
                  <a:pt x="1162689" y="219859"/>
                  <a:pt x="1182681" y="255620"/>
                </a:cubicBezTo>
                <a:cubicBezTo>
                  <a:pt x="1182681" y="255620"/>
                  <a:pt x="1182681" y="255620"/>
                  <a:pt x="1734534" y="1212688"/>
                </a:cubicBezTo>
                <a:lnTo>
                  <a:pt x="1761343" y="1259181"/>
                </a:lnTo>
                <a:lnTo>
                  <a:pt x="1770956" y="1242529"/>
                </a:lnTo>
                <a:cubicBezTo>
                  <a:pt x="1867153" y="1075902"/>
                  <a:pt x="1867153" y="1075902"/>
                  <a:pt x="1867153" y="1075902"/>
                </a:cubicBezTo>
                <a:cubicBezTo>
                  <a:pt x="1883287" y="1047042"/>
                  <a:pt x="1883287" y="1011256"/>
                  <a:pt x="1867153" y="983550"/>
                </a:cubicBezTo>
                <a:cubicBezTo>
                  <a:pt x="1326655" y="46176"/>
                  <a:pt x="1326655" y="46176"/>
                  <a:pt x="1326655" y="46176"/>
                </a:cubicBezTo>
                <a:cubicBezTo>
                  <a:pt x="1310521" y="17316"/>
                  <a:pt x="1280557" y="0"/>
                  <a:pt x="1247137" y="0"/>
                </a:cubicBezTo>
                <a:close/>
              </a:path>
            </a:pathLst>
          </a:custGeom>
          <a:solidFill>
            <a:schemeClr val="accent2">
              <a:lumMod val="75000"/>
            </a:schemeClr>
          </a:solidFill>
          <a:ln>
            <a:noFill/>
          </a:ln>
          <a:effectLst>
            <a:innerShdw blurRad="127000" dist="38100" dir="7200000">
              <a:prstClr val="black">
                <a:alpha val="50000"/>
              </a:prstClr>
            </a:innerShdw>
          </a:effectLst>
        </p:spPr>
        <p:txBody>
          <a:bodyPr vert="horz" wrap="square" lIns="91440" tIns="45720" rIns="91440" bIns="45720" numCol="1" anchor="t" anchorCtr="0" compatLnSpc="1">
            <a:prstTxWarp prst="textNoShape">
              <a:avLst/>
            </a:prstTxWarp>
            <a:noAutofit/>
          </a:bodyPr>
          <a:lstStyle/>
          <a:p>
            <a:endParaRPr lang="en-US"/>
          </a:p>
        </p:txBody>
      </p:sp>
      <p:sp>
        <p:nvSpPr>
          <p:cNvPr id="36" name="Freeform 35"/>
          <p:cNvSpPr>
            <a:spLocks noChangeAspect="1"/>
          </p:cNvSpPr>
          <p:nvPr/>
        </p:nvSpPr>
        <p:spPr bwMode="auto">
          <a:xfrm flipH="1">
            <a:off x="847317" y="798450"/>
            <a:ext cx="1328546" cy="890183"/>
          </a:xfrm>
          <a:custGeom>
            <a:avLst/>
            <a:gdLst>
              <a:gd name="connsiteX0" fmla="*/ 1247137 w 1879253"/>
              <a:gd name="connsiteY0" fmla="*/ 0 h 1259181"/>
              <a:gd name="connsiteX1" fmla="*/ 167294 w 1879253"/>
              <a:gd name="connsiteY1" fmla="*/ 0 h 1259181"/>
              <a:gd name="connsiteX2" fmla="*/ 87775 w 1879253"/>
              <a:gd name="connsiteY2" fmla="*/ 46176 h 1259181"/>
              <a:gd name="connsiteX3" fmla="*/ 0 w 1879253"/>
              <a:gd name="connsiteY3" fmla="*/ 198402 h 1259181"/>
              <a:gd name="connsiteX4" fmla="*/ 72759 w 1879253"/>
              <a:gd name="connsiteY4" fmla="*/ 198402 h 1259181"/>
              <a:gd name="connsiteX5" fmla="*/ 1084147 w 1879253"/>
              <a:gd name="connsiteY5" fmla="*/ 198402 h 1259181"/>
              <a:gd name="connsiteX6" fmla="*/ 1182681 w 1879253"/>
              <a:gd name="connsiteY6" fmla="*/ 255620 h 1259181"/>
              <a:gd name="connsiteX7" fmla="*/ 1734534 w 1879253"/>
              <a:gd name="connsiteY7" fmla="*/ 1212688 h 1259181"/>
              <a:gd name="connsiteX8" fmla="*/ 1761343 w 1879253"/>
              <a:gd name="connsiteY8" fmla="*/ 1259181 h 1259181"/>
              <a:gd name="connsiteX9" fmla="*/ 1770956 w 1879253"/>
              <a:gd name="connsiteY9" fmla="*/ 1242529 h 1259181"/>
              <a:gd name="connsiteX10" fmla="*/ 1867153 w 1879253"/>
              <a:gd name="connsiteY10" fmla="*/ 1075902 h 1259181"/>
              <a:gd name="connsiteX11" fmla="*/ 1867153 w 1879253"/>
              <a:gd name="connsiteY11" fmla="*/ 983550 h 1259181"/>
              <a:gd name="connsiteX12" fmla="*/ 1326655 w 1879253"/>
              <a:gd name="connsiteY12" fmla="*/ 46176 h 1259181"/>
              <a:gd name="connsiteX13" fmla="*/ 1247137 w 1879253"/>
              <a:gd name="connsiteY13" fmla="*/ 0 h 1259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79253" h="1259181">
                <a:moveTo>
                  <a:pt x="1247137" y="0"/>
                </a:moveTo>
                <a:cubicBezTo>
                  <a:pt x="167294" y="0"/>
                  <a:pt x="167294" y="0"/>
                  <a:pt x="167294" y="0"/>
                </a:cubicBezTo>
                <a:cubicBezTo>
                  <a:pt x="133873" y="0"/>
                  <a:pt x="103909" y="17316"/>
                  <a:pt x="87775" y="46176"/>
                </a:cubicBezTo>
                <a:lnTo>
                  <a:pt x="0" y="198402"/>
                </a:lnTo>
                <a:lnTo>
                  <a:pt x="72759" y="198402"/>
                </a:lnTo>
                <a:cubicBezTo>
                  <a:pt x="268764" y="198402"/>
                  <a:pt x="582373" y="198402"/>
                  <a:pt x="1084147" y="198402"/>
                </a:cubicBezTo>
                <a:cubicBezTo>
                  <a:pt x="1125560" y="198402"/>
                  <a:pt x="1162689" y="219859"/>
                  <a:pt x="1182681" y="255620"/>
                </a:cubicBezTo>
                <a:cubicBezTo>
                  <a:pt x="1182681" y="255620"/>
                  <a:pt x="1182681" y="255620"/>
                  <a:pt x="1734534" y="1212688"/>
                </a:cubicBezTo>
                <a:lnTo>
                  <a:pt x="1761343" y="1259181"/>
                </a:lnTo>
                <a:lnTo>
                  <a:pt x="1770956" y="1242529"/>
                </a:lnTo>
                <a:cubicBezTo>
                  <a:pt x="1867153" y="1075902"/>
                  <a:pt x="1867153" y="1075902"/>
                  <a:pt x="1867153" y="1075902"/>
                </a:cubicBezTo>
                <a:cubicBezTo>
                  <a:pt x="1883287" y="1047042"/>
                  <a:pt x="1883287" y="1011256"/>
                  <a:pt x="1867153" y="983550"/>
                </a:cubicBezTo>
                <a:cubicBezTo>
                  <a:pt x="1326655" y="46176"/>
                  <a:pt x="1326655" y="46176"/>
                  <a:pt x="1326655" y="46176"/>
                </a:cubicBezTo>
                <a:cubicBezTo>
                  <a:pt x="1310521" y="17316"/>
                  <a:pt x="1280557" y="0"/>
                  <a:pt x="1247137" y="0"/>
                </a:cubicBezTo>
                <a:close/>
              </a:path>
            </a:pathLst>
          </a:custGeom>
          <a:solidFill>
            <a:schemeClr val="accent2">
              <a:lumMod val="75000"/>
            </a:schemeClr>
          </a:solidFill>
          <a:ln>
            <a:noFill/>
          </a:ln>
          <a:effectLst>
            <a:innerShdw blurRad="127000" dist="38100" dir="7200000">
              <a:prstClr val="black">
                <a:alpha val="50000"/>
              </a:prstClr>
            </a:innerShdw>
          </a:effectLst>
        </p:spPr>
        <p:txBody>
          <a:bodyPr vert="horz" wrap="square" lIns="91440" tIns="45720" rIns="91440" bIns="45720" numCol="1" anchor="t" anchorCtr="0" compatLnSpc="1">
            <a:prstTxWarp prst="textNoShape">
              <a:avLst/>
            </a:prstTxWarp>
            <a:noAutofit/>
          </a:bodyPr>
          <a:lstStyle/>
          <a:p>
            <a:endParaRPr lang="en-US"/>
          </a:p>
        </p:txBody>
      </p:sp>
      <p:sp>
        <p:nvSpPr>
          <p:cNvPr id="41" name="Freeform 40"/>
          <p:cNvSpPr>
            <a:spLocks noChangeAspect="1"/>
          </p:cNvSpPr>
          <p:nvPr/>
        </p:nvSpPr>
        <p:spPr bwMode="auto">
          <a:xfrm flipH="1">
            <a:off x="3577190" y="798450"/>
            <a:ext cx="1328546" cy="890183"/>
          </a:xfrm>
          <a:custGeom>
            <a:avLst/>
            <a:gdLst>
              <a:gd name="connsiteX0" fmla="*/ 1247137 w 1879253"/>
              <a:gd name="connsiteY0" fmla="*/ 0 h 1259181"/>
              <a:gd name="connsiteX1" fmla="*/ 167294 w 1879253"/>
              <a:gd name="connsiteY1" fmla="*/ 0 h 1259181"/>
              <a:gd name="connsiteX2" fmla="*/ 87775 w 1879253"/>
              <a:gd name="connsiteY2" fmla="*/ 46176 h 1259181"/>
              <a:gd name="connsiteX3" fmla="*/ 0 w 1879253"/>
              <a:gd name="connsiteY3" fmla="*/ 198402 h 1259181"/>
              <a:gd name="connsiteX4" fmla="*/ 72759 w 1879253"/>
              <a:gd name="connsiteY4" fmla="*/ 198402 h 1259181"/>
              <a:gd name="connsiteX5" fmla="*/ 1084147 w 1879253"/>
              <a:gd name="connsiteY5" fmla="*/ 198402 h 1259181"/>
              <a:gd name="connsiteX6" fmla="*/ 1182681 w 1879253"/>
              <a:gd name="connsiteY6" fmla="*/ 255620 h 1259181"/>
              <a:gd name="connsiteX7" fmla="*/ 1734534 w 1879253"/>
              <a:gd name="connsiteY7" fmla="*/ 1212688 h 1259181"/>
              <a:gd name="connsiteX8" fmla="*/ 1761343 w 1879253"/>
              <a:gd name="connsiteY8" fmla="*/ 1259181 h 1259181"/>
              <a:gd name="connsiteX9" fmla="*/ 1770956 w 1879253"/>
              <a:gd name="connsiteY9" fmla="*/ 1242529 h 1259181"/>
              <a:gd name="connsiteX10" fmla="*/ 1867153 w 1879253"/>
              <a:gd name="connsiteY10" fmla="*/ 1075902 h 1259181"/>
              <a:gd name="connsiteX11" fmla="*/ 1867153 w 1879253"/>
              <a:gd name="connsiteY11" fmla="*/ 983550 h 1259181"/>
              <a:gd name="connsiteX12" fmla="*/ 1326655 w 1879253"/>
              <a:gd name="connsiteY12" fmla="*/ 46176 h 1259181"/>
              <a:gd name="connsiteX13" fmla="*/ 1247137 w 1879253"/>
              <a:gd name="connsiteY13" fmla="*/ 0 h 1259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79253" h="1259181">
                <a:moveTo>
                  <a:pt x="1247137" y="0"/>
                </a:moveTo>
                <a:cubicBezTo>
                  <a:pt x="167294" y="0"/>
                  <a:pt x="167294" y="0"/>
                  <a:pt x="167294" y="0"/>
                </a:cubicBezTo>
                <a:cubicBezTo>
                  <a:pt x="133873" y="0"/>
                  <a:pt x="103909" y="17316"/>
                  <a:pt x="87775" y="46176"/>
                </a:cubicBezTo>
                <a:lnTo>
                  <a:pt x="0" y="198402"/>
                </a:lnTo>
                <a:lnTo>
                  <a:pt x="72759" y="198402"/>
                </a:lnTo>
                <a:cubicBezTo>
                  <a:pt x="268764" y="198402"/>
                  <a:pt x="582373" y="198402"/>
                  <a:pt x="1084147" y="198402"/>
                </a:cubicBezTo>
                <a:cubicBezTo>
                  <a:pt x="1125560" y="198402"/>
                  <a:pt x="1162689" y="219859"/>
                  <a:pt x="1182681" y="255620"/>
                </a:cubicBezTo>
                <a:cubicBezTo>
                  <a:pt x="1182681" y="255620"/>
                  <a:pt x="1182681" y="255620"/>
                  <a:pt x="1734534" y="1212688"/>
                </a:cubicBezTo>
                <a:lnTo>
                  <a:pt x="1761343" y="1259181"/>
                </a:lnTo>
                <a:lnTo>
                  <a:pt x="1770956" y="1242529"/>
                </a:lnTo>
                <a:cubicBezTo>
                  <a:pt x="1867153" y="1075902"/>
                  <a:pt x="1867153" y="1075902"/>
                  <a:pt x="1867153" y="1075902"/>
                </a:cubicBezTo>
                <a:cubicBezTo>
                  <a:pt x="1883287" y="1047042"/>
                  <a:pt x="1883287" y="1011256"/>
                  <a:pt x="1867153" y="983550"/>
                </a:cubicBezTo>
                <a:cubicBezTo>
                  <a:pt x="1326655" y="46176"/>
                  <a:pt x="1326655" y="46176"/>
                  <a:pt x="1326655" y="46176"/>
                </a:cubicBezTo>
                <a:cubicBezTo>
                  <a:pt x="1310521" y="17316"/>
                  <a:pt x="1280557" y="0"/>
                  <a:pt x="1247137" y="0"/>
                </a:cubicBezTo>
                <a:close/>
              </a:path>
            </a:pathLst>
          </a:custGeom>
          <a:solidFill>
            <a:schemeClr val="accent2">
              <a:lumMod val="75000"/>
            </a:schemeClr>
          </a:solidFill>
          <a:ln>
            <a:noFill/>
          </a:ln>
          <a:effectLst>
            <a:innerShdw blurRad="127000" dist="38100" dir="7200000">
              <a:prstClr val="black">
                <a:alpha val="50000"/>
              </a:prstClr>
            </a:innerShdw>
          </a:effectLst>
        </p:spPr>
        <p:txBody>
          <a:bodyPr vert="horz" wrap="square" lIns="91440" tIns="45720" rIns="91440" bIns="45720" numCol="1" anchor="t" anchorCtr="0" compatLnSpc="1">
            <a:prstTxWarp prst="textNoShape">
              <a:avLst/>
            </a:prstTxWarp>
            <a:noAutofit/>
          </a:bodyPr>
          <a:lstStyle/>
          <a:p>
            <a:endParaRPr lang="en-US"/>
          </a:p>
        </p:txBody>
      </p:sp>
      <p:sp>
        <p:nvSpPr>
          <p:cNvPr id="23" name="TextBox 22"/>
          <p:cNvSpPr txBox="1"/>
          <p:nvPr/>
        </p:nvSpPr>
        <p:spPr>
          <a:xfrm flipH="1">
            <a:off x="1305761" y="5536330"/>
            <a:ext cx="1154483" cy="523220"/>
          </a:xfrm>
          <a:prstGeom prst="rect">
            <a:avLst/>
          </a:prstGeom>
          <a:noFill/>
        </p:spPr>
        <p:txBody>
          <a:bodyPr wrap="none" rtlCol="0">
            <a:spAutoFit/>
          </a:bodyPr>
          <a:lstStyle/>
          <a:p>
            <a:pPr algn="ctr"/>
            <a:r>
              <a:rPr lang="en-US" sz="1400" dirty="0">
                <a:solidFill>
                  <a:schemeClr val="tx1">
                    <a:lumMod val="50000"/>
                    <a:lumOff val="50000"/>
                  </a:schemeClr>
                </a:solidFill>
                <a:latin typeface="Lato" panose="020F0502020204030203" pitchFamily="34" charset="0"/>
                <a:ea typeface="Lato" panose="020F0502020204030203" pitchFamily="34" charset="0"/>
                <a:cs typeface="Lato" panose="020F0502020204030203" pitchFamily="34" charset="0"/>
              </a:rPr>
              <a:t>Ferro Nickel</a:t>
            </a:r>
          </a:p>
          <a:p>
            <a:pPr algn="ctr"/>
            <a:r>
              <a:rPr lang="en-US" sz="1400" dirty="0">
                <a:solidFill>
                  <a:schemeClr val="accent2">
                    <a:lumMod val="75000"/>
                  </a:schemeClr>
                </a:solidFill>
                <a:latin typeface="Lato" panose="020F0502020204030203" pitchFamily="34" charset="0"/>
                <a:ea typeface="Lato" panose="020F0502020204030203" pitchFamily="34" charset="0"/>
                <a:cs typeface="Lato" panose="020F0502020204030203" pitchFamily="34" charset="0"/>
              </a:rPr>
              <a:t>Moly</a:t>
            </a:r>
          </a:p>
        </p:txBody>
      </p:sp>
      <p:sp>
        <p:nvSpPr>
          <p:cNvPr id="29" name="TextBox 28"/>
          <p:cNvSpPr txBox="1"/>
          <p:nvPr/>
        </p:nvSpPr>
        <p:spPr>
          <a:xfrm flipH="1">
            <a:off x="3934646" y="5536330"/>
            <a:ext cx="1356462" cy="523220"/>
          </a:xfrm>
          <a:prstGeom prst="rect">
            <a:avLst/>
          </a:prstGeom>
          <a:noFill/>
        </p:spPr>
        <p:txBody>
          <a:bodyPr wrap="none" rtlCol="0">
            <a:spAutoFit/>
          </a:bodyPr>
          <a:lstStyle/>
          <a:p>
            <a:pPr algn="ctr"/>
            <a:r>
              <a:rPr lang="en-US" sz="1400" dirty="0">
                <a:solidFill>
                  <a:schemeClr val="tx1">
                    <a:lumMod val="50000"/>
                    <a:lumOff val="50000"/>
                  </a:schemeClr>
                </a:solidFill>
                <a:latin typeface="Lato" panose="020F0502020204030203" pitchFamily="34" charset="0"/>
                <a:ea typeface="Lato" panose="020F0502020204030203" pitchFamily="34" charset="0"/>
                <a:cs typeface="Lato" panose="020F0502020204030203" pitchFamily="34" charset="0"/>
              </a:rPr>
              <a:t>Cobalt oxide &amp;</a:t>
            </a:r>
          </a:p>
          <a:p>
            <a:pPr algn="ctr"/>
            <a:r>
              <a:rPr lang="en-US" sz="1400" dirty="0">
                <a:solidFill>
                  <a:schemeClr val="accent2">
                    <a:lumMod val="75000"/>
                  </a:schemeClr>
                </a:solidFill>
                <a:latin typeface="Lato" panose="020F0502020204030203" pitchFamily="34" charset="0"/>
                <a:ea typeface="Lato" panose="020F0502020204030203" pitchFamily="34" charset="0"/>
                <a:cs typeface="Lato" panose="020F0502020204030203" pitchFamily="34" charset="0"/>
              </a:rPr>
              <a:t>Hydroxide</a:t>
            </a:r>
          </a:p>
        </p:txBody>
      </p:sp>
      <p:sp>
        <p:nvSpPr>
          <p:cNvPr id="39" name="TextBox 38"/>
          <p:cNvSpPr txBox="1"/>
          <p:nvPr/>
        </p:nvSpPr>
        <p:spPr>
          <a:xfrm flipH="1">
            <a:off x="1267289" y="2759266"/>
            <a:ext cx="1231427" cy="523220"/>
          </a:xfrm>
          <a:prstGeom prst="rect">
            <a:avLst/>
          </a:prstGeom>
          <a:noFill/>
        </p:spPr>
        <p:txBody>
          <a:bodyPr wrap="none" rtlCol="0">
            <a:spAutoFit/>
          </a:bodyPr>
          <a:lstStyle/>
          <a:p>
            <a:pPr algn="ctr"/>
            <a:r>
              <a:rPr lang="en-US" sz="1400" dirty="0">
                <a:solidFill>
                  <a:schemeClr val="tx1">
                    <a:lumMod val="50000"/>
                    <a:lumOff val="50000"/>
                  </a:schemeClr>
                </a:solidFill>
                <a:latin typeface="Lato" panose="020F0502020204030203" pitchFamily="34" charset="0"/>
                <a:ea typeface="Lato" panose="020F0502020204030203" pitchFamily="34" charset="0"/>
                <a:cs typeface="Lato" panose="020F0502020204030203" pitchFamily="34" charset="0"/>
              </a:rPr>
              <a:t>Ferro Cobalt</a:t>
            </a:r>
          </a:p>
          <a:p>
            <a:pPr algn="ctr"/>
            <a:r>
              <a:rPr lang="en-US" sz="1400" dirty="0">
                <a:solidFill>
                  <a:schemeClr val="accent2">
                    <a:lumMod val="75000"/>
                  </a:schemeClr>
                </a:solidFill>
                <a:latin typeface="Lato" panose="020F0502020204030203" pitchFamily="34" charset="0"/>
                <a:ea typeface="Lato" panose="020F0502020204030203" pitchFamily="34" charset="0"/>
                <a:cs typeface="Lato" panose="020F0502020204030203" pitchFamily="34" charset="0"/>
              </a:rPr>
              <a:t>Molybdenum</a:t>
            </a:r>
          </a:p>
        </p:txBody>
      </p:sp>
      <p:sp>
        <p:nvSpPr>
          <p:cNvPr id="44" name="TextBox 43"/>
          <p:cNvSpPr txBox="1"/>
          <p:nvPr/>
        </p:nvSpPr>
        <p:spPr>
          <a:xfrm flipH="1">
            <a:off x="4273679" y="2759266"/>
            <a:ext cx="678392" cy="523220"/>
          </a:xfrm>
          <a:prstGeom prst="rect">
            <a:avLst/>
          </a:prstGeom>
          <a:noFill/>
        </p:spPr>
        <p:txBody>
          <a:bodyPr wrap="none" rtlCol="0">
            <a:spAutoFit/>
          </a:bodyPr>
          <a:lstStyle/>
          <a:p>
            <a:pPr algn="ctr"/>
            <a:r>
              <a:rPr lang="en-US" sz="1400" dirty="0">
                <a:solidFill>
                  <a:schemeClr val="tx1">
                    <a:lumMod val="50000"/>
                    <a:lumOff val="50000"/>
                  </a:schemeClr>
                </a:solidFill>
                <a:latin typeface="Lato" panose="020F0502020204030203" pitchFamily="34" charset="0"/>
                <a:ea typeface="Lato" panose="020F0502020204030203" pitchFamily="34" charset="0"/>
                <a:cs typeface="Lato" panose="020F0502020204030203" pitchFamily="34" charset="0"/>
              </a:rPr>
              <a:t>Ferro</a:t>
            </a:r>
          </a:p>
          <a:p>
            <a:pPr algn="ctr"/>
            <a:r>
              <a:rPr lang="en-US" sz="1400" dirty="0">
                <a:solidFill>
                  <a:schemeClr val="accent2">
                    <a:lumMod val="75000"/>
                  </a:schemeClr>
                </a:solidFill>
                <a:latin typeface="Lato" panose="020F0502020204030203" pitchFamily="34" charset="0"/>
                <a:ea typeface="Lato" panose="020F0502020204030203" pitchFamily="34" charset="0"/>
                <a:cs typeface="Lato" panose="020F0502020204030203" pitchFamily="34" charset="0"/>
              </a:rPr>
              <a:t>Nickel</a:t>
            </a:r>
          </a:p>
        </p:txBody>
      </p:sp>
      <p:sp>
        <p:nvSpPr>
          <p:cNvPr id="49" name="TextBox 48"/>
          <p:cNvSpPr txBox="1"/>
          <p:nvPr/>
        </p:nvSpPr>
        <p:spPr>
          <a:xfrm flipH="1">
            <a:off x="6656503" y="2759266"/>
            <a:ext cx="1372492" cy="523220"/>
          </a:xfrm>
          <a:prstGeom prst="rect">
            <a:avLst/>
          </a:prstGeom>
          <a:noFill/>
        </p:spPr>
        <p:txBody>
          <a:bodyPr wrap="none" rtlCol="0">
            <a:spAutoFit/>
          </a:bodyPr>
          <a:lstStyle/>
          <a:p>
            <a:pPr algn="ctr"/>
            <a:r>
              <a:rPr lang="en-US" sz="1400" dirty="0">
                <a:solidFill>
                  <a:schemeClr val="tx1">
                    <a:lumMod val="50000"/>
                    <a:lumOff val="50000"/>
                  </a:schemeClr>
                </a:solidFill>
                <a:latin typeface="Lato" panose="020F0502020204030203" pitchFamily="34" charset="0"/>
                <a:ea typeface="Lato" panose="020F0502020204030203" pitchFamily="34" charset="0"/>
                <a:cs typeface="Lato" panose="020F0502020204030203" pitchFamily="34" charset="0"/>
              </a:rPr>
              <a:t>Nickel Oxide &amp;</a:t>
            </a:r>
          </a:p>
          <a:p>
            <a:pPr algn="ctr"/>
            <a:r>
              <a:rPr lang="en-US" sz="1400" dirty="0">
                <a:solidFill>
                  <a:schemeClr val="accent2">
                    <a:lumMod val="75000"/>
                  </a:schemeClr>
                </a:solidFill>
                <a:latin typeface="Lato" panose="020F0502020204030203" pitchFamily="34" charset="0"/>
                <a:ea typeface="Lato" panose="020F0502020204030203" pitchFamily="34" charset="0"/>
                <a:cs typeface="Lato" panose="020F0502020204030203" pitchFamily="34" charset="0"/>
              </a:rPr>
              <a:t>Hydroxide</a:t>
            </a:r>
          </a:p>
        </p:txBody>
      </p:sp>
      <p:sp>
        <p:nvSpPr>
          <p:cNvPr id="93" name="TextBox 92"/>
          <p:cNvSpPr txBox="1"/>
          <p:nvPr/>
        </p:nvSpPr>
        <p:spPr>
          <a:xfrm flipH="1">
            <a:off x="6533966" y="4657568"/>
            <a:ext cx="4961615" cy="769441"/>
          </a:xfrm>
          <a:prstGeom prst="rect">
            <a:avLst/>
          </a:prstGeom>
          <a:noFill/>
        </p:spPr>
        <p:txBody>
          <a:bodyPr wrap="none" rtlCol="0">
            <a:spAutoFit/>
          </a:bodyPr>
          <a:lstStyle/>
          <a:p>
            <a:pPr algn="r"/>
            <a:r>
              <a:rPr lang="en-US" sz="4400" dirty="0">
                <a:solidFill>
                  <a:schemeClr val="tx1">
                    <a:lumMod val="75000"/>
                    <a:lumOff val="25000"/>
                  </a:schemeClr>
                </a:solidFill>
                <a:latin typeface="Montserrat Medium" panose="00000600000000000000" pitchFamily="50" charset="0"/>
              </a:rPr>
              <a:t>OUR </a:t>
            </a:r>
            <a:r>
              <a:rPr lang="en-US" sz="4400" dirty="0">
                <a:solidFill>
                  <a:schemeClr val="accent2">
                    <a:lumMod val="75000"/>
                  </a:schemeClr>
                </a:solidFill>
                <a:latin typeface="Montserrat Medium" panose="00000600000000000000" pitchFamily="50" charset="0"/>
              </a:rPr>
              <a:t>PRODUCTS</a:t>
            </a:r>
            <a:endParaRPr lang="en-US" sz="4400" dirty="0">
              <a:solidFill>
                <a:schemeClr val="tx1">
                  <a:lumMod val="75000"/>
                  <a:lumOff val="25000"/>
                </a:schemeClr>
              </a:solidFill>
              <a:latin typeface="Montserrat Medium" panose="00000600000000000000" pitchFamily="50" charset="0"/>
            </a:endParaRPr>
          </a:p>
        </p:txBody>
      </p:sp>
      <p:sp>
        <p:nvSpPr>
          <p:cNvPr id="94" name="Rectangle 93"/>
          <p:cNvSpPr/>
          <p:nvPr/>
        </p:nvSpPr>
        <p:spPr>
          <a:xfrm flipH="1">
            <a:off x="9709020" y="4730554"/>
            <a:ext cx="1706880" cy="360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solidFill>
                <a:schemeClr val="accent2"/>
              </a:solidFill>
            </a:endParaRPr>
          </a:p>
        </p:txBody>
      </p:sp>
      <p:sp>
        <p:nvSpPr>
          <p:cNvPr id="95" name="Rectangle 94"/>
          <p:cNvSpPr/>
          <p:nvPr/>
        </p:nvSpPr>
        <p:spPr>
          <a:xfrm>
            <a:off x="8144575" y="2490771"/>
            <a:ext cx="3846647" cy="1521057"/>
          </a:xfrm>
          <a:prstGeom prst="rect">
            <a:avLst/>
          </a:prstGeom>
        </p:spPr>
        <p:txBody>
          <a:bodyPr wrap="square">
            <a:spAutoFit/>
          </a:bodyPr>
          <a:lstStyle/>
          <a:p>
            <a:pPr algn="just">
              <a:lnSpc>
                <a:spcPct val="150000"/>
              </a:lnSpc>
            </a:pPr>
            <a:r>
              <a:rPr lang="en-US" sz="1600" dirty="0">
                <a:solidFill>
                  <a:schemeClr val="bg1">
                    <a:lumMod val="65000"/>
                  </a:schemeClr>
                </a:solidFill>
                <a:latin typeface="Lato" panose="020F0502020204030203" pitchFamily="34" charset="0"/>
                <a:ea typeface="Lato" panose="020F0502020204030203" pitchFamily="34" charset="0"/>
                <a:cs typeface="Lato" panose="020F0502020204030203" pitchFamily="34" charset="0"/>
              </a:rPr>
              <a:t>Our products are used mainly in steel plants , refractories , paint industries, ceramic units,  induction furnace units and casting units. </a:t>
            </a:r>
          </a:p>
        </p:txBody>
      </p:sp>
      <p:grpSp>
        <p:nvGrpSpPr>
          <p:cNvPr id="99" name="Group 98"/>
          <p:cNvGrpSpPr/>
          <p:nvPr/>
        </p:nvGrpSpPr>
        <p:grpSpPr>
          <a:xfrm>
            <a:off x="9605570" y="1800646"/>
            <a:ext cx="462328" cy="462328"/>
            <a:chOff x="10269482" y="2078307"/>
            <a:chExt cx="462328" cy="462328"/>
          </a:xfrm>
        </p:grpSpPr>
        <p:sp>
          <p:nvSpPr>
            <p:cNvPr id="100" name="Oval 99"/>
            <p:cNvSpPr/>
            <p:nvPr/>
          </p:nvSpPr>
          <p:spPr>
            <a:xfrm>
              <a:off x="10269482" y="2078307"/>
              <a:ext cx="462328" cy="46232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Freeform 100"/>
            <p:cNvSpPr>
              <a:spLocks/>
            </p:cNvSpPr>
            <p:nvPr/>
          </p:nvSpPr>
          <p:spPr bwMode="auto">
            <a:xfrm>
              <a:off x="10401771" y="2167764"/>
              <a:ext cx="234258" cy="258014"/>
            </a:xfrm>
            <a:custGeom>
              <a:avLst/>
              <a:gdLst>
                <a:gd name="connsiteX0" fmla="*/ 170123 w 1329887"/>
                <a:gd name="connsiteY0" fmla="*/ 915476 h 1464751"/>
                <a:gd name="connsiteX1" fmla="*/ 361950 w 1329887"/>
                <a:gd name="connsiteY1" fmla="*/ 915476 h 1464751"/>
                <a:gd name="connsiteX2" fmla="*/ 356765 w 1329887"/>
                <a:gd name="connsiteY2" fmla="*/ 930293 h 1464751"/>
                <a:gd name="connsiteX3" fmla="*/ 356765 w 1329887"/>
                <a:gd name="connsiteY3" fmla="*/ 932762 h 1464751"/>
                <a:gd name="connsiteX4" fmla="*/ 354173 w 1329887"/>
                <a:gd name="connsiteY4" fmla="*/ 937701 h 1464751"/>
                <a:gd name="connsiteX5" fmla="*/ 170123 w 1329887"/>
                <a:gd name="connsiteY5" fmla="*/ 937701 h 1464751"/>
                <a:gd name="connsiteX6" fmla="*/ 157162 w 1329887"/>
                <a:gd name="connsiteY6" fmla="*/ 927823 h 1464751"/>
                <a:gd name="connsiteX7" fmla="*/ 170123 w 1329887"/>
                <a:gd name="connsiteY7" fmla="*/ 915476 h 1464751"/>
                <a:gd name="connsiteX8" fmla="*/ 709017 w 1329887"/>
                <a:gd name="connsiteY8" fmla="*/ 788476 h 1464751"/>
                <a:gd name="connsiteX9" fmla="*/ 1023740 w 1329887"/>
                <a:gd name="connsiteY9" fmla="*/ 788476 h 1464751"/>
                <a:gd name="connsiteX10" fmla="*/ 1036638 w 1329887"/>
                <a:gd name="connsiteY10" fmla="*/ 800823 h 1464751"/>
                <a:gd name="connsiteX11" fmla="*/ 1023740 w 1329887"/>
                <a:gd name="connsiteY11" fmla="*/ 810701 h 1464751"/>
                <a:gd name="connsiteX12" fmla="*/ 685800 w 1329887"/>
                <a:gd name="connsiteY12" fmla="*/ 810701 h 1464751"/>
                <a:gd name="connsiteX13" fmla="*/ 170091 w 1329887"/>
                <a:gd name="connsiteY13" fmla="*/ 788476 h 1464751"/>
                <a:gd name="connsiteX14" fmla="*/ 407987 w 1329887"/>
                <a:gd name="connsiteY14" fmla="*/ 788476 h 1464751"/>
                <a:gd name="connsiteX15" fmla="*/ 400230 w 1329887"/>
                <a:gd name="connsiteY15" fmla="*/ 810701 h 1464751"/>
                <a:gd name="connsiteX16" fmla="*/ 170091 w 1329887"/>
                <a:gd name="connsiteY16" fmla="*/ 810701 h 1464751"/>
                <a:gd name="connsiteX17" fmla="*/ 157162 w 1329887"/>
                <a:gd name="connsiteY17" fmla="*/ 800823 h 1464751"/>
                <a:gd name="connsiteX18" fmla="*/ 170091 w 1329887"/>
                <a:gd name="connsiteY18" fmla="*/ 788476 h 1464751"/>
                <a:gd name="connsiteX19" fmla="*/ 441443 w 1329887"/>
                <a:gd name="connsiteY19" fmla="*/ 782126 h 1464751"/>
                <a:gd name="connsiteX20" fmla="*/ 464474 w 1329887"/>
                <a:gd name="connsiteY20" fmla="*/ 802908 h 1464751"/>
                <a:gd name="connsiteX21" fmla="*/ 451679 w 1329887"/>
                <a:gd name="connsiteY21" fmla="*/ 805506 h 1464751"/>
                <a:gd name="connsiteX22" fmla="*/ 418412 w 1329887"/>
                <a:gd name="connsiteY22" fmla="*/ 891231 h 1464751"/>
                <a:gd name="connsiteX23" fmla="*/ 436325 w 1329887"/>
                <a:gd name="connsiteY23" fmla="*/ 901622 h 1464751"/>
                <a:gd name="connsiteX24" fmla="*/ 441443 w 1329887"/>
                <a:gd name="connsiteY24" fmla="*/ 914610 h 1464751"/>
                <a:gd name="connsiteX25" fmla="*/ 528447 w 1329887"/>
                <a:gd name="connsiteY25" fmla="*/ 886035 h 1464751"/>
                <a:gd name="connsiteX26" fmla="*/ 531006 w 1329887"/>
                <a:gd name="connsiteY26" fmla="*/ 873047 h 1464751"/>
                <a:gd name="connsiteX27" fmla="*/ 554037 w 1329887"/>
                <a:gd name="connsiteY27" fmla="*/ 893828 h 1464751"/>
                <a:gd name="connsiteX28" fmla="*/ 395382 w 1329887"/>
                <a:gd name="connsiteY28" fmla="*/ 953576 h 1464751"/>
                <a:gd name="connsiteX29" fmla="*/ 385146 w 1329887"/>
                <a:gd name="connsiteY29" fmla="*/ 940587 h 1464751"/>
                <a:gd name="connsiteX30" fmla="*/ 441443 w 1329887"/>
                <a:gd name="connsiteY30" fmla="*/ 782126 h 1464751"/>
                <a:gd name="connsiteX31" fmla="*/ 832842 w 1329887"/>
                <a:gd name="connsiteY31" fmla="*/ 663063 h 1464751"/>
                <a:gd name="connsiteX32" fmla="*/ 1023740 w 1329887"/>
                <a:gd name="connsiteY32" fmla="*/ 663063 h 1464751"/>
                <a:gd name="connsiteX33" fmla="*/ 1036638 w 1329887"/>
                <a:gd name="connsiteY33" fmla="*/ 673647 h 1464751"/>
                <a:gd name="connsiteX34" fmla="*/ 1023740 w 1329887"/>
                <a:gd name="connsiteY34" fmla="*/ 686876 h 1464751"/>
                <a:gd name="connsiteX35" fmla="*/ 809625 w 1329887"/>
                <a:gd name="connsiteY35" fmla="*/ 686876 h 1464751"/>
                <a:gd name="connsiteX36" fmla="*/ 170082 w 1329887"/>
                <a:gd name="connsiteY36" fmla="*/ 663063 h 1464751"/>
                <a:gd name="connsiteX37" fmla="*/ 511175 w 1329887"/>
                <a:gd name="connsiteY37" fmla="*/ 663063 h 1464751"/>
                <a:gd name="connsiteX38" fmla="*/ 487919 w 1329887"/>
                <a:gd name="connsiteY38" fmla="*/ 686876 h 1464751"/>
                <a:gd name="connsiteX39" fmla="*/ 170082 w 1329887"/>
                <a:gd name="connsiteY39" fmla="*/ 686876 h 1464751"/>
                <a:gd name="connsiteX40" fmla="*/ 157162 w 1329887"/>
                <a:gd name="connsiteY40" fmla="*/ 673647 h 1464751"/>
                <a:gd name="connsiteX41" fmla="*/ 170082 w 1329887"/>
                <a:gd name="connsiteY41" fmla="*/ 663063 h 1464751"/>
                <a:gd name="connsiteX42" fmla="*/ 959705 w 1329887"/>
                <a:gd name="connsiteY42" fmla="*/ 536063 h 1464751"/>
                <a:gd name="connsiteX43" fmla="*/ 1023816 w 1329887"/>
                <a:gd name="connsiteY43" fmla="*/ 536063 h 1464751"/>
                <a:gd name="connsiteX44" fmla="*/ 1036638 w 1329887"/>
                <a:gd name="connsiteY44" fmla="*/ 546647 h 1464751"/>
                <a:gd name="connsiteX45" fmla="*/ 1023816 w 1329887"/>
                <a:gd name="connsiteY45" fmla="*/ 559876 h 1464751"/>
                <a:gd name="connsiteX46" fmla="*/ 936625 w 1329887"/>
                <a:gd name="connsiteY46" fmla="*/ 559876 h 1464751"/>
                <a:gd name="connsiteX47" fmla="*/ 959705 w 1329887"/>
                <a:gd name="connsiteY47" fmla="*/ 536063 h 1464751"/>
                <a:gd name="connsiteX48" fmla="*/ 170050 w 1329887"/>
                <a:gd name="connsiteY48" fmla="*/ 536063 h 1464751"/>
                <a:gd name="connsiteX49" fmla="*/ 636587 w 1329887"/>
                <a:gd name="connsiteY49" fmla="*/ 536063 h 1464751"/>
                <a:gd name="connsiteX50" fmla="*/ 613389 w 1329887"/>
                <a:gd name="connsiteY50" fmla="*/ 559876 h 1464751"/>
                <a:gd name="connsiteX51" fmla="*/ 170050 w 1329887"/>
                <a:gd name="connsiteY51" fmla="*/ 559876 h 1464751"/>
                <a:gd name="connsiteX52" fmla="*/ 157162 w 1329887"/>
                <a:gd name="connsiteY52" fmla="*/ 546647 h 1464751"/>
                <a:gd name="connsiteX53" fmla="*/ 170050 w 1329887"/>
                <a:gd name="connsiteY53" fmla="*/ 536063 h 1464751"/>
                <a:gd name="connsiteX54" fmla="*/ 170065 w 1329887"/>
                <a:gd name="connsiteY54" fmla="*/ 409063 h 1464751"/>
                <a:gd name="connsiteX55" fmla="*/ 763587 w 1329887"/>
                <a:gd name="connsiteY55" fmla="*/ 409063 h 1464751"/>
                <a:gd name="connsiteX56" fmla="*/ 740362 w 1329887"/>
                <a:gd name="connsiteY56" fmla="*/ 432876 h 1464751"/>
                <a:gd name="connsiteX57" fmla="*/ 170065 w 1329887"/>
                <a:gd name="connsiteY57" fmla="*/ 432876 h 1464751"/>
                <a:gd name="connsiteX58" fmla="*/ 157162 w 1329887"/>
                <a:gd name="connsiteY58" fmla="*/ 422293 h 1464751"/>
                <a:gd name="connsiteX59" fmla="*/ 170065 w 1329887"/>
                <a:gd name="connsiteY59" fmla="*/ 409063 h 1464751"/>
                <a:gd name="connsiteX60" fmla="*/ 170064 w 1329887"/>
                <a:gd name="connsiteY60" fmla="*/ 285238 h 1464751"/>
                <a:gd name="connsiteX61" fmla="*/ 887412 w 1329887"/>
                <a:gd name="connsiteY61" fmla="*/ 285238 h 1464751"/>
                <a:gd name="connsiteX62" fmla="*/ 864189 w 1329887"/>
                <a:gd name="connsiteY62" fmla="*/ 309051 h 1464751"/>
                <a:gd name="connsiteX63" fmla="*/ 170064 w 1329887"/>
                <a:gd name="connsiteY63" fmla="*/ 309051 h 1464751"/>
                <a:gd name="connsiteX64" fmla="*/ 157162 w 1329887"/>
                <a:gd name="connsiteY64" fmla="*/ 295822 h 1464751"/>
                <a:gd name="connsiteX65" fmla="*/ 170064 w 1329887"/>
                <a:gd name="connsiteY65" fmla="*/ 285238 h 1464751"/>
                <a:gd name="connsiteX66" fmla="*/ 1117393 w 1329887"/>
                <a:gd name="connsiteY66" fmla="*/ 99859 h 1464751"/>
                <a:gd name="connsiteX67" fmla="*/ 1128972 w 1329887"/>
                <a:gd name="connsiteY67" fmla="*/ 105695 h 1464751"/>
                <a:gd name="connsiteX68" fmla="*/ 1226754 w 1329887"/>
                <a:gd name="connsiteY68" fmla="*/ 204265 h 1464751"/>
                <a:gd name="connsiteX69" fmla="*/ 1226754 w 1329887"/>
                <a:gd name="connsiteY69" fmla="*/ 225017 h 1464751"/>
                <a:gd name="connsiteX70" fmla="*/ 578307 w 1329887"/>
                <a:gd name="connsiteY70" fmla="*/ 876099 h 1464751"/>
                <a:gd name="connsiteX71" fmla="*/ 557721 w 1329887"/>
                <a:gd name="connsiteY71" fmla="*/ 891663 h 1464751"/>
                <a:gd name="connsiteX72" fmla="*/ 444500 w 1329887"/>
                <a:gd name="connsiteY72" fmla="*/ 777529 h 1464751"/>
                <a:gd name="connsiteX73" fmla="*/ 459939 w 1329887"/>
                <a:gd name="connsiteY73" fmla="*/ 756777 h 1464751"/>
                <a:gd name="connsiteX74" fmla="*/ 1105813 w 1329887"/>
                <a:gd name="connsiteY74" fmla="*/ 105695 h 1464751"/>
                <a:gd name="connsiteX75" fmla="*/ 1117393 w 1329887"/>
                <a:gd name="connsiteY75" fmla="*/ 99859 h 1464751"/>
                <a:gd name="connsiteX76" fmla="*/ 1150908 w 1329887"/>
                <a:gd name="connsiteY76" fmla="*/ 69039 h 1464751"/>
                <a:gd name="connsiteX77" fmla="*/ 1161211 w 1329887"/>
                <a:gd name="connsiteY77" fmla="*/ 72903 h 1464751"/>
                <a:gd name="connsiteX78" fmla="*/ 1259097 w 1329887"/>
                <a:gd name="connsiteY78" fmla="*/ 170789 h 1464751"/>
                <a:gd name="connsiteX79" fmla="*/ 1259097 w 1329887"/>
                <a:gd name="connsiteY79" fmla="*/ 191396 h 1464751"/>
                <a:gd name="connsiteX80" fmla="*/ 1253945 w 1329887"/>
                <a:gd name="connsiteY80" fmla="*/ 199124 h 1464751"/>
                <a:gd name="connsiteX81" fmla="*/ 1233338 w 1329887"/>
                <a:gd name="connsiteY81" fmla="*/ 199124 h 1464751"/>
                <a:gd name="connsiteX82" fmla="*/ 1135452 w 1329887"/>
                <a:gd name="connsiteY82" fmla="*/ 98662 h 1464751"/>
                <a:gd name="connsiteX83" fmla="*/ 1135452 w 1329887"/>
                <a:gd name="connsiteY83" fmla="*/ 78055 h 1464751"/>
                <a:gd name="connsiteX84" fmla="*/ 1140604 w 1329887"/>
                <a:gd name="connsiteY84" fmla="*/ 72903 h 1464751"/>
                <a:gd name="connsiteX85" fmla="*/ 1150908 w 1329887"/>
                <a:gd name="connsiteY85" fmla="*/ 69039 h 1464751"/>
                <a:gd name="connsiteX86" fmla="*/ 433171 w 1329887"/>
                <a:gd name="connsiteY86" fmla="*/ 62988 h 1464751"/>
                <a:gd name="connsiteX87" fmla="*/ 760629 w 1329887"/>
                <a:gd name="connsiteY87" fmla="*/ 62988 h 1464751"/>
                <a:gd name="connsiteX88" fmla="*/ 845716 w 1329887"/>
                <a:gd name="connsiteY88" fmla="*/ 138129 h 1464751"/>
                <a:gd name="connsiteX89" fmla="*/ 1033939 w 1329887"/>
                <a:gd name="connsiteY89" fmla="*/ 138129 h 1464751"/>
                <a:gd name="connsiteX90" fmla="*/ 972057 w 1329887"/>
                <a:gd name="connsiteY90" fmla="*/ 200314 h 1464751"/>
                <a:gd name="connsiteX91" fmla="*/ 131498 w 1329887"/>
                <a:gd name="connsiteY91" fmla="*/ 200314 h 1464751"/>
                <a:gd name="connsiteX92" fmla="*/ 56725 w 1329887"/>
                <a:gd name="connsiteY92" fmla="*/ 272864 h 1464751"/>
                <a:gd name="connsiteX93" fmla="*/ 56725 w 1329887"/>
                <a:gd name="connsiteY93" fmla="*/ 1327425 h 1464751"/>
                <a:gd name="connsiteX94" fmla="*/ 131498 w 1329887"/>
                <a:gd name="connsiteY94" fmla="*/ 1402566 h 1464751"/>
                <a:gd name="connsiteX95" fmla="*/ 1062301 w 1329887"/>
                <a:gd name="connsiteY95" fmla="*/ 1402566 h 1464751"/>
                <a:gd name="connsiteX96" fmla="*/ 1137075 w 1329887"/>
                <a:gd name="connsiteY96" fmla="*/ 1330016 h 1464751"/>
                <a:gd name="connsiteX97" fmla="*/ 1137075 w 1329887"/>
                <a:gd name="connsiteY97" fmla="*/ 358369 h 1464751"/>
                <a:gd name="connsiteX98" fmla="*/ 1193800 w 1329887"/>
                <a:gd name="connsiteY98" fmla="*/ 301365 h 1464751"/>
                <a:gd name="connsiteX99" fmla="*/ 1193800 w 1329887"/>
                <a:gd name="connsiteY99" fmla="*/ 1330016 h 1464751"/>
                <a:gd name="connsiteX100" fmla="*/ 1064880 w 1329887"/>
                <a:gd name="connsiteY100" fmla="*/ 1464751 h 1464751"/>
                <a:gd name="connsiteX101" fmla="*/ 1062301 w 1329887"/>
                <a:gd name="connsiteY101" fmla="*/ 1464751 h 1464751"/>
                <a:gd name="connsiteX102" fmla="*/ 131498 w 1329887"/>
                <a:gd name="connsiteY102" fmla="*/ 1464751 h 1464751"/>
                <a:gd name="connsiteX103" fmla="*/ 0 w 1329887"/>
                <a:gd name="connsiteY103" fmla="*/ 1327425 h 1464751"/>
                <a:gd name="connsiteX104" fmla="*/ 0 w 1329887"/>
                <a:gd name="connsiteY104" fmla="*/ 275455 h 1464751"/>
                <a:gd name="connsiteX105" fmla="*/ 0 w 1329887"/>
                <a:gd name="connsiteY105" fmla="*/ 272864 h 1464751"/>
                <a:gd name="connsiteX106" fmla="*/ 128920 w 1329887"/>
                <a:gd name="connsiteY106" fmla="*/ 138129 h 1464751"/>
                <a:gd name="connsiteX107" fmla="*/ 131498 w 1329887"/>
                <a:gd name="connsiteY107" fmla="*/ 138129 h 1464751"/>
                <a:gd name="connsiteX108" fmla="*/ 348084 w 1329887"/>
                <a:gd name="connsiteY108" fmla="*/ 138129 h 1464751"/>
                <a:gd name="connsiteX109" fmla="*/ 433171 w 1329887"/>
                <a:gd name="connsiteY109" fmla="*/ 62988 h 1464751"/>
                <a:gd name="connsiteX110" fmla="*/ 1246463 w 1329887"/>
                <a:gd name="connsiteY110" fmla="*/ 0 h 1464751"/>
                <a:gd name="connsiteX111" fmla="*/ 1304763 w 1329887"/>
                <a:gd name="connsiteY111" fmla="*/ 25349 h 1464751"/>
                <a:gd name="connsiteX112" fmla="*/ 1304763 w 1329887"/>
                <a:gd name="connsiteY112" fmla="*/ 144941 h 1464751"/>
                <a:gd name="connsiteX113" fmla="*/ 1286726 w 1329887"/>
                <a:gd name="connsiteY113" fmla="*/ 165739 h 1464751"/>
                <a:gd name="connsiteX114" fmla="*/ 1266111 w 1329887"/>
                <a:gd name="connsiteY114" fmla="*/ 165739 h 1464751"/>
                <a:gd name="connsiteX115" fmla="*/ 1165616 w 1329887"/>
                <a:gd name="connsiteY115" fmla="*/ 66946 h 1464751"/>
                <a:gd name="connsiteX116" fmla="*/ 1165616 w 1329887"/>
                <a:gd name="connsiteY116" fmla="*/ 46147 h 1464751"/>
                <a:gd name="connsiteX117" fmla="*/ 1186230 w 1329887"/>
                <a:gd name="connsiteY117" fmla="*/ 25349 h 1464751"/>
                <a:gd name="connsiteX118" fmla="*/ 1246463 w 1329887"/>
                <a:gd name="connsiteY118" fmla="*/ 0 h 1464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1329887" h="1464751">
                  <a:moveTo>
                    <a:pt x="170123" y="915476"/>
                  </a:moveTo>
                  <a:cubicBezTo>
                    <a:pt x="170123" y="915476"/>
                    <a:pt x="170123" y="915476"/>
                    <a:pt x="361950" y="915476"/>
                  </a:cubicBezTo>
                  <a:cubicBezTo>
                    <a:pt x="361950" y="915476"/>
                    <a:pt x="361950" y="915476"/>
                    <a:pt x="356765" y="930293"/>
                  </a:cubicBezTo>
                  <a:cubicBezTo>
                    <a:pt x="356765" y="930293"/>
                    <a:pt x="356765" y="930293"/>
                    <a:pt x="356765" y="932762"/>
                  </a:cubicBezTo>
                  <a:cubicBezTo>
                    <a:pt x="356765" y="935232"/>
                    <a:pt x="354173" y="935232"/>
                    <a:pt x="354173" y="937701"/>
                  </a:cubicBezTo>
                  <a:cubicBezTo>
                    <a:pt x="354173" y="937701"/>
                    <a:pt x="354173" y="937701"/>
                    <a:pt x="170123" y="937701"/>
                  </a:cubicBezTo>
                  <a:cubicBezTo>
                    <a:pt x="164939" y="937701"/>
                    <a:pt x="157162" y="932762"/>
                    <a:pt x="157162" y="927823"/>
                  </a:cubicBezTo>
                  <a:cubicBezTo>
                    <a:pt x="157162" y="920415"/>
                    <a:pt x="164939" y="915476"/>
                    <a:pt x="170123" y="915476"/>
                  </a:cubicBezTo>
                  <a:close/>
                  <a:moveTo>
                    <a:pt x="709017" y="788476"/>
                  </a:moveTo>
                  <a:cubicBezTo>
                    <a:pt x="709017" y="788476"/>
                    <a:pt x="709017" y="788476"/>
                    <a:pt x="1023740" y="788476"/>
                  </a:cubicBezTo>
                  <a:cubicBezTo>
                    <a:pt x="1031479" y="788476"/>
                    <a:pt x="1036638" y="793415"/>
                    <a:pt x="1036638" y="800823"/>
                  </a:cubicBezTo>
                  <a:cubicBezTo>
                    <a:pt x="1036638" y="808232"/>
                    <a:pt x="1031479" y="810701"/>
                    <a:pt x="1023740" y="810701"/>
                  </a:cubicBezTo>
                  <a:cubicBezTo>
                    <a:pt x="1023740" y="810701"/>
                    <a:pt x="1023740" y="810701"/>
                    <a:pt x="685800" y="810701"/>
                  </a:cubicBezTo>
                  <a:close/>
                  <a:moveTo>
                    <a:pt x="170091" y="788476"/>
                  </a:moveTo>
                  <a:cubicBezTo>
                    <a:pt x="170091" y="788476"/>
                    <a:pt x="170091" y="788476"/>
                    <a:pt x="407987" y="788476"/>
                  </a:cubicBezTo>
                  <a:lnTo>
                    <a:pt x="400230" y="810701"/>
                  </a:lnTo>
                  <a:cubicBezTo>
                    <a:pt x="400230" y="810701"/>
                    <a:pt x="400230" y="810701"/>
                    <a:pt x="170091" y="810701"/>
                  </a:cubicBezTo>
                  <a:cubicBezTo>
                    <a:pt x="164919" y="810701"/>
                    <a:pt x="157162" y="808232"/>
                    <a:pt x="157162" y="800823"/>
                  </a:cubicBezTo>
                  <a:cubicBezTo>
                    <a:pt x="157162" y="793415"/>
                    <a:pt x="164919" y="788476"/>
                    <a:pt x="170091" y="788476"/>
                  </a:cubicBezTo>
                  <a:close/>
                  <a:moveTo>
                    <a:pt x="441443" y="782126"/>
                  </a:moveTo>
                  <a:cubicBezTo>
                    <a:pt x="441443" y="782126"/>
                    <a:pt x="441443" y="782126"/>
                    <a:pt x="464474" y="802908"/>
                  </a:cubicBezTo>
                  <a:cubicBezTo>
                    <a:pt x="459356" y="797712"/>
                    <a:pt x="454238" y="800310"/>
                    <a:pt x="451679" y="805506"/>
                  </a:cubicBezTo>
                  <a:cubicBezTo>
                    <a:pt x="451679" y="805506"/>
                    <a:pt x="451679" y="805506"/>
                    <a:pt x="418412" y="891231"/>
                  </a:cubicBezTo>
                  <a:cubicBezTo>
                    <a:pt x="426089" y="891231"/>
                    <a:pt x="431207" y="893828"/>
                    <a:pt x="436325" y="901622"/>
                  </a:cubicBezTo>
                  <a:cubicBezTo>
                    <a:pt x="441443" y="904219"/>
                    <a:pt x="441443" y="912012"/>
                    <a:pt x="441443" y="914610"/>
                  </a:cubicBezTo>
                  <a:cubicBezTo>
                    <a:pt x="441443" y="914610"/>
                    <a:pt x="441443" y="914610"/>
                    <a:pt x="528447" y="886035"/>
                  </a:cubicBezTo>
                  <a:cubicBezTo>
                    <a:pt x="533565" y="883437"/>
                    <a:pt x="533565" y="875644"/>
                    <a:pt x="531006" y="873047"/>
                  </a:cubicBezTo>
                  <a:cubicBezTo>
                    <a:pt x="531006" y="873047"/>
                    <a:pt x="531006" y="873047"/>
                    <a:pt x="554037" y="893828"/>
                  </a:cubicBezTo>
                  <a:cubicBezTo>
                    <a:pt x="554037" y="893828"/>
                    <a:pt x="554037" y="893828"/>
                    <a:pt x="395382" y="953576"/>
                  </a:cubicBezTo>
                  <a:cubicBezTo>
                    <a:pt x="390264" y="953576"/>
                    <a:pt x="382587" y="948381"/>
                    <a:pt x="385146" y="940587"/>
                  </a:cubicBezTo>
                  <a:cubicBezTo>
                    <a:pt x="385146" y="940587"/>
                    <a:pt x="385146" y="940587"/>
                    <a:pt x="441443" y="782126"/>
                  </a:cubicBezTo>
                  <a:close/>
                  <a:moveTo>
                    <a:pt x="832842" y="663063"/>
                  </a:moveTo>
                  <a:cubicBezTo>
                    <a:pt x="832842" y="663063"/>
                    <a:pt x="832842" y="663063"/>
                    <a:pt x="1023740" y="663063"/>
                  </a:cubicBezTo>
                  <a:cubicBezTo>
                    <a:pt x="1031479" y="663063"/>
                    <a:pt x="1036638" y="668355"/>
                    <a:pt x="1036638" y="673647"/>
                  </a:cubicBezTo>
                  <a:cubicBezTo>
                    <a:pt x="1036638" y="681584"/>
                    <a:pt x="1031479" y="686876"/>
                    <a:pt x="1023740" y="686876"/>
                  </a:cubicBezTo>
                  <a:cubicBezTo>
                    <a:pt x="1023740" y="686876"/>
                    <a:pt x="1023740" y="686876"/>
                    <a:pt x="809625" y="686876"/>
                  </a:cubicBezTo>
                  <a:close/>
                  <a:moveTo>
                    <a:pt x="170082" y="663063"/>
                  </a:moveTo>
                  <a:cubicBezTo>
                    <a:pt x="170082" y="663063"/>
                    <a:pt x="170082" y="663063"/>
                    <a:pt x="511175" y="663063"/>
                  </a:cubicBezTo>
                  <a:lnTo>
                    <a:pt x="487919" y="686876"/>
                  </a:lnTo>
                  <a:cubicBezTo>
                    <a:pt x="487919" y="686876"/>
                    <a:pt x="487919" y="686876"/>
                    <a:pt x="170082" y="686876"/>
                  </a:cubicBezTo>
                  <a:cubicBezTo>
                    <a:pt x="164914" y="686876"/>
                    <a:pt x="157162" y="681584"/>
                    <a:pt x="157162" y="673647"/>
                  </a:cubicBezTo>
                  <a:cubicBezTo>
                    <a:pt x="157162" y="668355"/>
                    <a:pt x="164914" y="663063"/>
                    <a:pt x="170082" y="663063"/>
                  </a:cubicBezTo>
                  <a:close/>
                  <a:moveTo>
                    <a:pt x="959705" y="536063"/>
                  </a:moveTo>
                  <a:cubicBezTo>
                    <a:pt x="959705" y="536063"/>
                    <a:pt x="959705" y="536063"/>
                    <a:pt x="1023816" y="536063"/>
                  </a:cubicBezTo>
                  <a:cubicBezTo>
                    <a:pt x="1031509" y="536063"/>
                    <a:pt x="1036638" y="541355"/>
                    <a:pt x="1036638" y="546647"/>
                  </a:cubicBezTo>
                  <a:cubicBezTo>
                    <a:pt x="1036638" y="554584"/>
                    <a:pt x="1031509" y="559876"/>
                    <a:pt x="1023816" y="559876"/>
                  </a:cubicBezTo>
                  <a:cubicBezTo>
                    <a:pt x="1023816" y="559876"/>
                    <a:pt x="1023816" y="559876"/>
                    <a:pt x="936625" y="559876"/>
                  </a:cubicBezTo>
                  <a:cubicBezTo>
                    <a:pt x="936625" y="559876"/>
                    <a:pt x="936625" y="559876"/>
                    <a:pt x="959705" y="536063"/>
                  </a:cubicBezTo>
                  <a:close/>
                  <a:moveTo>
                    <a:pt x="170050" y="536063"/>
                  </a:moveTo>
                  <a:cubicBezTo>
                    <a:pt x="170050" y="536063"/>
                    <a:pt x="170050" y="536063"/>
                    <a:pt x="636587" y="536063"/>
                  </a:cubicBezTo>
                  <a:lnTo>
                    <a:pt x="613389" y="559876"/>
                  </a:lnTo>
                  <a:cubicBezTo>
                    <a:pt x="613389" y="559876"/>
                    <a:pt x="613389" y="559876"/>
                    <a:pt x="170050" y="559876"/>
                  </a:cubicBezTo>
                  <a:cubicBezTo>
                    <a:pt x="164895" y="559876"/>
                    <a:pt x="157162" y="554584"/>
                    <a:pt x="157162" y="546647"/>
                  </a:cubicBezTo>
                  <a:cubicBezTo>
                    <a:pt x="157162" y="541355"/>
                    <a:pt x="164895" y="536063"/>
                    <a:pt x="170050" y="536063"/>
                  </a:cubicBezTo>
                  <a:close/>
                  <a:moveTo>
                    <a:pt x="170065" y="409063"/>
                  </a:moveTo>
                  <a:cubicBezTo>
                    <a:pt x="170065" y="409063"/>
                    <a:pt x="170065" y="409063"/>
                    <a:pt x="763587" y="409063"/>
                  </a:cubicBezTo>
                  <a:lnTo>
                    <a:pt x="740362" y="432876"/>
                  </a:lnTo>
                  <a:cubicBezTo>
                    <a:pt x="740362" y="432876"/>
                    <a:pt x="740362" y="432876"/>
                    <a:pt x="170065" y="432876"/>
                  </a:cubicBezTo>
                  <a:cubicBezTo>
                    <a:pt x="164904" y="432876"/>
                    <a:pt x="157162" y="427584"/>
                    <a:pt x="157162" y="422293"/>
                  </a:cubicBezTo>
                  <a:cubicBezTo>
                    <a:pt x="157162" y="414355"/>
                    <a:pt x="164904" y="409063"/>
                    <a:pt x="170065" y="409063"/>
                  </a:cubicBezTo>
                  <a:close/>
                  <a:moveTo>
                    <a:pt x="170064" y="285238"/>
                  </a:moveTo>
                  <a:cubicBezTo>
                    <a:pt x="170064" y="285238"/>
                    <a:pt x="170064" y="285238"/>
                    <a:pt x="887412" y="285238"/>
                  </a:cubicBezTo>
                  <a:lnTo>
                    <a:pt x="864189" y="309051"/>
                  </a:lnTo>
                  <a:cubicBezTo>
                    <a:pt x="864189" y="309051"/>
                    <a:pt x="864189" y="309051"/>
                    <a:pt x="170064" y="309051"/>
                  </a:cubicBezTo>
                  <a:cubicBezTo>
                    <a:pt x="164903" y="309051"/>
                    <a:pt x="157162" y="303759"/>
                    <a:pt x="157162" y="295822"/>
                  </a:cubicBezTo>
                  <a:cubicBezTo>
                    <a:pt x="157162" y="290530"/>
                    <a:pt x="164903" y="285238"/>
                    <a:pt x="170064" y="285238"/>
                  </a:cubicBezTo>
                  <a:close/>
                  <a:moveTo>
                    <a:pt x="1117393" y="99859"/>
                  </a:moveTo>
                  <a:cubicBezTo>
                    <a:pt x="1121252" y="99859"/>
                    <a:pt x="1125112" y="101804"/>
                    <a:pt x="1128972" y="105695"/>
                  </a:cubicBezTo>
                  <a:lnTo>
                    <a:pt x="1226754" y="204265"/>
                  </a:lnTo>
                  <a:cubicBezTo>
                    <a:pt x="1231900" y="209453"/>
                    <a:pt x="1231900" y="219829"/>
                    <a:pt x="1226754" y="225017"/>
                  </a:cubicBezTo>
                  <a:cubicBezTo>
                    <a:pt x="1226754" y="225017"/>
                    <a:pt x="1226754" y="225017"/>
                    <a:pt x="578307" y="876099"/>
                  </a:cubicBezTo>
                  <a:cubicBezTo>
                    <a:pt x="573160" y="883881"/>
                    <a:pt x="565441" y="889069"/>
                    <a:pt x="557721" y="891663"/>
                  </a:cubicBezTo>
                  <a:cubicBezTo>
                    <a:pt x="557721" y="891663"/>
                    <a:pt x="557721" y="891663"/>
                    <a:pt x="444500" y="777529"/>
                  </a:cubicBezTo>
                  <a:cubicBezTo>
                    <a:pt x="449646" y="769747"/>
                    <a:pt x="454793" y="764559"/>
                    <a:pt x="459939" y="756777"/>
                  </a:cubicBezTo>
                  <a:cubicBezTo>
                    <a:pt x="459939" y="756777"/>
                    <a:pt x="459939" y="756777"/>
                    <a:pt x="1105813" y="105695"/>
                  </a:cubicBezTo>
                  <a:cubicBezTo>
                    <a:pt x="1109673" y="101804"/>
                    <a:pt x="1113533" y="99859"/>
                    <a:pt x="1117393" y="99859"/>
                  </a:cubicBezTo>
                  <a:close/>
                  <a:moveTo>
                    <a:pt x="1150908" y="69039"/>
                  </a:moveTo>
                  <a:cubicBezTo>
                    <a:pt x="1154771" y="69039"/>
                    <a:pt x="1158635" y="70327"/>
                    <a:pt x="1161211" y="72903"/>
                  </a:cubicBezTo>
                  <a:lnTo>
                    <a:pt x="1259097" y="170789"/>
                  </a:lnTo>
                  <a:cubicBezTo>
                    <a:pt x="1266825" y="178517"/>
                    <a:pt x="1266825" y="186244"/>
                    <a:pt x="1259097" y="191396"/>
                  </a:cubicBezTo>
                  <a:cubicBezTo>
                    <a:pt x="1259097" y="191396"/>
                    <a:pt x="1259097" y="191396"/>
                    <a:pt x="1253945" y="199124"/>
                  </a:cubicBezTo>
                  <a:cubicBezTo>
                    <a:pt x="1248793" y="204276"/>
                    <a:pt x="1238490" y="204276"/>
                    <a:pt x="1233338" y="199124"/>
                  </a:cubicBezTo>
                  <a:cubicBezTo>
                    <a:pt x="1233338" y="199124"/>
                    <a:pt x="1233338" y="199124"/>
                    <a:pt x="1135452" y="98662"/>
                  </a:cubicBezTo>
                  <a:cubicBezTo>
                    <a:pt x="1130300" y="93510"/>
                    <a:pt x="1130300" y="85783"/>
                    <a:pt x="1135452" y="78055"/>
                  </a:cubicBezTo>
                  <a:cubicBezTo>
                    <a:pt x="1135452" y="78055"/>
                    <a:pt x="1135452" y="78055"/>
                    <a:pt x="1140604" y="72903"/>
                  </a:cubicBezTo>
                  <a:cubicBezTo>
                    <a:pt x="1143180" y="70327"/>
                    <a:pt x="1147044" y="69039"/>
                    <a:pt x="1150908" y="69039"/>
                  </a:cubicBezTo>
                  <a:close/>
                  <a:moveTo>
                    <a:pt x="433171" y="62988"/>
                  </a:moveTo>
                  <a:cubicBezTo>
                    <a:pt x="433171" y="62988"/>
                    <a:pt x="433171" y="62988"/>
                    <a:pt x="760629" y="62988"/>
                  </a:cubicBezTo>
                  <a:cubicBezTo>
                    <a:pt x="804461" y="62988"/>
                    <a:pt x="840559" y="96672"/>
                    <a:pt x="845716" y="138129"/>
                  </a:cubicBezTo>
                  <a:cubicBezTo>
                    <a:pt x="845716" y="138129"/>
                    <a:pt x="845716" y="138129"/>
                    <a:pt x="1033939" y="138129"/>
                  </a:cubicBezTo>
                  <a:cubicBezTo>
                    <a:pt x="1033939" y="138129"/>
                    <a:pt x="1033939" y="138129"/>
                    <a:pt x="972057" y="200314"/>
                  </a:cubicBezTo>
                  <a:cubicBezTo>
                    <a:pt x="972057" y="200314"/>
                    <a:pt x="972057" y="200314"/>
                    <a:pt x="131498" y="200314"/>
                  </a:cubicBezTo>
                  <a:cubicBezTo>
                    <a:pt x="92822" y="200314"/>
                    <a:pt x="56725" y="231407"/>
                    <a:pt x="56725" y="272864"/>
                  </a:cubicBezTo>
                  <a:cubicBezTo>
                    <a:pt x="56725" y="272864"/>
                    <a:pt x="56725" y="272864"/>
                    <a:pt x="56725" y="1327425"/>
                  </a:cubicBezTo>
                  <a:cubicBezTo>
                    <a:pt x="56725" y="1368882"/>
                    <a:pt x="92822" y="1402566"/>
                    <a:pt x="131498" y="1402566"/>
                  </a:cubicBezTo>
                  <a:cubicBezTo>
                    <a:pt x="131498" y="1402566"/>
                    <a:pt x="131498" y="1402566"/>
                    <a:pt x="1062301" y="1402566"/>
                  </a:cubicBezTo>
                  <a:cubicBezTo>
                    <a:pt x="1100977" y="1402566"/>
                    <a:pt x="1137075" y="1368882"/>
                    <a:pt x="1137075" y="1330016"/>
                  </a:cubicBezTo>
                  <a:lnTo>
                    <a:pt x="1137075" y="358369"/>
                  </a:lnTo>
                  <a:cubicBezTo>
                    <a:pt x="1137075" y="358369"/>
                    <a:pt x="1137075" y="358369"/>
                    <a:pt x="1193800" y="301365"/>
                  </a:cubicBezTo>
                  <a:cubicBezTo>
                    <a:pt x="1193800" y="301365"/>
                    <a:pt x="1193800" y="301365"/>
                    <a:pt x="1193800" y="1330016"/>
                  </a:cubicBezTo>
                  <a:cubicBezTo>
                    <a:pt x="1193800" y="1402566"/>
                    <a:pt x="1139654" y="1462160"/>
                    <a:pt x="1064880" y="1464751"/>
                  </a:cubicBezTo>
                  <a:cubicBezTo>
                    <a:pt x="1064880" y="1464751"/>
                    <a:pt x="1062301" y="1464751"/>
                    <a:pt x="1062301" y="1464751"/>
                  </a:cubicBezTo>
                  <a:cubicBezTo>
                    <a:pt x="1062301" y="1464751"/>
                    <a:pt x="1062301" y="1464751"/>
                    <a:pt x="131498" y="1464751"/>
                  </a:cubicBezTo>
                  <a:cubicBezTo>
                    <a:pt x="56725" y="1464751"/>
                    <a:pt x="0" y="1402566"/>
                    <a:pt x="0" y="1327425"/>
                  </a:cubicBezTo>
                  <a:cubicBezTo>
                    <a:pt x="0" y="1327425"/>
                    <a:pt x="0" y="360960"/>
                    <a:pt x="0" y="275455"/>
                  </a:cubicBezTo>
                  <a:cubicBezTo>
                    <a:pt x="0" y="275455"/>
                    <a:pt x="0" y="275455"/>
                    <a:pt x="0" y="272864"/>
                  </a:cubicBezTo>
                  <a:cubicBezTo>
                    <a:pt x="0" y="200314"/>
                    <a:pt x="54146" y="140720"/>
                    <a:pt x="128920" y="138129"/>
                  </a:cubicBezTo>
                  <a:cubicBezTo>
                    <a:pt x="128920" y="138129"/>
                    <a:pt x="131498" y="138129"/>
                    <a:pt x="131498" y="138129"/>
                  </a:cubicBezTo>
                  <a:cubicBezTo>
                    <a:pt x="131498" y="138129"/>
                    <a:pt x="224321" y="138129"/>
                    <a:pt x="348084" y="138129"/>
                  </a:cubicBezTo>
                  <a:cubicBezTo>
                    <a:pt x="353241" y="96672"/>
                    <a:pt x="389339" y="62988"/>
                    <a:pt x="433171" y="62988"/>
                  </a:cubicBezTo>
                  <a:close/>
                  <a:moveTo>
                    <a:pt x="1246463" y="0"/>
                  </a:moveTo>
                  <a:cubicBezTo>
                    <a:pt x="1268044" y="0"/>
                    <a:pt x="1289303" y="8450"/>
                    <a:pt x="1304763" y="25349"/>
                  </a:cubicBezTo>
                  <a:cubicBezTo>
                    <a:pt x="1338262" y="59147"/>
                    <a:pt x="1338262" y="113743"/>
                    <a:pt x="1304763" y="144941"/>
                  </a:cubicBezTo>
                  <a:cubicBezTo>
                    <a:pt x="1304763" y="144941"/>
                    <a:pt x="1304763" y="144941"/>
                    <a:pt x="1286726" y="165739"/>
                  </a:cubicBezTo>
                  <a:cubicBezTo>
                    <a:pt x="1281572" y="170939"/>
                    <a:pt x="1271265" y="170939"/>
                    <a:pt x="1266111" y="165739"/>
                  </a:cubicBezTo>
                  <a:cubicBezTo>
                    <a:pt x="1266111" y="165739"/>
                    <a:pt x="1266111" y="165739"/>
                    <a:pt x="1165616" y="66946"/>
                  </a:cubicBezTo>
                  <a:cubicBezTo>
                    <a:pt x="1160462" y="61746"/>
                    <a:pt x="1160462" y="51347"/>
                    <a:pt x="1165616" y="46147"/>
                  </a:cubicBezTo>
                  <a:cubicBezTo>
                    <a:pt x="1165616" y="46147"/>
                    <a:pt x="1165616" y="46147"/>
                    <a:pt x="1186230" y="25349"/>
                  </a:cubicBezTo>
                  <a:cubicBezTo>
                    <a:pt x="1202979" y="8450"/>
                    <a:pt x="1224882" y="0"/>
                    <a:pt x="1246463" y="0"/>
                  </a:cubicBez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endParaRPr lang="en-US"/>
            </a:p>
          </p:txBody>
        </p:sp>
      </p:grpSp>
      <p:pic>
        <p:nvPicPr>
          <p:cNvPr id="15" name="Picture Placeholder 14" descr="A pile of bricks on the ground&#10;&#10;Description automatically generated">
            <a:extLst>
              <a:ext uri="{FF2B5EF4-FFF2-40B4-BE49-F238E27FC236}">
                <a16:creationId xmlns:a16="http://schemas.microsoft.com/office/drawing/2014/main" id="{14849578-F043-CDDE-09CC-C2A576083DC6}"/>
              </a:ext>
            </a:extLst>
          </p:cNvPr>
          <p:cNvPicPr>
            <a:picLocks noGrp="1" noChangeAspect="1"/>
          </p:cNvPicPr>
          <p:nvPr>
            <p:ph type="pic" sz="quarter" idx="12"/>
          </p:nvPr>
        </p:nvPicPr>
        <p:blipFill rotWithShape="1">
          <a:blip r:embed="rId2">
            <a:extLst>
              <a:ext uri="{28A0092B-C50C-407E-A947-70E740481C1C}">
                <a14:useLocalDpi xmlns:a14="http://schemas.microsoft.com/office/drawing/2010/main" val="0"/>
              </a:ext>
            </a:extLst>
          </a:blip>
          <a:srcRect l="11460" r="11460"/>
          <a:stretch/>
        </p:blipFill>
        <p:spPr>
          <a:xfrm>
            <a:off x="3580168" y="933323"/>
            <a:ext cx="2053427" cy="1803083"/>
          </a:xfrm>
        </p:spPr>
      </p:pic>
      <p:pic>
        <p:nvPicPr>
          <p:cNvPr id="19" name="Picture Placeholder 18" descr="A pile of green gravel&#10;&#10;Description automatically generated">
            <a:extLst>
              <a:ext uri="{FF2B5EF4-FFF2-40B4-BE49-F238E27FC236}">
                <a16:creationId xmlns:a16="http://schemas.microsoft.com/office/drawing/2014/main" id="{B8C16A20-9DE7-561F-B7F0-D0AF15C07E0A}"/>
              </a:ext>
            </a:extLst>
          </p:cNvPr>
          <p:cNvPicPr>
            <a:picLocks noGrp="1" noChangeAspect="1"/>
          </p:cNvPicPr>
          <p:nvPr>
            <p:ph type="pic" sz="quarter" idx="15"/>
          </p:nvPr>
        </p:nvPicPr>
        <p:blipFill>
          <a:blip r:embed="rId3">
            <a:extLst>
              <a:ext uri="{28A0092B-C50C-407E-A947-70E740481C1C}">
                <a14:useLocalDpi xmlns:a14="http://schemas.microsoft.com/office/drawing/2010/main" val="0"/>
              </a:ext>
            </a:extLst>
          </a:blip>
          <a:srcRect l="7317" r="7317"/>
          <a:stretch>
            <a:fillRect/>
          </a:stretch>
        </p:blipFill>
        <p:spPr/>
      </p:pic>
      <p:pic>
        <p:nvPicPr>
          <p:cNvPr id="27" name="Picture Placeholder 26" descr="A group of green sticks&#10;&#10;Description automatically generated with medium confidence">
            <a:extLst>
              <a:ext uri="{FF2B5EF4-FFF2-40B4-BE49-F238E27FC236}">
                <a16:creationId xmlns:a16="http://schemas.microsoft.com/office/drawing/2014/main" id="{0E25A75B-E7ED-0414-D03D-F52C4718AC1C}"/>
              </a:ext>
            </a:extLst>
          </p:cNvPr>
          <p:cNvPicPr>
            <a:picLocks noGrp="1" noChangeAspect="1"/>
          </p:cNvPicPr>
          <p:nvPr>
            <p:ph type="pic" sz="quarter" idx="11"/>
          </p:nvPr>
        </p:nvPicPr>
        <p:blipFill>
          <a:blip r:embed="rId4">
            <a:extLst>
              <a:ext uri="{28A0092B-C50C-407E-A947-70E740481C1C}">
                <a14:useLocalDpi xmlns:a14="http://schemas.microsoft.com/office/drawing/2010/main" val="0"/>
              </a:ext>
            </a:extLst>
          </a:blip>
          <a:srcRect l="7317" r="7317"/>
          <a:stretch>
            <a:fillRect/>
          </a:stretch>
        </p:blipFill>
        <p:spPr/>
      </p:pic>
      <p:pic>
        <p:nvPicPr>
          <p:cNvPr id="30" name="Picture Placeholder 29" descr="A plate of black rocks&#10;&#10;Description automatically generated">
            <a:extLst>
              <a:ext uri="{FF2B5EF4-FFF2-40B4-BE49-F238E27FC236}">
                <a16:creationId xmlns:a16="http://schemas.microsoft.com/office/drawing/2014/main" id="{2C1277DC-344F-6D4B-A7AC-B13FA92BF97C}"/>
              </a:ext>
            </a:extLst>
          </p:cNvPr>
          <p:cNvPicPr>
            <a:picLocks noGrp="1" noChangeAspect="1"/>
          </p:cNvPicPr>
          <p:nvPr>
            <p:ph type="pic" sz="quarter" idx="13"/>
          </p:nvPr>
        </p:nvPicPr>
        <p:blipFill rotWithShape="1">
          <a:blip r:embed="rId5">
            <a:extLst>
              <a:ext uri="{28A0092B-C50C-407E-A947-70E740481C1C}">
                <a14:useLocalDpi xmlns:a14="http://schemas.microsoft.com/office/drawing/2010/main" val="0"/>
              </a:ext>
            </a:extLst>
          </a:blip>
          <a:srcRect l="20598" t="14728" r="20598" b="14728"/>
          <a:stretch/>
        </p:blipFill>
        <p:spPr>
          <a:xfrm>
            <a:off x="3580168" y="3710387"/>
            <a:ext cx="2053427" cy="1803083"/>
          </a:xfrm>
        </p:spPr>
      </p:pic>
      <p:sp>
        <p:nvSpPr>
          <p:cNvPr id="46" name="Freeform 45"/>
          <p:cNvSpPr>
            <a:spLocks noChangeAspect="1"/>
          </p:cNvSpPr>
          <p:nvPr/>
        </p:nvSpPr>
        <p:spPr bwMode="auto">
          <a:xfrm flipH="1">
            <a:off x="6235157" y="910463"/>
            <a:ext cx="1328546" cy="890183"/>
          </a:xfrm>
          <a:custGeom>
            <a:avLst/>
            <a:gdLst>
              <a:gd name="connsiteX0" fmla="*/ 1247137 w 1879253"/>
              <a:gd name="connsiteY0" fmla="*/ 0 h 1259181"/>
              <a:gd name="connsiteX1" fmla="*/ 167294 w 1879253"/>
              <a:gd name="connsiteY1" fmla="*/ 0 h 1259181"/>
              <a:gd name="connsiteX2" fmla="*/ 87775 w 1879253"/>
              <a:gd name="connsiteY2" fmla="*/ 46176 h 1259181"/>
              <a:gd name="connsiteX3" fmla="*/ 0 w 1879253"/>
              <a:gd name="connsiteY3" fmla="*/ 198402 h 1259181"/>
              <a:gd name="connsiteX4" fmla="*/ 72759 w 1879253"/>
              <a:gd name="connsiteY4" fmla="*/ 198402 h 1259181"/>
              <a:gd name="connsiteX5" fmla="*/ 1084147 w 1879253"/>
              <a:gd name="connsiteY5" fmla="*/ 198402 h 1259181"/>
              <a:gd name="connsiteX6" fmla="*/ 1182681 w 1879253"/>
              <a:gd name="connsiteY6" fmla="*/ 255620 h 1259181"/>
              <a:gd name="connsiteX7" fmla="*/ 1734534 w 1879253"/>
              <a:gd name="connsiteY7" fmla="*/ 1212688 h 1259181"/>
              <a:gd name="connsiteX8" fmla="*/ 1761343 w 1879253"/>
              <a:gd name="connsiteY8" fmla="*/ 1259181 h 1259181"/>
              <a:gd name="connsiteX9" fmla="*/ 1770956 w 1879253"/>
              <a:gd name="connsiteY9" fmla="*/ 1242529 h 1259181"/>
              <a:gd name="connsiteX10" fmla="*/ 1867153 w 1879253"/>
              <a:gd name="connsiteY10" fmla="*/ 1075902 h 1259181"/>
              <a:gd name="connsiteX11" fmla="*/ 1867153 w 1879253"/>
              <a:gd name="connsiteY11" fmla="*/ 983550 h 1259181"/>
              <a:gd name="connsiteX12" fmla="*/ 1326655 w 1879253"/>
              <a:gd name="connsiteY12" fmla="*/ 46176 h 1259181"/>
              <a:gd name="connsiteX13" fmla="*/ 1247137 w 1879253"/>
              <a:gd name="connsiteY13" fmla="*/ 0 h 1259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79253" h="1259181">
                <a:moveTo>
                  <a:pt x="1247137" y="0"/>
                </a:moveTo>
                <a:cubicBezTo>
                  <a:pt x="167294" y="0"/>
                  <a:pt x="167294" y="0"/>
                  <a:pt x="167294" y="0"/>
                </a:cubicBezTo>
                <a:cubicBezTo>
                  <a:pt x="133873" y="0"/>
                  <a:pt x="103909" y="17316"/>
                  <a:pt x="87775" y="46176"/>
                </a:cubicBezTo>
                <a:lnTo>
                  <a:pt x="0" y="198402"/>
                </a:lnTo>
                <a:lnTo>
                  <a:pt x="72759" y="198402"/>
                </a:lnTo>
                <a:cubicBezTo>
                  <a:pt x="268764" y="198402"/>
                  <a:pt x="582373" y="198402"/>
                  <a:pt x="1084147" y="198402"/>
                </a:cubicBezTo>
                <a:cubicBezTo>
                  <a:pt x="1125560" y="198402"/>
                  <a:pt x="1162689" y="219859"/>
                  <a:pt x="1182681" y="255620"/>
                </a:cubicBezTo>
                <a:cubicBezTo>
                  <a:pt x="1182681" y="255620"/>
                  <a:pt x="1182681" y="255620"/>
                  <a:pt x="1734534" y="1212688"/>
                </a:cubicBezTo>
                <a:lnTo>
                  <a:pt x="1761343" y="1259181"/>
                </a:lnTo>
                <a:lnTo>
                  <a:pt x="1770956" y="1242529"/>
                </a:lnTo>
                <a:cubicBezTo>
                  <a:pt x="1867153" y="1075902"/>
                  <a:pt x="1867153" y="1075902"/>
                  <a:pt x="1867153" y="1075902"/>
                </a:cubicBezTo>
                <a:cubicBezTo>
                  <a:pt x="1883287" y="1047042"/>
                  <a:pt x="1883287" y="1011256"/>
                  <a:pt x="1867153" y="983550"/>
                </a:cubicBezTo>
                <a:cubicBezTo>
                  <a:pt x="1326655" y="46176"/>
                  <a:pt x="1326655" y="46176"/>
                  <a:pt x="1326655" y="46176"/>
                </a:cubicBezTo>
                <a:cubicBezTo>
                  <a:pt x="1310521" y="17316"/>
                  <a:pt x="1280557" y="0"/>
                  <a:pt x="1247137" y="0"/>
                </a:cubicBezTo>
                <a:close/>
              </a:path>
            </a:pathLst>
          </a:custGeom>
          <a:solidFill>
            <a:schemeClr val="accent2"/>
          </a:solidFill>
          <a:ln>
            <a:noFill/>
          </a:ln>
          <a:effectLst>
            <a:innerShdw blurRad="127000" dist="38100" dir="7200000">
              <a:prstClr val="black">
                <a:alpha val="50000"/>
              </a:prstClr>
            </a:innerShdw>
          </a:effectLst>
        </p:spPr>
        <p:txBody>
          <a:bodyPr vert="horz" wrap="square" lIns="91440" tIns="45720" rIns="91440" bIns="45720" numCol="1" anchor="t" anchorCtr="0" compatLnSpc="1">
            <a:prstTxWarp prst="textNoShape">
              <a:avLst/>
            </a:prstTxWarp>
            <a:noAutofit/>
          </a:bodyPr>
          <a:lstStyle/>
          <a:p>
            <a:endParaRPr lang="en-US"/>
          </a:p>
        </p:txBody>
      </p:sp>
      <p:pic>
        <p:nvPicPr>
          <p:cNvPr id="5" name="Picture Placeholder 4" descr="A pile of blue and black stones&#10;&#10;Description automatically generated with medium confidence">
            <a:extLst>
              <a:ext uri="{FF2B5EF4-FFF2-40B4-BE49-F238E27FC236}">
                <a16:creationId xmlns:a16="http://schemas.microsoft.com/office/drawing/2014/main" id="{75701314-0683-D406-BAD9-80507299CF54}"/>
              </a:ext>
            </a:extLst>
          </p:cNvPr>
          <p:cNvPicPr>
            <a:picLocks noGrp="1" noChangeAspect="1"/>
          </p:cNvPicPr>
          <p:nvPr>
            <p:ph type="pic" sz="quarter" idx="10"/>
          </p:nvPr>
        </p:nvPicPr>
        <p:blipFill rotWithShape="1">
          <a:blip r:embed="rId6">
            <a:extLst>
              <a:ext uri="{28A0092B-C50C-407E-A947-70E740481C1C}">
                <a14:useLocalDpi xmlns:a14="http://schemas.microsoft.com/office/drawing/2010/main" val="0"/>
              </a:ext>
            </a:extLst>
          </a:blip>
          <a:srcRect l="19979" t="15218" r="19979" b="15218"/>
          <a:stretch/>
        </p:blipFill>
        <p:spPr>
          <a:xfrm>
            <a:off x="850295" y="933323"/>
            <a:ext cx="2053427" cy="1803083"/>
          </a:xfrm>
        </p:spPr>
      </p:pic>
    </p:spTree>
    <p:extLst>
      <p:ext uri="{BB962C8B-B14F-4D97-AF65-F5344CB8AC3E}">
        <p14:creationId xmlns:p14="http://schemas.microsoft.com/office/powerpoint/2010/main" val="31019492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TextBox 44"/>
          <p:cNvSpPr txBox="1"/>
          <p:nvPr/>
        </p:nvSpPr>
        <p:spPr>
          <a:xfrm flipH="1">
            <a:off x="7327658" y="944527"/>
            <a:ext cx="4589718" cy="769441"/>
          </a:xfrm>
          <a:prstGeom prst="rect">
            <a:avLst/>
          </a:prstGeom>
          <a:noFill/>
        </p:spPr>
        <p:txBody>
          <a:bodyPr wrap="none" rtlCol="0">
            <a:spAutoFit/>
          </a:bodyPr>
          <a:lstStyle/>
          <a:p>
            <a:pPr algn="r"/>
            <a:r>
              <a:rPr lang="en-US" sz="4400" dirty="0">
                <a:solidFill>
                  <a:schemeClr val="tx1">
                    <a:lumMod val="75000"/>
                    <a:lumOff val="25000"/>
                  </a:schemeClr>
                </a:solidFill>
                <a:latin typeface="Montserrat Medium" panose="00000600000000000000" pitchFamily="50" charset="0"/>
              </a:rPr>
              <a:t>Our Associates </a:t>
            </a:r>
          </a:p>
        </p:txBody>
      </p:sp>
      <p:sp>
        <p:nvSpPr>
          <p:cNvPr id="46" name="Rectangle 45"/>
          <p:cNvSpPr/>
          <p:nvPr/>
        </p:nvSpPr>
        <p:spPr>
          <a:xfrm flipH="1" flipV="1">
            <a:off x="8715286" y="944526"/>
            <a:ext cx="2858167" cy="4571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solidFill>
                <a:schemeClr val="accent2"/>
              </a:solidFill>
            </a:endParaRPr>
          </a:p>
        </p:txBody>
      </p:sp>
      <p:sp>
        <p:nvSpPr>
          <p:cNvPr id="52" name="TextBox 51"/>
          <p:cNvSpPr txBox="1"/>
          <p:nvPr/>
        </p:nvSpPr>
        <p:spPr>
          <a:xfrm>
            <a:off x="10238340" y="2716709"/>
            <a:ext cx="830677" cy="307777"/>
          </a:xfrm>
          <a:prstGeom prst="rect">
            <a:avLst/>
          </a:prstGeom>
          <a:noFill/>
        </p:spPr>
        <p:txBody>
          <a:bodyPr wrap="none" rtlCol="0">
            <a:spAutoFit/>
          </a:bodyPr>
          <a:lstStyle/>
          <a:p>
            <a:pPr algn="ctr"/>
            <a:r>
              <a:rPr lang="en-US" sz="1400">
                <a:solidFill>
                  <a:schemeClr val="bg1"/>
                </a:solidFill>
                <a:latin typeface="Montserrat" panose="00000500000000000000" pitchFamily="50" charset="0"/>
                <a:ea typeface="Lato" panose="020F0502020204030203" pitchFamily="34" charset="0"/>
                <a:cs typeface="Lato" panose="020F0502020204030203" pitchFamily="34" charset="0"/>
              </a:rPr>
              <a:t>set this</a:t>
            </a:r>
          </a:p>
        </p:txBody>
      </p:sp>
      <p:grpSp>
        <p:nvGrpSpPr>
          <p:cNvPr id="54" name="Group 53"/>
          <p:cNvGrpSpPr/>
          <p:nvPr/>
        </p:nvGrpSpPr>
        <p:grpSpPr>
          <a:xfrm>
            <a:off x="8449911" y="4397827"/>
            <a:ext cx="823260" cy="609602"/>
            <a:chOff x="5422900" y="5291138"/>
            <a:chExt cx="1541463" cy="1141413"/>
          </a:xfrm>
          <a:solidFill>
            <a:schemeClr val="bg1"/>
          </a:solidFill>
        </p:grpSpPr>
        <p:sp>
          <p:nvSpPr>
            <p:cNvPr id="55" name="Freeform 6"/>
            <p:cNvSpPr>
              <a:spLocks noEditPoints="1"/>
            </p:cNvSpPr>
            <p:nvPr/>
          </p:nvSpPr>
          <p:spPr bwMode="auto">
            <a:xfrm>
              <a:off x="5422900" y="5291138"/>
              <a:ext cx="1541463" cy="1141413"/>
            </a:xfrm>
            <a:custGeom>
              <a:avLst/>
              <a:gdLst>
                <a:gd name="T0" fmla="*/ 389 w 410"/>
                <a:gd name="T1" fmla="*/ 59 h 304"/>
                <a:gd name="T2" fmla="*/ 389 w 410"/>
                <a:gd name="T3" fmla="*/ 18 h 304"/>
                <a:gd name="T4" fmla="*/ 370 w 410"/>
                <a:gd name="T5" fmla="*/ 0 h 304"/>
                <a:gd name="T6" fmla="*/ 307 w 410"/>
                <a:gd name="T7" fmla="*/ 0 h 304"/>
                <a:gd name="T8" fmla="*/ 289 w 410"/>
                <a:gd name="T9" fmla="*/ 18 h 304"/>
                <a:gd name="T10" fmla="*/ 289 w 410"/>
                <a:gd name="T11" fmla="*/ 57 h 304"/>
                <a:gd name="T12" fmla="*/ 282 w 410"/>
                <a:gd name="T13" fmla="*/ 57 h 304"/>
                <a:gd name="T14" fmla="*/ 205 w 410"/>
                <a:gd name="T15" fmla="*/ 33 h 304"/>
                <a:gd name="T16" fmla="*/ 128 w 410"/>
                <a:gd name="T17" fmla="*/ 57 h 304"/>
                <a:gd name="T18" fmla="*/ 33 w 410"/>
                <a:gd name="T19" fmla="*/ 57 h 304"/>
                <a:gd name="T20" fmla="*/ 0 w 410"/>
                <a:gd name="T21" fmla="*/ 90 h 304"/>
                <a:gd name="T22" fmla="*/ 0 w 410"/>
                <a:gd name="T23" fmla="*/ 248 h 304"/>
                <a:gd name="T24" fmla="*/ 33 w 410"/>
                <a:gd name="T25" fmla="*/ 280 h 304"/>
                <a:gd name="T26" fmla="*/ 128 w 410"/>
                <a:gd name="T27" fmla="*/ 280 h 304"/>
                <a:gd name="T28" fmla="*/ 205 w 410"/>
                <a:gd name="T29" fmla="*/ 304 h 304"/>
                <a:gd name="T30" fmla="*/ 282 w 410"/>
                <a:gd name="T31" fmla="*/ 280 h 304"/>
                <a:gd name="T32" fmla="*/ 378 w 410"/>
                <a:gd name="T33" fmla="*/ 280 h 304"/>
                <a:gd name="T34" fmla="*/ 410 w 410"/>
                <a:gd name="T35" fmla="*/ 248 h 304"/>
                <a:gd name="T36" fmla="*/ 410 w 410"/>
                <a:gd name="T37" fmla="*/ 90 h 304"/>
                <a:gd name="T38" fmla="*/ 389 w 410"/>
                <a:gd name="T39" fmla="*/ 59 h 304"/>
                <a:gd name="T40" fmla="*/ 311 w 410"/>
                <a:gd name="T41" fmla="*/ 22 h 304"/>
                <a:gd name="T42" fmla="*/ 367 w 410"/>
                <a:gd name="T43" fmla="*/ 22 h 304"/>
                <a:gd name="T44" fmla="*/ 367 w 410"/>
                <a:gd name="T45" fmla="*/ 57 h 304"/>
                <a:gd name="T46" fmla="*/ 311 w 410"/>
                <a:gd name="T47" fmla="*/ 57 h 304"/>
                <a:gd name="T48" fmla="*/ 311 w 410"/>
                <a:gd name="T49" fmla="*/ 22 h 304"/>
                <a:gd name="T50" fmla="*/ 22 w 410"/>
                <a:gd name="T51" fmla="*/ 248 h 304"/>
                <a:gd name="T52" fmla="*/ 22 w 410"/>
                <a:gd name="T53" fmla="*/ 90 h 304"/>
                <a:gd name="T54" fmla="*/ 33 w 410"/>
                <a:gd name="T55" fmla="*/ 79 h 304"/>
                <a:gd name="T56" fmla="*/ 104 w 410"/>
                <a:gd name="T57" fmla="*/ 79 h 304"/>
                <a:gd name="T58" fmla="*/ 70 w 410"/>
                <a:gd name="T59" fmla="*/ 169 h 304"/>
                <a:gd name="T60" fmla="*/ 104 w 410"/>
                <a:gd name="T61" fmla="*/ 259 h 304"/>
                <a:gd name="T62" fmla="*/ 33 w 410"/>
                <a:gd name="T63" fmla="*/ 259 h 304"/>
                <a:gd name="T64" fmla="*/ 22 w 410"/>
                <a:gd name="T65" fmla="*/ 248 h 304"/>
                <a:gd name="T66" fmla="*/ 91 w 410"/>
                <a:gd name="T67" fmla="*/ 169 h 304"/>
                <a:gd name="T68" fmla="*/ 205 w 410"/>
                <a:gd name="T69" fmla="*/ 55 h 304"/>
                <a:gd name="T70" fmla="*/ 319 w 410"/>
                <a:gd name="T71" fmla="*/ 169 h 304"/>
                <a:gd name="T72" fmla="*/ 205 w 410"/>
                <a:gd name="T73" fmla="*/ 283 h 304"/>
                <a:gd name="T74" fmla="*/ 91 w 410"/>
                <a:gd name="T75" fmla="*/ 169 h 304"/>
                <a:gd name="T76" fmla="*/ 388 w 410"/>
                <a:gd name="T77" fmla="*/ 248 h 304"/>
                <a:gd name="T78" fmla="*/ 378 w 410"/>
                <a:gd name="T79" fmla="*/ 259 h 304"/>
                <a:gd name="T80" fmla="*/ 306 w 410"/>
                <a:gd name="T81" fmla="*/ 259 h 304"/>
                <a:gd name="T82" fmla="*/ 341 w 410"/>
                <a:gd name="T83" fmla="*/ 169 h 304"/>
                <a:gd name="T84" fmla="*/ 306 w 410"/>
                <a:gd name="T85" fmla="*/ 79 h 304"/>
                <a:gd name="T86" fmla="*/ 378 w 410"/>
                <a:gd name="T87" fmla="*/ 79 h 304"/>
                <a:gd name="T88" fmla="*/ 388 w 410"/>
                <a:gd name="T89" fmla="*/ 90 h 304"/>
                <a:gd name="T90" fmla="*/ 388 w 410"/>
                <a:gd name="T91" fmla="*/ 248 h 304"/>
                <a:gd name="T92" fmla="*/ 388 w 410"/>
                <a:gd name="T93" fmla="*/ 248 h 304"/>
                <a:gd name="T94" fmla="*/ 388 w 410"/>
                <a:gd name="T95" fmla="*/ 248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10" h="304">
                  <a:moveTo>
                    <a:pt x="389" y="59"/>
                  </a:moveTo>
                  <a:cubicBezTo>
                    <a:pt x="389" y="18"/>
                    <a:pt x="389" y="18"/>
                    <a:pt x="389" y="18"/>
                  </a:cubicBezTo>
                  <a:cubicBezTo>
                    <a:pt x="389" y="8"/>
                    <a:pt x="380" y="0"/>
                    <a:pt x="370" y="0"/>
                  </a:cubicBezTo>
                  <a:cubicBezTo>
                    <a:pt x="307" y="0"/>
                    <a:pt x="307" y="0"/>
                    <a:pt x="307" y="0"/>
                  </a:cubicBezTo>
                  <a:cubicBezTo>
                    <a:pt x="297" y="0"/>
                    <a:pt x="289" y="8"/>
                    <a:pt x="289" y="18"/>
                  </a:cubicBezTo>
                  <a:cubicBezTo>
                    <a:pt x="289" y="57"/>
                    <a:pt x="289" y="57"/>
                    <a:pt x="289" y="57"/>
                  </a:cubicBezTo>
                  <a:cubicBezTo>
                    <a:pt x="282" y="57"/>
                    <a:pt x="282" y="57"/>
                    <a:pt x="282" y="57"/>
                  </a:cubicBezTo>
                  <a:cubicBezTo>
                    <a:pt x="260" y="42"/>
                    <a:pt x="234" y="33"/>
                    <a:pt x="205" y="33"/>
                  </a:cubicBezTo>
                  <a:cubicBezTo>
                    <a:pt x="177" y="33"/>
                    <a:pt x="150" y="42"/>
                    <a:pt x="128" y="57"/>
                  </a:cubicBezTo>
                  <a:cubicBezTo>
                    <a:pt x="33" y="57"/>
                    <a:pt x="33" y="57"/>
                    <a:pt x="33" y="57"/>
                  </a:cubicBezTo>
                  <a:cubicBezTo>
                    <a:pt x="15" y="57"/>
                    <a:pt x="0" y="72"/>
                    <a:pt x="0" y="90"/>
                  </a:cubicBezTo>
                  <a:cubicBezTo>
                    <a:pt x="0" y="248"/>
                    <a:pt x="0" y="248"/>
                    <a:pt x="0" y="248"/>
                  </a:cubicBezTo>
                  <a:cubicBezTo>
                    <a:pt x="0" y="266"/>
                    <a:pt x="15" y="280"/>
                    <a:pt x="33" y="280"/>
                  </a:cubicBezTo>
                  <a:cubicBezTo>
                    <a:pt x="128" y="280"/>
                    <a:pt x="128" y="280"/>
                    <a:pt x="128" y="280"/>
                  </a:cubicBezTo>
                  <a:cubicBezTo>
                    <a:pt x="150" y="295"/>
                    <a:pt x="177" y="304"/>
                    <a:pt x="205" y="304"/>
                  </a:cubicBezTo>
                  <a:cubicBezTo>
                    <a:pt x="234" y="304"/>
                    <a:pt x="260" y="295"/>
                    <a:pt x="282" y="280"/>
                  </a:cubicBezTo>
                  <a:cubicBezTo>
                    <a:pt x="378" y="280"/>
                    <a:pt x="378" y="280"/>
                    <a:pt x="378" y="280"/>
                  </a:cubicBezTo>
                  <a:cubicBezTo>
                    <a:pt x="396" y="280"/>
                    <a:pt x="410" y="266"/>
                    <a:pt x="410" y="248"/>
                  </a:cubicBezTo>
                  <a:cubicBezTo>
                    <a:pt x="410" y="90"/>
                    <a:pt x="410" y="90"/>
                    <a:pt x="410" y="90"/>
                  </a:cubicBezTo>
                  <a:cubicBezTo>
                    <a:pt x="410" y="76"/>
                    <a:pt x="401" y="64"/>
                    <a:pt x="389" y="59"/>
                  </a:cubicBezTo>
                  <a:close/>
                  <a:moveTo>
                    <a:pt x="311" y="22"/>
                  </a:moveTo>
                  <a:cubicBezTo>
                    <a:pt x="367" y="22"/>
                    <a:pt x="367" y="22"/>
                    <a:pt x="367" y="22"/>
                  </a:cubicBezTo>
                  <a:cubicBezTo>
                    <a:pt x="367" y="57"/>
                    <a:pt x="367" y="57"/>
                    <a:pt x="367" y="57"/>
                  </a:cubicBezTo>
                  <a:cubicBezTo>
                    <a:pt x="311" y="57"/>
                    <a:pt x="311" y="57"/>
                    <a:pt x="311" y="57"/>
                  </a:cubicBezTo>
                  <a:lnTo>
                    <a:pt x="311" y="22"/>
                  </a:lnTo>
                  <a:close/>
                  <a:moveTo>
                    <a:pt x="22" y="248"/>
                  </a:moveTo>
                  <a:cubicBezTo>
                    <a:pt x="22" y="90"/>
                    <a:pt x="22" y="90"/>
                    <a:pt x="22" y="90"/>
                  </a:cubicBezTo>
                  <a:cubicBezTo>
                    <a:pt x="22" y="84"/>
                    <a:pt x="27" y="79"/>
                    <a:pt x="33" y="79"/>
                  </a:cubicBezTo>
                  <a:cubicBezTo>
                    <a:pt x="104" y="79"/>
                    <a:pt x="104" y="79"/>
                    <a:pt x="104" y="79"/>
                  </a:cubicBezTo>
                  <a:cubicBezTo>
                    <a:pt x="83" y="103"/>
                    <a:pt x="70" y="134"/>
                    <a:pt x="70" y="169"/>
                  </a:cubicBezTo>
                  <a:cubicBezTo>
                    <a:pt x="70" y="203"/>
                    <a:pt x="83" y="235"/>
                    <a:pt x="104" y="259"/>
                  </a:cubicBezTo>
                  <a:cubicBezTo>
                    <a:pt x="33" y="259"/>
                    <a:pt x="33" y="259"/>
                    <a:pt x="33" y="259"/>
                  </a:cubicBezTo>
                  <a:cubicBezTo>
                    <a:pt x="27" y="259"/>
                    <a:pt x="22" y="254"/>
                    <a:pt x="22" y="248"/>
                  </a:cubicBezTo>
                  <a:close/>
                  <a:moveTo>
                    <a:pt x="91" y="169"/>
                  </a:moveTo>
                  <a:cubicBezTo>
                    <a:pt x="91" y="106"/>
                    <a:pt x="142" y="55"/>
                    <a:pt x="205" y="55"/>
                  </a:cubicBezTo>
                  <a:cubicBezTo>
                    <a:pt x="268" y="55"/>
                    <a:pt x="319" y="106"/>
                    <a:pt x="319" y="169"/>
                  </a:cubicBezTo>
                  <a:cubicBezTo>
                    <a:pt x="319" y="232"/>
                    <a:pt x="268" y="283"/>
                    <a:pt x="205" y="283"/>
                  </a:cubicBezTo>
                  <a:cubicBezTo>
                    <a:pt x="142" y="283"/>
                    <a:pt x="91" y="232"/>
                    <a:pt x="91" y="169"/>
                  </a:cubicBezTo>
                  <a:close/>
                  <a:moveTo>
                    <a:pt x="388" y="248"/>
                  </a:moveTo>
                  <a:cubicBezTo>
                    <a:pt x="388" y="254"/>
                    <a:pt x="384" y="259"/>
                    <a:pt x="378" y="259"/>
                  </a:cubicBezTo>
                  <a:cubicBezTo>
                    <a:pt x="306" y="259"/>
                    <a:pt x="306" y="259"/>
                    <a:pt x="306" y="259"/>
                  </a:cubicBezTo>
                  <a:cubicBezTo>
                    <a:pt x="328" y="235"/>
                    <a:pt x="341" y="203"/>
                    <a:pt x="341" y="169"/>
                  </a:cubicBezTo>
                  <a:cubicBezTo>
                    <a:pt x="341" y="134"/>
                    <a:pt x="328" y="103"/>
                    <a:pt x="306" y="79"/>
                  </a:cubicBezTo>
                  <a:cubicBezTo>
                    <a:pt x="378" y="79"/>
                    <a:pt x="378" y="79"/>
                    <a:pt x="378" y="79"/>
                  </a:cubicBezTo>
                  <a:cubicBezTo>
                    <a:pt x="384" y="79"/>
                    <a:pt x="388" y="84"/>
                    <a:pt x="388" y="90"/>
                  </a:cubicBezTo>
                  <a:lnTo>
                    <a:pt x="388" y="248"/>
                  </a:lnTo>
                  <a:close/>
                  <a:moveTo>
                    <a:pt x="388" y="248"/>
                  </a:moveTo>
                  <a:cubicBezTo>
                    <a:pt x="388" y="248"/>
                    <a:pt x="388" y="248"/>
                    <a:pt x="388" y="24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7"/>
            <p:cNvSpPr>
              <a:spLocks noEditPoints="1"/>
            </p:cNvSpPr>
            <p:nvPr/>
          </p:nvSpPr>
          <p:spPr bwMode="auto">
            <a:xfrm>
              <a:off x="5919788" y="5651500"/>
              <a:ext cx="547688" cy="547688"/>
            </a:xfrm>
            <a:custGeom>
              <a:avLst/>
              <a:gdLst>
                <a:gd name="T0" fmla="*/ 73 w 146"/>
                <a:gd name="T1" fmla="*/ 0 h 146"/>
                <a:gd name="T2" fmla="*/ 0 w 146"/>
                <a:gd name="T3" fmla="*/ 73 h 146"/>
                <a:gd name="T4" fmla="*/ 73 w 146"/>
                <a:gd name="T5" fmla="*/ 146 h 146"/>
                <a:gd name="T6" fmla="*/ 146 w 146"/>
                <a:gd name="T7" fmla="*/ 73 h 146"/>
                <a:gd name="T8" fmla="*/ 73 w 146"/>
                <a:gd name="T9" fmla="*/ 0 h 146"/>
                <a:gd name="T10" fmla="*/ 73 w 146"/>
                <a:gd name="T11" fmla="*/ 124 h 146"/>
                <a:gd name="T12" fmla="*/ 22 w 146"/>
                <a:gd name="T13" fmla="*/ 73 h 146"/>
                <a:gd name="T14" fmla="*/ 73 w 146"/>
                <a:gd name="T15" fmla="*/ 21 h 146"/>
                <a:gd name="T16" fmla="*/ 125 w 146"/>
                <a:gd name="T17" fmla="*/ 73 h 146"/>
                <a:gd name="T18" fmla="*/ 73 w 146"/>
                <a:gd name="T19" fmla="*/ 124 h 146"/>
                <a:gd name="T20" fmla="*/ 73 w 146"/>
                <a:gd name="T21" fmla="*/ 124 h 146"/>
                <a:gd name="T22" fmla="*/ 73 w 146"/>
                <a:gd name="T23" fmla="*/ 124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6" h="146">
                  <a:moveTo>
                    <a:pt x="73" y="0"/>
                  </a:moveTo>
                  <a:cubicBezTo>
                    <a:pt x="33" y="0"/>
                    <a:pt x="0" y="32"/>
                    <a:pt x="0" y="73"/>
                  </a:cubicBezTo>
                  <a:cubicBezTo>
                    <a:pt x="0" y="113"/>
                    <a:pt x="33" y="146"/>
                    <a:pt x="73" y="146"/>
                  </a:cubicBezTo>
                  <a:cubicBezTo>
                    <a:pt x="113" y="146"/>
                    <a:pt x="146" y="113"/>
                    <a:pt x="146" y="73"/>
                  </a:cubicBezTo>
                  <a:cubicBezTo>
                    <a:pt x="146" y="32"/>
                    <a:pt x="113" y="0"/>
                    <a:pt x="73" y="0"/>
                  </a:cubicBezTo>
                  <a:close/>
                  <a:moveTo>
                    <a:pt x="73" y="124"/>
                  </a:moveTo>
                  <a:cubicBezTo>
                    <a:pt x="45" y="124"/>
                    <a:pt x="22" y="101"/>
                    <a:pt x="22" y="73"/>
                  </a:cubicBezTo>
                  <a:cubicBezTo>
                    <a:pt x="22" y="44"/>
                    <a:pt x="45" y="21"/>
                    <a:pt x="73" y="21"/>
                  </a:cubicBezTo>
                  <a:cubicBezTo>
                    <a:pt x="101" y="21"/>
                    <a:pt x="125" y="44"/>
                    <a:pt x="125" y="73"/>
                  </a:cubicBezTo>
                  <a:cubicBezTo>
                    <a:pt x="125" y="101"/>
                    <a:pt x="101" y="124"/>
                    <a:pt x="73" y="124"/>
                  </a:cubicBezTo>
                  <a:close/>
                  <a:moveTo>
                    <a:pt x="73" y="124"/>
                  </a:moveTo>
                  <a:cubicBezTo>
                    <a:pt x="73" y="124"/>
                    <a:pt x="73" y="124"/>
                    <a:pt x="73" y="12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8"/>
            <p:cNvSpPr>
              <a:spLocks noEditPoints="1"/>
            </p:cNvSpPr>
            <p:nvPr/>
          </p:nvSpPr>
          <p:spPr bwMode="auto">
            <a:xfrm>
              <a:off x="5543550" y="5654675"/>
              <a:ext cx="131763" cy="82550"/>
            </a:xfrm>
            <a:custGeom>
              <a:avLst/>
              <a:gdLst>
                <a:gd name="T0" fmla="*/ 24 w 35"/>
                <a:gd name="T1" fmla="*/ 0 h 22"/>
                <a:gd name="T2" fmla="*/ 11 w 35"/>
                <a:gd name="T3" fmla="*/ 0 h 22"/>
                <a:gd name="T4" fmla="*/ 0 w 35"/>
                <a:gd name="T5" fmla="*/ 11 h 22"/>
                <a:gd name="T6" fmla="*/ 11 w 35"/>
                <a:gd name="T7" fmla="*/ 22 h 22"/>
                <a:gd name="T8" fmla="*/ 24 w 35"/>
                <a:gd name="T9" fmla="*/ 22 h 22"/>
                <a:gd name="T10" fmla="*/ 35 w 35"/>
                <a:gd name="T11" fmla="*/ 11 h 22"/>
                <a:gd name="T12" fmla="*/ 24 w 35"/>
                <a:gd name="T13" fmla="*/ 0 h 22"/>
                <a:gd name="T14" fmla="*/ 24 w 35"/>
                <a:gd name="T15" fmla="*/ 0 h 22"/>
                <a:gd name="T16" fmla="*/ 24 w 35"/>
                <a:gd name="T17"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2">
                  <a:moveTo>
                    <a:pt x="24" y="0"/>
                  </a:moveTo>
                  <a:cubicBezTo>
                    <a:pt x="11" y="0"/>
                    <a:pt x="11" y="0"/>
                    <a:pt x="11" y="0"/>
                  </a:cubicBezTo>
                  <a:cubicBezTo>
                    <a:pt x="5" y="0"/>
                    <a:pt x="0" y="5"/>
                    <a:pt x="0" y="11"/>
                  </a:cubicBezTo>
                  <a:cubicBezTo>
                    <a:pt x="0" y="17"/>
                    <a:pt x="5" y="22"/>
                    <a:pt x="11" y="22"/>
                  </a:cubicBezTo>
                  <a:cubicBezTo>
                    <a:pt x="24" y="22"/>
                    <a:pt x="24" y="22"/>
                    <a:pt x="24" y="22"/>
                  </a:cubicBezTo>
                  <a:cubicBezTo>
                    <a:pt x="30" y="22"/>
                    <a:pt x="35" y="17"/>
                    <a:pt x="35" y="11"/>
                  </a:cubicBezTo>
                  <a:cubicBezTo>
                    <a:pt x="35" y="5"/>
                    <a:pt x="30" y="0"/>
                    <a:pt x="24" y="0"/>
                  </a:cubicBezTo>
                  <a:close/>
                  <a:moveTo>
                    <a:pt x="24" y="0"/>
                  </a:moveTo>
                  <a:cubicBezTo>
                    <a:pt x="24" y="0"/>
                    <a:pt x="24" y="0"/>
                    <a:pt x="2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10" name="Picture 9">
            <a:extLst>
              <a:ext uri="{FF2B5EF4-FFF2-40B4-BE49-F238E27FC236}">
                <a16:creationId xmlns:a16="http://schemas.microsoft.com/office/drawing/2014/main" id="{CA48C114-4453-C4A3-A523-172E7BD2C77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7787" y="947446"/>
            <a:ext cx="6959871" cy="3084059"/>
          </a:xfrm>
          <a:prstGeom prst="rect">
            <a:avLst/>
          </a:prstGeom>
        </p:spPr>
      </p:pic>
      <p:pic>
        <p:nvPicPr>
          <p:cNvPr id="12" name="Picture 11" descr="A logo for a company&#10;&#10;Description automatically generated">
            <a:extLst>
              <a:ext uri="{FF2B5EF4-FFF2-40B4-BE49-F238E27FC236}">
                <a16:creationId xmlns:a16="http://schemas.microsoft.com/office/drawing/2014/main" id="{3979C765-21DF-3826-5BE7-4CA37E8362D6}"/>
              </a:ext>
            </a:extLst>
          </p:cNvPr>
          <p:cNvPicPr>
            <a:picLocks noChangeAspect="1"/>
          </p:cNvPicPr>
          <p:nvPr/>
        </p:nvPicPr>
        <p:blipFill rotWithShape="1">
          <a:blip r:embed="rId4">
            <a:extLst>
              <a:ext uri="{28A0092B-C50C-407E-A947-70E740481C1C}">
                <a14:useLocalDpi xmlns:a14="http://schemas.microsoft.com/office/drawing/2010/main" val="0"/>
              </a:ext>
            </a:extLst>
          </a:blip>
          <a:srcRect t="25088" b="14437"/>
          <a:stretch/>
        </p:blipFill>
        <p:spPr>
          <a:xfrm>
            <a:off x="134128" y="4272322"/>
            <a:ext cx="1844606" cy="860611"/>
          </a:xfrm>
          <a:prstGeom prst="rect">
            <a:avLst/>
          </a:prstGeom>
        </p:spPr>
      </p:pic>
      <p:pic>
        <p:nvPicPr>
          <p:cNvPr id="16" name="Picture 15" descr="A black and red logo&#10;&#10;Description automatically generated">
            <a:extLst>
              <a:ext uri="{FF2B5EF4-FFF2-40B4-BE49-F238E27FC236}">
                <a16:creationId xmlns:a16="http://schemas.microsoft.com/office/drawing/2014/main" id="{3FDF076C-ED35-B2B7-E395-77E910E160A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99480" y="4031505"/>
            <a:ext cx="1510817" cy="1510817"/>
          </a:xfrm>
          <a:prstGeom prst="rect">
            <a:avLst/>
          </a:prstGeom>
        </p:spPr>
      </p:pic>
      <p:sp>
        <p:nvSpPr>
          <p:cNvPr id="19" name="Rectangle 18">
            <a:extLst>
              <a:ext uri="{FF2B5EF4-FFF2-40B4-BE49-F238E27FC236}">
                <a16:creationId xmlns:a16="http://schemas.microsoft.com/office/drawing/2014/main" id="{441A6E7A-5680-199F-716E-593EB12E9D23}"/>
              </a:ext>
            </a:extLst>
          </p:cNvPr>
          <p:cNvSpPr/>
          <p:nvPr/>
        </p:nvSpPr>
        <p:spPr>
          <a:xfrm>
            <a:off x="7675605" y="2171069"/>
            <a:ext cx="4384116" cy="3005310"/>
          </a:xfrm>
          <a:prstGeom prst="rect">
            <a:avLst/>
          </a:prstGeom>
        </p:spPr>
        <p:txBody>
          <a:bodyPr wrap="square">
            <a:spAutoFit/>
          </a:bodyPr>
          <a:lstStyle/>
          <a:p>
            <a:pPr marR="946785" algn="just">
              <a:lnSpc>
                <a:spcPct val="150000"/>
              </a:lnSpc>
            </a:pPr>
            <a:r>
              <a:rPr lang="en-IN" sz="1600" dirty="0">
                <a:solidFill>
                  <a:schemeClr val="tx1">
                    <a:lumMod val="75000"/>
                    <a:lumOff val="25000"/>
                  </a:schemeClr>
                </a:solidFill>
                <a:latin typeface="Montserrat Medium" panose="00000600000000000000" pitchFamily="50" charset="0"/>
              </a:rPr>
              <a:t>Our commitment to excellence and customer satisfaction is evident in every interaction. We prioritize understanding the unique needs of each client, ensuring tailor-made solutions that meets the expectations.</a:t>
            </a:r>
          </a:p>
        </p:txBody>
      </p:sp>
      <p:pic>
        <p:nvPicPr>
          <p:cNvPr id="4098" name="Picture 2" descr="L&amp;T Construction &amp; Mining Machinery | Bangalore">
            <a:extLst>
              <a:ext uri="{FF2B5EF4-FFF2-40B4-BE49-F238E27FC236}">
                <a16:creationId xmlns:a16="http://schemas.microsoft.com/office/drawing/2014/main" id="{D0C1C8B3-E9FE-49E7-2D4D-090657295F6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43028" y="4230352"/>
            <a:ext cx="946027" cy="946027"/>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4" descr="GKW Ltd Share/Stock Price, News &amp; Updates |The Hindu BusinessLine">
            <a:extLst>
              <a:ext uri="{FF2B5EF4-FFF2-40B4-BE49-F238E27FC236}">
                <a16:creationId xmlns:a16="http://schemas.microsoft.com/office/drawing/2014/main" id="{590A947F-E727-003F-455F-1198B2FAFA9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947521" y="3989933"/>
            <a:ext cx="1143000" cy="1143000"/>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Synergy Steels Limited | Wire Tech Istanbul Fair">
            <a:extLst>
              <a:ext uri="{FF2B5EF4-FFF2-40B4-BE49-F238E27FC236}">
                <a16:creationId xmlns:a16="http://schemas.microsoft.com/office/drawing/2014/main" id="{101856CB-D5B0-8DB9-84B5-D511FAC755C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54526" y="5349182"/>
            <a:ext cx="1603809" cy="1122744"/>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7CF20489-D04A-E90E-D88F-696D3A6206A5}"/>
              </a:ext>
            </a:extLst>
          </p:cNvPr>
          <p:cNvSpPr txBox="1"/>
          <p:nvPr/>
        </p:nvSpPr>
        <p:spPr>
          <a:xfrm>
            <a:off x="1760047" y="5710499"/>
            <a:ext cx="2988396" cy="400110"/>
          </a:xfrm>
          <a:prstGeom prst="rect">
            <a:avLst/>
          </a:prstGeom>
          <a:noFill/>
        </p:spPr>
        <p:txBody>
          <a:bodyPr wrap="square" rtlCol="0" anchor="ctr">
            <a:spAutoFit/>
          </a:bodyPr>
          <a:lstStyle/>
          <a:p>
            <a:pPr algn="ctr"/>
            <a:r>
              <a:rPr lang="en-US" altLang="ko-KR" sz="2000" b="1" dirty="0">
                <a:solidFill>
                  <a:schemeClr val="tx1">
                    <a:lumMod val="75000"/>
                    <a:lumOff val="25000"/>
                  </a:schemeClr>
                </a:solidFill>
                <a:cs typeface="Arial" pitchFamily="34" charset="0"/>
              </a:rPr>
              <a:t>AND MORE……</a:t>
            </a:r>
            <a:endParaRPr lang="ko-KR" altLang="en-US" sz="2000" b="1" dirty="0">
              <a:solidFill>
                <a:schemeClr val="tx1">
                  <a:lumMod val="75000"/>
                  <a:lumOff val="25000"/>
                </a:schemeClr>
              </a:solidFill>
              <a:cs typeface="Arial" pitchFamily="34" charset="0"/>
            </a:endParaRPr>
          </a:p>
        </p:txBody>
      </p:sp>
    </p:spTree>
    <p:extLst>
      <p:ext uri="{BB962C8B-B14F-4D97-AF65-F5344CB8AC3E}">
        <p14:creationId xmlns:p14="http://schemas.microsoft.com/office/powerpoint/2010/main" val="316451727"/>
      </p:ext>
    </p:extLst>
  </p:cSld>
  <p:clrMapOvr>
    <a:masterClrMapping/>
  </p:clrMapOvr>
  <p:extLst>
    <p:ext uri="{6950BFC3-D8DA-4A85-94F7-54DA5524770B}">
      <p188:commentRel xmlns:p188="http://schemas.microsoft.com/office/powerpoint/2018/8/main" r:id="rId2"/>
    </p:ext>
  </p:extLst>
</p:sld>
</file>

<file path=ppt/theme/theme1.xml><?xml version="1.0" encoding="utf-8"?>
<a:theme xmlns:a="http://schemas.openxmlformats.org/drawingml/2006/main" name="Office Theme">
  <a:themeElements>
    <a:clrScheme name="amarish">
      <a:dk1>
        <a:sysClr val="windowText" lastClr="000000"/>
      </a:dk1>
      <a:lt1>
        <a:sysClr val="window" lastClr="FFFFFF"/>
      </a:lt1>
      <a:dk2>
        <a:srgbClr val="44546A"/>
      </a:dk2>
      <a:lt2>
        <a:srgbClr val="E7E6E6"/>
      </a:lt2>
      <a:accent1>
        <a:srgbClr val="00E3DE"/>
      </a:accent1>
      <a:accent2>
        <a:srgbClr val="01A89E"/>
      </a:accent2>
      <a:accent3>
        <a:srgbClr val="00C08E"/>
      </a:accent3>
      <a:accent4>
        <a:srgbClr val="F5E74A"/>
      </a:accent4>
      <a:accent5>
        <a:srgbClr val="FFA200"/>
      </a:accent5>
      <a:accent6>
        <a:srgbClr val="72DD8B"/>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5635</TotalTime>
  <Words>891</Words>
  <Application>Microsoft Macintosh PowerPoint</Application>
  <PresentationFormat>Widescreen</PresentationFormat>
  <Paragraphs>192</Paragraphs>
  <Slides>26</Slides>
  <Notes>0</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26</vt:i4>
      </vt:variant>
    </vt:vector>
  </HeadingPairs>
  <TitlesOfParts>
    <vt:vector size="41" baseType="lpstr">
      <vt:lpstr>arial</vt:lpstr>
      <vt:lpstr>arial</vt:lpstr>
      <vt:lpstr>Calibri</vt:lpstr>
      <vt:lpstr>Calibri Light</vt:lpstr>
      <vt:lpstr>Lato</vt:lpstr>
      <vt:lpstr>Lato Light</vt:lpstr>
      <vt:lpstr>Lato Medium</vt:lpstr>
      <vt:lpstr>Montserrat</vt:lpstr>
      <vt:lpstr>Montserrat Light</vt:lpstr>
      <vt:lpstr>Montserrat Medium</vt:lpstr>
      <vt:lpstr>roboto-light</vt:lpstr>
      <vt:lpstr>Söhne</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Walkin' Out!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farid nurjamil</dc:creator>
  <cp:lastModifiedBy>Kunal jain</cp:lastModifiedBy>
  <cp:revision>273</cp:revision>
  <dcterms:created xsi:type="dcterms:W3CDTF">2018-09-04T20:58:10Z</dcterms:created>
  <dcterms:modified xsi:type="dcterms:W3CDTF">2024-08-14T14:01:21Z</dcterms:modified>
</cp:coreProperties>
</file>